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9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3.xml" ContentType="application/vnd.openxmlformats-officedocument.drawingml.chartshap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0" r:id="rId5"/>
  </p:sldMasterIdLst>
  <p:notesMasterIdLst>
    <p:notesMasterId r:id="rId22"/>
  </p:notesMasterIdLst>
  <p:sldIdLst>
    <p:sldId id="256" r:id="rId6"/>
    <p:sldId id="315" r:id="rId7"/>
    <p:sldId id="355" r:id="rId8"/>
    <p:sldId id="298" r:id="rId9"/>
    <p:sldId id="372" r:id="rId10"/>
    <p:sldId id="358" r:id="rId11"/>
    <p:sldId id="361" r:id="rId12"/>
    <p:sldId id="360" r:id="rId13"/>
    <p:sldId id="377" r:id="rId14"/>
    <p:sldId id="376" r:id="rId15"/>
    <p:sldId id="370" r:id="rId16"/>
    <p:sldId id="368" r:id="rId17"/>
    <p:sldId id="337" r:id="rId18"/>
    <p:sldId id="369" r:id="rId19"/>
    <p:sldId id="371" r:id="rId20"/>
    <p:sldId id="267" r:id="rId2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33CC"/>
    <a:srgbClr val="CC6600"/>
    <a:srgbClr val="0000FF"/>
    <a:srgbClr val="008000"/>
    <a:srgbClr val="0099FF"/>
    <a:srgbClr val="006699"/>
    <a:srgbClr val="FFFFE1"/>
    <a:srgbClr val="FFFFF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74F8D1-B837-42FD-8B48-386B0CDEF369}" v="15" dt="2021-11-05T15:08:27.585"/>
    <p1510:client id="{52076183-8A6E-4EF4-AF27-33889632FADE}" v="17" dt="2021-11-05T20:38:37.356"/>
    <p1510:client id="{7C5F4D7F-9F92-4E82-A2F6-CD50D0726460}" v="263" dt="2021-11-05T20:31:03.3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7" autoAdjust="0"/>
    <p:restoredTop sz="86251" autoAdjust="0"/>
  </p:normalViewPr>
  <p:slideViewPr>
    <p:cSldViewPr snapToGrid="0">
      <p:cViewPr varScale="1">
        <p:scale>
          <a:sx n="98" d="100"/>
          <a:sy n="98" d="100"/>
        </p:scale>
        <p:origin x="10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81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-%20DP%20June%202021%20-%20Reformatted%20Graph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-%20DP%20June%202021%20-%20Reformatted%20Graph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-%20DP%20June%20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Pop%20Housing%20-%20DP%20June%202021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Race%20-%20DP%20June%202021.xlsx" TargetMode="Externa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1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Race%20-%20DP%20June%202021.xlsx" TargetMode="Externa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2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https://novaregionorg-my.sharepoint.com/personal/gisadmin_novaregion_org/Documents/Demographics/Census%20Bureau/Differential%20Privacy/Demonstration%20Data%202010/June_2021_FINAL/Analysis/NOVA%20Analysis%20Race%20-%20DP%20June%202021.xlsx" TargetMode="Externa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/>
              <a:t>June 2021 Demonstration Data</a:t>
            </a:r>
            <a:endParaRPr lang="en-US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6482025747647803"/>
          <c:y val="0.11928210497194114"/>
          <c:w val="0.63008579723238334"/>
          <c:h val="0.6805080133160463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CD2-4EED-BCD5-D594CC24F227}"/>
              </c:ext>
            </c:extLst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CD2-4EED-BCD5-D594CC24F227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CD2-4EED-BCD5-D594CC24F227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CD2-4EED-BCD5-D594CC24F227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CD2-4EED-BCD5-D594CC24F227}"/>
              </c:ext>
            </c:extLst>
          </c:dPt>
          <c:dPt>
            <c:idx val="5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5CD2-4EED-BCD5-D594CC24F227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5CD2-4EED-BCD5-D594CC24F227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5CD2-4EED-BCD5-D594CC24F227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5CD2-4EED-BCD5-D594CC24F227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5CD2-4EED-BCD5-D594CC24F227}"/>
              </c:ext>
            </c:extLst>
          </c:dPt>
          <c:dPt>
            <c:idx val="1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5CD2-4EED-BCD5-D594CC24F227}"/>
              </c:ext>
            </c:extLst>
          </c:dPt>
          <c:dPt>
            <c:idx val="1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5CD2-4EED-BCD5-D594CC24F227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'Tract Pop Change Graph'!$A$3:$A$14</c:f>
              <c:strCache>
                <c:ptCount val="12"/>
                <c:pt idx="0">
                  <c:v>-100% to -51%</c:v>
                </c:pt>
                <c:pt idx="1">
                  <c:v>-50% to -11%</c:v>
                </c:pt>
                <c:pt idx="2">
                  <c:v>-10% to -6%</c:v>
                </c:pt>
                <c:pt idx="3">
                  <c:v>-5% to -1%</c:v>
                </c:pt>
                <c:pt idx="4">
                  <c:v>0%</c:v>
                </c:pt>
                <c:pt idx="5">
                  <c:v>1% to 5%</c:v>
                </c:pt>
                <c:pt idx="6">
                  <c:v>6% to 10% </c:v>
                </c:pt>
                <c:pt idx="7">
                  <c:v>11% to 50%</c:v>
                </c:pt>
                <c:pt idx="8">
                  <c:v>51% to 100%</c:v>
                </c:pt>
                <c:pt idx="9">
                  <c:v>101% to 200%</c:v>
                </c:pt>
                <c:pt idx="10">
                  <c:v>201% to 300%</c:v>
                </c:pt>
                <c:pt idx="11">
                  <c:v>More than 300%</c:v>
                </c:pt>
              </c:strCache>
            </c:strRef>
          </c:cat>
          <c:val>
            <c:numRef>
              <c:f>'Tract Pop Change Graph'!$B$3:$B$14</c:f>
              <c:numCache>
                <c:formatCode>General</c:formatCode>
                <c:ptCount val="12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512</c:v>
                </c:pt>
                <c:pt idx="5">
                  <c:v>1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5CD2-4EED-BCD5-D594CC24F2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6459808"/>
        <c:axId val="440132112"/>
      </c:barChart>
      <c:catAx>
        <c:axId val="46645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Population Change</a:t>
                </a:r>
              </a:p>
            </c:rich>
          </c:tx>
          <c:layout>
            <c:manualLayout>
              <c:xMode val="edge"/>
              <c:yMode val="edge"/>
              <c:x val="2.45747848218189E-2"/>
              <c:y val="0.3061649150466555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132112"/>
        <c:crosses val="autoZero"/>
        <c:auto val="1"/>
        <c:lblAlgn val="ctr"/>
        <c:lblOffset val="100"/>
        <c:noMultiLvlLbl val="0"/>
      </c:catAx>
      <c:valAx>
        <c:axId val="440132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Number of Census Blocks</a:t>
                </a:r>
              </a:p>
            </c:rich>
          </c:tx>
          <c:layout>
            <c:manualLayout>
              <c:xMode val="edge"/>
              <c:yMode val="edge"/>
              <c:x val="0.41322546667622778"/>
              <c:y val="0.920168001384697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6459808"/>
        <c:crosses val="autoZero"/>
        <c:crossBetween val="between"/>
        <c:majorUnit val="100"/>
      </c:valAx>
      <c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/>
              <a:t>June 2021 Demonstration Data</a:t>
            </a:r>
            <a:endParaRPr lang="en-US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4800484127245764"/>
          <c:y val="0.11926034373420316"/>
          <c:w val="0.6411520067478067"/>
          <c:h val="0.6805080133160463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699-46D8-977D-4169F092409E}"/>
              </c:ext>
            </c:extLst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699-46D8-977D-4169F092409E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699-46D8-977D-4169F092409E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699-46D8-977D-4169F092409E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1699-46D8-977D-4169F092409E}"/>
              </c:ext>
            </c:extLst>
          </c:dPt>
          <c:dPt>
            <c:idx val="5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1699-46D8-977D-4169F092409E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1699-46D8-977D-4169F092409E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1699-46D8-977D-4169F092409E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1699-46D8-977D-4169F092409E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1699-46D8-977D-4169F092409E}"/>
              </c:ext>
            </c:extLst>
          </c:dPt>
          <c:dPt>
            <c:idx val="1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1699-46D8-977D-4169F092409E}"/>
              </c:ext>
            </c:extLst>
          </c:dPt>
          <c:dPt>
            <c:idx val="1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1699-46D8-977D-4169F092409E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'Block Group Pop Change Graph'!$A$3:$A$14</c:f>
              <c:strCache>
                <c:ptCount val="12"/>
                <c:pt idx="0">
                  <c:v>-100% to -51%</c:v>
                </c:pt>
                <c:pt idx="1">
                  <c:v>-50% to -11%</c:v>
                </c:pt>
                <c:pt idx="2">
                  <c:v>-10% to -6%</c:v>
                </c:pt>
                <c:pt idx="3">
                  <c:v>-5% to -1%</c:v>
                </c:pt>
                <c:pt idx="4">
                  <c:v>0%</c:v>
                </c:pt>
                <c:pt idx="5">
                  <c:v>1% to 5%</c:v>
                </c:pt>
                <c:pt idx="6">
                  <c:v>6% to 10% </c:v>
                </c:pt>
                <c:pt idx="7">
                  <c:v>11% to 50%</c:v>
                </c:pt>
                <c:pt idx="8">
                  <c:v>51% to 100%</c:v>
                </c:pt>
                <c:pt idx="9">
                  <c:v>101% to 200%</c:v>
                </c:pt>
                <c:pt idx="10">
                  <c:v>201% to 300%</c:v>
                </c:pt>
                <c:pt idx="11">
                  <c:v>More than 300%</c:v>
                </c:pt>
              </c:strCache>
            </c:strRef>
          </c:cat>
          <c:val>
            <c:numRef>
              <c:f>'Block Group Pop Change Graph'!$B$3:$B$14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11</c:v>
                </c:pt>
                <c:pt idx="4">
                  <c:v>491</c:v>
                </c:pt>
                <c:pt idx="5">
                  <c:v>408</c:v>
                </c:pt>
                <c:pt idx="6">
                  <c:v>436</c:v>
                </c:pt>
                <c:pt idx="7">
                  <c:v>27</c:v>
                </c:pt>
                <c:pt idx="8">
                  <c:v>6</c:v>
                </c:pt>
                <c:pt idx="9">
                  <c:v>0</c:v>
                </c:pt>
                <c:pt idx="10">
                  <c:v>0</c:v>
                </c:pt>
                <c:pt idx="1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1699-46D8-977D-4169F09240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6459808"/>
        <c:axId val="440132112"/>
      </c:barChart>
      <c:catAx>
        <c:axId val="46645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Population Change</a:t>
                </a:r>
              </a:p>
            </c:rich>
          </c:tx>
          <c:layout>
            <c:manualLayout>
              <c:xMode val="edge"/>
              <c:yMode val="edge"/>
              <c:x val="2.2124684840221016E-2"/>
              <c:y val="0.3061540947254681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132112"/>
        <c:crosses val="autoZero"/>
        <c:auto val="1"/>
        <c:lblAlgn val="ctr"/>
        <c:lblOffset val="100"/>
        <c:noMultiLvlLbl val="0"/>
      </c:catAx>
      <c:valAx>
        <c:axId val="440132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Number of Census Blocks</a:t>
                </a:r>
              </a:p>
            </c:rich>
          </c:tx>
          <c:layout>
            <c:manualLayout>
              <c:xMode val="edge"/>
              <c:yMode val="edge"/>
              <c:x val="0.41322546667622778"/>
              <c:y val="0.920168001384697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6459808"/>
        <c:crosses val="autoZero"/>
        <c:crossBetween val="between"/>
        <c:majorUnit val="100"/>
      </c:valAx>
      <c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June 2021 </a:t>
            </a:r>
            <a:r>
              <a:rPr lang="en-US" b="1" baseline="0" dirty="0"/>
              <a:t>Demonstration Data</a:t>
            </a:r>
            <a:endParaRPr lang="en-US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605558152107823"/>
          <c:y val="0.12554494403225197"/>
          <c:w val="0.63008579723238334"/>
          <c:h val="0.6805080133160463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231-4F42-91DA-1A236ECBDF2D}"/>
              </c:ext>
            </c:extLst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231-4F42-91DA-1A236ECBDF2D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231-4F42-91DA-1A236ECBDF2D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231-4F42-91DA-1A236ECBDF2D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231-4F42-91DA-1A236ECBDF2D}"/>
              </c:ext>
            </c:extLst>
          </c:dPt>
          <c:dPt>
            <c:idx val="5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0231-4F42-91DA-1A236ECBDF2D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0231-4F42-91DA-1A236ECBDF2D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0231-4F42-91DA-1A236ECBDF2D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0231-4F42-91DA-1A236ECBDF2D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0231-4F42-91DA-1A236ECBDF2D}"/>
              </c:ext>
            </c:extLst>
          </c:dPt>
          <c:dPt>
            <c:idx val="1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0231-4F42-91DA-1A236ECBDF2D}"/>
              </c:ext>
            </c:extLst>
          </c:dPt>
          <c:dPt>
            <c:idx val="1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0231-4F42-91DA-1A236ECBDF2D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'Block Pop Change Graph'!$A$3:$A$14</c:f>
              <c:strCache>
                <c:ptCount val="12"/>
                <c:pt idx="0">
                  <c:v>-100% to -51%</c:v>
                </c:pt>
                <c:pt idx="1">
                  <c:v>-50% to -11%</c:v>
                </c:pt>
                <c:pt idx="2">
                  <c:v>-10% to -6%</c:v>
                </c:pt>
                <c:pt idx="3">
                  <c:v>-5% to -1%</c:v>
                </c:pt>
                <c:pt idx="4">
                  <c:v>0%</c:v>
                </c:pt>
                <c:pt idx="5">
                  <c:v>1% to 5%</c:v>
                </c:pt>
                <c:pt idx="6">
                  <c:v>6% to 10% </c:v>
                </c:pt>
                <c:pt idx="7">
                  <c:v>11% to 50%</c:v>
                </c:pt>
                <c:pt idx="8">
                  <c:v>51% to 100%</c:v>
                </c:pt>
                <c:pt idx="9">
                  <c:v>101% to 200%</c:v>
                </c:pt>
                <c:pt idx="10">
                  <c:v>201% to 300%</c:v>
                </c:pt>
                <c:pt idx="11">
                  <c:v>More than 300%</c:v>
                </c:pt>
              </c:strCache>
            </c:strRef>
          </c:cat>
          <c:val>
            <c:numRef>
              <c:f>'Block Pop Change Graph'!$B$3:$B$14</c:f>
              <c:numCache>
                <c:formatCode>General</c:formatCode>
                <c:ptCount val="12"/>
                <c:pt idx="0">
                  <c:v>83</c:v>
                </c:pt>
                <c:pt idx="1">
                  <c:v>1808</c:v>
                </c:pt>
                <c:pt idx="2">
                  <c:v>1840</c:v>
                </c:pt>
                <c:pt idx="3">
                  <c:v>3372</c:v>
                </c:pt>
                <c:pt idx="4">
                  <c:v>972</c:v>
                </c:pt>
                <c:pt idx="5">
                  <c:v>2012</c:v>
                </c:pt>
                <c:pt idx="6">
                  <c:v>1366</c:v>
                </c:pt>
                <c:pt idx="7">
                  <c:v>3583</c:v>
                </c:pt>
                <c:pt idx="8">
                  <c:v>860</c:v>
                </c:pt>
                <c:pt idx="9">
                  <c:v>491</c:v>
                </c:pt>
                <c:pt idx="10">
                  <c:v>203</c:v>
                </c:pt>
                <c:pt idx="11">
                  <c:v>419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0231-4F42-91DA-1A236ECBDF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6459808"/>
        <c:axId val="440132112"/>
      </c:barChart>
      <c:catAx>
        <c:axId val="46645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Population Change</a:t>
                </a:r>
              </a:p>
            </c:rich>
          </c:tx>
          <c:layout>
            <c:manualLayout>
              <c:xMode val="edge"/>
              <c:yMode val="edge"/>
              <c:x val="2.6009737315191007E-2"/>
              <c:y val="0.312368935214440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0132112"/>
        <c:crosses val="autoZero"/>
        <c:auto val="1"/>
        <c:lblAlgn val="ctr"/>
        <c:lblOffset val="100"/>
        <c:noMultiLvlLbl val="0"/>
      </c:catAx>
      <c:valAx>
        <c:axId val="440132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/>
                  <a:t>Number of Census Blocks</a:t>
                </a:r>
              </a:p>
            </c:rich>
          </c:tx>
          <c:layout>
            <c:manualLayout>
              <c:xMode val="edge"/>
              <c:yMode val="edge"/>
              <c:x val="0.41322546667622778"/>
              <c:y val="0.920168001384697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6459808"/>
        <c:crosses val="autoZero"/>
        <c:crossBetween val="between"/>
        <c:majorUnit val="1000"/>
      </c:valAx>
      <c:spPr>
        <a:solidFill>
          <a:schemeClr val="bg1">
            <a:lumMod val="85000"/>
          </a:schemeClr>
        </a:solidFill>
        <a:ln>
          <a:solidFill>
            <a:schemeClr val="bg1">
              <a:lumMod val="75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0" i="0" u="none" strike="noStrike" kern="1200" cap="all" spc="0" normalizeH="0" baseline="0" dirty="0">
                <a:solidFill>
                  <a:srgbClr val="4C4D4C"/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en-US" sz="1400" b="1" i="0" u="none" strike="noStrike" kern="1200" cap="none" spc="0" baseline="0" dirty="0">
                <a:solidFill>
                  <a:srgbClr val="4C4D4C"/>
                </a:solidFill>
                <a:effectLst/>
                <a:latin typeface="+mn-lt"/>
                <a:ea typeface="+mn-ea"/>
                <a:cs typeface="+mn-cs"/>
              </a:rPr>
              <a:t>Blocks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cap="all" spc="0" normalizeH="0" baseline="0" dirty="0">
              <a:solidFill>
                <a:srgbClr val="4C4D4C"/>
              </a:solidFill>
              <a:effectLst/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'Block Database'!$L$2:$L$28100</c:f>
              <c:numCache>
                <c:formatCode>General</c:formatCode>
                <c:ptCount val="280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1</c:v>
                </c:pt>
                <c:pt idx="11042">
                  <c:v>1</c:v>
                </c:pt>
                <c:pt idx="11043">
                  <c:v>1</c:v>
                </c:pt>
                <c:pt idx="11044">
                  <c:v>1</c:v>
                </c:pt>
                <c:pt idx="11045">
                  <c:v>1</c:v>
                </c:pt>
                <c:pt idx="11046">
                  <c:v>1</c:v>
                </c:pt>
                <c:pt idx="11047">
                  <c:v>1</c:v>
                </c:pt>
                <c:pt idx="11048">
                  <c:v>1</c:v>
                </c:pt>
                <c:pt idx="11049">
                  <c:v>1</c:v>
                </c:pt>
                <c:pt idx="11050">
                  <c:v>1</c:v>
                </c:pt>
                <c:pt idx="11051">
                  <c:v>1</c:v>
                </c:pt>
                <c:pt idx="11052">
                  <c:v>1</c:v>
                </c:pt>
                <c:pt idx="11053">
                  <c:v>1</c:v>
                </c:pt>
                <c:pt idx="11054">
                  <c:v>1</c:v>
                </c:pt>
                <c:pt idx="11055">
                  <c:v>1</c:v>
                </c:pt>
                <c:pt idx="11056">
                  <c:v>1</c:v>
                </c:pt>
                <c:pt idx="11057">
                  <c:v>1</c:v>
                </c:pt>
                <c:pt idx="11058">
                  <c:v>1</c:v>
                </c:pt>
                <c:pt idx="11059">
                  <c:v>1</c:v>
                </c:pt>
                <c:pt idx="11060">
                  <c:v>1</c:v>
                </c:pt>
                <c:pt idx="11061">
                  <c:v>1</c:v>
                </c:pt>
                <c:pt idx="11062">
                  <c:v>1</c:v>
                </c:pt>
                <c:pt idx="11063">
                  <c:v>1</c:v>
                </c:pt>
                <c:pt idx="11064">
                  <c:v>1</c:v>
                </c:pt>
                <c:pt idx="11065">
                  <c:v>1</c:v>
                </c:pt>
                <c:pt idx="11066">
                  <c:v>1</c:v>
                </c:pt>
                <c:pt idx="11067">
                  <c:v>1</c:v>
                </c:pt>
                <c:pt idx="11068">
                  <c:v>1</c:v>
                </c:pt>
                <c:pt idx="11069">
                  <c:v>1</c:v>
                </c:pt>
                <c:pt idx="11070">
                  <c:v>1</c:v>
                </c:pt>
                <c:pt idx="11071">
                  <c:v>1</c:v>
                </c:pt>
                <c:pt idx="11072">
                  <c:v>1</c:v>
                </c:pt>
                <c:pt idx="11073">
                  <c:v>1</c:v>
                </c:pt>
                <c:pt idx="11074">
                  <c:v>1</c:v>
                </c:pt>
                <c:pt idx="11075">
                  <c:v>1</c:v>
                </c:pt>
                <c:pt idx="11076">
                  <c:v>1</c:v>
                </c:pt>
                <c:pt idx="11077">
                  <c:v>1</c:v>
                </c:pt>
                <c:pt idx="11078">
                  <c:v>1</c:v>
                </c:pt>
                <c:pt idx="11079">
                  <c:v>1</c:v>
                </c:pt>
                <c:pt idx="11080">
                  <c:v>1</c:v>
                </c:pt>
                <c:pt idx="11081">
                  <c:v>1</c:v>
                </c:pt>
                <c:pt idx="11082">
                  <c:v>1</c:v>
                </c:pt>
                <c:pt idx="11083">
                  <c:v>1</c:v>
                </c:pt>
                <c:pt idx="11084">
                  <c:v>1</c:v>
                </c:pt>
                <c:pt idx="11085">
                  <c:v>1</c:v>
                </c:pt>
                <c:pt idx="11086">
                  <c:v>1</c:v>
                </c:pt>
                <c:pt idx="11087">
                  <c:v>1</c:v>
                </c:pt>
                <c:pt idx="11088">
                  <c:v>1</c:v>
                </c:pt>
                <c:pt idx="11089">
                  <c:v>1</c:v>
                </c:pt>
                <c:pt idx="11090">
                  <c:v>1</c:v>
                </c:pt>
                <c:pt idx="11091">
                  <c:v>1</c:v>
                </c:pt>
                <c:pt idx="11092">
                  <c:v>1</c:v>
                </c:pt>
                <c:pt idx="11093">
                  <c:v>1</c:v>
                </c:pt>
                <c:pt idx="11094">
                  <c:v>1</c:v>
                </c:pt>
                <c:pt idx="11095">
                  <c:v>1</c:v>
                </c:pt>
                <c:pt idx="11096">
                  <c:v>1</c:v>
                </c:pt>
                <c:pt idx="11097">
                  <c:v>1</c:v>
                </c:pt>
                <c:pt idx="11098">
                  <c:v>1</c:v>
                </c:pt>
                <c:pt idx="11099">
                  <c:v>1</c:v>
                </c:pt>
                <c:pt idx="11100">
                  <c:v>1</c:v>
                </c:pt>
                <c:pt idx="11101">
                  <c:v>1</c:v>
                </c:pt>
                <c:pt idx="11102">
                  <c:v>1</c:v>
                </c:pt>
                <c:pt idx="11103">
                  <c:v>1</c:v>
                </c:pt>
                <c:pt idx="11104">
                  <c:v>1</c:v>
                </c:pt>
                <c:pt idx="11105">
                  <c:v>1</c:v>
                </c:pt>
                <c:pt idx="11106">
                  <c:v>1</c:v>
                </c:pt>
                <c:pt idx="11107">
                  <c:v>1</c:v>
                </c:pt>
                <c:pt idx="11108">
                  <c:v>1</c:v>
                </c:pt>
                <c:pt idx="11109">
                  <c:v>1</c:v>
                </c:pt>
                <c:pt idx="11110">
                  <c:v>1</c:v>
                </c:pt>
                <c:pt idx="11111">
                  <c:v>1</c:v>
                </c:pt>
                <c:pt idx="11112">
                  <c:v>1</c:v>
                </c:pt>
                <c:pt idx="11113">
                  <c:v>1</c:v>
                </c:pt>
                <c:pt idx="11114">
                  <c:v>1</c:v>
                </c:pt>
                <c:pt idx="11115">
                  <c:v>1</c:v>
                </c:pt>
                <c:pt idx="11116">
                  <c:v>1</c:v>
                </c:pt>
                <c:pt idx="11117">
                  <c:v>1</c:v>
                </c:pt>
                <c:pt idx="11118">
                  <c:v>1</c:v>
                </c:pt>
                <c:pt idx="11119">
                  <c:v>1</c:v>
                </c:pt>
                <c:pt idx="11120">
                  <c:v>1</c:v>
                </c:pt>
                <c:pt idx="11121">
                  <c:v>1</c:v>
                </c:pt>
                <c:pt idx="11122">
                  <c:v>1</c:v>
                </c:pt>
                <c:pt idx="11123">
                  <c:v>1</c:v>
                </c:pt>
                <c:pt idx="11124">
                  <c:v>1</c:v>
                </c:pt>
                <c:pt idx="11125">
                  <c:v>1</c:v>
                </c:pt>
                <c:pt idx="11126">
                  <c:v>1</c:v>
                </c:pt>
                <c:pt idx="11127">
                  <c:v>1</c:v>
                </c:pt>
                <c:pt idx="11128">
                  <c:v>1</c:v>
                </c:pt>
                <c:pt idx="11129">
                  <c:v>1</c:v>
                </c:pt>
                <c:pt idx="11130">
                  <c:v>1</c:v>
                </c:pt>
                <c:pt idx="11131">
                  <c:v>1</c:v>
                </c:pt>
                <c:pt idx="11132">
                  <c:v>1</c:v>
                </c:pt>
                <c:pt idx="11133">
                  <c:v>1</c:v>
                </c:pt>
                <c:pt idx="11134">
                  <c:v>1</c:v>
                </c:pt>
                <c:pt idx="11135">
                  <c:v>1</c:v>
                </c:pt>
                <c:pt idx="11136">
                  <c:v>1</c:v>
                </c:pt>
                <c:pt idx="11137">
                  <c:v>1</c:v>
                </c:pt>
                <c:pt idx="11138">
                  <c:v>1</c:v>
                </c:pt>
                <c:pt idx="11139">
                  <c:v>1</c:v>
                </c:pt>
                <c:pt idx="11140">
                  <c:v>1</c:v>
                </c:pt>
                <c:pt idx="11141">
                  <c:v>1</c:v>
                </c:pt>
                <c:pt idx="11142">
                  <c:v>1</c:v>
                </c:pt>
                <c:pt idx="11143">
                  <c:v>1</c:v>
                </c:pt>
                <c:pt idx="11144">
                  <c:v>1</c:v>
                </c:pt>
                <c:pt idx="11145">
                  <c:v>1</c:v>
                </c:pt>
                <c:pt idx="11146">
                  <c:v>1</c:v>
                </c:pt>
                <c:pt idx="11147">
                  <c:v>1</c:v>
                </c:pt>
                <c:pt idx="11148">
                  <c:v>1</c:v>
                </c:pt>
                <c:pt idx="11149">
                  <c:v>1</c:v>
                </c:pt>
                <c:pt idx="11150">
                  <c:v>1</c:v>
                </c:pt>
                <c:pt idx="11151">
                  <c:v>1</c:v>
                </c:pt>
                <c:pt idx="11152">
                  <c:v>1</c:v>
                </c:pt>
                <c:pt idx="11153">
                  <c:v>1</c:v>
                </c:pt>
                <c:pt idx="11154">
                  <c:v>1</c:v>
                </c:pt>
                <c:pt idx="11155">
                  <c:v>1</c:v>
                </c:pt>
                <c:pt idx="11156">
                  <c:v>1</c:v>
                </c:pt>
                <c:pt idx="11157">
                  <c:v>1</c:v>
                </c:pt>
                <c:pt idx="11158">
                  <c:v>1</c:v>
                </c:pt>
                <c:pt idx="11159">
                  <c:v>1</c:v>
                </c:pt>
                <c:pt idx="11160">
                  <c:v>1</c:v>
                </c:pt>
                <c:pt idx="11161">
                  <c:v>1</c:v>
                </c:pt>
                <c:pt idx="11162">
                  <c:v>1</c:v>
                </c:pt>
                <c:pt idx="11163">
                  <c:v>1</c:v>
                </c:pt>
                <c:pt idx="11164">
                  <c:v>1</c:v>
                </c:pt>
                <c:pt idx="11165">
                  <c:v>1</c:v>
                </c:pt>
                <c:pt idx="11166">
                  <c:v>1</c:v>
                </c:pt>
                <c:pt idx="11167">
                  <c:v>1</c:v>
                </c:pt>
                <c:pt idx="11168">
                  <c:v>1</c:v>
                </c:pt>
                <c:pt idx="11169">
                  <c:v>1</c:v>
                </c:pt>
                <c:pt idx="11170">
                  <c:v>1</c:v>
                </c:pt>
                <c:pt idx="11171">
                  <c:v>1</c:v>
                </c:pt>
                <c:pt idx="11172">
                  <c:v>1</c:v>
                </c:pt>
                <c:pt idx="11173">
                  <c:v>1</c:v>
                </c:pt>
                <c:pt idx="11174">
                  <c:v>1</c:v>
                </c:pt>
                <c:pt idx="11175">
                  <c:v>1</c:v>
                </c:pt>
                <c:pt idx="11176">
                  <c:v>1</c:v>
                </c:pt>
                <c:pt idx="11177">
                  <c:v>1</c:v>
                </c:pt>
                <c:pt idx="11178">
                  <c:v>1</c:v>
                </c:pt>
                <c:pt idx="11179">
                  <c:v>1</c:v>
                </c:pt>
                <c:pt idx="11180">
                  <c:v>1</c:v>
                </c:pt>
                <c:pt idx="11181">
                  <c:v>1</c:v>
                </c:pt>
                <c:pt idx="11182">
                  <c:v>1</c:v>
                </c:pt>
                <c:pt idx="11183">
                  <c:v>1</c:v>
                </c:pt>
                <c:pt idx="11184">
                  <c:v>1</c:v>
                </c:pt>
                <c:pt idx="11185">
                  <c:v>1</c:v>
                </c:pt>
                <c:pt idx="11186">
                  <c:v>1</c:v>
                </c:pt>
                <c:pt idx="11187">
                  <c:v>1</c:v>
                </c:pt>
                <c:pt idx="11188">
                  <c:v>1</c:v>
                </c:pt>
                <c:pt idx="11189">
                  <c:v>2</c:v>
                </c:pt>
                <c:pt idx="11190">
                  <c:v>2</c:v>
                </c:pt>
                <c:pt idx="11191">
                  <c:v>2</c:v>
                </c:pt>
                <c:pt idx="11192">
                  <c:v>2</c:v>
                </c:pt>
                <c:pt idx="11193">
                  <c:v>2</c:v>
                </c:pt>
                <c:pt idx="11194">
                  <c:v>2</c:v>
                </c:pt>
                <c:pt idx="11195">
                  <c:v>2</c:v>
                </c:pt>
                <c:pt idx="11196">
                  <c:v>2</c:v>
                </c:pt>
                <c:pt idx="11197">
                  <c:v>2</c:v>
                </c:pt>
                <c:pt idx="11198">
                  <c:v>2</c:v>
                </c:pt>
                <c:pt idx="11199">
                  <c:v>2</c:v>
                </c:pt>
                <c:pt idx="11200">
                  <c:v>2</c:v>
                </c:pt>
                <c:pt idx="11201">
                  <c:v>2</c:v>
                </c:pt>
                <c:pt idx="11202">
                  <c:v>2</c:v>
                </c:pt>
                <c:pt idx="11203">
                  <c:v>2</c:v>
                </c:pt>
                <c:pt idx="11204">
                  <c:v>2</c:v>
                </c:pt>
                <c:pt idx="11205">
                  <c:v>2</c:v>
                </c:pt>
                <c:pt idx="11206">
                  <c:v>2</c:v>
                </c:pt>
                <c:pt idx="11207">
                  <c:v>2</c:v>
                </c:pt>
                <c:pt idx="11208">
                  <c:v>2</c:v>
                </c:pt>
                <c:pt idx="11209">
                  <c:v>2</c:v>
                </c:pt>
                <c:pt idx="11210">
                  <c:v>2</c:v>
                </c:pt>
                <c:pt idx="11211">
                  <c:v>2</c:v>
                </c:pt>
                <c:pt idx="11212">
                  <c:v>2</c:v>
                </c:pt>
                <c:pt idx="11213">
                  <c:v>2</c:v>
                </c:pt>
                <c:pt idx="11214">
                  <c:v>2</c:v>
                </c:pt>
                <c:pt idx="11215">
                  <c:v>2</c:v>
                </c:pt>
                <c:pt idx="11216">
                  <c:v>2</c:v>
                </c:pt>
                <c:pt idx="11217">
                  <c:v>2</c:v>
                </c:pt>
                <c:pt idx="11218">
                  <c:v>2</c:v>
                </c:pt>
                <c:pt idx="11219">
                  <c:v>2</c:v>
                </c:pt>
                <c:pt idx="11220">
                  <c:v>2</c:v>
                </c:pt>
                <c:pt idx="11221">
                  <c:v>2</c:v>
                </c:pt>
                <c:pt idx="11222">
                  <c:v>2</c:v>
                </c:pt>
                <c:pt idx="11223">
                  <c:v>2</c:v>
                </c:pt>
                <c:pt idx="11224">
                  <c:v>2</c:v>
                </c:pt>
                <c:pt idx="11225">
                  <c:v>2</c:v>
                </c:pt>
                <c:pt idx="11226">
                  <c:v>2</c:v>
                </c:pt>
                <c:pt idx="11227">
                  <c:v>2</c:v>
                </c:pt>
                <c:pt idx="11228">
                  <c:v>2</c:v>
                </c:pt>
                <c:pt idx="11229">
                  <c:v>2</c:v>
                </c:pt>
                <c:pt idx="11230">
                  <c:v>2</c:v>
                </c:pt>
                <c:pt idx="11231">
                  <c:v>2</c:v>
                </c:pt>
                <c:pt idx="11232">
                  <c:v>2</c:v>
                </c:pt>
                <c:pt idx="11233">
                  <c:v>2</c:v>
                </c:pt>
                <c:pt idx="11234">
                  <c:v>2</c:v>
                </c:pt>
                <c:pt idx="11235">
                  <c:v>2</c:v>
                </c:pt>
                <c:pt idx="11236">
                  <c:v>2</c:v>
                </c:pt>
                <c:pt idx="11237">
                  <c:v>2</c:v>
                </c:pt>
                <c:pt idx="11238">
                  <c:v>2</c:v>
                </c:pt>
                <c:pt idx="11239">
                  <c:v>2</c:v>
                </c:pt>
                <c:pt idx="11240">
                  <c:v>2</c:v>
                </c:pt>
                <c:pt idx="11241">
                  <c:v>2</c:v>
                </c:pt>
                <c:pt idx="11242">
                  <c:v>2</c:v>
                </c:pt>
                <c:pt idx="11243">
                  <c:v>2</c:v>
                </c:pt>
                <c:pt idx="11244">
                  <c:v>2</c:v>
                </c:pt>
                <c:pt idx="11245">
                  <c:v>2</c:v>
                </c:pt>
                <c:pt idx="11246">
                  <c:v>2</c:v>
                </c:pt>
                <c:pt idx="11247">
                  <c:v>2</c:v>
                </c:pt>
                <c:pt idx="11248">
                  <c:v>2</c:v>
                </c:pt>
                <c:pt idx="11249">
                  <c:v>2</c:v>
                </c:pt>
                <c:pt idx="11250">
                  <c:v>2</c:v>
                </c:pt>
                <c:pt idx="11251">
                  <c:v>2</c:v>
                </c:pt>
                <c:pt idx="11252">
                  <c:v>2</c:v>
                </c:pt>
                <c:pt idx="11253">
                  <c:v>2</c:v>
                </c:pt>
                <c:pt idx="11254">
                  <c:v>2</c:v>
                </c:pt>
                <c:pt idx="11255">
                  <c:v>2</c:v>
                </c:pt>
                <c:pt idx="11256">
                  <c:v>2</c:v>
                </c:pt>
                <c:pt idx="11257">
                  <c:v>2</c:v>
                </c:pt>
                <c:pt idx="11258">
                  <c:v>2</c:v>
                </c:pt>
                <c:pt idx="11259">
                  <c:v>2</c:v>
                </c:pt>
                <c:pt idx="11260">
                  <c:v>2</c:v>
                </c:pt>
                <c:pt idx="11261">
                  <c:v>2</c:v>
                </c:pt>
                <c:pt idx="11262">
                  <c:v>2</c:v>
                </c:pt>
                <c:pt idx="11263">
                  <c:v>2</c:v>
                </c:pt>
                <c:pt idx="11264">
                  <c:v>2</c:v>
                </c:pt>
                <c:pt idx="11265">
                  <c:v>2</c:v>
                </c:pt>
                <c:pt idx="11266">
                  <c:v>2</c:v>
                </c:pt>
                <c:pt idx="11267">
                  <c:v>2</c:v>
                </c:pt>
                <c:pt idx="11268">
                  <c:v>2</c:v>
                </c:pt>
                <c:pt idx="11269">
                  <c:v>2</c:v>
                </c:pt>
                <c:pt idx="11270">
                  <c:v>2</c:v>
                </c:pt>
                <c:pt idx="11271">
                  <c:v>2</c:v>
                </c:pt>
                <c:pt idx="11272">
                  <c:v>2</c:v>
                </c:pt>
                <c:pt idx="11273">
                  <c:v>2</c:v>
                </c:pt>
                <c:pt idx="11274">
                  <c:v>2</c:v>
                </c:pt>
                <c:pt idx="11275">
                  <c:v>2</c:v>
                </c:pt>
                <c:pt idx="11276">
                  <c:v>2</c:v>
                </c:pt>
                <c:pt idx="11277">
                  <c:v>2</c:v>
                </c:pt>
                <c:pt idx="11278">
                  <c:v>2</c:v>
                </c:pt>
                <c:pt idx="11279">
                  <c:v>2</c:v>
                </c:pt>
                <c:pt idx="11280">
                  <c:v>2</c:v>
                </c:pt>
                <c:pt idx="11281">
                  <c:v>2</c:v>
                </c:pt>
                <c:pt idx="11282">
                  <c:v>2</c:v>
                </c:pt>
                <c:pt idx="11283">
                  <c:v>2</c:v>
                </c:pt>
                <c:pt idx="11284">
                  <c:v>2</c:v>
                </c:pt>
                <c:pt idx="11285">
                  <c:v>2</c:v>
                </c:pt>
                <c:pt idx="11286">
                  <c:v>2</c:v>
                </c:pt>
                <c:pt idx="11287">
                  <c:v>2</c:v>
                </c:pt>
                <c:pt idx="11288">
                  <c:v>2</c:v>
                </c:pt>
                <c:pt idx="11289">
                  <c:v>2</c:v>
                </c:pt>
                <c:pt idx="11290">
                  <c:v>2</c:v>
                </c:pt>
                <c:pt idx="11291">
                  <c:v>2</c:v>
                </c:pt>
                <c:pt idx="11292">
                  <c:v>2</c:v>
                </c:pt>
                <c:pt idx="11293">
                  <c:v>2</c:v>
                </c:pt>
                <c:pt idx="11294">
                  <c:v>2</c:v>
                </c:pt>
                <c:pt idx="11295">
                  <c:v>2</c:v>
                </c:pt>
                <c:pt idx="11296">
                  <c:v>2</c:v>
                </c:pt>
                <c:pt idx="11297">
                  <c:v>2</c:v>
                </c:pt>
                <c:pt idx="11298">
                  <c:v>2</c:v>
                </c:pt>
                <c:pt idx="11299">
                  <c:v>2</c:v>
                </c:pt>
                <c:pt idx="11300">
                  <c:v>2</c:v>
                </c:pt>
                <c:pt idx="11301">
                  <c:v>2</c:v>
                </c:pt>
                <c:pt idx="11302">
                  <c:v>2</c:v>
                </c:pt>
                <c:pt idx="11303">
                  <c:v>2</c:v>
                </c:pt>
                <c:pt idx="11304">
                  <c:v>2</c:v>
                </c:pt>
                <c:pt idx="11305">
                  <c:v>2</c:v>
                </c:pt>
                <c:pt idx="11306">
                  <c:v>2</c:v>
                </c:pt>
                <c:pt idx="11307">
                  <c:v>2</c:v>
                </c:pt>
                <c:pt idx="11308">
                  <c:v>2</c:v>
                </c:pt>
                <c:pt idx="11309">
                  <c:v>2</c:v>
                </c:pt>
                <c:pt idx="11310">
                  <c:v>2</c:v>
                </c:pt>
                <c:pt idx="11311">
                  <c:v>2</c:v>
                </c:pt>
                <c:pt idx="11312">
                  <c:v>2</c:v>
                </c:pt>
                <c:pt idx="11313">
                  <c:v>2</c:v>
                </c:pt>
                <c:pt idx="11314">
                  <c:v>2</c:v>
                </c:pt>
                <c:pt idx="11315">
                  <c:v>2</c:v>
                </c:pt>
                <c:pt idx="11316">
                  <c:v>2</c:v>
                </c:pt>
                <c:pt idx="11317">
                  <c:v>2</c:v>
                </c:pt>
                <c:pt idx="11318">
                  <c:v>2</c:v>
                </c:pt>
                <c:pt idx="11319">
                  <c:v>2</c:v>
                </c:pt>
                <c:pt idx="11320">
                  <c:v>2</c:v>
                </c:pt>
                <c:pt idx="11321">
                  <c:v>2</c:v>
                </c:pt>
                <c:pt idx="11322">
                  <c:v>2</c:v>
                </c:pt>
                <c:pt idx="11323">
                  <c:v>2</c:v>
                </c:pt>
                <c:pt idx="11324">
                  <c:v>2</c:v>
                </c:pt>
                <c:pt idx="11325">
                  <c:v>2</c:v>
                </c:pt>
                <c:pt idx="11326">
                  <c:v>2</c:v>
                </c:pt>
                <c:pt idx="11327">
                  <c:v>2</c:v>
                </c:pt>
                <c:pt idx="11328">
                  <c:v>2</c:v>
                </c:pt>
                <c:pt idx="11329">
                  <c:v>2</c:v>
                </c:pt>
                <c:pt idx="11330">
                  <c:v>2</c:v>
                </c:pt>
                <c:pt idx="11331">
                  <c:v>2</c:v>
                </c:pt>
                <c:pt idx="11332">
                  <c:v>2</c:v>
                </c:pt>
                <c:pt idx="11333">
                  <c:v>2</c:v>
                </c:pt>
                <c:pt idx="11334">
                  <c:v>2</c:v>
                </c:pt>
                <c:pt idx="11335">
                  <c:v>2</c:v>
                </c:pt>
                <c:pt idx="11336">
                  <c:v>2</c:v>
                </c:pt>
                <c:pt idx="11337">
                  <c:v>2</c:v>
                </c:pt>
                <c:pt idx="11338">
                  <c:v>2</c:v>
                </c:pt>
                <c:pt idx="11339">
                  <c:v>2</c:v>
                </c:pt>
                <c:pt idx="11340">
                  <c:v>2</c:v>
                </c:pt>
                <c:pt idx="11341">
                  <c:v>2</c:v>
                </c:pt>
                <c:pt idx="11342">
                  <c:v>2</c:v>
                </c:pt>
                <c:pt idx="11343">
                  <c:v>2</c:v>
                </c:pt>
                <c:pt idx="11344">
                  <c:v>2</c:v>
                </c:pt>
                <c:pt idx="11345">
                  <c:v>2</c:v>
                </c:pt>
                <c:pt idx="11346">
                  <c:v>2</c:v>
                </c:pt>
                <c:pt idx="11347">
                  <c:v>2</c:v>
                </c:pt>
                <c:pt idx="11348">
                  <c:v>2</c:v>
                </c:pt>
                <c:pt idx="11349">
                  <c:v>2</c:v>
                </c:pt>
                <c:pt idx="11350">
                  <c:v>2</c:v>
                </c:pt>
                <c:pt idx="11351">
                  <c:v>2</c:v>
                </c:pt>
                <c:pt idx="11352">
                  <c:v>2</c:v>
                </c:pt>
                <c:pt idx="11353">
                  <c:v>2</c:v>
                </c:pt>
                <c:pt idx="11354">
                  <c:v>2</c:v>
                </c:pt>
                <c:pt idx="11355">
                  <c:v>2</c:v>
                </c:pt>
                <c:pt idx="11356">
                  <c:v>2</c:v>
                </c:pt>
                <c:pt idx="11357">
                  <c:v>2</c:v>
                </c:pt>
                <c:pt idx="11358">
                  <c:v>2</c:v>
                </c:pt>
                <c:pt idx="11359">
                  <c:v>2</c:v>
                </c:pt>
                <c:pt idx="11360">
                  <c:v>2</c:v>
                </c:pt>
                <c:pt idx="11361">
                  <c:v>2</c:v>
                </c:pt>
                <c:pt idx="11362">
                  <c:v>2</c:v>
                </c:pt>
                <c:pt idx="11363">
                  <c:v>2</c:v>
                </c:pt>
                <c:pt idx="11364">
                  <c:v>2</c:v>
                </c:pt>
                <c:pt idx="11365">
                  <c:v>2</c:v>
                </c:pt>
                <c:pt idx="11366">
                  <c:v>2</c:v>
                </c:pt>
                <c:pt idx="11367">
                  <c:v>2</c:v>
                </c:pt>
                <c:pt idx="11368">
                  <c:v>2</c:v>
                </c:pt>
                <c:pt idx="11369">
                  <c:v>2</c:v>
                </c:pt>
                <c:pt idx="11370">
                  <c:v>2</c:v>
                </c:pt>
                <c:pt idx="11371">
                  <c:v>2</c:v>
                </c:pt>
                <c:pt idx="11372">
                  <c:v>2</c:v>
                </c:pt>
                <c:pt idx="11373">
                  <c:v>2</c:v>
                </c:pt>
                <c:pt idx="11374">
                  <c:v>2</c:v>
                </c:pt>
                <c:pt idx="11375">
                  <c:v>2</c:v>
                </c:pt>
                <c:pt idx="11376">
                  <c:v>2</c:v>
                </c:pt>
                <c:pt idx="11377">
                  <c:v>2</c:v>
                </c:pt>
                <c:pt idx="11378">
                  <c:v>2</c:v>
                </c:pt>
                <c:pt idx="11379">
                  <c:v>2</c:v>
                </c:pt>
                <c:pt idx="11380">
                  <c:v>2</c:v>
                </c:pt>
                <c:pt idx="11381">
                  <c:v>2</c:v>
                </c:pt>
                <c:pt idx="11382">
                  <c:v>2</c:v>
                </c:pt>
                <c:pt idx="11383">
                  <c:v>2</c:v>
                </c:pt>
                <c:pt idx="11384">
                  <c:v>2</c:v>
                </c:pt>
                <c:pt idx="11385">
                  <c:v>2</c:v>
                </c:pt>
                <c:pt idx="11386">
                  <c:v>2</c:v>
                </c:pt>
                <c:pt idx="11387">
                  <c:v>2</c:v>
                </c:pt>
                <c:pt idx="11388">
                  <c:v>2</c:v>
                </c:pt>
                <c:pt idx="11389">
                  <c:v>2</c:v>
                </c:pt>
                <c:pt idx="11390">
                  <c:v>2</c:v>
                </c:pt>
                <c:pt idx="11391">
                  <c:v>2</c:v>
                </c:pt>
                <c:pt idx="11392">
                  <c:v>2</c:v>
                </c:pt>
                <c:pt idx="11393">
                  <c:v>2</c:v>
                </c:pt>
                <c:pt idx="11394">
                  <c:v>2</c:v>
                </c:pt>
                <c:pt idx="11395">
                  <c:v>2</c:v>
                </c:pt>
                <c:pt idx="11396">
                  <c:v>2</c:v>
                </c:pt>
                <c:pt idx="11397">
                  <c:v>2</c:v>
                </c:pt>
                <c:pt idx="11398">
                  <c:v>2</c:v>
                </c:pt>
                <c:pt idx="11399">
                  <c:v>2</c:v>
                </c:pt>
                <c:pt idx="11400">
                  <c:v>2</c:v>
                </c:pt>
                <c:pt idx="11401">
                  <c:v>2</c:v>
                </c:pt>
                <c:pt idx="11402">
                  <c:v>2</c:v>
                </c:pt>
                <c:pt idx="11403">
                  <c:v>2</c:v>
                </c:pt>
                <c:pt idx="11404">
                  <c:v>2</c:v>
                </c:pt>
                <c:pt idx="11405">
                  <c:v>2</c:v>
                </c:pt>
                <c:pt idx="11406">
                  <c:v>2</c:v>
                </c:pt>
                <c:pt idx="11407">
                  <c:v>2</c:v>
                </c:pt>
                <c:pt idx="11408">
                  <c:v>2</c:v>
                </c:pt>
                <c:pt idx="11409">
                  <c:v>2</c:v>
                </c:pt>
                <c:pt idx="11410">
                  <c:v>2</c:v>
                </c:pt>
                <c:pt idx="11411">
                  <c:v>2</c:v>
                </c:pt>
                <c:pt idx="11412">
                  <c:v>2</c:v>
                </c:pt>
                <c:pt idx="11413">
                  <c:v>2</c:v>
                </c:pt>
                <c:pt idx="11414">
                  <c:v>2</c:v>
                </c:pt>
                <c:pt idx="11415">
                  <c:v>2</c:v>
                </c:pt>
                <c:pt idx="11416">
                  <c:v>2</c:v>
                </c:pt>
                <c:pt idx="11417">
                  <c:v>2</c:v>
                </c:pt>
                <c:pt idx="11418">
                  <c:v>2</c:v>
                </c:pt>
                <c:pt idx="11419">
                  <c:v>2</c:v>
                </c:pt>
                <c:pt idx="11420">
                  <c:v>2</c:v>
                </c:pt>
                <c:pt idx="11421">
                  <c:v>2</c:v>
                </c:pt>
                <c:pt idx="11422">
                  <c:v>2</c:v>
                </c:pt>
                <c:pt idx="11423">
                  <c:v>2</c:v>
                </c:pt>
                <c:pt idx="11424">
                  <c:v>2</c:v>
                </c:pt>
                <c:pt idx="11425">
                  <c:v>2</c:v>
                </c:pt>
                <c:pt idx="11426">
                  <c:v>2</c:v>
                </c:pt>
                <c:pt idx="11427">
                  <c:v>2</c:v>
                </c:pt>
                <c:pt idx="11428">
                  <c:v>2</c:v>
                </c:pt>
                <c:pt idx="11429">
                  <c:v>2</c:v>
                </c:pt>
                <c:pt idx="11430">
                  <c:v>2</c:v>
                </c:pt>
                <c:pt idx="11431">
                  <c:v>2</c:v>
                </c:pt>
                <c:pt idx="11432">
                  <c:v>2</c:v>
                </c:pt>
                <c:pt idx="11433">
                  <c:v>2</c:v>
                </c:pt>
                <c:pt idx="11434">
                  <c:v>2</c:v>
                </c:pt>
                <c:pt idx="11435">
                  <c:v>2</c:v>
                </c:pt>
                <c:pt idx="11436">
                  <c:v>2</c:v>
                </c:pt>
                <c:pt idx="11437">
                  <c:v>2</c:v>
                </c:pt>
                <c:pt idx="11438">
                  <c:v>2</c:v>
                </c:pt>
                <c:pt idx="11439">
                  <c:v>2</c:v>
                </c:pt>
                <c:pt idx="11440">
                  <c:v>2</c:v>
                </c:pt>
                <c:pt idx="11441">
                  <c:v>2</c:v>
                </c:pt>
                <c:pt idx="11442">
                  <c:v>2</c:v>
                </c:pt>
                <c:pt idx="11443">
                  <c:v>2</c:v>
                </c:pt>
                <c:pt idx="11444">
                  <c:v>2</c:v>
                </c:pt>
                <c:pt idx="11445">
                  <c:v>2</c:v>
                </c:pt>
                <c:pt idx="11446">
                  <c:v>2</c:v>
                </c:pt>
                <c:pt idx="11447">
                  <c:v>2</c:v>
                </c:pt>
                <c:pt idx="11448">
                  <c:v>2</c:v>
                </c:pt>
                <c:pt idx="11449">
                  <c:v>2</c:v>
                </c:pt>
                <c:pt idx="11450">
                  <c:v>2</c:v>
                </c:pt>
                <c:pt idx="11451">
                  <c:v>2</c:v>
                </c:pt>
                <c:pt idx="11452">
                  <c:v>2</c:v>
                </c:pt>
                <c:pt idx="11453">
                  <c:v>2</c:v>
                </c:pt>
                <c:pt idx="11454">
                  <c:v>2</c:v>
                </c:pt>
                <c:pt idx="11455">
                  <c:v>2</c:v>
                </c:pt>
                <c:pt idx="11456">
                  <c:v>2</c:v>
                </c:pt>
                <c:pt idx="11457">
                  <c:v>2</c:v>
                </c:pt>
                <c:pt idx="11458">
                  <c:v>3</c:v>
                </c:pt>
                <c:pt idx="11459">
                  <c:v>3</c:v>
                </c:pt>
                <c:pt idx="11460">
                  <c:v>3</c:v>
                </c:pt>
                <c:pt idx="11461">
                  <c:v>3</c:v>
                </c:pt>
                <c:pt idx="11462">
                  <c:v>3</c:v>
                </c:pt>
                <c:pt idx="11463">
                  <c:v>3</c:v>
                </c:pt>
                <c:pt idx="11464">
                  <c:v>3</c:v>
                </c:pt>
                <c:pt idx="11465">
                  <c:v>3</c:v>
                </c:pt>
                <c:pt idx="11466">
                  <c:v>3</c:v>
                </c:pt>
                <c:pt idx="11467">
                  <c:v>3</c:v>
                </c:pt>
                <c:pt idx="11468">
                  <c:v>3</c:v>
                </c:pt>
                <c:pt idx="11469">
                  <c:v>3</c:v>
                </c:pt>
                <c:pt idx="11470">
                  <c:v>3</c:v>
                </c:pt>
                <c:pt idx="11471">
                  <c:v>3</c:v>
                </c:pt>
                <c:pt idx="11472">
                  <c:v>3</c:v>
                </c:pt>
                <c:pt idx="11473">
                  <c:v>3</c:v>
                </c:pt>
                <c:pt idx="11474">
                  <c:v>3</c:v>
                </c:pt>
                <c:pt idx="11475">
                  <c:v>3</c:v>
                </c:pt>
                <c:pt idx="11476">
                  <c:v>3</c:v>
                </c:pt>
                <c:pt idx="11477">
                  <c:v>3</c:v>
                </c:pt>
                <c:pt idx="11478">
                  <c:v>3</c:v>
                </c:pt>
                <c:pt idx="11479">
                  <c:v>3</c:v>
                </c:pt>
                <c:pt idx="11480">
                  <c:v>3</c:v>
                </c:pt>
                <c:pt idx="11481">
                  <c:v>3</c:v>
                </c:pt>
                <c:pt idx="11482">
                  <c:v>3</c:v>
                </c:pt>
                <c:pt idx="11483">
                  <c:v>3</c:v>
                </c:pt>
                <c:pt idx="11484">
                  <c:v>3</c:v>
                </c:pt>
                <c:pt idx="11485">
                  <c:v>3</c:v>
                </c:pt>
                <c:pt idx="11486">
                  <c:v>3</c:v>
                </c:pt>
                <c:pt idx="11487">
                  <c:v>3</c:v>
                </c:pt>
                <c:pt idx="11488">
                  <c:v>3</c:v>
                </c:pt>
                <c:pt idx="11489">
                  <c:v>3</c:v>
                </c:pt>
                <c:pt idx="11490">
                  <c:v>3</c:v>
                </c:pt>
                <c:pt idx="11491">
                  <c:v>3</c:v>
                </c:pt>
                <c:pt idx="11492">
                  <c:v>3</c:v>
                </c:pt>
                <c:pt idx="11493">
                  <c:v>3</c:v>
                </c:pt>
                <c:pt idx="11494">
                  <c:v>3</c:v>
                </c:pt>
                <c:pt idx="11495">
                  <c:v>3</c:v>
                </c:pt>
                <c:pt idx="11496">
                  <c:v>3</c:v>
                </c:pt>
                <c:pt idx="11497">
                  <c:v>3</c:v>
                </c:pt>
                <c:pt idx="11498">
                  <c:v>3</c:v>
                </c:pt>
                <c:pt idx="11499">
                  <c:v>3</c:v>
                </c:pt>
                <c:pt idx="11500">
                  <c:v>3</c:v>
                </c:pt>
                <c:pt idx="11501">
                  <c:v>3</c:v>
                </c:pt>
                <c:pt idx="11502">
                  <c:v>3</c:v>
                </c:pt>
                <c:pt idx="11503">
                  <c:v>3</c:v>
                </c:pt>
                <c:pt idx="11504">
                  <c:v>3</c:v>
                </c:pt>
                <c:pt idx="11505">
                  <c:v>3</c:v>
                </c:pt>
                <c:pt idx="11506">
                  <c:v>3</c:v>
                </c:pt>
                <c:pt idx="11507">
                  <c:v>3</c:v>
                </c:pt>
                <c:pt idx="11508">
                  <c:v>3</c:v>
                </c:pt>
                <c:pt idx="11509">
                  <c:v>3</c:v>
                </c:pt>
                <c:pt idx="11510">
                  <c:v>3</c:v>
                </c:pt>
                <c:pt idx="11511">
                  <c:v>3</c:v>
                </c:pt>
                <c:pt idx="11512">
                  <c:v>3</c:v>
                </c:pt>
                <c:pt idx="11513">
                  <c:v>3</c:v>
                </c:pt>
                <c:pt idx="11514">
                  <c:v>3</c:v>
                </c:pt>
                <c:pt idx="11515">
                  <c:v>3</c:v>
                </c:pt>
                <c:pt idx="11516">
                  <c:v>3</c:v>
                </c:pt>
                <c:pt idx="11517">
                  <c:v>3</c:v>
                </c:pt>
                <c:pt idx="11518">
                  <c:v>3</c:v>
                </c:pt>
                <c:pt idx="11519">
                  <c:v>3</c:v>
                </c:pt>
                <c:pt idx="11520">
                  <c:v>3</c:v>
                </c:pt>
                <c:pt idx="11521">
                  <c:v>3</c:v>
                </c:pt>
                <c:pt idx="11522">
                  <c:v>3</c:v>
                </c:pt>
                <c:pt idx="11523">
                  <c:v>3</c:v>
                </c:pt>
                <c:pt idx="11524">
                  <c:v>3</c:v>
                </c:pt>
                <c:pt idx="11525">
                  <c:v>3</c:v>
                </c:pt>
                <c:pt idx="11526">
                  <c:v>3</c:v>
                </c:pt>
                <c:pt idx="11527">
                  <c:v>3</c:v>
                </c:pt>
                <c:pt idx="11528">
                  <c:v>3</c:v>
                </c:pt>
                <c:pt idx="11529">
                  <c:v>3</c:v>
                </c:pt>
                <c:pt idx="11530">
                  <c:v>3</c:v>
                </c:pt>
                <c:pt idx="11531">
                  <c:v>3</c:v>
                </c:pt>
                <c:pt idx="11532">
                  <c:v>3</c:v>
                </c:pt>
                <c:pt idx="11533">
                  <c:v>3</c:v>
                </c:pt>
                <c:pt idx="11534">
                  <c:v>3</c:v>
                </c:pt>
                <c:pt idx="11535">
                  <c:v>3</c:v>
                </c:pt>
                <c:pt idx="11536">
                  <c:v>3</c:v>
                </c:pt>
                <c:pt idx="11537">
                  <c:v>3</c:v>
                </c:pt>
                <c:pt idx="11538">
                  <c:v>3</c:v>
                </c:pt>
                <c:pt idx="11539">
                  <c:v>3</c:v>
                </c:pt>
                <c:pt idx="11540">
                  <c:v>3</c:v>
                </c:pt>
                <c:pt idx="11541">
                  <c:v>3</c:v>
                </c:pt>
                <c:pt idx="11542">
                  <c:v>3</c:v>
                </c:pt>
                <c:pt idx="11543">
                  <c:v>3</c:v>
                </c:pt>
                <c:pt idx="11544">
                  <c:v>3</c:v>
                </c:pt>
                <c:pt idx="11545">
                  <c:v>3</c:v>
                </c:pt>
                <c:pt idx="11546">
                  <c:v>3</c:v>
                </c:pt>
                <c:pt idx="11547">
                  <c:v>3</c:v>
                </c:pt>
                <c:pt idx="11548">
                  <c:v>3</c:v>
                </c:pt>
                <c:pt idx="11549">
                  <c:v>3</c:v>
                </c:pt>
                <c:pt idx="11550">
                  <c:v>3</c:v>
                </c:pt>
                <c:pt idx="11551">
                  <c:v>3</c:v>
                </c:pt>
                <c:pt idx="11552">
                  <c:v>3</c:v>
                </c:pt>
                <c:pt idx="11553">
                  <c:v>3</c:v>
                </c:pt>
                <c:pt idx="11554">
                  <c:v>3</c:v>
                </c:pt>
                <c:pt idx="11555">
                  <c:v>3</c:v>
                </c:pt>
                <c:pt idx="11556">
                  <c:v>3</c:v>
                </c:pt>
                <c:pt idx="11557">
                  <c:v>3</c:v>
                </c:pt>
                <c:pt idx="11558">
                  <c:v>3</c:v>
                </c:pt>
                <c:pt idx="11559">
                  <c:v>3</c:v>
                </c:pt>
                <c:pt idx="11560">
                  <c:v>3</c:v>
                </c:pt>
                <c:pt idx="11561">
                  <c:v>3</c:v>
                </c:pt>
                <c:pt idx="11562">
                  <c:v>3</c:v>
                </c:pt>
                <c:pt idx="11563">
                  <c:v>3</c:v>
                </c:pt>
                <c:pt idx="11564">
                  <c:v>3</c:v>
                </c:pt>
                <c:pt idx="11565">
                  <c:v>3</c:v>
                </c:pt>
                <c:pt idx="11566">
                  <c:v>3</c:v>
                </c:pt>
                <c:pt idx="11567">
                  <c:v>3</c:v>
                </c:pt>
                <c:pt idx="11568">
                  <c:v>3</c:v>
                </c:pt>
                <c:pt idx="11569">
                  <c:v>3</c:v>
                </c:pt>
                <c:pt idx="11570">
                  <c:v>3</c:v>
                </c:pt>
                <c:pt idx="11571">
                  <c:v>3</c:v>
                </c:pt>
                <c:pt idx="11572">
                  <c:v>3</c:v>
                </c:pt>
                <c:pt idx="11573">
                  <c:v>3</c:v>
                </c:pt>
                <c:pt idx="11574">
                  <c:v>3</c:v>
                </c:pt>
                <c:pt idx="11575">
                  <c:v>3</c:v>
                </c:pt>
                <c:pt idx="11576">
                  <c:v>3</c:v>
                </c:pt>
                <c:pt idx="11577">
                  <c:v>3</c:v>
                </c:pt>
                <c:pt idx="11578">
                  <c:v>3</c:v>
                </c:pt>
                <c:pt idx="11579">
                  <c:v>3</c:v>
                </c:pt>
                <c:pt idx="11580">
                  <c:v>3</c:v>
                </c:pt>
                <c:pt idx="11581">
                  <c:v>3</c:v>
                </c:pt>
                <c:pt idx="11582">
                  <c:v>3</c:v>
                </c:pt>
                <c:pt idx="11583">
                  <c:v>3</c:v>
                </c:pt>
                <c:pt idx="11584">
                  <c:v>3</c:v>
                </c:pt>
                <c:pt idx="11585">
                  <c:v>3</c:v>
                </c:pt>
                <c:pt idx="11586">
                  <c:v>3</c:v>
                </c:pt>
                <c:pt idx="11587">
                  <c:v>3</c:v>
                </c:pt>
                <c:pt idx="11588">
                  <c:v>3</c:v>
                </c:pt>
                <c:pt idx="11589">
                  <c:v>3</c:v>
                </c:pt>
                <c:pt idx="11590">
                  <c:v>3</c:v>
                </c:pt>
                <c:pt idx="11591">
                  <c:v>3</c:v>
                </c:pt>
                <c:pt idx="11592">
                  <c:v>3</c:v>
                </c:pt>
                <c:pt idx="11593">
                  <c:v>3</c:v>
                </c:pt>
                <c:pt idx="11594">
                  <c:v>3</c:v>
                </c:pt>
                <c:pt idx="11595">
                  <c:v>3</c:v>
                </c:pt>
                <c:pt idx="11596">
                  <c:v>3</c:v>
                </c:pt>
                <c:pt idx="11597">
                  <c:v>3</c:v>
                </c:pt>
                <c:pt idx="11598">
                  <c:v>3</c:v>
                </c:pt>
                <c:pt idx="11599">
                  <c:v>3</c:v>
                </c:pt>
                <c:pt idx="11600">
                  <c:v>3</c:v>
                </c:pt>
                <c:pt idx="11601">
                  <c:v>3</c:v>
                </c:pt>
                <c:pt idx="11602">
                  <c:v>3</c:v>
                </c:pt>
                <c:pt idx="11603">
                  <c:v>3</c:v>
                </c:pt>
                <c:pt idx="11604">
                  <c:v>3</c:v>
                </c:pt>
                <c:pt idx="11605">
                  <c:v>3</c:v>
                </c:pt>
                <c:pt idx="11606">
                  <c:v>3</c:v>
                </c:pt>
                <c:pt idx="11607">
                  <c:v>3</c:v>
                </c:pt>
                <c:pt idx="11608">
                  <c:v>3</c:v>
                </c:pt>
                <c:pt idx="11609">
                  <c:v>3</c:v>
                </c:pt>
                <c:pt idx="11610">
                  <c:v>3</c:v>
                </c:pt>
                <c:pt idx="11611">
                  <c:v>3</c:v>
                </c:pt>
                <c:pt idx="11612">
                  <c:v>3</c:v>
                </c:pt>
                <c:pt idx="11613">
                  <c:v>3</c:v>
                </c:pt>
                <c:pt idx="11614">
                  <c:v>3</c:v>
                </c:pt>
                <c:pt idx="11615">
                  <c:v>3</c:v>
                </c:pt>
                <c:pt idx="11616">
                  <c:v>3</c:v>
                </c:pt>
                <c:pt idx="11617">
                  <c:v>3</c:v>
                </c:pt>
                <c:pt idx="11618">
                  <c:v>3</c:v>
                </c:pt>
                <c:pt idx="11619">
                  <c:v>3</c:v>
                </c:pt>
                <c:pt idx="11620">
                  <c:v>3</c:v>
                </c:pt>
                <c:pt idx="11621">
                  <c:v>3</c:v>
                </c:pt>
                <c:pt idx="11622">
                  <c:v>3</c:v>
                </c:pt>
                <c:pt idx="11623">
                  <c:v>3</c:v>
                </c:pt>
                <c:pt idx="11624">
                  <c:v>3</c:v>
                </c:pt>
                <c:pt idx="11625">
                  <c:v>3</c:v>
                </c:pt>
                <c:pt idx="11626">
                  <c:v>3</c:v>
                </c:pt>
                <c:pt idx="11627">
                  <c:v>3</c:v>
                </c:pt>
                <c:pt idx="11628">
                  <c:v>3</c:v>
                </c:pt>
                <c:pt idx="11629">
                  <c:v>3</c:v>
                </c:pt>
                <c:pt idx="11630">
                  <c:v>3</c:v>
                </c:pt>
                <c:pt idx="11631">
                  <c:v>3</c:v>
                </c:pt>
                <c:pt idx="11632">
                  <c:v>3</c:v>
                </c:pt>
                <c:pt idx="11633">
                  <c:v>3</c:v>
                </c:pt>
                <c:pt idx="11634">
                  <c:v>3</c:v>
                </c:pt>
                <c:pt idx="11635">
                  <c:v>3</c:v>
                </c:pt>
                <c:pt idx="11636">
                  <c:v>3</c:v>
                </c:pt>
                <c:pt idx="11637">
                  <c:v>3</c:v>
                </c:pt>
                <c:pt idx="11638">
                  <c:v>3</c:v>
                </c:pt>
                <c:pt idx="11639">
                  <c:v>3</c:v>
                </c:pt>
                <c:pt idx="11640">
                  <c:v>3</c:v>
                </c:pt>
                <c:pt idx="11641">
                  <c:v>3</c:v>
                </c:pt>
                <c:pt idx="11642">
                  <c:v>3</c:v>
                </c:pt>
                <c:pt idx="11643">
                  <c:v>3</c:v>
                </c:pt>
                <c:pt idx="11644">
                  <c:v>3</c:v>
                </c:pt>
                <c:pt idx="11645">
                  <c:v>3</c:v>
                </c:pt>
                <c:pt idx="11646">
                  <c:v>3</c:v>
                </c:pt>
                <c:pt idx="11647">
                  <c:v>3</c:v>
                </c:pt>
                <c:pt idx="11648">
                  <c:v>3</c:v>
                </c:pt>
                <c:pt idx="11649">
                  <c:v>3</c:v>
                </c:pt>
                <c:pt idx="11650">
                  <c:v>3</c:v>
                </c:pt>
                <c:pt idx="11651">
                  <c:v>3</c:v>
                </c:pt>
                <c:pt idx="11652">
                  <c:v>3</c:v>
                </c:pt>
                <c:pt idx="11653">
                  <c:v>3</c:v>
                </c:pt>
                <c:pt idx="11654">
                  <c:v>3</c:v>
                </c:pt>
                <c:pt idx="11655">
                  <c:v>3</c:v>
                </c:pt>
                <c:pt idx="11656">
                  <c:v>4</c:v>
                </c:pt>
                <c:pt idx="11657">
                  <c:v>4</c:v>
                </c:pt>
                <c:pt idx="11658">
                  <c:v>4</c:v>
                </c:pt>
                <c:pt idx="11659">
                  <c:v>4</c:v>
                </c:pt>
                <c:pt idx="11660">
                  <c:v>4</c:v>
                </c:pt>
                <c:pt idx="11661">
                  <c:v>4</c:v>
                </c:pt>
                <c:pt idx="11662">
                  <c:v>4</c:v>
                </c:pt>
                <c:pt idx="11663">
                  <c:v>4</c:v>
                </c:pt>
                <c:pt idx="11664">
                  <c:v>4</c:v>
                </c:pt>
                <c:pt idx="11665">
                  <c:v>4</c:v>
                </c:pt>
                <c:pt idx="11666">
                  <c:v>4</c:v>
                </c:pt>
                <c:pt idx="11667">
                  <c:v>4</c:v>
                </c:pt>
                <c:pt idx="11668">
                  <c:v>4</c:v>
                </c:pt>
                <c:pt idx="11669">
                  <c:v>4</c:v>
                </c:pt>
                <c:pt idx="11670">
                  <c:v>4</c:v>
                </c:pt>
                <c:pt idx="11671">
                  <c:v>4</c:v>
                </c:pt>
                <c:pt idx="11672">
                  <c:v>4</c:v>
                </c:pt>
                <c:pt idx="11673">
                  <c:v>4</c:v>
                </c:pt>
                <c:pt idx="11674">
                  <c:v>4</c:v>
                </c:pt>
                <c:pt idx="11675">
                  <c:v>4</c:v>
                </c:pt>
                <c:pt idx="11676">
                  <c:v>4</c:v>
                </c:pt>
                <c:pt idx="11677">
                  <c:v>4</c:v>
                </c:pt>
                <c:pt idx="11678">
                  <c:v>4</c:v>
                </c:pt>
                <c:pt idx="11679">
                  <c:v>4</c:v>
                </c:pt>
                <c:pt idx="11680">
                  <c:v>4</c:v>
                </c:pt>
                <c:pt idx="11681">
                  <c:v>4</c:v>
                </c:pt>
                <c:pt idx="11682">
                  <c:v>4</c:v>
                </c:pt>
                <c:pt idx="11683">
                  <c:v>4</c:v>
                </c:pt>
                <c:pt idx="11684">
                  <c:v>4</c:v>
                </c:pt>
                <c:pt idx="11685">
                  <c:v>4</c:v>
                </c:pt>
                <c:pt idx="11686">
                  <c:v>4</c:v>
                </c:pt>
                <c:pt idx="11687">
                  <c:v>4</c:v>
                </c:pt>
                <c:pt idx="11688">
                  <c:v>4</c:v>
                </c:pt>
                <c:pt idx="11689">
                  <c:v>4</c:v>
                </c:pt>
                <c:pt idx="11690">
                  <c:v>4</c:v>
                </c:pt>
                <c:pt idx="11691">
                  <c:v>4</c:v>
                </c:pt>
                <c:pt idx="11692">
                  <c:v>4</c:v>
                </c:pt>
                <c:pt idx="11693">
                  <c:v>4</c:v>
                </c:pt>
                <c:pt idx="11694">
                  <c:v>4</c:v>
                </c:pt>
                <c:pt idx="11695">
                  <c:v>4</c:v>
                </c:pt>
                <c:pt idx="11696">
                  <c:v>4</c:v>
                </c:pt>
                <c:pt idx="11697">
                  <c:v>4</c:v>
                </c:pt>
                <c:pt idx="11698">
                  <c:v>4</c:v>
                </c:pt>
                <c:pt idx="11699">
                  <c:v>4</c:v>
                </c:pt>
                <c:pt idx="11700">
                  <c:v>4</c:v>
                </c:pt>
                <c:pt idx="11701">
                  <c:v>4</c:v>
                </c:pt>
                <c:pt idx="11702">
                  <c:v>4</c:v>
                </c:pt>
                <c:pt idx="11703">
                  <c:v>4</c:v>
                </c:pt>
                <c:pt idx="11704">
                  <c:v>4</c:v>
                </c:pt>
                <c:pt idx="11705">
                  <c:v>4</c:v>
                </c:pt>
                <c:pt idx="11706">
                  <c:v>4</c:v>
                </c:pt>
                <c:pt idx="11707">
                  <c:v>4</c:v>
                </c:pt>
                <c:pt idx="11708">
                  <c:v>4</c:v>
                </c:pt>
                <c:pt idx="11709">
                  <c:v>4</c:v>
                </c:pt>
                <c:pt idx="11710">
                  <c:v>4</c:v>
                </c:pt>
                <c:pt idx="11711">
                  <c:v>4</c:v>
                </c:pt>
                <c:pt idx="11712">
                  <c:v>4</c:v>
                </c:pt>
                <c:pt idx="11713">
                  <c:v>4</c:v>
                </c:pt>
                <c:pt idx="11714">
                  <c:v>4</c:v>
                </c:pt>
                <c:pt idx="11715">
                  <c:v>4</c:v>
                </c:pt>
                <c:pt idx="11716">
                  <c:v>4</c:v>
                </c:pt>
                <c:pt idx="11717">
                  <c:v>4</c:v>
                </c:pt>
                <c:pt idx="11718">
                  <c:v>4</c:v>
                </c:pt>
                <c:pt idx="11719">
                  <c:v>4</c:v>
                </c:pt>
                <c:pt idx="11720">
                  <c:v>4</c:v>
                </c:pt>
                <c:pt idx="11721">
                  <c:v>4</c:v>
                </c:pt>
                <c:pt idx="11722">
                  <c:v>4</c:v>
                </c:pt>
                <c:pt idx="11723">
                  <c:v>4</c:v>
                </c:pt>
                <c:pt idx="11724">
                  <c:v>4</c:v>
                </c:pt>
                <c:pt idx="11725">
                  <c:v>4</c:v>
                </c:pt>
                <c:pt idx="11726">
                  <c:v>4</c:v>
                </c:pt>
                <c:pt idx="11727">
                  <c:v>4</c:v>
                </c:pt>
                <c:pt idx="11728">
                  <c:v>4</c:v>
                </c:pt>
                <c:pt idx="11729">
                  <c:v>4</c:v>
                </c:pt>
                <c:pt idx="11730">
                  <c:v>4</c:v>
                </c:pt>
                <c:pt idx="11731">
                  <c:v>4</c:v>
                </c:pt>
                <c:pt idx="11732">
                  <c:v>4</c:v>
                </c:pt>
                <c:pt idx="11733">
                  <c:v>4</c:v>
                </c:pt>
                <c:pt idx="11734">
                  <c:v>4</c:v>
                </c:pt>
                <c:pt idx="11735">
                  <c:v>4</c:v>
                </c:pt>
                <c:pt idx="11736">
                  <c:v>4</c:v>
                </c:pt>
                <c:pt idx="11737">
                  <c:v>4</c:v>
                </c:pt>
                <c:pt idx="11738">
                  <c:v>4</c:v>
                </c:pt>
                <c:pt idx="11739">
                  <c:v>4</c:v>
                </c:pt>
                <c:pt idx="11740">
                  <c:v>4</c:v>
                </c:pt>
                <c:pt idx="11741">
                  <c:v>4</c:v>
                </c:pt>
                <c:pt idx="11742">
                  <c:v>4</c:v>
                </c:pt>
                <c:pt idx="11743">
                  <c:v>4</c:v>
                </c:pt>
                <c:pt idx="11744">
                  <c:v>4</c:v>
                </c:pt>
                <c:pt idx="11745">
                  <c:v>4</c:v>
                </c:pt>
                <c:pt idx="11746">
                  <c:v>4</c:v>
                </c:pt>
                <c:pt idx="11747">
                  <c:v>4</c:v>
                </c:pt>
                <c:pt idx="11748">
                  <c:v>4</c:v>
                </c:pt>
                <c:pt idx="11749">
                  <c:v>4</c:v>
                </c:pt>
                <c:pt idx="11750">
                  <c:v>4</c:v>
                </c:pt>
                <c:pt idx="11751">
                  <c:v>4</c:v>
                </c:pt>
                <c:pt idx="11752">
                  <c:v>4</c:v>
                </c:pt>
                <c:pt idx="11753">
                  <c:v>4</c:v>
                </c:pt>
                <c:pt idx="11754">
                  <c:v>4</c:v>
                </c:pt>
                <c:pt idx="11755">
                  <c:v>4</c:v>
                </c:pt>
                <c:pt idx="11756">
                  <c:v>4</c:v>
                </c:pt>
                <c:pt idx="11757">
                  <c:v>4</c:v>
                </c:pt>
                <c:pt idx="11758">
                  <c:v>4</c:v>
                </c:pt>
                <c:pt idx="11759">
                  <c:v>4</c:v>
                </c:pt>
                <c:pt idx="11760">
                  <c:v>4</c:v>
                </c:pt>
                <c:pt idx="11761">
                  <c:v>4</c:v>
                </c:pt>
                <c:pt idx="11762">
                  <c:v>4</c:v>
                </c:pt>
                <c:pt idx="11763">
                  <c:v>4</c:v>
                </c:pt>
                <c:pt idx="11764">
                  <c:v>4</c:v>
                </c:pt>
                <c:pt idx="11765">
                  <c:v>4</c:v>
                </c:pt>
                <c:pt idx="11766">
                  <c:v>4</c:v>
                </c:pt>
                <c:pt idx="11767">
                  <c:v>4</c:v>
                </c:pt>
                <c:pt idx="11768">
                  <c:v>4</c:v>
                </c:pt>
                <c:pt idx="11769">
                  <c:v>4</c:v>
                </c:pt>
                <c:pt idx="11770">
                  <c:v>4</c:v>
                </c:pt>
                <c:pt idx="11771">
                  <c:v>4</c:v>
                </c:pt>
                <c:pt idx="11772">
                  <c:v>4</c:v>
                </c:pt>
                <c:pt idx="11773">
                  <c:v>4</c:v>
                </c:pt>
                <c:pt idx="11774">
                  <c:v>4</c:v>
                </c:pt>
                <c:pt idx="11775">
                  <c:v>4</c:v>
                </c:pt>
                <c:pt idx="11776">
                  <c:v>4</c:v>
                </c:pt>
                <c:pt idx="11777">
                  <c:v>4</c:v>
                </c:pt>
                <c:pt idx="11778">
                  <c:v>4</c:v>
                </c:pt>
                <c:pt idx="11779">
                  <c:v>4</c:v>
                </c:pt>
                <c:pt idx="11780">
                  <c:v>4</c:v>
                </c:pt>
                <c:pt idx="11781">
                  <c:v>4</c:v>
                </c:pt>
                <c:pt idx="11782">
                  <c:v>4</c:v>
                </c:pt>
                <c:pt idx="11783">
                  <c:v>4</c:v>
                </c:pt>
                <c:pt idx="11784">
                  <c:v>4</c:v>
                </c:pt>
                <c:pt idx="11785">
                  <c:v>4</c:v>
                </c:pt>
                <c:pt idx="11786">
                  <c:v>4</c:v>
                </c:pt>
                <c:pt idx="11787">
                  <c:v>4</c:v>
                </c:pt>
                <c:pt idx="11788">
                  <c:v>4</c:v>
                </c:pt>
                <c:pt idx="11789">
                  <c:v>4</c:v>
                </c:pt>
                <c:pt idx="11790">
                  <c:v>4</c:v>
                </c:pt>
                <c:pt idx="11791">
                  <c:v>4</c:v>
                </c:pt>
                <c:pt idx="11792">
                  <c:v>4</c:v>
                </c:pt>
                <c:pt idx="11793">
                  <c:v>4</c:v>
                </c:pt>
                <c:pt idx="11794">
                  <c:v>4</c:v>
                </c:pt>
                <c:pt idx="11795">
                  <c:v>4</c:v>
                </c:pt>
                <c:pt idx="11796">
                  <c:v>4</c:v>
                </c:pt>
                <c:pt idx="11797">
                  <c:v>4</c:v>
                </c:pt>
                <c:pt idx="11798">
                  <c:v>4</c:v>
                </c:pt>
                <c:pt idx="11799">
                  <c:v>4</c:v>
                </c:pt>
                <c:pt idx="11800">
                  <c:v>4</c:v>
                </c:pt>
                <c:pt idx="11801">
                  <c:v>4</c:v>
                </c:pt>
                <c:pt idx="11802">
                  <c:v>4</c:v>
                </c:pt>
                <c:pt idx="11803">
                  <c:v>4</c:v>
                </c:pt>
                <c:pt idx="11804">
                  <c:v>4</c:v>
                </c:pt>
                <c:pt idx="11805">
                  <c:v>4</c:v>
                </c:pt>
                <c:pt idx="11806">
                  <c:v>4</c:v>
                </c:pt>
                <c:pt idx="11807">
                  <c:v>4</c:v>
                </c:pt>
                <c:pt idx="11808">
                  <c:v>4</c:v>
                </c:pt>
                <c:pt idx="11809">
                  <c:v>4</c:v>
                </c:pt>
                <c:pt idx="11810">
                  <c:v>4</c:v>
                </c:pt>
                <c:pt idx="11811">
                  <c:v>4</c:v>
                </c:pt>
                <c:pt idx="11812">
                  <c:v>4</c:v>
                </c:pt>
                <c:pt idx="11813">
                  <c:v>4</c:v>
                </c:pt>
                <c:pt idx="11814">
                  <c:v>4</c:v>
                </c:pt>
                <c:pt idx="11815">
                  <c:v>4</c:v>
                </c:pt>
                <c:pt idx="11816">
                  <c:v>4</c:v>
                </c:pt>
                <c:pt idx="11817">
                  <c:v>4</c:v>
                </c:pt>
                <c:pt idx="11818">
                  <c:v>4</c:v>
                </c:pt>
                <c:pt idx="11819">
                  <c:v>4</c:v>
                </c:pt>
                <c:pt idx="11820">
                  <c:v>4</c:v>
                </c:pt>
                <c:pt idx="11821">
                  <c:v>4</c:v>
                </c:pt>
                <c:pt idx="11822">
                  <c:v>4</c:v>
                </c:pt>
                <c:pt idx="11823">
                  <c:v>4</c:v>
                </c:pt>
                <c:pt idx="11824">
                  <c:v>4</c:v>
                </c:pt>
                <c:pt idx="11825">
                  <c:v>4</c:v>
                </c:pt>
                <c:pt idx="11826">
                  <c:v>4</c:v>
                </c:pt>
                <c:pt idx="11827">
                  <c:v>4</c:v>
                </c:pt>
                <c:pt idx="11828">
                  <c:v>4</c:v>
                </c:pt>
                <c:pt idx="11829">
                  <c:v>4</c:v>
                </c:pt>
                <c:pt idx="11830">
                  <c:v>4</c:v>
                </c:pt>
                <c:pt idx="11831">
                  <c:v>4</c:v>
                </c:pt>
                <c:pt idx="11832">
                  <c:v>4</c:v>
                </c:pt>
                <c:pt idx="11833">
                  <c:v>4</c:v>
                </c:pt>
                <c:pt idx="11834">
                  <c:v>4</c:v>
                </c:pt>
                <c:pt idx="11835">
                  <c:v>4</c:v>
                </c:pt>
                <c:pt idx="11836">
                  <c:v>4</c:v>
                </c:pt>
                <c:pt idx="11837">
                  <c:v>4</c:v>
                </c:pt>
                <c:pt idx="11838">
                  <c:v>4</c:v>
                </c:pt>
                <c:pt idx="11839">
                  <c:v>4</c:v>
                </c:pt>
                <c:pt idx="11840">
                  <c:v>4</c:v>
                </c:pt>
                <c:pt idx="11841">
                  <c:v>4</c:v>
                </c:pt>
                <c:pt idx="11842">
                  <c:v>4</c:v>
                </c:pt>
                <c:pt idx="11843">
                  <c:v>4</c:v>
                </c:pt>
                <c:pt idx="11844">
                  <c:v>4</c:v>
                </c:pt>
                <c:pt idx="11845">
                  <c:v>4</c:v>
                </c:pt>
                <c:pt idx="11846">
                  <c:v>4</c:v>
                </c:pt>
                <c:pt idx="11847">
                  <c:v>4</c:v>
                </c:pt>
                <c:pt idx="11848">
                  <c:v>4</c:v>
                </c:pt>
                <c:pt idx="11849">
                  <c:v>4</c:v>
                </c:pt>
                <c:pt idx="11850">
                  <c:v>4</c:v>
                </c:pt>
                <c:pt idx="11851">
                  <c:v>4</c:v>
                </c:pt>
                <c:pt idx="11852">
                  <c:v>4</c:v>
                </c:pt>
                <c:pt idx="11853">
                  <c:v>4</c:v>
                </c:pt>
                <c:pt idx="11854">
                  <c:v>4</c:v>
                </c:pt>
                <c:pt idx="11855">
                  <c:v>4</c:v>
                </c:pt>
                <c:pt idx="11856">
                  <c:v>4</c:v>
                </c:pt>
                <c:pt idx="11857">
                  <c:v>5</c:v>
                </c:pt>
                <c:pt idx="11858">
                  <c:v>5</c:v>
                </c:pt>
                <c:pt idx="11859">
                  <c:v>5</c:v>
                </c:pt>
                <c:pt idx="11860">
                  <c:v>5</c:v>
                </c:pt>
                <c:pt idx="11861">
                  <c:v>5</c:v>
                </c:pt>
                <c:pt idx="11862">
                  <c:v>5</c:v>
                </c:pt>
                <c:pt idx="11863">
                  <c:v>5</c:v>
                </c:pt>
                <c:pt idx="11864">
                  <c:v>5</c:v>
                </c:pt>
                <c:pt idx="11865">
                  <c:v>5</c:v>
                </c:pt>
                <c:pt idx="11866">
                  <c:v>5</c:v>
                </c:pt>
                <c:pt idx="11867">
                  <c:v>5</c:v>
                </c:pt>
                <c:pt idx="11868">
                  <c:v>5</c:v>
                </c:pt>
                <c:pt idx="11869">
                  <c:v>5</c:v>
                </c:pt>
                <c:pt idx="11870">
                  <c:v>5</c:v>
                </c:pt>
                <c:pt idx="11871">
                  <c:v>5</c:v>
                </c:pt>
                <c:pt idx="11872">
                  <c:v>5</c:v>
                </c:pt>
                <c:pt idx="11873">
                  <c:v>5</c:v>
                </c:pt>
                <c:pt idx="11874">
                  <c:v>5</c:v>
                </c:pt>
                <c:pt idx="11875">
                  <c:v>5</c:v>
                </c:pt>
                <c:pt idx="11876">
                  <c:v>5</c:v>
                </c:pt>
                <c:pt idx="11877">
                  <c:v>5</c:v>
                </c:pt>
                <c:pt idx="11878">
                  <c:v>5</c:v>
                </c:pt>
                <c:pt idx="11879">
                  <c:v>5</c:v>
                </c:pt>
                <c:pt idx="11880">
                  <c:v>5</c:v>
                </c:pt>
                <c:pt idx="11881">
                  <c:v>5</c:v>
                </c:pt>
                <c:pt idx="11882">
                  <c:v>5</c:v>
                </c:pt>
                <c:pt idx="11883">
                  <c:v>5</c:v>
                </c:pt>
                <c:pt idx="11884">
                  <c:v>5</c:v>
                </c:pt>
                <c:pt idx="11885">
                  <c:v>5</c:v>
                </c:pt>
                <c:pt idx="11886">
                  <c:v>5</c:v>
                </c:pt>
                <c:pt idx="11887">
                  <c:v>5</c:v>
                </c:pt>
                <c:pt idx="11888">
                  <c:v>5</c:v>
                </c:pt>
                <c:pt idx="11889">
                  <c:v>5</c:v>
                </c:pt>
                <c:pt idx="11890">
                  <c:v>5</c:v>
                </c:pt>
                <c:pt idx="11891">
                  <c:v>5</c:v>
                </c:pt>
                <c:pt idx="11892">
                  <c:v>5</c:v>
                </c:pt>
                <c:pt idx="11893">
                  <c:v>5</c:v>
                </c:pt>
                <c:pt idx="11894">
                  <c:v>5</c:v>
                </c:pt>
                <c:pt idx="11895">
                  <c:v>5</c:v>
                </c:pt>
                <c:pt idx="11896">
                  <c:v>5</c:v>
                </c:pt>
                <c:pt idx="11897">
                  <c:v>5</c:v>
                </c:pt>
                <c:pt idx="11898">
                  <c:v>5</c:v>
                </c:pt>
                <c:pt idx="11899">
                  <c:v>5</c:v>
                </c:pt>
                <c:pt idx="11900">
                  <c:v>5</c:v>
                </c:pt>
                <c:pt idx="11901">
                  <c:v>5</c:v>
                </c:pt>
                <c:pt idx="11902">
                  <c:v>5</c:v>
                </c:pt>
                <c:pt idx="11903">
                  <c:v>5</c:v>
                </c:pt>
                <c:pt idx="11904">
                  <c:v>5</c:v>
                </c:pt>
                <c:pt idx="11905">
                  <c:v>5</c:v>
                </c:pt>
                <c:pt idx="11906">
                  <c:v>5</c:v>
                </c:pt>
                <c:pt idx="11907">
                  <c:v>5</c:v>
                </c:pt>
                <c:pt idx="11908">
                  <c:v>5</c:v>
                </c:pt>
                <c:pt idx="11909">
                  <c:v>5</c:v>
                </c:pt>
                <c:pt idx="11910">
                  <c:v>5</c:v>
                </c:pt>
                <c:pt idx="11911">
                  <c:v>5</c:v>
                </c:pt>
                <c:pt idx="11912">
                  <c:v>5</c:v>
                </c:pt>
                <c:pt idx="11913">
                  <c:v>5</c:v>
                </c:pt>
                <c:pt idx="11914">
                  <c:v>5</c:v>
                </c:pt>
                <c:pt idx="11915">
                  <c:v>5</c:v>
                </c:pt>
                <c:pt idx="11916">
                  <c:v>5</c:v>
                </c:pt>
                <c:pt idx="11917">
                  <c:v>5</c:v>
                </c:pt>
                <c:pt idx="11918">
                  <c:v>5</c:v>
                </c:pt>
                <c:pt idx="11919">
                  <c:v>5</c:v>
                </c:pt>
                <c:pt idx="11920">
                  <c:v>5</c:v>
                </c:pt>
                <c:pt idx="11921">
                  <c:v>5</c:v>
                </c:pt>
                <c:pt idx="11922">
                  <c:v>5</c:v>
                </c:pt>
                <c:pt idx="11923">
                  <c:v>5</c:v>
                </c:pt>
                <c:pt idx="11924">
                  <c:v>5</c:v>
                </c:pt>
                <c:pt idx="11925">
                  <c:v>5</c:v>
                </c:pt>
                <c:pt idx="11926">
                  <c:v>5</c:v>
                </c:pt>
                <c:pt idx="11927">
                  <c:v>5</c:v>
                </c:pt>
                <c:pt idx="11928">
                  <c:v>5</c:v>
                </c:pt>
                <c:pt idx="11929">
                  <c:v>5</c:v>
                </c:pt>
                <c:pt idx="11930">
                  <c:v>5</c:v>
                </c:pt>
                <c:pt idx="11931">
                  <c:v>5</c:v>
                </c:pt>
                <c:pt idx="11932">
                  <c:v>5</c:v>
                </c:pt>
                <c:pt idx="11933">
                  <c:v>5</c:v>
                </c:pt>
                <c:pt idx="11934">
                  <c:v>5</c:v>
                </c:pt>
                <c:pt idx="11935">
                  <c:v>5</c:v>
                </c:pt>
                <c:pt idx="11936">
                  <c:v>5</c:v>
                </c:pt>
                <c:pt idx="11937">
                  <c:v>5</c:v>
                </c:pt>
                <c:pt idx="11938">
                  <c:v>5</c:v>
                </c:pt>
                <c:pt idx="11939">
                  <c:v>5</c:v>
                </c:pt>
                <c:pt idx="11940">
                  <c:v>5</c:v>
                </c:pt>
                <c:pt idx="11941">
                  <c:v>5</c:v>
                </c:pt>
                <c:pt idx="11942">
                  <c:v>5</c:v>
                </c:pt>
                <c:pt idx="11943">
                  <c:v>5</c:v>
                </c:pt>
                <c:pt idx="11944">
                  <c:v>5</c:v>
                </c:pt>
                <c:pt idx="11945">
                  <c:v>5</c:v>
                </c:pt>
                <c:pt idx="11946">
                  <c:v>5</c:v>
                </c:pt>
                <c:pt idx="11947">
                  <c:v>5</c:v>
                </c:pt>
                <c:pt idx="11948">
                  <c:v>5</c:v>
                </c:pt>
                <c:pt idx="11949">
                  <c:v>5</c:v>
                </c:pt>
                <c:pt idx="11950">
                  <c:v>5</c:v>
                </c:pt>
                <c:pt idx="11951">
                  <c:v>5</c:v>
                </c:pt>
                <c:pt idx="11952">
                  <c:v>5</c:v>
                </c:pt>
                <c:pt idx="11953">
                  <c:v>5</c:v>
                </c:pt>
                <c:pt idx="11954">
                  <c:v>5</c:v>
                </c:pt>
                <c:pt idx="11955">
                  <c:v>5</c:v>
                </c:pt>
                <c:pt idx="11956">
                  <c:v>5</c:v>
                </c:pt>
                <c:pt idx="11957">
                  <c:v>5</c:v>
                </c:pt>
                <c:pt idx="11958">
                  <c:v>5</c:v>
                </c:pt>
                <c:pt idx="11959">
                  <c:v>5</c:v>
                </c:pt>
                <c:pt idx="11960">
                  <c:v>5</c:v>
                </c:pt>
                <c:pt idx="11961">
                  <c:v>5</c:v>
                </c:pt>
                <c:pt idx="11962">
                  <c:v>5</c:v>
                </c:pt>
                <c:pt idx="11963">
                  <c:v>5</c:v>
                </c:pt>
                <c:pt idx="11964">
                  <c:v>5</c:v>
                </c:pt>
                <c:pt idx="11965">
                  <c:v>5</c:v>
                </c:pt>
                <c:pt idx="11966">
                  <c:v>5</c:v>
                </c:pt>
                <c:pt idx="11967">
                  <c:v>5</c:v>
                </c:pt>
                <c:pt idx="11968">
                  <c:v>5</c:v>
                </c:pt>
                <c:pt idx="11969">
                  <c:v>5</c:v>
                </c:pt>
                <c:pt idx="11970">
                  <c:v>5</c:v>
                </c:pt>
                <c:pt idx="11971">
                  <c:v>5</c:v>
                </c:pt>
                <c:pt idx="11972">
                  <c:v>5</c:v>
                </c:pt>
                <c:pt idx="11973">
                  <c:v>5</c:v>
                </c:pt>
                <c:pt idx="11974">
                  <c:v>5</c:v>
                </c:pt>
                <c:pt idx="11975">
                  <c:v>5</c:v>
                </c:pt>
                <c:pt idx="11976">
                  <c:v>5</c:v>
                </c:pt>
                <c:pt idx="11977">
                  <c:v>5</c:v>
                </c:pt>
                <c:pt idx="11978">
                  <c:v>5</c:v>
                </c:pt>
                <c:pt idx="11979">
                  <c:v>5</c:v>
                </c:pt>
                <c:pt idx="11980">
                  <c:v>5</c:v>
                </c:pt>
                <c:pt idx="11981">
                  <c:v>5</c:v>
                </c:pt>
                <c:pt idx="11982">
                  <c:v>5</c:v>
                </c:pt>
                <c:pt idx="11983">
                  <c:v>5</c:v>
                </c:pt>
                <c:pt idx="11984">
                  <c:v>5</c:v>
                </c:pt>
                <c:pt idx="11985">
                  <c:v>5</c:v>
                </c:pt>
                <c:pt idx="11986">
                  <c:v>5</c:v>
                </c:pt>
                <c:pt idx="11987">
                  <c:v>5</c:v>
                </c:pt>
                <c:pt idx="11988">
                  <c:v>5</c:v>
                </c:pt>
                <c:pt idx="11989">
                  <c:v>5</c:v>
                </c:pt>
                <c:pt idx="11990">
                  <c:v>5</c:v>
                </c:pt>
                <c:pt idx="11991">
                  <c:v>5</c:v>
                </c:pt>
                <c:pt idx="11992">
                  <c:v>5</c:v>
                </c:pt>
                <c:pt idx="11993">
                  <c:v>5</c:v>
                </c:pt>
                <c:pt idx="11994">
                  <c:v>5</c:v>
                </c:pt>
                <c:pt idx="11995">
                  <c:v>5</c:v>
                </c:pt>
                <c:pt idx="11996">
                  <c:v>5</c:v>
                </c:pt>
                <c:pt idx="11997">
                  <c:v>5</c:v>
                </c:pt>
                <c:pt idx="11998">
                  <c:v>5</c:v>
                </c:pt>
                <c:pt idx="11999">
                  <c:v>5</c:v>
                </c:pt>
                <c:pt idx="12000">
                  <c:v>5</c:v>
                </c:pt>
                <c:pt idx="12001">
                  <c:v>5</c:v>
                </c:pt>
                <c:pt idx="12002">
                  <c:v>5</c:v>
                </c:pt>
                <c:pt idx="12003">
                  <c:v>5</c:v>
                </c:pt>
                <c:pt idx="12004">
                  <c:v>5</c:v>
                </c:pt>
                <c:pt idx="12005">
                  <c:v>5</c:v>
                </c:pt>
                <c:pt idx="12006">
                  <c:v>5</c:v>
                </c:pt>
                <c:pt idx="12007">
                  <c:v>5</c:v>
                </c:pt>
                <c:pt idx="12008">
                  <c:v>5</c:v>
                </c:pt>
                <c:pt idx="12009">
                  <c:v>5</c:v>
                </c:pt>
                <c:pt idx="12010">
                  <c:v>5</c:v>
                </c:pt>
                <c:pt idx="12011">
                  <c:v>5</c:v>
                </c:pt>
                <c:pt idx="12012">
                  <c:v>5</c:v>
                </c:pt>
                <c:pt idx="12013">
                  <c:v>5</c:v>
                </c:pt>
                <c:pt idx="12014">
                  <c:v>5</c:v>
                </c:pt>
                <c:pt idx="12015">
                  <c:v>5</c:v>
                </c:pt>
                <c:pt idx="12016">
                  <c:v>5</c:v>
                </c:pt>
                <c:pt idx="12017">
                  <c:v>5</c:v>
                </c:pt>
                <c:pt idx="12018">
                  <c:v>5</c:v>
                </c:pt>
                <c:pt idx="12019">
                  <c:v>5</c:v>
                </c:pt>
                <c:pt idx="12020">
                  <c:v>5</c:v>
                </c:pt>
                <c:pt idx="12021">
                  <c:v>5</c:v>
                </c:pt>
                <c:pt idx="12022">
                  <c:v>5</c:v>
                </c:pt>
                <c:pt idx="12023">
                  <c:v>5</c:v>
                </c:pt>
                <c:pt idx="12024">
                  <c:v>5</c:v>
                </c:pt>
                <c:pt idx="12025">
                  <c:v>5</c:v>
                </c:pt>
                <c:pt idx="12026">
                  <c:v>5</c:v>
                </c:pt>
                <c:pt idx="12027">
                  <c:v>5</c:v>
                </c:pt>
                <c:pt idx="12028">
                  <c:v>5</c:v>
                </c:pt>
                <c:pt idx="12029">
                  <c:v>5</c:v>
                </c:pt>
                <c:pt idx="12030">
                  <c:v>5</c:v>
                </c:pt>
                <c:pt idx="12031">
                  <c:v>5</c:v>
                </c:pt>
                <c:pt idx="12032">
                  <c:v>5</c:v>
                </c:pt>
                <c:pt idx="12033">
                  <c:v>6</c:v>
                </c:pt>
                <c:pt idx="12034">
                  <c:v>6</c:v>
                </c:pt>
                <c:pt idx="12035">
                  <c:v>6</c:v>
                </c:pt>
                <c:pt idx="12036">
                  <c:v>6</c:v>
                </c:pt>
                <c:pt idx="12037">
                  <c:v>6</c:v>
                </c:pt>
                <c:pt idx="12038">
                  <c:v>6</c:v>
                </c:pt>
                <c:pt idx="12039">
                  <c:v>6</c:v>
                </c:pt>
                <c:pt idx="12040">
                  <c:v>6</c:v>
                </c:pt>
                <c:pt idx="12041">
                  <c:v>6</c:v>
                </c:pt>
                <c:pt idx="12042">
                  <c:v>6</c:v>
                </c:pt>
                <c:pt idx="12043">
                  <c:v>6</c:v>
                </c:pt>
                <c:pt idx="12044">
                  <c:v>6</c:v>
                </c:pt>
                <c:pt idx="12045">
                  <c:v>6</c:v>
                </c:pt>
                <c:pt idx="12046">
                  <c:v>6</c:v>
                </c:pt>
                <c:pt idx="12047">
                  <c:v>6</c:v>
                </c:pt>
                <c:pt idx="12048">
                  <c:v>6</c:v>
                </c:pt>
                <c:pt idx="12049">
                  <c:v>6</c:v>
                </c:pt>
                <c:pt idx="12050">
                  <c:v>6</c:v>
                </c:pt>
                <c:pt idx="12051">
                  <c:v>6</c:v>
                </c:pt>
                <c:pt idx="12052">
                  <c:v>6</c:v>
                </c:pt>
                <c:pt idx="12053">
                  <c:v>6</c:v>
                </c:pt>
                <c:pt idx="12054">
                  <c:v>6</c:v>
                </c:pt>
                <c:pt idx="12055">
                  <c:v>6</c:v>
                </c:pt>
                <c:pt idx="12056">
                  <c:v>6</c:v>
                </c:pt>
                <c:pt idx="12057">
                  <c:v>6</c:v>
                </c:pt>
                <c:pt idx="12058">
                  <c:v>6</c:v>
                </c:pt>
                <c:pt idx="12059">
                  <c:v>6</c:v>
                </c:pt>
                <c:pt idx="12060">
                  <c:v>6</c:v>
                </c:pt>
                <c:pt idx="12061">
                  <c:v>6</c:v>
                </c:pt>
                <c:pt idx="12062">
                  <c:v>6</c:v>
                </c:pt>
                <c:pt idx="12063">
                  <c:v>6</c:v>
                </c:pt>
                <c:pt idx="12064">
                  <c:v>6</c:v>
                </c:pt>
                <c:pt idx="12065">
                  <c:v>6</c:v>
                </c:pt>
                <c:pt idx="12066">
                  <c:v>6</c:v>
                </c:pt>
                <c:pt idx="12067">
                  <c:v>6</c:v>
                </c:pt>
                <c:pt idx="12068">
                  <c:v>6</c:v>
                </c:pt>
                <c:pt idx="12069">
                  <c:v>6</c:v>
                </c:pt>
                <c:pt idx="12070">
                  <c:v>6</c:v>
                </c:pt>
                <c:pt idx="12071">
                  <c:v>6</c:v>
                </c:pt>
                <c:pt idx="12072">
                  <c:v>6</c:v>
                </c:pt>
                <c:pt idx="12073">
                  <c:v>6</c:v>
                </c:pt>
                <c:pt idx="12074">
                  <c:v>6</c:v>
                </c:pt>
                <c:pt idx="12075">
                  <c:v>6</c:v>
                </c:pt>
                <c:pt idx="12076">
                  <c:v>6</c:v>
                </c:pt>
                <c:pt idx="12077">
                  <c:v>6</c:v>
                </c:pt>
                <c:pt idx="12078">
                  <c:v>6</c:v>
                </c:pt>
                <c:pt idx="12079">
                  <c:v>6</c:v>
                </c:pt>
                <c:pt idx="12080">
                  <c:v>6</c:v>
                </c:pt>
                <c:pt idx="12081">
                  <c:v>6</c:v>
                </c:pt>
                <c:pt idx="12082">
                  <c:v>6</c:v>
                </c:pt>
                <c:pt idx="12083">
                  <c:v>6</c:v>
                </c:pt>
                <c:pt idx="12084">
                  <c:v>6</c:v>
                </c:pt>
                <c:pt idx="12085">
                  <c:v>6</c:v>
                </c:pt>
                <c:pt idx="12086">
                  <c:v>6</c:v>
                </c:pt>
                <c:pt idx="12087">
                  <c:v>6</c:v>
                </c:pt>
                <c:pt idx="12088">
                  <c:v>6</c:v>
                </c:pt>
                <c:pt idx="12089">
                  <c:v>6</c:v>
                </c:pt>
                <c:pt idx="12090">
                  <c:v>6</c:v>
                </c:pt>
                <c:pt idx="12091">
                  <c:v>6</c:v>
                </c:pt>
                <c:pt idx="12092">
                  <c:v>6</c:v>
                </c:pt>
                <c:pt idx="12093">
                  <c:v>6</c:v>
                </c:pt>
                <c:pt idx="12094">
                  <c:v>6</c:v>
                </c:pt>
                <c:pt idx="12095">
                  <c:v>6</c:v>
                </c:pt>
                <c:pt idx="12096">
                  <c:v>6</c:v>
                </c:pt>
                <c:pt idx="12097">
                  <c:v>6</c:v>
                </c:pt>
                <c:pt idx="12098">
                  <c:v>6</c:v>
                </c:pt>
                <c:pt idx="12099">
                  <c:v>6</c:v>
                </c:pt>
                <c:pt idx="12100">
                  <c:v>6</c:v>
                </c:pt>
                <c:pt idx="12101">
                  <c:v>6</c:v>
                </c:pt>
                <c:pt idx="12102">
                  <c:v>6</c:v>
                </c:pt>
                <c:pt idx="12103">
                  <c:v>6</c:v>
                </c:pt>
                <c:pt idx="12104">
                  <c:v>6</c:v>
                </c:pt>
                <c:pt idx="12105">
                  <c:v>6</c:v>
                </c:pt>
                <c:pt idx="12106">
                  <c:v>6</c:v>
                </c:pt>
                <c:pt idx="12107">
                  <c:v>6</c:v>
                </c:pt>
                <c:pt idx="12108">
                  <c:v>6</c:v>
                </c:pt>
                <c:pt idx="12109">
                  <c:v>6</c:v>
                </c:pt>
                <c:pt idx="12110">
                  <c:v>6</c:v>
                </c:pt>
                <c:pt idx="12111">
                  <c:v>6</c:v>
                </c:pt>
                <c:pt idx="12112">
                  <c:v>6</c:v>
                </c:pt>
                <c:pt idx="12113">
                  <c:v>6</c:v>
                </c:pt>
                <c:pt idx="12114">
                  <c:v>6</c:v>
                </c:pt>
                <c:pt idx="12115">
                  <c:v>6</c:v>
                </c:pt>
                <c:pt idx="12116">
                  <c:v>6</c:v>
                </c:pt>
                <c:pt idx="12117">
                  <c:v>6</c:v>
                </c:pt>
                <c:pt idx="12118">
                  <c:v>6</c:v>
                </c:pt>
                <c:pt idx="12119">
                  <c:v>6</c:v>
                </c:pt>
                <c:pt idx="12120">
                  <c:v>6</c:v>
                </c:pt>
                <c:pt idx="12121">
                  <c:v>6</c:v>
                </c:pt>
                <c:pt idx="12122">
                  <c:v>6</c:v>
                </c:pt>
                <c:pt idx="12123">
                  <c:v>6</c:v>
                </c:pt>
                <c:pt idx="12124">
                  <c:v>6</c:v>
                </c:pt>
                <c:pt idx="12125">
                  <c:v>6</c:v>
                </c:pt>
                <c:pt idx="12126">
                  <c:v>6</c:v>
                </c:pt>
                <c:pt idx="12127">
                  <c:v>6</c:v>
                </c:pt>
                <c:pt idx="12128">
                  <c:v>6</c:v>
                </c:pt>
                <c:pt idx="12129">
                  <c:v>6</c:v>
                </c:pt>
                <c:pt idx="12130">
                  <c:v>6</c:v>
                </c:pt>
                <c:pt idx="12131">
                  <c:v>6</c:v>
                </c:pt>
                <c:pt idx="12132">
                  <c:v>6</c:v>
                </c:pt>
                <c:pt idx="12133">
                  <c:v>6</c:v>
                </c:pt>
                <c:pt idx="12134">
                  <c:v>6</c:v>
                </c:pt>
                <c:pt idx="12135">
                  <c:v>6</c:v>
                </c:pt>
                <c:pt idx="12136">
                  <c:v>6</c:v>
                </c:pt>
                <c:pt idx="12137">
                  <c:v>6</c:v>
                </c:pt>
                <c:pt idx="12138">
                  <c:v>6</c:v>
                </c:pt>
                <c:pt idx="12139">
                  <c:v>6</c:v>
                </c:pt>
                <c:pt idx="12140">
                  <c:v>6</c:v>
                </c:pt>
                <c:pt idx="12141">
                  <c:v>6</c:v>
                </c:pt>
                <c:pt idx="12142">
                  <c:v>6</c:v>
                </c:pt>
                <c:pt idx="12143">
                  <c:v>6</c:v>
                </c:pt>
                <c:pt idx="12144">
                  <c:v>6</c:v>
                </c:pt>
                <c:pt idx="12145">
                  <c:v>6</c:v>
                </c:pt>
                <c:pt idx="12146">
                  <c:v>6</c:v>
                </c:pt>
                <c:pt idx="12147">
                  <c:v>6</c:v>
                </c:pt>
                <c:pt idx="12148">
                  <c:v>6</c:v>
                </c:pt>
                <c:pt idx="12149">
                  <c:v>6</c:v>
                </c:pt>
                <c:pt idx="12150">
                  <c:v>6</c:v>
                </c:pt>
                <c:pt idx="12151">
                  <c:v>6</c:v>
                </c:pt>
                <c:pt idx="12152">
                  <c:v>6</c:v>
                </c:pt>
                <c:pt idx="12153">
                  <c:v>6</c:v>
                </c:pt>
                <c:pt idx="12154">
                  <c:v>6</c:v>
                </c:pt>
                <c:pt idx="12155">
                  <c:v>6</c:v>
                </c:pt>
                <c:pt idx="12156">
                  <c:v>6</c:v>
                </c:pt>
                <c:pt idx="12157">
                  <c:v>6</c:v>
                </c:pt>
                <c:pt idx="12158">
                  <c:v>6</c:v>
                </c:pt>
                <c:pt idx="12159">
                  <c:v>6</c:v>
                </c:pt>
                <c:pt idx="12160">
                  <c:v>6</c:v>
                </c:pt>
                <c:pt idx="12161">
                  <c:v>6</c:v>
                </c:pt>
                <c:pt idx="12162">
                  <c:v>6</c:v>
                </c:pt>
                <c:pt idx="12163">
                  <c:v>6</c:v>
                </c:pt>
                <c:pt idx="12164">
                  <c:v>6</c:v>
                </c:pt>
                <c:pt idx="12165">
                  <c:v>6</c:v>
                </c:pt>
                <c:pt idx="12166">
                  <c:v>6</c:v>
                </c:pt>
                <c:pt idx="12167">
                  <c:v>6</c:v>
                </c:pt>
                <c:pt idx="12168">
                  <c:v>6</c:v>
                </c:pt>
                <c:pt idx="12169">
                  <c:v>6</c:v>
                </c:pt>
                <c:pt idx="12170">
                  <c:v>6</c:v>
                </c:pt>
                <c:pt idx="12171">
                  <c:v>6</c:v>
                </c:pt>
                <c:pt idx="12172">
                  <c:v>6</c:v>
                </c:pt>
                <c:pt idx="12173">
                  <c:v>6</c:v>
                </c:pt>
                <c:pt idx="12174">
                  <c:v>6</c:v>
                </c:pt>
                <c:pt idx="12175">
                  <c:v>6</c:v>
                </c:pt>
                <c:pt idx="12176">
                  <c:v>6</c:v>
                </c:pt>
                <c:pt idx="12177">
                  <c:v>6</c:v>
                </c:pt>
                <c:pt idx="12178">
                  <c:v>6</c:v>
                </c:pt>
                <c:pt idx="12179">
                  <c:v>6</c:v>
                </c:pt>
                <c:pt idx="12180">
                  <c:v>6</c:v>
                </c:pt>
                <c:pt idx="12181">
                  <c:v>6</c:v>
                </c:pt>
                <c:pt idx="12182">
                  <c:v>6</c:v>
                </c:pt>
                <c:pt idx="12183">
                  <c:v>6</c:v>
                </c:pt>
                <c:pt idx="12184">
                  <c:v>6</c:v>
                </c:pt>
                <c:pt idx="12185">
                  <c:v>6</c:v>
                </c:pt>
                <c:pt idx="12186">
                  <c:v>7</c:v>
                </c:pt>
                <c:pt idx="12187">
                  <c:v>7</c:v>
                </c:pt>
                <c:pt idx="12188">
                  <c:v>7</c:v>
                </c:pt>
                <c:pt idx="12189">
                  <c:v>7</c:v>
                </c:pt>
                <c:pt idx="12190">
                  <c:v>7</c:v>
                </c:pt>
                <c:pt idx="12191">
                  <c:v>7</c:v>
                </c:pt>
                <c:pt idx="12192">
                  <c:v>7</c:v>
                </c:pt>
                <c:pt idx="12193">
                  <c:v>7</c:v>
                </c:pt>
                <c:pt idx="12194">
                  <c:v>7</c:v>
                </c:pt>
                <c:pt idx="12195">
                  <c:v>7</c:v>
                </c:pt>
                <c:pt idx="12196">
                  <c:v>7</c:v>
                </c:pt>
                <c:pt idx="12197">
                  <c:v>7</c:v>
                </c:pt>
                <c:pt idx="12198">
                  <c:v>7</c:v>
                </c:pt>
                <c:pt idx="12199">
                  <c:v>7</c:v>
                </c:pt>
                <c:pt idx="12200">
                  <c:v>7</c:v>
                </c:pt>
                <c:pt idx="12201">
                  <c:v>7</c:v>
                </c:pt>
                <c:pt idx="12202">
                  <c:v>7</c:v>
                </c:pt>
                <c:pt idx="12203">
                  <c:v>7</c:v>
                </c:pt>
                <c:pt idx="12204">
                  <c:v>7</c:v>
                </c:pt>
                <c:pt idx="12205">
                  <c:v>7</c:v>
                </c:pt>
                <c:pt idx="12206">
                  <c:v>7</c:v>
                </c:pt>
                <c:pt idx="12207">
                  <c:v>7</c:v>
                </c:pt>
                <c:pt idx="12208">
                  <c:v>7</c:v>
                </c:pt>
                <c:pt idx="12209">
                  <c:v>7</c:v>
                </c:pt>
                <c:pt idx="12210">
                  <c:v>7</c:v>
                </c:pt>
                <c:pt idx="12211">
                  <c:v>7</c:v>
                </c:pt>
                <c:pt idx="12212">
                  <c:v>7</c:v>
                </c:pt>
                <c:pt idx="12213">
                  <c:v>7</c:v>
                </c:pt>
                <c:pt idx="12214">
                  <c:v>7</c:v>
                </c:pt>
                <c:pt idx="12215">
                  <c:v>7</c:v>
                </c:pt>
                <c:pt idx="12216">
                  <c:v>7</c:v>
                </c:pt>
                <c:pt idx="12217">
                  <c:v>7</c:v>
                </c:pt>
                <c:pt idx="12218">
                  <c:v>7</c:v>
                </c:pt>
                <c:pt idx="12219">
                  <c:v>7</c:v>
                </c:pt>
                <c:pt idx="12220">
                  <c:v>7</c:v>
                </c:pt>
                <c:pt idx="12221">
                  <c:v>7</c:v>
                </c:pt>
                <c:pt idx="12222">
                  <c:v>7</c:v>
                </c:pt>
                <c:pt idx="12223">
                  <c:v>7</c:v>
                </c:pt>
                <c:pt idx="12224">
                  <c:v>7</c:v>
                </c:pt>
                <c:pt idx="12225">
                  <c:v>7</c:v>
                </c:pt>
                <c:pt idx="12226">
                  <c:v>7</c:v>
                </c:pt>
                <c:pt idx="12227">
                  <c:v>7</c:v>
                </c:pt>
                <c:pt idx="12228">
                  <c:v>7</c:v>
                </c:pt>
                <c:pt idx="12229">
                  <c:v>7</c:v>
                </c:pt>
                <c:pt idx="12230">
                  <c:v>7</c:v>
                </c:pt>
                <c:pt idx="12231">
                  <c:v>7</c:v>
                </c:pt>
                <c:pt idx="12232">
                  <c:v>7</c:v>
                </c:pt>
                <c:pt idx="12233">
                  <c:v>7</c:v>
                </c:pt>
                <c:pt idx="12234">
                  <c:v>7</c:v>
                </c:pt>
                <c:pt idx="12235">
                  <c:v>7</c:v>
                </c:pt>
                <c:pt idx="12236">
                  <c:v>7</c:v>
                </c:pt>
                <c:pt idx="12237">
                  <c:v>7</c:v>
                </c:pt>
                <c:pt idx="12238">
                  <c:v>7</c:v>
                </c:pt>
                <c:pt idx="12239">
                  <c:v>7</c:v>
                </c:pt>
                <c:pt idx="12240">
                  <c:v>7</c:v>
                </c:pt>
                <c:pt idx="12241">
                  <c:v>7</c:v>
                </c:pt>
                <c:pt idx="12242">
                  <c:v>7</c:v>
                </c:pt>
                <c:pt idx="12243">
                  <c:v>7</c:v>
                </c:pt>
                <c:pt idx="12244">
                  <c:v>7</c:v>
                </c:pt>
                <c:pt idx="12245">
                  <c:v>7</c:v>
                </c:pt>
                <c:pt idx="12246">
                  <c:v>7</c:v>
                </c:pt>
                <c:pt idx="12247">
                  <c:v>7</c:v>
                </c:pt>
                <c:pt idx="12248">
                  <c:v>7</c:v>
                </c:pt>
                <c:pt idx="12249">
                  <c:v>7</c:v>
                </c:pt>
                <c:pt idx="12250">
                  <c:v>7</c:v>
                </c:pt>
                <c:pt idx="12251">
                  <c:v>7</c:v>
                </c:pt>
                <c:pt idx="12252">
                  <c:v>7</c:v>
                </c:pt>
                <c:pt idx="12253">
                  <c:v>7</c:v>
                </c:pt>
                <c:pt idx="12254">
                  <c:v>7</c:v>
                </c:pt>
                <c:pt idx="12255">
                  <c:v>7</c:v>
                </c:pt>
                <c:pt idx="12256">
                  <c:v>7</c:v>
                </c:pt>
                <c:pt idx="12257">
                  <c:v>7</c:v>
                </c:pt>
                <c:pt idx="12258">
                  <c:v>7</c:v>
                </c:pt>
                <c:pt idx="12259">
                  <c:v>7</c:v>
                </c:pt>
                <c:pt idx="12260">
                  <c:v>7</c:v>
                </c:pt>
                <c:pt idx="12261">
                  <c:v>7</c:v>
                </c:pt>
                <c:pt idx="12262">
                  <c:v>7</c:v>
                </c:pt>
                <c:pt idx="12263">
                  <c:v>7</c:v>
                </c:pt>
                <c:pt idx="12264">
                  <c:v>7</c:v>
                </c:pt>
                <c:pt idx="12265">
                  <c:v>7</c:v>
                </c:pt>
                <c:pt idx="12266">
                  <c:v>7</c:v>
                </c:pt>
                <c:pt idx="12267">
                  <c:v>7</c:v>
                </c:pt>
                <c:pt idx="12268">
                  <c:v>7</c:v>
                </c:pt>
                <c:pt idx="12269">
                  <c:v>7</c:v>
                </c:pt>
                <c:pt idx="12270">
                  <c:v>7</c:v>
                </c:pt>
                <c:pt idx="12271">
                  <c:v>7</c:v>
                </c:pt>
                <c:pt idx="12272">
                  <c:v>7</c:v>
                </c:pt>
                <c:pt idx="12273">
                  <c:v>7</c:v>
                </c:pt>
                <c:pt idx="12274">
                  <c:v>7</c:v>
                </c:pt>
                <c:pt idx="12275">
                  <c:v>7</c:v>
                </c:pt>
                <c:pt idx="12276">
                  <c:v>7</c:v>
                </c:pt>
                <c:pt idx="12277">
                  <c:v>7</c:v>
                </c:pt>
                <c:pt idx="12278">
                  <c:v>7</c:v>
                </c:pt>
                <c:pt idx="12279">
                  <c:v>7</c:v>
                </c:pt>
                <c:pt idx="12280">
                  <c:v>7</c:v>
                </c:pt>
                <c:pt idx="12281">
                  <c:v>7</c:v>
                </c:pt>
                <c:pt idx="12282">
                  <c:v>7</c:v>
                </c:pt>
                <c:pt idx="12283">
                  <c:v>7</c:v>
                </c:pt>
                <c:pt idx="12284">
                  <c:v>7</c:v>
                </c:pt>
                <c:pt idx="12285">
                  <c:v>7</c:v>
                </c:pt>
                <c:pt idx="12286">
                  <c:v>7</c:v>
                </c:pt>
                <c:pt idx="12287">
                  <c:v>7</c:v>
                </c:pt>
                <c:pt idx="12288">
                  <c:v>7</c:v>
                </c:pt>
                <c:pt idx="12289">
                  <c:v>7</c:v>
                </c:pt>
                <c:pt idx="12290">
                  <c:v>7</c:v>
                </c:pt>
                <c:pt idx="12291">
                  <c:v>7</c:v>
                </c:pt>
                <c:pt idx="12292">
                  <c:v>7</c:v>
                </c:pt>
                <c:pt idx="12293">
                  <c:v>7</c:v>
                </c:pt>
                <c:pt idx="12294">
                  <c:v>7</c:v>
                </c:pt>
                <c:pt idx="12295">
                  <c:v>7</c:v>
                </c:pt>
                <c:pt idx="12296">
                  <c:v>7</c:v>
                </c:pt>
                <c:pt idx="12297">
                  <c:v>7</c:v>
                </c:pt>
                <c:pt idx="12298">
                  <c:v>7</c:v>
                </c:pt>
                <c:pt idx="12299">
                  <c:v>7</c:v>
                </c:pt>
                <c:pt idx="12300">
                  <c:v>7</c:v>
                </c:pt>
                <c:pt idx="12301">
                  <c:v>7</c:v>
                </c:pt>
                <c:pt idx="12302">
                  <c:v>7</c:v>
                </c:pt>
                <c:pt idx="12303">
                  <c:v>7</c:v>
                </c:pt>
                <c:pt idx="12304">
                  <c:v>7</c:v>
                </c:pt>
                <c:pt idx="12305">
                  <c:v>7</c:v>
                </c:pt>
                <c:pt idx="12306">
                  <c:v>7</c:v>
                </c:pt>
                <c:pt idx="12307">
                  <c:v>7</c:v>
                </c:pt>
                <c:pt idx="12308">
                  <c:v>7</c:v>
                </c:pt>
                <c:pt idx="12309">
                  <c:v>7</c:v>
                </c:pt>
                <c:pt idx="12310">
                  <c:v>7</c:v>
                </c:pt>
                <c:pt idx="12311">
                  <c:v>7</c:v>
                </c:pt>
                <c:pt idx="12312">
                  <c:v>7</c:v>
                </c:pt>
                <c:pt idx="12313">
                  <c:v>7</c:v>
                </c:pt>
                <c:pt idx="12314">
                  <c:v>7</c:v>
                </c:pt>
                <c:pt idx="12315">
                  <c:v>7</c:v>
                </c:pt>
                <c:pt idx="12316">
                  <c:v>7</c:v>
                </c:pt>
                <c:pt idx="12317">
                  <c:v>7</c:v>
                </c:pt>
                <c:pt idx="12318">
                  <c:v>7</c:v>
                </c:pt>
                <c:pt idx="12319">
                  <c:v>7</c:v>
                </c:pt>
                <c:pt idx="12320">
                  <c:v>8</c:v>
                </c:pt>
                <c:pt idx="12321">
                  <c:v>8</c:v>
                </c:pt>
                <c:pt idx="12322">
                  <c:v>8</c:v>
                </c:pt>
                <c:pt idx="12323">
                  <c:v>8</c:v>
                </c:pt>
                <c:pt idx="12324">
                  <c:v>8</c:v>
                </c:pt>
                <c:pt idx="12325">
                  <c:v>8</c:v>
                </c:pt>
                <c:pt idx="12326">
                  <c:v>8</c:v>
                </c:pt>
                <c:pt idx="12327">
                  <c:v>8</c:v>
                </c:pt>
                <c:pt idx="12328">
                  <c:v>8</c:v>
                </c:pt>
                <c:pt idx="12329">
                  <c:v>8</c:v>
                </c:pt>
                <c:pt idx="12330">
                  <c:v>8</c:v>
                </c:pt>
                <c:pt idx="12331">
                  <c:v>8</c:v>
                </c:pt>
                <c:pt idx="12332">
                  <c:v>8</c:v>
                </c:pt>
                <c:pt idx="12333">
                  <c:v>8</c:v>
                </c:pt>
                <c:pt idx="12334">
                  <c:v>8</c:v>
                </c:pt>
                <c:pt idx="12335">
                  <c:v>8</c:v>
                </c:pt>
                <c:pt idx="12336">
                  <c:v>8</c:v>
                </c:pt>
                <c:pt idx="12337">
                  <c:v>8</c:v>
                </c:pt>
                <c:pt idx="12338">
                  <c:v>8</c:v>
                </c:pt>
                <c:pt idx="12339">
                  <c:v>8</c:v>
                </c:pt>
                <c:pt idx="12340">
                  <c:v>8</c:v>
                </c:pt>
                <c:pt idx="12341">
                  <c:v>8</c:v>
                </c:pt>
                <c:pt idx="12342">
                  <c:v>8</c:v>
                </c:pt>
                <c:pt idx="12343">
                  <c:v>8</c:v>
                </c:pt>
                <c:pt idx="12344">
                  <c:v>8</c:v>
                </c:pt>
                <c:pt idx="12345">
                  <c:v>8</c:v>
                </c:pt>
                <c:pt idx="12346">
                  <c:v>8</c:v>
                </c:pt>
                <c:pt idx="12347">
                  <c:v>8</c:v>
                </c:pt>
                <c:pt idx="12348">
                  <c:v>8</c:v>
                </c:pt>
                <c:pt idx="12349">
                  <c:v>8</c:v>
                </c:pt>
                <c:pt idx="12350">
                  <c:v>8</c:v>
                </c:pt>
                <c:pt idx="12351">
                  <c:v>8</c:v>
                </c:pt>
                <c:pt idx="12352">
                  <c:v>8</c:v>
                </c:pt>
                <c:pt idx="12353">
                  <c:v>8</c:v>
                </c:pt>
                <c:pt idx="12354">
                  <c:v>8</c:v>
                </c:pt>
                <c:pt idx="12355">
                  <c:v>8</c:v>
                </c:pt>
                <c:pt idx="12356">
                  <c:v>8</c:v>
                </c:pt>
                <c:pt idx="12357">
                  <c:v>8</c:v>
                </c:pt>
                <c:pt idx="12358">
                  <c:v>8</c:v>
                </c:pt>
                <c:pt idx="12359">
                  <c:v>8</c:v>
                </c:pt>
                <c:pt idx="12360">
                  <c:v>8</c:v>
                </c:pt>
                <c:pt idx="12361">
                  <c:v>8</c:v>
                </c:pt>
                <c:pt idx="12362">
                  <c:v>8</c:v>
                </c:pt>
                <c:pt idx="12363">
                  <c:v>8</c:v>
                </c:pt>
                <c:pt idx="12364">
                  <c:v>8</c:v>
                </c:pt>
                <c:pt idx="12365">
                  <c:v>8</c:v>
                </c:pt>
                <c:pt idx="12366">
                  <c:v>8</c:v>
                </c:pt>
                <c:pt idx="12367">
                  <c:v>8</c:v>
                </c:pt>
                <c:pt idx="12368">
                  <c:v>8</c:v>
                </c:pt>
                <c:pt idx="12369">
                  <c:v>8</c:v>
                </c:pt>
                <c:pt idx="12370">
                  <c:v>8</c:v>
                </c:pt>
                <c:pt idx="12371">
                  <c:v>8</c:v>
                </c:pt>
                <c:pt idx="12372">
                  <c:v>8</c:v>
                </c:pt>
                <c:pt idx="12373">
                  <c:v>8</c:v>
                </c:pt>
                <c:pt idx="12374">
                  <c:v>8</c:v>
                </c:pt>
                <c:pt idx="12375">
                  <c:v>8</c:v>
                </c:pt>
                <c:pt idx="12376">
                  <c:v>8</c:v>
                </c:pt>
                <c:pt idx="12377">
                  <c:v>8</c:v>
                </c:pt>
                <c:pt idx="12378">
                  <c:v>8</c:v>
                </c:pt>
                <c:pt idx="12379">
                  <c:v>8</c:v>
                </c:pt>
                <c:pt idx="12380">
                  <c:v>8</c:v>
                </c:pt>
                <c:pt idx="12381">
                  <c:v>8</c:v>
                </c:pt>
                <c:pt idx="12382">
                  <c:v>8</c:v>
                </c:pt>
                <c:pt idx="12383">
                  <c:v>8</c:v>
                </c:pt>
                <c:pt idx="12384">
                  <c:v>8</c:v>
                </c:pt>
                <c:pt idx="12385">
                  <c:v>8</c:v>
                </c:pt>
                <c:pt idx="12386">
                  <c:v>8</c:v>
                </c:pt>
                <c:pt idx="12387">
                  <c:v>8</c:v>
                </c:pt>
                <c:pt idx="12388">
                  <c:v>8</c:v>
                </c:pt>
                <c:pt idx="12389">
                  <c:v>8</c:v>
                </c:pt>
                <c:pt idx="12390">
                  <c:v>8</c:v>
                </c:pt>
                <c:pt idx="12391">
                  <c:v>8</c:v>
                </c:pt>
                <c:pt idx="12392">
                  <c:v>8</c:v>
                </c:pt>
                <c:pt idx="12393">
                  <c:v>8</c:v>
                </c:pt>
                <c:pt idx="12394">
                  <c:v>8</c:v>
                </c:pt>
                <c:pt idx="12395">
                  <c:v>8</c:v>
                </c:pt>
                <c:pt idx="12396">
                  <c:v>8</c:v>
                </c:pt>
                <c:pt idx="12397">
                  <c:v>8</c:v>
                </c:pt>
                <c:pt idx="12398">
                  <c:v>8</c:v>
                </c:pt>
                <c:pt idx="12399">
                  <c:v>8</c:v>
                </c:pt>
                <c:pt idx="12400">
                  <c:v>8</c:v>
                </c:pt>
                <c:pt idx="12401">
                  <c:v>8</c:v>
                </c:pt>
                <c:pt idx="12402">
                  <c:v>8</c:v>
                </c:pt>
                <c:pt idx="12403">
                  <c:v>8</c:v>
                </c:pt>
                <c:pt idx="12404">
                  <c:v>8</c:v>
                </c:pt>
                <c:pt idx="12405">
                  <c:v>8</c:v>
                </c:pt>
                <c:pt idx="12406">
                  <c:v>8</c:v>
                </c:pt>
                <c:pt idx="12407">
                  <c:v>8</c:v>
                </c:pt>
                <c:pt idx="12408">
                  <c:v>8</c:v>
                </c:pt>
                <c:pt idx="12409">
                  <c:v>8</c:v>
                </c:pt>
                <c:pt idx="12410">
                  <c:v>8</c:v>
                </c:pt>
                <c:pt idx="12411">
                  <c:v>8</c:v>
                </c:pt>
                <c:pt idx="12412">
                  <c:v>8</c:v>
                </c:pt>
                <c:pt idx="12413">
                  <c:v>8</c:v>
                </c:pt>
                <c:pt idx="12414">
                  <c:v>8</c:v>
                </c:pt>
                <c:pt idx="12415">
                  <c:v>8</c:v>
                </c:pt>
                <c:pt idx="12416">
                  <c:v>8</c:v>
                </c:pt>
                <c:pt idx="12417">
                  <c:v>8</c:v>
                </c:pt>
                <c:pt idx="12418">
                  <c:v>8</c:v>
                </c:pt>
                <c:pt idx="12419">
                  <c:v>8</c:v>
                </c:pt>
                <c:pt idx="12420">
                  <c:v>8</c:v>
                </c:pt>
                <c:pt idx="12421">
                  <c:v>8</c:v>
                </c:pt>
                <c:pt idx="12422">
                  <c:v>8</c:v>
                </c:pt>
                <c:pt idx="12423">
                  <c:v>8</c:v>
                </c:pt>
                <c:pt idx="12424">
                  <c:v>8</c:v>
                </c:pt>
                <c:pt idx="12425">
                  <c:v>8</c:v>
                </c:pt>
                <c:pt idx="12426">
                  <c:v>8</c:v>
                </c:pt>
                <c:pt idx="12427">
                  <c:v>8</c:v>
                </c:pt>
                <c:pt idx="12428">
                  <c:v>8</c:v>
                </c:pt>
                <c:pt idx="12429">
                  <c:v>8</c:v>
                </c:pt>
                <c:pt idx="12430">
                  <c:v>8</c:v>
                </c:pt>
                <c:pt idx="12431">
                  <c:v>8</c:v>
                </c:pt>
                <c:pt idx="12432">
                  <c:v>8</c:v>
                </c:pt>
                <c:pt idx="12433">
                  <c:v>8</c:v>
                </c:pt>
                <c:pt idx="12434">
                  <c:v>8</c:v>
                </c:pt>
                <c:pt idx="12435">
                  <c:v>8</c:v>
                </c:pt>
                <c:pt idx="12436">
                  <c:v>8</c:v>
                </c:pt>
                <c:pt idx="12437">
                  <c:v>8</c:v>
                </c:pt>
                <c:pt idx="12438">
                  <c:v>8</c:v>
                </c:pt>
                <c:pt idx="12439">
                  <c:v>8</c:v>
                </c:pt>
                <c:pt idx="12440">
                  <c:v>8</c:v>
                </c:pt>
                <c:pt idx="12441">
                  <c:v>8</c:v>
                </c:pt>
                <c:pt idx="12442">
                  <c:v>8</c:v>
                </c:pt>
                <c:pt idx="12443">
                  <c:v>8</c:v>
                </c:pt>
                <c:pt idx="12444">
                  <c:v>8</c:v>
                </c:pt>
                <c:pt idx="12445">
                  <c:v>8</c:v>
                </c:pt>
                <c:pt idx="12446">
                  <c:v>8</c:v>
                </c:pt>
                <c:pt idx="12447">
                  <c:v>9</c:v>
                </c:pt>
                <c:pt idx="12448">
                  <c:v>9</c:v>
                </c:pt>
                <c:pt idx="12449">
                  <c:v>9</c:v>
                </c:pt>
                <c:pt idx="12450">
                  <c:v>9</c:v>
                </c:pt>
                <c:pt idx="12451">
                  <c:v>9</c:v>
                </c:pt>
                <c:pt idx="12452">
                  <c:v>9</c:v>
                </c:pt>
                <c:pt idx="12453">
                  <c:v>9</c:v>
                </c:pt>
                <c:pt idx="12454">
                  <c:v>9</c:v>
                </c:pt>
                <c:pt idx="12455">
                  <c:v>9</c:v>
                </c:pt>
                <c:pt idx="12456">
                  <c:v>9</c:v>
                </c:pt>
                <c:pt idx="12457">
                  <c:v>9</c:v>
                </c:pt>
                <c:pt idx="12458">
                  <c:v>9</c:v>
                </c:pt>
                <c:pt idx="12459">
                  <c:v>9</c:v>
                </c:pt>
                <c:pt idx="12460">
                  <c:v>9</c:v>
                </c:pt>
                <c:pt idx="12461">
                  <c:v>9</c:v>
                </c:pt>
                <c:pt idx="12462">
                  <c:v>9</c:v>
                </c:pt>
                <c:pt idx="12463">
                  <c:v>9</c:v>
                </c:pt>
                <c:pt idx="12464">
                  <c:v>9</c:v>
                </c:pt>
                <c:pt idx="12465">
                  <c:v>9</c:v>
                </c:pt>
                <c:pt idx="12466">
                  <c:v>9</c:v>
                </c:pt>
                <c:pt idx="12467">
                  <c:v>9</c:v>
                </c:pt>
                <c:pt idx="12468">
                  <c:v>9</c:v>
                </c:pt>
                <c:pt idx="12469">
                  <c:v>9</c:v>
                </c:pt>
                <c:pt idx="12470">
                  <c:v>9</c:v>
                </c:pt>
                <c:pt idx="12471">
                  <c:v>9</c:v>
                </c:pt>
                <c:pt idx="12472">
                  <c:v>9</c:v>
                </c:pt>
                <c:pt idx="12473">
                  <c:v>9</c:v>
                </c:pt>
                <c:pt idx="12474">
                  <c:v>9</c:v>
                </c:pt>
                <c:pt idx="12475">
                  <c:v>9</c:v>
                </c:pt>
                <c:pt idx="12476">
                  <c:v>9</c:v>
                </c:pt>
                <c:pt idx="12477">
                  <c:v>9</c:v>
                </c:pt>
                <c:pt idx="12478">
                  <c:v>9</c:v>
                </c:pt>
                <c:pt idx="12479">
                  <c:v>9</c:v>
                </c:pt>
                <c:pt idx="12480">
                  <c:v>9</c:v>
                </c:pt>
                <c:pt idx="12481">
                  <c:v>9</c:v>
                </c:pt>
                <c:pt idx="12482">
                  <c:v>9</c:v>
                </c:pt>
                <c:pt idx="12483">
                  <c:v>9</c:v>
                </c:pt>
                <c:pt idx="12484">
                  <c:v>9</c:v>
                </c:pt>
                <c:pt idx="12485">
                  <c:v>9</c:v>
                </c:pt>
                <c:pt idx="12486">
                  <c:v>9</c:v>
                </c:pt>
                <c:pt idx="12487">
                  <c:v>9</c:v>
                </c:pt>
                <c:pt idx="12488">
                  <c:v>9</c:v>
                </c:pt>
                <c:pt idx="12489">
                  <c:v>9</c:v>
                </c:pt>
                <c:pt idx="12490">
                  <c:v>9</c:v>
                </c:pt>
                <c:pt idx="12491">
                  <c:v>9</c:v>
                </c:pt>
                <c:pt idx="12492">
                  <c:v>9</c:v>
                </c:pt>
                <c:pt idx="12493">
                  <c:v>9</c:v>
                </c:pt>
                <c:pt idx="12494">
                  <c:v>9</c:v>
                </c:pt>
                <c:pt idx="12495">
                  <c:v>9</c:v>
                </c:pt>
                <c:pt idx="12496">
                  <c:v>9</c:v>
                </c:pt>
                <c:pt idx="12497">
                  <c:v>9</c:v>
                </c:pt>
                <c:pt idx="12498">
                  <c:v>9</c:v>
                </c:pt>
                <c:pt idx="12499">
                  <c:v>9</c:v>
                </c:pt>
                <c:pt idx="12500">
                  <c:v>9</c:v>
                </c:pt>
                <c:pt idx="12501">
                  <c:v>9</c:v>
                </c:pt>
                <c:pt idx="12502">
                  <c:v>9</c:v>
                </c:pt>
                <c:pt idx="12503">
                  <c:v>9</c:v>
                </c:pt>
                <c:pt idx="12504">
                  <c:v>9</c:v>
                </c:pt>
                <c:pt idx="12505">
                  <c:v>9</c:v>
                </c:pt>
                <c:pt idx="12506">
                  <c:v>9</c:v>
                </c:pt>
                <c:pt idx="12507">
                  <c:v>9</c:v>
                </c:pt>
                <c:pt idx="12508">
                  <c:v>9</c:v>
                </c:pt>
                <c:pt idx="12509">
                  <c:v>9</c:v>
                </c:pt>
                <c:pt idx="12510">
                  <c:v>9</c:v>
                </c:pt>
                <c:pt idx="12511">
                  <c:v>9</c:v>
                </c:pt>
                <c:pt idx="12512">
                  <c:v>9</c:v>
                </c:pt>
                <c:pt idx="12513">
                  <c:v>9</c:v>
                </c:pt>
                <c:pt idx="12514">
                  <c:v>9</c:v>
                </c:pt>
                <c:pt idx="12515">
                  <c:v>9</c:v>
                </c:pt>
                <c:pt idx="12516">
                  <c:v>9</c:v>
                </c:pt>
                <c:pt idx="12517">
                  <c:v>9</c:v>
                </c:pt>
                <c:pt idx="12518">
                  <c:v>9</c:v>
                </c:pt>
                <c:pt idx="12519">
                  <c:v>9</c:v>
                </c:pt>
                <c:pt idx="12520">
                  <c:v>9</c:v>
                </c:pt>
                <c:pt idx="12521">
                  <c:v>9</c:v>
                </c:pt>
                <c:pt idx="12522">
                  <c:v>9</c:v>
                </c:pt>
                <c:pt idx="12523">
                  <c:v>9</c:v>
                </c:pt>
                <c:pt idx="12524">
                  <c:v>9</c:v>
                </c:pt>
                <c:pt idx="12525">
                  <c:v>9</c:v>
                </c:pt>
                <c:pt idx="12526">
                  <c:v>9</c:v>
                </c:pt>
                <c:pt idx="12527">
                  <c:v>9</c:v>
                </c:pt>
                <c:pt idx="12528">
                  <c:v>9</c:v>
                </c:pt>
                <c:pt idx="12529">
                  <c:v>9</c:v>
                </c:pt>
                <c:pt idx="12530">
                  <c:v>9</c:v>
                </c:pt>
                <c:pt idx="12531">
                  <c:v>9</c:v>
                </c:pt>
                <c:pt idx="12532">
                  <c:v>9</c:v>
                </c:pt>
                <c:pt idx="12533">
                  <c:v>9</c:v>
                </c:pt>
                <c:pt idx="12534">
                  <c:v>9</c:v>
                </c:pt>
                <c:pt idx="12535">
                  <c:v>9</c:v>
                </c:pt>
                <c:pt idx="12536">
                  <c:v>9</c:v>
                </c:pt>
                <c:pt idx="12537">
                  <c:v>9</c:v>
                </c:pt>
                <c:pt idx="12538">
                  <c:v>9</c:v>
                </c:pt>
                <c:pt idx="12539">
                  <c:v>9</c:v>
                </c:pt>
                <c:pt idx="12540">
                  <c:v>9</c:v>
                </c:pt>
                <c:pt idx="12541">
                  <c:v>9</c:v>
                </c:pt>
                <c:pt idx="12542">
                  <c:v>9</c:v>
                </c:pt>
                <c:pt idx="12543">
                  <c:v>9</c:v>
                </c:pt>
                <c:pt idx="12544">
                  <c:v>9</c:v>
                </c:pt>
                <c:pt idx="12545">
                  <c:v>9</c:v>
                </c:pt>
                <c:pt idx="12546">
                  <c:v>9</c:v>
                </c:pt>
                <c:pt idx="12547">
                  <c:v>9</c:v>
                </c:pt>
                <c:pt idx="12548">
                  <c:v>9</c:v>
                </c:pt>
                <c:pt idx="12549">
                  <c:v>9</c:v>
                </c:pt>
                <c:pt idx="12550">
                  <c:v>9</c:v>
                </c:pt>
                <c:pt idx="12551">
                  <c:v>9</c:v>
                </c:pt>
                <c:pt idx="12552">
                  <c:v>9</c:v>
                </c:pt>
                <c:pt idx="12553">
                  <c:v>9</c:v>
                </c:pt>
                <c:pt idx="12554">
                  <c:v>9</c:v>
                </c:pt>
                <c:pt idx="12555">
                  <c:v>9</c:v>
                </c:pt>
                <c:pt idx="12556">
                  <c:v>9</c:v>
                </c:pt>
                <c:pt idx="12557">
                  <c:v>9</c:v>
                </c:pt>
                <c:pt idx="12558">
                  <c:v>9</c:v>
                </c:pt>
                <c:pt idx="12559">
                  <c:v>9</c:v>
                </c:pt>
                <c:pt idx="12560">
                  <c:v>9</c:v>
                </c:pt>
                <c:pt idx="12561">
                  <c:v>9</c:v>
                </c:pt>
                <c:pt idx="12562">
                  <c:v>9</c:v>
                </c:pt>
                <c:pt idx="12563">
                  <c:v>9</c:v>
                </c:pt>
                <c:pt idx="12564">
                  <c:v>9</c:v>
                </c:pt>
                <c:pt idx="12565">
                  <c:v>9</c:v>
                </c:pt>
                <c:pt idx="12566">
                  <c:v>9</c:v>
                </c:pt>
                <c:pt idx="12567">
                  <c:v>9</c:v>
                </c:pt>
                <c:pt idx="12568">
                  <c:v>9</c:v>
                </c:pt>
                <c:pt idx="12569">
                  <c:v>9</c:v>
                </c:pt>
                <c:pt idx="12570">
                  <c:v>9</c:v>
                </c:pt>
                <c:pt idx="12571">
                  <c:v>9</c:v>
                </c:pt>
                <c:pt idx="12572">
                  <c:v>9</c:v>
                </c:pt>
                <c:pt idx="12573">
                  <c:v>9</c:v>
                </c:pt>
                <c:pt idx="12574">
                  <c:v>9</c:v>
                </c:pt>
                <c:pt idx="12575">
                  <c:v>9</c:v>
                </c:pt>
                <c:pt idx="12576">
                  <c:v>9</c:v>
                </c:pt>
                <c:pt idx="12577">
                  <c:v>9</c:v>
                </c:pt>
                <c:pt idx="12578">
                  <c:v>10</c:v>
                </c:pt>
                <c:pt idx="12579">
                  <c:v>10</c:v>
                </c:pt>
                <c:pt idx="12580">
                  <c:v>10</c:v>
                </c:pt>
                <c:pt idx="12581">
                  <c:v>10</c:v>
                </c:pt>
                <c:pt idx="12582">
                  <c:v>10</c:v>
                </c:pt>
                <c:pt idx="12583">
                  <c:v>10</c:v>
                </c:pt>
                <c:pt idx="12584">
                  <c:v>10</c:v>
                </c:pt>
                <c:pt idx="12585">
                  <c:v>10</c:v>
                </c:pt>
                <c:pt idx="12586">
                  <c:v>10</c:v>
                </c:pt>
                <c:pt idx="12587">
                  <c:v>10</c:v>
                </c:pt>
                <c:pt idx="12588">
                  <c:v>10</c:v>
                </c:pt>
                <c:pt idx="12589">
                  <c:v>10</c:v>
                </c:pt>
                <c:pt idx="12590">
                  <c:v>10</c:v>
                </c:pt>
                <c:pt idx="12591">
                  <c:v>10</c:v>
                </c:pt>
                <c:pt idx="12592">
                  <c:v>10</c:v>
                </c:pt>
                <c:pt idx="12593">
                  <c:v>10</c:v>
                </c:pt>
                <c:pt idx="12594">
                  <c:v>10</c:v>
                </c:pt>
                <c:pt idx="12595">
                  <c:v>10</c:v>
                </c:pt>
                <c:pt idx="12596">
                  <c:v>10</c:v>
                </c:pt>
                <c:pt idx="12597">
                  <c:v>10</c:v>
                </c:pt>
                <c:pt idx="12598">
                  <c:v>10</c:v>
                </c:pt>
                <c:pt idx="12599">
                  <c:v>10</c:v>
                </c:pt>
                <c:pt idx="12600">
                  <c:v>10</c:v>
                </c:pt>
                <c:pt idx="12601">
                  <c:v>10</c:v>
                </c:pt>
                <c:pt idx="12602">
                  <c:v>10</c:v>
                </c:pt>
                <c:pt idx="12603">
                  <c:v>10</c:v>
                </c:pt>
                <c:pt idx="12604">
                  <c:v>10</c:v>
                </c:pt>
                <c:pt idx="12605">
                  <c:v>10</c:v>
                </c:pt>
                <c:pt idx="12606">
                  <c:v>10</c:v>
                </c:pt>
                <c:pt idx="12607">
                  <c:v>10</c:v>
                </c:pt>
                <c:pt idx="12608">
                  <c:v>10</c:v>
                </c:pt>
                <c:pt idx="12609">
                  <c:v>10</c:v>
                </c:pt>
                <c:pt idx="12610">
                  <c:v>10</c:v>
                </c:pt>
                <c:pt idx="12611">
                  <c:v>10</c:v>
                </c:pt>
                <c:pt idx="12612">
                  <c:v>10</c:v>
                </c:pt>
                <c:pt idx="12613">
                  <c:v>10</c:v>
                </c:pt>
                <c:pt idx="12614">
                  <c:v>10</c:v>
                </c:pt>
                <c:pt idx="12615">
                  <c:v>10</c:v>
                </c:pt>
                <c:pt idx="12616">
                  <c:v>10</c:v>
                </c:pt>
                <c:pt idx="12617">
                  <c:v>10</c:v>
                </c:pt>
                <c:pt idx="12618">
                  <c:v>10</c:v>
                </c:pt>
                <c:pt idx="12619">
                  <c:v>10</c:v>
                </c:pt>
                <c:pt idx="12620">
                  <c:v>10</c:v>
                </c:pt>
                <c:pt idx="12621">
                  <c:v>10</c:v>
                </c:pt>
                <c:pt idx="12622">
                  <c:v>10</c:v>
                </c:pt>
                <c:pt idx="12623">
                  <c:v>10</c:v>
                </c:pt>
                <c:pt idx="12624">
                  <c:v>10</c:v>
                </c:pt>
                <c:pt idx="12625">
                  <c:v>10</c:v>
                </c:pt>
                <c:pt idx="12626">
                  <c:v>10</c:v>
                </c:pt>
                <c:pt idx="12627">
                  <c:v>10</c:v>
                </c:pt>
                <c:pt idx="12628">
                  <c:v>10</c:v>
                </c:pt>
                <c:pt idx="12629">
                  <c:v>10</c:v>
                </c:pt>
                <c:pt idx="12630">
                  <c:v>10</c:v>
                </c:pt>
                <c:pt idx="12631">
                  <c:v>10</c:v>
                </c:pt>
                <c:pt idx="12632">
                  <c:v>10</c:v>
                </c:pt>
                <c:pt idx="12633">
                  <c:v>10</c:v>
                </c:pt>
                <c:pt idx="12634">
                  <c:v>10</c:v>
                </c:pt>
                <c:pt idx="12635">
                  <c:v>10</c:v>
                </c:pt>
                <c:pt idx="12636">
                  <c:v>10</c:v>
                </c:pt>
                <c:pt idx="12637">
                  <c:v>10</c:v>
                </c:pt>
                <c:pt idx="12638">
                  <c:v>10</c:v>
                </c:pt>
                <c:pt idx="12639">
                  <c:v>10</c:v>
                </c:pt>
                <c:pt idx="12640">
                  <c:v>10</c:v>
                </c:pt>
                <c:pt idx="12641">
                  <c:v>10</c:v>
                </c:pt>
                <c:pt idx="12642">
                  <c:v>10</c:v>
                </c:pt>
                <c:pt idx="12643">
                  <c:v>10</c:v>
                </c:pt>
                <c:pt idx="12644">
                  <c:v>10</c:v>
                </c:pt>
                <c:pt idx="12645">
                  <c:v>10</c:v>
                </c:pt>
                <c:pt idx="12646">
                  <c:v>10</c:v>
                </c:pt>
                <c:pt idx="12647">
                  <c:v>10</c:v>
                </c:pt>
                <c:pt idx="12648">
                  <c:v>10</c:v>
                </c:pt>
                <c:pt idx="12649">
                  <c:v>10</c:v>
                </c:pt>
                <c:pt idx="12650">
                  <c:v>10</c:v>
                </c:pt>
                <c:pt idx="12651">
                  <c:v>10</c:v>
                </c:pt>
                <c:pt idx="12652">
                  <c:v>10</c:v>
                </c:pt>
                <c:pt idx="12653">
                  <c:v>10</c:v>
                </c:pt>
                <c:pt idx="12654">
                  <c:v>10</c:v>
                </c:pt>
                <c:pt idx="12655">
                  <c:v>10</c:v>
                </c:pt>
                <c:pt idx="12656">
                  <c:v>10</c:v>
                </c:pt>
                <c:pt idx="12657">
                  <c:v>10</c:v>
                </c:pt>
                <c:pt idx="12658">
                  <c:v>10</c:v>
                </c:pt>
                <c:pt idx="12659">
                  <c:v>10</c:v>
                </c:pt>
                <c:pt idx="12660">
                  <c:v>10</c:v>
                </c:pt>
                <c:pt idx="12661">
                  <c:v>10</c:v>
                </c:pt>
                <c:pt idx="12662">
                  <c:v>10</c:v>
                </c:pt>
                <c:pt idx="12663">
                  <c:v>10</c:v>
                </c:pt>
                <c:pt idx="12664">
                  <c:v>10</c:v>
                </c:pt>
                <c:pt idx="12665">
                  <c:v>10</c:v>
                </c:pt>
                <c:pt idx="12666">
                  <c:v>10</c:v>
                </c:pt>
                <c:pt idx="12667">
                  <c:v>10</c:v>
                </c:pt>
                <c:pt idx="12668">
                  <c:v>10</c:v>
                </c:pt>
                <c:pt idx="12669">
                  <c:v>10</c:v>
                </c:pt>
                <c:pt idx="12670">
                  <c:v>10</c:v>
                </c:pt>
                <c:pt idx="12671">
                  <c:v>10</c:v>
                </c:pt>
                <c:pt idx="12672">
                  <c:v>10</c:v>
                </c:pt>
                <c:pt idx="12673">
                  <c:v>10</c:v>
                </c:pt>
                <c:pt idx="12674">
                  <c:v>10</c:v>
                </c:pt>
                <c:pt idx="12675">
                  <c:v>10</c:v>
                </c:pt>
                <c:pt idx="12676">
                  <c:v>10</c:v>
                </c:pt>
                <c:pt idx="12677">
                  <c:v>10</c:v>
                </c:pt>
                <c:pt idx="12678">
                  <c:v>10</c:v>
                </c:pt>
                <c:pt idx="12679">
                  <c:v>10</c:v>
                </c:pt>
                <c:pt idx="12680">
                  <c:v>10</c:v>
                </c:pt>
                <c:pt idx="12681">
                  <c:v>10</c:v>
                </c:pt>
                <c:pt idx="12682">
                  <c:v>10</c:v>
                </c:pt>
                <c:pt idx="12683">
                  <c:v>10</c:v>
                </c:pt>
                <c:pt idx="12684">
                  <c:v>10</c:v>
                </c:pt>
                <c:pt idx="12685">
                  <c:v>10</c:v>
                </c:pt>
                <c:pt idx="12686">
                  <c:v>10</c:v>
                </c:pt>
                <c:pt idx="12687">
                  <c:v>10</c:v>
                </c:pt>
                <c:pt idx="12688">
                  <c:v>10</c:v>
                </c:pt>
                <c:pt idx="12689">
                  <c:v>10</c:v>
                </c:pt>
                <c:pt idx="12690">
                  <c:v>10</c:v>
                </c:pt>
                <c:pt idx="12691">
                  <c:v>10</c:v>
                </c:pt>
                <c:pt idx="12692">
                  <c:v>10</c:v>
                </c:pt>
                <c:pt idx="12693">
                  <c:v>10</c:v>
                </c:pt>
                <c:pt idx="12694">
                  <c:v>10</c:v>
                </c:pt>
                <c:pt idx="12695">
                  <c:v>10</c:v>
                </c:pt>
                <c:pt idx="12696">
                  <c:v>10</c:v>
                </c:pt>
                <c:pt idx="12697">
                  <c:v>10</c:v>
                </c:pt>
                <c:pt idx="12698">
                  <c:v>10</c:v>
                </c:pt>
                <c:pt idx="12699">
                  <c:v>10</c:v>
                </c:pt>
                <c:pt idx="12700">
                  <c:v>10</c:v>
                </c:pt>
                <c:pt idx="12701">
                  <c:v>11</c:v>
                </c:pt>
                <c:pt idx="12702">
                  <c:v>11</c:v>
                </c:pt>
                <c:pt idx="12703">
                  <c:v>11</c:v>
                </c:pt>
                <c:pt idx="12704">
                  <c:v>11</c:v>
                </c:pt>
                <c:pt idx="12705">
                  <c:v>11</c:v>
                </c:pt>
                <c:pt idx="12706">
                  <c:v>11</c:v>
                </c:pt>
                <c:pt idx="12707">
                  <c:v>11</c:v>
                </c:pt>
                <c:pt idx="12708">
                  <c:v>11</c:v>
                </c:pt>
                <c:pt idx="12709">
                  <c:v>11</c:v>
                </c:pt>
                <c:pt idx="12710">
                  <c:v>11</c:v>
                </c:pt>
                <c:pt idx="12711">
                  <c:v>11</c:v>
                </c:pt>
                <c:pt idx="12712">
                  <c:v>11</c:v>
                </c:pt>
                <c:pt idx="12713">
                  <c:v>11</c:v>
                </c:pt>
                <c:pt idx="12714">
                  <c:v>11</c:v>
                </c:pt>
                <c:pt idx="12715">
                  <c:v>11</c:v>
                </c:pt>
                <c:pt idx="12716">
                  <c:v>11</c:v>
                </c:pt>
                <c:pt idx="12717">
                  <c:v>11</c:v>
                </c:pt>
                <c:pt idx="12718">
                  <c:v>11</c:v>
                </c:pt>
                <c:pt idx="12719">
                  <c:v>11</c:v>
                </c:pt>
                <c:pt idx="12720">
                  <c:v>11</c:v>
                </c:pt>
                <c:pt idx="12721">
                  <c:v>11</c:v>
                </c:pt>
                <c:pt idx="12722">
                  <c:v>11</c:v>
                </c:pt>
                <c:pt idx="12723">
                  <c:v>11</c:v>
                </c:pt>
                <c:pt idx="12724">
                  <c:v>11</c:v>
                </c:pt>
                <c:pt idx="12725">
                  <c:v>11</c:v>
                </c:pt>
                <c:pt idx="12726">
                  <c:v>11</c:v>
                </c:pt>
                <c:pt idx="12727">
                  <c:v>11</c:v>
                </c:pt>
                <c:pt idx="12728">
                  <c:v>11</c:v>
                </c:pt>
                <c:pt idx="12729">
                  <c:v>11</c:v>
                </c:pt>
                <c:pt idx="12730">
                  <c:v>11</c:v>
                </c:pt>
                <c:pt idx="12731">
                  <c:v>11</c:v>
                </c:pt>
                <c:pt idx="12732">
                  <c:v>11</c:v>
                </c:pt>
                <c:pt idx="12733">
                  <c:v>11</c:v>
                </c:pt>
                <c:pt idx="12734">
                  <c:v>11</c:v>
                </c:pt>
                <c:pt idx="12735">
                  <c:v>11</c:v>
                </c:pt>
                <c:pt idx="12736">
                  <c:v>11</c:v>
                </c:pt>
                <c:pt idx="12737">
                  <c:v>11</c:v>
                </c:pt>
                <c:pt idx="12738">
                  <c:v>11</c:v>
                </c:pt>
                <c:pt idx="12739">
                  <c:v>11</c:v>
                </c:pt>
                <c:pt idx="12740">
                  <c:v>11</c:v>
                </c:pt>
                <c:pt idx="12741">
                  <c:v>11</c:v>
                </c:pt>
                <c:pt idx="12742">
                  <c:v>11</c:v>
                </c:pt>
                <c:pt idx="12743">
                  <c:v>11</c:v>
                </c:pt>
                <c:pt idx="12744">
                  <c:v>11</c:v>
                </c:pt>
                <c:pt idx="12745">
                  <c:v>11</c:v>
                </c:pt>
                <c:pt idx="12746">
                  <c:v>11</c:v>
                </c:pt>
                <c:pt idx="12747">
                  <c:v>11</c:v>
                </c:pt>
                <c:pt idx="12748">
                  <c:v>11</c:v>
                </c:pt>
                <c:pt idx="12749">
                  <c:v>11</c:v>
                </c:pt>
                <c:pt idx="12750">
                  <c:v>11</c:v>
                </c:pt>
                <c:pt idx="12751">
                  <c:v>11</c:v>
                </c:pt>
                <c:pt idx="12752">
                  <c:v>11</c:v>
                </c:pt>
                <c:pt idx="12753">
                  <c:v>11</c:v>
                </c:pt>
                <c:pt idx="12754">
                  <c:v>11</c:v>
                </c:pt>
                <c:pt idx="12755">
                  <c:v>11</c:v>
                </c:pt>
                <c:pt idx="12756">
                  <c:v>11</c:v>
                </c:pt>
                <c:pt idx="12757">
                  <c:v>11</c:v>
                </c:pt>
                <c:pt idx="12758">
                  <c:v>11</c:v>
                </c:pt>
                <c:pt idx="12759">
                  <c:v>11</c:v>
                </c:pt>
                <c:pt idx="12760">
                  <c:v>11</c:v>
                </c:pt>
                <c:pt idx="12761">
                  <c:v>11</c:v>
                </c:pt>
                <c:pt idx="12762">
                  <c:v>11</c:v>
                </c:pt>
                <c:pt idx="12763">
                  <c:v>11</c:v>
                </c:pt>
                <c:pt idx="12764">
                  <c:v>11</c:v>
                </c:pt>
                <c:pt idx="12765">
                  <c:v>11</c:v>
                </c:pt>
                <c:pt idx="12766">
                  <c:v>11</c:v>
                </c:pt>
                <c:pt idx="12767">
                  <c:v>11</c:v>
                </c:pt>
                <c:pt idx="12768">
                  <c:v>11</c:v>
                </c:pt>
                <c:pt idx="12769">
                  <c:v>11</c:v>
                </c:pt>
                <c:pt idx="12770">
                  <c:v>11</c:v>
                </c:pt>
                <c:pt idx="12771">
                  <c:v>11</c:v>
                </c:pt>
                <c:pt idx="12772">
                  <c:v>11</c:v>
                </c:pt>
                <c:pt idx="12773">
                  <c:v>11</c:v>
                </c:pt>
                <c:pt idx="12774">
                  <c:v>11</c:v>
                </c:pt>
                <c:pt idx="12775">
                  <c:v>11</c:v>
                </c:pt>
                <c:pt idx="12776">
                  <c:v>11</c:v>
                </c:pt>
                <c:pt idx="12777">
                  <c:v>11</c:v>
                </c:pt>
                <c:pt idx="12778">
                  <c:v>11</c:v>
                </c:pt>
                <c:pt idx="12779">
                  <c:v>11</c:v>
                </c:pt>
                <c:pt idx="12780">
                  <c:v>11</c:v>
                </c:pt>
                <c:pt idx="12781">
                  <c:v>11</c:v>
                </c:pt>
                <c:pt idx="12782">
                  <c:v>11</c:v>
                </c:pt>
                <c:pt idx="12783">
                  <c:v>11</c:v>
                </c:pt>
                <c:pt idx="12784">
                  <c:v>11</c:v>
                </c:pt>
                <c:pt idx="12785">
                  <c:v>11</c:v>
                </c:pt>
                <c:pt idx="12786">
                  <c:v>11</c:v>
                </c:pt>
                <c:pt idx="12787">
                  <c:v>11</c:v>
                </c:pt>
                <c:pt idx="12788">
                  <c:v>11</c:v>
                </c:pt>
                <c:pt idx="12789">
                  <c:v>11</c:v>
                </c:pt>
                <c:pt idx="12790">
                  <c:v>11</c:v>
                </c:pt>
                <c:pt idx="12791">
                  <c:v>11</c:v>
                </c:pt>
                <c:pt idx="12792">
                  <c:v>11</c:v>
                </c:pt>
                <c:pt idx="12793">
                  <c:v>11</c:v>
                </c:pt>
                <c:pt idx="12794">
                  <c:v>11</c:v>
                </c:pt>
                <c:pt idx="12795">
                  <c:v>11</c:v>
                </c:pt>
                <c:pt idx="12796">
                  <c:v>11</c:v>
                </c:pt>
                <c:pt idx="12797">
                  <c:v>11</c:v>
                </c:pt>
                <c:pt idx="12798">
                  <c:v>11</c:v>
                </c:pt>
                <c:pt idx="12799">
                  <c:v>11</c:v>
                </c:pt>
                <c:pt idx="12800">
                  <c:v>11</c:v>
                </c:pt>
                <c:pt idx="12801">
                  <c:v>11</c:v>
                </c:pt>
                <c:pt idx="12802">
                  <c:v>11</c:v>
                </c:pt>
                <c:pt idx="12803">
                  <c:v>11</c:v>
                </c:pt>
                <c:pt idx="12804">
                  <c:v>11</c:v>
                </c:pt>
                <c:pt idx="12805">
                  <c:v>11</c:v>
                </c:pt>
                <c:pt idx="12806">
                  <c:v>11</c:v>
                </c:pt>
                <c:pt idx="12807">
                  <c:v>11</c:v>
                </c:pt>
                <c:pt idx="12808">
                  <c:v>11</c:v>
                </c:pt>
                <c:pt idx="12809">
                  <c:v>11</c:v>
                </c:pt>
                <c:pt idx="12810">
                  <c:v>11</c:v>
                </c:pt>
                <c:pt idx="12811">
                  <c:v>11</c:v>
                </c:pt>
                <c:pt idx="12812">
                  <c:v>11</c:v>
                </c:pt>
                <c:pt idx="12813">
                  <c:v>11</c:v>
                </c:pt>
                <c:pt idx="12814">
                  <c:v>11</c:v>
                </c:pt>
                <c:pt idx="12815">
                  <c:v>11</c:v>
                </c:pt>
                <c:pt idx="12816">
                  <c:v>11</c:v>
                </c:pt>
                <c:pt idx="12817">
                  <c:v>11</c:v>
                </c:pt>
                <c:pt idx="12818">
                  <c:v>11</c:v>
                </c:pt>
                <c:pt idx="12819">
                  <c:v>11</c:v>
                </c:pt>
                <c:pt idx="12820">
                  <c:v>11</c:v>
                </c:pt>
                <c:pt idx="12821">
                  <c:v>11</c:v>
                </c:pt>
                <c:pt idx="12822">
                  <c:v>11</c:v>
                </c:pt>
                <c:pt idx="12823">
                  <c:v>11</c:v>
                </c:pt>
                <c:pt idx="12824">
                  <c:v>11</c:v>
                </c:pt>
                <c:pt idx="12825">
                  <c:v>11</c:v>
                </c:pt>
                <c:pt idx="12826">
                  <c:v>11</c:v>
                </c:pt>
                <c:pt idx="12827">
                  <c:v>11</c:v>
                </c:pt>
                <c:pt idx="12828">
                  <c:v>11</c:v>
                </c:pt>
                <c:pt idx="12829">
                  <c:v>11</c:v>
                </c:pt>
                <c:pt idx="12830">
                  <c:v>11</c:v>
                </c:pt>
                <c:pt idx="12831">
                  <c:v>11</c:v>
                </c:pt>
                <c:pt idx="12832">
                  <c:v>11</c:v>
                </c:pt>
                <c:pt idx="12833">
                  <c:v>11</c:v>
                </c:pt>
                <c:pt idx="12834">
                  <c:v>11</c:v>
                </c:pt>
                <c:pt idx="12835">
                  <c:v>11</c:v>
                </c:pt>
                <c:pt idx="12836">
                  <c:v>11</c:v>
                </c:pt>
                <c:pt idx="12837">
                  <c:v>11</c:v>
                </c:pt>
                <c:pt idx="12838">
                  <c:v>11</c:v>
                </c:pt>
                <c:pt idx="12839">
                  <c:v>12</c:v>
                </c:pt>
                <c:pt idx="12840">
                  <c:v>12</c:v>
                </c:pt>
                <c:pt idx="12841">
                  <c:v>12</c:v>
                </c:pt>
                <c:pt idx="12842">
                  <c:v>12</c:v>
                </c:pt>
                <c:pt idx="12843">
                  <c:v>12</c:v>
                </c:pt>
                <c:pt idx="12844">
                  <c:v>12</c:v>
                </c:pt>
                <c:pt idx="12845">
                  <c:v>12</c:v>
                </c:pt>
                <c:pt idx="12846">
                  <c:v>12</c:v>
                </c:pt>
                <c:pt idx="12847">
                  <c:v>12</c:v>
                </c:pt>
                <c:pt idx="12848">
                  <c:v>12</c:v>
                </c:pt>
                <c:pt idx="12849">
                  <c:v>12</c:v>
                </c:pt>
                <c:pt idx="12850">
                  <c:v>12</c:v>
                </c:pt>
                <c:pt idx="12851">
                  <c:v>12</c:v>
                </c:pt>
                <c:pt idx="12852">
                  <c:v>12</c:v>
                </c:pt>
                <c:pt idx="12853">
                  <c:v>12</c:v>
                </c:pt>
                <c:pt idx="12854">
                  <c:v>12</c:v>
                </c:pt>
                <c:pt idx="12855">
                  <c:v>12</c:v>
                </c:pt>
                <c:pt idx="12856">
                  <c:v>12</c:v>
                </c:pt>
                <c:pt idx="12857">
                  <c:v>12</c:v>
                </c:pt>
                <c:pt idx="12858">
                  <c:v>12</c:v>
                </c:pt>
                <c:pt idx="12859">
                  <c:v>12</c:v>
                </c:pt>
                <c:pt idx="12860">
                  <c:v>12</c:v>
                </c:pt>
                <c:pt idx="12861">
                  <c:v>12</c:v>
                </c:pt>
                <c:pt idx="12862">
                  <c:v>12</c:v>
                </c:pt>
                <c:pt idx="12863">
                  <c:v>12</c:v>
                </c:pt>
                <c:pt idx="12864">
                  <c:v>12</c:v>
                </c:pt>
                <c:pt idx="12865">
                  <c:v>12</c:v>
                </c:pt>
                <c:pt idx="12866">
                  <c:v>12</c:v>
                </c:pt>
                <c:pt idx="12867">
                  <c:v>12</c:v>
                </c:pt>
                <c:pt idx="12868">
                  <c:v>12</c:v>
                </c:pt>
                <c:pt idx="12869">
                  <c:v>12</c:v>
                </c:pt>
                <c:pt idx="12870">
                  <c:v>12</c:v>
                </c:pt>
                <c:pt idx="12871">
                  <c:v>12</c:v>
                </c:pt>
                <c:pt idx="12872">
                  <c:v>12</c:v>
                </c:pt>
                <c:pt idx="12873">
                  <c:v>12</c:v>
                </c:pt>
                <c:pt idx="12874">
                  <c:v>12</c:v>
                </c:pt>
                <c:pt idx="12875">
                  <c:v>12</c:v>
                </c:pt>
                <c:pt idx="12876">
                  <c:v>12</c:v>
                </c:pt>
                <c:pt idx="12877">
                  <c:v>12</c:v>
                </c:pt>
                <c:pt idx="12878">
                  <c:v>12</c:v>
                </c:pt>
                <c:pt idx="12879">
                  <c:v>12</c:v>
                </c:pt>
                <c:pt idx="12880">
                  <c:v>12</c:v>
                </c:pt>
                <c:pt idx="12881">
                  <c:v>12</c:v>
                </c:pt>
                <c:pt idx="12882">
                  <c:v>12</c:v>
                </c:pt>
                <c:pt idx="12883">
                  <c:v>12</c:v>
                </c:pt>
                <c:pt idx="12884">
                  <c:v>12</c:v>
                </c:pt>
                <c:pt idx="12885">
                  <c:v>12</c:v>
                </c:pt>
                <c:pt idx="12886">
                  <c:v>12</c:v>
                </c:pt>
                <c:pt idx="12887">
                  <c:v>12</c:v>
                </c:pt>
                <c:pt idx="12888">
                  <c:v>12</c:v>
                </c:pt>
                <c:pt idx="12889">
                  <c:v>12</c:v>
                </c:pt>
                <c:pt idx="12890">
                  <c:v>12</c:v>
                </c:pt>
                <c:pt idx="12891">
                  <c:v>12</c:v>
                </c:pt>
                <c:pt idx="12892">
                  <c:v>12</c:v>
                </c:pt>
                <c:pt idx="12893">
                  <c:v>12</c:v>
                </c:pt>
                <c:pt idx="12894">
                  <c:v>12</c:v>
                </c:pt>
                <c:pt idx="12895">
                  <c:v>12</c:v>
                </c:pt>
                <c:pt idx="12896">
                  <c:v>12</c:v>
                </c:pt>
                <c:pt idx="12897">
                  <c:v>12</c:v>
                </c:pt>
                <c:pt idx="12898">
                  <c:v>12</c:v>
                </c:pt>
                <c:pt idx="12899">
                  <c:v>12</c:v>
                </c:pt>
                <c:pt idx="12900">
                  <c:v>12</c:v>
                </c:pt>
                <c:pt idx="12901">
                  <c:v>12</c:v>
                </c:pt>
                <c:pt idx="12902">
                  <c:v>12</c:v>
                </c:pt>
                <c:pt idx="12903">
                  <c:v>12</c:v>
                </c:pt>
                <c:pt idx="12904">
                  <c:v>12</c:v>
                </c:pt>
                <c:pt idx="12905">
                  <c:v>12</c:v>
                </c:pt>
                <c:pt idx="12906">
                  <c:v>12</c:v>
                </c:pt>
                <c:pt idx="12907">
                  <c:v>12</c:v>
                </c:pt>
                <c:pt idx="12908">
                  <c:v>12</c:v>
                </c:pt>
                <c:pt idx="12909">
                  <c:v>12</c:v>
                </c:pt>
                <c:pt idx="12910">
                  <c:v>12</c:v>
                </c:pt>
                <c:pt idx="12911">
                  <c:v>12</c:v>
                </c:pt>
                <c:pt idx="12912">
                  <c:v>12</c:v>
                </c:pt>
                <c:pt idx="12913">
                  <c:v>12</c:v>
                </c:pt>
                <c:pt idx="12914">
                  <c:v>12</c:v>
                </c:pt>
                <c:pt idx="12915">
                  <c:v>12</c:v>
                </c:pt>
                <c:pt idx="12916">
                  <c:v>12</c:v>
                </c:pt>
                <c:pt idx="12917">
                  <c:v>12</c:v>
                </c:pt>
                <c:pt idx="12918">
                  <c:v>12</c:v>
                </c:pt>
                <c:pt idx="12919">
                  <c:v>12</c:v>
                </c:pt>
                <c:pt idx="12920">
                  <c:v>12</c:v>
                </c:pt>
                <c:pt idx="12921">
                  <c:v>12</c:v>
                </c:pt>
                <c:pt idx="12922">
                  <c:v>12</c:v>
                </c:pt>
                <c:pt idx="12923">
                  <c:v>12</c:v>
                </c:pt>
                <c:pt idx="12924">
                  <c:v>12</c:v>
                </c:pt>
                <c:pt idx="12925">
                  <c:v>12</c:v>
                </c:pt>
                <c:pt idx="12926">
                  <c:v>12</c:v>
                </c:pt>
                <c:pt idx="12927">
                  <c:v>12</c:v>
                </c:pt>
                <c:pt idx="12928">
                  <c:v>12</c:v>
                </c:pt>
                <c:pt idx="12929">
                  <c:v>12</c:v>
                </c:pt>
                <c:pt idx="12930">
                  <c:v>12</c:v>
                </c:pt>
                <c:pt idx="12931">
                  <c:v>12</c:v>
                </c:pt>
                <c:pt idx="12932">
                  <c:v>12</c:v>
                </c:pt>
                <c:pt idx="12933">
                  <c:v>12</c:v>
                </c:pt>
                <c:pt idx="12934">
                  <c:v>12</c:v>
                </c:pt>
                <c:pt idx="12935">
                  <c:v>12</c:v>
                </c:pt>
                <c:pt idx="12936">
                  <c:v>12</c:v>
                </c:pt>
                <c:pt idx="12937">
                  <c:v>12</c:v>
                </c:pt>
                <c:pt idx="12938">
                  <c:v>12</c:v>
                </c:pt>
                <c:pt idx="12939">
                  <c:v>12</c:v>
                </c:pt>
                <c:pt idx="12940">
                  <c:v>12</c:v>
                </c:pt>
                <c:pt idx="12941">
                  <c:v>12</c:v>
                </c:pt>
                <c:pt idx="12942">
                  <c:v>12</c:v>
                </c:pt>
                <c:pt idx="12943">
                  <c:v>12</c:v>
                </c:pt>
                <c:pt idx="12944">
                  <c:v>12</c:v>
                </c:pt>
                <c:pt idx="12945">
                  <c:v>12</c:v>
                </c:pt>
                <c:pt idx="12946">
                  <c:v>12</c:v>
                </c:pt>
                <c:pt idx="12947">
                  <c:v>12</c:v>
                </c:pt>
                <c:pt idx="12948">
                  <c:v>12</c:v>
                </c:pt>
                <c:pt idx="12949">
                  <c:v>12</c:v>
                </c:pt>
                <c:pt idx="12950">
                  <c:v>12</c:v>
                </c:pt>
                <c:pt idx="12951">
                  <c:v>12</c:v>
                </c:pt>
                <c:pt idx="12952">
                  <c:v>12</c:v>
                </c:pt>
                <c:pt idx="12953">
                  <c:v>12</c:v>
                </c:pt>
                <c:pt idx="12954">
                  <c:v>12</c:v>
                </c:pt>
                <c:pt idx="12955">
                  <c:v>12</c:v>
                </c:pt>
                <c:pt idx="12956">
                  <c:v>12</c:v>
                </c:pt>
                <c:pt idx="12957">
                  <c:v>12</c:v>
                </c:pt>
                <c:pt idx="12958">
                  <c:v>12</c:v>
                </c:pt>
                <c:pt idx="12959">
                  <c:v>12</c:v>
                </c:pt>
                <c:pt idx="12960">
                  <c:v>12</c:v>
                </c:pt>
                <c:pt idx="12961">
                  <c:v>12</c:v>
                </c:pt>
                <c:pt idx="12962">
                  <c:v>12</c:v>
                </c:pt>
                <c:pt idx="12963">
                  <c:v>12</c:v>
                </c:pt>
                <c:pt idx="12964">
                  <c:v>13</c:v>
                </c:pt>
                <c:pt idx="12965">
                  <c:v>13</c:v>
                </c:pt>
                <c:pt idx="12966">
                  <c:v>13</c:v>
                </c:pt>
                <c:pt idx="12967">
                  <c:v>13</c:v>
                </c:pt>
                <c:pt idx="12968">
                  <c:v>13</c:v>
                </c:pt>
                <c:pt idx="12969">
                  <c:v>13</c:v>
                </c:pt>
                <c:pt idx="12970">
                  <c:v>13</c:v>
                </c:pt>
                <c:pt idx="12971">
                  <c:v>13</c:v>
                </c:pt>
                <c:pt idx="12972">
                  <c:v>13</c:v>
                </c:pt>
                <c:pt idx="12973">
                  <c:v>13</c:v>
                </c:pt>
                <c:pt idx="12974">
                  <c:v>13</c:v>
                </c:pt>
                <c:pt idx="12975">
                  <c:v>13</c:v>
                </c:pt>
                <c:pt idx="12976">
                  <c:v>13</c:v>
                </c:pt>
                <c:pt idx="12977">
                  <c:v>13</c:v>
                </c:pt>
                <c:pt idx="12978">
                  <c:v>13</c:v>
                </c:pt>
                <c:pt idx="12979">
                  <c:v>13</c:v>
                </c:pt>
                <c:pt idx="12980">
                  <c:v>13</c:v>
                </c:pt>
                <c:pt idx="12981">
                  <c:v>13</c:v>
                </c:pt>
                <c:pt idx="12982">
                  <c:v>13</c:v>
                </c:pt>
                <c:pt idx="12983">
                  <c:v>13</c:v>
                </c:pt>
                <c:pt idx="12984">
                  <c:v>13</c:v>
                </c:pt>
                <c:pt idx="12985">
                  <c:v>13</c:v>
                </c:pt>
                <c:pt idx="12986">
                  <c:v>13</c:v>
                </c:pt>
                <c:pt idx="12987">
                  <c:v>13</c:v>
                </c:pt>
                <c:pt idx="12988">
                  <c:v>13</c:v>
                </c:pt>
                <c:pt idx="12989">
                  <c:v>13</c:v>
                </c:pt>
                <c:pt idx="12990">
                  <c:v>13</c:v>
                </c:pt>
                <c:pt idx="12991">
                  <c:v>13</c:v>
                </c:pt>
                <c:pt idx="12992">
                  <c:v>13</c:v>
                </c:pt>
                <c:pt idx="12993">
                  <c:v>13</c:v>
                </c:pt>
                <c:pt idx="12994">
                  <c:v>13</c:v>
                </c:pt>
                <c:pt idx="12995">
                  <c:v>13</c:v>
                </c:pt>
                <c:pt idx="12996">
                  <c:v>13</c:v>
                </c:pt>
                <c:pt idx="12997">
                  <c:v>13</c:v>
                </c:pt>
                <c:pt idx="12998">
                  <c:v>13</c:v>
                </c:pt>
                <c:pt idx="12999">
                  <c:v>13</c:v>
                </c:pt>
                <c:pt idx="13000">
                  <c:v>13</c:v>
                </c:pt>
                <c:pt idx="13001">
                  <c:v>13</c:v>
                </c:pt>
                <c:pt idx="13002">
                  <c:v>13</c:v>
                </c:pt>
                <c:pt idx="13003">
                  <c:v>13</c:v>
                </c:pt>
                <c:pt idx="13004">
                  <c:v>13</c:v>
                </c:pt>
                <c:pt idx="13005">
                  <c:v>13</c:v>
                </c:pt>
                <c:pt idx="13006">
                  <c:v>13</c:v>
                </c:pt>
                <c:pt idx="13007">
                  <c:v>13</c:v>
                </c:pt>
                <c:pt idx="13008">
                  <c:v>13</c:v>
                </c:pt>
                <c:pt idx="13009">
                  <c:v>13</c:v>
                </c:pt>
                <c:pt idx="13010">
                  <c:v>13</c:v>
                </c:pt>
                <c:pt idx="13011">
                  <c:v>13</c:v>
                </c:pt>
                <c:pt idx="13012">
                  <c:v>13</c:v>
                </c:pt>
                <c:pt idx="13013">
                  <c:v>13</c:v>
                </c:pt>
                <c:pt idx="13014">
                  <c:v>13</c:v>
                </c:pt>
                <c:pt idx="13015">
                  <c:v>13</c:v>
                </c:pt>
                <c:pt idx="13016">
                  <c:v>13</c:v>
                </c:pt>
                <c:pt idx="13017">
                  <c:v>13</c:v>
                </c:pt>
                <c:pt idx="13018">
                  <c:v>13</c:v>
                </c:pt>
                <c:pt idx="13019">
                  <c:v>13</c:v>
                </c:pt>
                <c:pt idx="13020">
                  <c:v>13</c:v>
                </c:pt>
                <c:pt idx="13021">
                  <c:v>13</c:v>
                </c:pt>
                <c:pt idx="13022">
                  <c:v>13</c:v>
                </c:pt>
                <c:pt idx="13023">
                  <c:v>13</c:v>
                </c:pt>
                <c:pt idx="13024">
                  <c:v>13</c:v>
                </c:pt>
                <c:pt idx="13025">
                  <c:v>13</c:v>
                </c:pt>
                <c:pt idx="13026">
                  <c:v>13</c:v>
                </c:pt>
                <c:pt idx="13027">
                  <c:v>13</c:v>
                </c:pt>
                <c:pt idx="13028">
                  <c:v>13</c:v>
                </c:pt>
                <c:pt idx="13029">
                  <c:v>13</c:v>
                </c:pt>
                <c:pt idx="13030">
                  <c:v>13</c:v>
                </c:pt>
                <c:pt idx="13031">
                  <c:v>13</c:v>
                </c:pt>
                <c:pt idx="13032">
                  <c:v>13</c:v>
                </c:pt>
                <c:pt idx="13033">
                  <c:v>13</c:v>
                </c:pt>
                <c:pt idx="13034">
                  <c:v>13</c:v>
                </c:pt>
                <c:pt idx="13035">
                  <c:v>13</c:v>
                </c:pt>
                <c:pt idx="13036">
                  <c:v>13</c:v>
                </c:pt>
                <c:pt idx="13037">
                  <c:v>13</c:v>
                </c:pt>
                <c:pt idx="13038">
                  <c:v>13</c:v>
                </c:pt>
                <c:pt idx="13039">
                  <c:v>13</c:v>
                </c:pt>
                <c:pt idx="13040">
                  <c:v>13</c:v>
                </c:pt>
                <c:pt idx="13041">
                  <c:v>13</c:v>
                </c:pt>
                <c:pt idx="13042">
                  <c:v>13</c:v>
                </c:pt>
                <c:pt idx="13043">
                  <c:v>13</c:v>
                </c:pt>
                <c:pt idx="13044">
                  <c:v>13</c:v>
                </c:pt>
                <c:pt idx="13045">
                  <c:v>13</c:v>
                </c:pt>
                <c:pt idx="13046">
                  <c:v>13</c:v>
                </c:pt>
                <c:pt idx="13047">
                  <c:v>13</c:v>
                </c:pt>
                <c:pt idx="13048">
                  <c:v>13</c:v>
                </c:pt>
                <c:pt idx="13049">
                  <c:v>13</c:v>
                </c:pt>
                <c:pt idx="13050">
                  <c:v>13</c:v>
                </c:pt>
                <c:pt idx="13051">
                  <c:v>13</c:v>
                </c:pt>
                <c:pt idx="13052">
                  <c:v>13</c:v>
                </c:pt>
                <c:pt idx="13053">
                  <c:v>13</c:v>
                </c:pt>
                <c:pt idx="13054">
                  <c:v>13</c:v>
                </c:pt>
                <c:pt idx="13055">
                  <c:v>13</c:v>
                </c:pt>
                <c:pt idx="13056">
                  <c:v>13</c:v>
                </c:pt>
                <c:pt idx="13057">
                  <c:v>13</c:v>
                </c:pt>
                <c:pt idx="13058">
                  <c:v>13</c:v>
                </c:pt>
                <c:pt idx="13059">
                  <c:v>13</c:v>
                </c:pt>
                <c:pt idx="13060">
                  <c:v>13</c:v>
                </c:pt>
                <c:pt idx="13061">
                  <c:v>13</c:v>
                </c:pt>
                <c:pt idx="13062">
                  <c:v>13</c:v>
                </c:pt>
                <c:pt idx="13063">
                  <c:v>13</c:v>
                </c:pt>
                <c:pt idx="13064">
                  <c:v>13</c:v>
                </c:pt>
                <c:pt idx="13065">
                  <c:v>13</c:v>
                </c:pt>
                <c:pt idx="13066">
                  <c:v>13</c:v>
                </c:pt>
                <c:pt idx="13067">
                  <c:v>13</c:v>
                </c:pt>
                <c:pt idx="13068">
                  <c:v>13</c:v>
                </c:pt>
                <c:pt idx="13069">
                  <c:v>13</c:v>
                </c:pt>
                <c:pt idx="13070">
                  <c:v>13</c:v>
                </c:pt>
                <c:pt idx="13071">
                  <c:v>13</c:v>
                </c:pt>
                <c:pt idx="13072">
                  <c:v>13</c:v>
                </c:pt>
                <c:pt idx="13073">
                  <c:v>13</c:v>
                </c:pt>
                <c:pt idx="13074">
                  <c:v>13</c:v>
                </c:pt>
                <c:pt idx="13075">
                  <c:v>13</c:v>
                </c:pt>
                <c:pt idx="13076">
                  <c:v>13</c:v>
                </c:pt>
                <c:pt idx="13077">
                  <c:v>13</c:v>
                </c:pt>
                <c:pt idx="13078">
                  <c:v>13</c:v>
                </c:pt>
                <c:pt idx="13079">
                  <c:v>13</c:v>
                </c:pt>
                <c:pt idx="13080">
                  <c:v>13</c:v>
                </c:pt>
                <c:pt idx="13081">
                  <c:v>13</c:v>
                </c:pt>
                <c:pt idx="13082">
                  <c:v>13</c:v>
                </c:pt>
                <c:pt idx="13083">
                  <c:v>13</c:v>
                </c:pt>
                <c:pt idx="13084">
                  <c:v>13</c:v>
                </c:pt>
                <c:pt idx="13085">
                  <c:v>13</c:v>
                </c:pt>
                <c:pt idx="13086">
                  <c:v>13</c:v>
                </c:pt>
                <c:pt idx="13087">
                  <c:v>13</c:v>
                </c:pt>
                <c:pt idx="13088">
                  <c:v>13</c:v>
                </c:pt>
                <c:pt idx="13089">
                  <c:v>13</c:v>
                </c:pt>
                <c:pt idx="13090">
                  <c:v>13</c:v>
                </c:pt>
                <c:pt idx="13091">
                  <c:v>13</c:v>
                </c:pt>
                <c:pt idx="13092">
                  <c:v>13</c:v>
                </c:pt>
                <c:pt idx="13093">
                  <c:v>13</c:v>
                </c:pt>
                <c:pt idx="13094">
                  <c:v>13</c:v>
                </c:pt>
                <c:pt idx="13095">
                  <c:v>13</c:v>
                </c:pt>
                <c:pt idx="13096">
                  <c:v>13</c:v>
                </c:pt>
                <c:pt idx="13097">
                  <c:v>13</c:v>
                </c:pt>
                <c:pt idx="13098">
                  <c:v>13</c:v>
                </c:pt>
                <c:pt idx="13099">
                  <c:v>13</c:v>
                </c:pt>
                <c:pt idx="13100">
                  <c:v>13</c:v>
                </c:pt>
                <c:pt idx="13101">
                  <c:v>13</c:v>
                </c:pt>
                <c:pt idx="13102">
                  <c:v>13</c:v>
                </c:pt>
                <c:pt idx="13103">
                  <c:v>13</c:v>
                </c:pt>
                <c:pt idx="13104">
                  <c:v>13</c:v>
                </c:pt>
                <c:pt idx="13105">
                  <c:v>13</c:v>
                </c:pt>
                <c:pt idx="13106">
                  <c:v>13</c:v>
                </c:pt>
                <c:pt idx="13107">
                  <c:v>13</c:v>
                </c:pt>
                <c:pt idx="13108">
                  <c:v>13</c:v>
                </c:pt>
                <c:pt idx="13109">
                  <c:v>13</c:v>
                </c:pt>
                <c:pt idx="13110">
                  <c:v>13</c:v>
                </c:pt>
                <c:pt idx="13111">
                  <c:v>13</c:v>
                </c:pt>
                <c:pt idx="13112">
                  <c:v>13</c:v>
                </c:pt>
                <c:pt idx="13113">
                  <c:v>13</c:v>
                </c:pt>
                <c:pt idx="13114">
                  <c:v>14</c:v>
                </c:pt>
                <c:pt idx="13115">
                  <c:v>14</c:v>
                </c:pt>
                <c:pt idx="13116">
                  <c:v>14</c:v>
                </c:pt>
                <c:pt idx="13117">
                  <c:v>14</c:v>
                </c:pt>
                <c:pt idx="13118">
                  <c:v>14</c:v>
                </c:pt>
                <c:pt idx="13119">
                  <c:v>14</c:v>
                </c:pt>
                <c:pt idx="13120">
                  <c:v>14</c:v>
                </c:pt>
                <c:pt idx="13121">
                  <c:v>14</c:v>
                </c:pt>
                <c:pt idx="13122">
                  <c:v>14</c:v>
                </c:pt>
                <c:pt idx="13123">
                  <c:v>14</c:v>
                </c:pt>
                <c:pt idx="13124">
                  <c:v>14</c:v>
                </c:pt>
                <c:pt idx="13125">
                  <c:v>14</c:v>
                </c:pt>
                <c:pt idx="13126">
                  <c:v>14</c:v>
                </c:pt>
                <c:pt idx="13127">
                  <c:v>14</c:v>
                </c:pt>
                <c:pt idx="13128">
                  <c:v>14</c:v>
                </c:pt>
                <c:pt idx="13129">
                  <c:v>14</c:v>
                </c:pt>
                <c:pt idx="13130">
                  <c:v>14</c:v>
                </c:pt>
                <c:pt idx="13131">
                  <c:v>14</c:v>
                </c:pt>
                <c:pt idx="13132">
                  <c:v>14</c:v>
                </c:pt>
                <c:pt idx="13133">
                  <c:v>14</c:v>
                </c:pt>
                <c:pt idx="13134">
                  <c:v>14</c:v>
                </c:pt>
                <c:pt idx="13135">
                  <c:v>14</c:v>
                </c:pt>
                <c:pt idx="13136">
                  <c:v>14</c:v>
                </c:pt>
                <c:pt idx="13137">
                  <c:v>14</c:v>
                </c:pt>
                <c:pt idx="13138">
                  <c:v>14</c:v>
                </c:pt>
                <c:pt idx="13139">
                  <c:v>14</c:v>
                </c:pt>
                <c:pt idx="13140">
                  <c:v>14</c:v>
                </c:pt>
                <c:pt idx="13141">
                  <c:v>14</c:v>
                </c:pt>
                <c:pt idx="13142">
                  <c:v>14</c:v>
                </c:pt>
                <c:pt idx="13143">
                  <c:v>14</c:v>
                </c:pt>
                <c:pt idx="13144">
                  <c:v>14</c:v>
                </c:pt>
                <c:pt idx="13145">
                  <c:v>14</c:v>
                </c:pt>
                <c:pt idx="13146">
                  <c:v>14</c:v>
                </c:pt>
                <c:pt idx="13147">
                  <c:v>14</c:v>
                </c:pt>
                <c:pt idx="13148">
                  <c:v>14</c:v>
                </c:pt>
                <c:pt idx="13149">
                  <c:v>14</c:v>
                </c:pt>
                <c:pt idx="13150">
                  <c:v>14</c:v>
                </c:pt>
                <c:pt idx="13151">
                  <c:v>14</c:v>
                </c:pt>
                <c:pt idx="13152">
                  <c:v>14</c:v>
                </c:pt>
                <c:pt idx="13153">
                  <c:v>14</c:v>
                </c:pt>
                <c:pt idx="13154">
                  <c:v>14</c:v>
                </c:pt>
                <c:pt idx="13155">
                  <c:v>14</c:v>
                </c:pt>
                <c:pt idx="13156">
                  <c:v>14</c:v>
                </c:pt>
                <c:pt idx="13157">
                  <c:v>14</c:v>
                </c:pt>
                <c:pt idx="13158">
                  <c:v>14</c:v>
                </c:pt>
                <c:pt idx="13159">
                  <c:v>14</c:v>
                </c:pt>
                <c:pt idx="13160">
                  <c:v>14</c:v>
                </c:pt>
                <c:pt idx="13161">
                  <c:v>14</c:v>
                </c:pt>
                <c:pt idx="13162">
                  <c:v>14</c:v>
                </c:pt>
                <c:pt idx="13163">
                  <c:v>14</c:v>
                </c:pt>
                <c:pt idx="13164">
                  <c:v>14</c:v>
                </c:pt>
                <c:pt idx="13165">
                  <c:v>14</c:v>
                </c:pt>
                <c:pt idx="13166">
                  <c:v>14</c:v>
                </c:pt>
                <c:pt idx="13167">
                  <c:v>14</c:v>
                </c:pt>
                <c:pt idx="13168">
                  <c:v>14</c:v>
                </c:pt>
                <c:pt idx="13169">
                  <c:v>14</c:v>
                </c:pt>
                <c:pt idx="13170">
                  <c:v>14</c:v>
                </c:pt>
                <c:pt idx="13171">
                  <c:v>14</c:v>
                </c:pt>
                <c:pt idx="13172">
                  <c:v>14</c:v>
                </c:pt>
                <c:pt idx="13173">
                  <c:v>14</c:v>
                </c:pt>
                <c:pt idx="13174">
                  <c:v>14</c:v>
                </c:pt>
                <c:pt idx="13175">
                  <c:v>14</c:v>
                </c:pt>
                <c:pt idx="13176">
                  <c:v>14</c:v>
                </c:pt>
                <c:pt idx="13177">
                  <c:v>14</c:v>
                </c:pt>
                <c:pt idx="13178">
                  <c:v>14</c:v>
                </c:pt>
                <c:pt idx="13179">
                  <c:v>14</c:v>
                </c:pt>
                <c:pt idx="13180">
                  <c:v>14</c:v>
                </c:pt>
                <c:pt idx="13181">
                  <c:v>14</c:v>
                </c:pt>
                <c:pt idx="13182">
                  <c:v>14</c:v>
                </c:pt>
                <c:pt idx="13183">
                  <c:v>14</c:v>
                </c:pt>
                <c:pt idx="13184">
                  <c:v>14</c:v>
                </c:pt>
                <c:pt idx="13185">
                  <c:v>14</c:v>
                </c:pt>
                <c:pt idx="13186">
                  <c:v>14</c:v>
                </c:pt>
                <c:pt idx="13187">
                  <c:v>14</c:v>
                </c:pt>
                <c:pt idx="13188">
                  <c:v>14</c:v>
                </c:pt>
                <c:pt idx="13189">
                  <c:v>14</c:v>
                </c:pt>
                <c:pt idx="13190">
                  <c:v>14</c:v>
                </c:pt>
                <c:pt idx="13191">
                  <c:v>14</c:v>
                </c:pt>
                <c:pt idx="13192">
                  <c:v>14</c:v>
                </c:pt>
                <c:pt idx="13193">
                  <c:v>14</c:v>
                </c:pt>
                <c:pt idx="13194">
                  <c:v>14</c:v>
                </c:pt>
                <c:pt idx="13195">
                  <c:v>14</c:v>
                </c:pt>
                <c:pt idx="13196">
                  <c:v>14</c:v>
                </c:pt>
                <c:pt idx="13197">
                  <c:v>14</c:v>
                </c:pt>
                <c:pt idx="13198">
                  <c:v>14</c:v>
                </c:pt>
                <c:pt idx="13199">
                  <c:v>14</c:v>
                </c:pt>
                <c:pt idx="13200">
                  <c:v>14</c:v>
                </c:pt>
                <c:pt idx="13201">
                  <c:v>14</c:v>
                </c:pt>
                <c:pt idx="13202">
                  <c:v>14</c:v>
                </c:pt>
                <c:pt idx="13203">
                  <c:v>14</c:v>
                </c:pt>
                <c:pt idx="13204">
                  <c:v>14</c:v>
                </c:pt>
                <c:pt idx="13205">
                  <c:v>14</c:v>
                </c:pt>
                <c:pt idx="13206">
                  <c:v>14</c:v>
                </c:pt>
                <c:pt idx="13207">
                  <c:v>14</c:v>
                </c:pt>
                <c:pt idx="13208">
                  <c:v>14</c:v>
                </c:pt>
                <c:pt idx="13209">
                  <c:v>14</c:v>
                </c:pt>
                <c:pt idx="13210">
                  <c:v>14</c:v>
                </c:pt>
                <c:pt idx="13211">
                  <c:v>14</c:v>
                </c:pt>
                <c:pt idx="13212">
                  <c:v>14</c:v>
                </c:pt>
                <c:pt idx="13213">
                  <c:v>14</c:v>
                </c:pt>
                <c:pt idx="13214">
                  <c:v>14</c:v>
                </c:pt>
                <c:pt idx="13215">
                  <c:v>14</c:v>
                </c:pt>
                <c:pt idx="13216">
                  <c:v>14</c:v>
                </c:pt>
                <c:pt idx="13217">
                  <c:v>14</c:v>
                </c:pt>
                <c:pt idx="13218">
                  <c:v>14</c:v>
                </c:pt>
                <c:pt idx="13219">
                  <c:v>14</c:v>
                </c:pt>
                <c:pt idx="13220">
                  <c:v>14</c:v>
                </c:pt>
                <c:pt idx="13221">
                  <c:v>14</c:v>
                </c:pt>
                <c:pt idx="13222">
                  <c:v>14</c:v>
                </c:pt>
                <c:pt idx="13223">
                  <c:v>14</c:v>
                </c:pt>
                <c:pt idx="13224">
                  <c:v>14</c:v>
                </c:pt>
                <c:pt idx="13225">
                  <c:v>14</c:v>
                </c:pt>
                <c:pt idx="13226">
                  <c:v>14</c:v>
                </c:pt>
                <c:pt idx="13227">
                  <c:v>14</c:v>
                </c:pt>
                <c:pt idx="13228">
                  <c:v>14</c:v>
                </c:pt>
                <c:pt idx="13229">
                  <c:v>14</c:v>
                </c:pt>
                <c:pt idx="13230">
                  <c:v>14</c:v>
                </c:pt>
                <c:pt idx="13231">
                  <c:v>14</c:v>
                </c:pt>
                <c:pt idx="13232">
                  <c:v>14</c:v>
                </c:pt>
                <c:pt idx="13233">
                  <c:v>14</c:v>
                </c:pt>
                <c:pt idx="13234">
                  <c:v>14</c:v>
                </c:pt>
                <c:pt idx="13235">
                  <c:v>14</c:v>
                </c:pt>
                <c:pt idx="13236">
                  <c:v>14</c:v>
                </c:pt>
                <c:pt idx="13237">
                  <c:v>14</c:v>
                </c:pt>
                <c:pt idx="13238">
                  <c:v>14</c:v>
                </c:pt>
                <c:pt idx="13239">
                  <c:v>14</c:v>
                </c:pt>
                <c:pt idx="13240">
                  <c:v>14</c:v>
                </c:pt>
                <c:pt idx="13241">
                  <c:v>14</c:v>
                </c:pt>
                <c:pt idx="13242">
                  <c:v>14</c:v>
                </c:pt>
                <c:pt idx="13243">
                  <c:v>14</c:v>
                </c:pt>
                <c:pt idx="13244">
                  <c:v>14</c:v>
                </c:pt>
                <c:pt idx="13245">
                  <c:v>14</c:v>
                </c:pt>
                <c:pt idx="13246">
                  <c:v>14</c:v>
                </c:pt>
                <c:pt idx="13247">
                  <c:v>14</c:v>
                </c:pt>
                <c:pt idx="13248">
                  <c:v>14</c:v>
                </c:pt>
                <c:pt idx="13249">
                  <c:v>14</c:v>
                </c:pt>
                <c:pt idx="13250">
                  <c:v>14</c:v>
                </c:pt>
                <c:pt idx="13251">
                  <c:v>15</c:v>
                </c:pt>
                <c:pt idx="13252">
                  <c:v>15</c:v>
                </c:pt>
                <c:pt idx="13253">
                  <c:v>15</c:v>
                </c:pt>
                <c:pt idx="13254">
                  <c:v>15</c:v>
                </c:pt>
                <c:pt idx="13255">
                  <c:v>15</c:v>
                </c:pt>
                <c:pt idx="13256">
                  <c:v>15</c:v>
                </c:pt>
                <c:pt idx="13257">
                  <c:v>15</c:v>
                </c:pt>
                <c:pt idx="13258">
                  <c:v>15</c:v>
                </c:pt>
                <c:pt idx="13259">
                  <c:v>15</c:v>
                </c:pt>
                <c:pt idx="13260">
                  <c:v>15</c:v>
                </c:pt>
                <c:pt idx="13261">
                  <c:v>15</c:v>
                </c:pt>
                <c:pt idx="13262">
                  <c:v>15</c:v>
                </c:pt>
                <c:pt idx="13263">
                  <c:v>15</c:v>
                </c:pt>
                <c:pt idx="13264">
                  <c:v>15</c:v>
                </c:pt>
                <c:pt idx="13265">
                  <c:v>15</c:v>
                </c:pt>
                <c:pt idx="13266">
                  <c:v>15</c:v>
                </c:pt>
                <c:pt idx="13267">
                  <c:v>15</c:v>
                </c:pt>
                <c:pt idx="13268">
                  <c:v>15</c:v>
                </c:pt>
                <c:pt idx="13269">
                  <c:v>15</c:v>
                </c:pt>
                <c:pt idx="13270">
                  <c:v>15</c:v>
                </c:pt>
                <c:pt idx="13271">
                  <c:v>15</c:v>
                </c:pt>
                <c:pt idx="13272">
                  <c:v>15</c:v>
                </c:pt>
                <c:pt idx="13273">
                  <c:v>15</c:v>
                </c:pt>
                <c:pt idx="13274">
                  <c:v>15</c:v>
                </c:pt>
                <c:pt idx="13275">
                  <c:v>15</c:v>
                </c:pt>
                <c:pt idx="13276">
                  <c:v>15</c:v>
                </c:pt>
                <c:pt idx="13277">
                  <c:v>15</c:v>
                </c:pt>
                <c:pt idx="13278">
                  <c:v>15</c:v>
                </c:pt>
                <c:pt idx="13279">
                  <c:v>15</c:v>
                </c:pt>
                <c:pt idx="13280">
                  <c:v>15</c:v>
                </c:pt>
                <c:pt idx="13281">
                  <c:v>15</c:v>
                </c:pt>
                <c:pt idx="13282">
                  <c:v>15</c:v>
                </c:pt>
                <c:pt idx="13283">
                  <c:v>15</c:v>
                </c:pt>
                <c:pt idx="13284">
                  <c:v>15</c:v>
                </c:pt>
                <c:pt idx="13285">
                  <c:v>15</c:v>
                </c:pt>
                <c:pt idx="13286">
                  <c:v>15</c:v>
                </c:pt>
                <c:pt idx="13287">
                  <c:v>15</c:v>
                </c:pt>
                <c:pt idx="13288">
                  <c:v>15</c:v>
                </c:pt>
                <c:pt idx="13289">
                  <c:v>15</c:v>
                </c:pt>
                <c:pt idx="13290">
                  <c:v>15</c:v>
                </c:pt>
                <c:pt idx="13291">
                  <c:v>15</c:v>
                </c:pt>
                <c:pt idx="13292">
                  <c:v>15</c:v>
                </c:pt>
                <c:pt idx="13293">
                  <c:v>15</c:v>
                </c:pt>
                <c:pt idx="13294">
                  <c:v>15</c:v>
                </c:pt>
                <c:pt idx="13295">
                  <c:v>15</c:v>
                </c:pt>
                <c:pt idx="13296">
                  <c:v>15</c:v>
                </c:pt>
                <c:pt idx="13297">
                  <c:v>15</c:v>
                </c:pt>
                <c:pt idx="13298">
                  <c:v>15</c:v>
                </c:pt>
                <c:pt idx="13299">
                  <c:v>15</c:v>
                </c:pt>
                <c:pt idx="13300">
                  <c:v>15</c:v>
                </c:pt>
                <c:pt idx="13301">
                  <c:v>15</c:v>
                </c:pt>
                <c:pt idx="13302">
                  <c:v>15</c:v>
                </c:pt>
                <c:pt idx="13303">
                  <c:v>15</c:v>
                </c:pt>
                <c:pt idx="13304">
                  <c:v>15</c:v>
                </c:pt>
                <c:pt idx="13305">
                  <c:v>15</c:v>
                </c:pt>
                <c:pt idx="13306">
                  <c:v>15</c:v>
                </c:pt>
                <c:pt idx="13307">
                  <c:v>15</c:v>
                </c:pt>
                <c:pt idx="13308">
                  <c:v>15</c:v>
                </c:pt>
                <c:pt idx="13309">
                  <c:v>15</c:v>
                </c:pt>
                <c:pt idx="13310">
                  <c:v>15</c:v>
                </c:pt>
                <c:pt idx="13311">
                  <c:v>15</c:v>
                </c:pt>
                <c:pt idx="13312">
                  <c:v>15</c:v>
                </c:pt>
                <c:pt idx="13313">
                  <c:v>15</c:v>
                </c:pt>
                <c:pt idx="13314">
                  <c:v>15</c:v>
                </c:pt>
                <c:pt idx="13315">
                  <c:v>15</c:v>
                </c:pt>
                <c:pt idx="13316">
                  <c:v>15</c:v>
                </c:pt>
                <c:pt idx="13317">
                  <c:v>15</c:v>
                </c:pt>
                <c:pt idx="13318">
                  <c:v>15</c:v>
                </c:pt>
                <c:pt idx="13319">
                  <c:v>15</c:v>
                </c:pt>
                <c:pt idx="13320">
                  <c:v>15</c:v>
                </c:pt>
                <c:pt idx="13321">
                  <c:v>15</c:v>
                </c:pt>
                <c:pt idx="13322">
                  <c:v>15</c:v>
                </c:pt>
                <c:pt idx="13323">
                  <c:v>15</c:v>
                </c:pt>
                <c:pt idx="13324">
                  <c:v>15</c:v>
                </c:pt>
                <c:pt idx="13325">
                  <c:v>15</c:v>
                </c:pt>
                <c:pt idx="13326">
                  <c:v>15</c:v>
                </c:pt>
                <c:pt idx="13327">
                  <c:v>15</c:v>
                </c:pt>
                <c:pt idx="13328">
                  <c:v>15</c:v>
                </c:pt>
                <c:pt idx="13329">
                  <c:v>15</c:v>
                </c:pt>
                <c:pt idx="13330">
                  <c:v>15</c:v>
                </c:pt>
                <c:pt idx="13331">
                  <c:v>15</c:v>
                </c:pt>
                <c:pt idx="13332">
                  <c:v>15</c:v>
                </c:pt>
                <c:pt idx="13333">
                  <c:v>15</c:v>
                </c:pt>
                <c:pt idx="13334">
                  <c:v>15</c:v>
                </c:pt>
                <c:pt idx="13335">
                  <c:v>15</c:v>
                </c:pt>
                <c:pt idx="13336">
                  <c:v>15</c:v>
                </c:pt>
                <c:pt idx="13337">
                  <c:v>15</c:v>
                </c:pt>
                <c:pt idx="13338">
                  <c:v>15</c:v>
                </c:pt>
                <c:pt idx="13339">
                  <c:v>15</c:v>
                </c:pt>
                <c:pt idx="13340">
                  <c:v>15</c:v>
                </c:pt>
                <c:pt idx="13341">
                  <c:v>15</c:v>
                </c:pt>
                <c:pt idx="13342">
                  <c:v>15</c:v>
                </c:pt>
                <c:pt idx="13343">
                  <c:v>15</c:v>
                </c:pt>
                <c:pt idx="13344">
                  <c:v>15</c:v>
                </c:pt>
                <c:pt idx="13345">
                  <c:v>15</c:v>
                </c:pt>
                <c:pt idx="13346">
                  <c:v>15</c:v>
                </c:pt>
                <c:pt idx="13347">
                  <c:v>15</c:v>
                </c:pt>
                <c:pt idx="13348">
                  <c:v>15</c:v>
                </c:pt>
                <c:pt idx="13349">
                  <c:v>15</c:v>
                </c:pt>
                <c:pt idx="13350">
                  <c:v>15</c:v>
                </c:pt>
                <c:pt idx="13351">
                  <c:v>15</c:v>
                </c:pt>
                <c:pt idx="13352">
                  <c:v>15</c:v>
                </c:pt>
                <c:pt idx="13353">
                  <c:v>15</c:v>
                </c:pt>
                <c:pt idx="13354">
                  <c:v>15</c:v>
                </c:pt>
                <c:pt idx="13355">
                  <c:v>15</c:v>
                </c:pt>
                <c:pt idx="13356">
                  <c:v>15</c:v>
                </c:pt>
                <c:pt idx="13357">
                  <c:v>15</c:v>
                </c:pt>
                <c:pt idx="13358">
                  <c:v>15</c:v>
                </c:pt>
                <c:pt idx="13359">
                  <c:v>15</c:v>
                </c:pt>
                <c:pt idx="13360">
                  <c:v>15</c:v>
                </c:pt>
                <c:pt idx="13361">
                  <c:v>15</c:v>
                </c:pt>
                <c:pt idx="13362">
                  <c:v>15</c:v>
                </c:pt>
                <c:pt idx="13363">
                  <c:v>15</c:v>
                </c:pt>
                <c:pt idx="13364">
                  <c:v>15</c:v>
                </c:pt>
                <c:pt idx="13365">
                  <c:v>15</c:v>
                </c:pt>
                <c:pt idx="13366">
                  <c:v>15</c:v>
                </c:pt>
                <c:pt idx="13367">
                  <c:v>15</c:v>
                </c:pt>
                <c:pt idx="13368">
                  <c:v>15</c:v>
                </c:pt>
                <c:pt idx="13369">
                  <c:v>15</c:v>
                </c:pt>
                <c:pt idx="13370">
                  <c:v>15</c:v>
                </c:pt>
                <c:pt idx="13371">
                  <c:v>15</c:v>
                </c:pt>
                <c:pt idx="13372">
                  <c:v>15</c:v>
                </c:pt>
                <c:pt idx="13373">
                  <c:v>15</c:v>
                </c:pt>
                <c:pt idx="13374">
                  <c:v>15</c:v>
                </c:pt>
                <c:pt idx="13375">
                  <c:v>15</c:v>
                </c:pt>
                <c:pt idx="13376">
                  <c:v>15</c:v>
                </c:pt>
                <c:pt idx="13377">
                  <c:v>15</c:v>
                </c:pt>
                <c:pt idx="13378">
                  <c:v>15</c:v>
                </c:pt>
                <c:pt idx="13379">
                  <c:v>15</c:v>
                </c:pt>
                <c:pt idx="13380">
                  <c:v>15</c:v>
                </c:pt>
                <c:pt idx="13381">
                  <c:v>15</c:v>
                </c:pt>
                <c:pt idx="13382">
                  <c:v>15</c:v>
                </c:pt>
                <c:pt idx="13383">
                  <c:v>15</c:v>
                </c:pt>
                <c:pt idx="13384">
                  <c:v>15</c:v>
                </c:pt>
                <c:pt idx="13385">
                  <c:v>15</c:v>
                </c:pt>
                <c:pt idx="13386">
                  <c:v>15</c:v>
                </c:pt>
                <c:pt idx="13387">
                  <c:v>15</c:v>
                </c:pt>
                <c:pt idx="13388">
                  <c:v>15</c:v>
                </c:pt>
                <c:pt idx="13389">
                  <c:v>16</c:v>
                </c:pt>
                <c:pt idx="13390">
                  <c:v>16</c:v>
                </c:pt>
                <c:pt idx="13391">
                  <c:v>16</c:v>
                </c:pt>
                <c:pt idx="13392">
                  <c:v>16</c:v>
                </c:pt>
                <c:pt idx="13393">
                  <c:v>16</c:v>
                </c:pt>
                <c:pt idx="13394">
                  <c:v>16</c:v>
                </c:pt>
                <c:pt idx="13395">
                  <c:v>16</c:v>
                </c:pt>
                <c:pt idx="13396">
                  <c:v>16</c:v>
                </c:pt>
                <c:pt idx="13397">
                  <c:v>16</c:v>
                </c:pt>
                <c:pt idx="13398">
                  <c:v>16</c:v>
                </c:pt>
                <c:pt idx="13399">
                  <c:v>16</c:v>
                </c:pt>
                <c:pt idx="13400">
                  <c:v>16</c:v>
                </c:pt>
                <c:pt idx="13401">
                  <c:v>16</c:v>
                </c:pt>
                <c:pt idx="13402">
                  <c:v>16</c:v>
                </c:pt>
                <c:pt idx="13403">
                  <c:v>16</c:v>
                </c:pt>
                <c:pt idx="13404">
                  <c:v>16</c:v>
                </c:pt>
                <c:pt idx="13405">
                  <c:v>16</c:v>
                </c:pt>
                <c:pt idx="13406">
                  <c:v>16</c:v>
                </c:pt>
                <c:pt idx="13407">
                  <c:v>16</c:v>
                </c:pt>
                <c:pt idx="13408">
                  <c:v>16</c:v>
                </c:pt>
                <c:pt idx="13409">
                  <c:v>16</c:v>
                </c:pt>
                <c:pt idx="13410">
                  <c:v>16</c:v>
                </c:pt>
                <c:pt idx="13411">
                  <c:v>16</c:v>
                </c:pt>
                <c:pt idx="13412">
                  <c:v>16</c:v>
                </c:pt>
                <c:pt idx="13413">
                  <c:v>16</c:v>
                </c:pt>
                <c:pt idx="13414">
                  <c:v>16</c:v>
                </c:pt>
                <c:pt idx="13415">
                  <c:v>16</c:v>
                </c:pt>
                <c:pt idx="13416">
                  <c:v>16</c:v>
                </c:pt>
                <c:pt idx="13417">
                  <c:v>16</c:v>
                </c:pt>
                <c:pt idx="13418">
                  <c:v>16</c:v>
                </c:pt>
                <c:pt idx="13419">
                  <c:v>16</c:v>
                </c:pt>
                <c:pt idx="13420">
                  <c:v>16</c:v>
                </c:pt>
                <c:pt idx="13421">
                  <c:v>16</c:v>
                </c:pt>
                <c:pt idx="13422">
                  <c:v>16</c:v>
                </c:pt>
                <c:pt idx="13423">
                  <c:v>16</c:v>
                </c:pt>
                <c:pt idx="13424">
                  <c:v>16</c:v>
                </c:pt>
                <c:pt idx="13425">
                  <c:v>16</c:v>
                </c:pt>
                <c:pt idx="13426">
                  <c:v>16</c:v>
                </c:pt>
                <c:pt idx="13427">
                  <c:v>16</c:v>
                </c:pt>
                <c:pt idx="13428">
                  <c:v>16</c:v>
                </c:pt>
                <c:pt idx="13429">
                  <c:v>16</c:v>
                </c:pt>
                <c:pt idx="13430">
                  <c:v>16</c:v>
                </c:pt>
                <c:pt idx="13431">
                  <c:v>16</c:v>
                </c:pt>
                <c:pt idx="13432">
                  <c:v>16</c:v>
                </c:pt>
                <c:pt idx="13433">
                  <c:v>16</c:v>
                </c:pt>
                <c:pt idx="13434">
                  <c:v>16</c:v>
                </c:pt>
                <c:pt idx="13435">
                  <c:v>16</c:v>
                </c:pt>
                <c:pt idx="13436">
                  <c:v>16</c:v>
                </c:pt>
                <c:pt idx="13437">
                  <c:v>16</c:v>
                </c:pt>
                <c:pt idx="13438">
                  <c:v>16</c:v>
                </c:pt>
                <c:pt idx="13439">
                  <c:v>16</c:v>
                </c:pt>
                <c:pt idx="13440">
                  <c:v>16</c:v>
                </c:pt>
                <c:pt idx="13441">
                  <c:v>16</c:v>
                </c:pt>
                <c:pt idx="13442">
                  <c:v>16</c:v>
                </c:pt>
                <c:pt idx="13443">
                  <c:v>16</c:v>
                </c:pt>
                <c:pt idx="13444">
                  <c:v>16</c:v>
                </c:pt>
                <c:pt idx="13445">
                  <c:v>16</c:v>
                </c:pt>
                <c:pt idx="13446">
                  <c:v>16</c:v>
                </c:pt>
                <c:pt idx="13447">
                  <c:v>16</c:v>
                </c:pt>
                <c:pt idx="13448">
                  <c:v>16</c:v>
                </c:pt>
                <c:pt idx="13449">
                  <c:v>16</c:v>
                </c:pt>
                <c:pt idx="13450">
                  <c:v>16</c:v>
                </c:pt>
                <c:pt idx="13451">
                  <c:v>16</c:v>
                </c:pt>
                <c:pt idx="13452">
                  <c:v>16</c:v>
                </c:pt>
                <c:pt idx="13453">
                  <c:v>16</c:v>
                </c:pt>
                <c:pt idx="13454">
                  <c:v>16</c:v>
                </c:pt>
                <c:pt idx="13455">
                  <c:v>16</c:v>
                </c:pt>
                <c:pt idx="13456">
                  <c:v>16</c:v>
                </c:pt>
                <c:pt idx="13457">
                  <c:v>16</c:v>
                </c:pt>
                <c:pt idx="13458">
                  <c:v>16</c:v>
                </c:pt>
                <c:pt idx="13459">
                  <c:v>16</c:v>
                </c:pt>
                <c:pt idx="13460">
                  <c:v>16</c:v>
                </c:pt>
                <c:pt idx="13461">
                  <c:v>16</c:v>
                </c:pt>
                <c:pt idx="13462">
                  <c:v>16</c:v>
                </c:pt>
                <c:pt idx="13463">
                  <c:v>16</c:v>
                </c:pt>
                <c:pt idx="13464">
                  <c:v>16</c:v>
                </c:pt>
                <c:pt idx="13465">
                  <c:v>16</c:v>
                </c:pt>
                <c:pt idx="13466">
                  <c:v>16</c:v>
                </c:pt>
                <c:pt idx="13467">
                  <c:v>16</c:v>
                </c:pt>
                <c:pt idx="13468">
                  <c:v>16</c:v>
                </c:pt>
                <c:pt idx="13469">
                  <c:v>16</c:v>
                </c:pt>
                <c:pt idx="13470">
                  <c:v>16</c:v>
                </c:pt>
                <c:pt idx="13471">
                  <c:v>16</c:v>
                </c:pt>
                <c:pt idx="13472">
                  <c:v>16</c:v>
                </c:pt>
                <c:pt idx="13473">
                  <c:v>16</c:v>
                </c:pt>
                <c:pt idx="13474">
                  <c:v>16</c:v>
                </c:pt>
                <c:pt idx="13475">
                  <c:v>16</c:v>
                </c:pt>
                <c:pt idx="13476">
                  <c:v>16</c:v>
                </c:pt>
                <c:pt idx="13477">
                  <c:v>16</c:v>
                </c:pt>
                <c:pt idx="13478">
                  <c:v>16</c:v>
                </c:pt>
                <c:pt idx="13479">
                  <c:v>16</c:v>
                </c:pt>
                <c:pt idx="13480">
                  <c:v>16</c:v>
                </c:pt>
                <c:pt idx="13481">
                  <c:v>16</c:v>
                </c:pt>
                <c:pt idx="13482">
                  <c:v>16</c:v>
                </c:pt>
                <c:pt idx="13483">
                  <c:v>16</c:v>
                </c:pt>
                <c:pt idx="13484">
                  <c:v>16</c:v>
                </c:pt>
                <c:pt idx="13485">
                  <c:v>16</c:v>
                </c:pt>
                <c:pt idx="13486">
                  <c:v>16</c:v>
                </c:pt>
                <c:pt idx="13487">
                  <c:v>16</c:v>
                </c:pt>
                <c:pt idx="13488">
                  <c:v>16</c:v>
                </c:pt>
                <c:pt idx="13489">
                  <c:v>16</c:v>
                </c:pt>
                <c:pt idx="13490">
                  <c:v>16</c:v>
                </c:pt>
                <c:pt idx="13491">
                  <c:v>16</c:v>
                </c:pt>
                <c:pt idx="13492">
                  <c:v>16</c:v>
                </c:pt>
                <c:pt idx="13493">
                  <c:v>16</c:v>
                </c:pt>
                <c:pt idx="13494">
                  <c:v>16</c:v>
                </c:pt>
                <c:pt idx="13495">
                  <c:v>16</c:v>
                </c:pt>
                <c:pt idx="13496">
                  <c:v>16</c:v>
                </c:pt>
                <c:pt idx="13497">
                  <c:v>16</c:v>
                </c:pt>
                <c:pt idx="13498">
                  <c:v>16</c:v>
                </c:pt>
                <c:pt idx="13499">
                  <c:v>16</c:v>
                </c:pt>
                <c:pt idx="13500">
                  <c:v>16</c:v>
                </c:pt>
                <c:pt idx="13501">
                  <c:v>16</c:v>
                </c:pt>
                <c:pt idx="13502">
                  <c:v>16</c:v>
                </c:pt>
                <c:pt idx="13503">
                  <c:v>16</c:v>
                </c:pt>
                <c:pt idx="13504">
                  <c:v>16</c:v>
                </c:pt>
                <c:pt idx="13505">
                  <c:v>16</c:v>
                </c:pt>
                <c:pt idx="13506">
                  <c:v>16</c:v>
                </c:pt>
                <c:pt idx="13507">
                  <c:v>16</c:v>
                </c:pt>
                <c:pt idx="13508">
                  <c:v>16</c:v>
                </c:pt>
                <c:pt idx="13509">
                  <c:v>16</c:v>
                </c:pt>
                <c:pt idx="13510">
                  <c:v>16</c:v>
                </c:pt>
                <c:pt idx="13511">
                  <c:v>16</c:v>
                </c:pt>
                <c:pt idx="13512">
                  <c:v>17</c:v>
                </c:pt>
                <c:pt idx="13513">
                  <c:v>17</c:v>
                </c:pt>
                <c:pt idx="13514">
                  <c:v>17</c:v>
                </c:pt>
                <c:pt idx="13515">
                  <c:v>17</c:v>
                </c:pt>
                <c:pt idx="13516">
                  <c:v>17</c:v>
                </c:pt>
                <c:pt idx="13517">
                  <c:v>17</c:v>
                </c:pt>
                <c:pt idx="13518">
                  <c:v>17</c:v>
                </c:pt>
                <c:pt idx="13519">
                  <c:v>17</c:v>
                </c:pt>
                <c:pt idx="13520">
                  <c:v>17</c:v>
                </c:pt>
                <c:pt idx="13521">
                  <c:v>17</c:v>
                </c:pt>
                <c:pt idx="13522">
                  <c:v>17</c:v>
                </c:pt>
                <c:pt idx="13523">
                  <c:v>17</c:v>
                </c:pt>
                <c:pt idx="13524">
                  <c:v>17</c:v>
                </c:pt>
                <c:pt idx="13525">
                  <c:v>17</c:v>
                </c:pt>
                <c:pt idx="13526">
                  <c:v>17</c:v>
                </c:pt>
                <c:pt idx="13527">
                  <c:v>17</c:v>
                </c:pt>
                <c:pt idx="13528">
                  <c:v>17</c:v>
                </c:pt>
                <c:pt idx="13529">
                  <c:v>17</c:v>
                </c:pt>
                <c:pt idx="13530">
                  <c:v>17</c:v>
                </c:pt>
                <c:pt idx="13531">
                  <c:v>17</c:v>
                </c:pt>
                <c:pt idx="13532">
                  <c:v>17</c:v>
                </c:pt>
                <c:pt idx="13533">
                  <c:v>17</c:v>
                </c:pt>
                <c:pt idx="13534">
                  <c:v>17</c:v>
                </c:pt>
                <c:pt idx="13535">
                  <c:v>17</c:v>
                </c:pt>
                <c:pt idx="13536">
                  <c:v>17</c:v>
                </c:pt>
                <c:pt idx="13537">
                  <c:v>17</c:v>
                </c:pt>
                <c:pt idx="13538">
                  <c:v>17</c:v>
                </c:pt>
                <c:pt idx="13539">
                  <c:v>17</c:v>
                </c:pt>
                <c:pt idx="13540">
                  <c:v>17</c:v>
                </c:pt>
                <c:pt idx="13541">
                  <c:v>17</c:v>
                </c:pt>
                <c:pt idx="13542">
                  <c:v>17</c:v>
                </c:pt>
                <c:pt idx="13543">
                  <c:v>17</c:v>
                </c:pt>
                <c:pt idx="13544">
                  <c:v>17</c:v>
                </c:pt>
                <c:pt idx="13545">
                  <c:v>17</c:v>
                </c:pt>
                <c:pt idx="13546">
                  <c:v>17</c:v>
                </c:pt>
                <c:pt idx="13547">
                  <c:v>17</c:v>
                </c:pt>
                <c:pt idx="13548">
                  <c:v>17</c:v>
                </c:pt>
                <c:pt idx="13549">
                  <c:v>17</c:v>
                </c:pt>
                <c:pt idx="13550">
                  <c:v>17</c:v>
                </c:pt>
                <c:pt idx="13551">
                  <c:v>17</c:v>
                </c:pt>
                <c:pt idx="13552">
                  <c:v>17</c:v>
                </c:pt>
                <c:pt idx="13553">
                  <c:v>17</c:v>
                </c:pt>
                <c:pt idx="13554">
                  <c:v>17</c:v>
                </c:pt>
                <c:pt idx="13555">
                  <c:v>17</c:v>
                </c:pt>
                <c:pt idx="13556">
                  <c:v>17</c:v>
                </c:pt>
                <c:pt idx="13557">
                  <c:v>17</c:v>
                </c:pt>
                <c:pt idx="13558">
                  <c:v>17</c:v>
                </c:pt>
                <c:pt idx="13559">
                  <c:v>17</c:v>
                </c:pt>
                <c:pt idx="13560">
                  <c:v>17</c:v>
                </c:pt>
                <c:pt idx="13561">
                  <c:v>17</c:v>
                </c:pt>
                <c:pt idx="13562">
                  <c:v>17</c:v>
                </c:pt>
                <c:pt idx="13563">
                  <c:v>17</c:v>
                </c:pt>
                <c:pt idx="13564">
                  <c:v>17</c:v>
                </c:pt>
                <c:pt idx="13565">
                  <c:v>17</c:v>
                </c:pt>
                <c:pt idx="13566">
                  <c:v>17</c:v>
                </c:pt>
                <c:pt idx="13567">
                  <c:v>17</c:v>
                </c:pt>
                <c:pt idx="13568">
                  <c:v>17</c:v>
                </c:pt>
                <c:pt idx="13569">
                  <c:v>17</c:v>
                </c:pt>
                <c:pt idx="13570">
                  <c:v>17</c:v>
                </c:pt>
                <c:pt idx="13571">
                  <c:v>17</c:v>
                </c:pt>
                <c:pt idx="13572">
                  <c:v>17</c:v>
                </c:pt>
                <c:pt idx="13573">
                  <c:v>17</c:v>
                </c:pt>
                <c:pt idx="13574">
                  <c:v>17</c:v>
                </c:pt>
                <c:pt idx="13575">
                  <c:v>17</c:v>
                </c:pt>
                <c:pt idx="13576">
                  <c:v>17</c:v>
                </c:pt>
                <c:pt idx="13577">
                  <c:v>17</c:v>
                </c:pt>
                <c:pt idx="13578">
                  <c:v>17</c:v>
                </c:pt>
                <c:pt idx="13579">
                  <c:v>17</c:v>
                </c:pt>
                <c:pt idx="13580">
                  <c:v>17</c:v>
                </c:pt>
                <c:pt idx="13581">
                  <c:v>17</c:v>
                </c:pt>
                <c:pt idx="13582">
                  <c:v>17</c:v>
                </c:pt>
                <c:pt idx="13583">
                  <c:v>17</c:v>
                </c:pt>
                <c:pt idx="13584">
                  <c:v>17</c:v>
                </c:pt>
                <c:pt idx="13585">
                  <c:v>17</c:v>
                </c:pt>
                <c:pt idx="13586">
                  <c:v>17</c:v>
                </c:pt>
                <c:pt idx="13587">
                  <c:v>17</c:v>
                </c:pt>
                <c:pt idx="13588">
                  <c:v>17</c:v>
                </c:pt>
                <c:pt idx="13589">
                  <c:v>17</c:v>
                </c:pt>
                <c:pt idx="13590">
                  <c:v>17</c:v>
                </c:pt>
                <c:pt idx="13591">
                  <c:v>17</c:v>
                </c:pt>
                <c:pt idx="13592">
                  <c:v>17</c:v>
                </c:pt>
                <c:pt idx="13593">
                  <c:v>17</c:v>
                </c:pt>
                <c:pt idx="13594">
                  <c:v>17</c:v>
                </c:pt>
                <c:pt idx="13595">
                  <c:v>17</c:v>
                </c:pt>
                <c:pt idx="13596">
                  <c:v>17</c:v>
                </c:pt>
                <c:pt idx="13597">
                  <c:v>17</c:v>
                </c:pt>
                <c:pt idx="13598">
                  <c:v>17</c:v>
                </c:pt>
                <c:pt idx="13599">
                  <c:v>17</c:v>
                </c:pt>
                <c:pt idx="13600">
                  <c:v>17</c:v>
                </c:pt>
                <c:pt idx="13601">
                  <c:v>17</c:v>
                </c:pt>
                <c:pt idx="13602">
                  <c:v>17</c:v>
                </c:pt>
                <c:pt idx="13603">
                  <c:v>17</c:v>
                </c:pt>
                <c:pt idx="13604">
                  <c:v>17</c:v>
                </c:pt>
                <c:pt idx="13605">
                  <c:v>17</c:v>
                </c:pt>
                <c:pt idx="13606">
                  <c:v>17</c:v>
                </c:pt>
                <c:pt idx="13607">
                  <c:v>17</c:v>
                </c:pt>
                <c:pt idx="13608">
                  <c:v>17</c:v>
                </c:pt>
                <c:pt idx="13609">
                  <c:v>17</c:v>
                </c:pt>
                <c:pt idx="13610">
                  <c:v>17</c:v>
                </c:pt>
                <c:pt idx="13611">
                  <c:v>17</c:v>
                </c:pt>
                <c:pt idx="13612">
                  <c:v>17</c:v>
                </c:pt>
                <c:pt idx="13613">
                  <c:v>17</c:v>
                </c:pt>
                <c:pt idx="13614">
                  <c:v>17</c:v>
                </c:pt>
                <c:pt idx="13615">
                  <c:v>17</c:v>
                </c:pt>
                <c:pt idx="13616">
                  <c:v>17</c:v>
                </c:pt>
                <c:pt idx="13617">
                  <c:v>17</c:v>
                </c:pt>
                <c:pt idx="13618">
                  <c:v>17</c:v>
                </c:pt>
                <c:pt idx="13619">
                  <c:v>17</c:v>
                </c:pt>
                <c:pt idx="13620">
                  <c:v>17</c:v>
                </c:pt>
                <c:pt idx="13621">
                  <c:v>17</c:v>
                </c:pt>
                <c:pt idx="13622">
                  <c:v>17</c:v>
                </c:pt>
                <c:pt idx="13623">
                  <c:v>17</c:v>
                </c:pt>
                <c:pt idx="13624">
                  <c:v>17</c:v>
                </c:pt>
                <c:pt idx="13625">
                  <c:v>17</c:v>
                </c:pt>
                <c:pt idx="13626">
                  <c:v>17</c:v>
                </c:pt>
                <c:pt idx="13627">
                  <c:v>17</c:v>
                </c:pt>
                <c:pt idx="13628">
                  <c:v>17</c:v>
                </c:pt>
                <c:pt idx="13629">
                  <c:v>17</c:v>
                </c:pt>
                <c:pt idx="13630">
                  <c:v>17</c:v>
                </c:pt>
                <c:pt idx="13631">
                  <c:v>17</c:v>
                </c:pt>
                <c:pt idx="13632">
                  <c:v>17</c:v>
                </c:pt>
                <c:pt idx="13633">
                  <c:v>17</c:v>
                </c:pt>
                <c:pt idx="13634">
                  <c:v>17</c:v>
                </c:pt>
                <c:pt idx="13635">
                  <c:v>17</c:v>
                </c:pt>
                <c:pt idx="13636">
                  <c:v>17</c:v>
                </c:pt>
                <c:pt idx="13637">
                  <c:v>17</c:v>
                </c:pt>
                <c:pt idx="13638">
                  <c:v>17</c:v>
                </c:pt>
                <c:pt idx="13639">
                  <c:v>17</c:v>
                </c:pt>
                <c:pt idx="13640">
                  <c:v>17</c:v>
                </c:pt>
                <c:pt idx="13641">
                  <c:v>17</c:v>
                </c:pt>
                <c:pt idx="13642">
                  <c:v>17</c:v>
                </c:pt>
                <c:pt idx="13643">
                  <c:v>17</c:v>
                </c:pt>
                <c:pt idx="13644">
                  <c:v>17</c:v>
                </c:pt>
                <c:pt idx="13645">
                  <c:v>17</c:v>
                </c:pt>
                <c:pt idx="13646">
                  <c:v>17</c:v>
                </c:pt>
                <c:pt idx="13647">
                  <c:v>17</c:v>
                </c:pt>
                <c:pt idx="13648">
                  <c:v>17</c:v>
                </c:pt>
                <c:pt idx="13649">
                  <c:v>17</c:v>
                </c:pt>
                <c:pt idx="13650">
                  <c:v>17</c:v>
                </c:pt>
                <c:pt idx="13651">
                  <c:v>18</c:v>
                </c:pt>
                <c:pt idx="13652">
                  <c:v>18</c:v>
                </c:pt>
                <c:pt idx="13653">
                  <c:v>18</c:v>
                </c:pt>
                <c:pt idx="13654">
                  <c:v>18</c:v>
                </c:pt>
                <c:pt idx="13655">
                  <c:v>18</c:v>
                </c:pt>
                <c:pt idx="13656">
                  <c:v>18</c:v>
                </c:pt>
                <c:pt idx="13657">
                  <c:v>18</c:v>
                </c:pt>
                <c:pt idx="13658">
                  <c:v>18</c:v>
                </c:pt>
                <c:pt idx="13659">
                  <c:v>18</c:v>
                </c:pt>
                <c:pt idx="13660">
                  <c:v>18</c:v>
                </c:pt>
                <c:pt idx="13661">
                  <c:v>18</c:v>
                </c:pt>
                <c:pt idx="13662">
                  <c:v>18</c:v>
                </c:pt>
                <c:pt idx="13663">
                  <c:v>18</c:v>
                </c:pt>
                <c:pt idx="13664">
                  <c:v>18</c:v>
                </c:pt>
                <c:pt idx="13665">
                  <c:v>18</c:v>
                </c:pt>
                <c:pt idx="13666">
                  <c:v>18</c:v>
                </c:pt>
                <c:pt idx="13667">
                  <c:v>18</c:v>
                </c:pt>
                <c:pt idx="13668">
                  <c:v>18</c:v>
                </c:pt>
                <c:pt idx="13669">
                  <c:v>18</c:v>
                </c:pt>
                <c:pt idx="13670">
                  <c:v>18</c:v>
                </c:pt>
                <c:pt idx="13671">
                  <c:v>18</c:v>
                </c:pt>
                <c:pt idx="13672">
                  <c:v>18</c:v>
                </c:pt>
                <c:pt idx="13673">
                  <c:v>18</c:v>
                </c:pt>
                <c:pt idx="13674">
                  <c:v>18</c:v>
                </c:pt>
                <c:pt idx="13675">
                  <c:v>18</c:v>
                </c:pt>
                <c:pt idx="13676">
                  <c:v>18</c:v>
                </c:pt>
                <c:pt idx="13677">
                  <c:v>18</c:v>
                </c:pt>
                <c:pt idx="13678">
                  <c:v>18</c:v>
                </c:pt>
                <c:pt idx="13679">
                  <c:v>18</c:v>
                </c:pt>
                <c:pt idx="13680">
                  <c:v>18</c:v>
                </c:pt>
                <c:pt idx="13681">
                  <c:v>18</c:v>
                </c:pt>
                <c:pt idx="13682">
                  <c:v>18</c:v>
                </c:pt>
                <c:pt idx="13683">
                  <c:v>18</c:v>
                </c:pt>
                <c:pt idx="13684">
                  <c:v>18</c:v>
                </c:pt>
                <c:pt idx="13685">
                  <c:v>18</c:v>
                </c:pt>
                <c:pt idx="13686">
                  <c:v>18</c:v>
                </c:pt>
                <c:pt idx="13687">
                  <c:v>18</c:v>
                </c:pt>
                <c:pt idx="13688">
                  <c:v>18</c:v>
                </c:pt>
                <c:pt idx="13689">
                  <c:v>18</c:v>
                </c:pt>
                <c:pt idx="13690">
                  <c:v>18</c:v>
                </c:pt>
                <c:pt idx="13691">
                  <c:v>18</c:v>
                </c:pt>
                <c:pt idx="13692">
                  <c:v>18</c:v>
                </c:pt>
                <c:pt idx="13693">
                  <c:v>18</c:v>
                </c:pt>
                <c:pt idx="13694">
                  <c:v>18</c:v>
                </c:pt>
                <c:pt idx="13695">
                  <c:v>18</c:v>
                </c:pt>
                <c:pt idx="13696">
                  <c:v>18</c:v>
                </c:pt>
                <c:pt idx="13697">
                  <c:v>18</c:v>
                </c:pt>
                <c:pt idx="13698">
                  <c:v>18</c:v>
                </c:pt>
                <c:pt idx="13699">
                  <c:v>18</c:v>
                </c:pt>
                <c:pt idx="13700">
                  <c:v>18</c:v>
                </c:pt>
                <c:pt idx="13701">
                  <c:v>18</c:v>
                </c:pt>
                <c:pt idx="13702">
                  <c:v>18</c:v>
                </c:pt>
                <c:pt idx="13703">
                  <c:v>18</c:v>
                </c:pt>
                <c:pt idx="13704">
                  <c:v>18</c:v>
                </c:pt>
                <c:pt idx="13705">
                  <c:v>18</c:v>
                </c:pt>
                <c:pt idx="13706">
                  <c:v>18</c:v>
                </c:pt>
                <c:pt idx="13707">
                  <c:v>18</c:v>
                </c:pt>
                <c:pt idx="13708">
                  <c:v>18</c:v>
                </c:pt>
                <c:pt idx="13709">
                  <c:v>18</c:v>
                </c:pt>
                <c:pt idx="13710">
                  <c:v>18</c:v>
                </c:pt>
                <c:pt idx="13711">
                  <c:v>18</c:v>
                </c:pt>
                <c:pt idx="13712">
                  <c:v>18</c:v>
                </c:pt>
                <c:pt idx="13713">
                  <c:v>18</c:v>
                </c:pt>
                <c:pt idx="13714">
                  <c:v>18</c:v>
                </c:pt>
                <c:pt idx="13715">
                  <c:v>18</c:v>
                </c:pt>
                <c:pt idx="13716">
                  <c:v>18</c:v>
                </c:pt>
                <c:pt idx="13717">
                  <c:v>18</c:v>
                </c:pt>
                <c:pt idx="13718">
                  <c:v>18</c:v>
                </c:pt>
                <c:pt idx="13719">
                  <c:v>18</c:v>
                </c:pt>
                <c:pt idx="13720">
                  <c:v>18</c:v>
                </c:pt>
                <c:pt idx="13721">
                  <c:v>18</c:v>
                </c:pt>
                <c:pt idx="13722">
                  <c:v>18</c:v>
                </c:pt>
                <c:pt idx="13723">
                  <c:v>18</c:v>
                </c:pt>
                <c:pt idx="13724">
                  <c:v>18</c:v>
                </c:pt>
                <c:pt idx="13725">
                  <c:v>18</c:v>
                </c:pt>
                <c:pt idx="13726">
                  <c:v>18</c:v>
                </c:pt>
                <c:pt idx="13727">
                  <c:v>18</c:v>
                </c:pt>
                <c:pt idx="13728">
                  <c:v>18</c:v>
                </c:pt>
                <c:pt idx="13729">
                  <c:v>18</c:v>
                </c:pt>
                <c:pt idx="13730">
                  <c:v>18</c:v>
                </c:pt>
                <c:pt idx="13731">
                  <c:v>18</c:v>
                </c:pt>
                <c:pt idx="13732">
                  <c:v>18</c:v>
                </c:pt>
                <c:pt idx="13733">
                  <c:v>18</c:v>
                </c:pt>
                <c:pt idx="13734">
                  <c:v>18</c:v>
                </c:pt>
                <c:pt idx="13735">
                  <c:v>18</c:v>
                </c:pt>
                <c:pt idx="13736">
                  <c:v>18</c:v>
                </c:pt>
                <c:pt idx="13737">
                  <c:v>18</c:v>
                </c:pt>
                <c:pt idx="13738">
                  <c:v>18</c:v>
                </c:pt>
                <c:pt idx="13739">
                  <c:v>18</c:v>
                </c:pt>
                <c:pt idx="13740">
                  <c:v>18</c:v>
                </c:pt>
                <c:pt idx="13741">
                  <c:v>18</c:v>
                </c:pt>
                <c:pt idx="13742">
                  <c:v>18</c:v>
                </c:pt>
                <c:pt idx="13743">
                  <c:v>18</c:v>
                </c:pt>
                <c:pt idx="13744">
                  <c:v>18</c:v>
                </c:pt>
                <c:pt idx="13745">
                  <c:v>18</c:v>
                </c:pt>
                <c:pt idx="13746">
                  <c:v>18</c:v>
                </c:pt>
                <c:pt idx="13747">
                  <c:v>18</c:v>
                </c:pt>
                <c:pt idx="13748">
                  <c:v>18</c:v>
                </c:pt>
                <c:pt idx="13749">
                  <c:v>18</c:v>
                </c:pt>
                <c:pt idx="13750">
                  <c:v>18</c:v>
                </c:pt>
                <c:pt idx="13751">
                  <c:v>18</c:v>
                </c:pt>
                <c:pt idx="13752">
                  <c:v>18</c:v>
                </c:pt>
                <c:pt idx="13753">
                  <c:v>18</c:v>
                </c:pt>
                <c:pt idx="13754">
                  <c:v>18</c:v>
                </c:pt>
                <c:pt idx="13755">
                  <c:v>18</c:v>
                </c:pt>
                <c:pt idx="13756">
                  <c:v>18</c:v>
                </c:pt>
                <c:pt idx="13757">
                  <c:v>18</c:v>
                </c:pt>
                <c:pt idx="13758">
                  <c:v>18</c:v>
                </c:pt>
                <c:pt idx="13759">
                  <c:v>18</c:v>
                </c:pt>
                <c:pt idx="13760">
                  <c:v>18</c:v>
                </c:pt>
                <c:pt idx="13761">
                  <c:v>18</c:v>
                </c:pt>
                <c:pt idx="13762">
                  <c:v>18</c:v>
                </c:pt>
                <c:pt idx="13763">
                  <c:v>18</c:v>
                </c:pt>
                <c:pt idx="13764">
                  <c:v>18</c:v>
                </c:pt>
                <c:pt idx="13765">
                  <c:v>18</c:v>
                </c:pt>
                <c:pt idx="13766">
                  <c:v>19</c:v>
                </c:pt>
                <c:pt idx="13767">
                  <c:v>19</c:v>
                </c:pt>
                <c:pt idx="13768">
                  <c:v>19</c:v>
                </c:pt>
                <c:pt idx="13769">
                  <c:v>19</c:v>
                </c:pt>
                <c:pt idx="13770">
                  <c:v>19</c:v>
                </c:pt>
                <c:pt idx="13771">
                  <c:v>19</c:v>
                </c:pt>
                <c:pt idx="13772">
                  <c:v>19</c:v>
                </c:pt>
                <c:pt idx="13773">
                  <c:v>19</c:v>
                </c:pt>
                <c:pt idx="13774">
                  <c:v>19</c:v>
                </c:pt>
                <c:pt idx="13775">
                  <c:v>19</c:v>
                </c:pt>
                <c:pt idx="13776">
                  <c:v>19</c:v>
                </c:pt>
                <c:pt idx="13777">
                  <c:v>19</c:v>
                </c:pt>
                <c:pt idx="13778">
                  <c:v>19</c:v>
                </c:pt>
                <c:pt idx="13779">
                  <c:v>19</c:v>
                </c:pt>
                <c:pt idx="13780">
                  <c:v>19</c:v>
                </c:pt>
                <c:pt idx="13781">
                  <c:v>19</c:v>
                </c:pt>
                <c:pt idx="13782">
                  <c:v>19</c:v>
                </c:pt>
                <c:pt idx="13783">
                  <c:v>19</c:v>
                </c:pt>
                <c:pt idx="13784">
                  <c:v>19</c:v>
                </c:pt>
                <c:pt idx="13785">
                  <c:v>19</c:v>
                </c:pt>
                <c:pt idx="13786">
                  <c:v>19</c:v>
                </c:pt>
                <c:pt idx="13787">
                  <c:v>19</c:v>
                </c:pt>
                <c:pt idx="13788">
                  <c:v>19</c:v>
                </c:pt>
                <c:pt idx="13789">
                  <c:v>19</c:v>
                </c:pt>
                <c:pt idx="13790">
                  <c:v>19</c:v>
                </c:pt>
                <c:pt idx="13791">
                  <c:v>19</c:v>
                </c:pt>
                <c:pt idx="13792">
                  <c:v>19</c:v>
                </c:pt>
                <c:pt idx="13793">
                  <c:v>19</c:v>
                </c:pt>
                <c:pt idx="13794">
                  <c:v>19</c:v>
                </c:pt>
                <c:pt idx="13795">
                  <c:v>19</c:v>
                </c:pt>
                <c:pt idx="13796">
                  <c:v>19</c:v>
                </c:pt>
                <c:pt idx="13797">
                  <c:v>19</c:v>
                </c:pt>
                <c:pt idx="13798">
                  <c:v>19</c:v>
                </c:pt>
                <c:pt idx="13799">
                  <c:v>19</c:v>
                </c:pt>
                <c:pt idx="13800">
                  <c:v>19</c:v>
                </c:pt>
                <c:pt idx="13801">
                  <c:v>19</c:v>
                </c:pt>
                <c:pt idx="13802">
                  <c:v>19</c:v>
                </c:pt>
                <c:pt idx="13803">
                  <c:v>19</c:v>
                </c:pt>
                <c:pt idx="13804">
                  <c:v>19</c:v>
                </c:pt>
                <c:pt idx="13805">
                  <c:v>19</c:v>
                </c:pt>
                <c:pt idx="13806">
                  <c:v>19</c:v>
                </c:pt>
                <c:pt idx="13807">
                  <c:v>19</c:v>
                </c:pt>
                <c:pt idx="13808">
                  <c:v>19</c:v>
                </c:pt>
                <c:pt idx="13809">
                  <c:v>19</c:v>
                </c:pt>
                <c:pt idx="13810">
                  <c:v>19</c:v>
                </c:pt>
                <c:pt idx="13811">
                  <c:v>19</c:v>
                </c:pt>
                <c:pt idx="13812">
                  <c:v>19</c:v>
                </c:pt>
                <c:pt idx="13813">
                  <c:v>19</c:v>
                </c:pt>
                <c:pt idx="13814">
                  <c:v>19</c:v>
                </c:pt>
                <c:pt idx="13815">
                  <c:v>19</c:v>
                </c:pt>
                <c:pt idx="13816">
                  <c:v>19</c:v>
                </c:pt>
                <c:pt idx="13817">
                  <c:v>19</c:v>
                </c:pt>
                <c:pt idx="13818">
                  <c:v>19</c:v>
                </c:pt>
                <c:pt idx="13819">
                  <c:v>19</c:v>
                </c:pt>
                <c:pt idx="13820">
                  <c:v>19</c:v>
                </c:pt>
                <c:pt idx="13821">
                  <c:v>19</c:v>
                </c:pt>
                <c:pt idx="13822">
                  <c:v>19</c:v>
                </c:pt>
                <c:pt idx="13823">
                  <c:v>19</c:v>
                </c:pt>
                <c:pt idx="13824">
                  <c:v>19</c:v>
                </c:pt>
                <c:pt idx="13825">
                  <c:v>19</c:v>
                </c:pt>
                <c:pt idx="13826">
                  <c:v>19</c:v>
                </c:pt>
                <c:pt idx="13827">
                  <c:v>19</c:v>
                </c:pt>
                <c:pt idx="13828">
                  <c:v>19</c:v>
                </c:pt>
                <c:pt idx="13829">
                  <c:v>19</c:v>
                </c:pt>
                <c:pt idx="13830">
                  <c:v>19</c:v>
                </c:pt>
                <c:pt idx="13831">
                  <c:v>19</c:v>
                </c:pt>
                <c:pt idx="13832">
                  <c:v>19</c:v>
                </c:pt>
                <c:pt idx="13833">
                  <c:v>19</c:v>
                </c:pt>
                <c:pt idx="13834">
                  <c:v>19</c:v>
                </c:pt>
                <c:pt idx="13835">
                  <c:v>19</c:v>
                </c:pt>
                <c:pt idx="13836">
                  <c:v>19</c:v>
                </c:pt>
                <c:pt idx="13837">
                  <c:v>19</c:v>
                </c:pt>
                <c:pt idx="13838">
                  <c:v>19</c:v>
                </c:pt>
                <c:pt idx="13839">
                  <c:v>19</c:v>
                </c:pt>
                <c:pt idx="13840">
                  <c:v>19</c:v>
                </c:pt>
                <c:pt idx="13841">
                  <c:v>19</c:v>
                </c:pt>
                <c:pt idx="13842">
                  <c:v>19</c:v>
                </c:pt>
                <c:pt idx="13843">
                  <c:v>19</c:v>
                </c:pt>
                <c:pt idx="13844">
                  <c:v>19</c:v>
                </c:pt>
                <c:pt idx="13845">
                  <c:v>19</c:v>
                </c:pt>
                <c:pt idx="13846">
                  <c:v>19</c:v>
                </c:pt>
                <c:pt idx="13847">
                  <c:v>19</c:v>
                </c:pt>
                <c:pt idx="13848">
                  <c:v>19</c:v>
                </c:pt>
                <c:pt idx="13849">
                  <c:v>19</c:v>
                </c:pt>
                <c:pt idx="13850">
                  <c:v>19</c:v>
                </c:pt>
                <c:pt idx="13851">
                  <c:v>19</c:v>
                </c:pt>
                <c:pt idx="13852">
                  <c:v>19</c:v>
                </c:pt>
                <c:pt idx="13853">
                  <c:v>19</c:v>
                </c:pt>
                <c:pt idx="13854">
                  <c:v>19</c:v>
                </c:pt>
                <c:pt idx="13855">
                  <c:v>19</c:v>
                </c:pt>
                <c:pt idx="13856">
                  <c:v>19</c:v>
                </c:pt>
                <c:pt idx="13857">
                  <c:v>19</c:v>
                </c:pt>
                <c:pt idx="13858">
                  <c:v>19</c:v>
                </c:pt>
                <c:pt idx="13859">
                  <c:v>19</c:v>
                </c:pt>
                <c:pt idx="13860">
                  <c:v>19</c:v>
                </c:pt>
                <c:pt idx="13861">
                  <c:v>19</c:v>
                </c:pt>
                <c:pt idx="13862">
                  <c:v>19</c:v>
                </c:pt>
                <c:pt idx="13863">
                  <c:v>19</c:v>
                </c:pt>
                <c:pt idx="13864">
                  <c:v>19</c:v>
                </c:pt>
                <c:pt idx="13865">
                  <c:v>19</c:v>
                </c:pt>
                <c:pt idx="13866">
                  <c:v>19</c:v>
                </c:pt>
                <c:pt idx="13867">
                  <c:v>19</c:v>
                </c:pt>
                <c:pt idx="13868">
                  <c:v>19</c:v>
                </c:pt>
                <c:pt idx="13869">
                  <c:v>19</c:v>
                </c:pt>
                <c:pt idx="13870">
                  <c:v>19</c:v>
                </c:pt>
                <c:pt idx="13871">
                  <c:v>19</c:v>
                </c:pt>
                <c:pt idx="13872">
                  <c:v>19</c:v>
                </c:pt>
                <c:pt idx="13873">
                  <c:v>19</c:v>
                </c:pt>
                <c:pt idx="13874">
                  <c:v>19</c:v>
                </c:pt>
                <c:pt idx="13875">
                  <c:v>19</c:v>
                </c:pt>
                <c:pt idx="13876">
                  <c:v>19</c:v>
                </c:pt>
                <c:pt idx="13877">
                  <c:v>19</c:v>
                </c:pt>
                <c:pt idx="13878">
                  <c:v>19</c:v>
                </c:pt>
                <c:pt idx="13879">
                  <c:v>19</c:v>
                </c:pt>
                <c:pt idx="13880">
                  <c:v>19</c:v>
                </c:pt>
                <c:pt idx="13881">
                  <c:v>19</c:v>
                </c:pt>
                <c:pt idx="13882">
                  <c:v>19</c:v>
                </c:pt>
                <c:pt idx="13883">
                  <c:v>19</c:v>
                </c:pt>
                <c:pt idx="13884">
                  <c:v>19</c:v>
                </c:pt>
                <c:pt idx="13885">
                  <c:v>19</c:v>
                </c:pt>
                <c:pt idx="13886">
                  <c:v>19</c:v>
                </c:pt>
                <c:pt idx="13887">
                  <c:v>19</c:v>
                </c:pt>
                <c:pt idx="13888">
                  <c:v>19</c:v>
                </c:pt>
                <c:pt idx="13889">
                  <c:v>19</c:v>
                </c:pt>
                <c:pt idx="13890">
                  <c:v>19</c:v>
                </c:pt>
                <c:pt idx="13891">
                  <c:v>19</c:v>
                </c:pt>
                <c:pt idx="13892">
                  <c:v>19</c:v>
                </c:pt>
                <c:pt idx="13893">
                  <c:v>19</c:v>
                </c:pt>
                <c:pt idx="13894">
                  <c:v>19</c:v>
                </c:pt>
                <c:pt idx="13895">
                  <c:v>19</c:v>
                </c:pt>
                <c:pt idx="13896">
                  <c:v>19</c:v>
                </c:pt>
                <c:pt idx="13897">
                  <c:v>19</c:v>
                </c:pt>
                <c:pt idx="13898">
                  <c:v>19</c:v>
                </c:pt>
                <c:pt idx="13899">
                  <c:v>19</c:v>
                </c:pt>
                <c:pt idx="13900">
                  <c:v>19</c:v>
                </c:pt>
                <c:pt idx="13901">
                  <c:v>19</c:v>
                </c:pt>
                <c:pt idx="13902">
                  <c:v>19</c:v>
                </c:pt>
                <c:pt idx="13903">
                  <c:v>19</c:v>
                </c:pt>
                <c:pt idx="13904">
                  <c:v>19</c:v>
                </c:pt>
                <c:pt idx="13905">
                  <c:v>19</c:v>
                </c:pt>
                <c:pt idx="13906">
                  <c:v>19</c:v>
                </c:pt>
                <c:pt idx="13907">
                  <c:v>19</c:v>
                </c:pt>
                <c:pt idx="13908">
                  <c:v>19</c:v>
                </c:pt>
                <c:pt idx="13909">
                  <c:v>19</c:v>
                </c:pt>
                <c:pt idx="13910">
                  <c:v>19</c:v>
                </c:pt>
                <c:pt idx="13911">
                  <c:v>19</c:v>
                </c:pt>
                <c:pt idx="13912">
                  <c:v>19</c:v>
                </c:pt>
                <c:pt idx="13913">
                  <c:v>19</c:v>
                </c:pt>
                <c:pt idx="13914">
                  <c:v>19</c:v>
                </c:pt>
                <c:pt idx="13915">
                  <c:v>19</c:v>
                </c:pt>
                <c:pt idx="13916">
                  <c:v>19</c:v>
                </c:pt>
                <c:pt idx="13917">
                  <c:v>19</c:v>
                </c:pt>
                <c:pt idx="13918">
                  <c:v>19</c:v>
                </c:pt>
                <c:pt idx="13919">
                  <c:v>20</c:v>
                </c:pt>
                <c:pt idx="13920">
                  <c:v>20</c:v>
                </c:pt>
                <c:pt idx="13921">
                  <c:v>20</c:v>
                </c:pt>
                <c:pt idx="13922">
                  <c:v>20</c:v>
                </c:pt>
                <c:pt idx="13923">
                  <c:v>20</c:v>
                </c:pt>
                <c:pt idx="13924">
                  <c:v>20</c:v>
                </c:pt>
                <c:pt idx="13925">
                  <c:v>20</c:v>
                </c:pt>
                <c:pt idx="13926">
                  <c:v>20</c:v>
                </c:pt>
                <c:pt idx="13927">
                  <c:v>20</c:v>
                </c:pt>
                <c:pt idx="13928">
                  <c:v>20</c:v>
                </c:pt>
                <c:pt idx="13929">
                  <c:v>20</c:v>
                </c:pt>
                <c:pt idx="13930">
                  <c:v>20</c:v>
                </c:pt>
                <c:pt idx="13931">
                  <c:v>20</c:v>
                </c:pt>
                <c:pt idx="13932">
                  <c:v>20</c:v>
                </c:pt>
                <c:pt idx="13933">
                  <c:v>20</c:v>
                </c:pt>
                <c:pt idx="13934">
                  <c:v>20</c:v>
                </c:pt>
                <c:pt idx="13935">
                  <c:v>20</c:v>
                </c:pt>
                <c:pt idx="13936">
                  <c:v>20</c:v>
                </c:pt>
                <c:pt idx="13937">
                  <c:v>20</c:v>
                </c:pt>
                <c:pt idx="13938">
                  <c:v>20</c:v>
                </c:pt>
                <c:pt idx="13939">
                  <c:v>20</c:v>
                </c:pt>
                <c:pt idx="13940">
                  <c:v>20</c:v>
                </c:pt>
                <c:pt idx="13941">
                  <c:v>20</c:v>
                </c:pt>
                <c:pt idx="13942">
                  <c:v>20</c:v>
                </c:pt>
                <c:pt idx="13943">
                  <c:v>20</c:v>
                </c:pt>
                <c:pt idx="13944">
                  <c:v>20</c:v>
                </c:pt>
                <c:pt idx="13945">
                  <c:v>20</c:v>
                </c:pt>
                <c:pt idx="13946">
                  <c:v>20</c:v>
                </c:pt>
                <c:pt idx="13947">
                  <c:v>20</c:v>
                </c:pt>
                <c:pt idx="13948">
                  <c:v>20</c:v>
                </c:pt>
                <c:pt idx="13949">
                  <c:v>20</c:v>
                </c:pt>
                <c:pt idx="13950">
                  <c:v>20</c:v>
                </c:pt>
                <c:pt idx="13951">
                  <c:v>20</c:v>
                </c:pt>
                <c:pt idx="13952">
                  <c:v>20</c:v>
                </c:pt>
                <c:pt idx="13953">
                  <c:v>20</c:v>
                </c:pt>
                <c:pt idx="13954">
                  <c:v>20</c:v>
                </c:pt>
                <c:pt idx="13955">
                  <c:v>20</c:v>
                </c:pt>
                <c:pt idx="13956">
                  <c:v>20</c:v>
                </c:pt>
                <c:pt idx="13957">
                  <c:v>20</c:v>
                </c:pt>
                <c:pt idx="13958">
                  <c:v>20</c:v>
                </c:pt>
                <c:pt idx="13959">
                  <c:v>20</c:v>
                </c:pt>
                <c:pt idx="13960">
                  <c:v>20</c:v>
                </c:pt>
                <c:pt idx="13961">
                  <c:v>20</c:v>
                </c:pt>
                <c:pt idx="13962">
                  <c:v>20</c:v>
                </c:pt>
                <c:pt idx="13963">
                  <c:v>20</c:v>
                </c:pt>
                <c:pt idx="13964">
                  <c:v>20</c:v>
                </c:pt>
                <c:pt idx="13965">
                  <c:v>20</c:v>
                </c:pt>
                <c:pt idx="13966">
                  <c:v>20</c:v>
                </c:pt>
                <c:pt idx="13967">
                  <c:v>20</c:v>
                </c:pt>
                <c:pt idx="13968">
                  <c:v>20</c:v>
                </c:pt>
                <c:pt idx="13969">
                  <c:v>20</c:v>
                </c:pt>
                <c:pt idx="13970">
                  <c:v>20</c:v>
                </c:pt>
                <c:pt idx="13971">
                  <c:v>20</c:v>
                </c:pt>
                <c:pt idx="13972">
                  <c:v>20</c:v>
                </c:pt>
                <c:pt idx="13973">
                  <c:v>20</c:v>
                </c:pt>
                <c:pt idx="13974">
                  <c:v>20</c:v>
                </c:pt>
                <c:pt idx="13975">
                  <c:v>20</c:v>
                </c:pt>
                <c:pt idx="13976">
                  <c:v>20</c:v>
                </c:pt>
                <c:pt idx="13977">
                  <c:v>20</c:v>
                </c:pt>
                <c:pt idx="13978">
                  <c:v>20</c:v>
                </c:pt>
                <c:pt idx="13979">
                  <c:v>20</c:v>
                </c:pt>
                <c:pt idx="13980">
                  <c:v>20</c:v>
                </c:pt>
                <c:pt idx="13981">
                  <c:v>20</c:v>
                </c:pt>
                <c:pt idx="13982">
                  <c:v>20</c:v>
                </c:pt>
                <c:pt idx="13983">
                  <c:v>20</c:v>
                </c:pt>
                <c:pt idx="13984">
                  <c:v>20</c:v>
                </c:pt>
                <c:pt idx="13985">
                  <c:v>20</c:v>
                </c:pt>
                <c:pt idx="13986">
                  <c:v>20</c:v>
                </c:pt>
                <c:pt idx="13987">
                  <c:v>20</c:v>
                </c:pt>
                <c:pt idx="13988">
                  <c:v>20</c:v>
                </c:pt>
                <c:pt idx="13989">
                  <c:v>20</c:v>
                </c:pt>
                <c:pt idx="13990">
                  <c:v>20</c:v>
                </c:pt>
                <c:pt idx="13991">
                  <c:v>20</c:v>
                </c:pt>
                <c:pt idx="13992">
                  <c:v>20</c:v>
                </c:pt>
                <c:pt idx="13993">
                  <c:v>20</c:v>
                </c:pt>
                <c:pt idx="13994">
                  <c:v>20</c:v>
                </c:pt>
                <c:pt idx="13995">
                  <c:v>20</c:v>
                </c:pt>
                <c:pt idx="13996">
                  <c:v>20</c:v>
                </c:pt>
                <c:pt idx="13997">
                  <c:v>20</c:v>
                </c:pt>
                <c:pt idx="13998">
                  <c:v>20</c:v>
                </c:pt>
                <c:pt idx="13999">
                  <c:v>20</c:v>
                </c:pt>
                <c:pt idx="14000">
                  <c:v>20</c:v>
                </c:pt>
                <c:pt idx="14001">
                  <c:v>20</c:v>
                </c:pt>
                <c:pt idx="14002">
                  <c:v>20</c:v>
                </c:pt>
                <c:pt idx="14003">
                  <c:v>20</c:v>
                </c:pt>
                <c:pt idx="14004">
                  <c:v>20</c:v>
                </c:pt>
                <c:pt idx="14005">
                  <c:v>20</c:v>
                </c:pt>
                <c:pt idx="14006">
                  <c:v>20</c:v>
                </c:pt>
                <c:pt idx="14007">
                  <c:v>20</c:v>
                </c:pt>
                <c:pt idx="14008">
                  <c:v>20</c:v>
                </c:pt>
                <c:pt idx="14009">
                  <c:v>20</c:v>
                </c:pt>
                <c:pt idx="14010">
                  <c:v>20</c:v>
                </c:pt>
                <c:pt idx="14011">
                  <c:v>20</c:v>
                </c:pt>
                <c:pt idx="14012">
                  <c:v>20</c:v>
                </c:pt>
                <c:pt idx="14013">
                  <c:v>20</c:v>
                </c:pt>
                <c:pt idx="14014">
                  <c:v>20</c:v>
                </c:pt>
                <c:pt idx="14015">
                  <c:v>20</c:v>
                </c:pt>
                <c:pt idx="14016">
                  <c:v>20</c:v>
                </c:pt>
                <c:pt idx="14017">
                  <c:v>20</c:v>
                </c:pt>
                <c:pt idx="14018">
                  <c:v>20</c:v>
                </c:pt>
                <c:pt idx="14019">
                  <c:v>20</c:v>
                </c:pt>
                <c:pt idx="14020">
                  <c:v>20</c:v>
                </c:pt>
                <c:pt idx="14021">
                  <c:v>20</c:v>
                </c:pt>
                <c:pt idx="14022">
                  <c:v>20</c:v>
                </c:pt>
                <c:pt idx="14023">
                  <c:v>20</c:v>
                </c:pt>
                <c:pt idx="14024">
                  <c:v>20</c:v>
                </c:pt>
                <c:pt idx="14025">
                  <c:v>20</c:v>
                </c:pt>
                <c:pt idx="14026">
                  <c:v>20</c:v>
                </c:pt>
                <c:pt idx="14027">
                  <c:v>20</c:v>
                </c:pt>
                <c:pt idx="14028">
                  <c:v>20</c:v>
                </c:pt>
                <c:pt idx="14029">
                  <c:v>20</c:v>
                </c:pt>
                <c:pt idx="14030">
                  <c:v>20</c:v>
                </c:pt>
                <c:pt idx="14031">
                  <c:v>20</c:v>
                </c:pt>
                <c:pt idx="14032">
                  <c:v>20</c:v>
                </c:pt>
                <c:pt idx="14033">
                  <c:v>20</c:v>
                </c:pt>
                <c:pt idx="14034">
                  <c:v>20</c:v>
                </c:pt>
                <c:pt idx="14035">
                  <c:v>20</c:v>
                </c:pt>
                <c:pt idx="14036">
                  <c:v>20</c:v>
                </c:pt>
                <c:pt idx="14037">
                  <c:v>20</c:v>
                </c:pt>
                <c:pt idx="14038">
                  <c:v>20</c:v>
                </c:pt>
                <c:pt idx="14039">
                  <c:v>20</c:v>
                </c:pt>
                <c:pt idx="14040">
                  <c:v>20</c:v>
                </c:pt>
                <c:pt idx="14041">
                  <c:v>20</c:v>
                </c:pt>
                <c:pt idx="14042">
                  <c:v>20</c:v>
                </c:pt>
                <c:pt idx="14043">
                  <c:v>20</c:v>
                </c:pt>
                <c:pt idx="14044">
                  <c:v>20</c:v>
                </c:pt>
                <c:pt idx="14045">
                  <c:v>20</c:v>
                </c:pt>
                <c:pt idx="14046">
                  <c:v>20</c:v>
                </c:pt>
                <c:pt idx="14047">
                  <c:v>20</c:v>
                </c:pt>
                <c:pt idx="14048">
                  <c:v>20</c:v>
                </c:pt>
                <c:pt idx="14049">
                  <c:v>20</c:v>
                </c:pt>
                <c:pt idx="14050">
                  <c:v>20</c:v>
                </c:pt>
                <c:pt idx="14051">
                  <c:v>20</c:v>
                </c:pt>
                <c:pt idx="14052">
                  <c:v>20</c:v>
                </c:pt>
                <c:pt idx="14053">
                  <c:v>20</c:v>
                </c:pt>
                <c:pt idx="14054">
                  <c:v>20</c:v>
                </c:pt>
                <c:pt idx="14055">
                  <c:v>20</c:v>
                </c:pt>
                <c:pt idx="14056">
                  <c:v>20</c:v>
                </c:pt>
                <c:pt idx="14057">
                  <c:v>20</c:v>
                </c:pt>
                <c:pt idx="14058">
                  <c:v>20</c:v>
                </c:pt>
                <c:pt idx="14059">
                  <c:v>21</c:v>
                </c:pt>
                <c:pt idx="14060">
                  <c:v>21</c:v>
                </c:pt>
                <c:pt idx="14061">
                  <c:v>21</c:v>
                </c:pt>
                <c:pt idx="14062">
                  <c:v>21</c:v>
                </c:pt>
                <c:pt idx="14063">
                  <c:v>21</c:v>
                </c:pt>
                <c:pt idx="14064">
                  <c:v>21</c:v>
                </c:pt>
                <c:pt idx="14065">
                  <c:v>21</c:v>
                </c:pt>
                <c:pt idx="14066">
                  <c:v>21</c:v>
                </c:pt>
                <c:pt idx="14067">
                  <c:v>21</c:v>
                </c:pt>
                <c:pt idx="14068">
                  <c:v>21</c:v>
                </c:pt>
                <c:pt idx="14069">
                  <c:v>21</c:v>
                </c:pt>
                <c:pt idx="14070">
                  <c:v>21</c:v>
                </c:pt>
                <c:pt idx="14071">
                  <c:v>21</c:v>
                </c:pt>
                <c:pt idx="14072">
                  <c:v>21</c:v>
                </c:pt>
                <c:pt idx="14073">
                  <c:v>21</c:v>
                </c:pt>
                <c:pt idx="14074">
                  <c:v>21</c:v>
                </c:pt>
                <c:pt idx="14075">
                  <c:v>21</c:v>
                </c:pt>
                <c:pt idx="14076">
                  <c:v>21</c:v>
                </c:pt>
                <c:pt idx="14077">
                  <c:v>21</c:v>
                </c:pt>
                <c:pt idx="14078">
                  <c:v>21</c:v>
                </c:pt>
                <c:pt idx="14079">
                  <c:v>21</c:v>
                </c:pt>
                <c:pt idx="14080">
                  <c:v>21</c:v>
                </c:pt>
                <c:pt idx="14081">
                  <c:v>21</c:v>
                </c:pt>
                <c:pt idx="14082">
                  <c:v>21</c:v>
                </c:pt>
                <c:pt idx="14083">
                  <c:v>21</c:v>
                </c:pt>
                <c:pt idx="14084">
                  <c:v>21</c:v>
                </c:pt>
                <c:pt idx="14085">
                  <c:v>21</c:v>
                </c:pt>
                <c:pt idx="14086">
                  <c:v>21</c:v>
                </c:pt>
                <c:pt idx="14087">
                  <c:v>21</c:v>
                </c:pt>
                <c:pt idx="14088">
                  <c:v>21</c:v>
                </c:pt>
                <c:pt idx="14089">
                  <c:v>21</c:v>
                </c:pt>
                <c:pt idx="14090">
                  <c:v>21</c:v>
                </c:pt>
                <c:pt idx="14091">
                  <c:v>21</c:v>
                </c:pt>
                <c:pt idx="14092">
                  <c:v>21</c:v>
                </c:pt>
                <c:pt idx="14093">
                  <c:v>21</c:v>
                </c:pt>
                <c:pt idx="14094">
                  <c:v>21</c:v>
                </c:pt>
                <c:pt idx="14095">
                  <c:v>21</c:v>
                </c:pt>
                <c:pt idx="14096">
                  <c:v>21</c:v>
                </c:pt>
                <c:pt idx="14097">
                  <c:v>21</c:v>
                </c:pt>
                <c:pt idx="14098">
                  <c:v>21</c:v>
                </c:pt>
                <c:pt idx="14099">
                  <c:v>21</c:v>
                </c:pt>
                <c:pt idx="14100">
                  <c:v>21</c:v>
                </c:pt>
                <c:pt idx="14101">
                  <c:v>21</c:v>
                </c:pt>
                <c:pt idx="14102">
                  <c:v>21</c:v>
                </c:pt>
                <c:pt idx="14103">
                  <c:v>21</c:v>
                </c:pt>
                <c:pt idx="14104">
                  <c:v>21</c:v>
                </c:pt>
                <c:pt idx="14105">
                  <c:v>21</c:v>
                </c:pt>
                <c:pt idx="14106">
                  <c:v>21</c:v>
                </c:pt>
                <c:pt idx="14107">
                  <c:v>21</c:v>
                </c:pt>
                <c:pt idx="14108">
                  <c:v>21</c:v>
                </c:pt>
                <c:pt idx="14109">
                  <c:v>21</c:v>
                </c:pt>
                <c:pt idx="14110">
                  <c:v>21</c:v>
                </c:pt>
                <c:pt idx="14111">
                  <c:v>21</c:v>
                </c:pt>
                <c:pt idx="14112">
                  <c:v>21</c:v>
                </c:pt>
                <c:pt idx="14113">
                  <c:v>21</c:v>
                </c:pt>
                <c:pt idx="14114">
                  <c:v>21</c:v>
                </c:pt>
                <c:pt idx="14115">
                  <c:v>21</c:v>
                </c:pt>
                <c:pt idx="14116">
                  <c:v>21</c:v>
                </c:pt>
                <c:pt idx="14117">
                  <c:v>21</c:v>
                </c:pt>
                <c:pt idx="14118">
                  <c:v>21</c:v>
                </c:pt>
                <c:pt idx="14119">
                  <c:v>21</c:v>
                </c:pt>
                <c:pt idx="14120">
                  <c:v>21</c:v>
                </c:pt>
                <c:pt idx="14121">
                  <c:v>21</c:v>
                </c:pt>
                <c:pt idx="14122">
                  <c:v>21</c:v>
                </c:pt>
                <c:pt idx="14123">
                  <c:v>21</c:v>
                </c:pt>
                <c:pt idx="14124">
                  <c:v>21</c:v>
                </c:pt>
                <c:pt idx="14125">
                  <c:v>21</c:v>
                </c:pt>
                <c:pt idx="14126">
                  <c:v>21</c:v>
                </c:pt>
                <c:pt idx="14127">
                  <c:v>21</c:v>
                </c:pt>
                <c:pt idx="14128">
                  <c:v>21</c:v>
                </c:pt>
                <c:pt idx="14129">
                  <c:v>21</c:v>
                </c:pt>
                <c:pt idx="14130">
                  <c:v>21</c:v>
                </c:pt>
                <c:pt idx="14131">
                  <c:v>21</c:v>
                </c:pt>
                <c:pt idx="14132">
                  <c:v>21</c:v>
                </c:pt>
                <c:pt idx="14133">
                  <c:v>21</c:v>
                </c:pt>
                <c:pt idx="14134">
                  <c:v>21</c:v>
                </c:pt>
                <c:pt idx="14135">
                  <c:v>21</c:v>
                </c:pt>
                <c:pt idx="14136">
                  <c:v>21</c:v>
                </c:pt>
                <c:pt idx="14137">
                  <c:v>21</c:v>
                </c:pt>
                <c:pt idx="14138">
                  <c:v>21</c:v>
                </c:pt>
                <c:pt idx="14139">
                  <c:v>21</c:v>
                </c:pt>
                <c:pt idx="14140">
                  <c:v>21</c:v>
                </c:pt>
                <c:pt idx="14141">
                  <c:v>21</c:v>
                </c:pt>
                <c:pt idx="14142">
                  <c:v>21</c:v>
                </c:pt>
                <c:pt idx="14143">
                  <c:v>21</c:v>
                </c:pt>
                <c:pt idx="14144">
                  <c:v>21</c:v>
                </c:pt>
                <c:pt idx="14145">
                  <c:v>21</c:v>
                </c:pt>
                <c:pt idx="14146">
                  <c:v>21</c:v>
                </c:pt>
                <c:pt idx="14147">
                  <c:v>21</c:v>
                </c:pt>
                <c:pt idx="14148">
                  <c:v>21</c:v>
                </c:pt>
                <c:pt idx="14149">
                  <c:v>21</c:v>
                </c:pt>
                <c:pt idx="14150">
                  <c:v>21</c:v>
                </c:pt>
                <c:pt idx="14151">
                  <c:v>21</c:v>
                </c:pt>
                <c:pt idx="14152">
                  <c:v>21</c:v>
                </c:pt>
                <c:pt idx="14153">
                  <c:v>21</c:v>
                </c:pt>
                <c:pt idx="14154">
                  <c:v>21</c:v>
                </c:pt>
                <c:pt idx="14155">
                  <c:v>21</c:v>
                </c:pt>
                <c:pt idx="14156">
                  <c:v>21</c:v>
                </c:pt>
                <c:pt idx="14157">
                  <c:v>21</c:v>
                </c:pt>
                <c:pt idx="14158">
                  <c:v>21</c:v>
                </c:pt>
                <c:pt idx="14159">
                  <c:v>21</c:v>
                </c:pt>
                <c:pt idx="14160">
                  <c:v>21</c:v>
                </c:pt>
                <c:pt idx="14161">
                  <c:v>21</c:v>
                </c:pt>
                <c:pt idx="14162">
                  <c:v>21</c:v>
                </c:pt>
                <c:pt idx="14163">
                  <c:v>21</c:v>
                </c:pt>
                <c:pt idx="14164">
                  <c:v>21</c:v>
                </c:pt>
                <c:pt idx="14165">
                  <c:v>21</c:v>
                </c:pt>
                <c:pt idx="14166">
                  <c:v>21</c:v>
                </c:pt>
                <c:pt idx="14167">
                  <c:v>21</c:v>
                </c:pt>
                <c:pt idx="14168">
                  <c:v>21</c:v>
                </c:pt>
                <c:pt idx="14169">
                  <c:v>21</c:v>
                </c:pt>
                <c:pt idx="14170">
                  <c:v>21</c:v>
                </c:pt>
                <c:pt idx="14171">
                  <c:v>21</c:v>
                </c:pt>
                <c:pt idx="14172">
                  <c:v>21</c:v>
                </c:pt>
                <c:pt idx="14173">
                  <c:v>21</c:v>
                </c:pt>
                <c:pt idx="14174">
                  <c:v>21</c:v>
                </c:pt>
                <c:pt idx="14175">
                  <c:v>21</c:v>
                </c:pt>
                <c:pt idx="14176">
                  <c:v>21</c:v>
                </c:pt>
                <c:pt idx="14177">
                  <c:v>21</c:v>
                </c:pt>
                <c:pt idx="14178">
                  <c:v>21</c:v>
                </c:pt>
                <c:pt idx="14179">
                  <c:v>21</c:v>
                </c:pt>
                <c:pt idx="14180">
                  <c:v>21</c:v>
                </c:pt>
                <c:pt idx="14181">
                  <c:v>21</c:v>
                </c:pt>
                <c:pt idx="14182">
                  <c:v>21</c:v>
                </c:pt>
                <c:pt idx="14183">
                  <c:v>21</c:v>
                </c:pt>
                <c:pt idx="14184">
                  <c:v>21</c:v>
                </c:pt>
                <c:pt idx="14185">
                  <c:v>21</c:v>
                </c:pt>
                <c:pt idx="14186">
                  <c:v>21</c:v>
                </c:pt>
                <c:pt idx="14187">
                  <c:v>21</c:v>
                </c:pt>
                <c:pt idx="14188">
                  <c:v>21</c:v>
                </c:pt>
                <c:pt idx="14189">
                  <c:v>21</c:v>
                </c:pt>
                <c:pt idx="14190">
                  <c:v>21</c:v>
                </c:pt>
                <c:pt idx="14191">
                  <c:v>21</c:v>
                </c:pt>
                <c:pt idx="14192">
                  <c:v>21</c:v>
                </c:pt>
                <c:pt idx="14193">
                  <c:v>21</c:v>
                </c:pt>
                <c:pt idx="14194">
                  <c:v>21</c:v>
                </c:pt>
                <c:pt idx="14195">
                  <c:v>21</c:v>
                </c:pt>
                <c:pt idx="14196">
                  <c:v>21</c:v>
                </c:pt>
                <c:pt idx="14197">
                  <c:v>21</c:v>
                </c:pt>
                <c:pt idx="14198">
                  <c:v>21</c:v>
                </c:pt>
                <c:pt idx="14199">
                  <c:v>21</c:v>
                </c:pt>
                <c:pt idx="14200">
                  <c:v>21</c:v>
                </c:pt>
                <c:pt idx="14201">
                  <c:v>21</c:v>
                </c:pt>
                <c:pt idx="14202">
                  <c:v>21</c:v>
                </c:pt>
                <c:pt idx="14203">
                  <c:v>21</c:v>
                </c:pt>
                <c:pt idx="14204">
                  <c:v>22</c:v>
                </c:pt>
                <c:pt idx="14205">
                  <c:v>22</c:v>
                </c:pt>
                <c:pt idx="14206">
                  <c:v>22</c:v>
                </c:pt>
                <c:pt idx="14207">
                  <c:v>22</c:v>
                </c:pt>
                <c:pt idx="14208">
                  <c:v>22</c:v>
                </c:pt>
                <c:pt idx="14209">
                  <c:v>22</c:v>
                </c:pt>
                <c:pt idx="14210">
                  <c:v>22</c:v>
                </c:pt>
                <c:pt idx="14211">
                  <c:v>22</c:v>
                </c:pt>
                <c:pt idx="14212">
                  <c:v>22</c:v>
                </c:pt>
                <c:pt idx="14213">
                  <c:v>22</c:v>
                </c:pt>
                <c:pt idx="14214">
                  <c:v>22</c:v>
                </c:pt>
                <c:pt idx="14215">
                  <c:v>22</c:v>
                </c:pt>
                <c:pt idx="14216">
                  <c:v>22</c:v>
                </c:pt>
                <c:pt idx="14217">
                  <c:v>22</c:v>
                </c:pt>
                <c:pt idx="14218">
                  <c:v>22</c:v>
                </c:pt>
                <c:pt idx="14219">
                  <c:v>22</c:v>
                </c:pt>
                <c:pt idx="14220">
                  <c:v>22</c:v>
                </c:pt>
                <c:pt idx="14221">
                  <c:v>22</c:v>
                </c:pt>
                <c:pt idx="14222">
                  <c:v>22</c:v>
                </c:pt>
                <c:pt idx="14223">
                  <c:v>22</c:v>
                </c:pt>
                <c:pt idx="14224">
                  <c:v>22</c:v>
                </c:pt>
                <c:pt idx="14225">
                  <c:v>22</c:v>
                </c:pt>
                <c:pt idx="14226">
                  <c:v>22</c:v>
                </c:pt>
                <c:pt idx="14227">
                  <c:v>22</c:v>
                </c:pt>
                <c:pt idx="14228">
                  <c:v>22</c:v>
                </c:pt>
                <c:pt idx="14229">
                  <c:v>22</c:v>
                </c:pt>
                <c:pt idx="14230">
                  <c:v>22</c:v>
                </c:pt>
                <c:pt idx="14231">
                  <c:v>22</c:v>
                </c:pt>
                <c:pt idx="14232">
                  <c:v>22</c:v>
                </c:pt>
                <c:pt idx="14233">
                  <c:v>22</c:v>
                </c:pt>
                <c:pt idx="14234">
                  <c:v>22</c:v>
                </c:pt>
                <c:pt idx="14235">
                  <c:v>22</c:v>
                </c:pt>
                <c:pt idx="14236">
                  <c:v>22</c:v>
                </c:pt>
                <c:pt idx="14237">
                  <c:v>22</c:v>
                </c:pt>
                <c:pt idx="14238">
                  <c:v>22</c:v>
                </c:pt>
                <c:pt idx="14239">
                  <c:v>22</c:v>
                </c:pt>
                <c:pt idx="14240">
                  <c:v>22</c:v>
                </c:pt>
                <c:pt idx="14241">
                  <c:v>22</c:v>
                </c:pt>
                <c:pt idx="14242">
                  <c:v>22</c:v>
                </c:pt>
                <c:pt idx="14243">
                  <c:v>22</c:v>
                </c:pt>
                <c:pt idx="14244">
                  <c:v>22</c:v>
                </c:pt>
                <c:pt idx="14245">
                  <c:v>22</c:v>
                </c:pt>
                <c:pt idx="14246">
                  <c:v>22</c:v>
                </c:pt>
                <c:pt idx="14247">
                  <c:v>22</c:v>
                </c:pt>
                <c:pt idx="14248">
                  <c:v>22</c:v>
                </c:pt>
                <c:pt idx="14249">
                  <c:v>22</c:v>
                </c:pt>
                <c:pt idx="14250">
                  <c:v>22</c:v>
                </c:pt>
                <c:pt idx="14251">
                  <c:v>22</c:v>
                </c:pt>
                <c:pt idx="14252">
                  <c:v>22</c:v>
                </c:pt>
                <c:pt idx="14253">
                  <c:v>22</c:v>
                </c:pt>
                <c:pt idx="14254">
                  <c:v>22</c:v>
                </c:pt>
                <c:pt idx="14255">
                  <c:v>22</c:v>
                </c:pt>
                <c:pt idx="14256">
                  <c:v>22</c:v>
                </c:pt>
                <c:pt idx="14257">
                  <c:v>22</c:v>
                </c:pt>
                <c:pt idx="14258">
                  <c:v>22</c:v>
                </c:pt>
                <c:pt idx="14259">
                  <c:v>22</c:v>
                </c:pt>
                <c:pt idx="14260">
                  <c:v>22</c:v>
                </c:pt>
                <c:pt idx="14261">
                  <c:v>22</c:v>
                </c:pt>
                <c:pt idx="14262">
                  <c:v>22</c:v>
                </c:pt>
                <c:pt idx="14263">
                  <c:v>22</c:v>
                </c:pt>
                <c:pt idx="14264">
                  <c:v>22</c:v>
                </c:pt>
                <c:pt idx="14265">
                  <c:v>22</c:v>
                </c:pt>
                <c:pt idx="14266">
                  <c:v>22</c:v>
                </c:pt>
                <c:pt idx="14267">
                  <c:v>22</c:v>
                </c:pt>
                <c:pt idx="14268">
                  <c:v>22</c:v>
                </c:pt>
                <c:pt idx="14269">
                  <c:v>22</c:v>
                </c:pt>
                <c:pt idx="14270">
                  <c:v>22</c:v>
                </c:pt>
                <c:pt idx="14271">
                  <c:v>22</c:v>
                </c:pt>
                <c:pt idx="14272">
                  <c:v>22</c:v>
                </c:pt>
                <c:pt idx="14273">
                  <c:v>22</c:v>
                </c:pt>
                <c:pt idx="14274">
                  <c:v>22</c:v>
                </c:pt>
                <c:pt idx="14275">
                  <c:v>22</c:v>
                </c:pt>
                <c:pt idx="14276">
                  <c:v>22</c:v>
                </c:pt>
                <c:pt idx="14277">
                  <c:v>22</c:v>
                </c:pt>
                <c:pt idx="14278">
                  <c:v>22</c:v>
                </c:pt>
                <c:pt idx="14279">
                  <c:v>22</c:v>
                </c:pt>
                <c:pt idx="14280">
                  <c:v>22</c:v>
                </c:pt>
                <c:pt idx="14281">
                  <c:v>22</c:v>
                </c:pt>
                <c:pt idx="14282">
                  <c:v>22</c:v>
                </c:pt>
                <c:pt idx="14283">
                  <c:v>22</c:v>
                </c:pt>
                <c:pt idx="14284">
                  <c:v>22</c:v>
                </c:pt>
                <c:pt idx="14285">
                  <c:v>22</c:v>
                </c:pt>
                <c:pt idx="14286">
                  <c:v>22</c:v>
                </c:pt>
                <c:pt idx="14287">
                  <c:v>22</c:v>
                </c:pt>
                <c:pt idx="14288">
                  <c:v>22</c:v>
                </c:pt>
                <c:pt idx="14289">
                  <c:v>22</c:v>
                </c:pt>
                <c:pt idx="14290">
                  <c:v>22</c:v>
                </c:pt>
                <c:pt idx="14291">
                  <c:v>22</c:v>
                </c:pt>
                <c:pt idx="14292">
                  <c:v>22</c:v>
                </c:pt>
                <c:pt idx="14293">
                  <c:v>22</c:v>
                </c:pt>
                <c:pt idx="14294">
                  <c:v>22</c:v>
                </c:pt>
                <c:pt idx="14295">
                  <c:v>22</c:v>
                </c:pt>
                <c:pt idx="14296">
                  <c:v>22</c:v>
                </c:pt>
                <c:pt idx="14297">
                  <c:v>22</c:v>
                </c:pt>
                <c:pt idx="14298">
                  <c:v>22</c:v>
                </c:pt>
                <c:pt idx="14299">
                  <c:v>22</c:v>
                </c:pt>
                <c:pt idx="14300">
                  <c:v>22</c:v>
                </c:pt>
                <c:pt idx="14301">
                  <c:v>22</c:v>
                </c:pt>
                <c:pt idx="14302">
                  <c:v>22</c:v>
                </c:pt>
                <c:pt idx="14303">
                  <c:v>22</c:v>
                </c:pt>
                <c:pt idx="14304">
                  <c:v>22</c:v>
                </c:pt>
                <c:pt idx="14305">
                  <c:v>22</c:v>
                </c:pt>
                <c:pt idx="14306">
                  <c:v>22</c:v>
                </c:pt>
                <c:pt idx="14307">
                  <c:v>22</c:v>
                </c:pt>
                <c:pt idx="14308">
                  <c:v>22</c:v>
                </c:pt>
                <c:pt idx="14309">
                  <c:v>22</c:v>
                </c:pt>
                <c:pt idx="14310">
                  <c:v>22</c:v>
                </c:pt>
                <c:pt idx="14311">
                  <c:v>22</c:v>
                </c:pt>
                <c:pt idx="14312">
                  <c:v>22</c:v>
                </c:pt>
                <c:pt idx="14313">
                  <c:v>22</c:v>
                </c:pt>
                <c:pt idx="14314">
                  <c:v>22</c:v>
                </c:pt>
                <c:pt idx="14315">
                  <c:v>22</c:v>
                </c:pt>
                <c:pt idx="14316">
                  <c:v>22</c:v>
                </c:pt>
                <c:pt idx="14317">
                  <c:v>22</c:v>
                </c:pt>
                <c:pt idx="14318">
                  <c:v>22</c:v>
                </c:pt>
                <c:pt idx="14319">
                  <c:v>22</c:v>
                </c:pt>
                <c:pt idx="14320">
                  <c:v>22</c:v>
                </c:pt>
                <c:pt idx="14321">
                  <c:v>22</c:v>
                </c:pt>
                <c:pt idx="14322">
                  <c:v>22</c:v>
                </c:pt>
                <c:pt idx="14323">
                  <c:v>22</c:v>
                </c:pt>
                <c:pt idx="14324">
                  <c:v>22</c:v>
                </c:pt>
                <c:pt idx="14325">
                  <c:v>22</c:v>
                </c:pt>
                <c:pt idx="14326">
                  <c:v>22</c:v>
                </c:pt>
                <c:pt idx="14327">
                  <c:v>22</c:v>
                </c:pt>
                <c:pt idx="14328">
                  <c:v>22</c:v>
                </c:pt>
                <c:pt idx="14329">
                  <c:v>22</c:v>
                </c:pt>
                <c:pt idx="14330">
                  <c:v>22</c:v>
                </c:pt>
                <c:pt idx="14331">
                  <c:v>22</c:v>
                </c:pt>
                <c:pt idx="14332">
                  <c:v>22</c:v>
                </c:pt>
                <c:pt idx="14333">
                  <c:v>22</c:v>
                </c:pt>
                <c:pt idx="14334">
                  <c:v>22</c:v>
                </c:pt>
                <c:pt idx="14335">
                  <c:v>22</c:v>
                </c:pt>
                <c:pt idx="14336">
                  <c:v>22</c:v>
                </c:pt>
                <c:pt idx="14337">
                  <c:v>22</c:v>
                </c:pt>
                <c:pt idx="14338">
                  <c:v>22</c:v>
                </c:pt>
                <c:pt idx="14339">
                  <c:v>22</c:v>
                </c:pt>
                <c:pt idx="14340">
                  <c:v>22</c:v>
                </c:pt>
                <c:pt idx="14341">
                  <c:v>22</c:v>
                </c:pt>
                <c:pt idx="14342">
                  <c:v>22</c:v>
                </c:pt>
                <c:pt idx="14343">
                  <c:v>22</c:v>
                </c:pt>
                <c:pt idx="14344">
                  <c:v>22</c:v>
                </c:pt>
                <c:pt idx="14345">
                  <c:v>22</c:v>
                </c:pt>
                <c:pt idx="14346">
                  <c:v>22</c:v>
                </c:pt>
                <c:pt idx="14347">
                  <c:v>22</c:v>
                </c:pt>
                <c:pt idx="14348">
                  <c:v>22</c:v>
                </c:pt>
                <c:pt idx="14349">
                  <c:v>23</c:v>
                </c:pt>
                <c:pt idx="14350">
                  <c:v>23</c:v>
                </c:pt>
                <c:pt idx="14351">
                  <c:v>23</c:v>
                </c:pt>
                <c:pt idx="14352">
                  <c:v>23</c:v>
                </c:pt>
                <c:pt idx="14353">
                  <c:v>23</c:v>
                </c:pt>
                <c:pt idx="14354">
                  <c:v>23</c:v>
                </c:pt>
                <c:pt idx="14355">
                  <c:v>23</c:v>
                </c:pt>
                <c:pt idx="14356">
                  <c:v>23</c:v>
                </c:pt>
                <c:pt idx="14357">
                  <c:v>23</c:v>
                </c:pt>
                <c:pt idx="14358">
                  <c:v>23</c:v>
                </c:pt>
                <c:pt idx="14359">
                  <c:v>23</c:v>
                </c:pt>
                <c:pt idx="14360">
                  <c:v>23</c:v>
                </c:pt>
                <c:pt idx="14361">
                  <c:v>23</c:v>
                </c:pt>
                <c:pt idx="14362">
                  <c:v>23</c:v>
                </c:pt>
                <c:pt idx="14363">
                  <c:v>23</c:v>
                </c:pt>
                <c:pt idx="14364">
                  <c:v>23</c:v>
                </c:pt>
                <c:pt idx="14365">
                  <c:v>23</c:v>
                </c:pt>
                <c:pt idx="14366">
                  <c:v>23</c:v>
                </c:pt>
                <c:pt idx="14367">
                  <c:v>23</c:v>
                </c:pt>
                <c:pt idx="14368">
                  <c:v>23</c:v>
                </c:pt>
                <c:pt idx="14369">
                  <c:v>23</c:v>
                </c:pt>
                <c:pt idx="14370">
                  <c:v>23</c:v>
                </c:pt>
                <c:pt idx="14371">
                  <c:v>23</c:v>
                </c:pt>
                <c:pt idx="14372">
                  <c:v>23</c:v>
                </c:pt>
                <c:pt idx="14373">
                  <c:v>23</c:v>
                </c:pt>
                <c:pt idx="14374">
                  <c:v>23</c:v>
                </c:pt>
                <c:pt idx="14375">
                  <c:v>23</c:v>
                </c:pt>
                <c:pt idx="14376">
                  <c:v>23</c:v>
                </c:pt>
                <c:pt idx="14377">
                  <c:v>23</c:v>
                </c:pt>
                <c:pt idx="14378">
                  <c:v>23</c:v>
                </c:pt>
                <c:pt idx="14379">
                  <c:v>23</c:v>
                </c:pt>
                <c:pt idx="14380">
                  <c:v>23</c:v>
                </c:pt>
                <c:pt idx="14381">
                  <c:v>23</c:v>
                </c:pt>
                <c:pt idx="14382">
                  <c:v>23</c:v>
                </c:pt>
                <c:pt idx="14383">
                  <c:v>23</c:v>
                </c:pt>
                <c:pt idx="14384">
                  <c:v>23</c:v>
                </c:pt>
                <c:pt idx="14385">
                  <c:v>23</c:v>
                </c:pt>
                <c:pt idx="14386">
                  <c:v>23</c:v>
                </c:pt>
                <c:pt idx="14387">
                  <c:v>23</c:v>
                </c:pt>
                <c:pt idx="14388">
                  <c:v>23</c:v>
                </c:pt>
                <c:pt idx="14389">
                  <c:v>23</c:v>
                </c:pt>
                <c:pt idx="14390">
                  <c:v>23</c:v>
                </c:pt>
                <c:pt idx="14391">
                  <c:v>23</c:v>
                </c:pt>
                <c:pt idx="14392">
                  <c:v>23</c:v>
                </c:pt>
                <c:pt idx="14393">
                  <c:v>23</c:v>
                </c:pt>
                <c:pt idx="14394">
                  <c:v>23</c:v>
                </c:pt>
                <c:pt idx="14395">
                  <c:v>23</c:v>
                </c:pt>
                <c:pt idx="14396">
                  <c:v>23</c:v>
                </c:pt>
                <c:pt idx="14397">
                  <c:v>23</c:v>
                </c:pt>
                <c:pt idx="14398">
                  <c:v>23</c:v>
                </c:pt>
                <c:pt idx="14399">
                  <c:v>23</c:v>
                </c:pt>
                <c:pt idx="14400">
                  <c:v>23</c:v>
                </c:pt>
                <c:pt idx="14401">
                  <c:v>23</c:v>
                </c:pt>
                <c:pt idx="14402">
                  <c:v>23</c:v>
                </c:pt>
                <c:pt idx="14403">
                  <c:v>23</c:v>
                </c:pt>
                <c:pt idx="14404">
                  <c:v>23</c:v>
                </c:pt>
                <c:pt idx="14405">
                  <c:v>23</c:v>
                </c:pt>
                <c:pt idx="14406">
                  <c:v>23</c:v>
                </c:pt>
                <c:pt idx="14407">
                  <c:v>23</c:v>
                </c:pt>
                <c:pt idx="14408">
                  <c:v>23</c:v>
                </c:pt>
                <c:pt idx="14409">
                  <c:v>23</c:v>
                </c:pt>
                <c:pt idx="14410">
                  <c:v>23</c:v>
                </c:pt>
                <c:pt idx="14411">
                  <c:v>23</c:v>
                </c:pt>
                <c:pt idx="14412">
                  <c:v>23</c:v>
                </c:pt>
                <c:pt idx="14413">
                  <c:v>23</c:v>
                </c:pt>
                <c:pt idx="14414">
                  <c:v>23</c:v>
                </c:pt>
                <c:pt idx="14415">
                  <c:v>23</c:v>
                </c:pt>
                <c:pt idx="14416">
                  <c:v>23</c:v>
                </c:pt>
                <c:pt idx="14417">
                  <c:v>23</c:v>
                </c:pt>
                <c:pt idx="14418">
                  <c:v>23</c:v>
                </c:pt>
                <c:pt idx="14419">
                  <c:v>23</c:v>
                </c:pt>
                <c:pt idx="14420">
                  <c:v>23</c:v>
                </c:pt>
                <c:pt idx="14421">
                  <c:v>23</c:v>
                </c:pt>
                <c:pt idx="14422">
                  <c:v>23</c:v>
                </c:pt>
                <c:pt idx="14423">
                  <c:v>23</c:v>
                </c:pt>
                <c:pt idx="14424">
                  <c:v>23</c:v>
                </c:pt>
                <c:pt idx="14425">
                  <c:v>23</c:v>
                </c:pt>
                <c:pt idx="14426">
                  <c:v>23</c:v>
                </c:pt>
                <c:pt idx="14427">
                  <c:v>23</c:v>
                </c:pt>
                <c:pt idx="14428">
                  <c:v>23</c:v>
                </c:pt>
                <c:pt idx="14429">
                  <c:v>23</c:v>
                </c:pt>
                <c:pt idx="14430">
                  <c:v>23</c:v>
                </c:pt>
                <c:pt idx="14431">
                  <c:v>23</c:v>
                </c:pt>
                <c:pt idx="14432">
                  <c:v>23</c:v>
                </c:pt>
                <c:pt idx="14433">
                  <c:v>23</c:v>
                </c:pt>
                <c:pt idx="14434">
                  <c:v>23</c:v>
                </c:pt>
                <c:pt idx="14435">
                  <c:v>23</c:v>
                </c:pt>
                <c:pt idx="14436">
                  <c:v>23</c:v>
                </c:pt>
                <c:pt idx="14437">
                  <c:v>23</c:v>
                </c:pt>
                <c:pt idx="14438">
                  <c:v>23</c:v>
                </c:pt>
                <c:pt idx="14439">
                  <c:v>23</c:v>
                </c:pt>
                <c:pt idx="14440">
                  <c:v>23</c:v>
                </c:pt>
                <c:pt idx="14441">
                  <c:v>23</c:v>
                </c:pt>
                <c:pt idx="14442">
                  <c:v>23</c:v>
                </c:pt>
                <c:pt idx="14443">
                  <c:v>23</c:v>
                </c:pt>
                <c:pt idx="14444">
                  <c:v>23</c:v>
                </c:pt>
                <c:pt idx="14445">
                  <c:v>23</c:v>
                </c:pt>
                <c:pt idx="14446">
                  <c:v>23</c:v>
                </c:pt>
                <c:pt idx="14447">
                  <c:v>23</c:v>
                </c:pt>
                <c:pt idx="14448">
                  <c:v>23</c:v>
                </c:pt>
                <c:pt idx="14449">
                  <c:v>23</c:v>
                </c:pt>
                <c:pt idx="14450">
                  <c:v>23</c:v>
                </c:pt>
                <c:pt idx="14451">
                  <c:v>23</c:v>
                </c:pt>
                <c:pt idx="14452">
                  <c:v>23</c:v>
                </c:pt>
                <c:pt idx="14453">
                  <c:v>23</c:v>
                </c:pt>
                <c:pt idx="14454">
                  <c:v>23</c:v>
                </c:pt>
                <c:pt idx="14455">
                  <c:v>23</c:v>
                </c:pt>
                <c:pt idx="14456">
                  <c:v>23</c:v>
                </c:pt>
                <c:pt idx="14457">
                  <c:v>23</c:v>
                </c:pt>
                <c:pt idx="14458">
                  <c:v>23</c:v>
                </c:pt>
                <c:pt idx="14459">
                  <c:v>23</c:v>
                </c:pt>
                <c:pt idx="14460">
                  <c:v>23</c:v>
                </c:pt>
                <c:pt idx="14461">
                  <c:v>23</c:v>
                </c:pt>
                <c:pt idx="14462">
                  <c:v>23</c:v>
                </c:pt>
                <c:pt idx="14463">
                  <c:v>23</c:v>
                </c:pt>
                <c:pt idx="14464">
                  <c:v>23</c:v>
                </c:pt>
                <c:pt idx="14465">
                  <c:v>23</c:v>
                </c:pt>
                <c:pt idx="14466">
                  <c:v>23</c:v>
                </c:pt>
                <c:pt idx="14467">
                  <c:v>23</c:v>
                </c:pt>
                <c:pt idx="14468">
                  <c:v>23</c:v>
                </c:pt>
                <c:pt idx="14469">
                  <c:v>23</c:v>
                </c:pt>
                <c:pt idx="14470">
                  <c:v>23</c:v>
                </c:pt>
                <c:pt idx="14471">
                  <c:v>23</c:v>
                </c:pt>
                <c:pt idx="14472">
                  <c:v>23</c:v>
                </c:pt>
                <c:pt idx="14473">
                  <c:v>23</c:v>
                </c:pt>
                <c:pt idx="14474">
                  <c:v>23</c:v>
                </c:pt>
                <c:pt idx="14475">
                  <c:v>23</c:v>
                </c:pt>
                <c:pt idx="14476">
                  <c:v>23</c:v>
                </c:pt>
                <c:pt idx="14477">
                  <c:v>23</c:v>
                </c:pt>
                <c:pt idx="14478">
                  <c:v>23</c:v>
                </c:pt>
                <c:pt idx="14479">
                  <c:v>23</c:v>
                </c:pt>
                <c:pt idx="14480">
                  <c:v>23</c:v>
                </c:pt>
                <c:pt idx="14481">
                  <c:v>23</c:v>
                </c:pt>
                <c:pt idx="14482">
                  <c:v>23</c:v>
                </c:pt>
                <c:pt idx="14483">
                  <c:v>23</c:v>
                </c:pt>
                <c:pt idx="14484">
                  <c:v>23</c:v>
                </c:pt>
                <c:pt idx="14485">
                  <c:v>23</c:v>
                </c:pt>
                <c:pt idx="14486">
                  <c:v>23</c:v>
                </c:pt>
                <c:pt idx="14487">
                  <c:v>23</c:v>
                </c:pt>
                <c:pt idx="14488">
                  <c:v>23</c:v>
                </c:pt>
                <c:pt idx="14489">
                  <c:v>23</c:v>
                </c:pt>
                <c:pt idx="14490">
                  <c:v>23</c:v>
                </c:pt>
                <c:pt idx="14491">
                  <c:v>23</c:v>
                </c:pt>
                <c:pt idx="14492">
                  <c:v>23</c:v>
                </c:pt>
                <c:pt idx="14493">
                  <c:v>24</c:v>
                </c:pt>
                <c:pt idx="14494">
                  <c:v>24</c:v>
                </c:pt>
                <c:pt idx="14495">
                  <c:v>24</c:v>
                </c:pt>
                <c:pt idx="14496">
                  <c:v>24</c:v>
                </c:pt>
                <c:pt idx="14497">
                  <c:v>24</c:v>
                </c:pt>
                <c:pt idx="14498">
                  <c:v>24</c:v>
                </c:pt>
                <c:pt idx="14499">
                  <c:v>24</c:v>
                </c:pt>
                <c:pt idx="14500">
                  <c:v>24</c:v>
                </c:pt>
                <c:pt idx="14501">
                  <c:v>24</c:v>
                </c:pt>
                <c:pt idx="14502">
                  <c:v>24</c:v>
                </c:pt>
                <c:pt idx="14503">
                  <c:v>24</c:v>
                </c:pt>
                <c:pt idx="14504">
                  <c:v>24</c:v>
                </c:pt>
                <c:pt idx="14505">
                  <c:v>24</c:v>
                </c:pt>
                <c:pt idx="14506">
                  <c:v>24</c:v>
                </c:pt>
                <c:pt idx="14507">
                  <c:v>24</c:v>
                </c:pt>
                <c:pt idx="14508">
                  <c:v>24</c:v>
                </c:pt>
                <c:pt idx="14509">
                  <c:v>24</c:v>
                </c:pt>
                <c:pt idx="14510">
                  <c:v>24</c:v>
                </c:pt>
                <c:pt idx="14511">
                  <c:v>24</c:v>
                </c:pt>
                <c:pt idx="14512">
                  <c:v>24</c:v>
                </c:pt>
                <c:pt idx="14513">
                  <c:v>24</c:v>
                </c:pt>
                <c:pt idx="14514">
                  <c:v>24</c:v>
                </c:pt>
                <c:pt idx="14515">
                  <c:v>24</c:v>
                </c:pt>
                <c:pt idx="14516">
                  <c:v>24</c:v>
                </c:pt>
                <c:pt idx="14517">
                  <c:v>24</c:v>
                </c:pt>
                <c:pt idx="14518">
                  <c:v>24</c:v>
                </c:pt>
                <c:pt idx="14519">
                  <c:v>24</c:v>
                </c:pt>
                <c:pt idx="14520">
                  <c:v>24</c:v>
                </c:pt>
                <c:pt idx="14521">
                  <c:v>24</c:v>
                </c:pt>
                <c:pt idx="14522">
                  <c:v>24</c:v>
                </c:pt>
                <c:pt idx="14523">
                  <c:v>24</c:v>
                </c:pt>
                <c:pt idx="14524">
                  <c:v>24</c:v>
                </c:pt>
                <c:pt idx="14525">
                  <c:v>24</c:v>
                </c:pt>
                <c:pt idx="14526">
                  <c:v>24</c:v>
                </c:pt>
                <c:pt idx="14527">
                  <c:v>24</c:v>
                </c:pt>
                <c:pt idx="14528">
                  <c:v>24</c:v>
                </c:pt>
                <c:pt idx="14529">
                  <c:v>24</c:v>
                </c:pt>
                <c:pt idx="14530">
                  <c:v>24</c:v>
                </c:pt>
                <c:pt idx="14531">
                  <c:v>24</c:v>
                </c:pt>
                <c:pt idx="14532">
                  <c:v>24</c:v>
                </c:pt>
                <c:pt idx="14533">
                  <c:v>24</c:v>
                </c:pt>
                <c:pt idx="14534">
                  <c:v>24</c:v>
                </c:pt>
                <c:pt idx="14535">
                  <c:v>24</c:v>
                </c:pt>
                <c:pt idx="14536">
                  <c:v>24</c:v>
                </c:pt>
                <c:pt idx="14537">
                  <c:v>24</c:v>
                </c:pt>
                <c:pt idx="14538">
                  <c:v>24</c:v>
                </c:pt>
                <c:pt idx="14539">
                  <c:v>24</c:v>
                </c:pt>
                <c:pt idx="14540">
                  <c:v>24</c:v>
                </c:pt>
                <c:pt idx="14541">
                  <c:v>24</c:v>
                </c:pt>
                <c:pt idx="14542">
                  <c:v>24</c:v>
                </c:pt>
                <c:pt idx="14543">
                  <c:v>24</c:v>
                </c:pt>
                <c:pt idx="14544">
                  <c:v>24</c:v>
                </c:pt>
                <c:pt idx="14545">
                  <c:v>24</c:v>
                </c:pt>
                <c:pt idx="14546">
                  <c:v>24</c:v>
                </c:pt>
                <c:pt idx="14547">
                  <c:v>24</c:v>
                </c:pt>
                <c:pt idx="14548">
                  <c:v>24</c:v>
                </c:pt>
                <c:pt idx="14549">
                  <c:v>24</c:v>
                </c:pt>
                <c:pt idx="14550">
                  <c:v>24</c:v>
                </c:pt>
                <c:pt idx="14551">
                  <c:v>24</c:v>
                </c:pt>
                <c:pt idx="14552">
                  <c:v>24</c:v>
                </c:pt>
                <c:pt idx="14553">
                  <c:v>24</c:v>
                </c:pt>
                <c:pt idx="14554">
                  <c:v>24</c:v>
                </c:pt>
                <c:pt idx="14555">
                  <c:v>24</c:v>
                </c:pt>
                <c:pt idx="14556">
                  <c:v>24</c:v>
                </c:pt>
                <c:pt idx="14557">
                  <c:v>24</c:v>
                </c:pt>
                <c:pt idx="14558">
                  <c:v>24</c:v>
                </c:pt>
                <c:pt idx="14559">
                  <c:v>24</c:v>
                </c:pt>
                <c:pt idx="14560">
                  <c:v>24</c:v>
                </c:pt>
                <c:pt idx="14561">
                  <c:v>24</c:v>
                </c:pt>
                <c:pt idx="14562">
                  <c:v>24</c:v>
                </c:pt>
                <c:pt idx="14563">
                  <c:v>24</c:v>
                </c:pt>
                <c:pt idx="14564">
                  <c:v>24</c:v>
                </c:pt>
                <c:pt idx="14565">
                  <c:v>24</c:v>
                </c:pt>
                <c:pt idx="14566">
                  <c:v>24</c:v>
                </c:pt>
                <c:pt idx="14567">
                  <c:v>24</c:v>
                </c:pt>
                <c:pt idx="14568">
                  <c:v>24</c:v>
                </c:pt>
                <c:pt idx="14569">
                  <c:v>24</c:v>
                </c:pt>
                <c:pt idx="14570">
                  <c:v>24</c:v>
                </c:pt>
                <c:pt idx="14571">
                  <c:v>24</c:v>
                </c:pt>
                <c:pt idx="14572">
                  <c:v>24</c:v>
                </c:pt>
                <c:pt idx="14573">
                  <c:v>24</c:v>
                </c:pt>
                <c:pt idx="14574">
                  <c:v>24</c:v>
                </c:pt>
                <c:pt idx="14575">
                  <c:v>24</c:v>
                </c:pt>
                <c:pt idx="14576">
                  <c:v>24</c:v>
                </c:pt>
                <c:pt idx="14577">
                  <c:v>24</c:v>
                </c:pt>
                <c:pt idx="14578">
                  <c:v>24</c:v>
                </c:pt>
                <c:pt idx="14579">
                  <c:v>24</c:v>
                </c:pt>
                <c:pt idx="14580">
                  <c:v>24</c:v>
                </c:pt>
                <c:pt idx="14581">
                  <c:v>24</c:v>
                </c:pt>
                <c:pt idx="14582">
                  <c:v>24</c:v>
                </c:pt>
                <c:pt idx="14583">
                  <c:v>24</c:v>
                </c:pt>
                <c:pt idx="14584">
                  <c:v>24</c:v>
                </c:pt>
                <c:pt idx="14585">
                  <c:v>24</c:v>
                </c:pt>
                <c:pt idx="14586">
                  <c:v>24</c:v>
                </c:pt>
                <c:pt idx="14587">
                  <c:v>24</c:v>
                </c:pt>
                <c:pt idx="14588">
                  <c:v>24</c:v>
                </c:pt>
                <c:pt idx="14589">
                  <c:v>24</c:v>
                </c:pt>
                <c:pt idx="14590">
                  <c:v>24</c:v>
                </c:pt>
                <c:pt idx="14591">
                  <c:v>24</c:v>
                </c:pt>
                <c:pt idx="14592">
                  <c:v>24</c:v>
                </c:pt>
                <c:pt idx="14593">
                  <c:v>24</c:v>
                </c:pt>
                <c:pt idx="14594">
                  <c:v>24</c:v>
                </c:pt>
                <c:pt idx="14595">
                  <c:v>24</c:v>
                </c:pt>
                <c:pt idx="14596">
                  <c:v>24</c:v>
                </c:pt>
                <c:pt idx="14597">
                  <c:v>24</c:v>
                </c:pt>
                <c:pt idx="14598">
                  <c:v>24</c:v>
                </c:pt>
                <c:pt idx="14599">
                  <c:v>24</c:v>
                </c:pt>
                <c:pt idx="14600">
                  <c:v>24</c:v>
                </c:pt>
                <c:pt idx="14601">
                  <c:v>24</c:v>
                </c:pt>
                <c:pt idx="14602">
                  <c:v>24</c:v>
                </c:pt>
                <c:pt idx="14603">
                  <c:v>24</c:v>
                </c:pt>
                <c:pt idx="14604">
                  <c:v>24</c:v>
                </c:pt>
                <c:pt idx="14605">
                  <c:v>24</c:v>
                </c:pt>
                <c:pt idx="14606">
                  <c:v>24</c:v>
                </c:pt>
                <c:pt idx="14607">
                  <c:v>24</c:v>
                </c:pt>
                <c:pt idx="14608">
                  <c:v>24</c:v>
                </c:pt>
                <c:pt idx="14609">
                  <c:v>24</c:v>
                </c:pt>
                <c:pt idx="14610">
                  <c:v>24</c:v>
                </c:pt>
                <c:pt idx="14611">
                  <c:v>24</c:v>
                </c:pt>
                <c:pt idx="14612">
                  <c:v>24</c:v>
                </c:pt>
                <c:pt idx="14613">
                  <c:v>24</c:v>
                </c:pt>
                <c:pt idx="14614">
                  <c:v>24</c:v>
                </c:pt>
                <c:pt idx="14615">
                  <c:v>24</c:v>
                </c:pt>
                <c:pt idx="14616">
                  <c:v>24</c:v>
                </c:pt>
                <c:pt idx="14617">
                  <c:v>24</c:v>
                </c:pt>
                <c:pt idx="14618">
                  <c:v>24</c:v>
                </c:pt>
                <c:pt idx="14619">
                  <c:v>24</c:v>
                </c:pt>
                <c:pt idx="14620">
                  <c:v>24</c:v>
                </c:pt>
                <c:pt idx="14621">
                  <c:v>24</c:v>
                </c:pt>
                <c:pt idx="14622">
                  <c:v>24</c:v>
                </c:pt>
                <c:pt idx="14623">
                  <c:v>24</c:v>
                </c:pt>
                <c:pt idx="14624">
                  <c:v>24</c:v>
                </c:pt>
                <c:pt idx="14625">
                  <c:v>25</c:v>
                </c:pt>
                <c:pt idx="14626">
                  <c:v>25</c:v>
                </c:pt>
                <c:pt idx="14627">
                  <c:v>25</c:v>
                </c:pt>
                <c:pt idx="14628">
                  <c:v>25</c:v>
                </c:pt>
                <c:pt idx="14629">
                  <c:v>25</c:v>
                </c:pt>
                <c:pt idx="14630">
                  <c:v>25</c:v>
                </c:pt>
                <c:pt idx="14631">
                  <c:v>25</c:v>
                </c:pt>
                <c:pt idx="14632">
                  <c:v>25</c:v>
                </c:pt>
                <c:pt idx="14633">
                  <c:v>25</c:v>
                </c:pt>
                <c:pt idx="14634">
                  <c:v>25</c:v>
                </c:pt>
                <c:pt idx="14635">
                  <c:v>25</c:v>
                </c:pt>
                <c:pt idx="14636">
                  <c:v>25</c:v>
                </c:pt>
                <c:pt idx="14637">
                  <c:v>25</c:v>
                </c:pt>
                <c:pt idx="14638">
                  <c:v>25</c:v>
                </c:pt>
                <c:pt idx="14639">
                  <c:v>25</c:v>
                </c:pt>
                <c:pt idx="14640">
                  <c:v>25</c:v>
                </c:pt>
                <c:pt idx="14641">
                  <c:v>25</c:v>
                </c:pt>
                <c:pt idx="14642">
                  <c:v>25</c:v>
                </c:pt>
                <c:pt idx="14643">
                  <c:v>25</c:v>
                </c:pt>
                <c:pt idx="14644">
                  <c:v>25</c:v>
                </c:pt>
                <c:pt idx="14645">
                  <c:v>25</c:v>
                </c:pt>
                <c:pt idx="14646">
                  <c:v>25</c:v>
                </c:pt>
                <c:pt idx="14647">
                  <c:v>25</c:v>
                </c:pt>
                <c:pt idx="14648">
                  <c:v>25</c:v>
                </c:pt>
                <c:pt idx="14649">
                  <c:v>25</c:v>
                </c:pt>
                <c:pt idx="14650">
                  <c:v>25</c:v>
                </c:pt>
                <c:pt idx="14651">
                  <c:v>25</c:v>
                </c:pt>
                <c:pt idx="14652">
                  <c:v>25</c:v>
                </c:pt>
                <c:pt idx="14653">
                  <c:v>25</c:v>
                </c:pt>
                <c:pt idx="14654">
                  <c:v>25</c:v>
                </c:pt>
                <c:pt idx="14655">
                  <c:v>25</c:v>
                </c:pt>
                <c:pt idx="14656">
                  <c:v>25</c:v>
                </c:pt>
                <c:pt idx="14657">
                  <c:v>25</c:v>
                </c:pt>
                <c:pt idx="14658">
                  <c:v>25</c:v>
                </c:pt>
                <c:pt idx="14659">
                  <c:v>25</c:v>
                </c:pt>
                <c:pt idx="14660">
                  <c:v>25</c:v>
                </c:pt>
                <c:pt idx="14661">
                  <c:v>25</c:v>
                </c:pt>
                <c:pt idx="14662">
                  <c:v>25</c:v>
                </c:pt>
                <c:pt idx="14663">
                  <c:v>25</c:v>
                </c:pt>
                <c:pt idx="14664">
                  <c:v>25</c:v>
                </c:pt>
                <c:pt idx="14665">
                  <c:v>25</c:v>
                </c:pt>
                <c:pt idx="14666">
                  <c:v>25</c:v>
                </c:pt>
                <c:pt idx="14667">
                  <c:v>25</c:v>
                </c:pt>
                <c:pt idx="14668">
                  <c:v>25</c:v>
                </c:pt>
                <c:pt idx="14669">
                  <c:v>25</c:v>
                </c:pt>
                <c:pt idx="14670">
                  <c:v>25</c:v>
                </c:pt>
                <c:pt idx="14671">
                  <c:v>25</c:v>
                </c:pt>
                <c:pt idx="14672">
                  <c:v>25</c:v>
                </c:pt>
                <c:pt idx="14673">
                  <c:v>25</c:v>
                </c:pt>
                <c:pt idx="14674">
                  <c:v>25</c:v>
                </c:pt>
                <c:pt idx="14675">
                  <c:v>25</c:v>
                </c:pt>
                <c:pt idx="14676">
                  <c:v>25</c:v>
                </c:pt>
                <c:pt idx="14677">
                  <c:v>25</c:v>
                </c:pt>
                <c:pt idx="14678">
                  <c:v>25</c:v>
                </c:pt>
                <c:pt idx="14679">
                  <c:v>25</c:v>
                </c:pt>
                <c:pt idx="14680">
                  <c:v>25</c:v>
                </c:pt>
                <c:pt idx="14681">
                  <c:v>25</c:v>
                </c:pt>
                <c:pt idx="14682">
                  <c:v>25</c:v>
                </c:pt>
                <c:pt idx="14683">
                  <c:v>25</c:v>
                </c:pt>
                <c:pt idx="14684">
                  <c:v>25</c:v>
                </c:pt>
                <c:pt idx="14685">
                  <c:v>25</c:v>
                </c:pt>
                <c:pt idx="14686">
                  <c:v>25</c:v>
                </c:pt>
                <c:pt idx="14687">
                  <c:v>25</c:v>
                </c:pt>
                <c:pt idx="14688">
                  <c:v>25</c:v>
                </c:pt>
                <c:pt idx="14689">
                  <c:v>25</c:v>
                </c:pt>
                <c:pt idx="14690">
                  <c:v>25</c:v>
                </c:pt>
                <c:pt idx="14691">
                  <c:v>25</c:v>
                </c:pt>
                <c:pt idx="14692">
                  <c:v>25</c:v>
                </c:pt>
                <c:pt idx="14693">
                  <c:v>25</c:v>
                </c:pt>
                <c:pt idx="14694">
                  <c:v>25</c:v>
                </c:pt>
                <c:pt idx="14695">
                  <c:v>25</c:v>
                </c:pt>
                <c:pt idx="14696">
                  <c:v>25</c:v>
                </c:pt>
                <c:pt idx="14697">
                  <c:v>25</c:v>
                </c:pt>
                <c:pt idx="14698">
                  <c:v>25</c:v>
                </c:pt>
                <c:pt idx="14699">
                  <c:v>25</c:v>
                </c:pt>
                <c:pt idx="14700">
                  <c:v>25</c:v>
                </c:pt>
                <c:pt idx="14701">
                  <c:v>25</c:v>
                </c:pt>
                <c:pt idx="14702">
                  <c:v>25</c:v>
                </c:pt>
                <c:pt idx="14703">
                  <c:v>25</c:v>
                </c:pt>
                <c:pt idx="14704">
                  <c:v>25</c:v>
                </c:pt>
                <c:pt idx="14705">
                  <c:v>25</c:v>
                </c:pt>
                <c:pt idx="14706">
                  <c:v>25</c:v>
                </c:pt>
                <c:pt idx="14707">
                  <c:v>25</c:v>
                </c:pt>
                <c:pt idx="14708">
                  <c:v>25</c:v>
                </c:pt>
                <c:pt idx="14709">
                  <c:v>25</c:v>
                </c:pt>
                <c:pt idx="14710">
                  <c:v>25</c:v>
                </c:pt>
                <c:pt idx="14711">
                  <c:v>25</c:v>
                </c:pt>
                <c:pt idx="14712">
                  <c:v>25</c:v>
                </c:pt>
                <c:pt idx="14713">
                  <c:v>25</c:v>
                </c:pt>
                <c:pt idx="14714">
                  <c:v>25</c:v>
                </c:pt>
                <c:pt idx="14715">
                  <c:v>25</c:v>
                </c:pt>
                <c:pt idx="14716">
                  <c:v>25</c:v>
                </c:pt>
                <c:pt idx="14717">
                  <c:v>25</c:v>
                </c:pt>
                <c:pt idx="14718">
                  <c:v>25</c:v>
                </c:pt>
                <c:pt idx="14719">
                  <c:v>25</c:v>
                </c:pt>
                <c:pt idx="14720">
                  <c:v>25</c:v>
                </c:pt>
                <c:pt idx="14721">
                  <c:v>25</c:v>
                </c:pt>
                <c:pt idx="14722">
                  <c:v>25</c:v>
                </c:pt>
                <c:pt idx="14723">
                  <c:v>25</c:v>
                </c:pt>
                <c:pt idx="14724">
                  <c:v>25</c:v>
                </c:pt>
                <c:pt idx="14725">
                  <c:v>25</c:v>
                </c:pt>
                <c:pt idx="14726">
                  <c:v>25</c:v>
                </c:pt>
                <c:pt idx="14727">
                  <c:v>25</c:v>
                </c:pt>
                <c:pt idx="14728">
                  <c:v>25</c:v>
                </c:pt>
                <c:pt idx="14729">
                  <c:v>25</c:v>
                </c:pt>
                <c:pt idx="14730">
                  <c:v>25</c:v>
                </c:pt>
                <c:pt idx="14731">
                  <c:v>25</c:v>
                </c:pt>
                <c:pt idx="14732">
                  <c:v>25</c:v>
                </c:pt>
                <c:pt idx="14733">
                  <c:v>25</c:v>
                </c:pt>
                <c:pt idx="14734">
                  <c:v>25</c:v>
                </c:pt>
                <c:pt idx="14735">
                  <c:v>25</c:v>
                </c:pt>
                <c:pt idx="14736">
                  <c:v>25</c:v>
                </c:pt>
                <c:pt idx="14737">
                  <c:v>25</c:v>
                </c:pt>
                <c:pt idx="14738">
                  <c:v>25</c:v>
                </c:pt>
                <c:pt idx="14739">
                  <c:v>25</c:v>
                </c:pt>
                <c:pt idx="14740">
                  <c:v>25</c:v>
                </c:pt>
                <c:pt idx="14741">
                  <c:v>25</c:v>
                </c:pt>
                <c:pt idx="14742">
                  <c:v>25</c:v>
                </c:pt>
                <c:pt idx="14743">
                  <c:v>25</c:v>
                </c:pt>
                <c:pt idx="14744">
                  <c:v>25</c:v>
                </c:pt>
                <c:pt idx="14745">
                  <c:v>25</c:v>
                </c:pt>
                <c:pt idx="14746">
                  <c:v>25</c:v>
                </c:pt>
                <c:pt idx="14747">
                  <c:v>25</c:v>
                </c:pt>
                <c:pt idx="14748">
                  <c:v>25</c:v>
                </c:pt>
                <c:pt idx="14749">
                  <c:v>25</c:v>
                </c:pt>
                <c:pt idx="14750">
                  <c:v>25</c:v>
                </c:pt>
                <c:pt idx="14751">
                  <c:v>25</c:v>
                </c:pt>
                <c:pt idx="14752">
                  <c:v>25</c:v>
                </c:pt>
                <c:pt idx="14753">
                  <c:v>25</c:v>
                </c:pt>
                <c:pt idx="14754">
                  <c:v>25</c:v>
                </c:pt>
                <c:pt idx="14755">
                  <c:v>25</c:v>
                </c:pt>
                <c:pt idx="14756">
                  <c:v>25</c:v>
                </c:pt>
                <c:pt idx="14757">
                  <c:v>25</c:v>
                </c:pt>
                <c:pt idx="14758">
                  <c:v>25</c:v>
                </c:pt>
                <c:pt idx="14759">
                  <c:v>25</c:v>
                </c:pt>
                <c:pt idx="14760">
                  <c:v>25</c:v>
                </c:pt>
                <c:pt idx="14761">
                  <c:v>25</c:v>
                </c:pt>
                <c:pt idx="14762">
                  <c:v>25</c:v>
                </c:pt>
                <c:pt idx="14763">
                  <c:v>25</c:v>
                </c:pt>
                <c:pt idx="14764">
                  <c:v>25</c:v>
                </c:pt>
                <c:pt idx="14765">
                  <c:v>25</c:v>
                </c:pt>
                <c:pt idx="14766">
                  <c:v>25</c:v>
                </c:pt>
                <c:pt idx="14767">
                  <c:v>25</c:v>
                </c:pt>
                <c:pt idx="14768">
                  <c:v>25</c:v>
                </c:pt>
                <c:pt idx="14769">
                  <c:v>25</c:v>
                </c:pt>
                <c:pt idx="14770">
                  <c:v>25</c:v>
                </c:pt>
                <c:pt idx="14771">
                  <c:v>26</c:v>
                </c:pt>
                <c:pt idx="14772">
                  <c:v>26</c:v>
                </c:pt>
                <c:pt idx="14773">
                  <c:v>26</c:v>
                </c:pt>
                <c:pt idx="14774">
                  <c:v>26</c:v>
                </c:pt>
                <c:pt idx="14775">
                  <c:v>26</c:v>
                </c:pt>
                <c:pt idx="14776">
                  <c:v>26</c:v>
                </c:pt>
                <c:pt idx="14777">
                  <c:v>26</c:v>
                </c:pt>
                <c:pt idx="14778">
                  <c:v>26</c:v>
                </c:pt>
                <c:pt idx="14779">
                  <c:v>26</c:v>
                </c:pt>
                <c:pt idx="14780">
                  <c:v>26</c:v>
                </c:pt>
                <c:pt idx="14781">
                  <c:v>26</c:v>
                </c:pt>
                <c:pt idx="14782">
                  <c:v>26</c:v>
                </c:pt>
                <c:pt idx="14783">
                  <c:v>26</c:v>
                </c:pt>
                <c:pt idx="14784">
                  <c:v>26</c:v>
                </c:pt>
                <c:pt idx="14785">
                  <c:v>26</c:v>
                </c:pt>
                <c:pt idx="14786">
                  <c:v>26</c:v>
                </c:pt>
                <c:pt idx="14787">
                  <c:v>26</c:v>
                </c:pt>
                <c:pt idx="14788">
                  <c:v>26</c:v>
                </c:pt>
                <c:pt idx="14789">
                  <c:v>26</c:v>
                </c:pt>
                <c:pt idx="14790">
                  <c:v>26</c:v>
                </c:pt>
                <c:pt idx="14791">
                  <c:v>26</c:v>
                </c:pt>
                <c:pt idx="14792">
                  <c:v>26</c:v>
                </c:pt>
                <c:pt idx="14793">
                  <c:v>26</c:v>
                </c:pt>
                <c:pt idx="14794">
                  <c:v>26</c:v>
                </c:pt>
                <c:pt idx="14795">
                  <c:v>26</c:v>
                </c:pt>
                <c:pt idx="14796">
                  <c:v>26</c:v>
                </c:pt>
                <c:pt idx="14797">
                  <c:v>26</c:v>
                </c:pt>
                <c:pt idx="14798">
                  <c:v>26</c:v>
                </c:pt>
                <c:pt idx="14799">
                  <c:v>26</c:v>
                </c:pt>
                <c:pt idx="14800">
                  <c:v>26</c:v>
                </c:pt>
                <c:pt idx="14801">
                  <c:v>26</c:v>
                </c:pt>
                <c:pt idx="14802">
                  <c:v>26</c:v>
                </c:pt>
                <c:pt idx="14803">
                  <c:v>26</c:v>
                </c:pt>
                <c:pt idx="14804">
                  <c:v>26</c:v>
                </c:pt>
                <c:pt idx="14805">
                  <c:v>26</c:v>
                </c:pt>
                <c:pt idx="14806">
                  <c:v>26</c:v>
                </c:pt>
                <c:pt idx="14807">
                  <c:v>26</c:v>
                </c:pt>
                <c:pt idx="14808">
                  <c:v>26</c:v>
                </c:pt>
                <c:pt idx="14809">
                  <c:v>26</c:v>
                </c:pt>
                <c:pt idx="14810">
                  <c:v>26</c:v>
                </c:pt>
                <c:pt idx="14811">
                  <c:v>26</c:v>
                </c:pt>
                <c:pt idx="14812">
                  <c:v>26</c:v>
                </c:pt>
                <c:pt idx="14813">
                  <c:v>26</c:v>
                </c:pt>
                <c:pt idx="14814">
                  <c:v>26</c:v>
                </c:pt>
                <c:pt idx="14815">
                  <c:v>26</c:v>
                </c:pt>
                <c:pt idx="14816">
                  <c:v>26</c:v>
                </c:pt>
                <c:pt idx="14817">
                  <c:v>26</c:v>
                </c:pt>
                <c:pt idx="14818">
                  <c:v>26</c:v>
                </c:pt>
                <c:pt idx="14819">
                  <c:v>26</c:v>
                </c:pt>
                <c:pt idx="14820">
                  <c:v>26</c:v>
                </c:pt>
                <c:pt idx="14821">
                  <c:v>26</c:v>
                </c:pt>
                <c:pt idx="14822">
                  <c:v>26</c:v>
                </c:pt>
                <c:pt idx="14823">
                  <c:v>26</c:v>
                </c:pt>
                <c:pt idx="14824">
                  <c:v>26</c:v>
                </c:pt>
                <c:pt idx="14825">
                  <c:v>26</c:v>
                </c:pt>
                <c:pt idx="14826">
                  <c:v>26</c:v>
                </c:pt>
                <c:pt idx="14827">
                  <c:v>26</c:v>
                </c:pt>
                <c:pt idx="14828">
                  <c:v>26</c:v>
                </c:pt>
                <c:pt idx="14829">
                  <c:v>26</c:v>
                </c:pt>
                <c:pt idx="14830">
                  <c:v>26</c:v>
                </c:pt>
                <c:pt idx="14831">
                  <c:v>26</c:v>
                </c:pt>
                <c:pt idx="14832">
                  <c:v>26</c:v>
                </c:pt>
                <c:pt idx="14833">
                  <c:v>26</c:v>
                </c:pt>
                <c:pt idx="14834">
                  <c:v>26</c:v>
                </c:pt>
                <c:pt idx="14835">
                  <c:v>26</c:v>
                </c:pt>
                <c:pt idx="14836">
                  <c:v>26</c:v>
                </c:pt>
                <c:pt idx="14837">
                  <c:v>26</c:v>
                </c:pt>
                <c:pt idx="14838">
                  <c:v>26</c:v>
                </c:pt>
                <c:pt idx="14839">
                  <c:v>26</c:v>
                </c:pt>
                <c:pt idx="14840">
                  <c:v>26</c:v>
                </c:pt>
                <c:pt idx="14841">
                  <c:v>26</c:v>
                </c:pt>
                <c:pt idx="14842">
                  <c:v>26</c:v>
                </c:pt>
                <c:pt idx="14843">
                  <c:v>26</c:v>
                </c:pt>
                <c:pt idx="14844">
                  <c:v>26</c:v>
                </c:pt>
                <c:pt idx="14845">
                  <c:v>26</c:v>
                </c:pt>
                <c:pt idx="14846">
                  <c:v>26</c:v>
                </c:pt>
                <c:pt idx="14847">
                  <c:v>26</c:v>
                </c:pt>
                <c:pt idx="14848">
                  <c:v>26</c:v>
                </c:pt>
                <c:pt idx="14849">
                  <c:v>26</c:v>
                </c:pt>
                <c:pt idx="14850">
                  <c:v>26</c:v>
                </c:pt>
                <c:pt idx="14851">
                  <c:v>26</c:v>
                </c:pt>
                <c:pt idx="14852">
                  <c:v>26</c:v>
                </c:pt>
                <c:pt idx="14853">
                  <c:v>26</c:v>
                </c:pt>
                <c:pt idx="14854">
                  <c:v>26</c:v>
                </c:pt>
                <c:pt idx="14855">
                  <c:v>26</c:v>
                </c:pt>
                <c:pt idx="14856">
                  <c:v>26</c:v>
                </c:pt>
                <c:pt idx="14857">
                  <c:v>26</c:v>
                </c:pt>
                <c:pt idx="14858">
                  <c:v>26</c:v>
                </c:pt>
                <c:pt idx="14859">
                  <c:v>26</c:v>
                </c:pt>
                <c:pt idx="14860">
                  <c:v>26</c:v>
                </c:pt>
                <c:pt idx="14861">
                  <c:v>26</c:v>
                </c:pt>
                <c:pt idx="14862">
                  <c:v>26</c:v>
                </c:pt>
                <c:pt idx="14863">
                  <c:v>26</c:v>
                </c:pt>
                <c:pt idx="14864">
                  <c:v>26</c:v>
                </c:pt>
                <c:pt idx="14865">
                  <c:v>26</c:v>
                </c:pt>
                <c:pt idx="14866">
                  <c:v>26</c:v>
                </c:pt>
                <c:pt idx="14867">
                  <c:v>26</c:v>
                </c:pt>
                <c:pt idx="14868">
                  <c:v>26</c:v>
                </c:pt>
                <c:pt idx="14869">
                  <c:v>26</c:v>
                </c:pt>
                <c:pt idx="14870">
                  <c:v>26</c:v>
                </c:pt>
                <c:pt idx="14871">
                  <c:v>26</c:v>
                </c:pt>
                <c:pt idx="14872">
                  <c:v>26</c:v>
                </c:pt>
                <c:pt idx="14873">
                  <c:v>26</c:v>
                </c:pt>
                <c:pt idx="14874">
                  <c:v>26</c:v>
                </c:pt>
                <c:pt idx="14875">
                  <c:v>26</c:v>
                </c:pt>
                <c:pt idx="14876">
                  <c:v>26</c:v>
                </c:pt>
                <c:pt idx="14877">
                  <c:v>26</c:v>
                </c:pt>
                <c:pt idx="14878">
                  <c:v>26</c:v>
                </c:pt>
                <c:pt idx="14879">
                  <c:v>26</c:v>
                </c:pt>
                <c:pt idx="14880">
                  <c:v>26</c:v>
                </c:pt>
                <c:pt idx="14881">
                  <c:v>26</c:v>
                </c:pt>
                <c:pt idx="14882">
                  <c:v>26</c:v>
                </c:pt>
                <c:pt idx="14883">
                  <c:v>26</c:v>
                </c:pt>
                <c:pt idx="14884">
                  <c:v>26</c:v>
                </c:pt>
                <c:pt idx="14885">
                  <c:v>26</c:v>
                </c:pt>
                <c:pt idx="14886">
                  <c:v>26</c:v>
                </c:pt>
                <c:pt idx="14887">
                  <c:v>26</c:v>
                </c:pt>
                <c:pt idx="14888">
                  <c:v>26</c:v>
                </c:pt>
                <c:pt idx="14889">
                  <c:v>26</c:v>
                </c:pt>
                <c:pt idx="14890">
                  <c:v>26</c:v>
                </c:pt>
                <c:pt idx="14891">
                  <c:v>26</c:v>
                </c:pt>
                <c:pt idx="14892">
                  <c:v>26</c:v>
                </c:pt>
                <c:pt idx="14893">
                  <c:v>26</c:v>
                </c:pt>
                <c:pt idx="14894">
                  <c:v>26</c:v>
                </c:pt>
                <c:pt idx="14895">
                  <c:v>26</c:v>
                </c:pt>
                <c:pt idx="14896">
                  <c:v>26</c:v>
                </c:pt>
                <c:pt idx="14897">
                  <c:v>26</c:v>
                </c:pt>
                <c:pt idx="14898">
                  <c:v>27</c:v>
                </c:pt>
                <c:pt idx="14899">
                  <c:v>27</c:v>
                </c:pt>
                <c:pt idx="14900">
                  <c:v>27</c:v>
                </c:pt>
                <c:pt idx="14901">
                  <c:v>27</c:v>
                </c:pt>
                <c:pt idx="14902">
                  <c:v>27</c:v>
                </c:pt>
                <c:pt idx="14903">
                  <c:v>27</c:v>
                </c:pt>
                <c:pt idx="14904">
                  <c:v>27</c:v>
                </c:pt>
                <c:pt idx="14905">
                  <c:v>27</c:v>
                </c:pt>
                <c:pt idx="14906">
                  <c:v>27</c:v>
                </c:pt>
                <c:pt idx="14907">
                  <c:v>27</c:v>
                </c:pt>
                <c:pt idx="14908">
                  <c:v>27</c:v>
                </c:pt>
                <c:pt idx="14909">
                  <c:v>27</c:v>
                </c:pt>
                <c:pt idx="14910">
                  <c:v>27</c:v>
                </c:pt>
                <c:pt idx="14911">
                  <c:v>27</c:v>
                </c:pt>
                <c:pt idx="14912">
                  <c:v>27</c:v>
                </c:pt>
                <c:pt idx="14913">
                  <c:v>27</c:v>
                </c:pt>
                <c:pt idx="14914">
                  <c:v>27</c:v>
                </c:pt>
                <c:pt idx="14915">
                  <c:v>27</c:v>
                </c:pt>
                <c:pt idx="14916">
                  <c:v>27</c:v>
                </c:pt>
                <c:pt idx="14917">
                  <c:v>27</c:v>
                </c:pt>
                <c:pt idx="14918">
                  <c:v>27</c:v>
                </c:pt>
                <c:pt idx="14919">
                  <c:v>27</c:v>
                </c:pt>
                <c:pt idx="14920">
                  <c:v>27</c:v>
                </c:pt>
                <c:pt idx="14921">
                  <c:v>27</c:v>
                </c:pt>
                <c:pt idx="14922">
                  <c:v>27</c:v>
                </c:pt>
                <c:pt idx="14923">
                  <c:v>27</c:v>
                </c:pt>
                <c:pt idx="14924">
                  <c:v>27</c:v>
                </c:pt>
                <c:pt idx="14925">
                  <c:v>27</c:v>
                </c:pt>
                <c:pt idx="14926">
                  <c:v>27</c:v>
                </c:pt>
                <c:pt idx="14927">
                  <c:v>27</c:v>
                </c:pt>
                <c:pt idx="14928">
                  <c:v>27</c:v>
                </c:pt>
                <c:pt idx="14929">
                  <c:v>27</c:v>
                </c:pt>
                <c:pt idx="14930">
                  <c:v>27</c:v>
                </c:pt>
                <c:pt idx="14931">
                  <c:v>27</c:v>
                </c:pt>
                <c:pt idx="14932">
                  <c:v>27</c:v>
                </c:pt>
                <c:pt idx="14933">
                  <c:v>27</c:v>
                </c:pt>
                <c:pt idx="14934">
                  <c:v>27</c:v>
                </c:pt>
                <c:pt idx="14935">
                  <c:v>27</c:v>
                </c:pt>
                <c:pt idx="14936">
                  <c:v>27</c:v>
                </c:pt>
                <c:pt idx="14937">
                  <c:v>27</c:v>
                </c:pt>
                <c:pt idx="14938">
                  <c:v>27</c:v>
                </c:pt>
                <c:pt idx="14939">
                  <c:v>27</c:v>
                </c:pt>
                <c:pt idx="14940">
                  <c:v>27</c:v>
                </c:pt>
                <c:pt idx="14941">
                  <c:v>27</c:v>
                </c:pt>
                <c:pt idx="14942">
                  <c:v>27</c:v>
                </c:pt>
                <c:pt idx="14943">
                  <c:v>27</c:v>
                </c:pt>
                <c:pt idx="14944">
                  <c:v>27</c:v>
                </c:pt>
                <c:pt idx="14945">
                  <c:v>27</c:v>
                </c:pt>
                <c:pt idx="14946">
                  <c:v>27</c:v>
                </c:pt>
                <c:pt idx="14947">
                  <c:v>27</c:v>
                </c:pt>
                <c:pt idx="14948">
                  <c:v>27</c:v>
                </c:pt>
                <c:pt idx="14949">
                  <c:v>27</c:v>
                </c:pt>
                <c:pt idx="14950">
                  <c:v>27</c:v>
                </c:pt>
                <c:pt idx="14951">
                  <c:v>27</c:v>
                </c:pt>
                <c:pt idx="14952">
                  <c:v>27</c:v>
                </c:pt>
                <c:pt idx="14953">
                  <c:v>27</c:v>
                </c:pt>
                <c:pt idx="14954">
                  <c:v>27</c:v>
                </c:pt>
                <c:pt idx="14955">
                  <c:v>27</c:v>
                </c:pt>
                <c:pt idx="14956">
                  <c:v>27</c:v>
                </c:pt>
                <c:pt idx="14957">
                  <c:v>27</c:v>
                </c:pt>
                <c:pt idx="14958">
                  <c:v>27</c:v>
                </c:pt>
                <c:pt idx="14959">
                  <c:v>27</c:v>
                </c:pt>
                <c:pt idx="14960">
                  <c:v>27</c:v>
                </c:pt>
                <c:pt idx="14961">
                  <c:v>27</c:v>
                </c:pt>
                <c:pt idx="14962">
                  <c:v>27</c:v>
                </c:pt>
                <c:pt idx="14963">
                  <c:v>27</c:v>
                </c:pt>
                <c:pt idx="14964">
                  <c:v>27</c:v>
                </c:pt>
                <c:pt idx="14965">
                  <c:v>27</c:v>
                </c:pt>
                <c:pt idx="14966">
                  <c:v>27</c:v>
                </c:pt>
                <c:pt idx="14967">
                  <c:v>27</c:v>
                </c:pt>
                <c:pt idx="14968">
                  <c:v>27</c:v>
                </c:pt>
                <c:pt idx="14969">
                  <c:v>27</c:v>
                </c:pt>
                <c:pt idx="14970">
                  <c:v>27</c:v>
                </c:pt>
                <c:pt idx="14971">
                  <c:v>27</c:v>
                </c:pt>
                <c:pt idx="14972">
                  <c:v>27</c:v>
                </c:pt>
                <c:pt idx="14973">
                  <c:v>27</c:v>
                </c:pt>
                <c:pt idx="14974">
                  <c:v>27</c:v>
                </c:pt>
                <c:pt idx="14975">
                  <c:v>27</c:v>
                </c:pt>
                <c:pt idx="14976">
                  <c:v>27</c:v>
                </c:pt>
                <c:pt idx="14977">
                  <c:v>27</c:v>
                </c:pt>
                <c:pt idx="14978">
                  <c:v>27</c:v>
                </c:pt>
                <c:pt idx="14979">
                  <c:v>27</c:v>
                </c:pt>
                <c:pt idx="14980">
                  <c:v>27</c:v>
                </c:pt>
                <c:pt idx="14981">
                  <c:v>27</c:v>
                </c:pt>
                <c:pt idx="14982">
                  <c:v>27</c:v>
                </c:pt>
                <c:pt idx="14983">
                  <c:v>27</c:v>
                </c:pt>
                <c:pt idx="14984">
                  <c:v>27</c:v>
                </c:pt>
                <c:pt idx="14985">
                  <c:v>27</c:v>
                </c:pt>
                <c:pt idx="14986">
                  <c:v>27</c:v>
                </c:pt>
                <c:pt idx="14987">
                  <c:v>27</c:v>
                </c:pt>
                <c:pt idx="14988">
                  <c:v>27</c:v>
                </c:pt>
                <c:pt idx="14989">
                  <c:v>27</c:v>
                </c:pt>
                <c:pt idx="14990">
                  <c:v>27</c:v>
                </c:pt>
                <c:pt idx="14991">
                  <c:v>27</c:v>
                </c:pt>
                <c:pt idx="14992">
                  <c:v>27</c:v>
                </c:pt>
                <c:pt idx="14993">
                  <c:v>27</c:v>
                </c:pt>
                <c:pt idx="14994">
                  <c:v>27</c:v>
                </c:pt>
                <c:pt idx="14995">
                  <c:v>27</c:v>
                </c:pt>
                <c:pt idx="14996">
                  <c:v>27</c:v>
                </c:pt>
                <c:pt idx="14997">
                  <c:v>27</c:v>
                </c:pt>
                <c:pt idx="14998">
                  <c:v>27</c:v>
                </c:pt>
                <c:pt idx="14999">
                  <c:v>27</c:v>
                </c:pt>
                <c:pt idx="15000">
                  <c:v>27</c:v>
                </c:pt>
                <c:pt idx="15001">
                  <c:v>27</c:v>
                </c:pt>
                <c:pt idx="15002">
                  <c:v>27</c:v>
                </c:pt>
                <c:pt idx="15003">
                  <c:v>27</c:v>
                </c:pt>
                <c:pt idx="15004">
                  <c:v>27</c:v>
                </c:pt>
                <c:pt idx="15005">
                  <c:v>27</c:v>
                </c:pt>
                <c:pt idx="15006">
                  <c:v>27</c:v>
                </c:pt>
                <c:pt idx="15007">
                  <c:v>27</c:v>
                </c:pt>
                <c:pt idx="15008">
                  <c:v>27</c:v>
                </c:pt>
                <c:pt idx="15009">
                  <c:v>27</c:v>
                </c:pt>
                <c:pt idx="15010">
                  <c:v>27</c:v>
                </c:pt>
                <c:pt idx="15011">
                  <c:v>27</c:v>
                </c:pt>
                <c:pt idx="15012">
                  <c:v>27</c:v>
                </c:pt>
                <c:pt idx="15013">
                  <c:v>27</c:v>
                </c:pt>
                <c:pt idx="15014">
                  <c:v>27</c:v>
                </c:pt>
                <c:pt idx="15015">
                  <c:v>27</c:v>
                </c:pt>
                <c:pt idx="15016">
                  <c:v>27</c:v>
                </c:pt>
                <c:pt idx="15017">
                  <c:v>27</c:v>
                </c:pt>
                <c:pt idx="15018">
                  <c:v>27</c:v>
                </c:pt>
                <c:pt idx="15019">
                  <c:v>27</c:v>
                </c:pt>
                <c:pt idx="15020">
                  <c:v>27</c:v>
                </c:pt>
                <c:pt idx="15021">
                  <c:v>27</c:v>
                </c:pt>
                <c:pt idx="15022">
                  <c:v>27</c:v>
                </c:pt>
                <c:pt idx="15023">
                  <c:v>27</c:v>
                </c:pt>
                <c:pt idx="15024">
                  <c:v>27</c:v>
                </c:pt>
                <c:pt idx="15025">
                  <c:v>27</c:v>
                </c:pt>
                <c:pt idx="15026">
                  <c:v>27</c:v>
                </c:pt>
                <c:pt idx="15027">
                  <c:v>27</c:v>
                </c:pt>
                <c:pt idx="15028">
                  <c:v>27</c:v>
                </c:pt>
                <c:pt idx="15029">
                  <c:v>27</c:v>
                </c:pt>
                <c:pt idx="15030">
                  <c:v>27</c:v>
                </c:pt>
                <c:pt idx="15031">
                  <c:v>27</c:v>
                </c:pt>
                <c:pt idx="15032">
                  <c:v>27</c:v>
                </c:pt>
                <c:pt idx="15033">
                  <c:v>27</c:v>
                </c:pt>
                <c:pt idx="15034">
                  <c:v>27</c:v>
                </c:pt>
                <c:pt idx="15035">
                  <c:v>27</c:v>
                </c:pt>
                <c:pt idx="15036">
                  <c:v>27</c:v>
                </c:pt>
                <c:pt idx="15037">
                  <c:v>27</c:v>
                </c:pt>
                <c:pt idx="15038">
                  <c:v>27</c:v>
                </c:pt>
                <c:pt idx="15039">
                  <c:v>27</c:v>
                </c:pt>
                <c:pt idx="15040">
                  <c:v>27</c:v>
                </c:pt>
                <c:pt idx="15041">
                  <c:v>27</c:v>
                </c:pt>
                <c:pt idx="15042">
                  <c:v>27</c:v>
                </c:pt>
                <c:pt idx="15043">
                  <c:v>27</c:v>
                </c:pt>
                <c:pt idx="15044">
                  <c:v>27</c:v>
                </c:pt>
                <c:pt idx="15045">
                  <c:v>27</c:v>
                </c:pt>
                <c:pt idx="15046">
                  <c:v>27</c:v>
                </c:pt>
                <c:pt idx="15047">
                  <c:v>27</c:v>
                </c:pt>
                <c:pt idx="15048">
                  <c:v>27</c:v>
                </c:pt>
                <c:pt idx="15049">
                  <c:v>27</c:v>
                </c:pt>
                <c:pt idx="15050">
                  <c:v>28</c:v>
                </c:pt>
                <c:pt idx="15051">
                  <c:v>28</c:v>
                </c:pt>
                <c:pt idx="15052">
                  <c:v>28</c:v>
                </c:pt>
                <c:pt idx="15053">
                  <c:v>28</c:v>
                </c:pt>
                <c:pt idx="15054">
                  <c:v>28</c:v>
                </c:pt>
                <c:pt idx="15055">
                  <c:v>28</c:v>
                </c:pt>
                <c:pt idx="15056">
                  <c:v>28</c:v>
                </c:pt>
                <c:pt idx="15057">
                  <c:v>28</c:v>
                </c:pt>
                <c:pt idx="15058">
                  <c:v>28</c:v>
                </c:pt>
                <c:pt idx="15059">
                  <c:v>28</c:v>
                </c:pt>
                <c:pt idx="15060">
                  <c:v>28</c:v>
                </c:pt>
                <c:pt idx="15061">
                  <c:v>28</c:v>
                </c:pt>
                <c:pt idx="15062">
                  <c:v>28</c:v>
                </c:pt>
                <c:pt idx="15063">
                  <c:v>28</c:v>
                </c:pt>
                <c:pt idx="15064">
                  <c:v>28</c:v>
                </c:pt>
                <c:pt idx="15065">
                  <c:v>28</c:v>
                </c:pt>
                <c:pt idx="15066">
                  <c:v>28</c:v>
                </c:pt>
                <c:pt idx="15067">
                  <c:v>28</c:v>
                </c:pt>
                <c:pt idx="15068">
                  <c:v>28</c:v>
                </c:pt>
                <c:pt idx="15069">
                  <c:v>28</c:v>
                </c:pt>
                <c:pt idx="15070">
                  <c:v>28</c:v>
                </c:pt>
                <c:pt idx="15071">
                  <c:v>28</c:v>
                </c:pt>
                <c:pt idx="15072">
                  <c:v>28</c:v>
                </c:pt>
                <c:pt idx="15073">
                  <c:v>28</c:v>
                </c:pt>
                <c:pt idx="15074">
                  <c:v>28</c:v>
                </c:pt>
                <c:pt idx="15075">
                  <c:v>28</c:v>
                </c:pt>
                <c:pt idx="15076">
                  <c:v>28</c:v>
                </c:pt>
                <c:pt idx="15077">
                  <c:v>28</c:v>
                </c:pt>
                <c:pt idx="15078">
                  <c:v>28</c:v>
                </c:pt>
                <c:pt idx="15079">
                  <c:v>28</c:v>
                </c:pt>
                <c:pt idx="15080">
                  <c:v>28</c:v>
                </c:pt>
                <c:pt idx="15081">
                  <c:v>28</c:v>
                </c:pt>
                <c:pt idx="15082">
                  <c:v>28</c:v>
                </c:pt>
                <c:pt idx="15083">
                  <c:v>28</c:v>
                </c:pt>
                <c:pt idx="15084">
                  <c:v>28</c:v>
                </c:pt>
                <c:pt idx="15085">
                  <c:v>28</c:v>
                </c:pt>
                <c:pt idx="15086">
                  <c:v>28</c:v>
                </c:pt>
                <c:pt idx="15087">
                  <c:v>28</c:v>
                </c:pt>
                <c:pt idx="15088">
                  <c:v>28</c:v>
                </c:pt>
                <c:pt idx="15089">
                  <c:v>28</c:v>
                </c:pt>
                <c:pt idx="15090">
                  <c:v>28</c:v>
                </c:pt>
                <c:pt idx="15091">
                  <c:v>28</c:v>
                </c:pt>
                <c:pt idx="15092">
                  <c:v>28</c:v>
                </c:pt>
                <c:pt idx="15093">
                  <c:v>28</c:v>
                </c:pt>
                <c:pt idx="15094">
                  <c:v>28</c:v>
                </c:pt>
                <c:pt idx="15095">
                  <c:v>28</c:v>
                </c:pt>
                <c:pt idx="15096">
                  <c:v>28</c:v>
                </c:pt>
                <c:pt idx="15097">
                  <c:v>28</c:v>
                </c:pt>
                <c:pt idx="15098">
                  <c:v>28</c:v>
                </c:pt>
                <c:pt idx="15099">
                  <c:v>28</c:v>
                </c:pt>
                <c:pt idx="15100">
                  <c:v>28</c:v>
                </c:pt>
                <c:pt idx="15101">
                  <c:v>28</c:v>
                </c:pt>
                <c:pt idx="15102">
                  <c:v>28</c:v>
                </c:pt>
                <c:pt idx="15103">
                  <c:v>28</c:v>
                </c:pt>
                <c:pt idx="15104">
                  <c:v>28</c:v>
                </c:pt>
                <c:pt idx="15105">
                  <c:v>28</c:v>
                </c:pt>
                <c:pt idx="15106">
                  <c:v>28</c:v>
                </c:pt>
                <c:pt idx="15107">
                  <c:v>28</c:v>
                </c:pt>
                <c:pt idx="15108">
                  <c:v>28</c:v>
                </c:pt>
                <c:pt idx="15109">
                  <c:v>28</c:v>
                </c:pt>
                <c:pt idx="15110">
                  <c:v>28</c:v>
                </c:pt>
                <c:pt idx="15111">
                  <c:v>28</c:v>
                </c:pt>
                <c:pt idx="15112">
                  <c:v>28</c:v>
                </c:pt>
                <c:pt idx="15113">
                  <c:v>28</c:v>
                </c:pt>
                <c:pt idx="15114">
                  <c:v>28</c:v>
                </c:pt>
                <c:pt idx="15115">
                  <c:v>28</c:v>
                </c:pt>
                <c:pt idx="15116">
                  <c:v>28</c:v>
                </c:pt>
                <c:pt idx="15117">
                  <c:v>28</c:v>
                </c:pt>
                <c:pt idx="15118">
                  <c:v>28</c:v>
                </c:pt>
                <c:pt idx="15119">
                  <c:v>28</c:v>
                </c:pt>
                <c:pt idx="15120">
                  <c:v>28</c:v>
                </c:pt>
                <c:pt idx="15121">
                  <c:v>28</c:v>
                </c:pt>
                <c:pt idx="15122">
                  <c:v>28</c:v>
                </c:pt>
                <c:pt idx="15123">
                  <c:v>28</c:v>
                </c:pt>
                <c:pt idx="15124">
                  <c:v>28</c:v>
                </c:pt>
                <c:pt idx="15125">
                  <c:v>28</c:v>
                </c:pt>
                <c:pt idx="15126">
                  <c:v>28</c:v>
                </c:pt>
                <c:pt idx="15127">
                  <c:v>28</c:v>
                </c:pt>
                <c:pt idx="15128">
                  <c:v>28</c:v>
                </c:pt>
                <c:pt idx="15129">
                  <c:v>28</c:v>
                </c:pt>
                <c:pt idx="15130">
                  <c:v>28</c:v>
                </c:pt>
                <c:pt idx="15131">
                  <c:v>28</c:v>
                </c:pt>
                <c:pt idx="15132">
                  <c:v>28</c:v>
                </c:pt>
                <c:pt idx="15133">
                  <c:v>28</c:v>
                </c:pt>
                <c:pt idx="15134">
                  <c:v>28</c:v>
                </c:pt>
                <c:pt idx="15135">
                  <c:v>28</c:v>
                </c:pt>
                <c:pt idx="15136">
                  <c:v>28</c:v>
                </c:pt>
                <c:pt idx="15137">
                  <c:v>28</c:v>
                </c:pt>
                <c:pt idx="15138">
                  <c:v>28</c:v>
                </c:pt>
                <c:pt idx="15139">
                  <c:v>28</c:v>
                </c:pt>
                <c:pt idx="15140">
                  <c:v>28</c:v>
                </c:pt>
                <c:pt idx="15141">
                  <c:v>28</c:v>
                </c:pt>
                <c:pt idx="15142">
                  <c:v>28</c:v>
                </c:pt>
                <c:pt idx="15143">
                  <c:v>28</c:v>
                </c:pt>
                <c:pt idx="15144">
                  <c:v>28</c:v>
                </c:pt>
                <c:pt idx="15145">
                  <c:v>28</c:v>
                </c:pt>
                <c:pt idx="15146">
                  <c:v>28</c:v>
                </c:pt>
                <c:pt idx="15147">
                  <c:v>28</c:v>
                </c:pt>
                <c:pt idx="15148">
                  <c:v>28</c:v>
                </c:pt>
                <c:pt idx="15149">
                  <c:v>28</c:v>
                </c:pt>
                <c:pt idx="15150">
                  <c:v>28</c:v>
                </c:pt>
                <c:pt idx="15151">
                  <c:v>28</c:v>
                </c:pt>
                <c:pt idx="15152">
                  <c:v>28</c:v>
                </c:pt>
                <c:pt idx="15153">
                  <c:v>28</c:v>
                </c:pt>
                <c:pt idx="15154">
                  <c:v>28</c:v>
                </c:pt>
                <c:pt idx="15155">
                  <c:v>28</c:v>
                </c:pt>
                <c:pt idx="15156">
                  <c:v>28</c:v>
                </c:pt>
                <c:pt idx="15157">
                  <c:v>28</c:v>
                </c:pt>
                <c:pt idx="15158">
                  <c:v>28</c:v>
                </c:pt>
                <c:pt idx="15159">
                  <c:v>28</c:v>
                </c:pt>
                <c:pt idx="15160">
                  <c:v>28</c:v>
                </c:pt>
                <c:pt idx="15161">
                  <c:v>28</c:v>
                </c:pt>
                <c:pt idx="15162">
                  <c:v>28</c:v>
                </c:pt>
                <c:pt idx="15163">
                  <c:v>28</c:v>
                </c:pt>
                <c:pt idx="15164">
                  <c:v>28</c:v>
                </c:pt>
                <c:pt idx="15165">
                  <c:v>28</c:v>
                </c:pt>
                <c:pt idx="15166">
                  <c:v>28</c:v>
                </c:pt>
                <c:pt idx="15167">
                  <c:v>28</c:v>
                </c:pt>
                <c:pt idx="15168">
                  <c:v>28</c:v>
                </c:pt>
                <c:pt idx="15169">
                  <c:v>28</c:v>
                </c:pt>
                <c:pt idx="15170">
                  <c:v>28</c:v>
                </c:pt>
                <c:pt idx="15171">
                  <c:v>29</c:v>
                </c:pt>
                <c:pt idx="15172">
                  <c:v>29</c:v>
                </c:pt>
                <c:pt idx="15173">
                  <c:v>29</c:v>
                </c:pt>
                <c:pt idx="15174">
                  <c:v>29</c:v>
                </c:pt>
                <c:pt idx="15175">
                  <c:v>29</c:v>
                </c:pt>
                <c:pt idx="15176">
                  <c:v>29</c:v>
                </c:pt>
                <c:pt idx="15177">
                  <c:v>29</c:v>
                </c:pt>
                <c:pt idx="15178">
                  <c:v>29</c:v>
                </c:pt>
                <c:pt idx="15179">
                  <c:v>29</c:v>
                </c:pt>
                <c:pt idx="15180">
                  <c:v>29</c:v>
                </c:pt>
                <c:pt idx="15181">
                  <c:v>29</c:v>
                </c:pt>
                <c:pt idx="15182">
                  <c:v>29</c:v>
                </c:pt>
                <c:pt idx="15183">
                  <c:v>29</c:v>
                </c:pt>
                <c:pt idx="15184">
                  <c:v>29</c:v>
                </c:pt>
                <c:pt idx="15185">
                  <c:v>29</c:v>
                </c:pt>
                <c:pt idx="15186">
                  <c:v>29</c:v>
                </c:pt>
                <c:pt idx="15187">
                  <c:v>29</c:v>
                </c:pt>
                <c:pt idx="15188">
                  <c:v>29</c:v>
                </c:pt>
                <c:pt idx="15189">
                  <c:v>29</c:v>
                </c:pt>
                <c:pt idx="15190">
                  <c:v>29</c:v>
                </c:pt>
                <c:pt idx="15191">
                  <c:v>29</c:v>
                </c:pt>
                <c:pt idx="15192">
                  <c:v>29</c:v>
                </c:pt>
                <c:pt idx="15193">
                  <c:v>29</c:v>
                </c:pt>
                <c:pt idx="15194">
                  <c:v>29</c:v>
                </c:pt>
                <c:pt idx="15195">
                  <c:v>29</c:v>
                </c:pt>
                <c:pt idx="15196">
                  <c:v>29</c:v>
                </c:pt>
                <c:pt idx="15197">
                  <c:v>29</c:v>
                </c:pt>
                <c:pt idx="15198">
                  <c:v>29</c:v>
                </c:pt>
                <c:pt idx="15199">
                  <c:v>29</c:v>
                </c:pt>
                <c:pt idx="15200">
                  <c:v>29</c:v>
                </c:pt>
                <c:pt idx="15201">
                  <c:v>29</c:v>
                </c:pt>
                <c:pt idx="15202">
                  <c:v>29</c:v>
                </c:pt>
                <c:pt idx="15203">
                  <c:v>29</c:v>
                </c:pt>
                <c:pt idx="15204">
                  <c:v>29</c:v>
                </c:pt>
                <c:pt idx="15205">
                  <c:v>29</c:v>
                </c:pt>
                <c:pt idx="15206">
                  <c:v>29</c:v>
                </c:pt>
                <c:pt idx="15207">
                  <c:v>29</c:v>
                </c:pt>
                <c:pt idx="15208">
                  <c:v>29</c:v>
                </c:pt>
                <c:pt idx="15209">
                  <c:v>29</c:v>
                </c:pt>
                <c:pt idx="15210">
                  <c:v>29</c:v>
                </c:pt>
                <c:pt idx="15211">
                  <c:v>29</c:v>
                </c:pt>
                <c:pt idx="15212">
                  <c:v>29</c:v>
                </c:pt>
                <c:pt idx="15213">
                  <c:v>29</c:v>
                </c:pt>
                <c:pt idx="15214">
                  <c:v>29</c:v>
                </c:pt>
                <c:pt idx="15215">
                  <c:v>29</c:v>
                </c:pt>
                <c:pt idx="15216">
                  <c:v>29</c:v>
                </c:pt>
                <c:pt idx="15217">
                  <c:v>29</c:v>
                </c:pt>
                <c:pt idx="15218">
                  <c:v>29</c:v>
                </c:pt>
                <c:pt idx="15219">
                  <c:v>29</c:v>
                </c:pt>
                <c:pt idx="15220">
                  <c:v>29</c:v>
                </c:pt>
                <c:pt idx="15221">
                  <c:v>29</c:v>
                </c:pt>
                <c:pt idx="15222">
                  <c:v>29</c:v>
                </c:pt>
                <c:pt idx="15223">
                  <c:v>29</c:v>
                </c:pt>
                <c:pt idx="15224">
                  <c:v>29</c:v>
                </c:pt>
                <c:pt idx="15225">
                  <c:v>29</c:v>
                </c:pt>
                <c:pt idx="15226">
                  <c:v>29</c:v>
                </c:pt>
                <c:pt idx="15227">
                  <c:v>29</c:v>
                </c:pt>
                <c:pt idx="15228">
                  <c:v>29</c:v>
                </c:pt>
                <c:pt idx="15229">
                  <c:v>29</c:v>
                </c:pt>
                <c:pt idx="15230">
                  <c:v>29</c:v>
                </c:pt>
                <c:pt idx="15231">
                  <c:v>29</c:v>
                </c:pt>
                <c:pt idx="15232">
                  <c:v>29</c:v>
                </c:pt>
                <c:pt idx="15233">
                  <c:v>29</c:v>
                </c:pt>
                <c:pt idx="15234">
                  <c:v>29</c:v>
                </c:pt>
                <c:pt idx="15235">
                  <c:v>29</c:v>
                </c:pt>
                <c:pt idx="15236">
                  <c:v>29</c:v>
                </c:pt>
                <c:pt idx="15237">
                  <c:v>29</c:v>
                </c:pt>
                <c:pt idx="15238">
                  <c:v>29</c:v>
                </c:pt>
                <c:pt idx="15239">
                  <c:v>29</c:v>
                </c:pt>
                <c:pt idx="15240">
                  <c:v>29</c:v>
                </c:pt>
                <c:pt idx="15241">
                  <c:v>29</c:v>
                </c:pt>
                <c:pt idx="15242">
                  <c:v>29</c:v>
                </c:pt>
                <c:pt idx="15243">
                  <c:v>29</c:v>
                </c:pt>
                <c:pt idx="15244">
                  <c:v>29</c:v>
                </c:pt>
                <c:pt idx="15245">
                  <c:v>29</c:v>
                </c:pt>
                <c:pt idx="15246">
                  <c:v>29</c:v>
                </c:pt>
                <c:pt idx="15247">
                  <c:v>29</c:v>
                </c:pt>
                <c:pt idx="15248">
                  <c:v>29</c:v>
                </c:pt>
                <c:pt idx="15249">
                  <c:v>29</c:v>
                </c:pt>
                <c:pt idx="15250">
                  <c:v>29</c:v>
                </c:pt>
                <c:pt idx="15251">
                  <c:v>29</c:v>
                </c:pt>
                <c:pt idx="15252">
                  <c:v>29</c:v>
                </c:pt>
                <c:pt idx="15253">
                  <c:v>29</c:v>
                </c:pt>
                <c:pt idx="15254">
                  <c:v>29</c:v>
                </c:pt>
                <c:pt idx="15255">
                  <c:v>29</c:v>
                </c:pt>
                <c:pt idx="15256">
                  <c:v>29</c:v>
                </c:pt>
                <c:pt idx="15257">
                  <c:v>29</c:v>
                </c:pt>
                <c:pt idx="15258">
                  <c:v>29</c:v>
                </c:pt>
                <c:pt idx="15259">
                  <c:v>29</c:v>
                </c:pt>
                <c:pt idx="15260">
                  <c:v>29</c:v>
                </c:pt>
                <c:pt idx="15261">
                  <c:v>29</c:v>
                </c:pt>
                <c:pt idx="15262">
                  <c:v>29</c:v>
                </c:pt>
                <c:pt idx="15263">
                  <c:v>29</c:v>
                </c:pt>
                <c:pt idx="15264">
                  <c:v>29</c:v>
                </c:pt>
                <c:pt idx="15265">
                  <c:v>29</c:v>
                </c:pt>
                <c:pt idx="15266">
                  <c:v>29</c:v>
                </c:pt>
                <c:pt idx="15267">
                  <c:v>29</c:v>
                </c:pt>
                <c:pt idx="15268">
                  <c:v>29</c:v>
                </c:pt>
                <c:pt idx="15269">
                  <c:v>29</c:v>
                </c:pt>
                <c:pt idx="15270">
                  <c:v>29</c:v>
                </c:pt>
                <c:pt idx="15271">
                  <c:v>29</c:v>
                </c:pt>
                <c:pt idx="15272">
                  <c:v>29</c:v>
                </c:pt>
                <c:pt idx="15273">
                  <c:v>29</c:v>
                </c:pt>
                <c:pt idx="15274">
                  <c:v>29</c:v>
                </c:pt>
                <c:pt idx="15275">
                  <c:v>29</c:v>
                </c:pt>
                <c:pt idx="15276">
                  <c:v>29</c:v>
                </c:pt>
                <c:pt idx="15277">
                  <c:v>29</c:v>
                </c:pt>
                <c:pt idx="15278">
                  <c:v>29</c:v>
                </c:pt>
                <c:pt idx="15279">
                  <c:v>29</c:v>
                </c:pt>
                <c:pt idx="15280">
                  <c:v>29</c:v>
                </c:pt>
                <c:pt idx="15281">
                  <c:v>29</c:v>
                </c:pt>
                <c:pt idx="15282">
                  <c:v>29</c:v>
                </c:pt>
                <c:pt idx="15283">
                  <c:v>29</c:v>
                </c:pt>
                <c:pt idx="15284">
                  <c:v>29</c:v>
                </c:pt>
                <c:pt idx="15285">
                  <c:v>29</c:v>
                </c:pt>
                <c:pt idx="15286">
                  <c:v>29</c:v>
                </c:pt>
                <c:pt idx="15287">
                  <c:v>29</c:v>
                </c:pt>
                <c:pt idx="15288">
                  <c:v>29</c:v>
                </c:pt>
                <c:pt idx="15289">
                  <c:v>29</c:v>
                </c:pt>
                <c:pt idx="15290">
                  <c:v>29</c:v>
                </c:pt>
                <c:pt idx="15291">
                  <c:v>29</c:v>
                </c:pt>
                <c:pt idx="15292">
                  <c:v>29</c:v>
                </c:pt>
                <c:pt idx="15293">
                  <c:v>29</c:v>
                </c:pt>
                <c:pt idx="15294">
                  <c:v>29</c:v>
                </c:pt>
                <c:pt idx="15295">
                  <c:v>29</c:v>
                </c:pt>
                <c:pt idx="15296">
                  <c:v>29</c:v>
                </c:pt>
                <c:pt idx="15297">
                  <c:v>29</c:v>
                </c:pt>
                <c:pt idx="15298">
                  <c:v>29</c:v>
                </c:pt>
                <c:pt idx="15299">
                  <c:v>29</c:v>
                </c:pt>
                <c:pt idx="15300">
                  <c:v>29</c:v>
                </c:pt>
                <c:pt idx="15301">
                  <c:v>29</c:v>
                </c:pt>
                <c:pt idx="15302">
                  <c:v>29</c:v>
                </c:pt>
                <c:pt idx="15303">
                  <c:v>29</c:v>
                </c:pt>
                <c:pt idx="15304">
                  <c:v>29</c:v>
                </c:pt>
                <c:pt idx="15305">
                  <c:v>29</c:v>
                </c:pt>
                <c:pt idx="15306">
                  <c:v>29</c:v>
                </c:pt>
                <c:pt idx="15307">
                  <c:v>29</c:v>
                </c:pt>
                <c:pt idx="15308">
                  <c:v>29</c:v>
                </c:pt>
                <c:pt idx="15309">
                  <c:v>29</c:v>
                </c:pt>
                <c:pt idx="15310">
                  <c:v>29</c:v>
                </c:pt>
                <c:pt idx="15311">
                  <c:v>29</c:v>
                </c:pt>
                <c:pt idx="15312">
                  <c:v>29</c:v>
                </c:pt>
                <c:pt idx="15313">
                  <c:v>29</c:v>
                </c:pt>
                <c:pt idx="15314">
                  <c:v>29</c:v>
                </c:pt>
                <c:pt idx="15315">
                  <c:v>29</c:v>
                </c:pt>
                <c:pt idx="15316">
                  <c:v>29</c:v>
                </c:pt>
                <c:pt idx="15317">
                  <c:v>29</c:v>
                </c:pt>
                <c:pt idx="15318">
                  <c:v>29</c:v>
                </c:pt>
                <c:pt idx="15319">
                  <c:v>29</c:v>
                </c:pt>
                <c:pt idx="15320">
                  <c:v>29</c:v>
                </c:pt>
                <c:pt idx="15321">
                  <c:v>29</c:v>
                </c:pt>
                <c:pt idx="15322">
                  <c:v>29</c:v>
                </c:pt>
                <c:pt idx="15323">
                  <c:v>29</c:v>
                </c:pt>
                <c:pt idx="15324">
                  <c:v>29</c:v>
                </c:pt>
                <c:pt idx="15325">
                  <c:v>29</c:v>
                </c:pt>
                <c:pt idx="15326">
                  <c:v>29</c:v>
                </c:pt>
                <c:pt idx="15327">
                  <c:v>29</c:v>
                </c:pt>
                <c:pt idx="15328">
                  <c:v>29</c:v>
                </c:pt>
                <c:pt idx="15329">
                  <c:v>30</c:v>
                </c:pt>
                <c:pt idx="15330">
                  <c:v>30</c:v>
                </c:pt>
                <c:pt idx="15331">
                  <c:v>30</c:v>
                </c:pt>
                <c:pt idx="15332">
                  <c:v>30</c:v>
                </c:pt>
                <c:pt idx="15333">
                  <c:v>30</c:v>
                </c:pt>
                <c:pt idx="15334">
                  <c:v>30</c:v>
                </c:pt>
                <c:pt idx="15335">
                  <c:v>30</c:v>
                </c:pt>
                <c:pt idx="15336">
                  <c:v>30</c:v>
                </c:pt>
                <c:pt idx="15337">
                  <c:v>30</c:v>
                </c:pt>
                <c:pt idx="15338">
                  <c:v>30</c:v>
                </c:pt>
                <c:pt idx="15339">
                  <c:v>30</c:v>
                </c:pt>
                <c:pt idx="15340">
                  <c:v>30</c:v>
                </c:pt>
                <c:pt idx="15341">
                  <c:v>30</c:v>
                </c:pt>
                <c:pt idx="15342">
                  <c:v>30</c:v>
                </c:pt>
                <c:pt idx="15343">
                  <c:v>30</c:v>
                </c:pt>
                <c:pt idx="15344">
                  <c:v>30</c:v>
                </c:pt>
                <c:pt idx="15345">
                  <c:v>30</c:v>
                </c:pt>
                <c:pt idx="15346">
                  <c:v>30</c:v>
                </c:pt>
                <c:pt idx="15347">
                  <c:v>30</c:v>
                </c:pt>
                <c:pt idx="15348">
                  <c:v>30</c:v>
                </c:pt>
                <c:pt idx="15349">
                  <c:v>30</c:v>
                </c:pt>
                <c:pt idx="15350">
                  <c:v>30</c:v>
                </c:pt>
                <c:pt idx="15351">
                  <c:v>30</c:v>
                </c:pt>
                <c:pt idx="15352">
                  <c:v>30</c:v>
                </c:pt>
                <c:pt idx="15353">
                  <c:v>30</c:v>
                </c:pt>
                <c:pt idx="15354">
                  <c:v>30</c:v>
                </c:pt>
                <c:pt idx="15355">
                  <c:v>30</c:v>
                </c:pt>
                <c:pt idx="15356">
                  <c:v>30</c:v>
                </c:pt>
                <c:pt idx="15357">
                  <c:v>30</c:v>
                </c:pt>
                <c:pt idx="15358">
                  <c:v>30</c:v>
                </c:pt>
                <c:pt idx="15359">
                  <c:v>30</c:v>
                </c:pt>
                <c:pt idx="15360">
                  <c:v>30</c:v>
                </c:pt>
                <c:pt idx="15361">
                  <c:v>30</c:v>
                </c:pt>
                <c:pt idx="15362">
                  <c:v>30</c:v>
                </c:pt>
                <c:pt idx="15363">
                  <c:v>30</c:v>
                </c:pt>
                <c:pt idx="15364">
                  <c:v>30</c:v>
                </c:pt>
                <c:pt idx="15365">
                  <c:v>30</c:v>
                </c:pt>
                <c:pt idx="15366">
                  <c:v>30</c:v>
                </c:pt>
                <c:pt idx="15367">
                  <c:v>30</c:v>
                </c:pt>
                <c:pt idx="15368">
                  <c:v>30</c:v>
                </c:pt>
                <c:pt idx="15369">
                  <c:v>30</c:v>
                </c:pt>
                <c:pt idx="15370">
                  <c:v>30</c:v>
                </c:pt>
                <c:pt idx="15371">
                  <c:v>30</c:v>
                </c:pt>
                <c:pt idx="15372">
                  <c:v>30</c:v>
                </c:pt>
                <c:pt idx="15373">
                  <c:v>30</c:v>
                </c:pt>
                <c:pt idx="15374">
                  <c:v>30</c:v>
                </c:pt>
                <c:pt idx="15375">
                  <c:v>30</c:v>
                </c:pt>
                <c:pt idx="15376">
                  <c:v>30</c:v>
                </c:pt>
                <c:pt idx="15377">
                  <c:v>30</c:v>
                </c:pt>
                <c:pt idx="15378">
                  <c:v>30</c:v>
                </c:pt>
                <c:pt idx="15379">
                  <c:v>30</c:v>
                </c:pt>
                <c:pt idx="15380">
                  <c:v>30</c:v>
                </c:pt>
                <c:pt idx="15381">
                  <c:v>30</c:v>
                </c:pt>
                <c:pt idx="15382">
                  <c:v>30</c:v>
                </c:pt>
                <c:pt idx="15383">
                  <c:v>30</c:v>
                </c:pt>
                <c:pt idx="15384">
                  <c:v>30</c:v>
                </c:pt>
                <c:pt idx="15385">
                  <c:v>30</c:v>
                </c:pt>
                <c:pt idx="15386">
                  <c:v>30</c:v>
                </c:pt>
                <c:pt idx="15387">
                  <c:v>30</c:v>
                </c:pt>
                <c:pt idx="15388">
                  <c:v>30</c:v>
                </c:pt>
                <c:pt idx="15389">
                  <c:v>30</c:v>
                </c:pt>
                <c:pt idx="15390">
                  <c:v>30</c:v>
                </c:pt>
                <c:pt idx="15391">
                  <c:v>30</c:v>
                </c:pt>
                <c:pt idx="15392">
                  <c:v>30</c:v>
                </c:pt>
                <c:pt idx="15393">
                  <c:v>30</c:v>
                </c:pt>
                <c:pt idx="15394">
                  <c:v>30</c:v>
                </c:pt>
                <c:pt idx="15395">
                  <c:v>30</c:v>
                </c:pt>
                <c:pt idx="15396">
                  <c:v>30</c:v>
                </c:pt>
                <c:pt idx="15397">
                  <c:v>30</c:v>
                </c:pt>
                <c:pt idx="15398">
                  <c:v>30</c:v>
                </c:pt>
                <c:pt idx="15399">
                  <c:v>30</c:v>
                </c:pt>
                <c:pt idx="15400">
                  <c:v>30</c:v>
                </c:pt>
                <c:pt idx="15401">
                  <c:v>30</c:v>
                </c:pt>
                <c:pt idx="15402">
                  <c:v>30</c:v>
                </c:pt>
                <c:pt idx="15403">
                  <c:v>30</c:v>
                </c:pt>
                <c:pt idx="15404">
                  <c:v>30</c:v>
                </c:pt>
                <c:pt idx="15405">
                  <c:v>30</c:v>
                </c:pt>
                <c:pt idx="15406">
                  <c:v>30</c:v>
                </c:pt>
                <c:pt idx="15407">
                  <c:v>30</c:v>
                </c:pt>
                <c:pt idx="15408">
                  <c:v>30</c:v>
                </c:pt>
                <c:pt idx="15409">
                  <c:v>30</c:v>
                </c:pt>
                <c:pt idx="15410">
                  <c:v>30</c:v>
                </c:pt>
                <c:pt idx="15411">
                  <c:v>30</c:v>
                </c:pt>
                <c:pt idx="15412">
                  <c:v>30</c:v>
                </c:pt>
                <c:pt idx="15413">
                  <c:v>30</c:v>
                </c:pt>
                <c:pt idx="15414">
                  <c:v>30</c:v>
                </c:pt>
                <c:pt idx="15415">
                  <c:v>30</c:v>
                </c:pt>
                <c:pt idx="15416">
                  <c:v>30</c:v>
                </c:pt>
                <c:pt idx="15417">
                  <c:v>30</c:v>
                </c:pt>
                <c:pt idx="15418">
                  <c:v>30</c:v>
                </c:pt>
                <c:pt idx="15419">
                  <c:v>30</c:v>
                </c:pt>
                <c:pt idx="15420">
                  <c:v>30</c:v>
                </c:pt>
                <c:pt idx="15421">
                  <c:v>30</c:v>
                </c:pt>
                <c:pt idx="15422">
                  <c:v>30</c:v>
                </c:pt>
                <c:pt idx="15423">
                  <c:v>30</c:v>
                </c:pt>
                <c:pt idx="15424">
                  <c:v>30</c:v>
                </c:pt>
                <c:pt idx="15425">
                  <c:v>30</c:v>
                </c:pt>
                <c:pt idx="15426">
                  <c:v>30</c:v>
                </c:pt>
                <c:pt idx="15427">
                  <c:v>30</c:v>
                </c:pt>
                <c:pt idx="15428">
                  <c:v>30</c:v>
                </c:pt>
                <c:pt idx="15429">
                  <c:v>30</c:v>
                </c:pt>
                <c:pt idx="15430">
                  <c:v>30</c:v>
                </c:pt>
                <c:pt idx="15431">
                  <c:v>30</c:v>
                </c:pt>
                <c:pt idx="15432">
                  <c:v>30</c:v>
                </c:pt>
                <c:pt idx="15433">
                  <c:v>30</c:v>
                </c:pt>
                <c:pt idx="15434">
                  <c:v>30</c:v>
                </c:pt>
                <c:pt idx="15435">
                  <c:v>30</c:v>
                </c:pt>
                <c:pt idx="15436">
                  <c:v>30</c:v>
                </c:pt>
                <c:pt idx="15437">
                  <c:v>30</c:v>
                </c:pt>
                <c:pt idx="15438">
                  <c:v>30</c:v>
                </c:pt>
                <c:pt idx="15439">
                  <c:v>30</c:v>
                </c:pt>
                <c:pt idx="15440">
                  <c:v>30</c:v>
                </c:pt>
                <c:pt idx="15441">
                  <c:v>30</c:v>
                </c:pt>
                <c:pt idx="15442">
                  <c:v>30</c:v>
                </c:pt>
                <c:pt idx="15443">
                  <c:v>30</c:v>
                </c:pt>
                <c:pt idx="15444">
                  <c:v>30</c:v>
                </c:pt>
                <c:pt idx="15445">
                  <c:v>30</c:v>
                </c:pt>
                <c:pt idx="15446">
                  <c:v>30</c:v>
                </c:pt>
                <c:pt idx="15447">
                  <c:v>30</c:v>
                </c:pt>
                <c:pt idx="15448">
                  <c:v>30</c:v>
                </c:pt>
                <c:pt idx="15449">
                  <c:v>30</c:v>
                </c:pt>
                <c:pt idx="15450">
                  <c:v>30</c:v>
                </c:pt>
                <c:pt idx="15451">
                  <c:v>30</c:v>
                </c:pt>
                <c:pt idx="15452">
                  <c:v>30</c:v>
                </c:pt>
                <c:pt idx="15453">
                  <c:v>30</c:v>
                </c:pt>
                <c:pt idx="15454">
                  <c:v>30</c:v>
                </c:pt>
                <c:pt idx="15455">
                  <c:v>30</c:v>
                </c:pt>
                <c:pt idx="15456">
                  <c:v>30</c:v>
                </c:pt>
                <c:pt idx="15457">
                  <c:v>30</c:v>
                </c:pt>
                <c:pt idx="15458">
                  <c:v>30</c:v>
                </c:pt>
                <c:pt idx="15459">
                  <c:v>30</c:v>
                </c:pt>
                <c:pt idx="15460">
                  <c:v>30</c:v>
                </c:pt>
                <c:pt idx="15461">
                  <c:v>30</c:v>
                </c:pt>
                <c:pt idx="15462">
                  <c:v>30</c:v>
                </c:pt>
                <c:pt idx="15463">
                  <c:v>30</c:v>
                </c:pt>
                <c:pt idx="15464">
                  <c:v>30</c:v>
                </c:pt>
                <c:pt idx="15465">
                  <c:v>30</c:v>
                </c:pt>
                <c:pt idx="15466">
                  <c:v>30</c:v>
                </c:pt>
                <c:pt idx="15467">
                  <c:v>30</c:v>
                </c:pt>
                <c:pt idx="15468">
                  <c:v>30</c:v>
                </c:pt>
                <c:pt idx="15469">
                  <c:v>30</c:v>
                </c:pt>
                <c:pt idx="15470">
                  <c:v>31</c:v>
                </c:pt>
                <c:pt idx="15471">
                  <c:v>31</c:v>
                </c:pt>
                <c:pt idx="15472">
                  <c:v>31</c:v>
                </c:pt>
                <c:pt idx="15473">
                  <c:v>31</c:v>
                </c:pt>
                <c:pt idx="15474">
                  <c:v>31</c:v>
                </c:pt>
                <c:pt idx="15475">
                  <c:v>31</c:v>
                </c:pt>
                <c:pt idx="15476">
                  <c:v>31</c:v>
                </c:pt>
                <c:pt idx="15477">
                  <c:v>31</c:v>
                </c:pt>
                <c:pt idx="15478">
                  <c:v>31</c:v>
                </c:pt>
                <c:pt idx="15479">
                  <c:v>31</c:v>
                </c:pt>
                <c:pt idx="15480">
                  <c:v>31</c:v>
                </c:pt>
                <c:pt idx="15481">
                  <c:v>31</c:v>
                </c:pt>
                <c:pt idx="15482">
                  <c:v>31</c:v>
                </c:pt>
                <c:pt idx="15483">
                  <c:v>31</c:v>
                </c:pt>
                <c:pt idx="15484">
                  <c:v>31</c:v>
                </c:pt>
                <c:pt idx="15485">
                  <c:v>31</c:v>
                </c:pt>
                <c:pt idx="15486">
                  <c:v>31</c:v>
                </c:pt>
                <c:pt idx="15487">
                  <c:v>31</c:v>
                </c:pt>
                <c:pt idx="15488">
                  <c:v>31</c:v>
                </c:pt>
                <c:pt idx="15489">
                  <c:v>31</c:v>
                </c:pt>
                <c:pt idx="15490">
                  <c:v>31</c:v>
                </c:pt>
                <c:pt idx="15491">
                  <c:v>31</c:v>
                </c:pt>
                <c:pt idx="15492">
                  <c:v>31</c:v>
                </c:pt>
                <c:pt idx="15493">
                  <c:v>31</c:v>
                </c:pt>
                <c:pt idx="15494">
                  <c:v>31</c:v>
                </c:pt>
                <c:pt idx="15495">
                  <c:v>31</c:v>
                </c:pt>
                <c:pt idx="15496">
                  <c:v>31</c:v>
                </c:pt>
                <c:pt idx="15497">
                  <c:v>31</c:v>
                </c:pt>
                <c:pt idx="15498">
                  <c:v>31</c:v>
                </c:pt>
                <c:pt idx="15499">
                  <c:v>31</c:v>
                </c:pt>
                <c:pt idx="15500">
                  <c:v>31</c:v>
                </c:pt>
                <c:pt idx="15501">
                  <c:v>31</c:v>
                </c:pt>
                <c:pt idx="15502">
                  <c:v>31</c:v>
                </c:pt>
                <c:pt idx="15503">
                  <c:v>31</c:v>
                </c:pt>
                <c:pt idx="15504">
                  <c:v>31</c:v>
                </c:pt>
                <c:pt idx="15505">
                  <c:v>31</c:v>
                </c:pt>
                <c:pt idx="15506">
                  <c:v>31</c:v>
                </c:pt>
                <c:pt idx="15507">
                  <c:v>31</c:v>
                </c:pt>
                <c:pt idx="15508">
                  <c:v>31</c:v>
                </c:pt>
                <c:pt idx="15509">
                  <c:v>31</c:v>
                </c:pt>
                <c:pt idx="15510">
                  <c:v>31</c:v>
                </c:pt>
                <c:pt idx="15511">
                  <c:v>31</c:v>
                </c:pt>
                <c:pt idx="15512">
                  <c:v>31</c:v>
                </c:pt>
                <c:pt idx="15513">
                  <c:v>31</c:v>
                </c:pt>
                <c:pt idx="15514">
                  <c:v>31</c:v>
                </c:pt>
                <c:pt idx="15515">
                  <c:v>31</c:v>
                </c:pt>
                <c:pt idx="15516">
                  <c:v>31</c:v>
                </c:pt>
                <c:pt idx="15517">
                  <c:v>31</c:v>
                </c:pt>
                <c:pt idx="15518">
                  <c:v>31</c:v>
                </c:pt>
                <c:pt idx="15519">
                  <c:v>31</c:v>
                </c:pt>
                <c:pt idx="15520">
                  <c:v>31</c:v>
                </c:pt>
                <c:pt idx="15521">
                  <c:v>31</c:v>
                </c:pt>
                <c:pt idx="15522">
                  <c:v>31</c:v>
                </c:pt>
                <c:pt idx="15523">
                  <c:v>31</c:v>
                </c:pt>
                <c:pt idx="15524">
                  <c:v>31</c:v>
                </c:pt>
                <c:pt idx="15525">
                  <c:v>31</c:v>
                </c:pt>
                <c:pt idx="15526">
                  <c:v>31</c:v>
                </c:pt>
                <c:pt idx="15527">
                  <c:v>31</c:v>
                </c:pt>
                <c:pt idx="15528">
                  <c:v>31</c:v>
                </c:pt>
                <c:pt idx="15529">
                  <c:v>31</c:v>
                </c:pt>
                <c:pt idx="15530">
                  <c:v>31</c:v>
                </c:pt>
                <c:pt idx="15531">
                  <c:v>31</c:v>
                </c:pt>
                <c:pt idx="15532">
                  <c:v>31</c:v>
                </c:pt>
                <c:pt idx="15533">
                  <c:v>31</c:v>
                </c:pt>
                <c:pt idx="15534">
                  <c:v>31</c:v>
                </c:pt>
                <c:pt idx="15535">
                  <c:v>31</c:v>
                </c:pt>
                <c:pt idx="15536">
                  <c:v>31</c:v>
                </c:pt>
                <c:pt idx="15537">
                  <c:v>31</c:v>
                </c:pt>
                <c:pt idx="15538">
                  <c:v>31</c:v>
                </c:pt>
                <c:pt idx="15539">
                  <c:v>31</c:v>
                </c:pt>
                <c:pt idx="15540">
                  <c:v>31</c:v>
                </c:pt>
                <c:pt idx="15541">
                  <c:v>31</c:v>
                </c:pt>
                <c:pt idx="15542">
                  <c:v>31</c:v>
                </c:pt>
                <c:pt idx="15543">
                  <c:v>31</c:v>
                </c:pt>
                <c:pt idx="15544">
                  <c:v>31</c:v>
                </c:pt>
                <c:pt idx="15545">
                  <c:v>31</c:v>
                </c:pt>
                <c:pt idx="15546">
                  <c:v>31</c:v>
                </c:pt>
                <c:pt idx="15547">
                  <c:v>31</c:v>
                </c:pt>
                <c:pt idx="15548">
                  <c:v>31</c:v>
                </c:pt>
                <c:pt idx="15549">
                  <c:v>31</c:v>
                </c:pt>
                <c:pt idx="15550">
                  <c:v>31</c:v>
                </c:pt>
                <c:pt idx="15551">
                  <c:v>31</c:v>
                </c:pt>
                <c:pt idx="15552">
                  <c:v>31</c:v>
                </c:pt>
                <c:pt idx="15553">
                  <c:v>31</c:v>
                </c:pt>
                <c:pt idx="15554">
                  <c:v>31</c:v>
                </c:pt>
                <c:pt idx="15555">
                  <c:v>31</c:v>
                </c:pt>
                <c:pt idx="15556">
                  <c:v>31</c:v>
                </c:pt>
                <c:pt idx="15557">
                  <c:v>31</c:v>
                </c:pt>
                <c:pt idx="15558">
                  <c:v>31</c:v>
                </c:pt>
                <c:pt idx="15559">
                  <c:v>31</c:v>
                </c:pt>
                <c:pt idx="15560">
                  <c:v>31</c:v>
                </c:pt>
                <c:pt idx="15561">
                  <c:v>31</c:v>
                </c:pt>
                <c:pt idx="15562">
                  <c:v>31</c:v>
                </c:pt>
                <c:pt idx="15563">
                  <c:v>31</c:v>
                </c:pt>
                <c:pt idx="15564">
                  <c:v>31</c:v>
                </c:pt>
                <c:pt idx="15565">
                  <c:v>31</c:v>
                </c:pt>
                <c:pt idx="15566">
                  <c:v>31</c:v>
                </c:pt>
                <c:pt idx="15567">
                  <c:v>31</c:v>
                </c:pt>
                <c:pt idx="15568">
                  <c:v>31</c:v>
                </c:pt>
                <c:pt idx="15569">
                  <c:v>31</c:v>
                </c:pt>
                <c:pt idx="15570">
                  <c:v>31</c:v>
                </c:pt>
                <c:pt idx="15571">
                  <c:v>31</c:v>
                </c:pt>
                <c:pt idx="15572">
                  <c:v>31</c:v>
                </c:pt>
                <c:pt idx="15573">
                  <c:v>31</c:v>
                </c:pt>
                <c:pt idx="15574">
                  <c:v>31</c:v>
                </c:pt>
                <c:pt idx="15575">
                  <c:v>31</c:v>
                </c:pt>
                <c:pt idx="15576">
                  <c:v>31</c:v>
                </c:pt>
                <c:pt idx="15577">
                  <c:v>31</c:v>
                </c:pt>
                <c:pt idx="15578">
                  <c:v>31</c:v>
                </c:pt>
                <c:pt idx="15579">
                  <c:v>31</c:v>
                </c:pt>
                <c:pt idx="15580">
                  <c:v>31</c:v>
                </c:pt>
                <c:pt idx="15581">
                  <c:v>31</c:v>
                </c:pt>
                <c:pt idx="15582">
                  <c:v>31</c:v>
                </c:pt>
                <c:pt idx="15583">
                  <c:v>31</c:v>
                </c:pt>
                <c:pt idx="15584">
                  <c:v>31</c:v>
                </c:pt>
                <c:pt idx="15585">
                  <c:v>31</c:v>
                </c:pt>
                <c:pt idx="15586">
                  <c:v>31</c:v>
                </c:pt>
                <c:pt idx="15587">
                  <c:v>31</c:v>
                </c:pt>
                <c:pt idx="15588">
                  <c:v>31</c:v>
                </c:pt>
                <c:pt idx="15589">
                  <c:v>31</c:v>
                </c:pt>
                <c:pt idx="15590">
                  <c:v>31</c:v>
                </c:pt>
                <c:pt idx="15591">
                  <c:v>31</c:v>
                </c:pt>
                <c:pt idx="15592">
                  <c:v>31</c:v>
                </c:pt>
                <c:pt idx="15593">
                  <c:v>31</c:v>
                </c:pt>
                <c:pt idx="15594">
                  <c:v>31</c:v>
                </c:pt>
                <c:pt idx="15595">
                  <c:v>31</c:v>
                </c:pt>
                <c:pt idx="15596">
                  <c:v>31</c:v>
                </c:pt>
                <c:pt idx="15597">
                  <c:v>31</c:v>
                </c:pt>
                <c:pt idx="15598">
                  <c:v>31</c:v>
                </c:pt>
                <c:pt idx="15599">
                  <c:v>31</c:v>
                </c:pt>
                <c:pt idx="15600">
                  <c:v>31</c:v>
                </c:pt>
                <c:pt idx="15601">
                  <c:v>31</c:v>
                </c:pt>
                <c:pt idx="15602">
                  <c:v>31</c:v>
                </c:pt>
                <c:pt idx="15603">
                  <c:v>31</c:v>
                </c:pt>
                <c:pt idx="15604">
                  <c:v>31</c:v>
                </c:pt>
                <c:pt idx="15605">
                  <c:v>31</c:v>
                </c:pt>
                <c:pt idx="15606">
                  <c:v>31</c:v>
                </c:pt>
                <c:pt idx="15607">
                  <c:v>31</c:v>
                </c:pt>
                <c:pt idx="15608">
                  <c:v>31</c:v>
                </c:pt>
                <c:pt idx="15609">
                  <c:v>31</c:v>
                </c:pt>
                <c:pt idx="15610">
                  <c:v>31</c:v>
                </c:pt>
                <c:pt idx="15611">
                  <c:v>31</c:v>
                </c:pt>
                <c:pt idx="15612">
                  <c:v>31</c:v>
                </c:pt>
                <c:pt idx="15613">
                  <c:v>31</c:v>
                </c:pt>
                <c:pt idx="15614">
                  <c:v>31</c:v>
                </c:pt>
                <c:pt idx="15615">
                  <c:v>32</c:v>
                </c:pt>
                <c:pt idx="15616">
                  <c:v>32</c:v>
                </c:pt>
                <c:pt idx="15617">
                  <c:v>32</c:v>
                </c:pt>
                <c:pt idx="15618">
                  <c:v>32</c:v>
                </c:pt>
                <c:pt idx="15619">
                  <c:v>32</c:v>
                </c:pt>
                <c:pt idx="15620">
                  <c:v>32</c:v>
                </c:pt>
                <c:pt idx="15621">
                  <c:v>32</c:v>
                </c:pt>
                <c:pt idx="15622">
                  <c:v>32</c:v>
                </c:pt>
                <c:pt idx="15623">
                  <c:v>32</c:v>
                </c:pt>
                <c:pt idx="15624">
                  <c:v>32</c:v>
                </c:pt>
                <c:pt idx="15625">
                  <c:v>32</c:v>
                </c:pt>
                <c:pt idx="15626">
                  <c:v>32</c:v>
                </c:pt>
                <c:pt idx="15627">
                  <c:v>32</c:v>
                </c:pt>
                <c:pt idx="15628">
                  <c:v>32</c:v>
                </c:pt>
                <c:pt idx="15629">
                  <c:v>32</c:v>
                </c:pt>
                <c:pt idx="15630">
                  <c:v>32</c:v>
                </c:pt>
                <c:pt idx="15631">
                  <c:v>32</c:v>
                </c:pt>
                <c:pt idx="15632">
                  <c:v>32</c:v>
                </c:pt>
                <c:pt idx="15633">
                  <c:v>32</c:v>
                </c:pt>
                <c:pt idx="15634">
                  <c:v>32</c:v>
                </c:pt>
                <c:pt idx="15635">
                  <c:v>32</c:v>
                </c:pt>
                <c:pt idx="15636">
                  <c:v>32</c:v>
                </c:pt>
                <c:pt idx="15637">
                  <c:v>32</c:v>
                </c:pt>
                <c:pt idx="15638">
                  <c:v>32</c:v>
                </c:pt>
                <c:pt idx="15639">
                  <c:v>32</c:v>
                </c:pt>
                <c:pt idx="15640">
                  <c:v>32</c:v>
                </c:pt>
                <c:pt idx="15641">
                  <c:v>32</c:v>
                </c:pt>
                <c:pt idx="15642">
                  <c:v>32</c:v>
                </c:pt>
                <c:pt idx="15643">
                  <c:v>32</c:v>
                </c:pt>
                <c:pt idx="15644">
                  <c:v>32</c:v>
                </c:pt>
                <c:pt idx="15645">
                  <c:v>32</c:v>
                </c:pt>
                <c:pt idx="15646">
                  <c:v>32</c:v>
                </c:pt>
                <c:pt idx="15647">
                  <c:v>32</c:v>
                </c:pt>
                <c:pt idx="15648">
                  <c:v>32</c:v>
                </c:pt>
                <c:pt idx="15649">
                  <c:v>32</c:v>
                </c:pt>
                <c:pt idx="15650">
                  <c:v>32</c:v>
                </c:pt>
                <c:pt idx="15651">
                  <c:v>32</c:v>
                </c:pt>
                <c:pt idx="15652">
                  <c:v>32</c:v>
                </c:pt>
                <c:pt idx="15653">
                  <c:v>32</c:v>
                </c:pt>
                <c:pt idx="15654">
                  <c:v>32</c:v>
                </c:pt>
                <c:pt idx="15655">
                  <c:v>32</c:v>
                </c:pt>
                <c:pt idx="15656">
                  <c:v>32</c:v>
                </c:pt>
                <c:pt idx="15657">
                  <c:v>32</c:v>
                </c:pt>
                <c:pt idx="15658">
                  <c:v>32</c:v>
                </c:pt>
                <c:pt idx="15659">
                  <c:v>32</c:v>
                </c:pt>
                <c:pt idx="15660">
                  <c:v>32</c:v>
                </c:pt>
                <c:pt idx="15661">
                  <c:v>32</c:v>
                </c:pt>
                <c:pt idx="15662">
                  <c:v>32</c:v>
                </c:pt>
                <c:pt idx="15663">
                  <c:v>32</c:v>
                </c:pt>
                <c:pt idx="15664">
                  <c:v>32</c:v>
                </c:pt>
                <c:pt idx="15665">
                  <c:v>32</c:v>
                </c:pt>
                <c:pt idx="15666">
                  <c:v>32</c:v>
                </c:pt>
                <c:pt idx="15667">
                  <c:v>32</c:v>
                </c:pt>
                <c:pt idx="15668">
                  <c:v>32</c:v>
                </c:pt>
                <c:pt idx="15669">
                  <c:v>32</c:v>
                </c:pt>
                <c:pt idx="15670">
                  <c:v>32</c:v>
                </c:pt>
                <c:pt idx="15671">
                  <c:v>32</c:v>
                </c:pt>
                <c:pt idx="15672">
                  <c:v>32</c:v>
                </c:pt>
                <c:pt idx="15673">
                  <c:v>32</c:v>
                </c:pt>
                <c:pt idx="15674">
                  <c:v>32</c:v>
                </c:pt>
                <c:pt idx="15675">
                  <c:v>32</c:v>
                </c:pt>
                <c:pt idx="15676">
                  <c:v>32</c:v>
                </c:pt>
                <c:pt idx="15677">
                  <c:v>32</c:v>
                </c:pt>
                <c:pt idx="15678">
                  <c:v>32</c:v>
                </c:pt>
                <c:pt idx="15679">
                  <c:v>32</c:v>
                </c:pt>
                <c:pt idx="15680">
                  <c:v>32</c:v>
                </c:pt>
                <c:pt idx="15681">
                  <c:v>32</c:v>
                </c:pt>
                <c:pt idx="15682">
                  <c:v>32</c:v>
                </c:pt>
                <c:pt idx="15683">
                  <c:v>32</c:v>
                </c:pt>
                <c:pt idx="15684">
                  <c:v>32</c:v>
                </c:pt>
                <c:pt idx="15685">
                  <c:v>32</c:v>
                </c:pt>
                <c:pt idx="15686">
                  <c:v>32</c:v>
                </c:pt>
                <c:pt idx="15687">
                  <c:v>32</c:v>
                </c:pt>
                <c:pt idx="15688">
                  <c:v>32</c:v>
                </c:pt>
                <c:pt idx="15689">
                  <c:v>32</c:v>
                </c:pt>
                <c:pt idx="15690">
                  <c:v>32</c:v>
                </c:pt>
                <c:pt idx="15691">
                  <c:v>32</c:v>
                </c:pt>
                <c:pt idx="15692">
                  <c:v>32</c:v>
                </c:pt>
                <c:pt idx="15693">
                  <c:v>32</c:v>
                </c:pt>
                <c:pt idx="15694">
                  <c:v>32</c:v>
                </c:pt>
                <c:pt idx="15695">
                  <c:v>32</c:v>
                </c:pt>
                <c:pt idx="15696">
                  <c:v>32</c:v>
                </c:pt>
                <c:pt idx="15697">
                  <c:v>32</c:v>
                </c:pt>
                <c:pt idx="15698">
                  <c:v>32</c:v>
                </c:pt>
                <c:pt idx="15699">
                  <c:v>32</c:v>
                </c:pt>
                <c:pt idx="15700">
                  <c:v>32</c:v>
                </c:pt>
                <c:pt idx="15701">
                  <c:v>32</c:v>
                </c:pt>
                <c:pt idx="15702">
                  <c:v>32</c:v>
                </c:pt>
                <c:pt idx="15703">
                  <c:v>32</c:v>
                </c:pt>
                <c:pt idx="15704">
                  <c:v>32</c:v>
                </c:pt>
                <c:pt idx="15705">
                  <c:v>32</c:v>
                </c:pt>
                <c:pt idx="15706">
                  <c:v>32</c:v>
                </c:pt>
                <c:pt idx="15707">
                  <c:v>32</c:v>
                </c:pt>
                <c:pt idx="15708">
                  <c:v>32</c:v>
                </c:pt>
                <c:pt idx="15709">
                  <c:v>32</c:v>
                </c:pt>
                <c:pt idx="15710">
                  <c:v>32</c:v>
                </c:pt>
                <c:pt idx="15711">
                  <c:v>32</c:v>
                </c:pt>
                <c:pt idx="15712">
                  <c:v>32</c:v>
                </c:pt>
                <c:pt idx="15713">
                  <c:v>32</c:v>
                </c:pt>
                <c:pt idx="15714">
                  <c:v>32</c:v>
                </c:pt>
                <c:pt idx="15715">
                  <c:v>32</c:v>
                </c:pt>
                <c:pt idx="15716">
                  <c:v>32</c:v>
                </c:pt>
                <c:pt idx="15717">
                  <c:v>32</c:v>
                </c:pt>
                <c:pt idx="15718">
                  <c:v>32</c:v>
                </c:pt>
                <c:pt idx="15719">
                  <c:v>32</c:v>
                </c:pt>
                <c:pt idx="15720">
                  <c:v>32</c:v>
                </c:pt>
                <c:pt idx="15721">
                  <c:v>32</c:v>
                </c:pt>
                <c:pt idx="15722">
                  <c:v>32</c:v>
                </c:pt>
                <c:pt idx="15723">
                  <c:v>32</c:v>
                </c:pt>
                <c:pt idx="15724">
                  <c:v>32</c:v>
                </c:pt>
                <c:pt idx="15725">
                  <c:v>32</c:v>
                </c:pt>
                <c:pt idx="15726">
                  <c:v>32</c:v>
                </c:pt>
                <c:pt idx="15727">
                  <c:v>32</c:v>
                </c:pt>
                <c:pt idx="15728">
                  <c:v>32</c:v>
                </c:pt>
                <c:pt idx="15729">
                  <c:v>32</c:v>
                </c:pt>
                <c:pt idx="15730">
                  <c:v>32</c:v>
                </c:pt>
                <c:pt idx="15731">
                  <c:v>32</c:v>
                </c:pt>
                <c:pt idx="15732">
                  <c:v>32</c:v>
                </c:pt>
                <c:pt idx="15733">
                  <c:v>32</c:v>
                </c:pt>
                <c:pt idx="15734">
                  <c:v>32</c:v>
                </c:pt>
                <c:pt idx="15735">
                  <c:v>32</c:v>
                </c:pt>
                <c:pt idx="15736">
                  <c:v>32</c:v>
                </c:pt>
                <c:pt idx="15737">
                  <c:v>32</c:v>
                </c:pt>
                <c:pt idx="15738">
                  <c:v>32</c:v>
                </c:pt>
                <c:pt idx="15739">
                  <c:v>32</c:v>
                </c:pt>
                <c:pt idx="15740">
                  <c:v>32</c:v>
                </c:pt>
                <c:pt idx="15741">
                  <c:v>32</c:v>
                </c:pt>
                <c:pt idx="15742">
                  <c:v>32</c:v>
                </c:pt>
                <c:pt idx="15743">
                  <c:v>32</c:v>
                </c:pt>
                <c:pt idx="15744">
                  <c:v>32</c:v>
                </c:pt>
                <c:pt idx="15745">
                  <c:v>32</c:v>
                </c:pt>
                <c:pt idx="15746">
                  <c:v>32</c:v>
                </c:pt>
                <c:pt idx="15747">
                  <c:v>32</c:v>
                </c:pt>
                <c:pt idx="15748">
                  <c:v>32</c:v>
                </c:pt>
                <c:pt idx="15749">
                  <c:v>32</c:v>
                </c:pt>
                <c:pt idx="15750">
                  <c:v>32</c:v>
                </c:pt>
                <c:pt idx="15751">
                  <c:v>32</c:v>
                </c:pt>
                <c:pt idx="15752">
                  <c:v>32</c:v>
                </c:pt>
                <c:pt idx="15753">
                  <c:v>32</c:v>
                </c:pt>
                <c:pt idx="15754">
                  <c:v>32</c:v>
                </c:pt>
                <c:pt idx="15755">
                  <c:v>32</c:v>
                </c:pt>
                <c:pt idx="15756">
                  <c:v>32</c:v>
                </c:pt>
                <c:pt idx="15757">
                  <c:v>32</c:v>
                </c:pt>
                <c:pt idx="15758">
                  <c:v>32</c:v>
                </c:pt>
                <c:pt idx="15759">
                  <c:v>32</c:v>
                </c:pt>
                <c:pt idx="15760">
                  <c:v>32</c:v>
                </c:pt>
                <c:pt idx="15761">
                  <c:v>33</c:v>
                </c:pt>
                <c:pt idx="15762">
                  <c:v>33</c:v>
                </c:pt>
                <c:pt idx="15763">
                  <c:v>33</c:v>
                </c:pt>
                <c:pt idx="15764">
                  <c:v>33</c:v>
                </c:pt>
                <c:pt idx="15765">
                  <c:v>33</c:v>
                </c:pt>
                <c:pt idx="15766">
                  <c:v>33</c:v>
                </c:pt>
                <c:pt idx="15767">
                  <c:v>33</c:v>
                </c:pt>
                <c:pt idx="15768">
                  <c:v>33</c:v>
                </c:pt>
                <c:pt idx="15769">
                  <c:v>33</c:v>
                </c:pt>
                <c:pt idx="15770">
                  <c:v>33</c:v>
                </c:pt>
                <c:pt idx="15771">
                  <c:v>33</c:v>
                </c:pt>
                <c:pt idx="15772">
                  <c:v>33</c:v>
                </c:pt>
                <c:pt idx="15773">
                  <c:v>33</c:v>
                </c:pt>
                <c:pt idx="15774">
                  <c:v>33</c:v>
                </c:pt>
                <c:pt idx="15775">
                  <c:v>33</c:v>
                </c:pt>
                <c:pt idx="15776">
                  <c:v>33</c:v>
                </c:pt>
                <c:pt idx="15777">
                  <c:v>33</c:v>
                </c:pt>
                <c:pt idx="15778">
                  <c:v>33</c:v>
                </c:pt>
                <c:pt idx="15779">
                  <c:v>33</c:v>
                </c:pt>
                <c:pt idx="15780">
                  <c:v>33</c:v>
                </c:pt>
                <c:pt idx="15781">
                  <c:v>33</c:v>
                </c:pt>
                <c:pt idx="15782">
                  <c:v>33</c:v>
                </c:pt>
                <c:pt idx="15783">
                  <c:v>33</c:v>
                </c:pt>
                <c:pt idx="15784">
                  <c:v>33</c:v>
                </c:pt>
                <c:pt idx="15785">
                  <c:v>33</c:v>
                </c:pt>
                <c:pt idx="15786">
                  <c:v>33</c:v>
                </c:pt>
                <c:pt idx="15787">
                  <c:v>33</c:v>
                </c:pt>
                <c:pt idx="15788">
                  <c:v>33</c:v>
                </c:pt>
                <c:pt idx="15789">
                  <c:v>33</c:v>
                </c:pt>
                <c:pt idx="15790">
                  <c:v>33</c:v>
                </c:pt>
                <c:pt idx="15791">
                  <c:v>33</c:v>
                </c:pt>
                <c:pt idx="15792">
                  <c:v>33</c:v>
                </c:pt>
                <c:pt idx="15793">
                  <c:v>33</c:v>
                </c:pt>
                <c:pt idx="15794">
                  <c:v>33</c:v>
                </c:pt>
                <c:pt idx="15795">
                  <c:v>33</c:v>
                </c:pt>
                <c:pt idx="15796">
                  <c:v>33</c:v>
                </c:pt>
                <c:pt idx="15797">
                  <c:v>33</c:v>
                </c:pt>
                <c:pt idx="15798">
                  <c:v>33</c:v>
                </c:pt>
                <c:pt idx="15799">
                  <c:v>33</c:v>
                </c:pt>
                <c:pt idx="15800">
                  <c:v>33</c:v>
                </c:pt>
                <c:pt idx="15801">
                  <c:v>33</c:v>
                </c:pt>
                <c:pt idx="15802">
                  <c:v>33</c:v>
                </c:pt>
                <c:pt idx="15803">
                  <c:v>33</c:v>
                </c:pt>
                <c:pt idx="15804">
                  <c:v>33</c:v>
                </c:pt>
                <c:pt idx="15805">
                  <c:v>33</c:v>
                </c:pt>
                <c:pt idx="15806">
                  <c:v>33</c:v>
                </c:pt>
                <c:pt idx="15807">
                  <c:v>33</c:v>
                </c:pt>
                <c:pt idx="15808">
                  <c:v>33</c:v>
                </c:pt>
                <c:pt idx="15809">
                  <c:v>33</c:v>
                </c:pt>
                <c:pt idx="15810">
                  <c:v>33</c:v>
                </c:pt>
                <c:pt idx="15811">
                  <c:v>33</c:v>
                </c:pt>
                <c:pt idx="15812">
                  <c:v>33</c:v>
                </c:pt>
                <c:pt idx="15813">
                  <c:v>33</c:v>
                </c:pt>
                <c:pt idx="15814">
                  <c:v>33</c:v>
                </c:pt>
                <c:pt idx="15815">
                  <c:v>33</c:v>
                </c:pt>
                <c:pt idx="15816">
                  <c:v>33</c:v>
                </c:pt>
                <c:pt idx="15817">
                  <c:v>33</c:v>
                </c:pt>
                <c:pt idx="15818">
                  <c:v>33</c:v>
                </c:pt>
                <c:pt idx="15819">
                  <c:v>33</c:v>
                </c:pt>
                <c:pt idx="15820">
                  <c:v>33</c:v>
                </c:pt>
                <c:pt idx="15821">
                  <c:v>33</c:v>
                </c:pt>
                <c:pt idx="15822">
                  <c:v>33</c:v>
                </c:pt>
                <c:pt idx="15823">
                  <c:v>33</c:v>
                </c:pt>
                <c:pt idx="15824">
                  <c:v>33</c:v>
                </c:pt>
                <c:pt idx="15825">
                  <c:v>33</c:v>
                </c:pt>
                <c:pt idx="15826">
                  <c:v>33</c:v>
                </c:pt>
                <c:pt idx="15827">
                  <c:v>33</c:v>
                </c:pt>
                <c:pt idx="15828">
                  <c:v>33</c:v>
                </c:pt>
                <c:pt idx="15829">
                  <c:v>33</c:v>
                </c:pt>
                <c:pt idx="15830">
                  <c:v>33</c:v>
                </c:pt>
                <c:pt idx="15831">
                  <c:v>33</c:v>
                </c:pt>
                <c:pt idx="15832">
                  <c:v>33</c:v>
                </c:pt>
                <c:pt idx="15833">
                  <c:v>33</c:v>
                </c:pt>
                <c:pt idx="15834">
                  <c:v>33</c:v>
                </c:pt>
                <c:pt idx="15835">
                  <c:v>33</c:v>
                </c:pt>
                <c:pt idx="15836">
                  <c:v>33</c:v>
                </c:pt>
                <c:pt idx="15837">
                  <c:v>33</c:v>
                </c:pt>
                <c:pt idx="15838">
                  <c:v>33</c:v>
                </c:pt>
                <c:pt idx="15839">
                  <c:v>33</c:v>
                </c:pt>
                <c:pt idx="15840">
                  <c:v>33</c:v>
                </c:pt>
                <c:pt idx="15841">
                  <c:v>33</c:v>
                </c:pt>
                <c:pt idx="15842">
                  <c:v>33</c:v>
                </c:pt>
                <c:pt idx="15843">
                  <c:v>33</c:v>
                </c:pt>
                <c:pt idx="15844">
                  <c:v>33</c:v>
                </c:pt>
                <c:pt idx="15845">
                  <c:v>33</c:v>
                </c:pt>
                <c:pt idx="15846">
                  <c:v>33</c:v>
                </c:pt>
                <c:pt idx="15847">
                  <c:v>33</c:v>
                </c:pt>
                <c:pt idx="15848">
                  <c:v>33</c:v>
                </c:pt>
                <c:pt idx="15849">
                  <c:v>33</c:v>
                </c:pt>
                <c:pt idx="15850">
                  <c:v>33</c:v>
                </c:pt>
                <c:pt idx="15851">
                  <c:v>33</c:v>
                </c:pt>
                <c:pt idx="15852">
                  <c:v>33</c:v>
                </c:pt>
                <c:pt idx="15853">
                  <c:v>33</c:v>
                </c:pt>
                <c:pt idx="15854">
                  <c:v>33</c:v>
                </c:pt>
                <c:pt idx="15855">
                  <c:v>33</c:v>
                </c:pt>
                <c:pt idx="15856">
                  <c:v>33</c:v>
                </c:pt>
                <c:pt idx="15857">
                  <c:v>33</c:v>
                </c:pt>
                <c:pt idx="15858">
                  <c:v>33</c:v>
                </c:pt>
                <c:pt idx="15859">
                  <c:v>33</c:v>
                </c:pt>
                <c:pt idx="15860">
                  <c:v>33</c:v>
                </c:pt>
                <c:pt idx="15861">
                  <c:v>33</c:v>
                </c:pt>
                <c:pt idx="15862">
                  <c:v>33</c:v>
                </c:pt>
                <c:pt idx="15863">
                  <c:v>33</c:v>
                </c:pt>
                <c:pt idx="15864">
                  <c:v>33</c:v>
                </c:pt>
                <c:pt idx="15865">
                  <c:v>33</c:v>
                </c:pt>
                <c:pt idx="15866">
                  <c:v>33</c:v>
                </c:pt>
                <c:pt idx="15867">
                  <c:v>33</c:v>
                </c:pt>
                <c:pt idx="15868">
                  <c:v>33</c:v>
                </c:pt>
                <c:pt idx="15869">
                  <c:v>33</c:v>
                </c:pt>
                <c:pt idx="15870">
                  <c:v>33</c:v>
                </c:pt>
                <c:pt idx="15871">
                  <c:v>33</c:v>
                </c:pt>
                <c:pt idx="15872">
                  <c:v>33</c:v>
                </c:pt>
                <c:pt idx="15873">
                  <c:v>33</c:v>
                </c:pt>
                <c:pt idx="15874">
                  <c:v>33</c:v>
                </c:pt>
                <c:pt idx="15875">
                  <c:v>33</c:v>
                </c:pt>
                <c:pt idx="15876">
                  <c:v>33</c:v>
                </c:pt>
                <c:pt idx="15877">
                  <c:v>33</c:v>
                </c:pt>
                <c:pt idx="15878">
                  <c:v>33</c:v>
                </c:pt>
                <c:pt idx="15879">
                  <c:v>33</c:v>
                </c:pt>
                <c:pt idx="15880">
                  <c:v>33</c:v>
                </c:pt>
                <c:pt idx="15881">
                  <c:v>33</c:v>
                </c:pt>
                <c:pt idx="15882">
                  <c:v>33</c:v>
                </c:pt>
                <c:pt idx="15883">
                  <c:v>33</c:v>
                </c:pt>
                <c:pt idx="15884">
                  <c:v>33</c:v>
                </c:pt>
                <c:pt idx="15885">
                  <c:v>33</c:v>
                </c:pt>
                <c:pt idx="15886">
                  <c:v>33</c:v>
                </c:pt>
                <c:pt idx="15887">
                  <c:v>33</c:v>
                </c:pt>
                <c:pt idx="15888">
                  <c:v>33</c:v>
                </c:pt>
                <c:pt idx="15889">
                  <c:v>33</c:v>
                </c:pt>
                <c:pt idx="15890">
                  <c:v>33</c:v>
                </c:pt>
                <c:pt idx="15891">
                  <c:v>33</c:v>
                </c:pt>
                <c:pt idx="15892">
                  <c:v>33</c:v>
                </c:pt>
                <c:pt idx="15893">
                  <c:v>33</c:v>
                </c:pt>
                <c:pt idx="15894">
                  <c:v>33</c:v>
                </c:pt>
                <c:pt idx="15895">
                  <c:v>33</c:v>
                </c:pt>
                <c:pt idx="15896">
                  <c:v>33</c:v>
                </c:pt>
                <c:pt idx="15897">
                  <c:v>33</c:v>
                </c:pt>
                <c:pt idx="15898">
                  <c:v>33</c:v>
                </c:pt>
                <c:pt idx="15899">
                  <c:v>33</c:v>
                </c:pt>
                <c:pt idx="15900">
                  <c:v>33</c:v>
                </c:pt>
                <c:pt idx="15901">
                  <c:v>33</c:v>
                </c:pt>
                <c:pt idx="15902">
                  <c:v>33</c:v>
                </c:pt>
                <c:pt idx="15903">
                  <c:v>33</c:v>
                </c:pt>
                <c:pt idx="15904">
                  <c:v>33</c:v>
                </c:pt>
                <c:pt idx="15905">
                  <c:v>33</c:v>
                </c:pt>
                <c:pt idx="15906">
                  <c:v>33</c:v>
                </c:pt>
                <c:pt idx="15907">
                  <c:v>33</c:v>
                </c:pt>
                <c:pt idx="15908">
                  <c:v>33</c:v>
                </c:pt>
                <c:pt idx="15909">
                  <c:v>33</c:v>
                </c:pt>
                <c:pt idx="15910">
                  <c:v>33</c:v>
                </c:pt>
                <c:pt idx="15911">
                  <c:v>33</c:v>
                </c:pt>
                <c:pt idx="15912">
                  <c:v>33</c:v>
                </c:pt>
                <c:pt idx="15913">
                  <c:v>33</c:v>
                </c:pt>
                <c:pt idx="15914">
                  <c:v>33</c:v>
                </c:pt>
                <c:pt idx="15915">
                  <c:v>33</c:v>
                </c:pt>
                <c:pt idx="15916">
                  <c:v>33</c:v>
                </c:pt>
                <c:pt idx="15917">
                  <c:v>33</c:v>
                </c:pt>
                <c:pt idx="15918">
                  <c:v>33</c:v>
                </c:pt>
                <c:pt idx="15919">
                  <c:v>33</c:v>
                </c:pt>
                <c:pt idx="15920">
                  <c:v>33</c:v>
                </c:pt>
                <c:pt idx="15921">
                  <c:v>33</c:v>
                </c:pt>
                <c:pt idx="15922">
                  <c:v>33</c:v>
                </c:pt>
                <c:pt idx="15923">
                  <c:v>34</c:v>
                </c:pt>
                <c:pt idx="15924">
                  <c:v>34</c:v>
                </c:pt>
                <c:pt idx="15925">
                  <c:v>34</c:v>
                </c:pt>
                <c:pt idx="15926">
                  <c:v>34</c:v>
                </c:pt>
                <c:pt idx="15927">
                  <c:v>34</c:v>
                </c:pt>
                <c:pt idx="15928">
                  <c:v>34</c:v>
                </c:pt>
                <c:pt idx="15929">
                  <c:v>34</c:v>
                </c:pt>
                <c:pt idx="15930">
                  <c:v>34</c:v>
                </c:pt>
                <c:pt idx="15931">
                  <c:v>34</c:v>
                </c:pt>
                <c:pt idx="15932">
                  <c:v>34</c:v>
                </c:pt>
                <c:pt idx="15933">
                  <c:v>34</c:v>
                </c:pt>
                <c:pt idx="15934">
                  <c:v>34</c:v>
                </c:pt>
                <c:pt idx="15935">
                  <c:v>34</c:v>
                </c:pt>
                <c:pt idx="15936">
                  <c:v>34</c:v>
                </c:pt>
                <c:pt idx="15937">
                  <c:v>34</c:v>
                </c:pt>
                <c:pt idx="15938">
                  <c:v>34</c:v>
                </c:pt>
                <c:pt idx="15939">
                  <c:v>34</c:v>
                </c:pt>
                <c:pt idx="15940">
                  <c:v>34</c:v>
                </c:pt>
                <c:pt idx="15941">
                  <c:v>34</c:v>
                </c:pt>
                <c:pt idx="15942">
                  <c:v>34</c:v>
                </c:pt>
                <c:pt idx="15943">
                  <c:v>34</c:v>
                </c:pt>
                <c:pt idx="15944">
                  <c:v>34</c:v>
                </c:pt>
                <c:pt idx="15945">
                  <c:v>34</c:v>
                </c:pt>
                <c:pt idx="15946">
                  <c:v>34</c:v>
                </c:pt>
                <c:pt idx="15947">
                  <c:v>34</c:v>
                </c:pt>
                <c:pt idx="15948">
                  <c:v>34</c:v>
                </c:pt>
                <c:pt idx="15949">
                  <c:v>34</c:v>
                </c:pt>
                <c:pt idx="15950">
                  <c:v>34</c:v>
                </c:pt>
                <c:pt idx="15951">
                  <c:v>34</c:v>
                </c:pt>
                <c:pt idx="15952">
                  <c:v>34</c:v>
                </c:pt>
                <c:pt idx="15953">
                  <c:v>34</c:v>
                </c:pt>
                <c:pt idx="15954">
                  <c:v>34</c:v>
                </c:pt>
                <c:pt idx="15955">
                  <c:v>34</c:v>
                </c:pt>
                <c:pt idx="15956">
                  <c:v>34</c:v>
                </c:pt>
                <c:pt idx="15957">
                  <c:v>34</c:v>
                </c:pt>
                <c:pt idx="15958">
                  <c:v>34</c:v>
                </c:pt>
                <c:pt idx="15959">
                  <c:v>34</c:v>
                </c:pt>
                <c:pt idx="15960">
                  <c:v>34</c:v>
                </c:pt>
                <c:pt idx="15961">
                  <c:v>34</c:v>
                </c:pt>
                <c:pt idx="15962">
                  <c:v>34</c:v>
                </c:pt>
                <c:pt idx="15963">
                  <c:v>34</c:v>
                </c:pt>
                <c:pt idx="15964">
                  <c:v>34</c:v>
                </c:pt>
                <c:pt idx="15965">
                  <c:v>34</c:v>
                </c:pt>
                <c:pt idx="15966">
                  <c:v>34</c:v>
                </c:pt>
                <c:pt idx="15967">
                  <c:v>34</c:v>
                </c:pt>
                <c:pt idx="15968">
                  <c:v>34</c:v>
                </c:pt>
                <c:pt idx="15969">
                  <c:v>34</c:v>
                </c:pt>
                <c:pt idx="15970">
                  <c:v>34</c:v>
                </c:pt>
                <c:pt idx="15971">
                  <c:v>34</c:v>
                </c:pt>
                <c:pt idx="15972">
                  <c:v>34</c:v>
                </c:pt>
                <c:pt idx="15973">
                  <c:v>34</c:v>
                </c:pt>
                <c:pt idx="15974">
                  <c:v>34</c:v>
                </c:pt>
                <c:pt idx="15975">
                  <c:v>34</c:v>
                </c:pt>
                <c:pt idx="15976">
                  <c:v>34</c:v>
                </c:pt>
                <c:pt idx="15977">
                  <c:v>34</c:v>
                </c:pt>
                <c:pt idx="15978">
                  <c:v>34</c:v>
                </c:pt>
                <c:pt idx="15979">
                  <c:v>34</c:v>
                </c:pt>
                <c:pt idx="15980">
                  <c:v>34</c:v>
                </c:pt>
                <c:pt idx="15981">
                  <c:v>34</c:v>
                </c:pt>
                <c:pt idx="15982">
                  <c:v>34</c:v>
                </c:pt>
                <c:pt idx="15983">
                  <c:v>34</c:v>
                </c:pt>
                <c:pt idx="15984">
                  <c:v>34</c:v>
                </c:pt>
                <c:pt idx="15985">
                  <c:v>34</c:v>
                </c:pt>
                <c:pt idx="15986">
                  <c:v>34</c:v>
                </c:pt>
                <c:pt idx="15987">
                  <c:v>34</c:v>
                </c:pt>
                <c:pt idx="15988">
                  <c:v>34</c:v>
                </c:pt>
                <c:pt idx="15989">
                  <c:v>34</c:v>
                </c:pt>
                <c:pt idx="15990">
                  <c:v>34</c:v>
                </c:pt>
                <c:pt idx="15991">
                  <c:v>34</c:v>
                </c:pt>
                <c:pt idx="15992">
                  <c:v>34</c:v>
                </c:pt>
                <c:pt idx="15993">
                  <c:v>34</c:v>
                </c:pt>
                <c:pt idx="15994">
                  <c:v>34</c:v>
                </c:pt>
                <c:pt idx="15995">
                  <c:v>34</c:v>
                </c:pt>
                <c:pt idx="15996">
                  <c:v>34</c:v>
                </c:pt>
                <c:pt idx="15997">
                  <c:v>34</c:v>
                </c:pt>
                <c:pt idx="15998">
                  <c:v>34</c:v>
                </c:pt>
                <c:pt idx="15999">
                  <c:v>34</c:v>
                </c:pt>
                <c:pt idx="16000">
                  <c:v>34</c:v>
                </c:pt>
                <c:pt idx="16001">
                  <c:v>34</c:v>
                </c:pt>
                <c:pt idx="16002">
                  <c:v>34</c:v>
                </c:pt>
                <c:pt idx="16003">
                  <c:v>34</c:v>
                </c:pt>
                <c:pt idx="16004">
                  <c:v>34</c:v>
                </c:pt>
                <c:pt idx="16005">
                  <c:v>34</c:v>
                </c:pt>
                <c:pt idx="16006">
                  <c:v>34</c:v>
                </c:pt>
                <c:pt idx="16007">
                  <c:v>34</c:v>
                </c:pt>
                <c:pt idx="16008">
                  <c:v>34</c:v>
                </c:pt>
                <c:pt idx="16009">
                  <c:v>34</c:v>
                </c:pt>
                <c:pt idx="16010">
                  <c:v>34</c:v>
                </c:pt>
                <c:pt idx="16011">
                  <c:v>34</c:v>
                </c:pt>
                <c:pt idx="16012">
                  <c:v>34</c:v>
                </c:pt>
                <c:pt idx="16013">
                  <c:v>34</c:v>
                </c:pt>
                <c:pt idx="16014">
                  <c:v>34</c:v>
                </c:pt>
                <c:pt idx="16015">
                  <c:v>34</c:v>
                </c:pt>
                <c:pt idx="16016">
                  <c:v>34</c:v>
                </c:pt>
                <c:pt idx="16017">
                  <c:v>34</c:v>
                </c:pt>
                <c:pt idx="16018">
                  <c:v>34</c:v>
                </c:pt>
                <c:pt idx="16019">
                  <c:v>34</c:v>
                </c:pt>
                <c:pt idx="16020">
                  <c:v>34</c:v>
                </c:pt>
                <c:pt idx="16021">
                  <c:v>34</c:v>
                </c:pt>
                <c:pt idx="16022">
                  <c:v>34</c:v>
                </c:pt>
                <c:pt idx="16023">
                  <c:v>34</c:v>
                </c:pt>
                <c:pt idx="16024">
                  <c:v>34</c:v>
                </c:pt>
                <c:pt idx="16025">
                  <c:v>34</c:v>
                </c:pt>
                <c:pt idx="16026">
                  <c:v>34</c:v>
                </c:pt>
                <c:pt idx="16027">
                  <c:v>34</c:v>
                </c:pt>
                <c:pt idx="16028">
                  <c:v>34</c:v>
                </c:pt>
                <c:pt idx="16029">
                  <c:v>34</c:v>
                </c:pt>
                <c:pt idx="16030">
                  <c:v>34</c:v>
                </c:pt>
                <c:pt idx="16031">
                  <c:v>34</c:v>
                </c:pt>
                <c:pt idx="16032">
                  <c:v>34</c:v>
                </c:pt>
                <c:pt idx="16033">
                  <c:v>34</c:v>
                </c:pt>
                <c:pt idx="16034">
                  <c:v>34</c:v>
                </c:pt>
                <c:pt idx="16035">
                  <c:v>34</c:v>
                </c:pt>
                <c:pt idx="16036">
                  <c:v>34</c:v>
                </c:pt>
                <c:pt idx="16037">
                  <c:v>34</c:v>
                </c:pt>
                <c:pt idx="16038">
                  <c:v>34</c:v>
                </c:pt>
                <c:pt idx="16039">
                  <c:v>34</c:v>
                </c:pt>
                <c:pt idx="16040">
                  <c:v>34</c:v>
                </c:pt>
                <c:pt idx="16041">
                  <c:v>34</c:v>
                </c:pt>
                <c:pt idx="16042">
                  <c:v>34</c:v>
                </c:pt>
                <c:pt idx="16043">
                  <c:v>34</c:v>
                </c:pt>
                <c:pt idx="16044">
                  <c:v>34</c:v>
                </c:pt>
                <c:pt idx="16045">
                  <c:v>34</c:v>
                </c:pt>
                <c:pt idx="16046">
                  <c:v>34</c:v>
                </c:pt>
                <c:pt idx="16047">
                  <c:v>34</c:v>
                </c:pt>
                <c:pt idx="16048">
                  <c:v>34</c:v>
                </c:pt>
                <c:pt idx="16049">
                  <c:v>34</c:v>
                </c:pt>
                <c:pt idx="16050">
                  <c:v>34</c:v>
                </c:pt>
                <c:pt idx="16051">
                  <c:v>34</c:v>
                </c:pt>
                <c:pt idx="16052">
                  <c:v>34</c:v>
                </c:pt>
                <c:pt idx="16053">
                  <c:v>34</c:v>
                </c:pt>
                <c:pt idx="16054">
                  <c:v>34</c:v>
                </c:pt>
                <c:pt idx="16055">
                  <c:v>34</c:v>
                </c:pt>
                <c:pt idx="16056">
                  <c:v>34</c:v>
                </c:pt>
                <c:pt idx="16057">
                  <c:v>34</c:v>
                </c:pt>
                <c:pt idx="16058">
                  <c:v>34</c:v>
                </c:pt>
                <c:pt idx="16059">
                  <c:v>34</c:v>
                </c:pt>
                <c:pt idx="16060">
                  <c:v>34</c:v>
                </c:pt>
                <c:pt idx="16061">
                  <c:v>34</c:v>
                </c:pt>
                <c:pt idx="16062">
                  <c:v>34</c:v>
                </c:pt>
                <c:pt idx="16063">
                  <c:v>34</c:v>
                </c:pt>
                <c:pt idx="16064">
                  <c:v>34</c:v>
                </c:pt>
                <c:pt idx="16065">
                  <c:v>34</c:v>
                </c:pt>
                <c:pt idx="16066">
                  <c:v>34</c:v>
                </c:pt>
                <c:pt idx="16067">
                  <c:v>34</c:v>
                </c:pt>
                <c:pt idx="16068">
                  <c:v>34</c:v>
                </c:pt>
                <c:pt idx="16069">
                  <c:v>34</c:v>
                </c:pt>
                <c:pt idx="16070">
                  <c:v>34</c:v>
                </c:pt>
                <c:pt idx="16071">
                  <c:v>34</c:v>
                </c:pt>
                <c:pt idx="16072">
                  <c:v>34</c:v>
                </c:pt>
                <c:pt idx="16073">
                  <c:v>34</c:v>
                </c:pt>
                <c:pt idx="16074">
                  <c:v>34</c:v>
                </c:pt>
                <c:pt idx="16075">
                  <c:v>34</c:v>
                </c:pt>
                <c:pt idx="16076">
                  <c:v>35</c:v>
                </c:pt>
                <c:pt idx="16077">
                  <c:v>35</c:v>
                </c:pt>
                <c:pt idx="16078">
                  <c:v>35</c:v>
                </c:pt>
                <c:pt idx="16079">
                  <c:v>35</c:v>
                </c:pt>
                <c:pt idx="16080">
                  <c:v>35</c:v>
                </c:pt>
                <c:pt idx="16081">
                  <c:v>35</c:v>
                </c:pt>
                <c:pt idx="16082">
                  <c:v>35</c:v>
                </c:pt>
                <c:pt idx="16083">
                  <c:v>35</c:v>
                </c:pt>
                <c:pt idx="16084">
                  <c:v>35</c:v>
                </c:pt>
                <c:pt idx="16085">
                  <c:v>35</c:v>
                </c:pt>
                <c:pt idx="16086">
                  <c:v>35</c:v>
                </c:pt>
                <c:pt idx="16087">
                  <c:v>35</c:v>
                </c:pt>
                <c:pt idx="16088">
                  <c:v>35</c:v>
                </c:pt>
                <c:pt idx="16089">
                  <c:v>35</c:v>
                </c:pt>
                <c:pt idx="16090">
                  <c:v>35</c:v>
                </c:pt>
                <c:pt idx="16091">
                  <c:v>35</c:v>
                </c:pt>
                <c:pt idx="16092">
                  <c:v>35</c:v>
                </c:pt>
                <c:pt idx="16093">
                  <c:v>35</c:v>
                </c:pt>
                <c:pt idx="16094">
                  <c:v>35</c:v>
                </c:pt>
                <c:pt idx="16095">
                  <c:v>35</c:v>
                </c:pt>
                <c:pt idx="16096">
                  <c:v>35</c:v>
                </c:pt>
                <c:pt idx="16097">
                  <c:v>35</c:v>
                </c:pt>
                <c:pt idx="16098">
                  <c:v>35</c:v>
                </c:pt>
                <c:pt idx="16099">
                  <c:v>35</c:v>
                </c:pt>
                <c:pt idx="16100">
                  <c:v>35</c:v>
                </c:pt>
                <c:pt idx="16101">
                  <c:v>35</c:v>
                </c:pt>
                <c:pt idx="16102">
                  <c:v>35</c:v>
                </c:pt>
                <c:pt idx="16103">
                  <c:v>35</c:v>
                </c:pt>
                <c:pt idx="16104">
                  <c:v>35</c:v>
                </c:pt>
                <c:pt idx="16105">
                  <c:v>35</c:v>
                </c:pt>
                <c:pt idx="16106">
                  <c:v>35</c:v>
                </c:pt>
                <c:pt idx="16107">
                  <c:v>35</c:v>
                </c:pt>
                <c:pt idx="16108">
                  <c:v>35</c:v>
                </c:pt>
                <c:pt idx="16109">
                  <c:v>35</c:v>
                </c:pt>
                <c:pt idx="16110">
                  <c:v>35</c:v>
                </c:pt>
                <c:pt idx="16111">
                  <c:v>35</c:v>
                </c:pt>
                <c:pt idx="16112">
                  <c:v>35</c:v>
                </c:pt>
                <c:pt idx="16113">
                  <c:v>35</c:v>
                </c:pt>
                <c:pt idx="16114">
                  <c:v>35</c:v>
                </c:pt>
                <c:pt idx="16115">
                  <c:v>35</c:v>
                </c:pt>
                <c:pt idx="16116">
                  <c:v>35</c:v>
                </c:pt>
                <c:pt idx="16117">
                  <c:v>35</c:v>
                </c:pt>
                <c:pt idx="16118">
                  <c:v>35</c:v>
                </c:pt>
                <c:pt idx="16119">
                  <c:v>35</c:v>
                </c:pt>
                <c:pt idx="16120">
                  <c:v>35</c:v>
                </c:pt>
                <c:pt idx="16121">
                  <c:v>35</c:v>
                </c:pt>
                <c:pt idx="16122">
                  <c:v>35</c:v>
                </c:pt>
                <c:pt idx="16123">
                  <c:v>35</c:v>
                </c:pt>
                <c:pt idx="16124">
                  <c:v>35</c:v>
                </c:pt>
                <c:pt idx="16125">
                  <c:v>35</c:v>
                </c:pt>
                <c:pt idx="16126">
                  <c:v>35</c:v>
                </c:pt>
                <c:pt idx="16127">
                  <c:v>35</c:v>
                </c:pt>
                <c:pt idx="16128">
                  <c:v>35</c:v>
                </c:pt>
                <c:pt idx="16129">
                  <c:v>35</c:v>
                </c:pt>
                <c:pt idx="16130">
                  <c:v>35</c:v>
                </c:pt>
                <c:pt idx="16131">
                  <c:v>35</c:v>
                </c:pt>
                <c:pt idx="16132">
                  <c:v>35</c:v>
                </c:pt>
                <c:pt idx="16133">
                  <c:v>35</c:v>
                </c:pt>
                <c:pt idx="16134">
                  <c:v>35</c:v>
                </c:pt>
                <c:pt idx="16135">
                  <c:v>35</c:v>
                </c:pt>
                <c:pt idx="16136">
                  <c:v>35</c:v>
                </c:pt>
                <c:pt idx="16137">
                  <c:v>35</c:v>
                </c:pt>
                <c:pt idx="16138">
                  <c:v>35</c:v>
                </c:pt>
                <c:pt idx="16139">
                  <c:v>35</c:v>
                </c:pt>
                <c:pt idx="16140">
                  <c:v>35</c:v>
                </c:pt>
                <c:pt idx="16141">
                  <c:v>35</c:v>
                </c:pt>
                <c:pt idx="16142">
                  <c:v>35</c:v>
                </c:pt>
                <c:pt idx="16143">
                  <c:v>35</c:v>
                </c:pt>
                <c:pt idx="16144">
                  <c:v>35</c:v>
                </c:pt>
                <c:pt idx="16145">
                  <c:v>35</c:v>
                </c:pt>
                <c:pt idx="16146">
                  <c:v>35</c:v>
                </c:pt>
                <c:pt idx="16147">
                  <c:v>35</c:v>
                </c:pt>
                <c:pt idx="16148">
                  <c:v>35</c:v>
                </c:pt>
                <c:pt idx="16149">
                  <c:v>35</c:v>
                </c:pt>
                <c:pt idx="16150">
                  <c:v>35</c:v>
                </c:pt>
                <c:pt idx="16151">
                  <c:v>35</c:v>
                </c:pt>
                <c:pt idx="16152">
                  <c:v>35</c:v>
                </c:pt>
                <c:pt idx="16153">
                  <c:v>35</c:v>
                </c:pt>
                <c:pt idx="16154">
                  <c:v>35</c:v>
                </c:pt>
                <c:pt idx="16155">
                  <c:v>35</c:v>
                </c:pt>
                <c:pt idx="16156">
                  <c:v>35</c:v>
                </c:pt>
                <c:pt idx="16157">
                  <c:v>35</c:v>
                </c:pt>
                <c:pt idx="16158">
                  <c:v>35</c:v>
                </c:pt>
                <c:pt idx="16159">
                  <c:v>35</c:v>
                </c:pt>
                <c:pt idx="16160">
                  <c:v>35</c:v>
                </c:pt>
                <c:pt idx="16161">
                  <c:v>35</c:v>
                </c:pt>
                <c:pt idx="16162">
                  <c:v>35</c:v>
                </c:pt>
                <c:pt idx="16163">
                  <c:v>35</c:v>
                </c:pt>
                <c:pt idx="16164">
                  <c:v>35</c:v>
                </c:pt>
                <c:pt idx="16165">
                  <c:v>35</c:v>
                </c:pt>
                <c:pt idx="16166">
                  <c:v>35</c:v>
                </c:pt>
                <c:pt idx="16167">
                  <c:v>35</c:v>
                </c:pt>
                <c:pt idx="16168">
                  <c:v>35</c:v>
                </c:pt>
                <c:pt idx="16169">
                  <c:v>35</c:v>
                </c:pt>
                <c:pt idx="16170">
                  <c:v>35</c:v>
                </c:pt>
                <c:pt idx="16171">
                  <c:v>35</c:v>
                </c:pt>
                <c:pt idx="16172">
                  <c:v>35</c:v>
                </c:pt>
                <c:pt idx="16173">
                  <c:v>35</c:v>
                </c:pt>
                <c:pt idx="16174">
                  <c:v>35</c:v>
                </c:pt>
                <c:pt idx="16175">
                  <c:v>35</c:v>
                </c:pt>
                <c:pt idx="16176">
                  <c:v>35</c:v>
                </c:pt>
                <c:pt idx="16177">
                  <c:v>35</c:v>
                </c:pt>
                <c:pt idx="16178">
                  <c:v>35</c:v>
                </c:pt>
                <c:pt idx="16179">
                  <c:v>35</c:v>
                </c:pt>
                <c:pt idx="16180">
                  <c:v>35</c:v>
                </c:pt>
                <c:pt idx="16181">
                  <c:v>35</c:v>
                </c:pt>
                <c:pt idx="16182">
                  <c:v>35</c:v>
                </c:pt>
                <c:pt idx="16183">
                  <c:v>35</c:v>
                </c:pt>
                <c:pt idx="16184">
                  <c:v>35</c:v>
                </c:pt>
                <c:pt idx="16185">
                  <c:v>35</c:v>
                </c:pt>
                <c:pt idx="16186">
                  <c:v>35</c:v>
                </c:pt>
                <c:pt idx="16187">
                  <c:v>35</c:v>
                </c:pt>
                <c:pt idx="16188">
                  <c:v>35</c:v>
                </c:pt>
                <c:pt idx="16189">
                  <c:v>35</c:v>
                </c:pt>
                <c:pt idx="16190">
                  <c:v>35</c:v>
                </c:pt>
                <c:pt idx="16191">
                  <c:v>35</c:v>
                </c:pt>
                <c:pt idx="16192">
                  <c:v>35</c:v>
                </c:pt>
                <c:pt idx="16193">
                  <c:v>35</c:v>
                </c:pt>
                <c:pt idx="16194">
                  <c:v>35</c:v>
                </c:pt>
                <c:pt idx="16195">
                  <c:v>35</c:v>
                </c:pt>
                <c:pt idx="16196">
                  <c:v>35</c:v>
                </c:pt>
                <c:pt idx="16197">
                  <c:v>35</c:v>
                </c:pt>
                <c:pt idx="16198">
                  <c:v>35</c:v>
                </c:pt>
                <c:pt idx="16199">
                  <c:v>35</c:v>
                </c:pt>
                <c:pt idx="16200">
                  <c:v>35</c:v>
                </c:pt>
                <c:pt idx="16201">
                  <c:v>35</c:v>
                </c:pt>
                <c:pt idx="16202">
                  <c:v>35</c:v>
                </c:pt>
                <c:pt idx="16203">
                  <c:v>35</c:v>
                </c:pt>
                <c:pt idx="16204">
                  <c:v>35</c:v>
                </c:pt>
                <c:pt idx="16205">
                  <c:v>35</c:v>
                </c:pt>
                <c:pt idx="16206">
                  <c:v>35</c:v>
                </c:pt>
                <c:pt idx="16207">
                  <c:v>35</c:v>
                </c:pt>
                <c:pt idx="16208">
                  <c:v>35</c:v>
                </c:pt>
                <c:pt idx="16209">
                  <c:v>36</c:v>
                </c:pt>
                <c:pt idx="16210">
                  <c:v>36</c:v>
                </c:pt>
                <c:pt idx="16211">
                  <c:v>36</c:v>
                </c:pt>
                <c:pt idx="16212">
                  <c:v>36</c:v>
                </c:pt>
                <c:pt idx="16213">
                  <c:v>36</c:v>
                </c:pt>
                <c:pt idx="16214">
                  <c:v>36</c:v>
                </c:pt>
                <c:pt idx="16215">
                  <c:v>36</c:v>
                </c:pt>
                <c:pt idx="16216">
                  <c:v>36</c:v>
                </c:pt>
                <c:pt idx="16217">
                  <c:v>36</c:v>
                </c:pt>
                <c:pt idx="16218">
                  <c:v>36</c:v>
                </c:pt>
                <c:pt idx="16219">
                  <c:v>36</c:v>
                </c:pt>
                <c:pt idx="16220">
                  <c:v>36</c:v>
                </c:pt>
                <c:pt idx="16221">
                  <c:v>36</c:v>
                </c:pt>
                <c:pt idx="16222">
                  <c:v>36</c:v>
                </c:pt>
                <c:pt idx="16223">
                  <c:v>36</c:v>
                </c:pt>
                <c:pt idx="16224">
                  <c:v>36</c:v>
                </c:pt>
                <c:pt idx="16225">
                  <c:v>36</c:v>
                </c:pt>
                <c:pt idx="16226">
                  <c:v>36</c:v>
                </c:pt>
                <c:pt idx="16227">
                  <c:v>36</c:v>
                </c:pt>
                <c:pt idx="16228">
                  <c:v>36</c:v>
                </c:pt>
                <c:pt idx="16229">
                  <c:v>36</c:v>
                </c:pt>
                <c:pt idx="16230">
                  <c:v>36</c:v>
                </c:pt>
                <c:pt idx="16231">
                  <c:v>36</c:v>
                </c:pt>
                <c:pt idx="16232">
                  <c:v>36</c:v>
                </c:pt>
                <c:pt idx="16233">
                  <c:v>36</c:v>
                </c:pt>
                <c:pt idx="16234">
                  <c:v>36</c:v>
                </c:pt>
                <c:pt idx="16235">
                  <c:v>36</c:v>
                </c:pt>
                <c:pt idx="16236">
                  <c:v>36</c:v>
                </c:pt>
                <c:pt idx="16237">
                  <c:v>36</c:v>
                </c:pt>
                <c:pt idx="16238">
                  <c:v>36</c:v>
                </c:pt>
                <c:pt idx="16239">
                  <c:v>36</c:v>
                </c:pt>
                <c:pt idx="16240">
                  <c:v>36</c:v>
                </c:pt>
                <c:pt idx="16241">
                  <c:v>36</c:v>
                </c:pt>
                <c:pt idx="16242">
                  <c:v>36</c:v>
                </c:pt>
                <c:pt idx="16243">
                  <c:v>36</c:v>
                </c:pt>
                <c:pt idx="16244">
                  <c:v>36</c:v>
                </c:pt>
                <c:pt idx="16245">
                  <c:v>36</c:v>
                </c:pt>
                <c:pt idx="16246">
                  <c:v>36</c:v>
                </c:pt>
                <c:pt idx="16247">
                  <c:v>36</c:v>
                </c:pt>
                <c:pt idx="16248">
                  <c:v>36</c:v>
                </c:pt>
                <c:pt idx="16249">
                  <c:v>36</c:v>
                </c:pt>
                <c:pt idx="16250">
                  <c:v>36</c:v>
                </c:pt>
                <c:pt idx="16251">
                  <c:v>36</c:v>
                </c:pt>
                <c:pt idx="16252">
                  <c:v>36</c:v>
                </c:pt>
                <c:pt idx="16253">
                  <c:v>36</c:v>
                </c:pt>
                <c:pt idx="16254">
                  <c:v>36</c:v>
                </c:pt>
                <c:pt idx="16255">
                  <c:v>36</c:v>
                </c:pt>
                <c:pt idx="16256">
                  <c:v>36</c:v>
                </c:pt>
                <c:pt idx="16257">
                  <c:v>36</c:v>
                </c:pt>
                <c:pt idx="16258">
                  <c:v>36</c:v>
                </c:pt>
                <c:pt idx="16259">
                  <c:v>36</c:v>
                </c:pt>
                <c:pt idx="16260">
                  <c:v>36</c:v>
                </c:pt>
                <c:pt idx="16261">
                  <c:v>36</c:v>
                </c:pt>
                <c:pt idx="16262">
                  <c:v>36</c:v>
                </c:pt>
                <c:pt idx="16263">
                  <c:v>36</c:v>
                </c:pt>
                <c:pt idx="16264">
                  <c:v>36</c:v>
                </c:pt>
                <c:pt idx="16265">
                  <c:v>36</c:v>
                </c:pt>
                <c:pt idx="16266">
                  <c:v>36</c:v>
                </c:pt>
                <c:pt idx="16267">
                  <c:v>36</c:v>
                </c:pt>
                <c:pt idx="16268">
                  <c:v>36</c:v>
                </c:pt>
                <c:pt idx="16269">
                  <c:v>36</c:v>
                </c:pt>
                <c:pt idx="16270">
                  <c:v>36</c:v>
                </c:pt>
                <c:pt idx="16271">
                  <c:v>36</c:v>
                </c:pt>
                <c:pt idx="16272">
                  <c:v>36</c:v>
                </c:pt>
                <c:pt idx="16273">
                  <c:v>36</c:v>
                </c:pt>
                <c:pt idx="16274">
                  <c:v>36</c:v>
                </c:pt>
                <c:pt idx="16275">
                  <c:v>36</c:v>
                </c:pt>
                <c:pt idx="16276">
                  <c:v>36</c:v>
                </c:pt>
                <c:pt idx="16277">
                  <c:v>36</c:v>
                </c:pt>
                <c:pt idx="16278">
                  <c:v>36</c:v>
                </c:pt>
                <c:pt idx="16279">
                  <c:v>36</c:v>
                </c:pt>
                <c:pt idx="16280">
                  <c:v>36</c:v>
                </c:pt>
                <c:pt idx="16281">
                  <c:v>36</c:v>
                </c:pt>
                <c:pt idx="16282">
                  <c:v>36</c:v>
                </c:pt>
                <c:pt idx="16283">
                  <c:v>36</c:v>
                </c:pt>
                <c:pt idx="16284">
                  <c:v>36</c:v>
                </c:pt>
                <c:pt idx="16285">
                  <c:v>36</c:v>
                </c:pt>
                <c:pt idx="16286">
                  <c:v>36</c:v>
                </c:pt>
                <c:pt idx="16287">
                  <c:v>36</c:v>
                </c:pt>
                <c:pt idx="16288">
                  <c:v>36</c:v>
                </c:pt>
                <c:pt idx="16289">
                  <c:v>36</c:v>
                </c:pt>
                <c:pt idx="16290">
                  <c:v>36</c:v>
                </c:pt>
                <c:pt idx="16291">
                  <c:v>36</c:v>
                </c:pt>
                <c:pt idx="16292">
                  <c:v>36</c:v>
                </c:pt>
                <c:pt idx="16293">
                  <c:v>36</c:v>
                </c:pt>
                <c:pt idx="16294">
                  <c:v>36</c:v>
                </c:pt>
                <c:pt idx="16295">
                  <c:v>36</c:v>
                </c:pt>
                <c:pt idx="16296">
                  <c:v>36</c:v>
                </c:pt>
                <c:pt idx="16297">
                  <c:v>36</c:v>
                </c:pt>
                <c:pt idx="16298">
                  <c:v>36</c:v>
                </c:pt>
                <c:pt idx="16299">
                  <c:v>36</c:v>
                </c:pt>
                <c:pt idx="16300">
                  <c:v>36</c:v>
                </c:pt>
                <c:pt idx="16301">
                  <c:v>36</c:v>
                </c:pt>
                <c:pt idx="16302">
                  <c:v>36</c:v>
                </c:pt>
                <c:pt idx="16303">
                  <c:v>36</c:v>
                </c:pt>
                <c:pt idx="16304">
                  <c:v>36</c:v>
                </c:pt>
                <c:pt idx="16305">
                  <c:v>36</c:v>
                </c:pt>
                <c:pt idx="16306">
                  <c:v>36</c:v>
                </c:pt>
                <c:pt idx="16307">
                  <c:v>36</c:v>
                </c:pt>
                <c:pt idx="16308">
                  <c:v>36</c:v>
                </c:pt>
                <c:pt idx="16309">
                  <c:v>36</c:v>
                </c:pt>
                <c:pt idx="16310">
                  <c:v>36</c:v>
                </c:pt>
                <c:pt idx="16311">
                  <c:v>36</c:v>
                </c:pt>
                <c:pt idx="16312">
                  <c:v>36</c:v>
                </c:pt>
                <c:pt idx="16313">
                  <c:v>36</c:v>
                </c:pt>
                <c:pt idx="16314">
                  <c:v>36</c:v>
                </c:pt>
                <c:pt idx="16315">
                  <c:v>36</c:v>
                </c:pt>
                <c:pt idx="16316">
                  <c:v>36</c:v>
                </c:pt>
                <c:pt idx="16317">
                  <c:v>36</c:v>
                </c:pt>
                <c:pt idx="16318">
                  <c:v>36</c:v>
                </c:pt>
                <c:pt idx="16319">
                  <c:v>36</c:v>
                </c:pt>
                <c:pt idx="16320">
                  <c:v>36</c:v>
                </c:pt>
                <c:pt idx="16321">
                  <c:v>36</c:v>
                </c:pt>
                <c:pt idx="16322">
                  <c:v>36</c:v>
                </c:pt>
                <c:pt idx="16323">
                  <c:v>36</c:v>
                </c:pt>
                <c:pt idx="16324">
                  <c:v>36</c:v>
                </c:pt>
                <c:pt idx="16325">
                  <c:v>36</c:v>
                </c:pt>
                <c:pt idx="16326">
                  <c:v>36</c:v>
                </c:pt>
                <c:pt idx="16327">
                  <c:v>36</c:v>
                </c:pt>
                <c:pt idx="16328">
                  <c:v>36</c:v>
                </c:pt>
                <c:pt idx="16329">
                  <c:v>36</c:v>
                </c:pt>
                <c:pt idx="16330">
                  <c:v>36</c:v>
                </c:pt>
                <c:pt idx="16331">
                  <c:v>36</c:v>
                </c:pt>
                <c:pt idx="16332">
                  <c:v>36</c:v>
                </c:pt>
                <c:pt idx="16333">
                  <c:v>36</c:v>
                </c:pt>
                <c:pt idx="16334">
                  <c:v>36</c:v>
                </c:pt>
                <c:pt idx="16335">
                  <c:v>36</c:v>
                </c:pt>
                <c:pt idx="16336">
                  <c:v>36</c:v>
                </c:pt>
                <c:pt idx="16337">
                  <c:v>36</c:v>
                </c:pt>
                <c:pt idx="16338">
                  <c:v>36</c:v>
                </c:pt>
                <c:pt idx="16339">
                  <c:v>36</c:v>
                </c:pt>
                <c:pt idx="16340">
                  <c:v>36</c:v>
                </c:pt>
                <c:pt idx="16341">
                  <c:v>36</c:v>
                </c:pt>
                <c:pt idx="16342">
                  <c:v>36</c:v>
                </c:pt>
                <c:pt idx="16343">
                  <c:v>36</c:v>
                </c:pt>
                <c:pt idx="16344">
                  <c:v>36</c:v>
                </c:pt>
                <c:pt idx="16345">
                  <c:v>36</c:v>
                </c:pt>
                <c:pt idx="16346">
                  <c:v>36</c:v>
                </c:pt>
                <c:pt idx="16347">
                  <c:v>36</c:v>
                </c:pt>
                <c:pt idx="16348">
                  <c:v>36</c:v>
                </c:pt>
                <c:pt idx="16349">
                  <c:v>36</c:v>
                </c:pt>
                <c:pt idx="16350">
                  <c:v>36</c:v>
                </c:pt>
                <c:pt idx="16351">
                  <c:v>36</c:v>
                </c:pt>
                <c:pt idx="16352">
                  <c:v>36</c:v>
                </c:pt>
                <c:pt idx="16353">
                  <c:v>36</c:v>
                </c:pt>
                <c:pt idx="16354">
                  <c:v>36</c:v>
                </c:pt>
                <c:pt idx="16355">
                  <c:v>36</c:v>
                </c:pt>
                <c:pt idx="16356">
                  <c:v>36</c:v>
                </c:pt>
                <c:pt idx="16357">
                  <c:v>36</c:v>
                </c:pt>
                <c:pt idx="16358">
                  <c:v>36</c:v>
                </c:pt>
                <c:pt idx="16359">
                  <c:v>36</c:v>
                </c:pt>
                <c:pt idx="16360">
                  <c:v>36</c:v>
                </c:pt>
                <c:pt idx="16361">
                  <c:v>37</c:v>
                </c:pt>
                <c:pt idx="16362">
                  <c:v>37</c:v>
                </c:pt>
                <c:pt idx="16363">
                  <c:v>37</c:v>
                </c:pt>
                <c:pt idx="16364">
                  <c:v>37</c:v>
                </c:pt>
                <c:pt idx="16365">
                  <c:v>37</c:v>
                </c:pt>
                <c:pt idx="16366">
                  <c:v>37</c:v>
                </c:pt>
                <c:pt idx="16367">
                  <c:v>37</c:v>
                </c:pt>
                <c:pt idx="16368">
                  <c:v>37</c:v>
                </c:pt>
                <c:pt idx="16369">
                  <c:v>37</c:v>
                </c:pt>
                <c:pt idx="16370">
                  <c:v>37</c:v>
                </c:pt>
                <c:pt idx="16371">
                  <c:v>37</c:v>
                </c:pt>
                <c:pt idx="16372">
                  <c:v>37</c:v>
                </c:pt>
                <c:pt idx="16373">
                  <c:v>37</c:v>
                </c:pt>
                <c:pt idx="16374">
                  <c:v>37</c:v>
                </c:pt>
                <c:pt idx="16375">
                  <c:v>37</c:v>
                </c:pt>
                <c:pt idx="16376">
                  <c:v>37</c:v>
                </c:pt>
                <c:pt idx="16377">
                  <c:v>37</c:v>
                </c:pt>
                <c:pt idx="16378">
                  <c:v>37</c:v>
                </c:pt>
                <c:pt idx="16379">
                  <c:v>37</c:v>
                </c:pt>
                <c:pt idx="16380">
                  <c:v>37</c:v>
                </c:pt>
                <c:pt idx="16381">
                  <c:v>37</c:v>
                </c:pt>
                <c:pt idx="16382">
                  <c:v>37</c:v>
                </c:pt>
                <c:pt idx="16383">
                  <c:v>37</c:v>
                </c:pt>
                <c:pt idx="16384">
                  <c:v>37</c:v>
                </c:pt>
                <c:pt idx="16385">
                  <c:v>37</c:v>
                </c:pt>
                <c:pt idx="16386">
                  <c:v>37</c:v>
                </c:pt>
                <c:pt idx="16387">
                  <c:v>37</c:v>
                </c:pt>
                <c:pt idx="16388">
                  <c:v>37</c:v>
                </c:pt>
                <c:pt idx="16389">
                  <c:v>37</c:v>
                </c:pt>
                <c:pt idx="16390">
                  <c:v>37</c:v>
                </c:pt>
                <c:pt idx="16391">
                  <c:v>37</c:v>
                </c:pt>
                <c:pt idx="16392">
                  <c:v>37</c:v>
                </c:pt>
                <c:pt idx="16393">
                  <c:v>37</c:v>
                </c:pt>
                <c:pt idx="16394">
                  <c:v>37</c:v>
                </c:pt>
                <c:pt idx="16395">
                  <c:v>37</c:v>
                </c:pt>
                <c:pt idx="16396">
                  <c:v>37</c:v>
                </c:pt>
                <c:pt idx="16397">
                  <c:v>37</c:v>
                </c:pt>
                <c:pt idx="16398">
                  <c:v>37</c:v>
                </c:pt>
                <c:pt idx="16399">
                  <c:v>37</c:v>
                </c:pt>
                <c:pt idx="16400">
                  <c:v>37</c:v>
                </c:pt>
                <c:pt idx="16401">
                  <c:v>37</c:v>
                </c:pt>
                <c:pt idx="16402">
                  <c:v>37</c:v>
                </c:pt>
                <c:pt idx="16403">
                  <c:v>37</c:v>
                </c:pt>
                <c:pt idx="16404">
                  <c:v>37</c:v>
                </c:pt>
                <c:pt idx="16405">
                  <c:v>37</c:v>
                </c:pt>
                <c:pt idx="16406">
                  <c:v>37</c:v>
                </c:pt>
                <c:pt idx="16407">
                  <c:v>37</c:v>
                </c:pt>
                <c:pt idx="16408">
                  <c:v>37</c:v>
                </c:pt>
                <c:pt idx="16409">
                  <c:v>37</c:v>
                </c:pt>
                <c:pt idx="16410">
                  <c:v>37</c:v>
                </c:pt>
                <c:pt idx="16411">
                  <c:v>37</c:v>
                </c:pt>
                <c:pt idx="16412">
                  <c:v>37</c:v>
                </c:pt>
                <c:pt idx="16413">
                  <c:v>37</c:v>
                </c:pt>
                <c:pt idx="16414">
                  <c:v>37</c:v>
                </c:pt>
                <c:pt idx="16415">
                  <c:v>37</c:v>
                </c:pt>
                <c:pt idx="16416">
                  <c:v>37</c:v>
                </c:pt>
                <c:pt idx="16417">
                  <c:v>37</c:v>
                </c:pt>
                <c:pt idx="16418">
                  <c:v>37</c:v>
                </c:pt>
                <c:pt idx="16419">
                  <c:v>37</c:v>
                </c:pt>
                <c:pt idx="16420">
                  <c:v>37</c:v>
                </c:pt>
                <c:pt idx="16421">
                  <c:v>37</c:v>
                </c:pt>
                <c:pt idx="16422">
                  <c:v>37</c:v>
                </c:pt>
                <c:pt idx="16423">
                  <c:v>37</c:v>
                </c:pt>
                <c:pt idx="16424">
                  <c:v>37</c:v>
                </c:pt>
                <c:pt idx="16425">
                  <c:v>37</c:v>
                </c:pt>
                <c:pt idx="16426">
                  <c:v>37</c:v>
                </c:pt>
                <c:pt idx="16427">
                  <c:v>37</c:v>
                </c:pt>
                <c:pt idx="16428">
                  <c:v>37</c:v>
                </c:pt>
                <c:pt idx="16429">
                  <c:v>37</c:v>
                </c:pt>
                <c:pt idx="16430">
                  <c:v>37</c:v>
                </c:pt>
                <c:pt idx="16431">
                  <c:v>37</c:v>
                </c:pt>
                <c:pt idx="16432">
                  <c:v>37</c:v>
                </c:pt>
                <c:pt idx="16433">
                  <c:v>37</c:v>
                </c:pt>
                <c:pt idx="16434">
                  <c:v>37</c:v>
                </c:pt>
                <c:pt idx="16435">
                  <c:v>37</c:v>
                </c:pt>
                <c:pt idx="16436">
                  <c:v>37</c:v>
                </c:pt>
                <c:pt idx="16437">
                  <c:v>37</c:v>
                </c:pt>
                <c:pt idx="16438">
                  <c:v>37</c:v>
                </c:pt>
                <c:pt idx="16439">
                  <c:v>37</c:v>
                </c:pt>
                <c:pt idx="16440">
                  <c:v>37</c:v>
                </c:pt>
                <c:pt idx="16441">
                  <c:v>37</c:v>
                </c:pt>
                <c:pt idx="16442">
                  <c:v>37</c:v>
                </c:pt>
                <c:pt idx="16443">
                  <c:v>37</c:v>
                </c:pt>
                <c:pt idx="16444">
                  <c:v>37</c:v>
                </c:pt>
                <c:pt idx="16445">
                  <c:v>37</c:v>
                </c:pt>
                <c:pt idx="16446">
                  <c:v>37</c:v>
                </c:pt>
                <c:pt idx="16447">
                  <c:v>37</c:v>
                </c:pt>
                <c:pt idx="16448">
                  <c:v>37</c:v>
                </c:pt>
                <c:pt idx="16449">
                  <c:v>37</c:v>
                </c:pt>
                <c:pt idx="16450">
                  <c:v>37</c:v>
                </c:pt>
                <c:pt idx="16451">
                  <c:v>37</c:v>
                </c:pt>
                <c:pt idx="16452">
                  <c:v>37</c:v>
                </c:pt>
                <c:pt idx="16453">
                  <c:v>37</c:v>
                </c:pt>
                <c:pt idx="16454">
                  <c:v>37</c:v>
                </c:pt>
                <c:pt idx="16455">
                  <c:v>37</c:v>
                </c:pt>
                <c:pt idx="16456">
                  <c:v>37</c:v>
                </c:pt>
                <c:pt idx="16457">
                  <c:v>37</c:v>
                </c:pt>
                <c:pt idx="16458">
                  <c:v>37</c:v>
                </c:pt>
                <c:pt idx="16459">
                  <c:v>37</c:v>
                </c:pt>
                <c:pt idx="16460">
                  <c:v>37</c:v>
                </c:pt>
                <c:pt idx="16461">
                  <c:v>37</c:v>
                </c:pt>
                <c:pt idx="16462">
                  <c:v>37</c:v>
                </c:pt>
                <c:pt idx="16463">
                  <c:v>37</c:v>
                </c:pt>
                <c:pt idx="16464">
                  <c:v>37</c:v>
                </c:pt>
                <c:pt idx="16465">
                  <c:v>37</c:v>
                </c:pt>
                <c:pt idx="16466">
                  <c:v>37</c:v>
                </c:pt>
                <c:pt idx="16467">
                  <c:v>37</c:v>
                </c:pt>
                <c:pt idx="16468">
                  <c:v>37</c:v>
                </c:pt>
                <c:pt idx="16469">
                  <c:v>37</c:v>
                </c:pt>
                <c:pt idx="16470">
                  <c:v>37</c:v>
                </c:pt>
                <c:pt idx="16471">
                  <c:v>37</c:v>
                </c:pt>
                <c:pt idx="16472">
                  <c:v>37</c:v>
                </c:pt>
                <c:pt idx="16473">
                  <c:v>37</c:v>
                </c:pt>
                <c:pt idx="16474">
                  <c:v>37</c:v>
                </c:pt>
                <c:pt idx="16475">
                  <c:v>37</c:v>
                </c:pt>
                <c:pt idx="16476">
                  <c:v>37</c:v>
                </c:pt>
                <c:pt idx="16477">
                  <c:v>37</c:v>
                </c:pt>
                <c:pt idx="16478">
                  <c:v>37</c:v>
                </c:pt>
                <c:pt idx="16479">
                  <c:v>37</c:v>
                </c:pt>
                <c:pt idx="16480">
                  <c:v>37</c:v>
                </c:pt>
                <c:pt idx="16481">
                  <c:v>37</c:v>
                </c:pt>
                <c:pt idx="16482">
                  <c:v>37</c:v>
                </c:pt>
                <c:pt idx="16483">
                  <c:v>37</c:v>
                </c:pt>
                <c:pt idx="16484">
                  <c:v>37</c:v>
                </c:pt>
                <c:pt idx="16485">
                  <c:v>37</c:v>
                </c:pt>
                <c:pt idx="16486">
                  <c:v>37</c:v>
                </c:pt>
                <c:pt idx="16487">
                  <c:v>37</c:v>
                </c:pt>
                <c:pt idx="16488">
                  <c:v>37</c:v>
                </c:pt>
                <c:pt idx="16489">
                  <c:v>37</c:v>
                </c:pt>
                <c:pt idx="16490">
                  <c:v>37</c:v>
                </c:pt>
                <c:pt idx="16491">
                  <c:v>37</c:v>
                </c:pt>
                <c:pt idx="16492">
                  <c:v>37</c:v>
                </c:pt>
                <c:pt idx="16493">
                  <c:v>37</c:v>
                </c:pt>
                <c:pt idx="16494">
                  <c:v>37</c:v>
                </c:pt>
                <c:pt idx="16495">
                  <c:v>37</c:v>
                </c:pt>
                <c:pt idx="16496">
                  <c:v>37</c:v>
                </c:pt>
                <c:pt idx="16497">
                  <c:v>37</c:v>
                </c:pt>
                <c:pt idx="16498">
                  <c:v>37</c:v>
                </c:pt>
                <c:pt idx="16499">
                  <c:v>37</c:v>
                </c:pt>
                <c:pt idx="16500">
                  <c:v>37</c:v>
                </c:pt>
                <c:pt idx="16501">
                  <c:v>37</c:v>
                </c:pt>
                <c:pt idx="16502">
                  <c:v>37</c:v>
                </c:pt>
                <c:pt idx="16503">
                  <c:v>37</c:v>
                </c:pt>
                <c:pt idx="16504">
                  <c:v>37</c:v>
                </c:pt>
                <c:pt idx="16505">
                  <c:v>37</c:v>
                </c:pt>
                <c:pt idx="16506">
                  <c:v>37</c:v>
                </c:pt>
                <c:pt idx="16507">
                  <c:v>37</c:v>
                </c:pt>
                <c:pt idx="16508">
                  <c:v>37</c:v>
                </c:pt>
                <c:pt idx="16509">
                  <c:v>37</c:v>
                </c:pt>
                <c:pt idx="16510">
                  <c:v>38</c:v>
                </c:pt>
                <c:pt idx="16511">
                  <c:v>38</c:v>
                </c:pt>
                <c:pt idx="16512">
                  <c:v>38</c:v>
                </c:pt>
                <c:pt idx="16513">
                  <c:v>38</c:v>
                </c:pt>
                <c:pt idx="16514">
                  <c:v>38</c:v>
                </c:pt>
                <c:pt idx="16515">
                  <c:v>38</c:v>
                </c:pt>
                <c:pt idx="16516">
                  <c:v>38</c:v>
                </c:pt>
                <c:pt idx="16517">
                  <c:v>38</c:v>
                </c:pt>
                <c:pt idx="16518">
                  <c:v>38</c:v>
                </c:pt>
                <c:pt idx="16519">
                  <c:v>38</c:v>
                </c:pt>
                <c:pt idx="16520">
                  <c:v>38</c:v>
                </c:pt>
                <c:pt idx="16521">
                  <c:v>38</c:v>
                </c:pt>
                <c:pt idx="16522">
                  <c:v>38</c:v>
                </c:pt>
                <c:pt idx="16523">
                  <c:v>38</c:v>
                </c:pt>
                <c:pt idx="16524">
                  <c:v>38</c:v>
                </c:pt>
                <c:pt idx="16525">
                  <c:v>38</c:v>
                </c:pt>
                <c:pt idx="16526">
                  <c:v>38</c:v>
                </c:pt>
                <c:pt idx="16527">
                  <c:v>38</c:v>
                </c:pt>
                <c:pt idx="16528">
                  <c:v>38</c:v>
                </c:pt>
                <c:pt idx="16529">
                  <c:v>38</c:v>
                </c:pt>
                <c:pt idx="16530">
                  <c:v>38</c:v>
                </c:pt>
                <c:pt idx="16531">
                  <c:v>38</c:v>
                </c:pt>
                <c:pt idx="16532">
                  <c:v>38</c:v>
                </c:pt>
                <c:pt idx="16533">
                  <c:v>38</c:v>
                </c:pt>
                <c:pt idx="16534">
                  <c:v>38</c:v>
                </c:pt>
                <c:pt idx="16535">
                  <c:v>38</c:v>
                </c:pt>
                <c:pt idx="16536">
                  <c:v>38</c:v>
                </c:pt>
                <c:pt idx="16537">
                  <c:v>38</c:v>
                </c:pt>
                <c:pt idx="16538">
                  <c:v>38</c:v>
                </c:pt>
                <c:pt idx="16539">
                  <c:v>38</c:v>
                </c:pt>
                <c:pt idx="16540">
                  <c:v>38</c:v>
                </c:pt>
                <c:pt idx="16541">
                  <c:v>38</c:v>
                </c:pt>
                <c:pt idx="16542">
                  <c:v>38</c:v>
                </c:pt>
                <c:pt idx="16543">
                  <c:v>38</c:v>
                </c:pt>
                <c:pt idx="16544">
                  <c:v>38</c:v>
                </c:pt>
                <c:pt idx="16545">
                  <c:v>38</c:v>
                </c:pt>
                <c:pt idx="16546">
                  <c:v>38</c:v>
                </c:pt>
                <c:pt idx="16547">
                  <c:v>38</c:v>
                </c:pt>
                <c:pt idx="16548">
                  <c:v>38</c:v>
                </c:pt>
                <c:pt idx="16549">
                  <c:v>38</c:v>
                </c:pt>
                <c:pt idx="16550">
                  <c:v>38</c:v>
                </c:pt>
                <c:pt idx="16551">
                  <c:v>38</c:v>
                </c:pt>
                <c:pt idx="16552">
                  <c:v>38</c:v>
                </c:pt>
                <c:pt idx="16553">
                  <c:v>38</c:v>
                </c:pt>
                <c:pt idx="16554">
                  <c:v>38</c:v>
                </c:pt>
                <c:pt idx="16555">
                  <c:v>38</c:v>
                </c:pt>
                <c:pt idx="16556">
                  <c:v>38</c:v>
                </c:pt>
                <c:pt idx="16557">
                  <c:v>38</c:v>
                </c:pt>
                <c:pt idx="16558">
                  <c:v>38</c:v>
                </c:pt>
                <c:pt idx="16559">
                  <c:v>38</c:v>
                </c:pt>
                <c:pt idx="16560">
                  <c:v>38</c:v>
                </c:pt>
                <c:pt idx="16561">
                  <c:v>38</c:v>
                </c:pt>
                <c:pt idx="16562">
                  <c:v>38</c:v>
                </c:pt>
                <c:pt idx="16563">
                  <c:v>38</c:v>
                </c:pt>
                <c:pt idx="16564">
                  <c:v>38</c:v>
                </c:pt>
                <c:pt idx="16565">
                  <c:v>38</c:v>
                </c:pt>
                <c:pt idx="16566">
                  <c:v>38</c:v>
                </c:pt>
                <c:pt idx="16567">
                  <c:v>38</c:v>
                </c:pt>
                <c:pt idx="16568">
                  <c:v>38</c:v>
                </c:pt>
                <c:pt idx="16569">
                  <c:v>38</c:v>
                </c:pt>
                <c:pt idx="16570">
                  <c:v>38</c:v>
                </c:pt>
                <c:pt idx="16571">
                  <c:v>38</c:v>
                </c:pt>
                <c:pt idx="16572">
                  <c:v>38</c:v>
                </c:pt>
                <c:pt idx="16573">
                  <c:v>38</c:v>
                </c:pt>
                <c:pt idx="16574">
                  <c:v>38</c:v>
                </c:pt>
                <c:pt idx="16575">
                  <c:v>38</c:v>
                </c:pt>
                <c:pt idx="16576">
                  <c:v>38</c:v>
                </c:pt>
                <c:pt idx="16577">
                  <c:v>38</c:v>
                </c:pt>
                <c:pt idx="16578">
                  <c:v>38</c:v>
                </c:pt>
                <c:pt idx="16579">
                  <c:v>38</c:v>
                </c:pt>
                <c:pt idx="16580">
                  <c:v>38</c:v>
                </c:pt>
                <c:pt idx="16581">
                  <c:v>38</c:v>
                </c:pt>
                <c:pt idx="16582">
                  <c:v>38</c:v>
                </c:pt>
                <c:pt idx="16583">
                  <c:v>38</c:v>
                </c:pt>
                <c:pt idx="16584">
                  <c:v>38</c:v>
                </c:pt>
                <c:pt idx="16585">
                  <c:v>38</c:v>
                </c:pt>
                <c:pt idx="16586">
                  <c:v>38</c:v>
                </c:pt>
                <c:pt idx="16587">
                  <c:v>38</c:v>
                </c:pt>
                <c:pt idx="16588">
                  <c:v>38</c:v>
                </c:pt>
                <c:pt idx="16589">
                  <c:v>38</c:v>
                </c:pt>
                <c:pt idx="16590">
                  <c:v>38</c:v>
                </c:pt>
                <c:pt idx="16591">
                  <c:v>38</c:v>
                </c:pt>
                <c:pt idx="16592">
                  <c:v>38</c:v>
                </c:pt>
                <c:pt idx="16593">
                  <c:v>38</c:v>
                </c:pt>
                <c:pt idx="16594">
                  <c:v>38</c:v>
                </c:pt>
                <c:pt idx="16595">
                  <c:v>38</c:v>
                </c:pt>
                <c:pt idx="16596">
                  <c:v>38</c:v>
                </c:pt>
                <c:pt idx="16597">
                  <c:v>38</c:v>
                </c:pt>
                <c:pt idx="16598">
                  <c:v>38</c:v>
                </c:pt>
                <c:pt idx="16599">
                  <c:v>38</c:v>
                </c:pt>
                <c:pt idx="16600">
                  <c:v>38</c:v>
                </c:pt>
                <c:pt idx="16601">
                  <c:v>38</c:v>
                </c:pt>
                <c:pt idx="16602">
                  <c:v>38</c:v>
                </c:pt>
                <c:pt idx="16603">
                  <c:v>38</c:v>
                </c:pt>
                <c:pt idx="16604">
                  <c:v>38</c:v>
                </c:pt>
                <c:pt idx="16605">
                  <c:v>38</c:v>
                </c:pt>
                <c:pt idx="16606">
                  <c:v>38</c:v>
                </c:pt>
                <c:pt idx="16607">
                  <c:v>38</c:v>
                </c:pt>
                <c:pt idx="16608">
                  <c:v>38</c:v>
                </c:pt>
                <c:pt idx="16609">
                  <c:v>38</c:v>
                </c:pt>
                <c:pt idx="16610">
                  <c:v>38</c:v>
                </c:pt>
                <c:pt idx="16611">
                  <c:v>38</c:v>
                </c:pt>
                <c:pt idx="16612">
                  <c:v>38</c:v>
                </c:pt>
                <c:pt idx="16613">
                  <c:v>38</c:v>
                </c:pt>
                <c:pt idx="16614">
                  <c:v>38</c:v>
                </c:pt>
                <c:pt idx="16615">
                  <c:v>38</c:v>
                </c:pt>
                <c:pt idx="16616">
                  <c:v>38</c:v>
                </c:pt>
                <c:pt idx="16617">
                  <c:v>38</c:v>
                </c:pt>
                <c:pt idx="16618">
                  <c:v>38</c:v>
                </c:pt>
                <c:pt idx="16619">
                  <c:v>38</c:v>
                </c:pt>
                <c:pt idx="16620">
                  <c:v>38</c:v>
                </c:pt>
                <c:pt idx="16621">
                  <c:v>38</c:v>
                </c:pt>
                <c:pt idx="16622">
                  <c:v>38</c:v>
                </c:pt>
                <c:pt idx="16623">
                  <c:v>38</c:v>
                </c:pt>
                <c:pt idx="16624">
                  <c:v>38</c:v>
                </c:pt>
                <c:pt idx="16625">
                  <c:v>38</c:v>
                </c:pt>
                <c:pt idx="16626">
                  <c:v>38</c:v>
                </c:pt>
                <c:pt idx="16627">
                  <c:v>38</c:v>
                </c:pt>
                <c:pt idx="16628">
                  <c:v>38</c:v>
                </c:pt>
                <c:pt idx="16629">
                  <c:v>38</c:v>
                </c:pt>
                <c:pt idx="16630">
                  <c:v>38</c:v>
                </c:pt>
                <c:pt idx="16631">
                  <c:v>38</c:v>
                </c:pt>
                <c:pt idx="16632">
                  <c:v>38</c:v>
                </c:pt>
                <c:pt idx="16633">
                  <c:v>38</c:v>
                </c:pt>
                <c:pt idx="16634">
                  <c:v>38</c:v>
                </c:pt>
                <c:pt idx="16635">
                  <c:v>38</c:v>
                </c:pt>
                <c:pt idx="16636">
                  <c:v>38</c:v>
                </c:pt>
                <c:pt idx="16637">
                  <c:v>38</c:v>
                </c:pt>
                <c:pt idx="16638">
                  <c:v>38</c:v>
                </c:pt>
                <c:pt idx="16639">
                  <c:v>38</c:v>
                </c:pt>
                <c:pt idx="16640">
                  <c:v>38</c:v>
                </c:pt>
                <c:pt idx="16641">
                  <c:v>38</c:v>
                </c:pt>
                <c:pt idx="16642">
                  <c:v>38</c:v>
                </c:pt>
                <c:pt idx="16643">
                  <c:v>38</c:v>
                </c:pt>
                <c:pt idx="16644">
                  <c:v>38</c:v>
                </c:pt>
                <c:pt idx="16645">
                  <c:v>38</c:v>
                </c:pt>
                <c:pt idx="16646">
                  <c:v>38</c:v>
                </c:pt>
                <c:pt idx="16647">
                  <c:v>38</c:v>
                </c:pt>
                <c:pt idx="16648">
                  <c:v>38</c:v>
                </c:pt>
                <c:pt idx="16649">
                  <c:v>38</c:v>
                </c:pt>
                <c:pt idx="16650">
                  <c:v>38</c:v>
                </c:pt>
                <c:pt idx="16651">
                  <c:v>38</c:v>
                </c:pt>
                <c:pt idx="16652">
                  <c:v>38</c:v>
                </c:pt>
                <c:pt idx="16653">
                  <c:v>38</c:v>
                </c:pt>
                <c:pt idx="16654">
                  <c:v>38</c:v>
                </c:pt>
                <c:pt idx="16655">
                  <c:v>38</c:v>
                </c:pt>
                <c:pt idx="16656">
                  <c:v>38</c:v>
                </c:pt>
                <c:pt idx="16657">
                  <c:v>39</c:v>
                </c:pt>
                <c:pt idx="16658">
                  <c:v>39</c:v>
                </c:pt>
                <c:pt idx="16659">
                  <c:v>39</c:v>
                </c:pt>
                <c:pt idx="16660">
                  <c:v>39</c:v>
                </c:pt>
                <c:pt idx="16661">
                  <c:v>39</c:v>
                </c:pt>
                <c:pt idx="16662">
                  <c:v>39</c:v>
                </c:pt>
                <c:pt idx="16663">
                  <c:v>39</c:v>
                </c:pt>
                <c:pt idx="16664">
                  <c:v>39</c:v>
                </c:pt>
                <c:pt idx="16665">
                  <c:v>39</c:v>
                </c:pt>
                <c:pt idx="16666">
                  <c:v>39</c:v>
                </c:pt>
                <c:pt idx="16667">
                  <c:v>39</c:v>
                </c:pt>
                <c:pt idx="16668">
                  <c:v>39</c:v>
                </c:pt>
                <c:pt idx="16669">
                  <c:v>39</c:v>
                </c:pt>
                <c:pt idx="16670">
                  <c:v>39</c:v>
                </c:pt>
                <c:pt idx="16671">
                  <c:v>39</c:v>
                </c:pt>
                <c:pt idx="16672">
                  <c:v>39</c:v>
                </c:pt>
                <c:pt idx="16673">
                  <c:v>39</c:v>
                </c:pt>
                <c:pt idx="16674">
                  <c:v>39</c:v>
                </c:pt>
                <c:pt idx="16675">
                  <c:v>39</c:v>
                </c:pt>
                <c:pt idx="16676">
                  <c:v>39</c:v>
                </c:pt>
                <c:pt idx="16677">
                  <c:v>39</c:v>
                </c:pt>
                <c:pt idx="16678">
                  <c:v>39</c:v>
                </c:pt>
                <c:pt idx="16679">
                  <c:v>39</c:v>
                </c:pt>
                <c:pt idx="16680">
                  <c:v>39</c:v>
                </c:pt>
                <c:pt idx="16681">
                  <c:v>39</c:v>
                </c:pt>
                <c:pt idx="16682">
                  <c:v>39</c:v>
                </c:pt>
                <c:pt idx="16683">
                  <c:v>39</c:v>
                </c:pt>
                <c:pt idx="16684">
                  <c:v>39</c:v>
                </c:pt>
                <c:pt idx="16685">
                  <c:v>39</c:v>
                </c:pt>
                <c:pt idx="16686">
                  <c:v>39</c:v>
                </c:pt>
                <c:pt idx="16687">
                  <c:v>39</c:v>
                </c:pt>
                <c:pt idx="16688">
                  <c:v>39</c:v>
                </c:pt>
                <c:pt idx="16689">
                  <c:v>39</c:v>
                </c:pt>
                <c:pt idx="16690">
                  <c:v>39</c:v>
                </c:pt>
                <c:pt idx="16691">
                  <c:v>39</c:v>
                </c:pt>
                <c:pt idx="16692">
                  <c:v>39</c:v>
                </c:pt>
                <c:pt idx="16693">
                  <c:v>39</c:v>
                </c:pt>
                <c:pt idx="16694">
                  <c:v>39</c:v>
                </c:pt>
                <c:pt idx="16695">
                  <c:v>39</c:v>
                </c:pt>
                <c:pt idx="16696">
                  <c:v>39</c:v>
                </c:pt>
                <c:pt idx="16697">
                  <c:v>39</c:v>
                </c:pt>
                <c:pt idx="16698">
                  <c:v>39</c:v>
                </c:pt>
                <c:pt idx="16699">
                  <c:v>39</c:v>
                </c:pt>
                <c:pt idx="16700">
                  <c:v>39</c:v>
                </c:pt>
                <c:pt idx="16701">
                  <c:v>39</c:v>
                </c:pt>
                <c:pt idx="16702">
                  <c:v>39</c:v>
                </c:pt>
                <c:pt idx="16703">
                  <c:v>39</c:v>
                </c:pt>
                <c:pt idx="16704">
                  <c:v>39</c:v>
                </c:pt>
                <c:pt idx="16705">
                  <c:v>39</c:v>
                </c:pt>
                <c:pt idx="16706">
                  <c:v>39</c:v>
                </c:pt>
                <c:pt idx="16707">
                  <c:v>39</c:v>
                </c:pt>
                <c:pt idx="16708">
                  <c:v>39</c:v>
                </c:pt>
                <c:pt idx="16709">
                  <c:v>39</c:v>
                </c:pt>
                <c:pt idx="16710">
                  <c:v>39</c:v>
                </c:pt>
                <c:pt idx="16711">
                  <c:v>39</c:v>
                </c:pt>
                <c:pt idx="16712">
                  <c:v>39</c:v>
                </c:pt>
                <c:pt idx="16713">
                  <c:v>39</c:v>
                </c:pt>
                <c:pt idx="16714">
                  <c:v>39</c:v>
                </c:pt>
                <c:pt idx="16715">
                  <c:v>39</c:v>
                </c:pt>
                <c:pt idx="16716">
                  <c:v>39</c:v>
                </c:pt>
                <c:pt idx="16717">
                  <c:v>39</c:v>
                </c:pt>
                <c:pt idx="16718">
                  <c:v>39</c:v>
                </c:pt>
                <c:pt idx="16719">
                  <c:v>39</c:v>
                </c:pt>
                <c:pt idx="16720">
                  <c:v>39</c:v>
                </c:pt>
                <c:pt idx="16721">
                  <c:v>39</c:v>
                </c:pt>
                <c:pt idx="16722">
                  <c:v>39</c:v>
                </c:pt>
                <c:pt idx="16723">
                  <c:v>39</c:v>
                </c:pt>
                <c:pt idx="16724">
                  <c:v>39</c:v>
                </c:pt>
                <c:pt idx="16725">
                  <c:v>39</c:v>
                </c:pt>
                <c:pt idx="16726">
                  <c:v>39</c:v>
                </c:pt>
                <c:pt idx="16727">
                  <c:v>39</c:v>
                </c:pt>
                <c:pt idx="16728">
                  <c:v>39</c:v>
                </c:pt>
                <c:pt idx="16729">
                  <c:v>39</c:v>
                </c:pt>
                <c:pt idx="16730">
                  <c:v>39</c:v>
                </c:pt>
                <c:pt idx="16731">
                  <c:v>39</c:v>
                </c:pt>
                <c:pt idx="16732">
                  <c:v>39</c:v>
                </c:pt>
                <c:pt idx="16733">
                  <c:v>39</c:v>
                </c:pt>
                <c:pt idx="16734">
                  <c:v>39</c:v>
                </c:pt>
                <c:pt idx="16735">
                  <c:v>39</c:v>
                </c:pt>
                <c:pt idx="16736">
                  <c:v>39</c:v>
                </c:pt>
                <c:pt idx="16737">
                  <c:v>39</c:v>
                </c:pt>
                <c:pt idx="16738">
                  <c:v>39</c:v>
                </c:pt>
                <c:pt idx="16739">
                  <c:v>39</c:v>
                </c:pt>
                <c:pt idx="16740">
                  <c:v>39</c:v>
                </c:pt>
                <c:pt idx="16741">
                  <c:v>39</c:v>
                </c:pt>
                <c:pt idx="16742">
                  <c:v>39</c:v>
                </c:pt>
                <c:pt idx="16743">
                  <c:v>39</c:v>
                </c:pt>
                <c:pt idx="16744">
                  <c:v>39</c:v>
                </c:pt>
                <c:pt idx="16745">
                  <c:v>39</c:v>
                </c:pt>
                <c:pt idx="16746">
                  <c:v>39</c:v>
                </c:pt>
                <c:pt idx="16747">
                  <c:v>39</c:v>
                </c:pt>
                <c:pt idx="16748">
                  <c:v>39</c:v>
                </c:pt>
                <c:pt idx="16749">
                  <c:v>39</c:v>
                </c:pt>
                <c:pt idx="16750">
                  <c:v>39</c:v>
                </c:pt>
                <c:pt idx="16751">
                  <c:v>39</c:v>
                </c:pt>
                <c:pt idx="16752">
                  <c:v>39</c:v>
                </c:pt>
                <c:pt idx="16753">
                  <c:v>39</c:v>
                </c:pt>
                <c:pt idx="16754">
                  <c:v>39</c:v>
                </c:pt>
                <c:pt idx="16755">
                  <c:v>39</c:v>
                </c:pt>
                <c:pt idx="16756">
                  <c:v>39</c:v>
                </c:pt>
                <c:pt idx="16757">
                  <c:v>39</c:v>
                </c:pt>
                <c:pt idx="16758">
                  <c:v>39</c:v>
                </c:pt>
                <c:pt idx="16759">
                  <c:v>39</c:v>
                </c:pt>
                <c:pt idx="16760">
                  <c:v>39</c:v>
                </c:pt>
                <c:pt idx="16761">
                  <c:v>39</c:v>
                </c:pt>
                <c:pt idx="16762">
                  <c:v>39</c:v>
                </c:pt>
                <c:pt idx="16763">
                  <c:v>39</c:v>
                </c:pt>
                <c:pt idx="16764">
                  <c:v>39</c:v>
                </c:pt>
                <c:pt idx="16765">
                  <c:v>39</c:v>
                </c:pt>
                <c:pt idx="16766">
                  <c:v>39</c:v>
                </c:pt>
                <c:pt idx="16767">
                  <c:v>39</c:v>
                </c:pt>
                <c:pt idx="16768">
                  <c:v>39</c:v>
                </c:pt>
                <c:pt idx="16769">
                  <c:v>39</c:v>
                </c:pt>
                <c:pt idx="16770">
                  <c:v>39</c:v>
                </c:pt>
                <c:pt idx="16771">
                  <c:v>39</c:v>
                </c:pt>
                <c:pt idx="16772">
                  <c:v>39</c:v>
                </c:pt>
                <c:pt idx="16773">
                  <c:v>39</c:v>
                </c:pt>
                <c:pt idx="16774">
                  <c:v>39</c:v>
                </c:pt>
                <c:pt idx="16775">
                  <c:v>39</c:v>
                </c:pt>
                <c:pt idx="16776">
                  <c:v>39</c:v>
                </c:pt>
                <c:pt idx="16777">
                  <c:v>39</c:v>
                </c:pt>
                <c:pt idx="16778">
                  <c:v>39</c:v>
                </c:pt>
                <c:pt idx="16779">
                  <c:v>39</c:v>
                </c:pt>
                <c:pt idx="16780">
                  <c:v>39</c:v>
                </c:pt>
                <c:pt idx="16781">
                  <c:v>39</c:v>
                </c:pt>
                <c:pt idx="16782">
                  <c:v>39</c:v>
                </c:pt>
                <c:pt idx="16783">
                  <c:v>39</c:v>
                </c:pt>
                <c:pt idx="16784">
                  <c:v>39</c:v>
                </c:pt>
                <c:pt idx="16785">
                  <c:v>39</c:v>
                </c:pt>
                <c:pt idx="16786">
                  <c:v>39</c:v>
                </c:pt>
                <c:pt idx="16787">
                  <c:v>39</c:v>
                </c:pt>
                <c:pt idx="16788">
                  <c:v>39</c:v>
                </c:pt>
                <c:pt idx="16789">
                  <c:v>39</c:v>
                </c:pt>
                <c:pt idx="16790">
                  <c:v>39</c:v>
                </c:pt>
                <c:pt idx="16791">
                  <c:v>39</c:v>
                </c:pt>
                <c:pt idx="16792">
                  <c:v>39</c:v>
                </c:pt>
                <c:pt idx="16793">
                  <c:v>39</c:v>
                </c:pt>
                <c:pt idx="16794">
                  <c:v>39</c:v>
                </c:pt>
                <c:pt idx="16795">
                  <c:v>39</c:v>
                </c:pt>
                <c:pt idx="16796">
                  <c:v>40</c:v>
                </c:pt>
                <c:pt idx="16797">
                  <c:v>40</c:v>
                </c:pt>
                <c:pt idx="16798">
                  <c:v>40</c:v>
                </c:pt>
                <c:pt idx="16799">
                  <c:v>40</c:v>
                </c:pt>
                <c:pt idx="16800">
                  <c:v>40</c:v>
                </c:pt>
                <c:pt idx="16801">
                  <c:v>40</c:v>
                </c:pt>
                <c:pt idx="16802">
                  <c:v>40</c:v>
                </c:pt>
                <c:pt idx="16803">
                  <c:v>40</c:v>
                </c:pt>
                <c:pt idx="16804">
                  <c:v>40</c:v>
                </c:pt>
                <c:pt idx="16805">
                  <c:v>40</c:v>
                </c:pt>
                <c:pt idx="16806">
                  <c:v>40</c:v>
                </c:pt>
                <c:pt idx="16807">
                  <c:v>40</c:v>
                </c:pt>
                <c:pt idx="16808">
                  <c:v>40</c:v>
                </c:pt>
                <c:pt idx="16809">
                  <c:v>40</c:v>
                </c:pt>
                <c:pt idx="16810">
                  <c:v>40</c:v>
                </c:pt>
                <c:pt idx="16811">
                  <c:v>40</c:v>
                </c:pt>
                <c:pt idx="16812">
                  <c:v>40</c:v>
                </c:pt>
                <c:pt idx="16813">
                  <c:v>40</c:v>
                </c:pt>
                <c:pt idx="16814">
                  <c:v>40</c:v>
                </c:pt>
                <c:pt idx="16815">
                  <c:v>40</c:v>
                </c:pt>
                <c:pt idx="16816">
                  <c:v>40</c:v>
                </c:pt>
                <c:pt idx="16817">
                  <c:v>40</c:v>
                </c:pt>
                <c:pt idx="16818">
                  <c:v>40</c:v>
                </c:pt>
                <c:pt idx="16819">
                  <c:v>40</c:v>
                </c:pt>
                <c:pt idx="16820">
                  <c:v>40</c:v>
                </c:pt>
                <c:pt idx="16821">
                  <c:v>40</c:v>
                </c:pt>
                <c:pt idx="16822">
                  <c:v>40</c:v>
                </c:pt>
                <c:pt idx="16823">
                  <c:v>40</c:v>
                </c:pt>
                <c:pt idx="16824">
                  <c:v>40</c:v>
                </c:pt>
                <c:pt idx="16825">
                  <c:v>40</c:v>
                </c:pt>
                <c:pt idx="16826">
                  <c:v>40</c:v>
                </c:pt>
                <c:pt idx="16827">
                  <c:v>40</c:v>
                </c:pt>
                <c:pt idx="16828">
                  <c:v>40</c:v>
                </c:pt>
                <c:pt idx="16829">
                  <c:v>40</c:v>
                </c:pt>
                <c:pt idx="16830">
                  <c:v>40</c:v>
                </c:pt>
                <c:pt idx="16831">
                  <c:v>40</c:v>
                </c:pt>
                <c:pt idx="16832">
                  <c:v>40</c:v>
                </c:pt>
                <c:pt idx="16833">
                  <c:v>40</c:v>
                </c:pt>
                <c:pt idx="16834">
                  <c:v>40</c:v>
                </c:pt>
                <c:pt idx="16835">
                  <c:v>40</c:v>
                </c:pt>
                <c:pt idx="16836">
                  <c:v>40</c:v>
                </c:pt>
                <c:pt idx="16837">
                  <c:v>40</c:v>
                </c:pt>
                <c:pt idx="16838">
                  <c:v>40</c:v>
                </c:pt>
                <c:pt idx="16839">
                  <c:v>40</c:v>
                </c:pt>
                <c:pt idx="16840">
                  <c:v>40</c:v>
                </c:pt>
                <c:pt idx="16841">
                  <c:v>40</c:v>
                </c:pt>
                <c:pt idx="16842">
                  <c:v>40</c:v>
                </c:pt>
                <c:pt idx="16843">
                  <c:v>40</c:v>
                </c:pt>
                <c:pt idx="16844">
                  <c:v>40</c:v>
                </c:pt>
                <c:pt idx="16845">
                  <c:v>40</c:v>
                </c:pt>
                <c:pt idx="16846">
                  <c:v>40</c:v>
                </c:pt>
                <c:pt idx="16847">
                  <c:v>40</c:v>
                </c:pt>
                <c:pt idx="16848">
                  <c:v>40</c:v>
                </c:pt>
                <c:pt idx="16849">
                  <c:v>40</c:v>
                </c:pt>
                <c:pt idx="16850">
                  <c:v>40</c:v>
                </c:pt>
                <c:pt idx="16851">
                  <c:v>40</c:v>
                </c:pt>
                <c:pt idx="16852">
                  <c:v>40</c:v>
                </c:pt>
                <c:pt idx="16853">
                  <c:v>40</c:v>
                </c:pt>
                <c:pt idx="16854">
                  <c:v>40</c:v>
                </c:pt>
                <c:pt idx="16855">
                  <c:v>40</c:v>
                </c:pt>
                <c:pt idx="16856">
                  <c:v>40</c:v>
                </c:pt>
                <c:pt idx="16857">
                  <c:v>40</c:v>
                </c:pt>
                <c:pt idx="16858">
                  <c:v>40</c:v>
                </c:pt>
                <c:pt idx="16859">
                  <c:v>40</c:v>
                </c:pt>
                <c:pt idx="16860">
                  <c:v>40</c:v>
                </c:pt>
                <c:pt idx="16861">
                  <c:v>40</c:v>
                </c:pt>
                <c:pt idx="16862">
                  <c:v>40</c:v>
                </c:pt>
                <c:pt idx="16863">
                  <c:v>40</c:v>
                </c:pt>
                <c:pt idx="16864">
                  <c:v>40</c:v>
                </c:pt>
                <c:pt idx="16865">
                  <c:v>40</c:v>
                </c:pt>
                <c:pt idx="16866">
                  <c:v>40</c:v>
                </c:pt>
                <c:pt idx="16867">
                  <c:v>40</c:v>
                </c:pt>
                <c:pt idx="16868">
                  <c:v>40</c:v>
                </c:pt>
                <c:pt idx="16869">
                  <c:v>40</c:v>
                </c:pt>
                <c:pt idx="16870">
                  <c:v>40</c:v>
                </c:pt>
                <c:pt idx="16871">
                  <c:v>40</c:v>
                </c:pt>
                <c:pt idx="16872">
                  <c:v>40</c:v>
                </c:pt>
                <c:pt idx="16873">
                  <c:v>40</c:v>
                </c:pt>
                <c:pt idx="16874">
                  <c:v>40</c:v>
                </c:pt>
                <c:pt idx="16875">
                  <c:v>40</c:v>
                </c:pt>
                <c:pt idx="16876">
                  <c:v>40</c:v>
                </c:pt>
                <c:pt idx="16877">
                  <c:v>40</c:v>
                </c:pt>
                <c:pt idx="16878">
                  <c:v>40</c:v>
                </c:pt>
                <c:pt idx="16879">
                  <c:v>40</c:v>
                </c:pt>
                <c:pt idx="16880">
                  <c:v>40</c:v>
                </c:pt>
                <c:pt idx="16881">
                  <c:v>40</c:v>
                </c:pt>
                <c:pt idx="16882">
                  <c:v>40</c:v>
                </c:pt>
                <c:pt idx="16883">
                  <c:v>40</c:v>
                </c:pt>
                <c:pt idx="16884">
                  <c:v>40</c:v>
                </c:pt>
                <c:pt idx="16885">
                  <c:v>40</c:v>
                </c:pt>
                <c:pt idx="16886">
                  <c:v>40</c:v>
                </c:pt>
                <c:pt idx="16887">
                  <c:v>40</c:v>
                </c:pt>
                <c:pt idx="16888">
                  <c:v>40</c:v>
                </c:pt>
                <c:pt idx="16889">
                  <c:v>40</c:v>
                </c:pt>
                <c:pt idx="16890">
                  <c:v>40</c:v>
                </c:pt>
                <c:pt idx="16891">
                  <c:v>40</c:v>
                </c:pt>
                <c:pt idx="16892">
                  <c:v>40</c:v>
                </c:pt>
                <c:pt idx="16893">
                  <c:v>40</c:v>
                </c:pt>
                <c:pt idx="16894">
                  <c:v>40</c:v>
                </c:pt>
                <c:pt idx="16895">
                  <c:v>40</c:v>
                </c:pt>
                <c:pt idx="16896">
                  <c:v>40</c:v>
                </c:pt>
                <c:pt idx="16897">
                  <c:v>40</c:v>
                </c:pt>
                <c:pt idx="16898">
                  <c:v>40</c:v>
                </c:pt>
                <c:pt idx="16899">
                  <c:v>40</c:v>
                </c:pt>
                <c:pt idx="16900">
                  <c:v>40</c:v>
                </c:pt>
                <c:pt idx="16901">
                  <c:v>40</c:v>
                </c:pt>
                <c:pt idx="16902">
                  <c:v>40</c:v>
                </c:pt>
                <c:pt idx="16903">
                  <c:v>40</c:v>
                </c:pt>
                <c:pt idx="16904">
                  <c:v>40</c:v>
                </c:pt>
                <c:pt idx="16905">
                  <c:v>40</c:v>
                </c:pt>
                <c:pt idx="16906">
                  <c:v>40</c:v>
                </c:pt>
                <c:pt idx="16907">
                  <c:v>40</c:v>
                </c:pt>
                <c:pt idx="16908">
                  <c:v>40</c:v>
                </c:pt>
                <c:pt idx="16909">
                  <c:v>40</c:v>
                </c:pt>
                <c:pt idx="16910">
                  <c:v>40</c:v>
                </c:pt>
                <c:pt idx="16911">
                  <c:v>40</c:v>
                </c:pt>
                <c:pt idx="16912">
                  <c:v>40</c:v>
                </c:pt>
                <c:pt idx="16913">
                  <c:v>40</c:v>
                </c:pt>
                <c:pt idx="16914">
                  <c:v>40</c:v>
                </c:pt>
                <c:pt idx="16915">
                  <c:v>40</c:v>
                </c:pt>
                <c:pt idx="16916">
                  <c:v>40</c:v>
                </c:pt>
                <c:pt idx="16917">
                  <c:v>40</c:v>
                </c:pt>
                <c:pt idx="16918">
                  <c:v>40</c:v>
                </c:pt>
                <c:pt idx="16919">
                  <c:v>40</c:v>
                </c:pt>
                <c:pt idx="16920">
                  <c:v>40</c:v>
                </c:pt>
                <c:pt idx="16921">
                  <c:v>40</c:v>
                </c:pt>
                <c:pt idx="16922">
                  <c:v>40</c:v>
                </c:pt>
                <c:pt idx="16923">
                  <c:v>40</c:v>
                </c:pt>
                <c:pt idx="16924">
                  <c:v>40</c:v>
                </c:pt>
                <c:pt idx="16925">
                  <c:v>40</c:v>
                </c:pt>
                <c:pt idx="16926">
                  <c:v>40</c:v>
                </c:pt>
                <c:pt idx="16927">
                  <c:v>40</c:v>
                </c:pt>
                <c:pt idx="16928">
                  <c:v>40</c:v>
                </c:pt>
                <c:pt idx="16929">
                  <c:v>40</c:v>
                </c:pt>
                <c:pt idx="16930">
                  <c:v>40</c:v>
                </c:pt>
                <c:pt idx="16931">
                  <c:v>40</c:v>
                </c:pt>
                <c:pt idx="16932">
                  <c:v>40</c:v>
                </c:pt>
                <c:pt idx="16933">
                  <c:v>40</c:v>
                </c:pt>
                <c:pt idx="16934">
                  <c:v>40</c:v>
                </c:pt>
                <c:pt idx="16935">
                  <c:v>40</c:v>
                </c:pt>
                <c:pt idx="16936">
                  <c:v>40</c:v>
                </c:pt>
                <c:pt idx="16937">
                  <c:v>40</c:v>
                </c:pt>
                <c:pt idx="16938">
                  <c:v>40</c:v>
                </c:pt>
                <c:pt idx="16939">
                  <c:v>40</c:v>
                </c:pt>
                <c:pt idx="16940">
                  <c:v>41</c:v>
                </c:pt>
                <c:pt idx="16941">
                  <c:v>41</c:v>
                </c:pt>
                <c:pt idx="16942">
                  <c:v>41</c:v>
                </c:pt>
                <c:pt idx="16943">
                  <c:v>41</c:v>
                </c:pt>
                <c:pt idx="16944">
                  <c:v>41</c:v>
                </c:pt>
                <c:pt idx="16945">
                  <c:v>41</c:v>
                </c:pt>
                <c:pt idx="16946">
                  <c:v>41</c:v>
                </c:pt>
                <c:pt idx="16947">
                  <c:v>41</c:v>
                </c:pt>
                <c:pt idx="16948">
                  <c:v>41</c:v>
                </c:pt>
                <c:pt idx="16949">
                  <c:v>41</c:v>
                </c:pt>
                <c:pt idx="16950">
                  <c:v>41</c:v>
                </c:pt>
                <c:pt idx="16951">
                  <c:v>41</c:v>
                </c:pt>
                <c:pt idx="16952">
                  <c:v>41</c:v>
                </c:pt>
                <c:pt idx="16953">
                  <c:v>41</c:v>
                </c:pt>
                <c:pt idx="16954">
                  <c:v>41</c:v>
                </c:pt>
                <c:pt idx="16955">
                  <c:v>41</c:v>
                </c:pt>
                <c:pt idx="16956">
                  <c:v>41</c:v>
                </c:pt>
                <c:pt idx="16957">
                  <c:v>41</c:v>
                </c:pt>
                <c:pt idx="16958">
                  <c:v>41</c:v>
                </c:pt>
                <c:pt idx="16959">
                  <c:v>41</c:v>
                </c:pt>
                <c:pt idx="16960">
                  <c:v>41</c:v>
                </c:pt>
                <c:pt idx="16961">
                  <c:v>41</c:v>
                </c:pt>
                <c:pt idx="16962">
                  <c:v>41</c:v>
                </c:pt>
                <c:pt idx="16963">
                  <c:v>41</c:v>
                </c:pt>
                <c:pt idx="16964">
                  <c:v>41</c:v>
                </c:pt>
                <c:pt idx="16965">
                  <c:v>41</c:v>
                </c:pt>
                <c:pt idx="16966">
                  <c:v>41</c:v>
                </c:pt>
                <c:pt idx="16967">
                  <c:v>41</c:v>
                </c:pt>
                <c:pt idx="16968">
                  <c:v>41</c:v>
                </c:pt>
                <c:pt idx="16969">
                  <c:v>41</c:v>
                </c:pt>
                <c:pt idx="16970">
                  <c:v>41</c:v>
                </c:pt>
                <c:pt idx="16971">
                  <c:v>41</c:v>
                </c:pt>
                <c:pt idx="16972">
                  <c:v>41</c:v>
                </c:pt>
                <c:pt idx="16973">
                  <c:v>41</c:v>
                </c:pt>
                <c:pt idx="16974">
                  <c:v>41</c:v>
                </c:pt>
                <c:pt idx="16975">
                  <c:v>41</c:v>
                </c:pt>
                <c:pt idx="16976">
                  <c:v>41</c:v>
                </c:pt>
                <c:pt idx="16977">
                  <c:v>41</c:v>
                </c:pt>
                <c:pt idx="16978">
                  <c:v>41</c:v>
                </c:pt>
                <c:pt idx="16979">
                  <c:v>41</c:v>
                </c:pt>
                <c:pt idx="16980">
                  <c:v>41</c:v>
                </c:pt>
                <c:pt idx="16981">
                  <c:v>41</c:v>
                </c:pt>
                <c:pt idx="16982">
                  <c:v>41</c:v>
                </c:pt>
                <c:pt idx="16983">
                  <c:v>41</c:v>
                </c:pt>
                <c:pt idx="16984">
                  <c:v>41</c:v>
                </c:pt>
                <c:pt idx="16985">
                  <c:v>41</c:v>
                </c:pt>
                <c:pt idx="16986">
                  <c:v>41</c:v>
                </c:pt>
                <c:pt idx="16987">
                  <c:v>41</c:v>
                </c:pt>
                <c:pt idx="16988">
                  <c:v>41</c:v>
                </c:pt>
                <c:pt idx="16989">
                  <c:v>41</c:v>
                </c:pt>
                <c:pt idx="16990">
                  <c:v>41</c:v>
                </c:pt>
                <c:pt idx="16991">
                  <c:v>41</c:v>
                </c:pt>
                <c:pt idx="16992">
                  <c:v>41</c:v>
                </c:pt>
                <c:pt idx="16993">
                  <c:v>41</c:v>
                </c:pt>
                <c:pt idx="16994">
                  <c:v>41</c:v>
                </c:pt>
                <c:pt idx="16995">
                  <c:v>41</c:v>
                </c:pt>
                <c:pt idx="16996">
                  <c:v>41</c:v>
                </c:pt>
                <c:pt idx="16997">
                  <c:v>41</c:v>
                </c:pt>
                <c:pt idx="16998">
                  <c:v>41</c:v>
                </c:pt>
                <c:pt idx="16999">
                  <c:v>41</c:v>
                </c:pt>
                <c:pt idx="17000">
                  <c:v>41</c:v>
                </c:pt>
                <c:pt idx="17001">
                  <c:v>41</c:v>
                </c:pt>
                <c:pt idx="17002">
                  <c:v>41</c:v>
                </c:pt>
                <c:pt idx="17003">
                  <c:v>41</c:v>
                </c:pt>
                <c:pt idx="17004">
                  <c:v>41</c:v>
                </c:pt>
                <c:pt idx="17005">
                  <c:v>41</c:v>
                </c:pt>
                <c:pt idx="17006">
                  <c:v>41</c:v>
                </c:pt>
                <c:pt idx="17007">
                  <c:v>41</c:v>
                </c:pt>
                <c:pt idx="17008">
                  <c:v>41</c:v>
                </c:pt>
                <c:pt idx="17009">
                  <c:v>41</c:v>
                </c:pt>
                <c:pt idx="17010">
                  <c:v>41</c:v>
                </c:pt>
                <c:pt idx="17011">
                  <c:v>41</c:v>
                </c:pt>
                <c:pt idx="17012">
                  <c:v>41</c:v>
                </c:pt>
                <c:pt idx="17013">
                  <c:v>41</c:v>
                </c:pt>
                <c:pt idx="17014">
                  <c:v>41</c:v>
                </c:pt>
                <c:pt idx="17015">
                  <c:v>41</c:v>
                </c:pt>
                <c:pt idx="17016">
                  <c:v>41</c:v>
                </c:pt>
                <c:pt idx="17017">
                  <c:v>41</c:v>
                </c:pt>
                <c:pt idx="17018">
                  <c:v>41</c:v>
                </c:pt>
                <c:pt idx="17019">
                  <c:v>41</c:v>
                </c:pt>
                <c:pt idx="17020">
                  <c:v>41</c:v>
                </c:pt>
                <c:pt idx="17021">
                  <c:v>41</c:v>
                </c:pt>
                <c:pt idx="17022">
                  <c:v>41</c:v>
                </c:pt>
                <c:pt idx="17023">
                  <c:v>41</c:v>
                </c:pt>
                <c:pt idx="17024">
                  <c:v>41</c:v>
                </c:pt>
                <c:pt idx="17025">
                  <c:v>41</c:v>
                </c:pt>
                <c:pt idx="17026">
                  <c:v>41</c:v>
                </c:pt>
                <c:pt idx="17027">
                  <c:v>41</c:v>
                </c:pt>
                <c:pt idx="17028">
                  <c:v>41</c:v>
                </c:pt>
                <c:pt idx="17029">
                  <c:v>41</c:v>
                </c:pt>
                <c:pt idx="17030">
                  <c:v>41</c:v>
                </c:pt>
                <c:pt idx="17031">
                  <c:v>41</c:v>
                </c:pt>
                <c:pt idx="17032">
                  <c:v>41</c:v>
                </c:pt>
                <c:pt idx="17033">
                  <c:v>41</c:v>
                </c:pt>
                <c:pt idx="17034">
                  <c:v>41</c:v>
                </c:pt>
                <c:pt idx="17035">
                  <c:v>41</c:v>
                </c:pt>
                <c:pt idx="17036">
                  <c:v>41</c:v>
                </c:pt>
                <c:pt idx="17037">
                  <c:v>41</c:v>
                </c:pt>
                <c:pt idx="17038">
                  <c:v>41</c:v>
                </c:pt>
                <c:pt idx="17039">
                  <c:v>41</c:v>
                </c:pt>
                <c:pt idx="17040">
                  <c:v>41</c:v>
                </c:pt>
                <c:pt idx="17041">
                  <c:v>41</c:v>
                </c:pt>
                <c:pt idx="17042">
                  <c:v>41</c:v>
                </c:pt>
                <c:pt idx="17043">
                  <c:v>41</c:v>
                </c:pt>
                <c:pt idx="17044">
                  <c:v>41</c:v>
                </c:pt>
                <c:pt idx="17045">
                  <c:v>41</c:v>
                </c:pt>
                <c:pt idx="17046">
                  <c:v>41</c:v>
                </c:pt>
                <c:pt idx="17047">
                  <c:v>41</c:v>
                </c:pt>
                <c:pt idx="17048">
                  <c:v>41</c:v>
                </c:pt>
                <c:pt idx="17049">
                  <c:v>41</c:v>
                </c:pt>
                <c:pt idx="17050">
                  <c:v>41</c:v>
                </c:pt>
                <c:pt idx="17051">
                  <c:v>41</c:v>
                </c:pt>
                <c:pt idx="17052">
                  <c:v>41</c:v>
                </c:pt>
                <c:pt idx="17053">
                  <c:v>41</c:v>
                </c:pt>
                <c:pt idx="17054">
                  <c:v>42</c:v>
                </c:pt>
                <c:pt idx="17055">
                  <c:v>42</c:v>
                </c:pt>
                <c:pt idx="17056">
                  <c:v>42</c:v>
                </c:pt>
                <c:pt idx="17057">
                  <c:v>42</c:v>
                </c:pt>
                <c:pt idx="17058">
                  <c:v>42</c:v>
                </c:pt>
                <c:pt idx="17059">
                  <c:v>42</c:v>
                </c:pt>
                <c:pt idx="17060">
                  <c:v>42</c:v>
                </c:pt>
                <c:pt idx="17061">
                  <c:v>42</c:v>
                </c:pt>
                <c:pt idx="17062">
                  <c:v>42</c:v>
                </c:pt>
                <c:pt idx="17063">
                  <c:v>42</c:v>
                </c:pt>
                <c:pt idx="17064">
                  <c:v>42</c:v>
                </c:pt>
                <c:pt idx="17065">
                  <c:v>42</c:v>
                </c:pt>
                <c:pt idx="17066">
                  <c:v>42</c:v>
                </c:pt>
                <c:pt idx="17067">
                  <c:v>42</c:v>
                </c:pt>
                <c:pt idx="17068">
                  <c:v>42</c:v>
                </c:pt>
                <c:pt idx="17069">
                  <c:v>42</c:v>
                </c:pt>
                <c:pt idx="17070">
                  <c:v>42</c:v>
                </c:pt>
                <c:pt idx="17071">
                  <c:v>42</c:v>
                </c:pt>
                <c:pt idx="17072">
                  <c:v>42</c:v>
                </c:pt>
                <c:pt idx="17073">
                  <c:v>42</c:v>
                </c:pt>
                <c:pt idx="17074">
                  <c:v>42</c:v>
                </c:pt>
                <c:pt idx="17075">
                  <c:v>42</c:v>
                </c:pt>
                <c:pt idx="17076">
                  <c:v>42</c:v>
                </c:pt>
                <c:pt idx="17077">
                  <c:v>42</c:v>
                </c:pt>
                <c:pt idx="17078">
                  <c:v>42</c:v>
                </c:pt>
                <c:pt idx="17079">
                  <c:v>42</c:v>
                </c:pt>
                <c:pt idx="17080">
                  <c:v>42</c:v>
                </c:pt>
                <c:pt idx="17081">
                  <c:v>42</c:v>
                </c:pt>
                <c:pt idx="17082">
                  <c:v>42</c:v>
                </c:pt>
                <c:pt idx="17083">
                  <c:v>42</c:v>
                </c:pt>
                <c:pt idx="17084">
                  <c:v>42</c:v>
                </c:pt>
                <c:pt idx="17085">
                  <c:v>42</c:v>
                </c:pt>
                <c:pt idx="17086">
                  <c:v>42</c:v>
                </c:pt>
                <c:pt idx="17087">
                  <c:v>42</c:v>
                </c:pt>
                <c:pt idx="17088">
                  <c:v>42</c:v>
                </c:pt>
                <c:pt idx="17089">
                  <c:v>42</c:v>
                </c:pt>
                <c:pt idx="17090">
                  <c:v>42</c:v>
                </c:pt>
                <c:pt idx="17091">
                  <c:v>42</c:v>
                </c:pt>
                <c:pt idx="17092">
                  <c:v>42</c:v>
                </c:pt>
                <c:pt idx="17093">
                  <c:v>42</c:v>
                </c:pt>
                <c:pt idx="17094">
                  <c:v>42</c:v>
                </c:pt>
                <c:pt idx="17095">
                  <c:v>42</c:v>
                </c:pt>
                <c:pt idx="17096">
                  <c:v>42</c:v>
                </c:pt>
                <c:pt idx="17097">
                  <c:v>42</c:v>
                </c:pt>
                <c:pt idx="17098">
                  <c:v>42</c:v>
                </c:pt>
                <c:pt idx="17099">
                  <c:v>42</c:v>
                </c:pt>
                <c:pt idx="17100">
                  <c:v>42</c:v>
                </c:pt>
                <c:pt idx="17101">
                  <c:v>42</c:v>
                </c:pt>
                <c:pt idx="17102">
                  <c:v>42</c:v>
                </c:pt>
                <c:pt idx="17103">
                  <c:v>42</c:v>
                </c:pt>
                <c:pt idx="17104">
                  <c:v>42</c:v>
                </c:pt>
                <c:pt idx="17105">
                  <c:v>42</c:v>
                </c:pt>
                <c:pt idx="17106">
                  <c:v>42</c:v>
                </c:pt>
                <c:pt idx="17107">
                  <c:v>42</c:v>
                </c:pt>
                <c:pt idx="17108">
                  <c:v>42</c:v>
                </c:pt>
                <c:pt idx="17109">
                  <c:v>42</c:v>
                </c:pt>
                <c:pt idx="17110">
                  <c:v>42</c:v>
                </c:pt>
                <c:pt idx="17111">
                  <c:v>42</c:v>
                </c:pt>
                <c:pt idx="17112">
                  <c:v>42</c:v>
                </c:pt>
                <c:pt idx="17113">
                  <c:v>42</c:v>
                </c:pt>
                <c:pt idx="17114">
                  <c:v>42</c:v>
                </c:pt>
                <c:pt idx="17115">
                  <c:v>42</c:v>
                </c:pt>
                <c:pt idx="17116">
                  <c:v>42</c:v>
                </c:pt>
                <c:pt idx="17117">
                  <c:v>42</c:v>
                </c:pt>
                <c:pt idx="17118">
                  <c:v>42</c:v>
                </c:pt>
                <c:pt idx="17119">
                  <c:v>42</c:v>
                </c:pt>
                <c:pt idx="17120">
                  <c:v>42</c:v>
                </c:pt>
                <c:pt idx="17121">
                  <c:v>42</c:v>
                </c:pt>
                <c:pt idx="17122">
                  <c:v>42</c:v>
                </c:pt>
                <c:pt idx="17123">
                  <c:v>42</c:v>
                </c:pt>
                <c:pt idx="17124">
                  <c:v>42</c:v>
                </c:pt>
                <c:pt idx="17125">
                  <c:v>42</c:v>
                </c:pt>
                <c:pt idx="17126">
                  <c:v>42</c:v>
                </c:pt>
                <c:pt idx="17127">
                  <c:v>42</c:v>
                </c:pt>
                <c:pt idx="17128">
                  <c:v>42</c:v>
                </c:pt>
                <c:pt idx="17129">
                  <c:v>42</c:v>
                </c:pt>
                <c:pt idx="17130">
                  <c:v>42</c:v>
                </c:pt>
                <c:pt idx="17131">
                  <c:v>42</c:v>
                </c:pt>
                <c:pt idx="17132">
                  <c:v>42</c:v>
                </c:pt>
                <c:pt idx="17133">
                  <c:v>42</c:v>
                </c:pt>
                <c:pt idx="17134">
                  <c:v>42</c:v>
                </c:pt>
                <c:pt idx="17135">
                  <c:v>42</c:v>
                </c:pt>
                <c:pt idx="17136">
                  <c:v>42</c:v>
                </c:pt>
                <c:pt idx="17137">
                  <c:v>42</c:v>
                </c:pt>
                <c:pt idx="17138">
                  <c:v>42</c:v>
                </c:pt>
                <c:pt idx="17139">
                  <c:v>42</c:v>
                </c:pt>
                <c:pt idx="17140">
                  <c:v>42</c:v>
                </c:pt>
                <c:pt idx="17141">
                  <c:v>42</c:v>
                </c:pt>
                <c:pt idx="17142">
                  <c:v>42</c:v>
                </c:pt>
                <c:pt idx="17143">
                  <c:v>42</c:v>
                </c:pt>
                <c:pt idx="17144">
                  <c:v>42</c:v>
                </c:pt>
                <c:pt idx="17145">
                  <c:v>42</c:v>
                </c:pt>
                <c:pt idx="17146">
                  <c:v>42</c:v>
                </c:pt>
                <c:pt idx="17147">
                  <c:v>42</c:v>
                </c:pt>
                <c:pt idx="17148">
                  <c:v>42</c:v>
                </c:pt>
                <c:pt idx="17149">
                  <c:v>42</c:v>
                </c:pt>
                <c:pt idx="17150">
                  <c:v>42</c:v>
                </c:pt>
                <c:pt idx="17151">
                  <c:v>42</c:v>
                </c:pt>
                <c:pt idx="17152">
                  <c:v>42</c:v>
                </c:pt>
                <c:pt idx="17153">
                  <c:v>42</c:v>
                </c:pt>
                <c:pt idx="17154">
                  <c:v>42</c:v>
                </c:pt>
                <c:pt idx="17155">
                  <c:v>42</c:v>
                </c:pt>
                <c:pt idx="17156">
                  <c:v>42</c:v>
                </c:pt>
                <c:pt idx="17157">
                  <c:v>42</c:v>
                </c:pt>
                <c:pt idx="17158">
                  <c:v>42</c:v>
                </c:pt>
                <c:pt idx="17159">
                  <c:v>42</c:v>
                </c:pt>
                <c:pt idx="17160">
                  <c:v>42</c:v>
                </c:pt>
                <c:pt idx="17161">
                  <c:v>42</c:v>
                </c:pt>
                <c:pt idx="17162">
                  <c:v>42</c:v>
                </c:pt>
                <c:pt idx="17163">
                  <c:v>42</c:v>
                </c:pt>
                <c:pt idx="17164">
                  <c:v>42</c:v>
                </c:pt>
                <c:pt idx="17165">
                  <c:v>42</c:v>
                </c:pt>
                <c:pt idx="17166">
                  <c:v>42</c:v>
                </c:pt>
                <c:pt idx="17167">
                  <c:v>42</c:v>
                </c:pt>
                <c:pt idx="17168">
                  <c:v>42</c:v>
                </c:pt>
                <c:pt idx="17169">
                  <c:v>42</c:v>
                </c:pt>
                <c:pt idx="17170">
                  <c:v>42</c:v>
                </c:pt>
                <c:pt idx="17171">
                  <c:v>42</c:v>
                </c:pt>
                <c:pt idx="17172">
                  <c:v>42</c:v>
                </c:pt>
                <c:pt idx="17173">
                  <c:v>42</c:v>
                </c:pt>
                <c:pt idx="17174">
                  <c:v>42</c:v>
                </c:pt>
                <c:pt idx="17175">
                  <c:v>42</c:v>
                </c:pt>
                <c:pt idx="17176">
                  <c:v>42</c:v>
                </c:pt>
                <c:pt idx="17177">
                  <c:v>42</c:v>
                </c:pt>
                <c:pt idx="17178">
                  <c:v>42</c:v>
                </c:pt>
                <c:pt idx="17179">
                  <c:v>42</c:v>
                </c:pt>
                <c:pt idx="17180">
                  <c:v>42</c:v>
                </c:pt>
                <c:pt idx="17181">
                  <c:v>42</c:v>
                </c:pt>
                <c:pt idx="17182">
                  <c:v>42</c:v>
                </c:pt>
                <c:pt idx="17183">
                  <c:v>42</c:v>
                </c:pt>
                <c:pt idx="17184">
                  <c:v>42</c:v>
                </c:pt>
                <c:pt idx="17185">
                  <c:v>43</c:v>
                </c:pt>
                <c:pt idx="17186">
                  <c:v>43</c:v>
                </c:pt>
                <c:pt idx="17187">
                  <c:v>43</c:v>
                </c:pt>
                <c:pt idx="17188">
                  <c:v>43</c:v>
                </c:pt>
                <c:pt idx="17189">
                  <c:v>43</c:v>
                </c:pt>
                <c:pt idx="17190">
                  <c:v>43</c:v>
                </c:pt>
                <c:pt idx="17191">
                  <c:v>43</c:v>
                </c:pt>
                <c:pt idx="17192">
                  <c:v>43</c:v>
                </c:pt>
                <c:pt idx="17193">
                  <c:v>43</c:v>
                </c:pt>
                <c:pt idx="17194">
                  <c:v>43</c:v>
                </c:pt>
                <c:pt idx="17195">
                  <c:v>43</c:v>
                </c:pt>
                <c:pt idx="17196">
                  <c:v>43</c:v>
                </c:pt>
                <c:pt idx="17197">
                  <c:v>43</c:v>
                </c:pt>
                <c:pt idx="17198">
                  <c:v>43</c:v>
                </c:pt>
                <c:pt idx="17199">
                  <c:v>43</c:v>
                </c:pt>
                <c:pt idx="17200">
                  <c:v>43</c:v>
                </c:pt>
                <c:pt idx="17201">
                  <c:v>43</c:v>
                </c:pt>
                <c:pt idx="17202">
                  <c:v>43</c:v>
                </c:pt>
                <c:pt idx="17203">
                  <c:v>43</c:v>
                </c:pt>
                <c:pt idx="17204">
                  <c:v>43</c:v>
                </c:pt>
                <c:pt idx="17205">
                  <c:v>43</c:v>
                </c:pt>
                <c:pt idx="17206">
                  <c:v>43</c:v>
                </c:pt>
                <c:pt idx="17207">
                  <c:v>43</c:v>
                </c:pt>
                <c:pt idx="17208">
                  <c:v>43</c:v>
                </c:pt>
                <c:pt idx="17209">
                  <c:v>43</c:v>
                </c:pt>
                <c:pt idx="17210">
                  <c:v>43</c:v>
                </c:pt>
                <c:pt idx="17211">
                  <c:v>43</c:v>
                </c:pt>
                <c:pt idx="17212">
                  <c:v>43</c:v>
                </c:pt>
                <c:pt idx="17213">
                  <c:v>43</c:v>
                </c:pt>
                <c:pt idx="17214">
                  <c:v>43</c:v>
                </c:pt>
                <c:pt idx="17215">
                  <c:v>43</c:v>
                </c:pt>
                <c:pt idx="17216">
                  <c:v>43</c:v>
                </c:pt>
                <c:pt idx="17217">
                  <c:v>43</c:v>
                </c:pt>
                <c:pt idx="17218">
                  <c:v>43</c:v>
                </c:pt>
                <c:pt idx="17219">
                  <c:v>43</c:v>
                </c:pt>
                <c:pt idx="17220">
                  <c:v>43</c:v>
                </c:pt>
                <c:pt idx="17221">
                  <c:v>43</c:v>
                </c:pt>
                <c:pt idx="17222">
                  <c:v>43</c:v>
                </c:pt>
                <c:pt idx="17223">
                  <c:v>43</c:v>
                </c:pt>
                <c:pt idx="17224">
                  <c:v>43</c:v>
                </c:pt>
                <c:pt idx="17225">
                  <c:v>43</c:v>
                </c:pt>
                <c:pt idx="17226">
                  <c:v>43</c:v>
                </c:pt>
                <c:pt idx="17227">
                  <c:v>43</c:v>
                </c:pt>
                <c:pt idx="17228">
                  <c:v>43</c:v>
                </c:pt>
                <c:pt idx="17229">
                  <c:v>43</c:v>
                </c:pt>
                <c:pt idx="17230">
                  <c:v>43</c:v>
                </c:pt>
                <c:pt idx="17231">
                  <c:v>43</c:v>
                </c:pt>
                <c:pt idx="17232">
                  <c:v>43</c:v>
                </c:pt>
                <c:pt idx="17233">
                  <c:v>43</c:v>
                </c:pt>
                <c:pt idx="17234">
                  <c:v>43</c:v>
                </c:pt>
                <c:pt idx="17235">
                  <c:v>43</c:v>
                </c:pt>
                <c:pt idx="17236">
                  <c:v>43</c:v>
                </c:pt>
                <c:pt idx="17237">
                  <c:v>43</c:v>
                </c:pt>
                <c:pt idx="17238">
                  <c:v>43</c:v>
                </c:pt>
                <c:pt idx="17239">
                  <c:v>43</c:v>
                </c:pt>
                <c:pt idx="17240">
                  <c:v>43</c:v>
                </c:pt>
                <c:pt idx="17241">
                  <c:v>43</c:v>
                </c:pt>
                <c:pt idx="17242">
                  <c:v>43</c:v>
                </c:pt>
                <c:pt idx="17243">
                  <c:v>43</c:v>
                </c:pt>
                <c:pt idx="17244">
                  <c:v>43</c:v>
                </c:pt>
                <c:pt idx="17245">
                  <c:v>43</c:v>
                </c:pt>
                <c:pt idx="17246">
                  <c:v>43</c:v>
                </c:pt>
                <c:pt idx="17247">
                  <c:v>43</c:v>
                </c:pt>
                <c:pt idx="17248">
                  <c:v>43</c:v>
                </c:pt>
                <c:pt idx="17249">
                  <c:v>43</c:v>
                </c:pt>
                <c:pt idx="17250">
                  <c:v>43</c:v>
                </c:pt>
                <c:pt idx="17251">
                  <c:v>43</c:v>
                </c:pt>
                <c:pt idx="17252">
                  <c:v>43</c:v>
                </c:pt>
                <c:pt idx="17253">
                  <c:v>43</c:v>
                </c:pt>
                <c:pt idx="17254">
                  <c:v>43</c:v>
                </c:pt>
                <c:pt idx="17255">
                  <c:v>43</c:v>
                </c:pt>
                <c:pt idx="17256">
                  <c:v>43</c:v>
                </c:pt>
                <c:pt idx="17257">
                  <c:v>43</c:v>
                </c:pt>
                <c:pt idx="17258">
                  <c:v>43</c:v>
                </c:pt>
                <c:pt idx="17259">
                  <c:v>43</c:v>
                </c:pt>
                <c:pt idx="17260">
                  <c:v>43</c:v>
                </c:pt>
                <c:pt idx="17261">
                  <c:v>43</c:v>
                </c:pt>
                <c:pt idx="17262">
                  <c:v>43</c:v>
                </c:pt>
                <c:pt idx="17263">
                  <c:v>43</c:v>
                </c:pt>
                <c:pt idx="17264">
                  <c:v>43</c:v>
                </c:pt>
                <c:pt idx="17265">
                  <c:v>43</c:v>
                </c:pt>
                <c:pt idx="17266">
                  <c:v>43</c:v>
                </c:pt>
                <c:pt idx="17267">
                  <c:v>43</c:v>
                </c:pt>
                <c:pt idx="17268">
                  <c:v>43</c:v>
                </c:pt>
                <c:pt idx="17269">
                  <c:v>43</c:v>
                </c:pt>
                <c:pt idx="17270">
                  <c:v>43</c:v>
                </c:pt>
                <c:pt idx="17271">
                  <c:v>43</c:v>
                </c:pt>
                <c:pt idx="17272">
                  <c:v>43</c:v>
                </c:pt>
                <c:pt idx="17273">
                  <c:v>43</c:v>
                </c:pt>
                <c:pt idx="17274">
                  <c:v>43</c:v>
                </c:pt>
                <c:pt idx="17275">
                  <c:v>43</c:v>
                </c:pt>
                <c:pt idx="17276">
                  <c:v>43</c:v>
                </c:pt>
                <c:pt idx="17277">
                  <c:v>43</c:v>
                </c:pt>
                <c:pt idx="17278">
                  <c:v>43</c:v>
                </c:pt>
                <c:pt idx="17279">
                  <c:v>43</c:v>
                </c:pt>
                <c:pt idx="17280">
                  <c:v>43</c:v>
                </c:pt>
                <c:pt idx="17281">
                  <c:v>43</c:v>
                </c:pt>
                <c:pt idx="17282">
                  <c:v>43</c:v>
                </c:pt>
                <c:pt idx="17283">
                  <c:v>43</c:v>
                </c:pt>
                <c:pt idx="17284">
                  <c:v>43</c:v>
                </c:pt>
                <c:pt idx="17285">
                  <c:v>43</c:v>
                </c:pt>
                <c:pt idx="17286">
                  <c:v>43</c:v>
                </c:pt>
                <c:pt idx="17287">
                  <c:v>43</c:v>
                </c:pt>
                <c:pt idx="17288">
                  <c:v>43</c:v>
                </c:pt>
                <c:pt idx="17289">
                  <c:v>43</c:v>
                </c:pt>
                <c:pt idx="17290">
                  <c:v>43</c:v>
                </c:pt>
                <c:pt idx="17291">
                  <c:v>43</c:v>
                </c:pt>
                <c:pt idx="17292">
                  <c:v>43</c:v>
                </c:pt>
                <c:pt idx="17293">
                  <c:v>43</c:v>
                </c:pt>
                <c:pt idx="17294">
                  <c:v>43</c:v>
                </c:pt>
                <c:pt idx="17295">
                  <c:v>43</c:v>
                </c:pt>
                <c:pt idx="17296">
                  <c:v>43</c:v>
                </c:pt>
                <c:pt idx="17297">
                  <c:v>43</c:v>
                </c:pt>
                <c:pt idx="17298">
                  <c:v>43</c:v>
                </c:pt>
                <c:pt idx="17299">
                  <c:v>43</c:v>
                </c:pt>
                <c:pt idx="17300">
                  <c:v>43</c:v>
                </c:pt>
                <c:pt idx="17301">
                  <c:v>43</c:v>
                </c:pt>
                <c:pt idx="17302">
                  <c:v>43</c:v>
                </c:pt>
                <c:pt idx="17303">
                  <c:v>43</c:v>
                </c:pt>
                <c:pt idx="17304">
                  <c:v>43</c:v>
                </c:pt>
                <c:pt idx="17305">
                  <c:v>43</c:v>
                </c:pt>
                <c:pt idx="17306">
                  <c:v>43</c:v>
                </c:pt>
                <c:pt idx="17307">
                  <c:v>43</c:v>
                </c:pt>
                <c:pt idx="17308">
                  <c:v>43</c:v>
                </c:pt>
                <c:pt idx="17309">
                  <c:v>43</c:v>
                </c:pt>
                <c:pt idx="17310">
                  <c:v>43</c:v>
                </c:pt>
                <c:pt idx="17311">
                  <c:v>43</c:v>
                </c:pt>
                <c:pt idx="17312">
                  <c:v>43</c:v>
                </c:pt>
                <c:pt idx="17313">
                  <c:v>43</c:v>
                </c:pt>
                <c:pt idx="17314">
                  <c:v>43</c:v>
                </c:pt>
                <c:pt idx="17315">
                  <c:v>43</c:v>
                </c:pt>
                <c:pt idx="17316">
                  <c:v>43</c:v>
                </c:pt>
                <c:pt idx="17317">
                  <c:v>43</c:v>
                </c:pt>
                <c:pt idx="17318">
                  <c:v>43</c:v>
                </c:pt>
                <c:pt idx="17319">
                  <c:v>43</c:v>
                </c:pt>
                <c:pt idx="17320">
                  <c:v>43</c:v>
                </c:pt>
                <c:pt idx="17321">
                  <c:v>43</c:v>
                </c:pt>
                <c:pt idx="17322">
                  <c:v>43</c:v>
                </c:pt>
                <c:pt idx="17323">
                  <c:v>43</c:v>
                </c:pt>
                <c:pt idx="17324">
                  <c:v>43</c:v>
                </c:pt>
                <c:pt idx="17325">
                  <c:v>43</c:v>
                </c:pt>
                <c:pt idx="17326">
                  <c:v>43</c:v>
                </c:pt>
                <c:pt idx="17327">
                  <c:v>43</c:v>
                </c:pt>
                <c:pt idx="17328">
                  <c:v>43</c:v>
                </c:pt>
                <c:pt idx="17329">
                  <c:v>43</c:v>
                </c:pt>
                <c:pt idx="17330">
                  <c:v>44</c:v>
                </c:pt>
                <c:pt idx="17331">
                  <c:v>44</c:v>
                </c:pt>
                <c:pt idx="17332">
                  <c:v>44</c:v>
                </c:pt>
                <c:pt idx="17333">
                  <c:v>44</c:v>
                </c:pt>
                <c:pt idx="17334">
                  <c:v>44</c:v>
                </c:pt>
                <c:pt idx="17335">
                  <c:v>44</c:v>
                </c:pt>
                <c:pt idx="17336">
                  <c:v>44</c:v>
                </c:pt>
                <c:pt idx="17337">
                  <c:v>44</c:v>
                </c:pt>
                <c:pt idx="17338">
                  <c:v>44</c:v>
                </c:pt>
                <c:pt idx="17339">
                  <c:v>44</c:v>
                </c:pt>
                <c:pt idx="17340">
                  <c:v>44</c:v>
                </c:pt>
                <c:pt idx="17341">
                  <c:v>44</c:v>
                </c:pt>
                <c:pt idx="17342">
                  <c:v>44</c:v>
                </c:pt>
                <c:pt idx="17343">
                  <c:v>44</c:v>
                </c:pt>
                <c:pt idx="17344">
                  <c:v>44</c:v>
                </c:pt>
                <c:pt idx="17345">
                  <c:v>44</c:v>
                </c:pt>
                <c:pt idx="17346">
                  <c:v>44</c:v>
                </c:pt>
                <c:pt idx="17347">
                  <c:v>44</c:v>
                </c:pt>
                <c:pt idx="17348">
                  <c:v>44</c:v>
                </c:pt>
                <c:pt idx="17349">
                  <c:v>44</c:v>
                </c:pt>
                <c:pt idx="17350">
                  <c:v>44</c:v>
                </c:pt>
                <c:pt idx="17351">
                  <c:v>44</c:v>
                </c:pt>
                <c:pt idx="17352">
                  <c:v>44</c:v>
                </c:pt>
                <c:pt idx="17353">
                  <c:v>44</c:v>
                </c:pt>
                <c:pt idx="17354">
                  <c:v>44</c:v>
                </c:pt>
                <c:pt idx="17355">
                  <c:v>44</c:v>
                </c:pt>
                <c:pt idx="17356">
                  <c:v>44</c:v>
                </c:pt>
                <c:pt idx="17357">
                  <c:v>44</c:v>
                </c:pt>
                <c:pt idx="17358">
                  <c:v>44</c:v>
                </c:pt>
                <c:pt idx="17359">
                  <c:v>44</c:v>
                </c:pt>
                <c:pt idx="17360">
                  <c:v>44</c:v>
                </c:pt>
                <c:pt idx="17361">
                  <c:v>44</c:v>
                </c:pt>
                <c:pt idx="17362">
                  <c:v>44</c:v>
                </c:pt>
                <c:pt idx="17363">
                  <c:v>44</c:v>
                </c:pt>
                <c:pt idx="17364">
                  <c:v>44</c:v>
                </c:pt>
                <c:pt idx="17365">
                  <c:v>44</c:v>
                </c:pt>
                <c:pt idx="17366">
                  <c:v>44</c:v>
                </c:pt>
                <c:pt idx="17367">
                  <c:v>44</c:v>
                </c:pt>
                <c:pt idx="17368">
                  <c:v>44</c:v>
                </c:pt>
                <c:pt idx="17369">
                  <c:v>44</c:v>
                </c:pt>
                <c:pt idx="17370">
                  <c:v>44</c:v>
                </c:pt>
                <c:pt idx="17371">
                  <c:v>44</c:v>
                </c:pt>
                <c:pt idx="17372">
                  <c:v>44</c:v>
                </c:pt>
                <c:pt idx="17373">
                  <c:v>44</c:v>
                </c:pt>
                <c:pt idx="17374">
                  <c:v>44</c:v>
                </c:pt>
                <c:pt idx="17375">
                  <c:v>44</c:v>
                </c:pt>
                <c:pt idx="17376">
                  <c:v>44</c:v>
                </c:pt>
                <c:pt idx="17377">
                  <c:v>44</c:v>
                </c:pt>
                <c:pt idx="17378">
                  <c:v>44</c:v>
                </c:pt>
                <c:pt idx="17379">
                  <c:v>44</c:v>
                </c:pt>
                <c:pt idx="17380">
                  <c:v>44</c:v>
                </c:pt>
                <c:pt idx="17381">
                  <c:v>44</c:v>
                </c:pt>
                <c:pt idx="17382">
                  <c:v>44</c:v>
                </c:pt>
                <c:pt idx="17383">
                  <c:v>44</c:v>
                </c:pt>
                <c:pt idx="17384">
                  <c:v>44</c:v>
                </c:pt>
                <c:pt idx="17385">
                  <c:v>44</c:v>
                </c:pt>
                <c:pt idx="17386">
                  <c:v>44</c:v>
                </c:pt>
                <c:pt idx="17387">
                  <c:v>44</c:v>
                </c:pt>
                <c:pt idx="17388">
                  <c:v>44</c:v>
                </c:pt>
                <c:pt idx="17389">
                  <c:v>44</c:v>
                </c:pt>
                <c:pt idx="17390">
                  <c:v>44</c:v>
                </c:pt>
                <c:pt idx="17391">
                  <c:v>44</c:v>
                </c:pt>
                <c:pt idx="17392">
                  <c:v>44</c:v>
                </c:pt>
                <c:pt idx="17393">
                  <c:v>44</c:v>
                </c:pt>
                <c:pt idx="17394">
                  <c:v>44</c:v>
                </c:pt>
                <c:pt idx="17395">
                  <c:v>44</c:v>
                </c:pt>
                <c:pt idx="17396">
                  <c:v>44</c:v>
                </c:pt>
                <c:pt idx="17397">
                  <c:v>44</c:v>
                </c:pt>
                <c:pt idx="17398">
                  <c:v>44</c:v>
                </c:pt>
                <c:pt idx="17399">
                  <c:v>44</c:v>
                </c:pt>
                <c:pt idx="17400">
                  <c:v>44</c:v>
                </c:pt>
                <c:pt idx="17401">
                  <c:v>44</c:v>
                </c:pt>
                <c:pt idx="17402">
                  <c:v>44</c:v>
                </c:pt>
                <c:pt idx="17403">
                  <c:v>44</c:v>
                </c:pt>
                <c:pt idx="17404">
                  <c:v>44</c:v>
                </c:pt>
                <c:pt idx="17405">
                  <c:v>44</c:v>
                </c:pt>
                <c:pt idx="17406">
                  <c:v>44</c:v>
                </c:pt>
                <c:pt idx="17407">
                  <c:v>44</c:v>
                </c:pt>
                <c:pt idx="17408">
                  <c:v>44</c:v>
                </c:pt>
                <c:pt idx="17409">
                  <c:v>44</c:v>
                </c:pt>
                <c:pt idx="17410">
                  <c:v>44</c:v>
                </c:pt>
                <c:pt idx="17411">
                  <c:v>44</c:v>
                </c:pt>
                <c:pt idx="17412">
                  <c:v>44</c:v>
                </c:pt>
                <c:pt idx="17413">
                  <c:v>44</c:v>
                </c:pt>
                <c:pt idx="17414">
                  <c:v>44</c:v>
                </c:pt>
                <c:pt idx="17415">
                  <c:v>44</c:v>
                </c:pt>
                <c:pt idx="17416">
                  <c:v>44</c:v>
                </c:pt>
                <c:pt idx="17417">
                  <c:v>44</c:v>
                </c:pt>
                <c:pt idx="17418">
                  <c:v>44</c:v>
                </c:pt>
                <c:pt idx="17419">
                  <c:v>44</c:v>
                </c:pt>
                <c:pt idx="17420">
                  <c:v>44</c:v>
                </c:pt>
                <c:pt idx="17421">
                  <c:v>44</c:v>
                </c:pt>
                <c:pt idx="17422">
                  <c:v>44</c:v>
                </c:pt>
                <c:pt idx="17423">
                  <c:v>44</c:v>
                </c:pt>
                <c:pt idx="17424">
                  <c:v>44</c:v>
                </c:pt>
                <c:pt idx="17425">
                  <c:v>44</c:v>
                </c:pt>
                <c:pt idx="17426">
                  <c:v>44</c:v>
                </c:pt>
                <c:pt idx="17427">
                  <c:v>44</c:v>
                </c:pt>
                <c:pt idx="17428">
                  <c:v>44</c:v>
                </c:pt>
                <c:pt idx="17429">
                  <c:v>44</c:v>
                </c:pt>
                <c:pt idx="17430">
                  <c:v>44</c:v>
                </c:pt>
                <c:pt idx="17431">
                  <c:v>44</c:v>
                </c:pt>
                <c:pt idx="17432">
                  <c:v>44</c:v>
                </c:pt>
                <c:pt idx="17433">
                  <c:v>44</c:v>
                </c:pt>
                <c:pt idx="17434">
                  <c:v>44</c:v>
                </c:pt>
                <c:pt idx="17435">
                  <c:v>44</c:v>
                </c:pt>
                <c:pt idx="17436">
                  <c:v>44</c:v>
                </c:pt>
                <c:pt idx="17437">
                  <c:v>44</c:v>
                </c:pt>
                <c:pt idx="17438">
                  <c:v>44</c:v>
                </c:pt>
                <c:pt idx="17439">
                  <c:v>44</c:v>
                </c:pt>
                <c:pt idx="17440">
                  <c:v>44</c:v>
                </c:pt>
                <c:pt idx="17441">
                  <c:v>44</c:v>
                </c:pt>
                <c:pt idx="17442">
                  <c:v>44</c:v>
                </c:pt>
                <c:pt idx="17443">
                  <c:v>44</c:v>
                </c:pt>
                <c:pt idx="17444">
                  <c:v>44</c:v>
                </c:pt>
                <c:pt idx="17445">
                  <c:v>44</c:v>
                </c:pt>
                <c:pt idx="17446">
                  <c:v>44</c:v>
                </c:pt>
                <c:pt idx="17447">
                  <c:v>44</c:v>
                </c:pt>
                <c:pt idx="17448">
                  <c:v>44</c:v>
                </c:pt>
                <c:pt idx="17449">
                  <c:v>44</c:v>
                </c:pt>
                <c:pt idx="17450">
                  <c:v>44</c:v>
                </c:pt>
                <c:pt idx="17451">
                  <c:v>44</c:v>
                </c:pt>
                <c:pt idx="17452">
                  <c:v>44</c:v>
                </c:pt>
                <c:pt idx="17453">
                  <c:v>44</c:v>
                </c:pt>
                <c:pt idx="17454">
                  <c:v>44</c:v>
                </c:pt>
                <c:pt idx="17455">
                  <c:v>44</c:v>
                </c:pt>
                <c:pt idx="17456">
                  <c:v>44</c:v>
                </c:pt>
                <c:pt idx="17457">
                  <c:v>44</c:v>
                </c:pt>
                <c:pt idx="17458">
                  <c:v>44</c:v>
                </c:pt>
                <c:pt idx="17459">
                  <c:v>44</c:v>
                </c:pt>
                <c:pt idx="17460">
                  <c:v>44</c:v>
                </c:pt>
                <c:pt idx="17461">
                  <c:v>44</c:v>
                </c:pt>
                <c:pt idx="17462">
                  <c:v>44</c:v>
                </c:pt>
                <c:pt idx="17463">
                  <c:v>44</c:v>
                </c:pt>
                <c:pt idx="17464">
                  <c:v>44</c:v>
                </c:pt>
                <c:pt idx="17465">
                  <c:v>44</c:v>
                </c:pt>
                <c:pt idx="17466">
                  <c:v>44</c:v>
                </c:pt>
                <c:pt idx="17467">
                  <c:v>44</c:v>
                </c:pt>
                <c:pt idx="17468">
                  <c:v>44</c:v>
                </c:pt>
                <c:pt idx="17469">
                  <c:v>44</c:v>
                </c:pt>
                <c:pt idx="17470">
                  <c:v>44</c:v>
                </c:pt>
                <c:pt idx="17471">
                  <c:v>44</c:v>
                </c:pt>
                <c:pt idx="17472">
                  <c:v>45</c:v>
                </c:pt>
                <c:pt idx="17473">
                  <c:v>45</c:v>
                </c:pt>
                <c:pt idx="17474">
                  <c:v>45</c:v>
                </c:pt>
                <c:pt idx="17475">
                  <c:v>45</c:v>
                </c:pt>
                <c:pt idx="17476">
                  <c:v>45</c:v>
                </c:pt>
                <c:pt idx="17477">
                  <c:v>45</c:v>
                </c:pt>
                <c:pt idx="17478">
                  <c:v>45</c:v>
                </c:pt>
                <c:pt idx="17479">
                  <c:v>45</c:v>
                </c:pt>
                <c:pt idx="17480">
                  <c:v>45</c:v>
                </c:pt>
                <c:pt idx="17481">
                  <c:v>45</c:v>
                </c:pt>
                <c:pt idx="17482">
                  <c:v>45</c:v>
                </c:pt>
                <c:pt idx="17483">
                  <c:v>45</c:v>
                </c:pt>
                <c:pt idx="17484">
                  <c:v>45</c:v>
                </c:pt>
                <c:pt idx="17485">
                  <c:v>45</c:v>
                </c:pt>
                <c:pt idx="17486">
                  <c:v>45</c:v>
                </c:pt>
                <c:pt idx="17487">
                  <c:v>45</c:v>
                </c:pt>
                <c:pt idx="17488">
                  <c:v>45</c:v>
                </c:pt>
                <c:pt idx="17489">
                  <c:v>45</c:v>
                </c:pt>
                <c:pt idx="17490">
                  <c:v>45</c:v>
                </c:pt>
                <c:pt idx="17491">
                  <c:v>45</c:v>
                </c:pt>
                <c:pt idx="17492">
                  <c:v>45</c:v>
                </c:pt>
                <c:pt idx="17493">
                  <c:v>45</c:v>
                </c:pt>
                <c:pt idx="17494">
                  <c:v>45</c:v>
                </c:pt>
                <c:pt idx="17495">
                  <c:v>45</c:v>
                </c:pt>
                <c:pt idx="17496">
                  <c:v>45</c:v>
                </c:pt>
                <c:pt idx="17497">
                  <c:v>45</c:v>
                </c:pt>
                <c:pt idx="17498">
                  <c:v>45</c:v>
                </c:pt>
                <c:pt idx="17499">
                  <c:v>45</c:v>
                </c:pt>
                <c:pt idx="17500">
                  <c:v>45</c:v>
                </c:pt>
                <c:pt idx="17501">
                  <c:v>45</c:v>
                </c:pt>
                <c:pt idx="17502">
                  <c:v>45</c:v>
                </c:pt>
                <c:pt idx="17503">
                  <c:v>45</c:v>
                </c:pt>
                <c:pt idx="17504">
                  <c:v>45</c:v>
                </c:pt>
                <c:pt idx="17505">
                  <c:v>45</c:v>
                </c:pt>
                <c:pt idx="17506">
                  <c:v>45</c:v>
                </c:pt>
                <c:pt idx="17507">
                  <c:v>45</c:v>
                </c:pt>
                <c:pt idx="17508">
                  <c:v>45</c:v>
                </c:pt>
                <c:pt idx="17509">
                  <c:v>45</c:v>
                </c:pt>
                <c:pt idx="17510">
                  <c:v>45</c:v>
                </c:pt>
                <c:pt idx="17511">
                  <c:v>45</c:v>
                </c:pt>
                <c:pt idx="17512">
                  <c:v>45</c:v>
                </c:pt>
                <c:pt idx="17513">
                  <c:v>45</c:v>
                </c:pt>
                <c:pt idx="17514">
                  <c:v>45</c:v>
                </c:pt>
                <c:pt idx="17515">
                  <c:v>45</c:v>
                </c:pt>
                <c:pt idx="17516">
                  <c:v>45</c:v>
                </c:pt>
                <c:pt idx="17517">
                  <c:v>45</c:v>
                </c:pt>
                <c:pt idx="17518">
                  <c:v>45</c:v>
                </c:pt>
                <c:pt idx="17519">
                  <c:v>45</c:v>
                </c:pt>
                <c:pt idx="17520">
                  <c:v>45</c:v>
                </c:pt>
                <c:pt idx="17521">
                  <c:v>45</c:v>
                </c:pt>
                <c:pt idx="17522">
                  <c:v>45</c:v>
                </c:pt>
                <c:pt idx="17523">
                  <c:v>45</c:v>
                </c:pt>
                <c:pt idx="17524">
                  <c:v>45</c:v>
                </c:pt>
                <c:pt idx="17525">
                  <c:v>45</c:v>
                </c:pt>
                <c:pt idx="17526">
                  <c:v>45</c:v>
                </c:pt>
                <c:pt idx="17527">
                  <c:v>45</c:v>
                </c:pt>
                <c:pt idx="17528">
                  <c:v>45</c:v>
                </c:pt>
                <c:pt idx="17529">
                  <c:v>45</c:v>
                </c:pt>
                <c:pt idx="17530">
                  <c:v>45</c:v>
                </c:pt>
                <c:pt idx="17531">
                  <c:v>45</c:v>
                </c:pt>
                <c:pt idx="17532">
                  <c:v>45</c:v>
                </c:pt>
                <c:pt idx="17533">
                  <c:v>45</c:v>
                </c:pt>
                <c:pt idx="17534">
                  <c:v>45</c:v>
                </c:pt>
                <c:pt idx="17535">
                  <c:v>45</c:v>
                </c:pt>
                <c:pt idx="17536">
                  <c:v>45</c:v>
                </c:pt>
                <c:pt idx="17537">
                  <c:v>45</c:v>
                </c:pt>
                <c:pt idx="17538">
                  <c:v>45</c:v>
                </c:pt>
                <c:pt idx="17539">
                  <c:v>45</c:v>
                </c:pt>
                <c:pt idx="17540">
                  <c:v>45</c:v>
                </c:pt>
                <c:pt idx="17541">
                  <c:v>45</c:v>
                </c:pt>
                <c:pt idx="17542">
                  <c:v>45</c:v>
                </c:pt>
                <c:pt idx="17543">
                  <c:v>45</c:v>
                </c:pt>
                <c:pt idx="17544">
                  <c:v>45</c:v>
                </c:pt>
                <c:pt idx="17545">
                  <c:v>45</c:v>
                </c:pt>
                <c:pt idx="17546">
                  <c:v>45</c:v>
                </c:pt>
                <c:pt idx="17547">
                  <c:v>45</c:v>
                </c:pt>
                <c:pt idx="17548">
                  <c:v>45</c:v>
                </c:pt>
                <c:pt idx="17549">
                  <c:v>45</c:v>
                </c:pt>
                <c:pt idx="17550">
                  <c:v>45</c:v>
                </c:pt>
                <c:pt idx="17551">
                  <c:v>45</c:v>
                </c:pt>
                <c:pt idx="17552">
                  <c:v>45</c:v>
                </c:pt>
                <c:pt idx="17553">
                  <c:v>45</c:v>
                </c:pt>
                <c:pt idx="17554">
                  <c:v>45</c:v>
                </c:pt>
                <c:pt idx="17555">
                  <c:v>45</c:v>
                </c:pt>
                <c:pt idx="17556">
                  <c:v>45</c:v>
                </c:pt>
                <c:pt idx="17557">
                  <c:v>45</c:v>
                </c:pt>
                <c:pt idx="17558">
                  <c:v>45</c:v>
                </c:pt>
                <c:pt idx="17559">
                  <c:v>45</c:v>
                </c:pt>
                <c:pt idx="17560">
                  <c:v>45</c:v>
                </c:pt>
                <c:pt idx="17561">
                  <c:v>45</c:v>
                </c:pt>
                <c:pt idx="17562">
                  <c:v>45</c:v>
                </c:pt>
                <c:pt idx="17563">
                  <c:v>45</c:v>
                </c:pt>
                <c:pt idx="17564">
                  <c:v>45</c:v>
                </c:pt>
                <c:pt idx="17565">
                  <c:v>45</c:v>
                </c:pt>
                <c:pt idx="17566">
                  <c:v>45</c:v>
                </c:pt>
                <c:pt idx="17567">
                  <c:v>45</c:v>
                </c:pt>
                <c:pt idx="17568">
                  <c:v>45</c:v>
                </c:pt>
                <c:pt idx="17569">
                  <c:v>45</c:v>
                </c:pt>
                <c:pt idx="17570">
                  <c:v>45</c:v>
                </c:pt>
                <c:pt idx="17571">
                  <c:v>45</c:v>
                </c:pt>
                <c:pt idx="17572">
                  <c:v>45</c:v>
                </c:pt>
                <c:pt idx="17573">
                  <c:v>45</c:v>
                </c:pt>
                <c:pt idx="17574">
                  <c:v>45</c:v>
                </c:pt>
                <c:pt idx="17575">
                  <c:v>45</c:v>
                </c:pt>
                <c:pt idx="17576">
                  <c:v>45</c:v>
                </c:pt>
                <c:pt idx="17577">
                  <c:v>45</c:v>
                </c:pt>
                <c:pt idx="17578">
                  <c:v>45</c:v>
                </c:pt>
                <c:pt idx="17579">
                  <c:v>45</c:v>
                </c:pt>
                <c:pt idx="17580">
                  <c:v>45</c:v>
                </c:pt>
                <c:pt idx="17581">
                  <c:v>45</c:v>
                </c:pt>
                <c:pt idx="17582">
                  <c:v>45</c:v>
                </c:pt>
                <c:pt idx="17583">
                  <c:v>45</c:v>
                </c:pt>
                <c:pt idx="17584">
                  <c:v>45</c:v>
                </c:pt>
                <c:pt idx="17585">
                  <c:v>45</c:v>
                </c:pt>
                <c:pt idx="17586">
                  <c:v>45</c:v>
                </c:pt>
                <c:pt idx="17587">
                  <c:v>45</c:v>
                </c:pt>
                <c:pt idx="17588">
                  <c:v>45</c:v>
                </c:pt>
                <c:pt idx="17589">
                  <c:v>45</c:v>
                </c:pt>
                <c:pt idx="17590">
                  <c:v>45</c:v>
                </c:pt>
                <c:pt idx="17591">
                  <c:v>45</c:v>
                </c:pt>
                <c:pt idx="17592">
                  <c:v>46</c:v>
                </c:pt>
                <c:pt idx="17593">
                  <c:v>46</c:v>
                </c:pt>
                <c:pt idx="17594">
                  <c:v>46</c:v>
                </c:pt>
                <c:pt idx="17595">
                  <c:v>46</c:v>
                </c:pt>
                <c:pt idx="17596">
                  <c:v>46</c:v>
                </c:pt>
                <c:pt idx="17597">
                  <c:v>46</c:v>
                </c:pt>
                <c:pt idx="17598">
                  <c:v>46</c:v>
                </c:pt>
                <c:pt idx="17599">
                  <c:v>46</c:v>
                </c:pt>
                <c:pt idx="17600">
                  <c:v>46</c:v>
                </c:pt>
                <c:pt idx="17601">
                  <c:v>46</c:v>
                </c:pt>
                <c:pt idx="17602">
                  <c:v>46</c:v>
                </c:pt>
                <c:pt idx="17603">
                  <c:v>46</c:v>
                </c:pt>
                <c:pt idx="17604">
                  <c:v>46</c:v>
                </c:pt>
                <c:pt idx="17605">
                  <c:v>46</c:v>
                </c:pt>
                <c:pt idx="17606">
                  <c:v>46</c:v>
                </c:pt>
                <c:pt idx="17607">
                  <c:v>46</c:v>
                </c:pt>
                <c:pt idx="17608">
                  <c:v>46</c:v>
                </c:pt>
                <c:pt idx="17609">
                  <c:v>46</c:v>
                </c:pt>
                <c:pt idx="17610">
                  <c:v>46</c:v>
                </c:pt>
                <c:pt idx="17611">
                  <c:v>46</c:v>
                </c:pt>
                <c:pt idx="17612">
                  <c:v>46</c:v>
                </c:pt>
                <c:pt idx="17613">
                  <c:v>46</c:v>
                </c:pt>
                <c:pt idx="17614">
                  <c:v>46</c:v>
                </c:pt>
                <c:pt idx="17615">
                  <c:v>46</c:v>
                </c:pt>
                <c:pt idx="17616">
                  <c:v>46</c:v>
                </c:pt>
                <c:pt idx="17617">
                  <c:v>46</c:v>
                </c:pt>
                <c:pt idx="17618">
                  <c:v>46</c:v>
                </c:pt>
                <c:pt idx="17619">
                  <c:v>46</c:v>
                </c:pt>
                <c:pt idx="17620">
                  <c:v>46</c:v>
                </c:pt>
                <c:pt idx="17621">
                  <c:v>46</c:v>
                </c:pt>
                <c:pt idx="17622">
                  <c:v>46</c:v>
                </c:pt>
                <c:pt idx="17623">
                  <c:v>46</c:v>
                </c:pt>
                <c:pt idx="17624">
                  <c:v>46</c:v>
                </c:pt>
                <c:pt idx="17625">
                  <c:v>46</c:v>
                </c:pt>
                <c:pt idx="17626">
                  <c:v>46</c:v>
                </c:pt>
                <c:pt idx="17627">
                  <c:v>46</c:v>
                </c:pt>
                <c:pt idx="17628">
                  <c:v>46</c:v>
                </c:pt>
                <c:pt idx="17629">
                  <c:v>46</c:v>
                </c:pt>
                <c:pt idx="17630">
                  <c:v>46</c:v>
                </c:pt>
                <c:pt idx="17631">
                  <c:v>46</c:v>
                </c:pt>
                <c:pt idx="17632">
                  <c:v>46</c:v>
                </c:pt>
                <c:pt idx="17633">
                  <c:v>46</c:v>
                </c:pt>
                <c:pt idx="17634">
                  <c:v>46</c:v>
                </c:pt>
                <c:pt idx="17635">
                  <c:v>46</c:v>
                </c:pt>
                <c:pt idx="17636">
                  <c:v>46</c:v>
                </c:pt>
                <c:pt idx="17637">
                  <c:v>46</c:v>
                </c:pt>
                <c:pt idx="17638">
                  <c:v>46</c:v>
                </c:pt>
                <c:pt idx="17639">
                  <c:v>46</c:v>
                </c:pt>
                <c:pt idx="17640">
                  <c:v>46</c:v>
                </c:pt>
                <c:pt idx="17641">
                  <c:v>46</c:v>
                </c:pt>
                <c:pt idx="17642">
                  <c:v>46</c:v>
                </c:pt>
                <c:pt idx="17643">
                  <c:v>46</c:v>
                </c:pt>
                <c:pt idx="17644">
                  <c:v>46</c:v>
                </c:pt>
                <c:pt idx="17645">
                  <c:v>46</c:v>
                </c:pt>
                <c:pt idx="17646">
                  <c:v>46</c:v>
                </c:pt>
                <c:pt idx="17647">
                  <c:v>46</c:v>
                </c:pt>
                <c:pt idx="17648">
                  <c:v>46</c:v>
                </c:pt>
                <c:pt idx="17649">
                  <c:v>46</c:v>
                </c:pt>
                <c:pt idx="17650">
                  <c:v>46</c:v>
                </c:pt>
                <c:pt idx="17651">
                  <c:v>46</c:v>
                </c:pt>
                <c:pt idx="17652">
                  <c:v>46</c:v>
                </c:pt>
                <c:pt idx="17653">
                  <c:v>46</c:v>
                </c:pt>
                <c:pt idx="17654">
                  <c:v>46</c:v>
                </c:pt>
                <c:pt idx="17655">
                  <c:v>46</c:v>
                </c:pt>
                <c:pt idx="17656">
                  <c:v>46</c:v>
                </c:pt>
                <c:pt idx="17657">
                  <c:v>46</c:v>
                </c:pt>
                <c:pt idx="17658">
                  <c:v>46</c:v>
                </c:pt>
                <c:pt idx="17659">
                  <c:v>46</c:v>
                </c:pt>
                <c:pt idx="17660">
                  <c:v>46</c:v>
                </c:pt>
                <c:pt idx="17661">
                  <c:v>46</c:v>
                </c:pt>
                <c:pt idx="17662">
                  <c:v>46</c:v>
                </c:pt>
                <c:pt idx="17663">
                  <c:v>46</c:v>
                </c:pt>
                <c:pt idx="17664">
                  <c:v>46</c:v>
                </c:pt>
                <c:pt idx="17665">
                  <c:v>46</c:v>
                </c:pt>
                <c:pt idx="17666">
                  <c:v>46</c:v>
                </c:pt>
                <c:pt idx="17667">
                  <c:v>46</c:v>
                </c:pt>
                <c:pt idx="17668">
                  <c:v>46</c:v>
                </c:pt>
                <c:pt idx="17669">
                  <c:v>46</c:v>
                </c:pt>
                <c:pt idx="17670">
                  <c:v>46</c:v>
                </c:pt>
                <c:pt idx="17671">
                  <c:v>46</c:v>
                </c:pt>
                <c:pt idx="17672">
                  <c:v>46</c:v>
                </c:pt>
                <c:pt idx="17673">
                  <c:v>46</c:v>
                </c:pt>
                <c:pt idx="17674">
                  <c:v>46</c:v>
                </c:pt>
                <c:pt idx="17675">
                  <c:v>46</c:v>
                </c:pt>
                <c:pt idx="17676">
                  <c:v>46</c:v>
                </c:pt>
                <c:pt idx="17677">
                  <c:v>46</c:v>
                </c:pt>
                <c:pt idx="17678">
                  <c:v>46</c:v>
                </c:pt>
                <c:pt idx="17679">
                  <c:v>46</c:v>
                </c:pt>
                <c:pt idx="17680">
                  <c:v>46</c:v>
                </c:pt>
                <c:pt idx="17681">
                  <c:v>46</c:v>
                </c:pt>
                <c:pt idx="17682">
                  <c:v>46</c:v>
                </c:pt>
                <c:pt idx="17683">
                  <c:v>46</c:v>
                </c:pt>
                <c:pt idx="17684">
                  <c:v>46</c:v>
                </c:pt>
                <c:pt idx="17685">
                  <c:v>46</c:v>
                </c:pt>
                <c:pt idx="17686">
                  <c:v>46</c:v>
                </c:pt>
                <c:pt idx="17687">
                  <c:v>46</c:v>
                </c:pt>
                <c:pt idx="17688">
                  <c:v>46</c:v>
                </c:pt>
                <c:pt idx="17689">
                  <c:v>46</c:v>
                </c:pt>
                <c:pt idx="17690">
                  <c:v>46</c:v>
                </c:pt>
                <c:pt idx="17691">
                  <c:v>46</c:v>
                </c:pt>
                <c:pt idx="17692">
                  <c:v>46</c:v>
                </c:pt>
                <c:pt idx="17693">
                  <c:v>46</c:v>
                </c:pt>
                <c:pt idx="17694">
                  <c:v>46</c:v>
                </c:pt>
                <c:pt idx="17695">
                  <c:v>46</c:v>
                </c:pt>
                <c:pt idx="17696">
                  <c:v>46</c:v>
                </c:pt>
                <c:pt idx="17697">
                  <c:v>47</c:v>
                </c:pt>
                <c:pt idx="17698">
                  <c:v>47</c:v>
                </c:pt>
                <c:pt idx="17699">
                  <c:v>47</c:v>
                </c:pt>
                <c:pt idx="17700">
                  <c:v>47</c:v>
                </c:pt>
                <c:pt idx="17701">
                  <c:v>47</c:v>
                </c:pt>
                <c:pt idx="17702">
                  <c:v>47</c:v>
                </c:pt>
                <c:pt idx="17703">
                  <c:v>47</c:v>
                </c:pt>
                <c:pt idx="17704">
                  <c:v>47</c:v>
                </c:pt>
                <c:pt idx="17705">
                  <c:v>47</c:v>
                </c:pt>
                <c:pt idx="17706">
                  <c:v>47</c:v>
                </c:pt>
                <c:pt idx="17707">
                  <c:v>47</c:v>
                </c:pt>
                <c:pt idx="17708">
                  <c:v>47</c:v>
                </c:pt>
                <c:pt idx="17709">
                  <c:v>47</c:v>
                </c:pt>
                <c:pt idx="17710">
                  <c:v>47</c:v>
                </c:pt>
                <c:pt idx="17711">
                  <c:v>47</c:v>
                </c:pt>
                <c:pt idx="17712">
                  <c:v>47</c:v>
                </c:pt>
                <c:pt idx="17713">
                  <c:v>47</c:v>
                </c:pt>
                <c:pt idx="17714">
                  <c:v>47</c:v>
                </c:pt>
                <c:pt idx="17715">
                  <c:v>47</c:v>
                </c:pt>
                <c:pt idx="17716">
                  <c:v>47</c:v>
                </c:pt>
                <c:pt idx="17717">
                  <c:v>47</c:v>
                </c:pt>
                <c:pt idx="17718">
                  <c:v>47</c:v>
                </c:pt>
                <c:pt idx="17719">
                  <c:v>47</c:v>
                </c:pt>
                <c:pt idx="17720">
                  <c:v>47</c:v>
                </c:pt>
                <c:pt idx="17721">
                  <c:v>47</c:v>
                </c:pt>
                <c:pt idx="17722">
                  <c:v>47</c:v>
                </c:pt>
                <c:pt idx="17723">
                  <c:v>47</c:v>
                </c:pt>
                <c:pt idx="17724">
                  <c:v>47</c:v>
                </c:pt>
                <c:pt idx="17725">
                  <c:v>47</c:v>
                </c:pt>
                <c:pt idx="17726">
                  <c:v>47</c:v>
                </c:pt>
                <c:pt idx="17727">
                  <c:v>47</c:v>
                </c:pt>
                <c:pt idx="17728">
                  <c:v>47</c:v>
                </c:pt>
                <c:pt idx="17729">
                  <c:v>47</c:v>
                </c:pt>
                <c:pt idx="17730">
                  <c:v>47</c:v>
                </c:pt>
                <c:pt idx="17731">
                  <c:v>47</c:v>
                </c:pt>
                <c:pt idx="17732">
                  <c:v>47</c:v>
                </c:pt>
                <c:pt idx="17733">
                  <c:v>47</c:v>
                </c:pt>
                <c:pt idx="17734">
                  <c:v>47</c:v>
                </c:pt>
                <c:pt idx="17735">
                  <c:v>47</c:v>
                </c:pt>
                <c:pt idx="17736">
                  <c:v>47</c:v>
                </c:pt>
                <c:pt idx="17737">
                  <c:v>47</c:v>
                </c:pt>
                <c:pt idx="17738">
                  <c:v>47</c:v>
                </c:pt>
                <c:pt idx="17739">
                  <c:v>47</c:v>
                </c:pt>
                <c:pt idx="17740">
                  <c:v>47</c:v>
                </c:pt>
                <c:pt idx="17741">
                  <c:v>47</c:v>
                </c:pt>
                <c:pt idx="17742">
                  <c:v>47</c:v>
                </c:pt>
                <c:pt idx="17743">
                  <c:v>47</c:v>
                </c:pt>
                <c:pt idx="17744">
                  <c:v>47</c:v>
                </c:pt>
                <c:pt idx="17745">
                  <c:v>47</c:v>
                </c:pt>
                <c:pt idx="17746">
                  <c:v>47</c:v>
                </c:pt>
                <c:pt idx="17747">
                  <c:v>47</c:v>
                </c:pt>
                <c:pt idx="17748">
                  <c:v>47</c:v>
                </c:pt>
                <c:pt idx="17749">
                  <c:v>47</c:v>
                </c:pt>
                <c:pt idx="17750">
                  <c:v>47</c:v>
                </c:pt>
                <c:pt idx="17751">
                  <c:v>47</c:v>
                </c:pt>
                <c:pt idx="17752">
                  <c:v>47</c:v>
                </c:pt>
                <c:pt idx="17753">
                  <c:v>47</c:v>
                </c:pt>
                <c:pt idx="17754">
                  <c:v>47</c:v>
                </c:pt>
                <c:pt idx="17755">
                  <c:v>47</c:v>
                </c:pt>
                <c:pt idx="17756">
                  <c:v>47</c:v>
                </c:pt>
                <c:pt idx="17757">
                  <c:v>47</c:v>
                </c:pt>
                <c:pt idx="17758">
                  <c:v>47</c:v>
                </c:pt>
                <c:pt idx="17759">
                  <c:v>47</c:v>
                </c:pt>
                <c:pt idx="17760">
                  <c:v>47</c:v>
                </c:pt>
                <c:pt idx="17761">
                  <c:v>47</c:v>
                </c:pt>
                <c:pt idx="17762">
                  <c:v>47</c:v>
                </c:pt>
                <c:pt idx="17763">
                  <c:v>47</c:v>
                </c:pt>
                <c:pt idx="17764">
                  <c:v>47</c:v>
                </c:pt>
                <c:pt idx="17765">
                  <c:v>47</c:v>
                </c:pt>
                <c:pt idx="17766">
                  <c:v>47</c:v>
                </c:pt>
                <c:pt idx="17767">
                  <c:v>47</c:v>
                </c:pt>
                <c:pt idx="17768">
                  <c:v>47</c:v>
                </c:pt>
                <c:pt idx="17769">
                  <c:v>47</c:v>
                </c:pt>
                <c:pt idx="17770">
                  <c:v>47</c:v>
                </c:pt>
                <c:pt idx="17771">
                  <c:v>47</c:v>
                </c:pt>
                <c:pt idx="17772">
                  <c:v>47</c:v>
                </c:pt>
                <c:pt idx="17773">
                  <c:v>47</c:v>
                </c:pt>
                <c:pt idx="17774">
                  <c:v>47</c:v>
                </c:pt>
                <c:pt idx="17775">
                  <c:v>47</c:v>
                </c:pt>
                <c:pt idx="17776">
                  <c:v>47</c:v>
                </c:pt>
                <c:pt idx="17777">
                  <c:v>47</c:v>
                </c:pt>
                <c:pt idx="17778">
                  <c:v>47</c:v>
                </c:pt>
                <c:pt idx="17779">
                  <c:v>47</c:v>
                </c:pt>
                <c:pt idx="17780">
                  <c:v>47</c:v>
                </c:pt>
                <c:pt idx="17781">
                  <c:v>47</c:v>
                </c:pt>
                <c:pt idx="17782">
                  <c:v>47</c:v>
                </c:pt>
                <c:pt idx="17783">
                  <c:v>47</c:v>
                </c:pt>
                <c:pt idx="17784">
                  <c:v>47</c:v>
                </c:pt>
                <c:pt idx="17785">
                  <c:v>47</c:v>
                </c:pt>
                <c:pt idx="17786">
                  <c:v>47</c:v>
                </c:pt>
                <c:pt idx="17787">
                  <c:v>47</c:v>
                </c:pt>
                <c:pt idx="17788">
                  <c:v>47</c:v>
                </c:pt>
                <c:pt idx="17789">
                  <c:v>47</c:v>
                </c:pt>
                <c:pt idx="17790">
                  <c:v>47</c:v>
                </c:pt>
                <c:pt idx="17791">
                  <c:v>47</c:v>
                </c:pt>
                <c:pt idx="17792">
                  <c:v>47</c:v>
                </c:pt>
                <c:pt idx="17793">
                  <c:v>47</c:v>
                </c:pt>
                <c:pt idx="17794">
                  <c:v>47</c:v>
                </c:pt>
                <c:pt idx="17795">
                  <c:v>47</c:v>
                </c:pt>
                <c:pt idx="17796">
                  <c:v>47</c:v>
                </c:pt>
                <c:pt idx="17797">
                  <c:v>47</c:v>
                </c:pt>
                <c:pt idx="17798">
                  <c:v>47</c:v>
                </c:pt>
                <c:pt idx="17799">
                  <c:v>47</c:v>
                </c:pt>
                <c:pt idx="17800">
                  <c:v>47</c:v>
                </c:pt>
                <c:pt idx="17801">
                  <c:v>47</c:v>
                </c:pt>
                <c:pt idx="17802">
                  <c:v>47</c:v>
                </c:pt>
                <c:pt idx="17803">
                  <c:v>47</c:v>
                </c:pt>
                <c:pt idx="17804">
                  <c:v>47</c:v>
                </c:pt>
                <c:pt idx="17805">
                  <c:v>47</c:v>
                </c:pt>
                <c:pt idx="17806">
                  <c:v>47</c:v>
                </c:pt>
                <c:pt idx="17807">
                  <c:v>47</c:v>
                </c:pt>
                <c:pt idx="17808">
                  <c:v>47</c:v>
                </c:pt>
                <c:pt idx="17809">
                  <c:v>47</c:v>
                </c:pt>
                <c:pt idx="17810">
                  <c:v>47</c:v>
                </c:pt>
                <c:pt idx="17811">
                  <c:v>47</c:v>
                </c:pt>
                <c:pt idx="17812">
                  <c:v>47</c:v>
                </c:pt>
                <c:pt idx="17813">
                  <c:v>47</c:v>
                </c:pt>
                <c:pt idx="17814">
                  <c:v>47</c:v>
                </c:pt>
                <c:pt idx="17815">
                  <c:v>47</c:v>
                </c:pt>
                <c:pt idx="17816">
                  <c:v>47</c:v>
                </c:pt>
                <c:pt idx="17817">
                  <c:v>47</c:v>
                </c:pt>
                <c:pt idx="17818">
                  <c:v>47</c:v>
                </c:pt>
                <c:pt idx="17819">
                  <c:v>47</c:v>
                </c:pt>
                <c:pt idx="17820">
                  <c:v>47</c:v>
                </c:pt>
                <c:pt idx="17821">
                  <c:v>47</c:v>
                </c:pt>
                <c:pt idx="17822">
                  <c:v>47</c:v>
                </c:pt>
                <c:pt idx="17823">
                  <c:v>47</c:v>
                </c:pt>
                <c:pt idx="17824">
                  <c:v>47</c:v>
                </c:pt>
                <c:pt idx="17825">
                  <c:v>47</c:v>
                </c:pt>
                <c:pt idx="17826">
                  <c:v>47</c:v>
                </c:pt>
                <c:pt idx="17827">
                  <c:v>47</c:v>
                </c:pt>
                <c:pt idx="17828">
                  <c:v>47</c:v>
                </c:pt>
                <c:pt idx="17829">
                  <c:v>47</c:v>
                </c:pt>
                <c:pt idx="17830">
                  <c:v>47</c:v>
                </c:pt>
                <c:pt idx="17831">
                  <c:v>47</c:v>
                </c:pt>
                <c:pt idx="17832">
                  <c:v>47</c:v>
                </c:pt>
                <c:pt idx="17833">
                  <c:v>47</c:v>
                </c:pt>
                <c:pt idx="17834">
                  <c:v>47</c:v>
                </c:pt>
                <c:pt idx="17835">
                  <c:v>47</c:v>
                </c:pt>
                <c:pt idx="17836">
                  <c:v>47</c:v>
                </c:pt>
                <c:pt idx="17837">
                  <c:v>47</c:v>
                </c:pt>
                <c:pt idx="17838">
                  <c:v>48</c:v>
                </c:pt>
                <c:pt idx="17839">
                  <c:v>48</c:v>
                </c:pt>
                <c:pt idx="17840">
                  <c:v>48</c:v>
                </c:pt>
                <c:pt idx="17841">
                  <c:v>48</c:v>
                </c:pt>
                <c:pt idx="17842">
                  <c:v>48</c:v>
                </c:pt>
                <c:pt idx="17843">
                  <c:v>48</c:v>
                </c:pt>
                <c:pt idx="17844">
                  <c:v>48</c:v>
                </c:pt>
                <c:pt idx="17845">
                  <c:v>48</c:v>
                </c:pt>
                <c:pt idx="17846">
                  <c:v>48</c:v>
                </c:pt>
                <c:pt idx="17847">
                  <c:v>48</c:v>
                </c:pt>
                <c:pt idx="17848">
                  <c:v>48</c:v>
                </c:pt>
                <c:pt idx="17849">
                  <c:v>48</c:v>
                </c:pt>
                <c:pt idx="17850">
                  <c:v>48</c:v>
                </c:pt>
                <c:pt idx="17851">
                  <c:v>48</c:v>
                </c:pt>
                <c:pt idx="17852">
                  <c:v>48</c:v>
                </c:pt>
                <c:pt idx="17853">
                  <c:v>48</c:v>
                </c:pt>
                <c:pt idx="17854">
                  <c:v>48</c:v>
                </c:pt>
                <c:pt idx="17855">
                  <c:v>48</c:v>
                </c:pt>
                <c:pt idx="17856">
                  <c:v>48</c:v>
                </c:pt>
                <c:pt idx="17857">
                  <c:v>48</c:v>
                </c:pt>
                <c:pt idx="17858">
                  <c:v>48</c:v>
                </c:pt>
                <c:pt idx="17859">
                  <c:v>48</c:v>
                </c:pt>
                <c:pt idx="17860">
                  <c:v>48</c:v>
                </c:pt>
                <c:pt idx="17861">
                  <c:v>48</c:v>
                </c:pt>
                <c:pt idx="17862">
                  <c:v>48</c:v>
                </c:pt>
                <c:pt idx="17863">
                  <c:v>48</c:v>
                </c:pt>
                <c:pt idx="17864">
                  <c:v>48</c:v>
                </c:pt>
                <c:pt idx="17865">
                  <c:v>48</c:v>
                </c:pt>
                <c:pt idx="17866">
                  <c:v>48</c:v>
                </c:pt>
                <c:pt idx="17867">
                  <c:v>48</c:v>
                </c:pt>
                <c:pt idx="17868">
                  <c:v>48</c:v>
                </c:pt>
                <c:pt idx="17869">
                  <c:v>48</c:v>
                </c:pt>
                <c:pt idx="17870">
                  <c:v>48</c:v>
                </c:pt>
                <c:pt idx="17871">
                  <c:v>48</c:v>
                </c:pt>
                <c:pt idx="17872">
                  <c:v>48</c:v>
                </c:pt>
                <c:pt idx="17873">
                  <c:v>48</c:v>
                </c:pt>
                <c:pt idx="17874">
                  <c:v>48</c:v>
                </c:pt>
                <c:pt idx="17875">
                  <c:v>48</c:v>
                </c:pt>
                <c:pt idx="17876">
                  <c:v>48</c:v>
                </c:pt>
                <c:pt idx="17877">
                  <c:v>48</c:v>
                </c:pt>
                <c:pt idx="17878">
                  <c:v>48</c:v>
                </c:pt>
                <c:pt idx="17879">
                  <c:v>48</c:v>
                </c:pt>
                <c:pt idx="17880">
                  <c:v>48</c:v>
                </c:pt>
                <c:pt idx="17881">
                  <c:v>48</c:v>
                </c:pt>
                <c:pt idx="17882">
                  <c:v>48</c:v>
                </c:pt>
                <c:pt idx="17883">
                  <c:v>48</c:v>
                </c:pt>
                <c:pt idx="17884">
                  <c:v>48</c:v>
                </c:pt>
                <c:pt idx="17885">
                  <c:v>48</c:v>
                </c:pt>
                <c:pt idx="17886">
                  <c:v>48</c:v>
                </c:pt>
                <c:pt idx="17887">
                  <c:v>48</c:v>
                </c:pt>
                <c:pt idx="17888">
                  <c:v>48</c:v>
                </c:pt>
                <c:pt idx="17889">
                  <c:v>48</c:v>
                </c:pt>
                <c:pt idx="17890">
                  <c:v>48</c:v>
                </c:pt>
                <c:pt idx="17891">
                  <c:v>48</c:v>
                </c:pt>
                <c:pt idx="17892">
                  <c:v>48</c:v>
                </c:pt>
                <c:pt idx="17893">
                  <c:v>48</c:v>
                </c:pt>
                <c:pt idx="17894">
                  <c:v>48</c:v>
                </c:pt>
                <c:pt idx="17895">
                  <c:v>48</c:v>
                </c:pt>
                <c:pt idx="17896">
                  <c:v>48</c:v>
                </c:pt>
                <c:pt idx="17897">
                  <c:v>48</c:v>
                </c:pt>
                <c:pt idx="17898">
                  <c:v>48</c:v>
                </c:pt>
                <c:pt idx="17899">
                  <c:v>48</c:v>
                </c:pt>
                <c:pt idx="17900">
                  <c:v>48</c:v>
                </c:pt>
                <c:pt idx="17901">
                  <c:v>48</c:v>
                </c:pt>
                <c:pt idx="17902">
                  <c:v>48</c:v>
                </c:pt>
                <c:pt idx="17903">
                  <c:v>48</c:v>
                </c:pt>
                <c:pt idx="17904">
                  <c:v>48</c:v>
                </c:pt>
                <c:pt idx="17905">
                  <c:v>48</c:v>
                </c:pt>
                <c:pt idx="17906">
                  <c:v>48</c:v>
                </c:pt>
                <c:pt idx="17907">
                  <c:v>48</c:v>
                </c:pt>
                <c:pt idx="17908">
                  <c:v>48</c:v>
                </c:pt>
                <c:pt idx="17909">
                  <c:v>48</c:v>
                </c:pt>
                <c:pt idx="17910">
                  <c:v>48</c:v>
                </c:pt>
                <c:pt idx="17911">
                  <c:v>48</c:v>
                </c:pt>
                <c:pt idx="17912">
                  <c:v>48</c:v>
                </c:pt>
                <c:pt idx="17913">
                  <c:v>48</c:v>
                </c:pt>
                <c:pt idx="17914">
                  <c:v>48</c:v>
                </c:pt>
                <c:pt idx="17915">
                  <c:v>48</c:v>
                </c:pt>
                <c:pt idx="17916">
                  <c:v>48</c:v>
                </c:pt>
                <c:pt idx="17917">
                  <c:v>48</c:v>
                </c:pt>
                <c:pt idx="17918">
                  <c:v>48</c:v>
                </c:pt>
                <c:pt idx="17919">
                  <c:v>48</c:v>
                </c:pt>
                <c:pt idx="17920">
                  <c:v>48</c:v>
                </c:pt>
                <c:pt idx="17921">
                  <c:v>48</c:v>
                </c:pt>
                <c:pt idx="17922">
                  <c:v>48</c:v>
                </c:pt>
                <c:pt idx="17923">
                  <c:v>48</c:v>
                </c:pt>
                <c:pt idx="17924">
                  <c:v>48</c:v>
                </c:pt>
                <c:pt idx="17925">
                  <c:v>48</c:v>
                </c:pt>
                <c:pt idx="17926">
                  <c:v>48</c:v>
                </c:pt>
                <c:pt idx="17927">
                  <c:v>48</c:v>
                </c:pt>
                <c:pt idx="17928">
                  <c:v>48</c:v>
                </c:pt>
                <c:pt idx="17929">
                  <c:v>48</c:v>
                </c:pt>
                <c:pt idx="17930">
                  <c:v>48</c:v>
                </c:pt>
                <c:pt idx="17931">
                  <c:v>48</c:v>
                </c:pt>
                <c:pt idx="17932">
                  <c:v>48</c:v>
                </c:pt>
                <c:pt idx="17933">
                  <c:v>48</c:v>
                </c:pt>
                <c:pt idx="17934">
                  <c:v>48</c:v>
                </c:pt>
                <c:pt idx="17935">
                  <c:v>48</c:v>
                </c:pt>
                <c:pt idx="17936">
                  <c:v>48</c:v>
                </c:pt>
                <c:pt idx="17937">
                  <c:v>48</c:v>
                </c:pt>
                <c:pt idx="17938">
                  <c:v>48</c:v>
                </c:pt>
                <c:pt idx="17939">
                  <c:v>48</c:v>
                </c:pt>
                <c:pt idx="17940">
                  <c:v>48</c:v>
                </c:pt>
                <c:pt idx="17941">
                  <c:v>48</c:v>
                </c:pt>
                <c:pt idx="17942">
                  <c:v>48</c:v>
                </c:pt>
                <c:pt idx="17943">
                  <c:v>48</c:v>
                </c:pt>
                <c:pt idx="17944">
                  <c:v>48</c:v>
                </c:pt>
                <c:pt idx="17945">
                  <c:v>48</c:v>
                </c:pt>
                <c:pt idx="17946">
                  <c:v>48</c:v>
                </c:pt>
                <c:pt idx="17947">
                  <c:v>48</c:v>
                </c:pt>
                <c:pt idx="17948">
                  <c:v>48</c:v>
                </c:pt>
                <c:pt idx="17949">
                  <c:v>48</c:v>
                </c:pt>
                <c:pt idx="17950">
                  <c:v>48</c:v>
                </c:pt>
                <c:pt idx="17951">
                  <c:v>48</c:v>
                </c:pt>
                <c:pt idx="17952">
                  <c:v>48</c:v>
                </c:pt>
                <c:pt idx="17953">
                  <c:v>48</c:v>
                </c:pt>
                <c:pt idx="17954">
                  <c:v>48</c:v>
                </c:pt>
                <c:pt idx="17955">
                  <c:v>48</c:v>
                </c:pt>
                <c:pt idx="17956">
                  <c:v>48</c:v>
                </c:pt>
                <c:pt idx="17957">
                  <c:v>48</c:v>
                </c:pt>
                <c:pt idx="17958">
                  <c:v>48</c:v>
                </c:pt>
                <c:pt idx="17959">
                  <c:v>48</c:v>
                </c:pt>
                <c:pt idx="17960">
                  <c:v>48</c:v>
                </c:pt>
                <c:pt idx="17961">
                  <c:v>48</c:v>
                </c:pt>
                <c:pt idx="17962">
                  <c:v>48</c:v>
                </c:pt>
                <c:pt idx="17963">
                  <c:v>48</c:v>
                </c:pt>
                <c:pt idx="17964">
                  <c:v>48</c:v>
                </c:pt>
                <c:pt idx="17965">
                  <c:v>48</c:v>
                </c:pt>
                <c:pt idx="17966">
                  <c:v>48</c:v>
                </c:pt>
                <c:pt idx="17967">
                  <c:v>48</c:v>
                </c:pt>
                <c:pt idx="17968">
                  <c:v>48</c:v>
                </c:pt>
                <c:pt idx="17969">
                  <c:v>48</c:v>
                </c:pt>
                <c:pt idx="17970">
                  <c:v>49</c:v>
                </c:pt>
                <c:pt idx="17971">
                  <c:v>49</c:v>
                </c:pt>
                <c:pt idx="17972">
                  <c:v>49</c:v>
                </c:pt>
                <c:pt idx="17973">
                  <c:v>49</c:v>
                </c:pt>
                <c:pt idx="17974">
                  <c:v>49</c:v>
                </c:pt>
                <c:pt idx="17975">
                  <c:v>49</c:v>
                </c:pt>
                <c:pt idx="17976">
                  <c:v>49</c:v>
                </c:pt>
                <c:pt idx="17977">
                  <c:v>49</c:v>
                </c:pt>
                <c:pt idx="17978">
                  <c:v>49</c:v>
                </c:pt>
                <c:pt idx="17979">
                  <c:v>49</c:v>
                </c:pt>
                <c:pt idx="17980">
                  <c:v>49</c:v>
                </c:pt>
                <c:pt idx="17981">
                  <c:v>49</c:v>
                </c:pt>
                <c:pt idx="17982">
                  <c:v>49</c:v>
                </c:pt>
                <c:pt idx="17983">
                  <c:v>49</c:v>
                </c:pt>
                <c:pt idx="17984">
                  <c:v>49</c:v>
                </c:pt>
                <c:pt idx="17985">
                  <c:v>49</c:v>
                </c:pt>
                <c:pt idx="17986">
                  <c:v>49</c:v>
                </c:pt>
                <c:pt idx="17987">
                  <c:v>49</c:v>
                </c:pt>
                <c:pt idx="17988">
                  <c:v>49</c:v>
                </c:pt>
                <c:pt idx="17989">
                  <c:v>49</c:v>
                </c:pt>
                <c:pt idx="17990">
                  <c:v>49</c:v>
                </c:pt>
                <c:pt idx="17991">
                  <c:v>49</c:v>
                </c:pt>
                <c:pt idx="17992">
                  <c:v>49</c:v>
                </c:pt>
                <c:pt idx="17993">
                  <c:v>49</c:v>
                </c:pt>
                <c:pt idx="17994">
                  <c:v>49</c:v>
                </c:pt>
                <c:pt idx="17995">
                  <c:v>49</c:v>
                </c:pt>
                <c:pt idx="17996">
                  <c:v>49</c:v>
                </c:pt>
                <c:pt idx="17997">
                  <c:v>49</c:v>
                </c:pt>
                <c:pt idx="17998">
                  <c:v>49</c:v>
                </c:pt>
                <c:pt idx="17999">
                  <c:v>49</c:v>
                </c:pt>
                <c:pt idx="18000">
                  <c:v>49</c:v>
                </c:pt>
                <c:pt idx="18001">
                  <c:v>49</c:v>
                </c:pt>
                <c:pt idx="18002">
                  <c:v>49</c:v>
                </c:pt>
                <c:pt idx="18003">
                  <c:v>49</c:v>
                </c:pt>
                <c:pt idx="18004">
                  <c:v>49</c:v>
                </c:pt>
                <c:pt idx="18005">
                  <c:v>49</c:v>
                </c:pt>
                <c:pt idx="18006">
                  <c:v>49</c:v>
                </c:pt>
                <c:pt idx="18007">
                  <c:v>49</c:v>
                </c:pt>
                <c:pt idx="18008">
                  <c:v>49</c:v>
                </c:pt>
                <c:pt idx="18009">
                  <c:v>49</c:v>
                </c:pt>
                <c:pt idx="18010">
                  <c:v>49</c:v>
                </c:pt>
                <c:pt idx="18011">
                  <c:v>49</c:v>
                </c:pt>
                <c:pt idx="18012">
                  <c:v>49</c:v>
                </c:pt>
                <c:pt idx="18013">
                  <c:v>49</c:v>
                </c:pt>
                <c:pt idx="18014">
                  <c:v>49</c:v>
                </c:pt>
                <c:pt idx="18015">
                  <c:v>49</c:v>
                </c:pt>
                <c:pt idx="18016">
                  <c:v>49</c:v>
                </c:pt>
                <c:pt idx="18017">
                  <c:v>49</c:v>
                </c:pt>
                <c:pt idx="18018">
                  <c:v>49</c:v>
                </c:pt>
                <c:pt idx="18019">
                  <c:v>49</c:v>
                </c:pt>
                <c:pt idx="18020">
                  <c:v>49</c:v>
                </c:pt>
                <c:pt idx="18021">
                  <c:v>49</c:v>
                </c:pt>
                <c:pt idx="18022">
                  <c:v>49</c:v>
                </c:pt>
                <c:pt idx="18023">
                  <c:v>49</c:v>
                </c:pt>
                <c:pt idx="18024">
                  <c:v>49</c:v>
                </c:pt>
                <c:pt idx="18025">
                  <c:v>49</c:v>
                </c:pt>
                <c:pt idx="18026">
                  <c:v>49</c:v>
                </c:pt>
                <c:pt idx="18027">
                  <c:v>49</c:v>
                </c:pt>
                <c:pt idx="18028">
                  <c:v>49</c:v>
                </c:pt>
                <c:pt idx="18029">
                  <c:v>49</c:v>
                </c:pt>
                <c:pt idx="18030">
                  <c:v>49</c:v>
                </c:pt>
                <c:pt idx="18031">
                  <c:v>49</c:v>
                </c:pt>
                <c:pt idx="18032">
                  <c:v>49</c:v>
                </c:pt>
                <c:pt idx="18033">
                  <c:v>49</c:v>
                </c:pt>
                <c:pt idx="18034">
                  <c:v>49</c:v>
                </c:pt>
                <c:pt idx="18035">
                  <c:v>49</c:v>
                </c:pt>
                <c:pt idx="18036">
                  <c:v>49</c:v>
                </c:pt>
                <c:pt idx="18037">
                  <c:v>49</c:v>
                </c:pt>
                <c:pt idx="18038">
                  <c:v>49</c:v>
                </c:pt>
                <c:pt idx="18039">
                  <c:v>49</c:v>
                </c:pt>
                <c:pt idx="18040">
                  <c:v>49</c:v>
                </c:pt>
                <c:pt idx="18041">
                  <c:v>49</c:v>
                </c:pt>
                <c:pt idx="18042">
                  <c:v>49</c:v>
                </c:pt>
                <c:pt idx="18043">
                  <c:v>49</c:v>
                </c:pt>
                <c:pt idx="18044">
                  <c:v>49</c:v>
                </c:pt>
                <c:pt idx="18045">
                  <c:v>49</c:v>
                </c:pt>
                <c:pt idx="18046">
                  <c:v>49</c:v>
                </c:pt>
                <c:pt idx="18047">
                  <c:v>49</c:v>
                </c:pt>
                <c:pt idx="18048">
                  <c:v>49</c:v>
                </c:pt>
                <c:pt idx="18049">
                  <c:v>49</c:v>
                </c:pt>
                <c:pt idx="18050">
                  <c:v>49</c:v>
                </c:pt>
                <c:pt idx="18051">
                  <c:v>49</c:v>
                </c:pt>
                <c:pt idx="18052">
                  <c:v>49</c:v>
                </c:pt>
                <c:pt idx="18053">
                  <c:v>49</c:v>
                </c:pt>
                <c:pt idx="18054">
                  <c:v>49</c:v>
                </c:pt>
                <c:pt idx="18055">
                  <c:v>49</c:v>
                </c:pt>
                <c:pt idx="18056">
                  <c:v>49</c:v>
                </c:pt>
                <c:pt idx="18057">
                  <c:v>49</c:v>
                </c:pt>
                <c:pt idx="18058">
                  <c:v>49</c:v>
                </c:pt>
                <c:pt idx="18059">
                  <c:v>49</c:v>
                </c:pt>
                <c:pt idx="18060">
                  <c:v>49</c:v>
                </c:pt>
                <c:pt idx="18061">
                  <c:v>49</c:v>
                </c:pt>
                <c:pt idx="18062">
                  <c:v>49</c:v>
                </c:pt>
                <c:pt idx="18063">
                  <c:v>49</c:v>
                </c:pt>
                <c:pt idx="18064">
                  <c:v>49</c:v>
                </c:pt>
                <c:pt idx="18065">
                  <c:v>49</c:v>
                </c:pt>
                <c:pt idx="18066">
                  <c:v>49</c:v>
                </c:pt>
                <c:pt idx="18067">
                  <c:v>49</c:v>
                </c:pt>
                <c:pt idx="18068">
                  <c:v>49</c:v>
                </c:pt>
                <c:pt idx="18069">
                  <c:v>49</c:v>
                </c:pt>
                <c:pt idx="18070">
                  <c:v>49</c:v>
                </c:pt>
                <c:pt idx="18071">
                  <c:v>49</c:v>
                </c:pt>
                <c:pt idx="18072">
                  <c:v>49</c:v>
                </c:pt>
                <c:pt idx="18073">
                  <c:v>49</c:v>
                </c:pt>
                <c:pt idx="18074">
                  <c:v>49</c:v>
                </c:pt>
                <c:pt idx="18075">
                  <c:v>49</c:v>
                </c:pt>
                <c:pt idx="18076">
                  <c:v>49</c:v>
                </c:pt>
                <c:pt idx="18077">
                  <c:v>49</c:v>
                </c:pt>
                <c:pt idx="18078">
                  <c:v>49</c:v>
                </c:pt>
                <c:pt idx="18079">
                  <c:v>49</c:v>
                </c:pt>
                <c:pt idx="18080">
                  <c:v>49</c:v>
                </c:pt>
                <c:pt idx="18081">
                  <c:v>49</c:v>
                </c:pt>
                <c:pt idx="18082">
                  <c:v>49</c:v>
                </c:pt>
                <c:pt idx="18083">
                  <c:v>49</c:v>
                </c:pt>
                <c:pt idx="18084">
                  <c:v>49</c:v>
                </c:pt>
                <c:pt idx="18085">
                  <c:v>49</c:v>
                </c:pt>
                <c:pt idx="18086">
                  <c:v>49</c:v>
                </c:pt>
                <c:pt idx="18087">
                  <c:v>49</c:v>
                </c:pt>
                <c:pt idx="18088">
                  <c:v>49</c:v>
                </c:pt>
                <c:pt idx="18089">
                  <c:v>49</c:v>
                </c:pt>
                <c:pt idx="18090">
                  <c:v>49</c:v>
                </c:pt>
                <c:pt idx="18091">
                  <c:v>49</c:v>
                </c:pt>
                <c:pt idx="18092">
                  <c:v>49</c:v>
                </c:pt>
                <c:pt idx="18093">
                  <c:v>49</c:v>
                </c:pt>
                <c:pt idx="18094">
                  <c:v>49</c:v>
                </c:pt>
                <c:pt idx="18095">
                  <c:v>49</c:v>
                </c:pt>
                <c:pt idx="18096">
                  <c:v>49</c:v>
                </c:pt>
                <c:pt idx="18097">
                  <c:v>49</c:v>
                </c:pt>
                <c:pt idx="18098">
                  <c:v>49</c:v>
                </c:pt>
                <c:pt idx="18099">
                  <c:v>49</c:v>
                </c:pt>
                <c:pt idx="18100">
                  <c:v>49</c:v>
                </c:pt>
                <c:pt idx="18101">
                  <c:v>49</c:v>
                </c:pt>
                <c:pt idx="18102">
                  <c:v>49</c:v>
                </c:pt>
                <c:pt idx="18103">
                  <c:v>49</c:v>
                </c:pt>
                <c:pt idx="18104">
                  <c:v>49</c:v>
                </c:pt>
                <c:pt idx="18105">
                  <c:v>49</c:v>
                </c:pt>
                <c:pt idx="18106">
                  <c:v>49</c:v>
                </c:pt>
                <c:pt idx="18107">
                  <c:v>50</c:v>
                </c:pt>
                <c:pt idx="18108">
                  <c:v>50</c:v>
                </c:pt>
                <c:pt idx="18109">
                  <c:v>50</c:v>
                </c:pt>
                <c:pt idx="18110">
                  <c:v>50</c:v>
                </c:pt>
                <c:pt idx="18111">
                  <c:v>50</c:v>
                </c:pt>
                <c:pt idx="18112">
                  <c:v>50</c:v>
                </c:pt>
                <c:pt idx="18113">
                  <c:v>50</c:v>
                </c:pt>
                <c:pt idx="18114">
                  <c:v>50</c:v>
                </c:pt>
                <c:pt idx="18115">
                  <c:v>50</c:v>
                </c:pt>
                <c:pt idx="18116">
                  <c:v>50</c:v>
                </c:pt>
                <c:pt idx="18117">
                  <c:v>50</c:v>
                </c:pt>
                <c:pt idx="18118">
                  <c:v>50</c:v>
                </c:pt>
                <c:pt idx="18119">
                  <c:v>50</c:v>
                </c:pt>
                <c:pt idx="18120">
                  <c:v>50</c:v>
                </c:pt>
                <c:pt idx="18121">
                  <c:v>50</c:v>
                </c:pt>
                <c:pt idx="18122">
                  <c:v>50</c:v>
                </c:pt>
                <c:pt idx="18123">
                  <c:v>50</c:v>
                </c:pt>
                <c:pt idx="18124">
                  <c:v>50</c:v>
                </c:pt>
                <c:pt idx="18125">
                  <c:v>50</c:v>
                </c:pt>
                <c:pt idx="18126">
                  <c:v>50</c:v>
                </c:pt>
                <c:pt idx="18127">
                  <c:v>50</c:v>
                </c:pt>
                <c:pt idx="18128">
                  <c:v>50</c:v>
                </c:pt>
                <c:pt idx="18129">
                  <c:v>50</c:v>
                </c:pt>
                <c:pt idx="18130">
                  <c:v>50</c:v>
                </c:pt>
                <c:pt idx="18131">
                  <c:v>50</c:v>
                </c:pt>
                <c:pt idx="18132">
                  <c:v>50</c:v>
                </c:pt>
                <c:pt idx="18133">
                  <c:v>50</c:v>
                </c:pt>
                <c:pt idx="18134">
                  <c:v>50</c:v>
                </c:pt>
                <c:pt idx="18135">
                  <c:v>50</c:v>
                </c:pt>
                <c:pt idx="18136">
                  <c:v>50</c:v>
                </c:pt>
                <c:pt idx="18137">
                  <c:v>50</c:v>
                </c:pt>
                <c:pt idx="18138">
                  <c:v>50</c:v>
                </c:pt>
                <c:pt idx="18139">
                  <c:v>50</c:v>
                </c:pt>
                <c:pt idx="18140">
                  <c:v>50</c:v>
                </c:pt>
                <c:pt idx="18141">
                  <c:v>50</c:v>
                </c:pt>
                <c:pt idx="18142">
                  <c:v>50</c:v>
                </c:pt>
                <c:pt idx="18143">
                  <c:v>50</c:v>
                </c:pt>
                <c:pt idx="18144">
                  <c:v>50</c:v>
                </c:pt>
                <c:pt idx="18145">
                  <c:v>50</c:v>
                </c:pt>
                <c:pt idx="18146">
                  <c:v>50</c:v>
                </c:pt>
                <c:pt idx="18147">
                  <c:v>50</c:v>
                </c:pt>
                <c:pt idx="18148">
                  <c:v>50</c:v>
                </c:pt>
                <c:pt idx="18149">
                  <c:v>50</c:v>
                </c:pt>
                <c:pt idx="18150">
                  <c:v>50</c:v>
                </c:pt>
                <c:pt idx="18151">
                  <c:v>50</c:v>
                </c:pt>
                <c:pt idx="18152">
                  <c:v>50</c:v>
                </c:pt>
                <c:pt idx="18153">
                  <c:v>50</c:v>
                </c:pt>
                <c:pt idx="18154">
                  <c:v>50</c:v>
                </c:pt>
                <c:pt idx="18155">
                  <c:v>50</c:v>
                </c:pt>
                <c:pt idx="18156">
                  <c:v>50</c:v>
                </c:pt>
                <c:pt idx="18157">
                  <c:v>50</c:v>
                </c:pt>
                <c:pt idx="18158">
                  <c:v>50</c:v>
                </c:pt>
                <c:pt idx="18159">
                  <c:v>50</c:v>
                </c:pt>
                <c:pt idx="18160">
                  <c:v>50</c:v>
                </c:pt>
                <c:pt idx="18161">
                  <c:v>50</c:v>
                </c:pt>
                <c:pt idx="18162">
                  <c:v>50</c:v>
                </c:pt>
                <c:pt idx="18163">
                  <c:v>50</c:v>
                </c:pt>
                <c:pt idx="18164">
                  <c:v>50</c:v>
                </c:pt>
                <c:pt idx="18165">
                  <c:v>50</c:v>
                </c:pt>
                <c:pt idx="18166">
                  <c:v>50</c:v>
                </c:pt>
                <c:pt idx="18167">
                  <c:v>50</c:v>
                </c:pt>
                <c:pt idx="18168">
                  <c:v>50</c:v>
                </c:pt>
                <c:pt idx="18169">
                  <c:v>50</c:v>
                </c:pt>
                <c:pt idx="18170">
                  <c:v>50</c:v>
                </c:pt>
                <c:pt idx="18171">
                  <c:v>50</c:v>
                </c:pt>
                <c:pt idx="18172">
                  <c:v>50</c:v>
                </c:pt>
                <c:pt idx="18173">
                  <c:v>50</c:v>
                </c:pt>
                <c:pt idx="18174">
                  <c:v>50</c:v>
                </c:pt>
                <c:pt idx="18175">
                  <c:v>50</c:v>
                </c:pt>
                <c:pt idx="18176">
                  <c:v>50</c:v>
                </c:pt>
                <c:pt idx="18177">
                  <c:v>50</c:v>
                </c:pt>
                <c:pt idx="18178">
                  <c:v>50</c:v>
                </c:pt>
                <c:pt idx="18179">
                  <c:v>50</c:v>
                </c:pt>
                <c:pt idx="18180">
                  <c:v>50</c:v>
                </c:pt>
                <c:pt idx="18181">
                  <c:v>50</c:v>
                </c:pt>
                <c:pt idx="18182">
                  <c:v>50</c:v>
                </c:pt>
                <c:pt idx="18183">
                  <c:v>50</c:v>
                </c:pt>
                <c:pt idx="18184">
                  <c:v>50</c:v>
                </c:pt>
                <c:pt idx="18185">
                  <c:v>50</c:v>
                </c:pt>
                <c:pt idx="18186">
                  <c:v>50</c:v>
                </c:pt>
                <c:pt idx="18187">
                  <c:v>50</c:v>
                </c:pt>
                <c:pt idx="18188">
                  <c:v>50</c:v>
                </c:pt>
                <c:pt idx="18189">
                  <c:v>50</c:v>
                </c:pt>
                <c:pt idx="18190">
                  <c:v>50</c:v>
                </c:pt>
                <c:pt idx="18191">
                  <c:v>50</c:v>
                </c:pt>
                <c:pt idx="18192">
                  <c:v>50</c:v>
                </c:pt>
                <c:pt idx="18193">
                  <c:v>50</c:v>
                </c:pt>
                <c:pt idx="18194">
                  <c:v>50</c:v>
                </c:pt>
                <c:pt idx="18195">
                  <c:v>50</c:v>
                </c:pt>
                <c:pt idx="18196">
                  <c:v>50</c:v>
                </c:pt>
                <c:pt idx="18197">
                  <c:v>50</c:v>
                </c:pt>
                <c:pt idx="18198">
                  <c:v>50</c:v>
                </c:pt>
                <c:pt idx="18199">
                  <c:v>50</c:v>
                </c:pt>
                <c:pt idx="18200">
                  <c:v>50</c:v>
                </c:pt>
                <c:pt idx="18201">
                  <c:v>50</c:v>
                </c:pt>
                <c:pt idx="18202">
                  <c:v>50</c:v>
                </c:pt>
                <c:pt idx="18203">
                  <c:v>50</c:v>
                </c:pt>
                <c:pt idx="18204">
                  <c:v>50</c:v>
                </c:pt>
                <c:pt idx="18205">
                  <c:v>50</c:v>
                </c:pt>
                <c:pt idx="18206">
                  <c:v>50</c:v>
                </c:pt>
                <c:pt idx="18207">
                  <c:v>50</c:v>
                </c:pt>
                <c:pt idx="18208">
                  <c:v>50</c:v>
                </c:pt>
                <c:pt idx="18209">
                  <c:v>50</c:v>
                </c:pt>
                <c:pt idx="18210">
                  <c:v>50</c:v>
                </c:pt>
                <c:pt idx="18211">
                  <c:v>50</c:v>
                </c:pt>
                <c:pt idx="18212">
                  <c:v>50</c:v>
                </c:pt>
                <c:pt idx="18213">
                  <c:v>50</c:v>
                </c:pt>
                <c:pt idx="18214">
                  <c:v>50</c:v>
                </c:pt>
                <c:pt idx="18215">
                  <c:v>50</c:v>
                </c:pt>
                <c:pt idx="18216">
                  <c:v>50</c:v>
                </c:pt>
                <c:pt idx="18217">
                  <c:v>50</c:v>
                </c:pt>
                <c:pt idx="18218">
                  <c:v>51</c:v>
                </c:pt>
                <c:pt idx="18219">
                  <c:v>51</c:v>
                </c:pt>
                <c:pt idx="18220">
                  <c:v>51</c:v>
                </c:pt>
                <c:pt idx="18221">
                  <c:v>51</c:v>
                </c:pt>
                <c:pt idx="18222">
                  <c:v>51</c:v>
                </c:pt>
                <c:pt idx="18223">
                  <c:v>51</c:v>
                </c:pt>
                <c:pt idx="18224">
                  <c:v>51</c:v>
                </c:pt>
                <c:pt idx="18225">
                  <c:v>51</c:v>
                </c:pt>
                <c:pt idx="18226">
                  <c:v>51</c:v>
                </c:pt>
                <c:pt idx="18227">
                  <c:v>51</c:v>
                </c:pt>
                <c:pt idx="18228">
                  <c:v>51</c:v>
                </c:pt>
                <c:pt idx="18229">
                  <c:v>51</c:v>
                </c:pt>
                <c:pt idx="18230">
                  <c:v>51</c:v>
                </c:pt>
                <c:pt idx="18231">
                  <c:v>51</c:v>
                </c:pt>
                <c:pt idx="18232">
                  <c:v>51</c:v>
                </c:pt>
                <c:pt idx="18233">
                  <c:v>51</c:v>
                </c:pt>
                <c:pt idx="18234">
                  <c:v>51</c:v>
                </c:pt>
                <c:pt idx="18235">
                  <c:v>51</c:v>
                </c:pt>
                <c:pt idx="18236">
                  <c:v>51</c:v>
                </c:pt>
                <c:pt idx="18237">
                  <c:v>51</c:v>
                </c:pt>
                <c:pt idx="18238">
                  <c:v>51</c:v>
                </c:pt>
                <c:pt idx="18239">
                  <c:v>51</c:v>
                </c:pt>
                <c:pt idx="18240">
                  <c:v>51</c:v>
                </c:pt>
                <c:pt idx="18241">
                  <c:v>51</c:v>
                </c:pt>
                <c:pt idx="18242">
                  <c:v>51</c:v>
                </c:pt>
                <c:pt idx="18243">
                  <c:v>51</c:v>
                </c:pt>
                <c:pt idx="18244">
                  <c:v>51</c:v>
                </c:pt>
                <c:pt idx="18245">
                  <c:v>51</c:v>
                </c:pt>
                <c:pt idx="18246">
                  <c:v>51</c:v>
                </c:pt>
                <c:pt idx="18247">
                  <c:v>51</c:v>
                </c:pt>
                <c:pt idx="18248">
                  <c:v>51</c:v>
                </c:pt>
                <c:pt idx="18249">
                  <c:v>51</c:v>
                </c:pt>
                <c:pt idx="18250">
                  <c:v>51</c:v>
                </c:pt>
                <c:pt idx="18251">
                  <c:v>51</c:v>
                </c:pt>
                <c:pt idx="18252">
                  <c:v>51</c:v>
                </c:pt>
                <c:pt idx="18253">
                  <c:v>51</c:v>
                </c:pt>
                <c:pt idx="18254">
                  <c:v>51</c:v>
                </c:pt>
                <c:pt idx="18255">
                  <c:v>51</c:v>
                </c:pt>
                <c:pt idx="18256">
                  <c:v>51</c:v>
                </c:pt>
                <c:pt idx="18257">
                  <c:v>51</c:v>
                </c:pt>
                <c:pt idx="18258">
                  <c:v>51</c:v>
                </c:pt>
                <c:pt idx="18259">
                  <c:v>51</c:v>
                </c:pt>
                <c:pt idx="18260">
                  <c:v>51</c:v>
                </c:pt>
                <c:pt idx="18261">
                  <c:v>51</c:v>
                </c:pt>
                <c:pt idx="18262">
                  <c:v>51</c:v>
                </c:pt>
                <c:pt idx="18263">
                  <c:v>51</c:v>
                </c:pt>
                <c:pt idx="18264">
                  <c:v>51</c:v>
                </c:pt>
                <c:pt idx="18265">
                  <c:v>51</c:v>
                </c:pt>
                <c:pt idx="18266">
                  <c:v>51</c:v>
                </c:pt>
                <c:pt idx="18267">
                  <c:v>51</c:v>
                </c:pt>
                <c:pt idx="18268">
                  <c:v>51</c:v>
                </c:pt>
                <c:pt idx="18269">
                  <c:v>51</c:v>
                </c:pt>
                <c:pt idx="18270">
                  <c:v>51</c:v>
                </c:pt>
                <c:pt idx="18271">
                  <c:v>51</c:v>
                </c:pt>
                <c:pt idx="18272">
                  <c:v>51</c:v>
                </c:pt>
                <c:pt idx="18273">
                  <c:v>51</c:v>
                </c:pt>
                <c:pt idx="18274">
                  <c:v>51</c:v>
                </c:pt>
                <c:pt idx="18275">
                  <c:v>51</c:v>
                </c:pt>
                <c:pt idx="18276">
                  <c:v>51</c:v>
                </c:pt>
                <c:pt idx="18277">
                  <c:v>51</c:v>
                </c:pt>
                <c:pt idx="18278">
                  <c:v>51</c:v>
                </c:pt>
                <c:pt idx="18279">
                  <c:v>51</c:v>
                </c:pt>
                <c:pt idx="18280">
                  <c:v>51</c:v>
                </c:pt>
                <c:pt idx="18281">
                  <c:v>51</c:v>
                </c:pt>
                <c:pt idx="18282">
                  <c:v>51</c:v>
                </c:pt>
                <c:pt idx="18283">
                  <c:v>51</c:v>
                </c:pt>
                <c:pt idx="18284">
                  <c:v>51</c:v>
                </c:pt>
                <c:pt idx="18285">
                  <c:v>51</c:v>
                </c:pt>
                <c:pt idx="18286">
                  <c:v>51</c:v>
                </c:pt>
                <c:pt idx="18287">
                  <c:v>51</c:v>
                </c:pt>
                <c:pt idx="18288">
                  <c:v>51</c:v>
                </c:pt>
                <c:pt idx="18289">
                  <c:v>51</c:v>
                </c:pt>
                <c:pt idx="18290">
                  <c:v>51</c:v>
                </c:pt>
                <c:pt idx="18291">
                  <c:v>51</c:v>
                </c:pt>
                <c:pt idx="18292">
                  <c:v>51</c:v>
                </c:pt>
                <c:pt idx="18293">
                  <c:v>51</c:v>
                </c:pt>
                <c:pt idx="18294">
                  <c:v>51</c:v>
                </c:pt>
                <c:pt idx="18295">
                  <c:v>51</c:v>
                </c:pt>
                <c:pt idx="18296">
                  <c:v>51</c:v>
                </c:pt>
                <c:pt idx="18297">
                  <c:v>51</c:v>
                </c:pt>
                <c:pt idx="18298">
                  <c:v>51</c:v>
                </c:pt>
                <c:pt idx="18299">
                  <c:v>51</c:v>
                </c:pt>
                <c:pt idx="18300">
                  <c:v>51</c:v>
                </c:pt>
                <c:pt idx="18301">
                  <c:v>51</c:v>
                </c:pt>
                <c:pt idx="18302">
                  <c:v>51</c:v>
                </c:pt>
                <c:pt idx="18303">
                  <c:v>51</c:v>
                </c:pt>
                <c:pt idx="18304">
                  <c:v>51</c:v>
                </c:pt>
                <c:pt idx="18305">
                  <c:v>51</c:v>
                </c:pt>
                <c:pt idx="18306">
                  <c:v>51</c:v>
                </c:pt>
                <c:pt idx="18307">
                  <c:v>51</c:v>
                </c:pt>
                <c:pt idx="18308">
                  <c:v>51</c:v>
                </c:pt>
                <c:pt idx="18309">
                  <c:v>51</c:v>
                </c:pt>
                <c:pt idx="18310">
                  <c:v>51</c:v>
                </c:pt>
                <c:pt idx="18311">
                  <c:v>51</c:v>
                </c:pt>
                <c:pt idx="18312">
                  <c:v>51</c:v>
                </c:pt>
                <c:pt idx="18313">
                  <c:v>51</c:v>
                </c:pt>
                <c:pt idx="18314">
                  <c:v>51</c:v>
                </c:pt>
                <c:pt idx="18315">
                  <c:v>51</c:v>
                </c:pt>
                <c:pt idx="18316">
                  <c:v>51</c:v>
                </c:pt>
                <c:pt idx="18317">
                  <c:v>51</c:v>
                </c:pt>
                <c:pt idx="18318">
                  <c:v>51</c:v>
                </c:pt>
                <c:pt idx="18319">
                  <c:v>51</c:v>
                </c:pt>
                <c:pt idx="18320">
                  <c:v>51</c:v>
                </c:pt>
                <c:pt idx="18321">
                  <c:v>51</c:v>
                </c:pt>
                <c:pt idx="18322">
                  <c:v>51</c:v>
                </c:pt>
                <c:pt idx="18323">
                  <c:v>51</c:v>
                </c:pt>
                <c:pt idx="18324">
                  <c:v>51</c:v>
                </c:pt>
                <c:pt idx="18325">
                  <c:v>51</c:v>
                </c:pt>
                <c:pt idx="18326">
                  <c:v>51</c:v>
                </c:pt>
                <c:pt idx="18327">
                  <c:v>51</c:v>
                </c:pt>
                <c:pt idx="18328">
                  <c:v>51</c:v>
                </c:pt>
                <c:pt idx="18329">
                  <c:v>51</c:v>
                </c:pt>
                <c:pt idx="18330">
                  <c:v>51</c:v>
                </c:pt>
                <c:pt idx="18331">
                  <c:v>51</c:v>
                </c:pt>
                <c:pt idx="18332">
                  <c:v>51</c:v>
                </c:pt>
                <c:pt idx="18333">
                  <c:v>51</c:v>
                </c:pt>
                <c:pt idx="18334">
                  <c:v>51</c:v>
                </c:pt>
                <c:pt idx="18335">
                  <c:v>51</c:v>
                </c:pt>
                <c:pt idx="18336">
                  <c:v>51</c:v>
                </c:pt>
                <c:pt idx="18337">
                  <c:v>51</c:v>
                </c:pt>
                <c:pt idx="18338">
                  <c:v>51</c:v>
                </c:pt>
                <c:pt idx="18339">
                  <c:v>51</c:v>
                </c:pt>
                <c:pt idx="18340">
                  <c:v>51</c:v>
                </c:pt>
                <c:pt idx="18341">
                  <c:v>51</c:v>
                </c:pt>
                <c:pt idx="18342">
                  <c:v>51</c:v>
                </c:pt>
                <c:pt idx="18343">
                  <c:v>51</c:v>
                </c:pt>
                <c:pt idx="18344">
                  <c:v>51</c:v>
                </c:pt>
                <c:pt idx="18345">
                  <c:v>51</c:v>
                </c:pt>
                <c:pt idx="18346">
                  <c:v>51</c:v>
                </c:pt>
                <c:pt idx="18347">
                  <c:v>51</c:v>
                </c:pt>
                <c:pt idx="18348">
                  <c:v>51</c:v>
                </c:pt>
                <c:pt idx="18349">
                  <c:v>51</c:v>
                </c:pt>
                <c:pt idx="18350">
                  <c:v>51</c:v>
                </c:pt>
                <c:pt idx="18351">
                  <c:v>51</c:v>
                </c:pt>
                <c:pt idx="18352">
                  <c:v>51</c:v>
                </c:pt>
                <c:pt idx="18353">
                  <c:v>51</c:v>
                </c:pt>
                <c:pt idx="18354">
                  <c:v>51</c:v>
                </c:pt>
                <c:pt idx="18355">
                  <c:v>51</c:v>
                </c:pt>
                <c:pt idx="18356">
                  <c:v>51</c:v>
                </c:pt>
                <c:pt idx="18357">
                  <c:v>51</c:v>
                </c:pt>
                <c:pt idx="18358">
                  <c:v>51</c:v>
                </c:pt>
                <c:pt idx="18359">
                  <c:v>51</c:v>
                </c:pt>
                <c:pt idx="18360">
                  <c:v>51</c:v>
                </c:pt>
                <c:pt idx="18361">
                  <c:v>51</c:v>
                </c:pt>
                <c:pt idx="18362">
                  <c:v>51</c:v>
                </c:pt>
                <c:pt idx="18363">
                  <c:v>51</c:v>
                </c:pt>
                <c:pt idx="18364">
                  <c:v>51</c:v>
                </c:pt>
                <c:pt idx="18365">
                  <c:v>51</c:v>
                </c:pt>
                <c:pt idx="18366">
                  <c:v>51</c:v>
                </c:pt>
                <c:pt idx="18367">
                  <c:v>52</c:v>
                </c:pt>
                <c:pt idx="18368">
                  <c:v>52</c:v>
                </c:pt>
                <c:pt idx="18369">
                  <c:v>52</c:v>
                </c:pt>
                <c:pt idx="18370">
                  <c:v>52</c:v>
                </c:pt>
                <c:pt idx="18371">
                  <c:v>52</c:v>
                </c:pt>
                <c:pt idx="18372">
                  <c:v>52</c:v>
                </c:pt>
                <c:pt idx="18373">
                  <c:v>52</c:v>
                </c:pt>
                <c:pt idx="18374">
                  <c:v>52</c:v>
                </c:pt>
                <c:pt idx="18375">
                  <c:v>52</c:v>
                </c:pt>
                <c:pt idx="18376">
                  <c:v>52</c:v>
                </c:pt>
                <c:pt idx="18377">
                  <c:v>52</c:v>
                </c:pt>
                <c:pt idx="18378">
                  <c:v>52</c:v>
                </c:pt>
                <c:pt idx="18379">
                  <c:v>52</c:v>
                </c:pt>
                <c:pt idx="18380">
                  <c:v>52</c:v>
                </c:pt>
                <c:pt idx="18381">
                  <c:v>52</c:v>
                </c:pt>
                <c:pt idx="18382">
                  <c:v>52</c:v>
                </c:pt>
                <c:pt idx="18383">
                  <c:v>52</c:v>
                </c:pt>
                <c:pt idx="18384">
                  <c:v>52</c:v>
                </c:pt>
                <c:pt idx="18385">
                  <c:v>52</c:v>
                </c:pt>
                <c:pt idx="18386">
                  <c:v>52</c:v>
                </c:pt>
                <c:pt idx="18387">
                  <c:v>52</c:v>
                </c:pt>
                <c:pt idx="18388">
                  <c:v>52</c:v>
                </c:pt>
                <c:pt idx="18389">
                  <c:v>52</c:v>
                </c:pt>
                <c:pt idx="18390">
                  <c:v>52</c:v>
                </c:pt>
                <c:pt idx="18391">
                  <c:v>52</c:v>
                </c:pt>
                <c:pt idx="18392">
                  <c:v>52</c:v>
                </c:pt>
                <c:pt idx="18393">
                  <c:v>52</c:v>
                </c:pt>
                <c:pt idx="18394">
                  <c:v>52</c:v>
                </c:pt>
                <c:pt idx="18395">
                  <c:v>52</c:v>
                </c:pt>
                <c:pt idx="18396">
                  <c:v>52</c:v>
                </c:pt>
                <c:pt idx="18397">
                  <c:v>52</c:v>
                </c:pt>
                <c:pt idx="18398">
                  <c:v>52</c:v>
                </c:pt>
                <c:pt idx="18399">
                  <c:v>52</c:v>
                </c:pt>
                <c:pt idx="18400">
                  <c:v>52</c:v>
                </c:pt>
                <c:pt idx="18401">
                  <c:v>52</c:v>
                </c:pt>
                <c:pt idx="18402">
                  <c:v>52</c:v>
                </c:pt>
                <c:pt idx="18403">
                  <c:v>52</c:v>
                </c:pt>
                <c:pt idx="18404">
                  <c:v>52</c:v>
                </c:pt>
                <c:pt idx="18405">
                  <c:v>52</c:v>
                </c:pt>
                <c:pt idx="18406">
                  <c:v>52</c:v>
                </c:pt>
                <c:pt idx="18407">
                  <c:v>52</c:v>
                </c:pt>
                <c:pt idx="18408">
                  <c:v>52</c:v>
                </c:pt>
                <c:pt idx="18409">
                  <c:v>52</c:v>
                </c:pt>
                <c:pt idx="18410">
                  <c:v>52</c:v>
                </c:pt>
                <c:pt idx="18411">
                  <c:v>52</c:v>
                </c:pt>
                <c:pt idx="18412">
                  <c:v>52</c:v>
                </c:pt>
                <c:pt idx="18413">
                  <c:v>52</c:v>
                </c:pt>
                <c:pt idx="18414">
                  <c:v>52</c:v>
                </c:pt>
                <c:pt idx="18415">
                  <c:v>52</c:v>
                </c:pt>
                <c:pt idx="18416">
                  <c:v>52</c:v>
                </c:pt>
                <c:pt idx="18417">
                  <c:v>52</c:v>
                </c:pt>
                <c:pt idx="18418">
                  <c:v>52</c:v>
                </c:pt>
                <c:pt idx="18419">
                  <c:v>52</c:v>
                </c:pt>
                <c:pt idx="18420">
                  <c:v>52</c:v>
                </c:pt>
                <c:pt idx="18421">
                  <c:v>52</c:v>
                </c:pt>
                <c:pt idx="18422">
                  <c:v>52</c:v>
                </c:pt>
                <c:pt idx="18423">
                  <c:v>52</c:v>
                </c:pt>
                <c:pt idx="18424">
                  <c:v>52</c:v>
                </c:pt>
                <c:pt idx="18425">
                  <c:v>52</c:v>
                </c:pt>
                <c:pt idx="18426">
                  <c:v>52</c:v>
                </c:pt>
                <c:pt idx="18427">
                  <c:v>52</c:v>
                </c:pt>
                <c:pt idx="18428">
                  <c:v>52</c:v>
                </c:pt>
                <c:pt idx="18429">
                  <c:v>52</c:v>
                </c:pt>
                <c:pt idx="18430">
                  <c:v>52</c:v>
                </c:pt>
                <c:pt idx="18431">
                  <c:v>52</c:v>
                </c:pt>
                <c:pt idx="18432">
                  <c:v>52</c:v>
                </c:pt>
                <c:pt idx="18433">
                  <c:v>52</c:v>
                </c:pt>
                <c:pt idx="18434">
                  <c:v>52</c:v>
                </c:pt>
                <c:pt idx="18435">
                  <c:v>52</c:v>
                </c:pt>
                <c:pt idx="18436">
                  <c:v>52</c:v>
                </c:pt>
                <c:pt idx="18437">
                  <c:v>52</c:v>
                </c:pt>
                <c:pt idx="18438">
                  <c:v>52</c:v>
                </c:pt>
                <c:pt idx="18439">
                  <c:v>52</c:v>
                </c:pt>
                <c:pt idx="18440">
                  <c:v>52</c:v>
                </c:pt>
                <c:pt idx="18441">
                  <c:v>52</c:v>
                </c:pt>
                <c:pt idx="18442">
                  <c:v>52</c:v>
                </c:pt>
                <c:pt idx="18443">
                  <c:v>52</c:v>
                </c:pt>
                <c:pt idx="18444">
                  <c:v>52</c:v>
                </c:pt>
                <c:pt idx="18445">
                  <c:v>52</c:v>
                </c:pt>
                <c:pt idx="18446">
                  <c:v>52</c:v>
                </c:pt>
                <c:pt idx="18447">
                  <c:v>52</c:v>
                </c:pt>
                <c:pt idx="18448">
                  <c:v>52</c:v>
                </c:pt>
                <c:pt idx="18449">
                  <c:v>52</c:v>
                </c:pt>
                <c:pt idx="18450">
                  <c:v>52</c:v>
                </c:pt>
                <c:pt idx="18451">
                  <c:v>52</c:v>
                </c:pt>
                <c:pt idx="18452">
                  <c:v>52</c:v>
                </c:pt>
                <c:pt idx="18453">
                  <c:v>52</c:v>
                </c:pt>
                <c:pt idx="18454">
                  <c:v>52</c:v>
                </c:pt>
                <c:pt idx="18455">
                  <c:v>52</c:v>
                </c:pt>
                <c:pt idx="18456">
                  <c:v>52</c:v>
                </c:pt>
                <c:pt idx="18457">
                  <c:v>52</c:v>
                </c:pt>
                <c:pt idx="18458">
                  <c:v>52</c:v>
                </c:pt>
                <c:pt idx="18459">
                  <c:v>52</c:v>
                </c:pt>
                <c:pt idx="18460">
                  <c:v>52</c:v>
                </c:pt>
                <c:pt idx="18461">
                  <c:v>52</c:v>
                </c:pt>
                <c:pt idx="18462">
                  <c:v>52</c:v>
                </c:pt>
                <c:pt idx="18463">
                  <c:v>52</c:v>
                </c:pt>
                <c:pt idx="18464">
                  <c:v>52</c:v>
                </c:pt>
                <c:pt idx="18465">
                  <c:v>52</c:v>
                </c:pt>
                <c:pt idx="18466">
                  <c:v>52</c:v>
                </c:pt>
                <c:pt idx="18467">
                  <c:v>52</c:v>
                </c:pt>
                <c:pt idx="18468">
                  <c:v>52</c:v>
                </c:pt>
                <c:pt idx="18469">
                  <c:v>52</c:v>
                </c:pt>
                <c:pt idx="18470">
                  <c:v>52</c:v>
                </c:pt>
                <c:pt idx="18471">
                  <c:v>52</c:v>
                </c:pt>
                <c:pt idx="18472">
                  <c:v>52</c:v>
                </c:pt>
                <c:pt idx="18473">
                  <c:v>52</c:v>
                </c:pt>
                <c:pt idx="18474">
                  <c:v>52</c:v>
                </c:pt>
                <c:pt idx="18475">
                  <c:v>52</c:v>
                </c:pt>
                <c:pt idx="18476">
                  <c:v>52</c:v>
                </c:pt>
                <c:pt idx="18477">
                  <c:v>52</c:v>
                </c:pt>
                <c:pt idx="18478">
                  <c:v>52</c:v>
                </c:pt>
                <c:pt idx="18479">
                  <c:v>52</c:v>
                </c:pt>
                <c:pt idx="18480">
                  <c:v>52</c:v>
                </c:pt>
                <c:pt idx="18481">
                  <c:v>52</c:v>
                </c:pt>
                <c:pt idx="18482">
                  <c:v>52</c:v>
                </c:pt>
                <c:pt idx="18483">
                  <c:v>52</c:v>
                </c:pt>
                <c:pt idx="18484">
                  <c:v>52</c:v>
                </c:pt>
                <c:pt idx="18485">
                  <c:v>52</c:v>
                </c:pt>
                <c:pt idx="18486">
                  <c:v>52</c:v>
                </c:pt>
                <c:pt idx="18487">
                  <c:v>52</c:v>
                </c:pt>
                <c:pt idx="18488">
                  <c:v>52</c:v>
                </c:pt>
                <c:pt idx="18489">
                  <c:v>52</c:v>
                </c:pt>
                <c:pt idx="18490">
                  <c:v>52</c:v>
                </c:pt>
                <c:pt idx="18491">
                  <c:v>52</c:v>
                </c:pt>
                <c:pt idx="18492">
                  <c:v>52</c:v>
                </c:pt>
                <c:pt idx="18493">
                  <c:v>52</c:v>
                </c:pt>
                <c:pt idx="18494">
                  <c:v>52</c:v>
                </c:pt>
                <c:pt idx="18495">
                  <c:v>52</c:v>
                </c:pt>
                <c:pt idx="18496">
                  <c:v>52</c:v>
                </c:pt>
                <c:pt idx="18497">
                  <c:v>52</c:v>
                </c:pt>
                <c:pt idx="18498">
                  <c:v>53</c:v>
                </c:pt>
                <c:pt idx="18499">
                  <c:v>53</c:v>
                </c:pt>
                <c:pt idx="18500">
                  <c:v>53</c:v>
                </c:pt>
                <c:pt idx="18501">
                  <c:v>53</c:v>
                </c:pt>
                <c:pt idx="18502">
                  <c:v>53</c:v>
                </c:pt>
                <c:pt idx="18503">
                  <c:v>53</c:v>
                </c:pt>
                <c:pt idx="18504">
                  <c:v>53</c:v>
                </c:pt>
                <c:pt idx="18505">
                  <c:v>53</c:v>
                </c:pt>
                <c:pt idx="18506">
                  <c:v>53</c:v>
                </c:pt>
                <c:pt idx="18507">
                  <c:v>53</c:v>
                </c:pt>
                <c:pt idx="18508">
                  <c:v>53</c:v>
                </c:pt>
                <c:pt idx="18509">
                  <c:v>53</c:v>
                </c:pt>
                <c:pt idx="18510">
                  <c:v>53</c:v>
                </c:pt>
                <c:pt idx="18511">
                  <c:v>53</c:v>
                </c:pt>
                <c:pt idx="18512">
                  <c:v>53</c:v>
                </c:pt>
                <c:pt idx="18513">
                  <c:v>53</c:v>
                </c:pt>
                <c:pt idx="18514">
                  <c:v>53</c:v>
                </c:pt>
                <c:pt idx="18515">
                  <c:v>53</c:v>
                </c:pt>
                <c:pt idx="18516">
                  <c:v>53</c:v>
                </c:pt>
                <c:pt idx="18517">
                  <c:v>53</c:v>
                </c:pt>
                <c:pt idx="18518">
                  <c:v>53</c:v>
                </c:pt>
                <c:pt idx="18519">
                  <c:v>53</c:v>
                </c:pt>
                <c:pt idx="18520">
                  <c:v>53</c:v>
                </c:pt>
                <c:pt idx="18521">
                  <c:v>53</c:v>
                </c:pt>
                <c:pt idx="18522">
                  <c:v>53</c:v>
                </c:pt>
                <c:pt idx="18523">
                  <c:v>53</c:v>
                </c:pt>
                <c:pt idx="18524">
                  <c:v>53</c:v>
                </c:pt>
                <c:pt idx="18525">
                  <c:v>53</c:v>
                </c:pt>
                <c:pt idx="18526">
                  <c:v>53</c:v>
                </c:pt>
                <c:pt idx="18527">
                  <c:v>53</c:v>
                </c:pt>
                <c:pt idx="18528">
                  <c:v>53</c:v>
                </c:pt>
                <c:pt idx="18529">
                  <c:v>53</c:v>
                </c:pt>
                <c:pt idx="18530">
                  <c:v>53</c:v>
                </c:pt>
                <c:pt idx="18531">
                  <c:v>53</c:v>
                </c:pt>
                <c:pt idx="18532">
                  <c:v>53</c:v>
                </c:pt>
                <c:pt idx="18533">
                  <c:v>53</c:v>
                </c:pt>
                <c:pt idx="18534">
                  <c:v>53</c:v>
                </c:pt>
                <c:pt idx="18535">
                  <c:v>53</c:v>
                </c:pt>
                <c:pt idx="18536">
                  <c:v>53</c:v>
                </c:pt>
                <c:pt idx="18537">
                  <c:v>53</c:v>
                </c:pt>
                <c:pt idx="18538">
                  <c:v>53</c:v>
                </c:pt>
                <c:pt idx="18539">
                  <c:v>53</c:v>
                </c:pt>
                <c:pt idx="18540">
                  <c:v>53</c:v>
                </c:pt>
                <c:pt idx="18541">
                  <c:v>53</c:v>
                </c:pt>
                <c:pt idx="18542">
                  <c:v>53</c:v>
                </c:pt>
                <c:pt idx="18543">
                  <c:v>53</c:v>
                </c:pt>
                <c:pt idx="18544">
                  <c:v>53</c:v>
                </c:pt>
                <c:pt idx="18545">
                  <c:v>53</c:v>
                </c:pt>
                <c:pt idx="18546">
                  <c:v>53</c:v>
                </c:pt>
                <c:pt idx="18547">
                  <c:v>53</c:v>
                </c:pt>
                <c:pt idx="18548">
                  <c:v>53</c:v>
                </c:pt>
                <c:pt idx="18549">
                  <c:v>53</c:v>
                </c:pt>
                <c:pt idx="18550">
                  <c:v>53</c:v>
                </c:pt>
                <c:pt idx="18551">
                  <c:v>53</c:v>
                </c:pt>
                <c:pt idx="18552">
                  <c:v>53</c:v>
                </c:pt>
                <c:pt idx="18553">
                  <c:v>53</c:v>
                </c:pt>
                <c:pt idx="18554">
                  <c:v>53</c:v>
                </c:pt>
                <c:pt idx="18555">
                  <c:v>53</c:v>
                </c:pt>
                <c:pt idx="18556">
                  <c:v>53</c:v>
                </c:pt>
                <c:pt idx="18557">
                  <c:v>53</c:v>
                </c:pt>
                <c:pt idx="18558">
                  <c:v>53</c:v>
                </c:pt>
                <c:pt idx="18559">
                  <c:v>53</c:v>
                </c:pt>
                <c:pt idx="18560">
                  <c:v>53</c:v>
                </c:pt>
                <c:pt idx="18561">
                  <c:v>53</c:v>
                </c:pt>
                <c:pt idx="18562">
                  <c:v>53</c:v>
                </c:pt>
                <c:pt idx="18563">
                  <c:v>53</c:v>
                </c:pt>
                <c:pt idx="18564">
                  <c:v>53</c:v>
                </c:pt>
                <c:pt idx="18565">
                  <c:v>53</c:v>
                </c:pt>
                <c:pt idx="18566">
                  <c:v>53</c:v>
                </c:pt>
                <c:pt idx="18567">
                  <c:v>53</c:v>
                </c:pt>
                <c:pt idx="18568">
                  <c:v>53</c:v>
                </c:pt>
                <c:pt idx="18569">
                  <c:v>53</c:v>
                </c:pt>
                <c:pt idx="18570">
                  <c:v>53</c:v>
                </c:pt>
                <c:pt idx="18571">
                  <c:v>53</c:v>
                </c:pt>
                <c:pt idx="18572">
                  <c:v>53</c:v>
                </c:pt>
                <c:pt idx="18573">
                  <c:v>53</c:v>
                </c:pt>
                <c:pt idx="18574">
                  <c:v>53</c:v>
                </c:pt>
                <c:pt idx="18575">
                  <c:v>53</c:v>
                </c:pt>
                <c:pt idx="18576">
                  <c:v>53</c:v>
                </c:pt>
                <c:pt idx="18577">
                  <c:v>53</c:v>
                </c:pt>
                <c:pt idx="18578">
                  <c:v>53</c:v>
                </c:pt>
                <c:pt idx="18579">
                  <c:v>53</c:v>
                </c:pt>
                <c:pt idx="18580">
                  <c:v>53</c:v>
                </c:pt>
                <c:pt idx="18581">
                  <c:v>53</c:v>
                </c:pt>
                <c:pt idx="18582">
                  <c:v>53</c:v>
                </c:pt>
                <c:pt idx="18583">
                  <c:v>53</c:v>
                </c:pt>
                <c:pt idx="18584">
                  <c:v>53</c:v>
                </c:pt>
                <c:pt idx="18585">
                  <c:v>53</c:v>
                </c:pt>
                <c:pt idx="18586">
                  <c:v>53</c:v>
                </c:pt>
                <c:pt idx="18587">
                  <c:v>53</c:v>
                </c:pt>
                <c:pt idx="18588">
                  <c:v>53</c:v>
                </c:pt>
                <c:pt idx="18589">
                  <c:v>53</c:v>
                </c:pt>
                <c:pt idx="18590">
                  <c:v>53</c:v>
                </c:pt>
                <c:pt idx="18591">
                  <c:v>53</c:v>
                </c:pt>
                <c:pt idx="18592">
                  <c:v>53</c:v>
                </c:pt>
                <c:pt idx="18593">
                  <c:v>53</c:v>
                </c:pt>
                <c:pt idx="18594">
                  <c:v>53</c:v>
                </c:pt>
                <c:pt idx="18595">
                  <c:v>53</c:v>
                </c:pt>
                <c:pt idx="18596">
                  <c:v>53</c:v>
                </c:pt>
                <c:pt idx="18597">
                  <c:v>53</c:v>
                </c:pt>
                <c:pt idx="18598">
                  <c:v>53</c:v>
                </c:pt>
                <c:pt idx="18599">
                  <c:v>53</c:v>
                </c:pt>
                <c:pt idx="18600">
                  <c:v>53</c:v>
                </c:pt>
                <c:pt idx="18601">
                  <c:v>53</c:v>
                </c:pt>
                <c:pt idx="18602">
                  <c:v>53</c:v>
                </c:pt>
                <c:pt idx="18603">
                  <c:v>53</c:v>
                </c:pt>
                <c:pt idx="18604">
                  <c:v>53</c:v>
                </c:pt>
                <c:pt idx="18605">
                  <c:v>53</c:v>
                </c:pt>
                <c:pt idx="18606">
                  <c:v>53</c:v>
                </c:pt>
                <c:pt idx="18607">
                  <c:v>53</c:v>
                </c:pt>
                <c:pt idx="18608">
                  <c:v>53</c:v>
                </c:pt>
                <c:pt idx="18609">
                  <c:v>53</c:v>
                </c:pt>
                <c:pt idx="18610">
                  <c:v>53</c:v>
                </c:pt>
                <c:pt idx="18611">
                  <c:v>53</c:v>
                </c:pt>
                <c:pt idx="18612">
                  <c:v>53</c:v>
                </c:pt>
                <c:pt idx="18613">
                  <c:v>53</c:v>
                </c:pt>
                <c:pt idx="18614">
                  <c:v>53</c:v>
                </c:pt>
                <c:pt idx="18615">
                  <c:v>53</c:v>
                </c:pt>
                <c:pt idx="18616">
                  <c:v>53</c:v>
                </c:pt>
                <c:pt idx="18617">
                  <c:v>53</c:v>
                </c:pt>
                <c:pt idx="18618">
                  <c:v>53</c:v>
                </c:pt>
                <c:pt idx="18619">
                  <c:v>53</c:v>
                </c:pt>
                <c:pt idx="18620">
                  <c:v>53</c:v>
                </c:pt>
                <c:pt idx="18621">
                  <c:v>53</c:v>
                </c:pt>
                <c:pt idx="18622">
                  <c:v>53</c:v>
                </c:pt>
                <c:pt idx="18623">
                  <c:v>53</c:v>
                </c:pt>
                <c:pt idx="18624">
                  <c:v>53</c:v>
                </c:pt>
                <c:pt idx="18625">
                  <c:v>53</c:v>
                </c:pt>
                <c:pt idx="18626">
                  <c:v>53</c:v>
                </c:pt>
                <c:pt idx="18627">
                  <c:v>53</c:v>
                </c:pt>
                <c:pt idx="18628">
                  <c:v>53</c:v>
                </c:pt>
                <c:pt idx="18629">
                  <c:v>53</c:v>
                </c:pt>
                <c:pt idx="18630">
                  <c:v>53</c:v>
                </c:pt>
                <c:pt idx="18631">
                  <c:v>53</c:v>
                </c:pt>
                <c:pt idx="18632">
                  <c:v>53</c:v>
                </c:pt>
                <c:pt idx="18633">
                  <c:v>53</c:v>
                </c:pt>
                <c:pt idx="18634">
                  <c:v>53</c:v>
                </c:pt>
                <c:pt idx="18635">
                  <c:v>54</c:v>
                </c:pt>
                <c:pt idx="18636">
                  <c:v>54</c:v>
                </c:pt>
                <c:pt idx="18637">
                  <c:v>54</c:v>
                </c:pt>
                <c:pt idx="18638">
                  <c:v>54</c:v>
                </c:pt>
                <c:pt idx="18639">
                  <c:v>54</c:v>
                </c:pt>
                <c:pt idx="18640">
                  <c:v>54</c:v>
                </c:pt>
                <c:pt idx="18641">
                  <c:v>54</c:v>
                </c:pt>
                <c:pt idx="18642">
                  <c:v>54</c:v>
                </c:pt>
                <c:pt idx="18643">
                  <c:v>54</c:v>
                </c:pt>
                <c:pt idx="18644">
                  <c:v>54</c:v>
                </c:pt>
                <c:pt idx="18645">
                  <c:v>54</c:v>
                </c:pt>
                <c:pt idx="18646">
                  <c:v>54</c:v>
                </c:pt>
                <c:pt idx="18647">
                  <c:v>54</c:v>
                </c:pt>
                <c:pt idx="18648">
                  <c:v>54</c:v>
                </c:pt>
                <c:pt idx="18649">
                  <c:v>54</c:v>
                </c:pt>
                <c:pt idx="18650">
                  <c:v>54</c:v>
                </c:pt>
                <c:pt idx="18651">
                  <c:v>54</c:v>
                </c:pt>
                <c:pt idx="18652">
                  <c:v>54</c:v>
                </c:pt>
                <c:pt idx="18653">
                  <c:v>54</c:v>
                </c:pt>
                <c:pt idx="18654">
                  <c:v>54</c:v>
                </c:pt>
                <c:pt idx="18655">
                  <c:v>54</c:v>
                </c:pt>
                <c:pt idx="18656">
                  <c:v>54</c:v>
                </c:pt>
                <c:pt idx="18657">
                  <c:v>54</c:v>
                </c:pt>
                <c:pt idx="18658">
                  <c:v>54</c:v>
                </c:pt>
                <c:pt idx="18659">
                  <c:v>54</c:v>
                </c:pt>
                <c:pt idx="18660">
                  <c:v>54</c:v>
                </c:pt>
                <c:pt idx="18661">
                  <c:v>54</c:v>
                </c:pt>
                <c:pt idx="18662">
                  <c:v>54</c:v>
                </c:pt>
                <c:pt idx="18663">
                  <c:v>54</c:v>
                </c:pt>
                <c:pt idx="18664">
                  <c:v>54</c:v>
                </c:pt>
                <c:pt idx="18665">
                  <c:v>54</c:v>
                </c:pt>
                <c:pt idx="18666">
                  <c:v>54</c:v>
                </c:pt>
                <c:pt idx="18667">
                  <c:v>54</c:v>
                </c:pt>
                <c:pt idx="18668">
                  <c:v>54</c:v>
                </c:pt>
                <c:pt idx="18669">
                  <c:v>54</c:v>
                </c:pt>
                <c:pt idx="18670">
                  <c:v>54</c:v>
                </c:pt>
                <c:pt idx="18671">
                  <c:v>54</c:v>
                </c:pt>
                <c:pt idx="18672">
                  <c:v>54</c:v>
                </c:pt>
                <c:pt idx="18673">
                  <c:v>54</c:v>
                </c:pt>
                <c:pt idx="18674">
                  <c:v>54</c:v>
                </c:pt>
                <c:pt idx="18675">
                  <c:v>54</c:v>
                </c:pt>
                <c:pt idx="18676">
                  <c:v>54</c:v>
                </c:pt>
                <c:pt idx="18677">
                  <c:v>54</c:v>
                </c:pt>
                <c:pt idx="18678">
                  <c:v>54</c:v>
                </c:pt>
                <c:pt idx="18679">
                  <c:v>54</c:v>
                </c:pt>
                <c:pt idx="18680">
                  <c:v>54</c:v>
                </c:pt>
                <c:pt idx="18681">
                  <c:v>54</c:v>
                </c:pt>
                <c:pt idx="18682">
                  <c:v>54</c:v>
                </c:pt>
                <c:pt idx="18683">
                  <c:v>54</c:v>
                </c:pt>
                <c:pt idx="18684">
                  <c:v>54</c:v>
                </c:pt>
                <c:pt idx="18685">
                  <c:v>54</c:v>
                </c:pt>
                <c:pt idx="18686">
                  <c:v>54</c:v>
                </c:pt>
                <c:pt idx="18687">
                  <c:v>54</c:v>
                </c:pt>
                <c:pt idx="18688">
                  <c:v>54</c:v>
                </c:pt>
                <c:pt idx="18689">
                  <c:v>54</c:v>
                </c:pt>
                <c:pt idx="18690">
                  <c:v>54</c:v>
                </c:pt>
                <c:pt idx="18691">
                  <c:v>54</c:v>
                </c:pt>
                <c:pt idx="18692">
                  <c:v>54</c:v>
                </c:pt>
                <c:pt idx="18693">
                  <c:v>54</c:v>
                </c:pt>
                <c:pt idx="18694">
                  <c:v>54</c:v>
                </c:pt>
                <c:pt idx="18695">
                  <c:v>54</c:v>
                </c:pt>
                <c:pt idx="18696">
                  <c:v>54</c:v>
                </c:pt>
                <c:pt idx="18697">
                  <c:v>54</c:v>
                </c:pt>
                <c:pt idx="18698">
                  <c:v>54</c:v>
                </c:pt>
                <c:pt idx="18699">
                  <c:v>54</c:v>
                </c:pt>
                <c:pt idx="18700">
                  <c:v>54</c:v>
                </c:pt>
                <c:pt idx="18701">
                  <c:v>54</c:v>
                </c:pt>
                <c:pt idx="18702">
                  <c:v>54</c:v>
                </c:pt>
                <c:pt idx="18703">
                  <c:v>54</c:v>
                </c:pt>
                <c:pt idx="18704">
                  <c:v>54</c:v>
                </c:pt>
                <c:pt idx="18705">
                  <c:v>54</c:v>
                </c:pt>
                <c:pt idx="18706">
                  <c:v>54</c:v>
                </c:pt>
                <c:pt idx="18707">
                  <c:v>54</c:v>
                </c:pt>
                <c:pt idx="18708">
                  <c:v>54</c:v>
                </c:pt>
                <c:pt idx="18709">
                  <c:v>54</c:v>
                </c:pt>
                <c:pt idx="18710">
                  <c:v>54</c:v>
                </c:pt>
                <c:pt idx="18711">
                  <c:v>54</c:v>
                </c:pt>
                <c:pt idx="18712">
                  <c:v>54</c:v>
                </c:pt>
                <c:pt idx="18713">
                  <c:v>54</c:v>
                </c:pt>
                <c:pt idx="18714">
                  <c:v>54</c:v>
                </c:pt>
                <c:pt idx="18715">
                  <c:v>54</c:v>
                </c:pt>
                <c:pt idx="18716">
                  <c:v>54</c:v>
                </c:pt>
                <c:pt idx="18717">
                  <c:v>54</c:v>
                </c:pt>
                <c:pt idx="18718">
                  <c:v>54</c:v>
                </c:pt>
                <c:pt idx="18719">
                  <c:v>54</c:v>
                </c:pt>
                <c:pt idx="18720">
                  <c:v>54</c:v>
                </c:pt>
                <c:pt idx="18721">
                  <c:v>54</c:v>
                </c:pt>
                <c:pt idx="18722">
                  <c:v>54</c:v>
                </c:pt>
                <c:pt idx="18723">
                  <c:v>54</c:v>
                </c:pt>
                <c:pt idx="18724">
                  <c:v>54</c:v>
                </c:pt>
                <c:pt idx="18725">
                  <c:v>54</c:v>
                </c:pt>
                <c:pt idx="18726">
                  <c:v>54</c:v>
                </c:pt>
                <c:pt idx="18727">
                  <c:v>54</c:v>
                </c:pt>
                <c:pt idx="18728">
                  <c:v>54</c:v>
                </c:pt>
                <c:pt idx="18729">
                  <c:v>54</c:v>
                </c:pt>
                <c:pt idx="18730">
                  <c:v>54</c:v>
                </c:pt>
                <c:pt idx="18731">
                  <c:v>54</c:v>
                </c:pt>
                <c:pt idx="18732">
                  <c:v>54</c:v>
                </c:pt>
                <c:pt idx="18733">
                  <c:v>54</c:v>
                </c:pt>
                <c:pt idx="18734">
                  <c:v>54</c:v>
                </c:pt>
                <c:pt idx="18735">
                  <c:v>54</c:v>
                </c:pt>
                <c:pt idx="18736">
                  <c:v>54</c:v>
                </c:pt>
                <c:pt idx="18737">
                  <c:v>54</c:v>
                </c:pt>
                <c:pt idx="18738">
                  <c:v>54</c:v>
                </c:pt>
                <c:pt idx="18739">
                  <c:v>54</c:v>
                </c:pt>
                <c:pt idx="18740">
                  <c:v>54</c:v>
                </c:pt>
                <c:pt idx="18741">
                  <c:v>54</c:v>
                </c:pt>
                <c:pt idx="18742">
                  <c:v>54</c:v>
                </c:pt>
                <c:pt idx="18743">
                  <c:v>54</c:v>
                </c:pt>
                <c:pt idx="18744">
                  <c:v>54</c:v>
                </c:pt>
                <c:pt idx="18745">
                  <c:v>54</c:v>
                </c:pt>
                <c:pt idx="18746">
                  <c:v>54</c:v>
                </c:pt>
                <c:pt idx="18747">
                  <c:v>54</c:v>
                </c:pt>
                <c:pt idx="18748">
                  <c:v>54</c:v>
                </c:pt>
                <c:pt idx="18749">
                  <c:v>54</c:v>
                </c:pt>
                <c:pt idx="18750">
                  <c:v>54</c:v>
                </c:pt>
                <c:pt idx="18751">
                  <c:v>54</c:v>
                </c:pt>
                <c:pt idx="18752">
                  <c:v>54</c:v>
                </c:pt>
                <c:pt idx="18753">
                  <c:v>54</c:v>
                </c:pt>
                <c:pt idx="18754">
                  <c:v>54</c:v>
                </c:pt>
                <c:pt idx="18755">
                  <c:v>54</c:v>
                </c:pt>
                <c:pt idx="18756">
                  <c:v>54</c:v>
                </c:pt>
                <c:pt idx="18757">
                  <c:v>54</c:v>
                </c:pt>
                <c:pt idx="18758">
                  <c:v>55</c:v>
                </c:pt>
                <c:pt idx="18759">
                  <c:v>55</c:v>
                </c:pt>
                <c:pt idx="18760">
                  <c:v>55</c:v>
                </c:pt>
                <c:pt idx="18761">
                  <c:v>55</c:v>
                </c:pt>
                <c:pt idx="18762">
                  <c:v>55</c:v>
                </c:pt>
                <c:pt idx="18763">
                  <c:v>55</c:v>
                </c:pt>
                <c:pt idx="18764">
                  <c:v>55</c:v>
                </c:pt>
                <c:pt idx="18765">
                  <c:v>55</c:v>
                </c:pt>
                <c:pt idx="18766">
                  <c:v>55</c:v>
                </c:pt>
                <c:pt idx="18767">
                  <c:v>55</c:v>
                </c:pt>
                <c:pt idx="18768">
                  <c:v>55</c:v>
                </c:pt>
                <c:pt idx="18769">
                  <c:v>55</c:v>
                </c:pt>
                <c:pt idx="18770">
                  <c:v>55</c:v>
                </c:pt>
                <c:pt idx="18771">
                  <c:v>55</c:v>
                </c:pt>
                <c:pt idx="18772">
                  <c:v>55</c:v>
                </c:pt>
                <c:pt idx="18773">
                  <c:v>55</c:v>
                </c:pt>
                <c:pt idx="18774">
                  <c:v>55</c:v>
                </c:pt>
                <c:pt idx="18775">
                  <c:v>55</c:v>
                </c:pt>
                <c:pt idx="18776">
                  <c:v>55</c:v>
                </c:pt>
                <c:pt idx="18777">
                  <c:v>55</c:v>
                </c:pt>
                <c:pt idx="18778">
                  <c:v>55</c:v>
                </c:pt>
                <c:pt idx="18779">
                  <c:v>55</c:v>
                </c:pt>
                <c:pt idx="18780">
                  <c:v>55</c:v>
                </c:pt>
                <c:pt idx="18781">
                  <c:v>55</c:v>
                </c:pt>
                <c:pt idx="18782">
                  <c:v>55</c:v>
                </c:pt>
                <c:pt idx="18783">
                  <c:v>55</c:v>
                </c:pt>
                <c:pt idx="18784">
                  <c:v>55</c:v>
                </c:pt>
                <c:pt idx="18785">
                  <c:v>55</c:v>
                </c:pt>
                <c:pt idx="18786">
                  <c:v>55</c:v>
                </c:pt>
                <c:pt idx="18787">
                  <c:v>55</c:v>
                </c:pt>
                <c:pt idx="18788">
                  <c:v>55</c:v>
                </c:pt>
                <c:pt idx="18789">
                  <c:v>55</c:v>
                </c:pt>
                <c:pt idx="18790">
                  <c:v>55</c:v>
                </c:pt>
                <c:pt idx="18791">
                  <c:v>55</c:v>
                </c:pt>
                <c:pt idx="18792">
                  <c:v>55</c:v>
                </c:pt>
                <c:pt idx="18793">
                  <c:v>55</c:v>
                </c:pt>
                <c:pt idx="18794">
                  <c:v>55</c:v>
                </c:pt>
                <c:pt idx="18795">
                  <c:v>55</c:v>
                </c:pt>
                <c:pt idx="18796">
                  <c:v>55</c:v>
                </c:pt>
                <c:pt idx="18797">
                  <c:v>55</c:v>
                </c:pt>
                <c:pt idx="18798">
                  <c:v>55</c:v>
                </c:pt>
                <c:pt idx="18799">
                  <c:v>55</c:v>
                </c:pt>
                <c:pt idx="18800">
                  <c:v>55</c:v>
                </c:pt>
                <c:pt idx="18801">
                  <c:v>55</c:v>
                </c:pt>
                <c:pt idx="18802">
                  <c:v>55</c:v>
                </c:pt>
                <c:pt idx="18803">
                  <c:v>55</c:v>
                </c:pt>
                <c:pt idx="18804">
                  <c:v>55</c:v>
                </c:pt>
                <c:pt idx="18805">
                  <c:v>55</c:v>
                </c:pt>
                <c:pt idx="18806">
                  <c:v>55</c:v>
                </c:pt>
                <c:pt idx="18807">
                  <c:v>55</c:v>
                </c:pt>
                <c:pt idx="18808">
                  <c:v>55</c:v>
                </c:pt>
                <c:pt idx="18809">
                  <c:v>55</c:v>
                </c:pt>
                <c:pt idx="18810">
                  <c:v>55</c:v>
                </c:pt>
                <c:pt idx="18811">
                  <c:v>55</c:v>
                </c:pt>
                <c:pt idx="18812">
                  <c:v>55</c:v>
                </c:pt>
                <c:pt idx="18813">
                  <c:v>55</c:v>
                </c:pt>
                <c:pt idx="18814">
                  <c:v>55</c:v>
                </c:pt>
                <c:pt idx="18815">
                  <c:v>55</c:v>
                </c:pt>
                <c:pt idx="18816">
                  <c:v>55</c:v>
                </c:pt>
                <c:pt idx="18817">
                  <c:v>55</c:v>
                </c:pt>
                <c:pt idx="18818">
                  <c:v>55</c:v>
                </c:pt>
                <c:pt idx="18819">
                  <c:v>55</c:v>
                </c:pt>
                <c:pt idx="18820">
                  <c:v>55</c:v>
                </c:pt>
                <c:pt idx="18821">
                  <c:v>55</c:v>
                </c:pt>
                <c:pt idx="18822">
                  <c:v>55</c:v>
                </c:pt>
                <c:pt idx="18823">
                  <c:v>55</c:v>
                </c:pt>
                <c:pt idx="18824">
                  <c:v>55</c:v>
                </c:pt>
                <c:pt idx="18825">
                  <c:v>55</c:v>
                </c:pt>
                <c:pt idx="18826">
                  <c:v>55</c:v>
                </c:pt>
                <c:pt idx="18827">
                  <c:v>55</c:v>
                </c:pt>
                <c:pt idx="18828">
                  <c:v>55</c:v>
                </c:pt>
                <c:pt idx="18829">
                  <c:v>55</c:v>
                </c:pt>
                <c:pt idx="18830">
                  <c:v>55</c:v>
                </c:pt>
                <c:pt idx="18831">
                  <c:v>55</c:v>
                </c:pt>
                <c:pt idx="18832">
                  <c:v>55</c:v>
                </c:pt>
                <c:pt idx="18833">
                  <c:v>55</c:v>
                </c:pt>
                <c:pt idx="18834">
                  <c:v>55</c:v>
                </c:pt>
                <c:pt idx="18835">
                  <c:v>55</c:v>
                </c:pt>
                <c:pt idx="18836">
                  <c:v>55</c:v>
                </c:pt>
                <c:pt idx="18837">
                  <c:v>55</c:v>
                </c:pt>
                <c:pt idx="18838">
                  <c:v>55</c:v>
                </c:pt>
                <c:pt idx="18839">
                  <c:v>55</c:v>
                </c:pt>
                <c:pt idx="18840">
                  <c:v>55</c:v>
                </c:pt>
                <c:pt idx="18841">
                  <c:v>55</c:v>
                </c:pt>
                <c:pt idx="18842">
                  <c:v>55</c:v>
                </c:pt>
                <c:pt idx="18843">
                  <c:v>55</c:v>
                </c:pt>
                <c:pt idx="18844">
                  <c:v>55</c:v>
                </c:pt>
                <c:pt idx="18845">
                  <c:v>55</c:v>
                </c:pt>
                <c:pt idx="18846">
                  <c:v>55</c:v>
                </c:pt>
                <c:pt idx="18847">
                  <c:v>55</c:v>
                </c:pt>
                <c:pt idx="18848">
                  <c:v>55</c:v>
                </c:pt>
                <c:pt idx="18849">
                  <c:v>55</c:v>
                </c:pt>
                <c:pt idx="18850">
                  <c:v>55</c:v>
                </c:pt>
                <c:pt idx="18851">
                  <c:v>55</c:v>
                </c:pt>
                <c:pt idx="18852">
                  <c:v>55</c:v>
                </c:pt>
                <c:pt idx="18853">
                  <c:v>55</c:v>
                </c:pt>
                <c:pt idx="18854">
                  <c:v>55</c:v>
                </c:pt>
                <c:pt idx="18855">
                  <c:v>55</c:v>
                </c:pt>
                <c:pt idx="18856">
                  <c:v>55</c:v>
                </c:pt>
                <c:pt idx="18857">
                  <c:v>55</c:v>
                </c:pt>
                <c:pt idx="18858">
                  <c:v>55</c:v>
                </c:pt>
                <c:pt idx="18859">
                  <c:v>55</c:v>
                </c:pt>
                <c:pt idx="18860">
                  <c:v>55</c:v>
                </c:pt>
                <c:pt idx="18861">
                  <c:v>55</c:v>
                </c:pt>
                <c:pt idx="18862">
                  <c:v>55</c:v>
                </c:pt>
                <c:pt idx="18863">
                  <c:v>55</c:v>
                </c:pt>
                <c:pt idx="18864">
                  <c:v>55</c:v>
                </c:pt>
                <c:pt idx="18865">
                  <c:v>55</c:v>
                </c:pt>
                <c:pt idx="18866">
                  <c:v>55</c:v>
                </c:pt>
                <c:pt idx="18867">
                  <c:v>55</c:v>
                </c:pt>
                <c:pt idx="18868">
                  <c:v>55</c:v>
                </c:pt>
                <c:pt idx="18869">
                  <c:v>55</c:v>
                </c:pt>
                <c:pt idx="18870">
                  <c:v>55</c:v>
                </c:pt>
                <c:pt idx="18871">
                  <c:v>55</c:v>
                </c:pt>
                <c:pt idx="18872">
                  <c:v>55</c:v>
                </c:pt>
                <c:pt idx="18873">
                  <c:v>55</c:v>
                </c:pt>
                <c:pt idx="18874">
                  <c:v>55</c:v>
                </c:pt>
                <c:pt idx="18875">
                  <c:v>55</c:v>
                </c:pt>
                <c:pt idx="18876">
                  <c:v>56</c:v>
                </c:pt>
                <c:pt idx="18877">
                  <c:v>56</c:v>
                </c:pt>
                <c:pt idx="18878">
                  <c:v>56</c:v>
                </c:pt>
                <c:pt idx="18879">
                  <c:v>56</c:v>
                </c:pt>
                <c:pt idx="18880">
                  <c:v>56</c:v>
                </c:pt>
                <c:pt idx="18881">
                  <c:v>56</c:v>
                </c:pt>
                <c:pt idx="18882">
                  <c:v>56</c:v>
                </c:pt>
                <c:pt idx="18883">
                  <c:v>56</c:v>
                </c:pt>
                <c:pt idx="18884">
                  <c:v>56</c:v>
                </c:pt>
                <c:pt idx="18885">
                  <c:v>56</c:v>
                </c:pt>
                <c:pt idx="18886">
                  <c:v>56</c:v>
                </c:pt>
                <c:pt idx="18887">
                  <c:v>56</c:v>
                </c:pt>
                <c:pt idx="18888">
                  <c:v>56</c:v>
                </c:pt>
                <c:pt idx="18889">
                  <c:v>56</c:v>
                </c:pt>
                <c:pt idx="18890">
                  <c:v>56</c:v>
                </c:pt>
                <c:pt idx="18891">
                  <c:v>56</c:v>
                </c:pt>
                <c:pt idx="18892">
                  <c:v>56</c:v>
                </c:pt>
                <c:pt idx="18893">
                  <c:v>56</c:v>
                </c:pt>
                <c:pt idx="18894">
                  <c:v>56</c:v>
                </c:pt>
                <c:pt idx="18895">
                  <c:v>56</c:v>
                </c:pt>
                <c:pt idx="18896">
                  <c:v>56</c:v>
                </c:pt>
                <c:pt idx="18897">
                  <c:v>56</c:v>
                </c:pt>
                <c:pt idx="18898">
                  <c:v>56</c:v>
                </c:pt>
                <c:pt idx="18899">
                  <c:v>56</c:v>
                </c:pt>
                <c:pt idx="18900">
                  <c:v>56</c:v>
                </c:pt>
                <c:pt idx="18901">
                  <c:v>56</c:v>
                </c:pt>
                <c:pt idx="18902">
                  <c:v>56</c:v>
                </c:pt>
                <c:pt idx="18903">
                  <c:v>56</c:v>
                </c:pt>
                <c:pt idx="18904">
                  <c:v>56</c:v>
                </c:pt>
                <c:pt idx="18905">
                  <c:v>56</c:v>
                </c:pt>
                <c:pt idx="18906">
                  <c:v>56</c:v>
                </c:pt>
                <c:pt idx="18907">
                  <c:v>56</c:v>
                </c:pt>
                <c:pt idx="18908">
                  <c:v>56</c:v>
                </c:pt>
                <c:pt idx="18909">
                  <c:v>56</c:v>
                </c:pt>
                <c:pt idx="18910">
                  <c:v>56</c:v>
                </c:pt>
                <c:pt idx="18911">
                  <c:v>56</c:v>
                </c:pt>
                <c:pt idx="18912">
                  <c:v>56</c:v>
                </c:pt>
                <c:pt idx="18913">
                  <c:v>56</c:v>
                </c:pt>
                <c:pt idx="18914">
                  <c:v>56</c:v>
                </c:pt>
                <c:pt idx="18915">
                  <c:v>56</c:v>
                </c:pt>
                <c:pt idx="18916">
                  <c:v>56</c:v>
                </c:pt>
                <c:pt idx="18917">
                  <c:v>56</c:v>
                </c:pt>
                <c:pt idx="18918">
                  <c:v>56</c:v>
                </c:pt>
                <c:pt idx="18919">
                  <c:v>56</c:v>
                </c:pt>
                <c:pt idx="18920">
                  <c:v>56</c:v>
                </c:pt>
                <c:pt idx="18921">
                  <c:v>56</c:v>
                </c:pt>
                <c:pt idx="18922">
                  <c:v>56</c:v>
                </c:pt>
                <c:pt idx="18923">
                  <c:v>56</c:v>
                </c:pt>
                <c:pt idx="18924">
                  <c:v>56</c:v>
                </c:pt>
                <c:pt idx="18925">
                  <c:v>56</c:v>
                </c:pt>
                <c:pt idx="18926">
                  <c:v>56</c:v>
                </c:pt>
                <c:pt idx="18927">
                  <c:v>56</c:v>
                </c:pt>
                <c:pt idx="18928">
                  <c:v>56</c:v>
                </c:pt>
                <c:pt idx="18929">
                  <c:v>56</c:v>
                </c:pt>
                <c:pt idx="18930">
                  <c:v>56</c:v>
                </c:pt>
                <c:pt idx="18931">
                  <c:v>56</c:v>
                </c:pt>
                <c:pt idx="18932">
                  <c:v>56</c:v>
                </c:pt>
                <c:pt idx="18933">
                  <c:v>56</c:v>
                </c:pt>
                <c:pt idx="18934">
                  <c:v>56</c:v>
                </c:pt>
                <c:pt idx="18935">
                  <c:v>56</c:v>
                </c:pt>
                <c:pt idx="18936">
                  <c:v>56</c:v>
                </c:pt>
                <c:pt idx="18937">
                  <c:v>56</c:v>
                </c:pt>
                <c:pt idx="18938">
                  <c:v>56</c:v>
                </c:pt>
                <c:pt idx="18939">
                  <c:v>56</c:v>
                </c:pt>
                <c:pt idx="18940">
                  <c:v>56</c:v>
                </c:pt>
                <c:pt idx="18941">
                  <c:v>56</c:v>
                </c:pt>
                <c:pt idx="18942">
                  <c:v>56</c:v>
                </c:pt>
                <c:pt idx="18943">
                  <c:v>56</c:v>
                </c:pt>
                <c:pt idx="18944">
                  <c:v>56</c:v>
                </c:pt>
                <c:pt idx="18945">
                  <c:v>56</c:v>
                </c:pt>
                <c:pt idx="18946">
                  <c:v>56</c:v>
                </c:pt>
                <c:pt idx="18947">
                  <c:v>56</c:v>
                </c:pt>
                <c:pt idx="18948">
                  <c:v>56</c:v>
                </c:pt>
                <c:pt idx="18949">
                  <c:v>56</c:v>
                </c:pt>
                <c:pt idx="18950">
                  <c:v>56</c:v>
                </c:pt>
                <c:pt idx="18951">
                  <c:v>56</c:v>
                </c:pt>
                <c:pt idx="18952">
                  <c:v>56</c:v>
                </c:pt>
                <c:pt idx="18953">
                  <c:v>56</c:v>
                </c:pt>
                <c:pt idx="18954">
                  <c:v>56</c:v>
                </c:pt>
                <c:pt idx="18955">
                  <c:v>56</c:v>
                </c:pt>
                <c:pt idx="18956">
                  <c:v>56</c:v>
                </c:pt>
                <c:pt idx="18957">
                  <c:v>56</c:v>
                </c:pt>
                <c:pt idx="18958">
                  <c:v>56</c:v>
                </c:pt>
                <c:pt idx="18959">
                  <c:v>56</c:v>
                </c:pt>
                <c:pt idx="18960">
                  <c:v>56</c:v>
                </c:pt>
                <c:pt idx="18961">
                  <c:v>56</c:v>
                </c:pt>
                <c:pt idx="18962">
                  <c:v>56</c:v>
                </c:pt>
                <c:pt idx="18963">
                  <c:v>56</c:v>
                </c:pt>
                <c:pt idx="18964">
                  <c:v>56</c:v>
                </c:pt>
                <c:pt idx="18965">
                  <c:v>56</c:v>
                </c:pt>
                <c:pt idx="18966">
                  <c:v>56</c:v>
                </c:pt>
                <c:pt idx="18967">
                  <c:v>56</c:v>
                </c:pt>
                <c:pt idx="18968">
                  <c:v>56</c:v>
                </c:pt>
                <c:pt idx="18969">
                  <c:v>56</c:v>
                </c:pt>
                <c:pt idx="18970">
                  <c:v>56</c:v>
                </c:pt>
                <c:pt idx="18971">
                  <c:v>56</c:v>
                </c:pt>
                <c:pt idx="18972">
                  <c:v>56</c:v>
                </c:pt>
                <c:pt idx="18973">
                  <c:v>56</c:v>
                </c:pt>
                <c:pt idx="18974">
                  <c:v>56</c:v>
                </c:pt>
                <c:pt idx="18975">
                  <c:v>56</c:v>
                </c:pt>
                <c:pt idx="18976">
                  <c:v>56</c:v>
                </c:pt>
                <c:pt idx="18977">
                  <c:v>56</c:v>
                </c:pt>
                <c:pt idx="18978">
                  <c:v>56</c:v>
                </c:pt>
                <c:pt idx="18979">
                  <c:v>56</c:v>
                </c:pt>
                <c:pt idx="18980">
                  <c:v>56</c:v>
                </c:pt>
                <c:pt idx="18981">
                  <c:v>56</c:v>
                </c:pt>
                <c:pt idx="18982">
                  <c:v>56</c:v>
                </c:pt>
                <c:pt idx="18983">
                  <c:v>56</c:v>
                </c:pt>
                <c:pt idx="18984">
                  <c:v>56</c:v>
                </c:pt>
                <c:pt idx="18985">
                  <c:v>56</c:v>
                </c:pt>
                <c:pt idx="18986">
                  <c:v>56</c:v>
                </c:pt>
                <c:pt idx="18987">
                  <c:v>56</c:v>
                </c:pt>
                <c:pt idx="18988">
                  <c:v>56</c:v>
                </c:pt>
                <c:pt idx="18989">
                  <c:v>56</c:v>
                </c:pt>
                <c:pt idx="18990">
                  <c:v>56</c:v>
                </c:pt>
                <c:pt idx="18991">
                  <c:v>56</c:v>
                </c:pt>
                <c:pt idx="18992">
                  <c:v>57</c:v>
                </c:pt>
                <c:pt idx="18993">
                  <c:v>57</c:v>
                </c:pt>
                <c:pt idx="18994">
                  <c:v>57</c:v>
                </c:pt>
                <c:pt idx="18995">
                  <c:v>57</c:v>
                </c:pt>
                <c:pt idx="18996">
                  <c:v>57</c:v>
                </c:pt>
                <c:pt idx="18997">
                  <c:v>57</c:v>
                </c:pt>
                <c:pt idx="18998">
                  <c:v>57</c:v>
                </c:pt>
                <c:pt idx="18999">
                  <c:v>57</c:v>
                </c:pt>
                <c:pt idx="19000">
                  <c:v>57</c:v>
                </c:pt>
                <c:pt idx="19001">
                  <c:v>57</c:v>
                </c:pt>
                <c:pt idx="19002">
                  <c:v>57</c:v>
                </c:pt>
                <c:pt idx="19003">
                  <c:v>57</c:v>
                </c:pt>
                <c:pt idx="19004">
                  <c:v>57</c:v>
                </c:pt>
                <c:pt idx="19005">
                  <c:v>57</c:v>
                </c:pt>
                <c:pt idx="19006">
                  <c:v>57</c:v>
                </c:pt>
                <c:pt idx="19007">
                  <c:v>57</c:v>
                </c:pt>
                <c:pt idx="19008">
                  <c:v>57</c:v>
                </c:pt>
                <c:pt idx="19009">
                  <c:v>57</c:v>
                </c:pt>
                <c:pt idx="19010">
                  <c:v>57</c:v>
                </c:pt>
                <c:pt idx="19011">
                  <c:v>57</c:v>
                </c:pt>
                <c:pt idx="19012">
                  <c:v>57</c:v>
                </c:pt>
                <c:pt idx="19013">
                  <c:v>57</c:v>
                </c:pt>
                <c:pt idx="19014">
                  <c:v>57</c:v>
                </c:pt>
                <c:pt idx="19015">
                  <c:v>57</c:v>
                </c:pt>
                <c:pt idx="19016">
                  <c:v>57</c:v>
                </c:pt>
                <c:pt idx="19017">
                  <c:v>57</c:v>
                </c:pt>
                <c:pt idx="19018">
                  <c:v>57</c:v>
                </c:pt>
                <c:pt idx="19019">
                  <c:v>57</c:v>
                </c:pt>
                <c:pt idx="19020">
                  <c:v>57</c:v>
                </c:pt>
                <c:pt idx="19021">
                  <c:v>57</c:v>
                </c:pt>
                <c:pt idx="19022">
                  <c:v>57</c:v>
                </c:pt>
                <c:pt idx="19023">
                  <c:v>57</c:v>
                </c:pt>
                <c:pt idx="19024">
                  <c:v>57</c:v>
                </c:pt>
                <c:pt idx="19025">
                  <c:v>57</c:v>
                </c:pt>
                <c:pt idx="19026">
                  <c:v>57</c:v>
                </c:pt>
                <c:pt idx="19027">
                  <c:v>57</c:v>
                </c:pt>
                <c:pt idx="19028">
                  <c:v>57</c:v>
                </c:pt>
                <c:pt idx="19029">
                  <c:v>57</c:v>
                </c:pt>
                <c:pt idx="19030">
                  <c:v>57</c:v>
                </c:pt>
                <c:pt idx="19031">
                  <c:v>57</c:v>
                </c:pt>
                <c:pt idx="19032">
                  <c:v>57</c:v>
                </c:pt>
                <c:pt idx="19033">
                  <c:v>57</c:v>
                </c:pt>
                <c:pt idx="19034">
                  <c:v>57</c:v>
                </c:pt>
                <c:pt idx="19035">
                  <c:v>57</c:v>
                </c:pt>
                <c:pt idx="19036">
                  <c:v>57</c:v>
                </c:pt>
                <c:pt idx="19037">
                  <c:v>57</c:v>
                </c:pt>
                <c:pt idx="19038">
                  <c:v>57</c:v>
                </c:pt>
                <c:pt idx="19039">
                  <c:v>57</c:v>
                </c:pt>
                <c:pt idx="19040">
                  <c:v>57</c:v>
                </c:pt>
                <c:pt idx="19041">
                  <c:v>57</c:v>
                </c:pt>
                <c:pt idx="19042">
                  <c:v>57</c:v>
                </c:pt>
                <c:pt idx="19043">
                  <c:v>57</c:v>
                </c:pt>
                <c:pt idx="19044">
                  <c:v>57</c:v>
                </c:pt>
                <c:pt idx="19045">
                  <c:v>57</c:v>
                </c:pt>
                <c:pt idx="19046">
                  <c:v>57</c:v>
                </c:pt>
                <c:pt idx="19047">
                  <c:v>57</c:v>
                </c:pt>
                <c:pt idx="19048">
                  <c:v>57</c:v>
                </c:pt>
                <c:pt idx="19049">
                  <c:v>57</c:v>
                </c:pt>
                <c:pt idx="19050">
                  <c:v>57</c:v>
                </c:pt>
                <c:pt idx="19051">
                  <c:v>57</c:v>
                </c:pt>
                <c:pt idx="19052">
                  <c:v>57</c:v>
                </c:pt>
                <c:pt idx="19053">
                  <c:v>57</c:v>
                </c:pt>
                <c:pt idx="19054">
                  <c:v>57</c:v>
                </c:pt>
                <c:pt idx="19055">
                  <c:v>57</c:v>
                </c:pt>
                <c:pt idx="19056">
                  <c:v>57</c:v>
                </c:pt>
                <c:pt idx="19057">
                  <c:v>57</c:v>
                </c:pt>
                <c:pt idx="19058">
                  <c:v>57</c:v>
                </c:pt>
                <c:pt idx="19059">
                  <c:v>57</c:v>
                </c:pt>
                <c:pt idx="19060">
                  <c:v>57</c:v>
                </c:pt>
                <c:pt idx="19061">
                  <c:v>57</c:v>
                </c:pt>
                <c:pt idx="19062">
                  <c:v>57</c:v>
                </c:pt>
                <c:pt idx="19063">
                  <c:v>57</c:v>
                </c:pt>
                <c:pt idx="19064">
                  <c:v>57</c:v>
                </c:pt>
                <c:pt idx="19065">
                  <c:v>57</c:v>
                </c:pt>
                <c:pt idx="19066">
                  <c:v>57</c:v>
                </c:pt>
                <c:pt idx="19067">
                  <c:v>57</c:v>
                </c:pt>
                <c:pt idx="19068">
                  <c:v>57</c:v>
                </c:pt>
                <c:pt idx="19069">
                  <c:v>57</c:v>
                </c:pt>
                <c:pt idx="19070">
                  <c:v>57</c:v>
                </c:pt>
                <c:pt idx="19071">
                  <c:v>57</c:v>
                </c:pt>
                <c:pt idx="19072">
                  <c:v>57</c:v>
                </c:pt>
                <c:pt idx="19073">
                  <c:v>57</c:v>
                </c:pt>
                <c:pt idx="19074">
                  <c:v>57</c:v>
                </c:pt>
                <c:pt idx="19075">
                  <c:v>57</c:v>
                </c:pt>
                <c:pt idx="19076">
                  <c:v>57</c:v>
                </c:pt>
                <c:pt idx="19077">
                  <c:v>57</c:v>
                </c:pt>
                <c:pt idx="19078">
                  <c:v>57</c:v>
                </c:pt>
                <c:pt idx="19079">
                  <c:v>57</c:v>
                </c:pt>
                <c:pt idx="19080">
                  <c:v>57</c:v>
                </c:pt>
                <c:pt idx="19081">
                  <c:v>57</c:v>
                </c:pt>
                <c:pt idx="19082">
                  <c:v>57</c:v>
                </c:pt>
                <c:pt idx="19083">
                  <c:v>57</c:v>
                </c:pt>
                <c:pt idx="19084">
                  <c:v>57</c:v>
                </c:pt>
                <c:pt idx="19085">
                  <c:v>57</c:v>
                </c:pt>
                <c:pt idx="19086">
                  <c:v>57</c:v>
                </c:pt>
                <c:pt idx="19087">
                  <c:v>57</c:v>
                </c:pt>
                <c:pt idx="19088">
                  <c:v>57</c:v>
                </c:pt>
                <c:pt idx="19089">
                  <c:v>57</c:v>
                </c:pt>
                <c:pt idx="19090">
                  <c:v>57</c:v>
                </c:pt>
                <c:pt idx="19091">
                  <c:v>57</c:v>
                </c:pt>
                <c:pt idx="19092">
                  <c:v>57</c:v>
                </c:pt>
                <c:pt idx="19093">
                  <c:v>57</c:v>
                </c:pt>
                <c:pt idx="19094">
                  <c:v>57</c:v>
                </c:pt>
                <c:pt idx="19095">
                  <c:v>57</c:v>
                </c:pt>
                <c:pt idx="19096">
                  <c:v>57</c:v>
                </c:pt>
                <c:pt idx="19097">
                  <c:v>57</c:v>
                </c:pt>
                <c:pt idx="19098">
                  <c:v>57</c:v>
                </c:pt>
                <c:pt idx="19099">
                  <c:v>57</c:v>
                </c:pt>
                <c:pt idx="19100">
                  <c:v>57</c:v>
                </c:pt>
                <c:pt idx="19101">
                  <c:v>57</c:v>
                </c:pt>
                <c:pt idx="19102">
                  <c:v>57</c:v>
                </c:pt>
                <c:pt idx="19103">
                  <c:v>57</c:v>
                </c:pt>
                <c:pt idx="19104">
                  <c:v>57</c:v>
                </c:pt>
                <c:pt idx="19105">
                  <c:v>57</c:v>
                </c:pt>
                <c:pt idx="19106">
                  <c:v>57</c:v>
                </c:pt>
                <c:pt idx="19107">
                  <c:v>57</c:v>
                </c:pt>
                <c:pt idx="19108">
                  <c:v>57</c:v>
                </c:pt>
                <c:pt idx="19109">
                  <c:v>57</c:v>
                </c:pt>
                <c:pt idx="19110">
                  <c:v>57</c:v>
                </c:pt>
                <c:pt idx="19111">
                  <c:v>57</c:v>
                </c:pt>
                <c:pt idx="19112">
                  <c:v>57</c:v>
                </c:pt>
                <c:pt idx="19113">
                  <c:v>57</c:v>
                </c:pt>
                <c:pt idx="19114">
                  <c:v>57</c:v>
                </c:pt>
                <c:pt idx="19115">
                  <c:v>58</c:v>
                </c:pt>
                <c:pt idx="19116">
                  <c:v>58</c:v>
                </c:pt>
                <c:pt idx="19117">
                  <c:v>58</c:v>
                </c:pt>
                <c:pt idx="19118">
                  <c:v>58</c:v>
                </c:pt>
                <c:pt idx="19119">
                  <c:v>58</c:v>
                </c:pt>
                <c:pt idx="19120">
                  <c:v>58</c:v>
                </c:pt>
                <c:pt idx="19121">
                  <c:v>58</c:v>
                </c:pt>
                <c:pt idx="19122">
                  <c:v>58</c:v>
                </c:pt>
                <c:pt idx="19123">
                  <c:v>58</c:v>
                </c:pt>
                <c:pt idx="19124">
                  <c:v>58</c:v>
                </c:pt>
                <c:pt idx="19125">
                  <c:v>58</c:v>
                </c:pt>
                <c:pt idx="19126">
                  <c:v>58</c:v>
                </c:pt>
                <c:pt idx="19127">
                  <c:v>58</c:v>
                </c:pt>
                <c:pt idx="19128">
                  <c:v>58</c:v>
                </c:pt>
                <c:pt idx="19129">
                  <c:v>58</c:v>
                </c:pt>
                <c:pt idx="19130">
                  <c:v>58</c:v>
                </c:pt>
                <c:pt idx="19131">
                  <c:v>58</c:v>
                </c:pt>
                <c:pt idx="19132">
                  <c:v>58</c:v>
                </c:pt>
                <c:pt idx="19133">
                  <c:v>58</c:v>
                </c:pt>
                <c:pt idx="19134">
                  <c:v>58</c:v>
                </c:pt>
                <c:pt idx="19135">
                  <c:v>58</c:v>
                </c:pt>
                <c:pt idx="19136">
                  <c:v>58</c:v>
                </c:pt>
                <c:pt idx="19137">
                  <c:v>58</c:v>
                </c:pt>
                <c:pt idx="19138">
                  <c:v>58</c:v>
                </c:pt>
                <c:pt idx="19139">
                  <c:v>58</c:v>
                </c:pt>
                <c:pt idx="19140">
                  <c:v>58</c:v>
                </c:pt>
                <c:pt idx="19141">
                  <c:v>58</c:v>
                </c:pt>
                <c:pt idx="19142">
                  <c:v>58</c:v>
                </c:pt>
                <c:pt idx="19143">
                  <c:v>58</c:v>
                </c:pt>
                <c:pt idx="19144">
                  <c:v>58</c:v>
                </c:pt>
                <c:pt idx="19145">
                  <c:v>58</c:v>
                </c:pt>
                <c:pt idx="19146">
                  <c:v>58</c:v>
                </c:pt>
                <c:pt idx="19147">
                  <c:v>58</c:v>
                </c:pt>
                <c:pt idx="19148">
                  <c:v>58</c:v>
                </c:pt>
                <c:pt idx="19149">
                  <c:v>58</c:v>
                </c:pt>
                <c:pt idx="19150">
                  <c:v>58</c:v>
                </c:pt>
                <c:pt idx="19151">
                  <c:v>58</c:v>
                </c:pt>
                <c:pt idx="19152">
                  <c:v>58</c:v>
                </c:pt>
                <c:pt idx="19153">
                  <c:v>58</c:v>
                </c:pt>
                <c:pt idx="19154">
                  <c:v>58</c:v>
                </c:pt>
                <c:pt idx="19155">
                  <c:v>58</c:v>
                </c:pt>
                <c:pt idx="19156">
                  <c:v>58</c:v>
                </c:pt>
                <c:pt idx="19157">
                  <c:v>58</c:v>
                </c:pt>
                <c:pt idx="19158">
                  <c:v>58</c:v>
                </c:pt>
                <c:pt idx="19159">
                  <c:v>58</c:v>
                </c:pt>
                <c:pt idx="19160">
                  <c:v>58</c:v>
                </c:pt>
                <c:pt idx="19161">
                  <c:v>58</c:v>
                </c:pt>
                <c:pt idx="19162">
                  <c:v>58</c:v>
                </c:pt>
                <c:pt idx="19163">
                  <c:v>58</c:v>
                </c:pt>
                <c:pt idx="19164">
                  <c:v>58</c:v>
                </c:pt>
                <c:pt idx="19165">
                  <c:v>58</c:v>
                </c:pt>
                <c:pt idx="19166">
                  <c:v>58</c:v>
                </c:pt>
                <c:pt idx="19167">
                  <c:v>58</c:v>
                </c:pt>
                <c:pt idx="19168">
                  <c:v>58</c:v>
                </c:pt>
                <c:pt idx="19169">
                  <c:v>58</c:v>
                </c:pt>
                <c:pt idx="19170">
                  <c:v>58</c:v>
                </c:pt>
                <c:pt idx="19171">
                  <c:v>58</c:v>
                </c:pt>
                <c:pt idx="19172">
                  <c:v>58</c:v>
                </c:pt>
                <c:pt idx="19173">
                  <c:v>58</c:v>
                </c:pt>
                <c:pt idx="19174">
                  <c:v>58</c:v>
                </c:pt>
                <c:pt idx="19175">
                  <c:v>58</c:v>
                </c:pt>
                <c:pt idx="19176">
                  <c:v>58</c:v>
                </c:pt>
                <c:pt idx="19177">
                  <c:v>58</c:v>
                </c:pt>
                <c:pt idx="19178">
                  <c:v>58</c:v>
                </c:pt>
                <c:pt idx="19179">
                  <c:v>58</c:v>
                </c:pt>
                <c:pt idx="19180">
                  <c:v>58</c:v>
                </c:pt>
                <c:pt idx="19181">
                  <c:v>58</c:v>
                </c:pt>
                <c:pt idx="19182">
                  <c:v>58</c:v>
                </c:pt>
                <c:pt idx="19183">
                  <c:v>58</c:v>
                </c:pt>
                <c:pt idx="19184">
                  <c:v>58</c:v>
                </c:pt>
                <c:pt idx="19185">
                  <c:v>58</c:v>
                </c:pt>
                <c:pt idx="19186">
                  <c:v>58</c:v>
                </c:pt>
                <c:pt idx="19187">
                  <c:v>58</c:v>
                </c:pt>
                <c:pt idx="19188">
                  <c:v>58</c:v>
                </c:pt>
                <c:pt idx="19189">
                  <c:v>58</c:v>
                </c:pt>
                <c:pt idx="19190">
                  <c:v>58</c:v>
                </c:pt>
                <c:pt idx="19191">
                  <c:v>58</c:v>
                </c:pt>
                <c:pt idx="19192">
                  <c:v>58</c:v>
                </c:pt>
                <c:pt idx="19193">
                  <c:v>58</c:v>
                </c:pt>
                <c:pt idx="19194">
                  <c:v>58</c:v>
                </c:pt>
                <c:pt idx="19195">
                  <c:v>58</c:v>
                </c:pt>
                <c:pt idx="19196">
                  <c:v>58</c:v>
                </c:pt>
                <c:pt idx="19197">
                  <c:v>58</c:v>
                </c:pt>
                <c:pt idx="19198">
                  <c:v>58</c:v>
                </c:pt>
                <c:pt idx="19199">
                  <c:v>58</c:v>
                </c:pt>
                <c:pt idx="19200">
                  <c:v>58</c:v>
                </c:pt>
                <c:pt idx="19201">
                  <c:v>58</c:v>
                </c:pt>
                <c:pt idx="19202">
                  <c:v>58</c:v>
                </c:pt>
                <c:pt idx="19203">
                  <c:v>58</c:v>
                </c:pt>
                <c:pt idx="19204">
                  <c:v>58</c:v>
                </c:pt>
                <c:pt idx="19205">
                  <c:v>58</c:v>
                </c:pt>
                <c:pt idx="19206">
                  <c:v>58</c:v>
                </c:pt>
                <c:pt idx="19207">
                  <c:v>58</c:v>
                </c:pt>
                <c:pt idx="19208">
                  <c:v>58</c:v>
                </c:pt>
                <c:pt idx="19209">
                  <c:v>58</c:v>
                </c:pt>
                <c:pt idx="19210">
                  <c:v>58</c:v>
                </c:pt>
                <c:pt idx="19211">
                  <c:v>58</c:v>
                </c:pt>
                <c:pt idx="19212">
                  <c:v>58</c:v>
                </c:pt>
                <c:pt idx="19213">
                  <c:v>58</c:v>
                </c:pt>
                <c:pt idx="19214">
                  <c:v>58</c:v>
                </c:pt>
                <c:pt idx="19215">
                  <c:v>58</c:v>
                </c:pt>
                <c:pt idx="19216">
                  <c:v>58</c:v>
                </c:pt>
                <c:pt idx="19217">
                  <c:v>58</c:v>
                </c:pt>
                <c:pt idx="19218">
                  <c:v>58</c:v>
                </c:pt>
                <c:pt idx="19219">
                  <c:v>58</c:v>
                </c:pt>
                <c:pt idx="19220">
                  <c:v>58</c:v>
                </c:pt>
                <c:pt idx="19221">
                  <c:v>58</c:v>
                </c:pt>
                <c:pt idx="19222">
                  <c:v>58</c:v>
                </c:pt>
                <c:pt idx="19223">
                  <c:v>58</c:v>
                </c:pt>
                <c:pt idx="19224">
                  <c:v>58</c:v>
                </c:pt>
                <c:pt idx="19225">
                  <c:v>58</c:v>
                </c:pt>
                <c:pt idx="19226">
                  <c:v>58</c:v>
                </c:pt>
                <c:pt idx="19227">
                  <c:v>58</c:v>
                </c:pt>
                <c:pt idx="19228">
                  <c:v>58</c:v>
                </c:pt>
                <c:pt idx="19229">
                  <c:v>58</c:v>
                </c:pt>
                <c:pt idx="19230">
                  <c:v>58</c:v>
                </c:pt>
                <c:pt idx="19231">
                  <c:v>58</c:v>
                </c:pt>
                <c:pt idx="19232">
                  <c:v>58</c:v>
                </c:pt>
                <c:pt idx="19233">
                  <c:v>58</c:v>
                </c:pt>
                <c:pt idx="19234">
                  <c:v>58</c:v>
                </c:pt>
                <c:pt idx="19235">
                  <c:v>58</c:v>
                </c:pt>
                <c:pt idx="19236">
                  <c:v>58</c:v>
                </c:pt>
                <c:pt idx="19237">
                  <c:v>58</c:v>
                </c:pt>
                <c:pt idx="19238">
                  <c:v>59</c:v>
                </c:pt>
                <c:pt idx="19239">
                  <c:v>59</c:v>
                </c:pt>
                <c:pt idx="19240">
                  <c:v>59</c:v>
                </c:pt>
                <c:pt idx="19241">
                  <c:v>59</c:v>
                </c:pt>
                <c:pt idx="19242">
                  <c:v>59</c:v>
                </c:pt>
                <c:pt idx="19243">
                  <c:v>59</c:v>
                </c:pt>
                <c:pt idx="19244">
                  <c:v>59</c:v>
                </c:pt>
                <c:pt idx="19245">
                  <c:v>59</c:v>
                </c:pt>
                <c:pt idx="19246">
                  <c:v>59</c:v>
                </c:pt>
                <c:pt idx="19247">
                  <c:v>59</c:v>
                </c:pt>
                <c:pt idx="19248">
                  <c:v>59</c:v>
                </c:pt>
                <c:pt idx="19249">
                  <c:v>59</c:v>
                </c:pt>
                <c:pt idx="19250">
                  <c:v>59</c:v>
                </c:pt>
                <c:pt idx="19251">
                  <c:v>59</c:v>
                </c:pt>
                <c:pt idx="19252">
                  <c:v>59</c:v>
                </c:pt>
                <c:pt idx="19253">
                  <c:v>59</c:v>
                </c:pt>
                <c:pt idx="19254">
                  <c:v>59</c:v>
                </c:pt>
                <c:pt idx="19255">
                  <c:v>59</c:v>
                </c:pt>
                <c:pt idx="19256">
                  <c:v>59</c:v>
                </c:pt>
                <c:pt idx="19257">
                  <c:v>59</c:v>
                </c:pt>
                <c:pt idx="19258">
                  <c:v>59</c:v>
                </c:pt>
                <c:pt idx="19259">
                  <c:v>59</c:v>
                </c:pt>
                <c:pt idx="19260">
                  <c:v>59</c:v>
                </c:pt>
                <c:pt idx="19261">
                  <c:v>59</c:v>
                </c:pt>
                <c:pt idx="19262">
                  <c:v>59</c:v>
                </c:pt>
                <c:pt idx="19263">
                  <c:v>59</c:v>
                </c:pt>
                <c:pt idx="19264">
                  <c:v>59</c:v>
                </c:pt>
                <c:pt idx="19265">
                  <c:v>59</c:v>
                </c:pt>
                <c:pt idx="19266">
                  <c:v>59</c:v>
                </c:pt>
                <c:pt idx="19267">
                  <c:v>59</c:v>
                </c:pt>
                <c:pt idx="19268">
                  <c:v>59</c:v>
                </c:pt>
                <c:pt idx="19269">
                  <c:v>59</c:v>
                </c:pt>
                <c:pt idx="19270">
                  <c:v>59</c:v>
                </c:pt>
                <c:pt idx="19271">
                  <c:v>59</c:v>
                </c:pt>
                <c:pt idx="19272">
                  <c:v>59</c:v>
                </c:pt>
                <c:pt idx="19273">
                  <c:v>59</c:v>
                </c:pt>
                <c:pt idx="19274">
                  <c:v>59</c:v>
                </c:pt>
                <c:pt idx="19275">
                  <c:v>59</c:v>
                </c:pt>
                <c:pt idx="19276">
                  <c:v>59</c:v>
                </c:pt>
                <c:pt idx="19277">
                  <c:v>59</c:v>
                </c:pt>
                <c:pt idx="19278">
                  <c:v>59</c:v>
                </c:pt>
                <c:pt idx="19279">
                  <c:v>59</c:v>
                </c:pt>
                <c:pt idx="19280">
                  <c:v>59</c:v>
                </c:pt>
                <c:pt idx="19281">
                  <c:v>59</c:v>
                </c:pt>
                <c:pt idx="19282">
                  <c:v>59</c:v>
                </c:pt>
                <c:pt idx="19283">
                  <c:v>59</c:v>
                </c:pt>
                <c:pt idx="19284">
                  <c:v>59</c:v>
                </c:pt>
                <c:pt idx="19285">
                  <c:v>59</c:v>
                </c:pt>
                <c:pt idx="19286">
                  <c:v>59</c:v>
                </c:pt>
                <c:pt idx="19287">
                  <c:v>59</c:v>
                </c:pt>
                <c:pt idx="19288">
                  <c:v>59</c:v>
                </c:pt>
                <c:pt idx="19289">
                  <c:v>59</c:v>
                </c:pt>
                <c:pt idx="19290">
                  <c:v>59</c:v>
                </c:pt>
                <c:pt idx="19291">
                  <c:v>59</c:v>
                </c:pt>
                <c:pt idx="19292">
                  <c:v>59</c:v>
                </c:pt>
                <c:pt idx="19293">
                  <c:v>59</c:v>
                </c:pt>
                <c:pt idx="19294">
                  <c:v>59</c:v>
                </c:pt>
                <c:pt idx="19295">
                  <c:v>59</c:v>
                </c:pt>
                <c:pt idx="19296">
                  <c:v>59</c:v>
                </c:pt>
                <c:pt idx="19297">
                  <c:v>59</c:v>
                </c:pt>
                <c:pt idx="19298">
                  <c:v>59</c:v>
                </c:pt>
                <c:pt idx="19299">
                  <c:v>59</c:v>
                </c:pt>
                <c:pt idx="19300">
                  <c:v>59</c:v>
                </c:pt>
                <c:pt idx="19301">
                  <c:v>59</c:v>
                </c:pt>
                <c:pt idx="19302">
                  <c:v>59</c:v>
                </c:pt>
                <c:pt idx="19303">
                  <c:v>59</c:v>
                </c:pt>
                <c:pt idx="19304">
                  <c:v>59</c:v>
                </c:pt>
                <c:pt idx="19305">
                  <c:v>59</c:v>
                </c:pt>
                <c:pt idx="19306">
                  <c:v>59</c:v>
                </c:pt>
                <c:pt idx="19307">
                  <c:v>59</c:v>
                </c:pt>
                <c:pt idx="19308">
                  <c:v>59</c:v>
                </c:pt>
                <c:pt idx="19309">
                  <c:v>59</c:v>
                </c:pt>
                <c:pt idx="19310">
                  <c:v>59</c:v>
                </c:pt>
                <c:pt idx="19311">
                  <c:v>59</c:v>
                </c:pt>
                <c:pt idx="19312">
                  <c:v>59</c:v>
                </c:pt>
                <c:pt idx="19313">
                  <c:v>59</c:v>
                </c:pt>
                <c:pt idx="19314">
                  <c:v>59</c:v>
                </c:pt>
                <c:pt idx="19315">
                  <c:v>59</c:v>
                </c:pt>
                <c:pt idx="19316">
                  <c:v>59</c:v>
                </c:pt>
                <c:pt idx="19317">
                  <c:v>59</c:v>
                </c:pt>
                <c:pt idx="19318">
                  <c:v>59</c:v>
                </c:pt>
                <c:pt idx="19319">
                  <c:v>59</c:v>
                </c:pt>
                <c:pt idx="19320">
                  <c:v>59</c:v>
                </c:pt>
                <c:pt idx="19321">
                  <c:v>59</c:v>
                </c:pt>
                <c:pt idx="19322">
                  <c:v>59</c:v>
                </c:pt>
                <c:pt idx="19323">
                  <c:v>59</c:v>
                </c:pt>
                <c:pt idx="19324">
                  <c:v>59</c:v>
                </c:pt>
                <c:pt idx="19325">
                  <c:v>59</c:v>
                </c:pt>
                <c:pt idx="19326">
                  <c:v>59</c:v>
                </c:pt>
                <c:pt idx="19327">
                  <c:v>59</c:v>
                </c:pt>
                <c:pt idx="19328">
                  <c:v>59</c:v>
                </c:pt>
                <c:pt idx="19329">
                  <c:v>59</c:v>
                </c:pt>
                <c:pt idx="19330">
                  <c:v>59</c:v>
                </c:pt>
                <c:pt idx="19331">
                  <c:v>59</c:v>
                </c:pt>
                <c:pt idx="19332">
                  <c:v>59</c:v>
                </c:pt>
                <c:pt idx="19333">
                  <c:v>59</c:v>
                </c:pt>
                <c:pt idx="19334">
                  <c:v>59</c:v>
                </c:pt>
                <c:pt idx="19335">
                  <c:v>60</c:v>
                </c:pt>
                <c:pt idx="19336">
                  <c:v>60</c:v>
                </c:pt>
                <c:pt idx="19337">
                  <c:v>60</c:v>
                </c:pt>
                <c:pt idx="19338">
                  <c:v>60</c:v>
                </c:pt>
                <c:pt idx="19339">
                  <c:v>60</c:v>
                </c:pt>
                <c:pt idx="19340">
                  <c:v>60</c:v>
                </c:pt>
                <c:pt idx="19341">
                  <c:v>60</c:v>
                </c:pt>
                <c:pt idx="19342">
                  <c:v>60</c:v>
                </c:pt>
                <c:pt idx="19343">
                  <c:v>60</c:v>
                </c:pt>
                <c:pt idx="19344">
                  <c:v>60</c:v>
                </c:pt>
                <c:pt idx="19345">
                  <c:v>60</c:v>
                </c:pt>
                <c:pt idx="19346">
                  <c:v>60</c:v>
                </c:pt>
                <c:pt idx="19347">
                  <c:v>60</c:v>
                </c:pt>
                <c:pt idx="19348">
                  <c:v>60</c:v>
                </c:pt>
                <c:pt idx="19349">
                  <c:v>60</c:v>
                </c:pt>
                <c:pt idx="19350">
                  <c:v>60</c:v>
                </c:pt>
                <c:pt idx="19351">
                  <c:v>60</c:v>
                </c:pt>
                <c:pt idx="19352">
                  <c:v>60</c:v>
                </c:pt>
                <c:pt idx="19353">
                  <c:v>60</c:v>
                </c:pt>
                <c:pt idx="19354">
                  <c:v>60</c:v>
                </c:pt>
                <c:pt idx="19355">
                  <c:v>60</c:v>
                </c:pt>
                <c:pt idx="19356">
                  <c:v>60</c:v>
                </c:pt>
                <c:pt idx="19357">
                  <c:v>60</c:v>
                </c:pt>
                <c:pt idx="19358">
                  <c:v>60</c:v>
                </c:pt>
                <c:pt idx="19359">
                  <c:v>60</c:v>
                </c:pt>
                <c:pt idx="19360">
                  <c:v>60</c:v>
                </c:pt>
                <c:pt idx="19361">
                  <c:v>60</c:v>
                </c:pt>
                <c:pt idx="19362">
                  <c:v>60</c:v>
                </c:pt>
                <c:pt idx="19363">
                  <c:v>60</c:v>
                </c:pt>
                <c:pt idx="19364">
                  <c:v>60</c:v>
                </c:pt>
                <c:pt idx="19365">
                  <c:v>60</c:v>
                </c:pt>
                <c:pt idx="19366">
                  <c:v>60</c:v>
                </c:pt>
                <c:pt idx="19367">
                  <c:v>60</c:v>
                </c:pt>
                <c:pt idx="19368">
                  <c:v>60</c:v>
                </c:pt>
                <c:pt idx="19369">
                  <c:v>60</c:v>
                </c:pt>
                <c:pt idx="19370">
                  <c:v>60</c:v>
                </c:pt>
                <c:pt idx="19371">
                  <c:v>60</c:v>
                </c:pt>
                <c:pt idx="19372">
                  <c:v>60</c:v>
                </c:pt>
                <c:pt idx="19373">
                  <c:v>60</c:v>
                </c:pt>
                <c:pt idx="19374">
                  <c:v>60</c:v>
                </c:pt>
                <c:pt idx="19375">
                  <c:v>60</c:v>
                </c:pt>
                <c:pt idx="19376">
                  <c:v>60</c:v>
                </c:pt>
                <c:pt idx="19377">
                  <c:v>60</c:v>
                </c:pt>
                <c:pt idx="19378">
                  <c:v>60</c:v>
                </c:pt>
                <c:pt idx="19379">
                  <c:v>60</c:v>
                </c:pt>
                <c:pt idx="19380">
                  <c:v>60</c:v>
                </c:pt>
                <c:pt idx="19381">
                  <c:v>60</c:v>
                </c:pt>
                <c:pt idx="19382">
                  <c:v>60</c:v>
                </c:pt>
                <c:pt idx="19383">
                  <c:v>60</c:v>
                </c:pt>
                <c:pt idx="19384">
                  <c:v>60</c:v>
                </c:pt>
                <c:pt idx="19385">
                  <c:v>60</c:v>
                </c:pt>
                <c:pt idx="19386">
                  <c:v>60</c:v>
                </c:pt>
                <c:pt idx="19387">
                  <c:v>60</c:v>
                </c:pt>
                <c:pt idx="19388">
                  <c:v>60</c:v>
                </c:pt>
                <c:pt idx="19389">
                  <c:v>60</c:v>
                </c:pt>
                <c:pt idx="19390">
                  <c:v>60</c:v>
                </c:pt>
                <c:pt idx="19391">
                  <c:v>60</c:v>
                </c:pt>
                <c:pt idx="19392">
                  <c:v>60</c:v>
                </c:pt>
                <c:pt idx="19393">
                  <c:v>60</c:v>
                </c:pt>
                <c:pt idx="19394">
                  <c:v>60</c:v>
                </c:pt>
                <c:pt idx="19395">
                  <c:v>60</c:v>
                </c:pt>
                <c:pt idx="19396">
                  <c:v>60</c:v>
                </c:pt>
                <c:pt idx="19397">
                  <c:v>60</c:v>
                </c:pt>
                <c:pt idx="19398">
                  <c:v>60</c:v>
                </c:pt>
                <c:pt idx="19399">
                  <c:v>60</c:v>
                </c:pt>
                <c:pt idx="19400">
                  <c:v>60</c:v>
                </c:pt>
                <c:pt idx="19401">
                  <c:v>60</c:v>
                </c:pt>
                <c:pt idx="19402">
                  <c:v>60</c:v>
                </c:pt>
                <c:pt idx="19403">
                  <c:v>60</c:v>
                </c:pt>
                <c:pt idx="19404">
                  <c:v>60</c:v>
                </c:pt>
                <c:pt idx="19405">
                  <c:v>60</c:v>
                </c:pt>
                <c:pt idx="19406">
                  <c:v>60</c:v>
                </c:pt>
                <c:pt idx="19407">
                  <c:v>60</c:v>
                </c:pt>
                <c:pt idx="19408">
                  <c:v>60</c:v>
                </c:pt>
                <c:pt idx="19409">
                  <c:v>60</c:v>
                </c:pt>
                <c:pt idx="19410">
                  <c:v>60</c:v>
                </c:pt>
                <c:pt idx="19411">
                  <c:v>60</c:v>
                </c:pt>
                <c:pt idx="19412">
                  <c:v>60</c:v>
                </c:pt>
                <c:pt idx="19413">
                  <c:v>60</c:v>
                </c:pt>
                <c:pt idx="19414">
                  <c:v>60</c:v>
                </c:pt>
                <c:pt idx="19415">
                  <c:v>60</c:v>
                </c:pt>
                <c:pt idx="19416">
                  <c:v>60</c:v>
                </c:pt>
                <c:pt idx="19417">
                  <c:v>60</c:v>
                </c:pt>
                <c:pt idx="19418">
                  <c:v>60</c:v>
                </c:pt>
                <c:pt idx="19419">
                  <c:v>60</c:v>
                </c:pt>
                <c:pt idx="19420">
                  <c:v>60</c:v>
                </c:pt>
                <c:pt idx="19421">
                  <c:v>60</c:v>
                </c:pt>
                <c:pt idx="19422">
                  <c:v>60</c:v>
                </c:pt>
                <c:pt idx="19423">
                  <c:v>60</c:v>
                </c:pt>
                <c:pt idx="19424">
                  <c:v>60</c:v>
                </c:pt>
                <c:pt idx="19425">
                  <c:v>60</c:v>
                </c:pt>
                <c:pt idx="19426">
                  <c:v>60</c:v>
                </c:pt>
                <c:pt idx="19427">
                  <c:v>60</c:v>
                </c:pt>
                <c:pt idx="19428">
                  <c:v>60</c:v>
                </c:pt>
                <c:pt idx="19429">
                  <c:v>60</c:v>
                </c:pt>
                <c:pt idx="19430">
                  <c:v>60</c:v>
                </c:pt>
                <c:pt idx="19431">
                  <c:v>60</c:v>
                </c:pt>
                <c:pt idx="19432">
                  <c:v>60</c:v>
                </c:pt>
                <c:pt idx="19433">
                  <c:v>60</c:v>
                </c:pt>
                <c:pt idx="19434">
                  <c:v>60</c:v>
                </c:pt>
                <c:pt idx="19435">
                  <c:v>60</c:v>
                </c:pt>
                <c:pt idx="19436">
                  <c:v>60</c:v>
                </c:pt>
                <c:pt idx="19437">
                  <c:v>60</c:v>
                </c:pt>
                <c:pt idx="19438">
                  <c:v>60</c:v>
                </c:pt>
                <c:pt idx="19439">
                  <c:v>60</c:v>
                </c:pt>
                <c:pt idx="19440">
                  <c:v>60</c:v>
                </c:pt>
                <c:pt idx="19441">
                  <c:v>60</c:v>
                </c:pt>
                <c:pt idx="19442">
                  <c:v>60</c:v>
                </c:pt>
                <c:pt idx="19443">
                  <c:v>60</c:v>
                </c:pt>
                <c:pt idx="19444">
                  <c:v>60</c:v>
                </c:pt>
                <c:pt idx="19445">
                  <c:v>61</c:v>
                </c:pt>
                <c:pt idx="19446">
                  <c:v>61</c:v>
                </c:pt>
                <c:pt idx="19447">
                  <c:v>61</c:v>
                </c:pt>
                <c:pt idx="19448">
                  <c:v>61</c:v>
                </c:pt>
                <c:pt idx="19449">
                  <c:v>61</c:v>
                </c:pt>
                <c:pt idx="19450">
                  <c:v>61</c:v>
                </c:pt>
                <c:pt idx="19451">
                  <c:v>61</c:v>
                </c:pt>
                <c:pt idx="19452">
                  <c:v>61</c:v>
                </c:pt>
                <c:pt idx="19453">
                  <c:v>61</c:v>
                </c:pt>
                <c:pt idx="19454">
                  <c:v>61</c:v>
                </c:pt>
                <c:pt idx="19455">
                  <c:v>61</c:v>
                </c:pt>
                <c:pt idx="19456">
                  <c:v>61</c:v>
                </c:pt>
                <c:pt idx="19457">
                  <c:v>61</c:v>
                </c:pt>
                <c:pt idx="19458">
                  <c:v>61</c:v>
                </c:pt>
                <c:pt idx="19459">
                  <c:v>61</c:v>
                </c:pt>
                <c:pt idx="19460">
                  <c:v>61</c:v>
                </c:pt>
                <c:pt idx="19461">
                  <c:v>61</c:v>
                </c:pt>
                <c:pt idx="19462">
                  <c:v>61</c:v>
                </c:pt>
                <c:pt idx="19463">
                  <c:v>61</c:v>
                </c:pt>
                <c:pt idx="19464">
                  <c:v>61</c:v>
                </c:pt>
                <c:pt idx="19465">
                  <c:v>61</c:v>
                </c:pt>
                <c:pt idx="19466">
                  <c:v>61</c:v>
                </c:pt>
                <c:pt idx="19467">
                  <c:v>61</c:v>
                </c:pt>
                <c:pt idx="19468">
                  <c:v>61</c:v>
                </c:pt>
                <c:pt idx="19469">
                  <c:v>61</c:v>
                </c:pt>
                <c:pt idx="19470">
                  <c:v>61</c:v>
                </c:pt>
                <c:pt idx="19471">
                  <c:v>61</c:v>
                </c:pt>
                <c:pt idx="19472">
                  <c:v>61</c:v>
                </c:pt>
                <c:pt idx="19473">
                  <c:v>61</c:v>
                </c:pt>
                <c:pt idx="19474">
                  <c:v>61</c:v>
                </c:pt>
                <c:pt idx="19475">
                  <c:v>61</c:v>
                </c:pt>
                <c:pt idx="19476">
                  <c:v>61</c:v>
                </c:pt>
                <c:pt idx="19477">
                  <c:v>61</c:v>
                </c:pt>
                <c:pt idx="19478">
                  <c:v>61</c:v>
                </c:pt>
                <c:pt idx="19479">
                  <c:v>61</c:v>
                </c:pt>
                <c:pt idx="19480">
                  <c:v>61</c:v>
                </c:pt>
                <c:pt idx="19481">
                  <c:v>61</c:v>
                </c:pt>
                <c:pt idx="19482">
                  <c:v>61</c:v>
                </c:pt>
                <c:pt idx="19483">
                  <c:v>61</c:v>
                </c:pt>
                <c:pt idx="19484">
                  <c:v>61</c:v>
                </c:pt>
                <c:pt idx="19485">
                  <c:v>61</c:v>
                </c:pt>
                <c:pt idx="19486">
                  <c:v>61</c:v>
                </c:pt>
                <c:pt idx="19487">
                  <c:v>61</c:v>
                </c:pt>
                <c:pt idx="19488">
                  <c:v>61</c:v>
                </c:pt>
                <c:pt idx="19489">
                  <c:v>61</c:v>
                </c:pt>
                <c:pt idx="19490">
                  <c:v>61</c:v>
                </c:pt>
                <c:pt idx="19491">
                  <c:v>61</c:v>
                </c:pt>
                <c:pt idx="19492">
                  <c:v>61</c:v>
                </c:pt>
                <c:pt idx="19493">
                  <c:v>61</c:v>
                </c:pt>
                <c:pt idx="19494">
                  <c:v>61</c:v>
                </c:pt>
                <c:pt idx="19495">
                  <c:v>61</c:v>
                </c:pt>
                <c:pt idx="19496">
                  <c:v>61</c:v>
                </c:pt>
                <c:pt idx="19497">
                  <c:v>61</c:v>
                </c:pt>
                <c:pt idx="19498">
                  <c:v>61</c:v>
                </c:pt>
                <c:pt idx="19499">
                  <c:v>61</c:v>
                </c:pt>
                <c:pt idx="19500">
                  <c:v>61</c:v>
                </c:pt>
                <c:pt idx="19501">
                  <c:v>61</c:v>
                </c:pt>
                <c:pt idx="19502">
                  <c:v>61</c:v>
                </c:pt>
                <c:pt idx="19503">
                  <c:v>61</c:v>
                </c:pt>
                <c:pt idx="19504">
                  <c:v>61</c:v>
                </c:pt>
                <c:pt idx="19505">
                  <c:v>61</c:v>
                </c:pt>
                <c:pt idx="19506">
                  <c:v>61</c:v>
                </c:pt>
                <c:pt idx="19507">
                  <c:v>61</c:v>
                </c:pt>
                <c:pt idx="19508">
                  <c:v>61</c:v>
                </c:pt>
                <c:pt idx="19509">
                  <c:v>61</c:v>
                </c:pt>
                <c:pt idx="19510">
                  <c:v>61</c:v>
                </c:pt>
                <c:pt idx="19511">
                  <c:v>61</c:v>
                </c:pt>
                <c:pt idx="19512">
                  <c:v>61</c:v>
                </c:pt>
                <c:pt idx="19513">
                  <c:v>61</c:v>
                </c:pt>
                <c:pt idx="19514">
                  <c:v>61</c:v>
                </c:pt>
                <c:pt idx="19515">
                  <c:v>61</c:v>
                </c:pt>
                <c:pt idx="19516">
                  <c:v>61</c:v>
                </c:pt>
                <c:pt idx="19517">
                  <c:v>61</c:v>
                </c:pt>
                <c:pt idx="19518">
                  <c:v>61</c:v>
                </c:pt>
                <c:pt idx="19519">
                  <c:v>61</c:v>
                </c:pt>
                <c:pt idx="19520">
                  <c:v>61</c:v>
                </c:pt>
                <c:pt idx="19521">
                  <c:v>61</c:v>
                </c:pt>
                <c:pt idx="19522">
                  <c:v>61</c:v>
                </c:pt>
                <c:pt idx="19523">
                  <c:v>61</c:v>
                </c:pt>
                <c:pt idx="19524">
                  <c:v>61</c:v>
                </c:pt>
                <c:pt idx="19525">
                  <c:v>61</c:v>
                </c:pt>
                <c:pt idx="19526">
                  <c:v>61</c:v>
                </c:pt>
                <c:pt idx="19527">
                  <c:v>61</c:v>
                </c:pt>
                <c:pt idx="19528">
                  <c:v>61</c:v>
                </c:pt>
                <c:pt idx="19529">
                  <c:v>61</c:v>
                </c:pt>
                <c:pt idx="19530">
                  <c:v>61</c:v>
                </c:pt>
                <c:pt idx="19531">
                  <c:v>61</c:v>
                </c:pt>
                <c:pt idx="19532">
                  <c:v>61</c:v>
                </c:pt>
                <c:pt idx="19533">
                  <c:v>61</c:v>
                </c:pt>
                <c:pt idx="19534">
                  <c:v>61</c:v>
                </c:pt>
                <c:pt idx="19535">
                  <c:v>61</c:v>
                </c:pt>
                <c:pt idx="19536">
                  <c:v>61</c:v>
                </c:pt>
                <c:pt idx="19537">
                  <c:v>61</c:v>
                </c:pt>
                <c:pt idx="19538">
                  <c:v>61</c:v>
                </c:pt>
                <c:pt idx="19539">
                  <c:v>61</c:v>
                </c:pt>
                <c:pt idx="19540">
                  <c:v>61</c:v>
                </c:pt>
                <c:pt idx="19541">
                  <c:v>61</c:v>
                </c:pt>
                <c:pt idx="19542">
                  <c:v>61</c:v>
                </c:pt>
                <c:pt idx="19543">
                  <c:v>61</c:v>
                </c:pt>
                <c:pt idx="19544">
                  <c:v>61</c:v>
                </c:pt>
                <c:pt idx="19545">
                  <c:v>61</c:v>
                </c:pt>
                <c:pt idx="19546">
                  <c:v>61</c:v>
                </c:pt>
                <c:pt idx="19547">
                  <c:v>61</c:v>
                </c:pt>
                <c:pt idx="19548">
                  <c:v>61</c:v>
                </c:pt>
                <c:pt idx="19549">
                  <c:v>61</c:v>
                </c:pt>
                <c:pt idx="19550">
                  <c:v>61</c:v>
                </c:pt>
                <c:pt idx="19551">
                  <c:v>61</c:v>
                </c:pt>
                <c:pt idx="19552">
                  <c:v>61</c:v>
                </c:pt>
                <c:pt idx="19553">
                  <c:v>61</c:v>
                </c:pt>
                <c:pt idx="19554">
                  <c:v>61</c:v>
                </c:pt>
                <c:pt idx="19555">
                  <c:v>61</c:v>
                </c:pt>
                <c:pt idx="19556">
                  <c:v>61</c:v>
                </c:pt>
                <c:pt idx="19557">
                  <c:v>62</c:v>
                </c:pt>
                <c:pt idx="19558">
                  <c:v>62</c:v>
                </c:pt>
                <c:pt idx="19559">
                  <c:v>62</c:v>
                </c:pt>
                <c:pt idx="19560">
                  <c:v>62</c:v>
                </c:pt>
                <c:pt idx="19561">
                  <c:v>62</c:v>
                </c:pt>
                <c:pt idx="19562">
                  <c:v>62</c:v>
                </c:pt>
                <c:pt idx="19563">
                  <c:v>62</c:v>
                </c:pt>
                <c:pt idx="19564">
                  <c:v>62</c:v>
                </c:pt>
                <c:pt idx="19565">
                  <c:v>62</c:v>
                </c:pt>
                <c:pt idx="19566">
                  <c:v>62</c:v>
                </c:pt>
                <c:pt idx="19567">
                  <c:v>62</c:v>
                </c:pt>
                <c:pt idx="19568">
                  <c:v>62</c:v>
                </c:pt>
                <c:pt idx="19569">
                  <c:v>62</c:v>
                </c:pt>
                <c:pt idx="19570">
                  <c:v>62</c:v>
                </c:pt>
                <c:pt idx="19571">
                  <c:v>62</c:v>
                </c:pt>
                <c:pt idx="19572">
                  <c:v>62</c:v>
                </c:pt>
                <c:pt idx="19573">
                  <c:v>62</c:v>
                </c:pt>
                <c:pt idx="19574">
                  <c:v>62</c:v>
                </c:pt>
                <c:pt idx="19575">
                  <c:v>62</c:v>
                </c:pt>
                <c:pt idx="19576">
                  <c:v>62</c:v>
                </c:pt>
                <c:pt idx="19577">
                  <c:v>62</c:v>
                </c:pt>
                <c:pt idx="19578">
                  <c:v>62</c:v>
                </c:pt>
                <c:pt idx="19579">
                  <c:v>62</c:v>
                </c:pt>
                <c:pt idx="19580">
                  <c:v>62</c:v>
                </c:pt>
                <c:pt idx="19581">
                  <c:v>62</c:v>
                </c:pt>
                <c:pt idx="19582">
                  <c:v>62</c:v>
                </c:pt>
                <c:pt idx="19583">
                  <c:v>62</c:v>
                </c:pt>
                <c:pt idx="19584">
                  <c:v>62</c:v>
                </c:pt>
                <c:pt idx="19585">
                  <c:v>62</c:v>
                </c:pt>
                <c:pt idx="19586">
                  <c:v>62</c:v>
                </c:pt>
                <c:pt idx="19587">
                  <c:v>62</c:v>
                </c:pt>
                <c:pt idx="19588">
                  <c:v>62</c:v>
                </c:pt>
                <c:pt idx="19589">
                  <c:v>62</c:v>
                </c:pt>
                <c:pt idx="19590">
                  <c:v>62</c:v>
                </c:pt>
                <c:pt idx="19591">
                  <c:v>62</c:v>
                </c:pt>
                <c:pt idx="19592">
                  <c:v>62</c:v>
                </c:pt>
                <c:pt idx="19593">
                  <c:v>62</c:v>
                </c:pt>
                <c:pt idx="19594">
                  <c:v>62</c:v>
                </c:pt>
                <c:pt idx="19595">
                  <c:v>62</c:v>
                </c:pt>
                <c:pt idx="19596">
                  <c:v>62</c:v>
                </c:pt>
                <c:pt idx="19597">
                  <c:v>62</c:v>
                </c:pt>
                <c:pt idx="19598">
                  <c:v>62</c:v>
                </c:pt>
                <c:pt idx="19599">
                  <c:v>62</c:v>
                </c:pt>
                <c:pt idx="19600">
                  <c:v>62</c:v>
                </c:pt>
                <c:pt idx="19601">
                  <c:v>62</c:v>
                </c:pt>
                <c:pt idx="19602">
                  <c:v>62</c:v>
                </c:pt>
                <c:pt idx="19603">
                  <c:v>62</c:v>
                </c:pt>
                <c:pt idx="19604">
                  <c:v>62</c:v>
                </c:pt>
                <c:pt idx="19605">
                  <c:v>62</c:v>
                </c:pt>
                <c:pt idx="19606">
                  <c:v>62</c:v>
                </c:pt>
                <c:pt idx="19607">
                  <c:v>62</c:v>
                </c:pt>
                <c:pt idx="19608">
                  <c:v>62</c:v>
                </c:pt>
                <c:pt idx="19609">
                  <c:v>62</c:v>
                </c:pt>
                <c:pt idx="19610">
                  <c:v>62</c:v>
                </c:pt>
                <c:pt idx="19611">
                  <c:v>62</c:v>
                </c:pt>
                <c:pt idx="19612">
                  <c:v>62</c:v>
                </c:pt>
                <c:pt idx="19613">
                  <c:v>62</c:v>
                </c:pt>
                <c:pt idx="19614">
                  <c:v>62</c:v>
                </c:pt>
                <c:pt idx="19615">
                  <c:v>62</c:v>
                </c:pt>
                <c:pt idx="19616">
                  <c:v>62</c:v>
                </c:pt>
                <c:pt idx="19617">
                  <c:v>62</c:v>
                </c:pt>
                <c:pt idx="19618">
                  <c:v>62</c:v>
                </c:pt>
                <c:pt idx="19619">
                  <c:v>62</c:v>
                </c:pt>
                <c:pt idx="19620">
                  <c:v>62</c:v>
                </c:pt>
                <c:pt idx="19621">
                  <c:v>62</c:v>
                </c:pt>
                <c:pt idx="19622">
                  <c:v>62</c:v>
                </c:pt>
                <c:pt idx="19623">
                  <c:v>62</c:v>
                </c:pt>
                <c:pt idx="19624">
                  <c:v>62</c:v>
                </c:pt>
                <c:pt idx="19625">
                  <c:v>62</c:v>
                </c:pt>
                <c:pt idx="19626">
                  <c:v>62</c:v>
                </c:pt>
                <c:pt idx="19627">
                  <c:v>62</c:v>
                </c:pt>
                <c:pt idx="19628">
                  <c:v>62</c:v>
                </c:pt>
                <c:pt idx="19629">
                  <c:v>62</c:v>
                </c:pt>
                <c:pt idx="19630">
                  <c:v>62</c:v>
                </c:pt>
                <c:pt idx="19631">
                  <c:v>62</c:v>
                </c:pt>
                <c:pt idx="19632">
                  <c:v>62</c:v>
                </c:pt>
                <c:pt idx="19633">
                  <c:v>62</c:v>
                </c:pt>
                <c:pt idx="19634">
                  <c:v>62</c:v>
                </c:pt>
                <c:pt idx="19635">
                  <c:v>62</c:v>
                </c:pt>
                <c:pt idx="19636">
                  <c:v>62</c:v>
                </c:pt>
                <c:pt idx="19637">
                  <c:v>62</c:v>
                </c:pt>
                <c:pt idx="19638">
                  <c:v>62</c:v>
                </c:pt>
                <c:pt idx="19639">
                  <c:v>62</c:v>
                </c:pt>
                <c:pt idx="19640">
                  <c:v>62</c:v>
                </c:pt>
                <c:pt idx="19641">
                  <c:v>62</c:v>
                </c:pt>
                <c:pt idx="19642">
                  <c:v>62</c:v>
                </c:pt>
                <c:pt idx="19643">
                  <c:v>62</c:v>
                </c:pt>
                <c:pt idx="19644">
                  <c:v>62</c:v>
                </c:pt>
                <c:pt idx="19645">
                  <c:v>62</c:v>
                </c:pt>
                <c:pt idx="19646">
                  <c:v>62</c:v>
                </c:pt>
                <c:pt idx="19647">
                  <c:v>62</c:v>
                </c:pt>
                <c:pt idx="19648">
                  <c:v>62</c:v>
                </c:pt>
                <c:pt idx="19649">
                  <c:v>62</c:v>
                </c:pt>
                <c:pt idx="19650">
                  <c:v>62</c:v>
                </c:pt>
                <c:pt idx="19651">
                  <c:v>63</c:v>
                </c:pt>
                <c:pt idx="19652">
                  <c:v>63</c:v>
                </c:pt>
                <c:pt idx="19653">
                  <c:v>63</c:v>
                </c:pt>
                <c:pt idx="19654">
                  <c:v>63</c:v>
                </c:pt>
                <c:pt idx="19655">
                  <c:v>63</c:v>
                </c:pt>
                <c:pt idx="19656">
                  <c:v>63</c:v>
                </c:pt>
                <c:pt idx="19657">
                  <c:v>63</c:v>
                </c:pt>
                <c:pt idx="19658">
                  <c:v>63</c:v>
                </c:pt>
                <c:pt idx="19659">
                  <c:v>63</c:v>
                </c:pt>
                <c:pt idx="19660">
                  <c:v>63</c:v>
                </c:pt>
                <c:pt idx="19661">
                  <c:v>63</c:v>
                </c:pt>
                <c:pt idx="19662">
                  <c:v>63</c:v>
                </c:pt>
                <c:pt idx="19663">
                  <c:v>63</c:v>
                </c:pt>
                <c:pt idx="19664">
                  <c:v>63</c:v>
                </c:pt>
                <c:pt idx="19665">
                  <c:v>63</c:v>
                </c:pt>
                <c:pt idx="19666">
                  <c:v>63</c:v>
                </c:pt>
                <c:pt idx="19667">
                  <c:v>63</c:v>
                </c:pt>
                <c:pt idx="19668">
                  <c:v>63</c:v>
                </c:pt>
                <c:pt idx="19669">
                  <c:v>63</c:v>
                </c:pt>
                <c:pt idx="19670">
                  <c:v>63</c:v>
                </c:pt>
                <c:pt idx="19671">
                  <c:v>63</c:v>
                </c:pt>
                <c:pt idx="19672">
                  <c:v>63</c:v>
                </c:pt>
                <c:pt idx="19673">
                  <c:v>63</c:v>
                </c:pt>
                <c:pt idx="19674">
                  <c:v>63</c:v>
                </c:pt>
                <c:pt idx="19675">
                  <c:v>63</c:v>
                </c:pt>
                <c:pt idx="19676">
                  <c:v>63</c:v>
                </c:pt>
                <c:pt idx="19677">
                  <c:v>63</c:v>
                </c:pt>
                <c:pt idx="19678">
                  <c:v>63</c:v>
                </c:pt>
                <c:pt idx="19679">
                  <c:v>63</c:v>
                </c:pt>
                <c:pt idx="19680">
                  <c:v>63</c:v>
                </c:pt>
                <c:pt idx="19681">
                  <c:v>63</c:v>
                </c:pt>
                <c:pt idx="19682">
                  <c:v>63</c:v>
                </c:pt>
                <c:pt idx="19683">
                  <c:v>63</c:v>
                </c:pt>
                <c:pt idx="19684">
                  <c:v>63</c:v>
                </c:pt>
                <c:pt idx="19685">
                  <c:v>63</c:v>
                </c:pt>
                <c:pt idx="19686">
                  <c:v>63</c:v>
                </c:pt>
                <c:pt idx="19687">
                  <c:v>63</c:v>
                </c:pt>
                <c:pt idx="19688">
                  <c:v>63</c:v>
                </c:pt>
                <c:pt idx="19689">
                  <c:v>63</c:v>
                </c:pt>
                <c:pt idx="19690">
                  <c:v>63</c:v>
                </c:pt>
                <c:pt idx="19691">
                  <c:v>63</c:v>
                </c:pt>
                <c:pt idx="19692">
                  <c:v>63</c:v>
                </c:pt>
                <c:pt idx="19693">
                  <c:v>63</c:v>
                </c:pt>
                <c:pt idx="19694">
                  <c:v>63</c:v>
                </c:pt>
                <c:pt idx="19695">
                  <c:v>63</c:v>
                </c:pt>
                <c:pt idx="19696">
                  <c:v>63</c:v>
                </c:pt>
                <c:pt idx="19697">
                  <c:v>63</c:v>
                </c:pt>
                <c:pt idx="19698">
                  <c:v>63</c:v>
                </c:pt>
                <c:pt idx="19699">
                  <c:v>63</c:v>
                </c:pt>
                <c:pt idx="19700">
                  <c:v>63</c:v>
                </c:pt>
                <c:pt idx="19701">
                  <c:v>63</c:v>
                </c:pt>
                <c:pt idx="19702">
                  <c:v>63</c:v>
                </c:pt>
                <c:pt idx="19703">
                  <c:v>63</c:v>
                </c:pt>
                <c:pt idx="19704">
                  <c:v>63</c:v>
                </c:pt>
                <c:pt idx="19705">
                  <c:v>63</c:v>
                </c:pt>
                <c:pt idx="19706">
                  <c:v>63</c:v>
                </c:pt>
                <c:pt idx="19707">
                  <c:v>63</c:v>
                </c:pt>
                <c:pt idx="19708">
                  <c:v>63</c:v>
                </c:pt>
                <c:pt idx="19709">
                  <c:v>63</c:v>
                </c:pt>
                <c:pt idx="19710">
                  <c:v>63</c:v>
                </c:pt>
                <c:pt idx="19711">
                  <c:v>63</c:v>
                </c:pt>
                <c:pt idx="19712">
                  <c:v>63</c:v>
                </c:pt>
                <c:pt idx="19713">
                  <c:v>63</c:v>
                </c:pt>
                <c:pt idx="19714">
                  <c:v>63</c:v>
                </c:pt>
                <c:pt idx="19715">
                  <c:v>63</c:v>
                </c:pt>
                <c:pt idx="19716">
                  <c:v>63</c:v>
                </c:pt>
                <c:pt idx="19717">
                  <c:v>63</c:v>
                </c:pt>
                <c:pt idx="19718">
                  <c:v>63</c:v>
                </c:pt>
                <c:pt idx="19719">
                  <c:v>63</c:v>
                </c:pt>
                <c:pt idx="19720">
                  <c:v>63</c:v>
                </c:pt>
                <c:pt idx="19721">
                  <c:v>63</c:v>
                </c:pt>
                <c:pt idx="19722">
                  <c:v>63</c:v>
                </c:pt>
                <c:pt idx="19723">
                  <c:v>63</c:v>
                </c:pt>
                <c:pt idx="19724">
                  <c:v>63</c:v>
                </c:pt>
                <c:pt idx="19725">
                  <c:v>63</c:v>
                </c:pt>
                <c:pt idx="19726">
                  <c:v>63</c:v>
                </c:pt>
                <c:pt idx="19727">
                  <c:v>63</c:v>
                </c:pt>
                <c:pt idx="19728">
                  <c:v>63</c:v>
                </c:pt>
                <c:pt idx="19729">
                  <c:v>63</c:v>
                </c:pt>
                <c:pt idx="19730">
                  <c:v>63</c:v>
                </c:pt>
                <c:pt idx="19731">
                  <c:v>63</c:v>
                </c:pt>
                <c:pt idx="19732">
                  <c:v>63</c:v>
                </c:pt>
                <c:pt idx="19733">
                  <c:v>63</c:v>
                </c:pt>
                <c:pt idx="19734">
                  <c:v>63</c:v>
                </c:pt>
                <c:pt idx="19735">
                  <c:v>63</c:v>
                </c:pt>
                <c:pt idx="19736">
                  <c:v>63</c:v>
                </c:pt>
                <c:pt idx="19737">
                  <c:v>63</c:v>
                </c:pt>
                <c:pt idx="19738">
                  <c:v>63</c:v>
                </c:pt>
                <c:pt idx="19739">
                  <c:v>63</c:v>
                </c:pt>
                <c:pt idx="19740">
                  <c:v>63</c:v>
                </c:pt>
                <c:pt idx="19741">
                  <c:v>63</c:v>
                </c:pt>
                <c:pt idx="19742">
                  <c:v>63</c:v>
                </c:pt>
                <c:pt idx="19743">
                  <c:v>63</c:v>
                </c:pt>
                <c:pt idx="19744">
                  <c:v>63</c:v>
                </c:pt>
                <c:pt idx="19745">
                  <c:v>63</c:v>
                </c:pt>
                <c:pt idx="19746">
                  <c:v>63</c:v>
                </c:pt>
                <c:pt idx="19747">
                  <c:v>63</c:v>
                </c:pt>
                <c:pt idx="19748">
                  <c:v>63</c:v>
                </c:pt>
                <c:pt idx="19749">
                  <c:v>63</c:v>
                </c:pt>
                <c:pt idx="19750">
                  <c:v>63</c:v>
                </c:pt>
                <c:pt idx="19751">
                  <c:v>63</c:v>
                </c:pt>
                <c:pt idx="19752">
                  <c:v>63</c:v>
                </c:pt>
                <c:pt idx="19753">
                  <c:v>63</c:v>
                </c:pt>
                <c:pt idx="19754">
                  <c:v>63</c:v>
                </c:pt>
                <c:pt idx="19755">
                  <c:v>63</c:v>
                </c:pt>
                <c:pt idx="19756">
                  <c:v>63</c:v>
                </c:pt>
                <c:pt idx="19757">
                  <c:v>63</c:v>
                </c:pt>
                <c:pt idx="19758">
                  <c:v>63</c:v>
                </c:pt>
                <c:pt idx="19759">
                  <c:v>63</c:v>
                </c:pt>
                <c:pt idx="19760">
                  <c:v>63</c:v>
                </c:pt>
                <c:pt idx="19761">
                  <c:v>63</c:v>
                </c:pt>
                <c:pt idx="19762">
                  <c:v>63</c:v>
                </c:pt>
                <c:pt idx="19763">
                  <c:v>63</c:v>
                </c:pt>
                <c:pt idx="19764">
                  <c:v>63</c:v>
                </c:pt>
                <c:pt idx="19765">
                  <c:v>63</c:v>
                </c:pt>
                <c:pt idx="19766">
                  <c:v>63</c:v>
                </c:pt>
                <c:pt idx="19767">
                  <c:v>63</c:v>
                </c:pt>
                <c:pt idx="19768">
                  <c:v>64</c:v>
                </c:pt>
                <c:pt idx="19769">
                  <c:v>64</c:v>
                </c:pt>
                <c:pt idx="19770">
                  <c:v>64</c:v>
                </c:pt>
                <c:pt idx="19771">
                  <c:v>64</c:v>
                </c:pt>
                <c:pt idx="19772">
                  <c:v>64</c:v>
                </c:pt>
                <c:pt idx="19773">
                  <c:v>64</c:v>
                </c:pt>
                <c:pt idx="19774">
                  <c:v>64</c:v>
                </c:pt>
                <c:pt idx="19775">
                  <c:v>64</c:v>
                </c:pt>
                <c:pt idx="19776">
                  <c:v>64</c:v>
                </c:pt>
                <c:pt idx="19777">
                  <c:v>64</c:v>
                </c:pt>
                <c:pt idx="19778">
                  <c:v>64</c:v>
                </c:pt>
                <c:pt idx="19779">
                  <c:v>64</c:v>
                </c:pt>
                <c:pt idx="19780">
                  <c:v>64</c:v>
                </c:pt>
                <c:pt idx="19781">
                  <c:v>64</c:v>
                </c:pt>
                <c:pt idx="19782">
                  <c:v>64</c:v>
                </c:pt>
                <c:pt idx="19783">
                  <c:v>64</c:v>
                </c:pt>
                <c:pt idx="19784">
                  <c:v>64</c:v>
                </c:pt>
                <c:pt idx="19785">
                  <c:v>64</c:v>
                </c:pt>
                <c:pt idx="19786">
                  <c:v>64</c:v>
                </c:pt>
                <c:pt idx="19787">
                  <c:v>64</c:v>
                </c:pt>
                <c:pt idx="19788">
                  <c:v>64</c:v>
                </c:pt>
                <c:pt idx="19789">
                  <c:v>64</c:v>
                </c:pt>
                <c:pt idx="19790">
                  <c:v>64</c:v>
                </c:pt>
                <c:pt idx="19791">
                  <c:v>64</c:v>
                </c:pt>
                <c:pt idx="19792">
                  <c:v>64</c:v>
                </c:pt>
                <c:pt idx="19793">
                  <c:v>64</c:v>
                </c:pt>
                <c:pt idx="19794">
                  <c:v>64</c:v>
                </c:pt>
                <c:pt idx="19795">
                  <c:v>64</c:v>
                </c:pt>
                <c:pt idx="19796">
                  <c:v>64</c:v>
                </c:pt>
                <c:pt idx="19797">
                  <c:v>64</c:v>
                </c:pt>
                <c:pt idx="19798">
                  <c:v>64</c:v>
                </c:pt>
                <c:pt idx="19799">
                  <c:v>64</c:v>
                </c:pt>
                <c:pt idx="19800">
                  <c:v>64</c:v>
                </c:pt>
                <c:pt idx="19801">
                  <c:v>64</c:v>
                </c:pt>
                <c:pt idx="19802">
                  <c:v>64</c:v>
                </c:pt>
                <c:pt idx="19803">
                  <c:v>64</c:v>
                </c:pt>
                <c:pt idx="19804">
                  <c:v>64</c:v>
                </c:pt>
                <c:pt idx="19805">
                  <c:v>64</c:v>
                </c:pt>
                <c:pt idx="19806">
                  <c:v>64</c:v>
                </c:pt>
                <c:pt idx="19807">
                  <c:v>64</c:v>
                </c:pt>
                <c:pt idx="19808">
                  <c:v>64</c:v>
                </c:pt>
                <c:pt idx="19809">
                  <c:v>64</c:v>
                </c:pt>
                <c:pt idx="19810">
                  <c:v>64</c:v>
                </c:pt>
                <c:pt idx="19811">
                  <c:v>64</c:v>
                </c:pt>
                <c:pt idx="19812">
                  <c:v>64</c:v>
                </c:pt>
                <c:pt idx="19813">
                  <c:v>64</c:v>
                </c:pt>
                <c:pt idx="19814">
                  <c:v>64</c:v>
                </c:pt>
                <c:pt idx="19815">
                  <c:v>64</c:v>
                </c:pt>
                <c:pt idx="19816">
                  <c:v>64</c:v>
                </c:pt>
                <c:pt idx="19817">
                  <c:v>64</c:v>
                </c:pt>
                <c:pt idx="19818">
                  <c:v>64</c:v>
                </c:pt>
                <c:pt idx="19819">
                  <c:v>64</c:v>
                </c:pt>
                <c:pt idx="19820">
                  <c:v>64</c:v>
                </c:pt>
                <c:pt idx="19821">
                  <c:v>64</c:v>
                </c:pt>
                <c:pt idx="19822">
                  <c:v>64</c:v>
                </c:pt>
                <c:pt idx="19823">
                  <c:v>64</c:v>
                </c:pt>
                <c:pt idx="19824">
                  <c:v>64</c:v>
                </c:pt>
                <c:pt idx="19825">
                  <c:v>64</c:v>
                </c:pt>
                <c:pt idx="19826">
                  <c:v>64</c:v>
                </c:pt>
                <c:pt idx="19827">
                  <c:v>64</c:v>
                </c:pt>
                <c:pt idx="19828">
                  <c:v>64</c:v>
                </c:pt>
                <c:pt idx="19829">
                  <c:v>64</c:v>
                </c:pt>
                <c:pt idx="19830">
                  <c:v>64</c:v>
                </c:pt>
                <c:pt idx="19831">
                  <c:v>64</c:v>
                </c:pt>
                <c:pt idx="19832">
                  <c:v>64</c:v>
                </c:pt>
                <c:pt idx="19833">
                  <c:v>64</c:v>
                </c:pt>
                <c:pt idx="19834">
                  <c:v>64</c:v>
                </c:pt>
                <c:pt idx="19835">
                  <c:v>64</c:v>
                </c:pt>
                <c:pt idx="19836">
                  <c:v>64</c:v>
                </c:pt>
                <c:pt idx="19837">
                  <c:v>64</c:v>
                </c:pt>
                <c:pt idx="19838">
                  <c:v>64</c:v>
                </c:pt>
                <c:pt idx="19839">
                  <c:v>64</c:v>
                </c:pt>
                <c:pt idx="19840">
                  <c:v>64</c:v>
                </c:pt>
                <c:pt idx="19841">
                  <c:v>64</c:v>
                </c:pt>
                <c:pt idx="19842">
                  <c:v>64</c:v>
                </c:pt>
                <c:pt idx="19843">
                  <c:v>64</c:v>
                </c:pt>
                <c:pt idx="19844">
                  <c:v>64</c:v>
                </c:pt>
                <c:pt idx="19845">
                  <c:v>64</c:v>
                </c:pt>
                <c:pt idx="19846">
                  <c:v>64</c:v>
                </c:pt>
                <c:pt idx="19847">
                  <c:v>64</c:v>
                </c:pt>
                <c:pt idx="19848">
                  <c:v>64</c:v>
                </c:pt>
                <c:pt idx="19849">
                  <c:v>64</c:v>
                </c:pt>
                <c:pt idx="19850">
                  <c:v>64</c:v>
                </c:pt>
                <c:pt idx="19851">
                  <c:v>64</c:v>
                </c:pt>
                <c:pt idx="19852">
                  <c:v>64</c:v>
                </c:pt>
                <c:pt idx="19853">
                  <c:v>64</c:v>
                </c:pt>
                <c:pt idx="19854">
                  <c:v>64</c:v>
                </c:pt>
                <c:pt idx="19855">
                  <c:v>64</c:v>
                </c:pt>
                <c:pt idx="19856">
                  <c:v>64</c:v>
                </c:pt>
                <c:pt idx="19857">
                  <c:v>64</c:v>
                </c:pt>
                <c:pt idx="19858">
                  <c:v>64</c:v>
                </c:pt>
                <c:pt idx="19859">
                  <c:v>64</c:v>
                </c:pt>
                <c:pt idx="19860">
                  <c:v>64</c:v>
                </c:pt>
                <c:pt idx="19861">
                  <c:v>64</c:v>
                </c:pt>
                <c:pt idx="19862">
                  <c:v>64</c:v>
                </c:pt>
                <c:pt idx="19863">
                  <c:v>64</c:v>
                </c:pt>
                <c:pt idx="19864">
                  <c:v>64</c:v>
                </c:pt>
                <c:pt idx="19865">
                  <c:v>64</c:v>
                </c:pt>
                <c:pt idx="19866">
                  <c:v>64</c:v>
                </c:pt>
                <c:pt idx="19867">
                  <c:v>64</c:v>
                </c:pt>
                <c:pt idx="19868">
                  <c:v>64</c:v>
                </c:pt>
                <c:pt idx="19869">
                  <c:v>64</c:v>
                </c:pt>
                <c:pt idx="19870">
                  <c:v>64</c:v>
                </c:pt>
                <c:pt idx="19871">
                  <c:v>64</c:v>
                </c:pt>
                <c:pt idx="19872">
                  <c:v>64</c:v>
                </c:pt>
                <c:pt idx="19873">
                  <c:v>65</c:v>
                </c:pt>
                <c:pt idx="19874">
                  <c:v>65</c:v>
                </c:pt>
                <c:pt idx="19875">
                  <c:v>65</c:v>
                </c:pt>
                <c:pt idx="19876">
                  <c:v>65</c:v>
                </c:pt>
                <c:pt idx="19877">
                  <c:v>65</c:v>
                </c:pt>
                <c:pt idx="19878">
                  <c:v>65</c:v>
                </c:pt>
                <c:pt idx="19879">
                  <c:v>65</c:v>
                </c:pt>
                <c:pt idx="19880">
                  <c:v>65</c:v>
                </c:pt>
                <c:pt idx="19881">
                  <c:v>65</c:v>
                </c:pt>
                <c:pt idx="19882">
                  <c:v>65</c:v>
                </c:pt>
                <c:pt idx="19883">
                  <c:v>65</c:v>
                </c:pt>
                <c:pt idx="19884">
                  <c:v>65</c:v>
                </c:pt>
                <c:pt idx="19885">
                  <c:v>65</c:v>
                </c:pt>
                <c:pt idx="19886">
                  <c:v>65</c:v>
                </c:pt>
                <c:pt idx="19887">
                  <c:v>65</c:v>
                </c:pt>
                <c:pt idx="19888">
                  <c:v>65</c:v>
                </c:pt>
                <c:pt idx="19889">
                  <c:v>65</c:v>
                </c:pt>
                <c:pt idx="19890">
                  <c:v>65</c:v>
                </c:pt>
                <c:pt idx="19891">
                  <c:v>65</c:v>
                </c:pt>
                <c:pt idx="19892">
                  <c:v>65</c:v>
                </c:pt>
                <c:pt idx="19893">
                  <c:v>65</c:v>
                </c:pt>
                <c:pt idx="19894">
                  <c:v>65</c:v>
                </c:pt>
                <c:pt idx="19895">
                  <c:v>65</c:v>
                </c:pt>
                <c:pt idx="19896">
                  <c:v>65</c:v>
                </c:pt>
                <c:pt idx="19897">
                  <c:v>65</c:v>
                </c:pt>
                <c:pt idx="19898">
                  <c:v>65</c:v>
                </c:pt>
                <c:pt idx="19899">
                  <c:v>65</c:v>
                </c:pt>
                <c:pt idx="19900">
                  <c:v>65</c:v>
                </c:pt>
                <c:pt idx="19901">
                  <c:v>65</c:v>
                </c:pt>
                <c:pt idx="19902">
                  <c:v>65</c:v>
                </c:pt>
                <c:pt idx="19903">
                  <c:v>65</c:v>
                </c:pt>
                <c:pt idx="19904">
                  <c:v>65</c:v>
                </c:pt>
                <c:pt idx="19905">
                  <c:v>65</c:v>
                </c:pt>
                <c:pt idx="19906">
                  <c:v>65</c:v>
                </c:pt>
                <c:pt idx="19907">
                  <c:v>65</c:v>
                </c:pt>
                <c:pt idx="19908">
                  <c:v>65</c:v>
                </c:pt>
                <c:pt idx="19909">
                  <c:v>65</c:v>
                </c:pt>
                <c:pt idx="19910">
                  <c:v>65</c:v>
                </c:pt>
                <c:pt idx="19911">
                  <c:v>65</c:v>
                </c:pt>
                <c:pt idx="19912">
                  <c:v>65</c:v>
                </c:pt>
                <c:pt idx="19913">
                  <c:v>65</c:v>
                </c:pt>
                <c:pt idx="19914">
                  <c:v>65</c:v>
                </c:pt>
                <c:pt idx="19915">
                  <c:v>65</c:v>
                </c:pt>
                <c:pt idx="19916">
                  <c:v>65</c:v>
                </c:pt>
                <c:pt idx="19917">
                  <c:v>65</c:v>
                </c:pt>
                <c:pt idx="19918">
                  <c:v>65</c:v>
                </c:pt>
                <c:pt idx="19919">
                  <c:v>65</c:v>
                </c:pt>
                <c:pt idx="19920">
                  <c:v>65</c:v>
                </c:pt>
                <c:pt idx="19921">
                  <c:v>65</c:v>
                </c:pt>
                <c:pt idx="19922">
                  <c:v>65</c:v>
                </c:pt>
                <c:pt idx="19923">
                  <c:v>65</c:v>
                </c:pt>
                <c:pt idx="19924">
                  <c:v>65</c:v>
                </c:pt>
                <c:pt idx="19925">
                  <c:v>65</c:v>
                </c:pt>
                <c:pt idx="19926">
                  <c:v>65</c:v>
                </c:pt>
                <c:pt idx="19927">
                  <c:v>65</c:v>
                </c:pt>
                <c:pt idx="19928">
                  <c:v>65</c:v>
                </c:pt>
                <c:pt idx="19929">
                  <c:v>65</c:v>
                </c:pt>
                <c:pt idx="19930">
                  <c:v>65</c:v>
                </c:pt>
                <c:pt idx="19931">
                  <c:v>65</c:v>
                </c:pt>
                <c:pt idx="19932">
                  <c:v>65</c:v>
                </c:pt>
                <c:pt idx="19933">
                  <c:v>65</c:v>
                </c:pt>
                <c:pt idx="19934">
                  <c:v>65</c:v>
                </c:pt>
                <c:pt idx="19935">
                  <c:v>65</c:v>
                </c:pt>
                <c:pt idx="19936">
                  <c:v>65</c:v>
                </c:pt>
                <c:pt idx="19937">
                  <c:v>65</c:v>
                </c:pt>
                <c:pt idx="19938">
                  <c:v>65</c:v>
                </c:pt>
                <c:pt idx="19939">
                  <c:v>65</c:v>
                </c:pt>
                <c:pt idx="19940">
                  <c:v>65</c:v>
                </c:pt>
                <c:pt idx="19941">
                  <c:v>65</c:v>
                </c:pt>
                <c:pt idx="19942">
                  <c:v>65</c:v>
                </c:pt>
                <c:pt idx="19943">
                  <c:v>65</c:v>
                </c:pt>
                <c:pt idx="19944">
                  <c:v>65</c:v>
                </c:pt>
                <c:pt idx="19945">
                  <c:v>65</c:v>
                </c:pt>
                <c:pt idx="19946">
                  <c:v>65</c:v>
                </c:pt>
                <c:pt idx="19947">
                  <c:v>65</c:v>
                </c:pt>
                <c:pt idx="19948">
                  <c:v>65</c:v>
                </c:pt>
                <c:pt idx="19949">
                  <c:v>65</c:v>
                </c:pt>
                <c:pt idx="19950">
                  <c:v>65</c:v>
                </c:pt>
                <c:pt idx="19951">
                  <c:v>65</c:v>
                </c:pt>
                <c:pt idx="19952">
                  <c:v>65</c:v>
                </c:pt>
                <c:pt idx="19953">
                  <c:v>65</c:v>
                </c:pt>
                <c:pt idx="19954">
                  <c:v>65</c:v>
                </c:pt>
                <c:pt idx="19955">
                  <c:v>65</c:v>
                </c:pt>
                <c:pt idx="19956">
                  <c:v>65</c:v>
                </c:pt>
                <c:pt idx="19957">
                  <c:v>65</c:v>
                </c:pt>
                <c:pt idx="19958">
                  <c:v>65</c:v>
                </c:pt>
                <c:pt idx="19959">
                  <c:v>65</c:v>
                </c:pt>
                <c:pt idx="19960">
                  <c:v>65</c:v>
                </c:pt>
                <c:pt idx="19961">
                  <c:v>65</c:v>
                </c:pt>
                <c:pt idx="19962">
                  <c:v>65</c:v>
                </c:pt>
                <c:pt idx="19963">
                  <c:v>66</c:v>
                </c:pt>
                <c:pt idx="19964">
                  <c:v>66</c:v>
                </c:pt>
                <c:pt idx="19965">
                  <c:v>66</c:v>
                </c:pt>
                <c:pt idx="19966">
                  <c:v>66</c:v>
                </c:pt>
                <c:pt idx="19967">
                  <c:v>66</c:v>
                </c:pt>
                <c:pt idx="19968">
                  <c:v>66</c:v>
                </c:pt>
                <c:pt idx="19969">
                  <c:v>66</c:v>
                </c:pt>
                <c:pt idx="19970">
                  <c:v>66</c:v>
                </c:pt>
                <c:pt idx="19971">
                  <c:v>66</c:v>
                </c:pt>
                <c:pt idx="19972">
                  <c:v>66</c:v>
                </c:pt>
                <c:pt idx="19973">
                  <c:v>66</c:v>
                </c:pt>
                <c:pt idx="19974">
                  <c:v>66</c:v>
                </c:pt>
                <c:pt idx="19975">
                  <c:v>66</c:v>
                </c:pt>
                <c:pt idx="19976">
                  <c:v>66</c:v>
                </c:pt>
                <c:pt idx="19977">
                  <c:v>66</c:v>
                </c:pt>
                <c:pt idx="19978">
                  <c:v>66</c:v>
                </c:pt>
                <c:pt idx="19979">
                  <c:v>66</c:v>
                </c:pt>
                <c:pt idx="19980">
                  <c:v>66</c:v>
                </c:pt>
                <c:pt idx="19981">
                  <c:v>66</c:v>
                </c:pt>
                <c:pt idx="19982">
                  <c:v>66</c:v>
                </c:pt>
                <c:pt idx="19983">
                  <c:v>66</c:v>
                </c:pt>
                <c:pt idx="19984">
                  <c:v>66</c:v>
                </c:pt>
                <c:pt idx="19985">
                  <c:v>66</c:v>
                </c:pt>
                <c:pt idx="19986">
                  <c:v>66</c:v>
                </c:pt>
                <c:pt idx="19987">
                  <c:v>66</c:v>
                </c:pt>
                <c:pt idx="19988">
                  <c:v>66</c:v>
                </c:pt>
                <c:pt idx="19989">
                  <c:v>66</c:v>
                </c:pt>
                <c:pt idx="19990">
                  <c:v>66</c:v>
                </c:pt>
                <c:pt idx="19991">
                  <c:v>66</c:v>
                </c:pt>
                <c:pt idx="19992">
                  <c:v>66</c:v>
                </c:pt>
                <c:pt idx="19993">
                  <c:v>66</c:v>
                </c:pt>
                <c:pt idx="19994">
                  <c:v>66</c:v>
                </c:pt>
                <c:pt idx="19995">
                  <c:v>66</c:v>
                </c:pt>
                <c:pt idx="19996">
                  <c:v>66</c:v>
                </c:pt>
                <c:pt idx="19997">
                  <c:v>66</c:v>
                </c:pt>
                <c:pt idx="19998">
                  <c:v>66</c:v>
                </c:pt>
                <c:pt idx="19999">
                  <c:v>66</c:v>
                </c:pt>
                <c:pt idx="20000">
                  <c:v>66</c:v>
                </c:pt>
                <c:pt idx="20001">
                  <c:v>66</c:v>
                </c:pt>
                <c:pt idx="20002">
                  <c:v>66</c:v>
                </c:pt>
                <c:pt idx="20003">
                  <c:v>66</c:v>
                </c:pt>
                <c:pt idx="20004">
                  <c:v>66</c:v>
                </c:pt>
                <c:pt idx="20005">
                  <c:v>66</c:v>
                </c:pt>
                <c:pt idx="20006">
                  <c:v>66</c:v>
                </c:pt>
                <c:pt idx="20007">
                  <c:v>66</c:v>
                </c:pt>
                <c:pt idx="20008">
                  <c:v>66</c:v>
                </c:pt>
                <c:pt idx="20009">
                  <c:v>66</c:v>
                </c:pt>
                <c:pt idx="20010">
                  <c:v>66</c:v>
                </c:pt>
                <c:pt idx="20011">
                  <c:v>66</c:v>
                </c:pt>
                <c:pt idx="20012">
                  <c:v>66</c:v>
                </c:pt>
                <c:pt idx="20013">
                  <c:v>66</c:v>
                </c:pt>
                <c:pt idx="20014">
                  <c:v>66</c:v>
                </c:pt>
                <c:pt idx="20015">
                  <c:v>66</c:v>
                </c:pt>
                <c:pt idx="20016">
                  <c:v>66</c:v>
                </c:pt>
                <c:pt idx="20017">
                  <c:v>66</c:v>
                </c:pt>
                <c:pt idx="20018">
                  <c:v>66</c:v>
                </c:pt>
                <c:pt idx="20019">
                  <c:v>66</c:v>
                </c:pt>
                <c:pt idx="20020">
                  <c:v>66</c:v>
                </c:pt>
                <c:pt idx="20021">
                  <c:v>66</c:v>
                </c:pt>
                <c:pt idx="20022">
                  <c:v>66</c:v>
                </c:pt>
                <c:pt idx="20023">
                  <c:v>66</c:v>
                </c:pt>
                <c:pt idx="20024">
                  <c:v>66</c:v>
                </c:pt>
                <c:pt idx="20025">
                  <c:v>66</c:v>
                </c:pt>
                <c:pt idx="20026">
                  <c:v>66</c:v>
                </c:pt>
                <c:pt idx="20027">
                  <c:v>66</c:v>
                </c:pt>
                <c:pt idx="20028">
                  <c:v>66</c:v>
                </c:pt>
                <c:pt idx="20029">
                  <c:v>66</c:v>
                </c:pt>
                <c:pt idx="20030">
                  <c:v>66</c:v>
                </c:pt>
                <c:pt idx="20031">
                  <c:v>66</c:v>
                </c:pt>
                <c:pt idx="20032">
                  <c:v>66</c:v>
                </c:pt>
                <c:pt idx="20033">
                  <c:v>66</c:v>
                </c:pt>
                <c:pt idx="20034">
                  <c:v>66</c:v>
                </c:pt>
                <c:pt idx="20035">
                  <c:v>66</c:v>
                </c:pt>
                <c:pt idx="20036">
                  <c:v>66</c:v>
                </c:pt>
                <c:pt idx="20037">
                  <c:v>66</c:v>
                </c:pt>
                <c:pt idx="20038">
                  <c:v>66</c:v>
                </c:pt>
                <c:pt idx="20039">
                  <c:v>66</c:v>
                </c:pt>
                <c:pt idx="20040">
                  <c:v>66</c:v>
                </c:pt>
                <c:pt idx="20041">
                  <c:v>66</c:v>
                </c:pt>
                <c:pt idx="20042">
                  <c:v>66</c:v>
                </c:pt>
                <c:pt idx="20043">
                  <c:v>66</c:v>
                </c:pt>
                <c:pt idx="20044">
                  <c:v>66</c:v>
                </c:pt>
                <c:pt idx="20045">
                  <c:v>66</c:v>
                </c:pt>
                <c:pt idx="20046">
                  <c:v>66</c:v>
                </c:pt>
                <c:pt idx="20047">
                  <c:v>66</c:v>
                </c:pt>
                <c:pt idx="20048">
                  <c:v>66</c:v>
                </c:pt>
                <c:pt idx="20049">
                  <c:v>66</c:v>
                </c:pt>
                <c:pt idx="20050">
                  <c:v>66</c:v>
                </c:pt>
                <c:pt idx="20051">
                  <c:v>66</c:v>
                </c:pt>
                <c:pt idx="20052">
                  <c:v>66</c:v>
                </c:pt>
                <c:pt idx="20053">
                  <c:v>66</c:v>
                </c:pt>
                <c:pt idx="20054">
                  <c:v>66</c:v>
                </c:pt>
                <c:pt idx="20055">
                  <c:v>66</c:v>
                </c:pt>
                <c:pt idx="20056">
                  <c:v>66</c:v>
                </c:pt>
                <c:pt idx="20057">
                  <c:v>66</c:v>
                </c:pt>
                <c:pt idx="20058">
                  <c:v>66</c:v>
                </c:pt>
                <c:pt idx="20059">
                  <c:v>66</c:v>
                </c:pt>
                <c:pt idx="20060">
                  <c:v>66</c:v>
                </c:pt>
                <c:pt idx="20061">
                  <c:v>66</c:v>
                </c:pt>
                <c:pt idx="20062">
                  <c:v>66</c:v>
                </c:pt>
                <c:pt idx="20063">
                  <c:v>66</c:v>
                </c:pt>
                <c:pt idx="20064">
                  <c:v>66</c:v>
                </c:pt>
                <c:pt idx="20065">
                  <c:v>66</c:v>
                </c:pt>
                <c:pt idx="20066">
                  <c:v>66</c:v>
                </c:pt>
                <c:pt idx="20067">
                  <c:v>66</c:v>
                </c:pt>
                <c:pt idx="20068">
                  <c:v>66</c:v>
                </c:pt>
                <c:pt idx="20069">
                  <c:v>66</c:v>
                </c:pt>
                <c:pt idx="20070">
                  <c:v>66</c:v>
                </c:pt>
                <c:pt idx="20071">
                  <c:v>66</c:v>
                </c:pt>
                <c:pt idx="20072">
                  <c:v>66</c:v>
                </c:pt>
                <c:pt idx="20073">
                  <c:v>66</c:v>
                </c:pt>
                <c:pt idx="20074">
                  <c:v>66</c:v>
                </c:pt>
                <c:pt idx="20075">
                  <c:v>66</c:v>
                </c:pt>
                <c:pt idx="20076">
                  <c:v>66</c:v>
                </c:pt>
                <c:pt idx="20077">
                  <c:v>66</c:v>
                </c:pt>
                <c:pt idx="20078">
                  <c:v>66</c:v>
                </c:pt>
                <c:pt idx="20079">
                  <c:v>67</c:v>
                </c:pt>
                <c:pt idx="20080">
                  <c:v>67</c:v>
                </c:pt>
                <c:pt idx="20081">
                  <c:v>67</c:v>
                </c:pt>
                <c:pt idx="20082">
                  <c:v>67</c:v>
                </c:pt>
                <c:pt idx="20083">
                  <c:v>67</c:v>
                </c:pt>
                <c:pt idx="20084">
                  <c:v>67</c:v>
                </c:pt>
                <c:pt idx="20085">
                  <c:v>67</c:v>
                </c:pt>
                <c:pt idx="20086">
                  <c:v>67</c:v>
                </c:pt>
                <c:pt idx="20087">
                  <c:v>67</c:v>
                </c:pt>
                <c:pt idx="20088">
                  <c:v>67</c:v>
                </c:pt>
                <c:pt idx="20089">
                  <c:v>67</c:v>
                </c:pt>
                <c:pt idx="20090">
                  <c:v>67</c:v>
                </c:pt>
                <c:pt idx="20091">
                  <c:v>67</c:v>
                </c:pt>
                <c:pt idx="20092">
                  <c:v>67</c:v>
                </c:pt>
                <c:pt idx="20093">
                  <c:v>67</c:v>
                </c:pt>
                <c:pt idx="20094">
                  <c:v>67</c:v>
                </c:pt>
                <c:pt idx="20095">
                  <c:v>67</c:v>
                </c:pt>
                <c:pt idx="20096">
                  <c:v>67</c:v>
                </c:pt>
                <c:pt idx="20097">
                  <c:v>67</c:v>
                </c:pt>
                <c:pt idx="20098">
                  <c:v>67</c:v>
                </c:pt>
                <c:pt idx="20099">
                  <c:v>67</c:v>
                </c:pt>
                <c:pt idx="20100">
                  <c:v>67</c:v>
                </c:pt>
                <c:pt idx="20101">
                  <c:v>67</c:v>
                </c:pt>
                <c:pt idx="20102">
                  <c:v>67</c:v>
                </c:pt>
                <c:pt idx="20103">
                  <c:v>67</c:v>
                </c:pt>
                <c:pt idx="20104">
                  <c:v>67</c:v>
                </c:pt>
                <c:pt idx="20105">
                  <c:v>67</c:v>
                </c:pt>
                <c:pt idx="20106">
                  <c:v>67</c:v>
                </c:pt>
                <c:pt idx="20107">
                  <c:v>67</c:v>
                </c:pt>
                <c:pt idx="20108">
                  <c:v>67</c:v>
                </c:pt>
                <c:pt idx="20109">
                  <c:v>67</c:v>
                </c:pt>
                <c:pt idx="20110">
                  <c:v>67</c:v>
                </c:pt>
                <c:pt idx="20111">
                  <c:v>67</c:v>
                </c:pt>
                <c:pt idx="20112">
                  <c:v>67</c:v>
                </c:pt>
                <c:pt idx="20113">
                  <c:v>67</c:v>
                </c:pt>
                <c:pt idx="20114">
                  <c:v>67</c:v>
                </c:pt>
                <c:pt idx="20115">
                  <c:v>67</c:v>
                </c:pt>
                <c:pt idx="20116">
                  <c:v>67</c:v>
                </c:pt>
                <c:pt idx="20117">
                  <c:v>67</c:v>
                </c:pt>
                <c:pt idx="20118">
                  <c:v>67</c:v>
                </c:pt>
                <c:pt idx="20119">
                  <c:v>67</c:v>
                </c:pt>
                <c:pt idx="20120">
                  <c:v>67</c:v>
                </c:pt>
                <c:pt idx="20121">
                  <c:v>67</c:v>
                </c:pt>
                <c:pt idx="20122">
                  <c:v>67</c:v>
                </c:pt>
                <c:pt idx="20123">
                  <c:v>67</c:v>
                </c:pt>
                <c:pt idx="20124">
                  <c:v>67</c:v>
                </c:pt>
                <c:pt idx="20125">
                  <c:v>67</c:v>
                </c:pt>
                <c:pt idx="20126">
                  <c:v>67</c:v>
                </c:pt>
                <c:pt idx="20127">
                  <c:v>67</c:v>
                </c:pt>
                <c:pt idx="20128">
                  <c:v>67</c:v>
                </c:pt>
                <c:pt idx="20129">
                  <c:v>67</c:v>
                </c:pt>
                <c:pt idx="20130">
                  <c:v>67</c:v>
                </c:pt>
                <c:pt idx="20131">
                  <c:v>67</c:v>
                </c:pt>
                <c:pt idx="20132">
                  <c:v>67</c:v>
                </c:pt>
                <c:pt idx="20133">
                  <c:v>67</c:v>
                </c:pt>
                <c:pt idx="20134">
                  <c:v>67</c:v>
                </c:pt>
                <c:pt idx="20135">
                  <c:v>67</c:v>
                </c:pt>
                <c:pt idx="20136">
                  <c:v>67</c:v>
                </c:pt>
                <c:pt idx="20137">
                  <c:v>67</c:v>
                </c:pt>
                <c:pt idx="20138">
                  <c:v>67</c:v>
                </c:pt>
                <c:pt idx="20139">
                  <c:v>67</c:v>
                </c:pt>
                <c:pt idx="20140">
                  <c:v>67</c:v>
                </c:pt>
                <c:pt idx="20141">
                  <c:v>67</c:v>
                </c:pt>
                <c:pt idx="20142">
                  <c:v>67</c:v>
                </c:pt>
                <c:pt idx="20143">
                  <c:v>67</c:v>
                </c:pt>
                <c:pt idx="20144">
                  <c:v>67</c:v>
                </c:pt>
                <c:pt idx="20145">
                  <c:v>67</c:v>
                </c:pt>
                <c:pt idx="20146">
                  <c:v>67</c:v>
                </c:pt>
                <c:pt idx="20147">
                  <c:v>67</c:v>
                </c:pt>
                <c:pt idx="20148">
                  <c:v>67</c:v>
                </c:pt>
                <c:pt idx="20149">
                  <c:v>67</c:v>
                </c:pt>
                <c:pt idx="20150">
                  <c:v>67</c:v>
                </c:pt>
                <c:pt idx="20151">
                  <c:v>67</c:v>
                </c:pt>
                <c:pt idx="20152">
                  <c:v>67</c:v>
                </c:pt>
                <c:pt idx="20153">
                  <c:v>67</c:v>
                </c:pt>
                <c:pt idx="20154">
                  <c:v>67</c:v>
                </c:pt>
                <c:pt idx="20155">
                  <c:v>67</c:v>
                </c:pt>
                <c:pt idx="20156">
                  <c:v>67</c:v>
                </c:pt>
                <c:pt idx="20157">
                  <c:v>67</c:v>
                </c:pt>
                <c:pt idx="20158">
                  <c:v>67</c:v>
                </c:pt>
                <c:pt idx="20159">
                  <c:v>67</c:v>
                </c:pt>
                <c:pt idx="20160">
                  <c:v>67</c:v>
                </c:pt>
                <c:pt idx="20161">
                  <c:v>67</c:v>
                </c:pt>
                <c:pt idx="20162">
                  <c:v>67</c:v>
                </c:pt>
                <c:pt idx="20163">
                  <c:v>67</c:v>
                </c:pt>
                <c:pt idx="20164">
                  <c:v>67</c:v>
                </c:pt>
                <c:pt idx="20165">
                  <c:v>67</c:v>
                </c:pt>
                <c:pt idx="20166">
                  <c:v>67</c:v>
                </c:pt>
                <c:pt idx="20167">
                  <c:v>67</c:v>
                </c:pt>
                <c:pt idx="20168">
                  <c:v>67</c:v>
                </c:pt>
                <c:pt idx="20169">
                  <c:v>67</c:v>
                </c:pt>
                <c:pt idx="20170">
                  <c:v>67</c:v>
                </c:pt>
                <c:pt idx="20171">
                  <c:v>67</c:v>
                </c:pt>
                <c:pt idx="20172">
                  <c:v>67</c:v>
                </c:pt>
                <c:pt idx="20173">
                  <c:v>67</c:v>
                </c:pt>
                <c:pt idx="20174">
                  <c:v>67</c:v>
                </c:pt>
                <c:pt idx="20175">
                  <c:v>67</c:v>
                </c:pt>
                <c:pt idx="20176">
                  <c:v>67</c:v>
                </c:pt>
                <c:pt idx="20177">
                  <c:v>67</c:v>
                </c:pt>
                <c:pt idx="20178">
                  <c:v>67</c:v>
                </c:pt>
                <c:pt idx="20179">
                  <c:v>68</c:v>
                </c:pt>
                <c:pt idx="20180">
                  <c:v>68</c:v>
                </c:pt>
                <c:pt idx="20181">
                  <c:v>68</c:v>
                </c:pt>
                <c:pt idx="20182">
                  <c:v>68</c:v>
                </c:pt>
                <c:pt idx="20183">
                  <c:v>68</c:v>
                </c:pt>
                <c:pt idx="20184">
                  <c:v>68</c:v>
                </c:pt>
                <c:pt idx="20185">
                  <c:v>68</c:v>
                </c:pt>
                <c:pt idx="20186">
                  <c:v>68</c:v>
                </c:pt>
                <c:pt idx="20187">
                  <c:v>68</c:v>
                </c:pt>
                <c:pt idx="20188">
                  <c:v>68</c:v>
                </c:pt>
                <c:pt idx="20189">
                  <c:v>68</c:v>
                </c:pt>
                <c:pt idx="20190">
                  <c:v>68</c:v>
                </c:pt>
                <c:pt idx="20191">
                  <c:v>68</c:v>
                </c:pt>
                <c:pt idx="20192">
                  <c:v>68</c:v>
                </c:pt>
                <c:pt idx="20193">
                  <c:v>68</c:v>
                </c:pt>
                <c:pt idx="20194">
                  <c:v>68</c:v>
                </c:pt>
                <c:pt idx="20195">
                  <c:v>68</c:v>
                </c:pt>
                <c:pt idx="20196">
                  <c:v>68</c:v>
                </c:pt>
                <c:pt idx="20197">
                  <c:v>68</c:v>
                </c:pt>
                <c:pt idx="20198">
                  <c:v>68</c:v>
                </c:pt>
                <c:pt idx="20199">
                  <c:v>68</c:v>
                </c:pt>
                <c:pt idx="20200">
                  <c:v>68</c:v>
                </c:pt>
                <c:pt idx="20201">
                  <c:v>68</c:v>
                </c:pt>
                <c:pt idx="20202">
                  <c:v>68</c:v>
                </c:pt>
                <c:pt idx="20203">
                  <c:v>68</c:v>
                </c:pt>
                <c:pt idx="20204">
                  <c:v>68</c:v>
                </c:pt>
                <c:pt idx="20205">
                  <c:v>68</c:v>
                </c:pt>
                <c:pt idx="20206">
                  <c:v>68</c:v>
                </c:pt>
                <c:pt idx="20207">
                  <c:v>68</c:v>
                </c:pt>
                <c:pt idx="20208">
                  <c:v>68</c:v>
                </c:pt>
                <c:pt idx="20209">
                  <c:v>68</c:v>
                </c:pt>
                <c:pt idx="20210">
                  <c:v>68</c:v>
                </c:pt>
                <c:pt idx="20211">
                  <c:v>68</c:v>
                </c:pt>
                <c:pt idx="20212">
                  <c:v>68</c:v>
                </c:pt>
                <c:pt idx="20213">
                  <c:v>68</c:v>
                </c:pt>
                <c:pt idx="20214">
                  <c:v>68</c:v>
                </c:pt>
                <c:pt idx="20215">
                  <c:v>68</c:v>
                </c:pt>
                <c:pt idx="20216">
                  <c:v>68</c:v>
                </c:pt>
                <c:pt idx="20217">
                  <c:v>68</c:v>
                </c:pt>
                <c:pt idx="20218">
                  <c:v>68</c:v>
                </c:pt>
                <c:pt idx="20219">
                  <c:v>68</c:v>
                </c:pt>
                <c:pt idx="20220">
                  <c:v>68</c:v>
                </c:pt>
                <c:pt idx="20221">
                  <c:v>68</c:v>
                </c:pt>
                <c:pt idx="20222">
                  <c:v>68</c:v>
                </c:pt>
                <c:pt idx="20223">
                  <c:v>68</c:v>
                </c:pt>
                <c:pt idx="20224">
                  <c:v>68</c:v>
                </c:pt>
                <c:pt idx="20225">
                  <c:v>68</c:v>
                </c:pt>
                <c:pt idx="20226">
                  <c:v>68</c:v>
                </c:pt>
                <c:pt idx="20227">
                  <c:v>68</c:v>
                </c:pt>
                <c:pt idx="20228">
                  <c:v>68</c:v>
                </c:pt>
                <c:pt idx="20229">
                  <c:v>68</c:v>
                </c:pt>
                <c:pt idx="20230">
                  <c:v>68</c:v>
                </c:pt>
                <c:pt idx="20231">
                  <c:v>68</c:v>
                </c:pt>
                <c:pt idx="20232">
                  <c:v>68</c:v>
                </c:pt>
                <c:pt idx="20233">
                  <c:v>68</c:v>
                </c:pt>
                <c:pt idx="20234">
                  <c:v>68</c:v>
                </c:pt>
                <c:pt idx="20235">
                  <c:v>68</c:v>
                </c:pt>
                <c:pt idx="20236">
                  <c:v>68</c:v>
                </c:pt>
                <c:pt idx="20237">
                  <c:v>68</c:v>
                </c:pt>
                <c:pt idx="20238">
                  <c:v>68</c:v>
                </c:pt>
                <c:pt idx="20239">
                  <c:v>68</c:v>
                </c:pt>
                <c:pt idx="20240">
                  <c:v>68</c:v>
                </c:pt>
                <c:pt idx="20241">
                  <c:v>68</c:v>
                </c:pt>
                <c:pt idx="20242">
                  <c:v>68</c:v>
                </c:pt>
                <c:pt idx="20243">
                  <c:v>68</c:v>
                </c:pt>
                <c:pt idx="20244">
                  <c:v>68</c:v>
                </c:pt>
                <c:pt idx="20245">
                  <c:v>68</c:v>
                </c:pt>
                <c:pt idx="20246">
                  <c:v>68</c:v>
                </c:pt>
                <c:pt idx="20247">
                  <c:v>68</c:v>
                </c:pt>
                <c:pt idx="20248">
                  <c:v>68</c:v>
                </c:pt>
                <c:pt idx="20249">
                  <c:v>68</c:v>
                </c:pt>
                <c:pt idx="20250">
                  <c:v>68</c:v>
                </c:pt>
                <c:pt idx="20251">
                  <c:v>68</c:v>
                </c:pt>
                <c:pt idx="20252">
                  <c:v>68</c:v>
                </c:pt>
                <c:pt idx="20253">
                  <c:v>68</c:v>
                </c:pt>
                <c:pt idx="20254">
                  <c:v>68</c:v>
                </c:pt>
                <c:pt idx="20255">
                  <c:v>68</c:v>
                </c:pt>
                <c:pt idx="20256">
                  <c:v>68</c:v>
                </c:pt>
                <c:pt idx="20257">
                  <c:v>68</c:v>
                </c:pt>
                <c:pt idx="20258">
                  <c:v>68</c:v>
                </c:pt>
                <c:pt idx="20259">
                  <c:v>68</c:v>
                </c:pt>
                <c:pt idx="20260">
                  <c:v>68</c:v>
                </c:pt>
                <c:pt idx="20261">
                  <c:v>68</c:v>
                </c:pt>
                <c:pt idx="20262">
                  <c:v>68</c:v>
                </c:pt>
                <c:pt idx="20263">
                  <c:v>68</c:v>
                </c:pt>
                <c:pt idx="20264">
                  <c:v>68</c:v>
                </c:pt>
                <c:pt idx="20265">
                  <c:v>68</c:v>
                </c:pt>
                <c:pt idx="20266">
                  <c:v>68</c:v>
                </c:pt>
                <c:pt idx="20267">
                  <c:v>68</c:v>
                </c:pt>
                <c:pt idx="20268">
                  <c:v>69</c:v>
                </c:pt>
                <c:pt idx="20269">
                  <c:v>69</c:v>
                </c:pt>
                <c:pt idx="20270">
                  <c:v>69</c:v>
                </c:pt>
                <c:pt idx="20271">
                  <c:v>69</c:v>
                </c:pt>
                <c:pt idx="20272">
                  <c:v>69</c:v>
                </c:pt>
                <c:pt idx="20273">
                  <c:v>69</c:v>
                </c:pt>
                <c:pt idx="20274">
                  <c:v>69</c:v>
                </c:pt>
                <c:pt idx="20275">
                  <c:v>69</c:v>
                </c:pt>
                <c:pt idx="20276">
                  <c:v>69</c:v>
                </c:pt>
                <c:pt idx="20277">
                  <c:v>69</c:v>
                </c:pt>
                <c:pt idx="20278">
                  <c:v>69</c:v>
                </c:pt>
                <c:pt idx="20279">
                  <c:v>69</c:v>
                </c:pt>
                <c:pt idx="20280">
                  <c:v>69</c:v>
                </c:pt>
                <c:pt idx="20281">
                  <c:v>69</c:v>
                </c:pt>
                <c:pt idx="20282">
                  <c:v>69</c:v>
                </c:pt>
                <c:pt idx="20283">
                  <c:v>69</c:v>
                </c:pt>
                <c:pt idx="20284">
                  <c:v>69</c:v>
                </c:pt>
                <c:pt idx="20285">
                  <c:v>69</c:v>
                </c:pt>
                <c:pt idx="20286">
                  <c:v>69</c:v>
                </c:pt>
                <c:pt idx="20287">
                  <c:v>69</c:v>
                </c:pt>
                <c:pt idx="20288">
                  <c:v>69</c:v>
                </c:pt>
                <c:pt idx="20289">
                  <c:v>69</c:v>
                </c:pt>
                <c:pt idx="20290">
                  <c:v>69</c:v>
                </c:pt>
                <c:pt idx="20291">
                  <c:v>69</c:v>
                </c:pt>
                <c:pt idx="20292">
                  <c:v>69</c:v>
                </c:pt>
                <c:pt idx="20293">
                  <c:v>69</c:v>
                </c:pt>
                <c:pt idx="20294">
                  <c:v>69</c:v>
                </c:pt>
                <c:pt idx="20295">
                  <c:v>69</c:v>
                </c:pt>
                <c:pt idx="20296">
                  <c:v>69</c:v>
                </c:pt>
                <c:pt idx="20297">
                  <c:v>69</c:v>
                </c:pt>
                <c:pt idx="20298">
                  <c:v>69</c:v>
                </c:pt>
                <c:pt idx="20299">
                  <c:v>69</c:v>
                </c:pt>
                <c:pt idx="20300">
                  <c:v>69</c:v>
                </c:pt>
                <c:pt idx="20301">
                  <c:v>69</c:v>
                </c:pt>
                <c:pt idx="20302">
                  <c:v>69</c:v>
                </c:pt>
                <c:pt idx="20303">
                  <c:v>69</c:v>
                </c:pt>
                <c:pt idx="20304">
                  <c:v>69</c:v>
                </c:pt>
                <c:pt idx="20305">
                  <c:v>69</c:v>
                </c:pt>
                <c:pt idx="20306">
                  <c:v>69</c:v>
                </c:pt>
                <c:pt idx="20307">
                  <c:v>69</c:v>
                </c:pt>
                <c:pt idx="20308">
                  <c:v>69</c:v>
                </c:pt>
                <c:pt idx="20309">
                  <c:v>69</c:v>
                </c:pt>
                <c:pt idx="20310">
                  <c:v>69</c:v>
                </c:pt>
                <c:pt idx="20311">
                  <c:v>69</c:v>
                </c:pt>
                <c:pt idx="20312">
                  <c:v>69</c:v>
                </c:pt>
                <c:pt idx="20313">
                  <c:v>69</c:v>
                </c:pt>
                <c:pt idx="20314">
                  <c:v>69</c:v>
                </c:pt>
                <c:pt idx="20315">
                  <c:v>69</c:v>
                </c:pt>
                <c:pt idx="20316">
                  <c:v>69</c:v>
                </c:pt>
                <c:pt idx="20317">
                  <c:v>69</c:v>
                </c:pt>
                <c:pt idx="20318">
                  <c:v>69</c:v>
                </c:pt>
                <c:pt idx="20319">
                  <c:v>69</c:v>
                </c:pt>
                <c:pt idx="20320">
                  <c:v>69</c:v>
                </c:pt>
                <c:pt idx="20321">
                  <c:v>69</c:v>
                </c:pt>
                <c:pt idx="20322">
                  <c:v>69</c:v>
                </c:pt>
                <c:pt idx="20323">
                  <c:v>69</c:v>
                </c:pt>
                <c:pt idx="20324">
                  <c:v>69</c:v>
                </c:pt>
                <c:pt idx="20325">
                  <c:v>69</c:v>
                </c:pt>
                <c:pt idx="20326">
                  <c:v>69</c:v>
                </c:pt>
                <c:pt idx="20327">
                  <c:v>69</c:v>
                </c:pt>
                <c:pt idx="20328">
                  <c:v>69</c:v>
                </c:pt>
                <c:pt idx="20329">
                  <c:v>69</c:v>
                </c:pt>
                <c:pt idx="20330">
                  <c:v>69</c:v>
                </c:pt>
                <c:pt idx="20331">
                  <c:v>69</c:v>
                </c:pt>
                <c:pt idx="20332">
                  <c:v>69</c:v>
                </c:pt>
                <c:pt idx="20333">
                  <c:v>69</c:v>
                </c:pt>
                <c:pt idx="20334">
                  <c:v>69</c:v>
                </c:pt>
                <c:pt idx="20335">
                  <c:v>69</c:v>
                </c:pt>
                <c:pt idx="20336">
                  <c:v>69</c:v>
                </c:pt>
                <c:pt idx="20337">
                  <c:v>69</c:v>
                </c:pt>
                <c:pt idx="20338">
                  <c:v>69</c:v>
                </c:pt>
                <c:pt idx="20339">
                  <c:v>69</c:v>
                </c:pt>
                <c:pt idx="20340">
                  <c:v>69</c:v>
                </c:pt>
                <c:pt idx="20341">
                  <c:v>69</c:v>
                </c:pt>
                <c:pt idx="20342">
                  <c:v>69</c:v>
                </c:pt>
                <c:pt idx="20343">
                  <c:v>69</c:v>
                </c:pt>
                <c:pt idx="20344">
                  <c:v>69</c:v>
                </c:pt>
                <c:pt idx="20345">
                  <c:v>69</c:v>
                </c:pt>
                <c:pt idx="20346">
                  <c:v>69</c:v>
                </c:pt>
                <c:pt idx="20347">
                  <c:v>69</c:v>
                </c:pt>
                <c:pt idx="20348">
                  <c:v>69</c:v>
                </c:pt>
                <c:pt idx="20349">
                  <c:v>69</c:v>
                </c:pt>
                <c:pt idx="20350">
                  <c:v>69</c:v>
                </c:pt>
                <c:pt idx="20351">
                  <c:v>69</c:v>
                </c:pt>
                <c:pt idx="20352">
                  <c:v>69</c:v>
                </c:pt>
                <c:pt idx="20353">
                  <c:v>69</c:v>
                </c:pt>
                <c:pt idx="20354">
                  <c:v>69</c:v>
                </c:pt>
                <c:pt idx="20355">
                  <c:v>69</c:v>
                </c:pt>
                <c:pt idx="20356">
                  <c:v>69</c:v>
                </c:pt>
                <c:pt idx="20357">
                  <c:v>70</c:v>
                </c:pt>
                <c:pt idx="20358">
                  <c:v>70</c:v>
                </c:pt>
                <c:pt idx="20359">
                  <c:v>70</c:v>
                </c:pt>
                <c:pt idx="20360">
                  <c:v>70</c:v>
                </c:pt>
                <c:pt idx="20361">
                  <c:v>70</c:v>
                </c:pt>
                <c:pt idx="20362">
                  <c:v>70</c:v>
                </c:pt>
                <c:pt idx="20363">
                  <c:v>70</c:v>
                </c:pt>
                <c:pt idx="20364">
                  <c:v>70</c:v>
                </c:pt>
                <c:pt idx="20365">
                  <c:v>70</c:v>
                </c:pt>
                <c:pt idx="20366">
                  <c:v>70</c:v>
                </c:pt>
                <c:pt idx="20367">
                  <c:v>70</c:v>
                </c:pt>
                <c:pt idx="20368">
                  <c:v>70</c:v>
                </c:pt>
                <c:pt idx="20369">
                  <c:v>70</c:v>
                </c:pt>
                <c:pt idx="20370">
                  <c:v>70</c:v>
                </c:pt>
                <c:pt idx="20371">
                  <c:v>70</c:v>
                </c:pt>
                <c:pt idx="20372">
                  <c:v>70</c:v>
                </c:pt>
                <c:pt idx="20373">
                  <c:v>70</c:v>
                </c:pt>
                <c:pt idx="20374">
                  <c:v>70</c:v>
                </c:pt>
                <c:pt idx="20375">
                  <c:v>70</c:v>
                </c:pt>
                <c:pt idx="20376">
                  <c:v>70</c:v>
                </c:pt>
                <c:pt idx="20377">
                  <c:v>70</c:v>
                </c:pt>
                <c:pt idx="20378">
                  <c:v>70</c:v>
                </c:pt>
                <c:pt idx="20379">
                  <c:v>70</c:v>
                </c:pt>
                <c:pt idx="20380">
                  <c:v>70</c:v>
                </c:pt>
                <c:pt idx="20381">
                  <c:v>70</c:v>
                </c:pt>
                <c:pt idx="20382">
                  <c:v>70</c:v>
                </c:pt>
                <c:pt idx="20383">
                  <c:v>70</c:v>
                </c:pt>
                <c:pt idx="20384">
                  <c:v>70</c:v>
                </c:pt>
                <c:pt idx="20385">
                  <c:v>70</c:v>
                </c:pt>
                <c:pt idx="20386">
                  <c:v>70</c:v>
                </c:pt>
                <c:pt idx="20387">
                  <c:v>70</c:v>
                </c:pt>
                <c:pt idx="20388">
                  <c:v>70</c:v>
                </c:pt>
                <c:pt idx="20389">
                  <c:v>70</c:v>
                </c:pt>
                <c:pt idx="20390">
                  <c:v>70</c:v>
                </c:pt>
                <c:pt idx="20391">
                  <c:v>70</c:v>
                </c:pt>
                <c:pt idx="20392">
                  <c:v>70</c:v>
                </c:pt>
                <c:pt idx="20393">
                  <c:v>70</c:v>
                </c:pt>
                <c:pt idx="20394">
                  <c:v>70</c:v>
                </c:pt>
                <c:pt idx="20395">
                  <c:v>70</c:v>
                </c:pt>
                <c:pt idx="20396">
                  <c:v>70</c:v>
                </c:pt>
                <c:pt idx="20397">
                  <c:v>70</c:v>
                </c:pt>
                <c:pt idx="20398">
                  <c:v>70</c:v>
                </c:pt>
                <c:pt idx="20399">
                  <c:v>70</c:v>
                </c:pt>
                <c:pt idx="20400">
                  <c:v>70</c:v>
                </c:pt>
                <c:pt idx="20401">
                  <c:v>70</c:v>
                </c:pt>
                <c:pt idx="20402">
                  <c:v>70</c:v>
                </c:pt>
                <c:pt idx="20403">
                  <c:v>70</c:v>
                </c:pt>
                <c:pt idx="20404">
                  <c:v>70</c:v>
                </c:pt>
                <c:pt idx="20405">
                  <c:v>70</c:v>
                </c:pt>
                <c:pt idx="20406">
                  <c:v>70</c:v>
                </c:pt>
                <c:pt idx="20407">
                  <c:v>70</c:v>
                </c:pt>
                <c:pt idx="20408">
                  <c:v>70</c:v>
                </c:pt>
                <c:pt idx="20409">
                  <c:v>70</c:v>
                </c:pt>
                <c:pt idx="20410">
                  <c:v>70</c:v>
                </c:pt>
                <c:pt idx="20411">
                  <c:v>70</c:v>
                </c:pt>
                <c:pt idx="20412">
                  <c:v>70</c:v>
                </c:pt>
                <c:pt idx="20413">
                  <c:v>70</c:v>
                </c:pt>
                <c:pt idx="20414">
                  <c:v>70</c:v>
                </c:pt>
                <c:pt idx="20415">
                  <c:v>70</c:v>
                </c:pt>
                <c:pt idx="20416">
                  <c:v>70</c:v>
                </c:pt>
                <c:pt idx="20417">
                  <c:v>70</c:v>
                </c:pt>
                <c:pt idx="20418">
                  <c:v>70</c:v>
                </c:pt>
                <c:pt idx="20419">
                  <c:v>70</c:v>
                </c:pt>
                <c:pt idx="20420">
                  <c:v>70</c:v>
                </c:pt>
                <c:pt idx="20421">
                  <c:v>70</c:v>
                </c:pt>
                <c:pt idx="20422">
                  <c:v>70</c:v>
                </c:pt>
                <c:pt idx="20423">
                  <c:v>70</c:v>
                </c:pt>
                <c:pt idx="20424">
                  <c:v>70</c:v>
                </c:pt>
                <c:pt idx="20425">
                  <c:v>70</c:v>
                </c:pt>
                <c:pt idx="20426">
                  <c:v>70</c:v>
                </c:pt>
                <c:pt idx="20427">
                  <c:v>70</c:v>
                </c:pt>
                <c:pt idx="20428">
                  <c:v>70</c:v>
                </c:pt>
                <c:pt idx="20429">
                  <c:v>70</c:v>
                </c:pt>
                <c:pt idx="20430">
                  <c:v>70</c:v>
                </c:pt>
                <c:pt idx="20431">
                  <c:v>70</c:v>
                </c:pt>
                <c:pt idx="20432">
                  <c:v>70</c:v>
                </c:pt>
                <c:pt idx="20433">
                  <c:v>70</c:v>
                </c:pt>
                <c:pt idx="20434">
                  <c:v>70</c:v>
                </c:pt>
                <c:pt idx="20435">
                  <c:v>70</c:v>
                </c:pt>
                <c:pt idx="20436">
                  <c:v>70</c:v>
                </c:pt>
                <c:pt idx="20437">
                  <c:v>70</c:v>
                </c:pt>
                <c:pt idx="20438">
                  <c:v>70</c:v>
                </c:pt>
                <c:pt idx="20439">
                  <c:v>70</c:v>
                </c:pt>
                <c:pt idx="20440">
                  <c:v>70</c:v>
                </c:pt>
                <c:pt idx="20441">
                  <c:v>70</c:v>
                </c:pt>
                <c:pt idx="20442">
                  <c:v>70</c:v>
                </c:pt>
                <c:pt idx="20443">
                  <c:v>70</c:v>
                </c:pt>
                <c:pt idx="20444">
                  <c:v>70</c:v>
                </c:pt>
                <c:pt idx="20445">
                  <c:v>70</c:v>
                </c:pt>
                <c:pt idx="20446">
                  <c:v>70</c:v>
                </c:pt>
                <c:pt idx="20447">
                  <c:v>70</c:v>
                </c:pt>
                <c:pt idx="20448">
                  <c:v>70</c:v>
                </c:pt>
                <c:pt idx="20449">
                  <c:v>70</c:v>
                </c:pt>
                <c:pt idx="20450">
                  <c:v>70</c:v>
                </c:pt>
                <c:pt idx="20451">
                  <c:v>70</c:v>
                </c:pt>
                <c:pt idx="20452">
                  <c:v>71</c:v>
                </c:pt>
                <c:pt idx="20453">
                  <c:v>71</c:v>
                </c:pt>
                <c:pt idx="20454">
                  <c:v>71</c:v>
                </c:pt>
                <c:pt idx="20455">
                  <c:v>71</c:v>
                </c:pt>
                <c:pt idx="20456">
                  <c:v>71</c:v>
                </c:pt>
                <c:pt idx="20457">
                  <c:v>71</c:v>
                </c:pt>
                <c:pt idx="20458">
                  <c:v>71</c:v>
                </c:pt>
                <c:pt idx="20459">
                  <c:v>71</c:v>
                </c:pt>
                <c:pt idx="20460">
                  <c:v>71</c:v>
                </c:pt>
                <c:pt idx="20461">
                  <c:v>71</c:v>
                </c:pt>
                <c:pt idx="20462">
                  <c:v>71</c:v>
                </c:pt>
                <c:pt idx="20463">
                  <c:v>71</c:v>
                </c:pt>
                <c:pt idx="20464">
                  <c:v>71</c:v>
                </c:pt>
                <c:pt idx="20465">
                  <c:v>71</c:v>
                </c:pt>
                <c:pt idx="20466">
                  <c:v>71</c:v>
                </c:pt>
                <c:pt idx="20467">
                  <c:v>71</c:v>
                </c:pt>
                <c:pt idx="20468">
                  <c:v>71</c:v>
                </c:pt>
                <c:pt idx="20469">
                  <c:v>71</c:v>
                </c:pt>
                <c:pt idx="20470">
                  <c:v>71</c:v>
                </c:pt>
                <c:pt idx="20471">
                  <c:v>71</c:v>
                </c:pt>
                <c:pt idx="20472">
                  <c:v>71</c:v>
                </c:pt>
                <c:pt idx="20473">
                  <c:v>71</c:v>
                </c:pt>
                <c:pt idx="20474">
                  <c:v>71</c:v>
                </c:pt>
                <c:pt idx="20475">
                  <c:v>71</c:v>
                </c:pt>
                <c:pt idx="20476">
                  <c:v>71</c:v>
                </c:pt>
                <c:pt idx="20477">
                  <c:v>71</c:v>
                </c:pt>
                <c:pt idx="20478">
                  <c:v>71</c:v>
                </c:pt>
                <c:pt idx="20479">
                  <c:v>71</c:v>
                </c:pt>
                <c:pt idx="20480">
                  <c:v>71</c:v>
                </c:pt>
                <c:pt idx="20481">
                  <c:v>71</c:v>
                </c:pt>
                <c:pt idx="20482">
                  <c:v>71</c:v>
                </c:pt>
                <c:pt idx="20483">
                  <c:v>71</c:v>
                </c:pt>
                <c:pt idx="20484">
                  <c:v>71</c:v>
                </c:pt>
                <c:pt idx="20485">
                  <c:v>71</c:v>
                </c:pt>
                <c:pt idx="20486">
                  <c:v>71</c:v>
                </c:pt>
                <c:pt idx="20487">
                  <c:v>71</c:v>
                </c:pt>
                <c:pt idx="20488">
                  <c:v>71</c:v>
                </c:pt>
                <c:pt idx="20489">
                  <c:v>71</c:v>
                </c:pt>
                <c:pt idx="20490">
                  <c:v>71</c:v>
                </c:pt>
                <c:pt idx="20491">
                  <c:v>71</c:v>
                </c:pt>
                <c:pt idx="20492">
                  <c:v>71</c:v>
                </c:pt>
                <c:pt idx="20493">
                  <c:v>71</c:v>
                </c:pt>
                <c:pt idx="20494">
                  <c:v>71</c:v>
                </c:pt>
                <c:pt idx="20495">
                  <c:v>71</c:v>
                </c:pt>
                <c:pt idx="20496">
                  <c:v>71</c:v>
                </c:pt>
                <c:pt idx="20497">
                  <c:v>71</c:v>
                </c:pt>
                <c:pt idx="20498">
                  <c:v>71</c:v>
                </c:pt>
                <c:pt idx="20499">
                  <c:v>71</c:v>
                </c:pt>
                <c:pt idx="20500">
                  <c:v>71</c:v>
                </c:pt>
                <c:pt idx="20501">
                  <c:v>71</c:v>
                </c:pt>
                <c:pt idx="20502">
                  <c:v>71</c:v>
                </c:pt>
                <c:pt idx="20503">
                  <c:v>71</c:v>
                </c:pt>
                <c:pt idx="20504">
                  <c:v>71</c:v>
                </c:pt>
                <c:pt idx="20505">
                  <c:v>71</c:v>
                </c:pt>
                <c:pt idx="20506">
                  <c:v>71</c:v>
                </c:pt>
                <c:pt idx="20507">
                  <c:v>71</c:v>
                </c:pt>
                <c:pt idx="20508">
                  <c:v>71</c:v>
                </c:pt>
                <c:pt idx="20509">
                  <c:v>71</c:v>
                </c:pt>
                <c:pt idx="20510">
                  <c:v>71</c:v>
                </c:pt>
                <c:pt idx="20511">
                  <c:v>71</c:v>
                </c:pt>
                <c:pt idx="20512">
                  <c:v>71</c:v>
                </c:pt>
                <c:pt idx="20513">
                  <c:v>71</c:v>
                </c:pt>
                <c:pt idx="20514">
                  <c:v>71</c:v>
                </c:pt>
                <c:pt idx="20515">
                  <c:v>71</c:v>
                </c:pt>
                <c:pt idx="20516">
                  <c:v>71</c:v>
                </c:pt>
                <c:pt idx="20517">
                  <c:v>71</c:v>
                </c:pt>
                <c:pt idx="20518">
                  <c:v>71</c:v>
                </c:pt>
                <c:pt idx="20519">
                  <c:v>71</c:v>
                </c:pt>
                <c:pt idx="20520">
                  <c:v>71</c:v>
                </c:pt>
                <c:pt idx="20521">
                  <c:v>71</c:v>
                </c:pt>
                <c:pt idx="20522">
                  <c:v>71</c:v>
                </c:pt>
                <c:pt idx="20523">
                  <c:v>71</c:v>
                </c:pt>
                <c:pt idx="20524">
                  <c:v>71</c:v>
                </c:pt>
                <c:pt idx="20525">
                  <c:v>71</c:v>
                </c:pt>
                <c:pt idx="20526">
                  <c:v>71</c:v>
                </c:pt>
                <c:pt idx="20527">
                  <c:v>71</c:v>
                </c:pt>
                <c:pt idx="20528">
                  <c:v>71</c:v>
                </c:pt>
                <c:pt idx="20529">
                  <c:v>71</c:v>
                </c:pt>
                <c:pt idx="20530">
                  <c:v>71</c:v>
                </c:pt>
                <c:pt idx="20531">
                  <c:v>71</c:v>
                </c:pt>
                <c:pt idx="20532">
                  <c:v>71</c:v>
                </c:pt>
                <c:pt idx="20533">
                  <c:v>71</c:v>
                </c:pt>
                <c:pt idx="20534">
                  <c:v>71</c:v>
                </c:pt>
                <c:pt idx="20535">
                  <c:v>71</c:v>
                </c:pt>
                <c:pt idx="20536">
                  <c:v>71</c:v>
                </c:pt>
                <c:pt idx="20537">
                  <c:v>71</c:v>
                </c:pt>
                <c:pt idx="20538">
                  <c:v>71</c:v>
                </c:pt>
                <c:pt idx="20539">
                  <c:v>71</c:v>
                </c:pt>
                <c:pt idx="20540">
                  <c:v>71</c:v>
                </c:pt>
                <c:pt idx="20541">
                  <c:v>71</c:v>
                </c:pt>
                <c:pt idx="20542">
                  <c:v>71</c:v>
                </c:pt>
                <c:pt idx="20543">
                  <c:v>71</c:v>
                </c:pt>
                <c:pt idx="20544">
                  <c:v>71</c:v>
                </c:pt>
                <c:pt idx="20545">
                  <c:v>71</c:v>
                </c:pt>
                <c:pt idx="20546">
                  <c:v>71</c:v>
                </c:pt>
                <c:pt idx="20547">
                  <c:v>71</c:v>
                </c:pt>
                <c:pt idx="20548">
                  <c:v>71</c:v>
                </c:pt>
                <c:pt idx="20549">
                  <c:v>71</c:v>
                </c:pt>
                <c:pt idx="20550">
                  <c:v>71</c:v>
                </c:pt>
                <c:pt idx="20551">
                  <c:v>71</c:v>
                </c:pt>
                <c:pt idx="20552">
                  <c:v>72</c:v>
                </c:pt>
                <c:pt idx="20553">
                  <c:v>72</c:v>
                </c:pt>
                <c:pt idx="20554">
                  <c:v>72</c:v>
                </c:pt>
                <c:pt idx="20555">
                  <c:v>72</c:v>
                </c:pt>
                <c:pt idx="20556">
                  <c:v>72</c:v>
                </c:pt>
                <c:pt idx="20557">
                  <c:v>72</c:v>
                </c:pt>
                <c:pt idx="20558">
                  <c:v>72</c:v>
                </c:pt>
                <c:pt idx="20559">
                  <c:v>72</c:v>
                </c:pt>
                <c:pt idx="20560">
                  <c:v>72</c:v>
                </c:pt>
                <c:pt idx="20561">
                  <c:v>72</c:v>
                </c:pt>
                <c:pt idx="20562">
                  <c:v>72</c:v>
                </c:pt>
                <c:pt idx="20563">
                  <c:v>72</c:v>
                </c:pt>
                <c:pt idx="20564">
                  <c:v>72</c:v>
                </c:pt>
                <c:pt idx="20565">
                  <c:v>72</c:v>
                </c:pt>
                <c:pt idx="20566">
                  <c:v>72</c:v>
                </c:pt>
                <c:pt idx="20567">
                  <c:v>72</c:v>
                </c:pt>
                <c:pt idx="20568">
                  <c:v>72</c:v>
                </c:pt>
                <c:pt idx="20569">
                  <c:v>72</c:v>
                </c:pt>
                <c:pt idx="20570">
                  <c:v>72</c:v>
                </c:pt>
                <c:pt idx="20571">
                  <c:v>72</c:v>
                </c:pt>
                <c:pt idx="20572">
                  <c:v>72</c:v>
                </c:pt>
                <c:pt idx="20573">
                  <c:v>72</c:v>
                </c:pt>
                <c:pt idx="20574">
                  <c:v>72</c:v>
                </c:pt>
                <c:pt idx="20575">
                  <c:v>72</c:v>
                </c:pt>
                <c:pt idx="20576">
                  <c:v>72</c:v>
                </c:pt>
                <c:pt idx="20577">
                  <c:v>72</c:v>
                </c:pt>
                <c:pt idx="20578">
                  <c:v>72</c:v>
                </c:pt>
                <c:pt idx="20579">
                  <c:v>72</c:v>
                </c:pt>
                <c:pt idx="20580">
                  <c:v>72</c:v>
                </c:pt>
                <c:pt idx="20581">
                  <c:v>72</c:v>
                </c:pt>
                <c:pt idx="20582">
                  <c:v>72</c:v>
                </c:pt>
                <c:pt idx="20583">
                  <c:v>72</c:v>
                </c:pt>
                <c:pt idx="20584">
                  <c:v>72</c:v>
                </c:pt>
                <c:pt idx="20585">
                  <c:v>72</c:v>
                </c:pt>
                <c:pt idx="20586">
                  <c:v>72</c:v>
                </c:pt>
                <c:pt idx="20587">
                  <c:v>72</c:v>
                </c:pt>
                <c:pt idx="20588">
                  <c:v>72</c:v>
                </c:pt>
                <c:pt idx="20589">
                  <c:v>72</c:v>
                </c:pt>
                <c:pt idx="20590">
                  <c:v>72</c:v>
                </c:pt>
                <c:pt idx="20591">
                  <c:v>72</c:v>
                </c:pt>
                <c:pt idx="20592">
                  <c:v>72</c:v>
                </c:pt>
                <c:pt idx="20593">
                  <c:v>72</c:v>
                </c:pt>
                <c:pt idx="20594">
                  <c:v>72</c:v>
                </c:pt>
                <c:pt idx="20595">
                  <c:v>72</c:v>
                </c:pt>
                <c:pt idx="20596">
                  <c:v>72</c:v>
                </c:pt>
                <c:pt idx="20597">
                  <c:v>72</c:v>
                </c:pt>
                <c:pt idx="20598">
                  <c:v>72</c:v>
                </c:pt>
                <c:pt idx="20599">
                  <c:v>72</c:v>
                </c:pt>
                <c:pt idx="20600">
                  <c:v>72</c:v>
                </c:pt>
                <c:pt idx="20601">
                  <c:v>72</c:v>
                </c:pt>
                <c:pt idx="20602">
                  <c:v>72</c:v>
                </c:pt>
                <c:pt idx="20603">
                  <c:v>72</c:v>
                </c:pt>
                <c:pt idx="20604">
                  <c:v>72</c:v>
                </c:pt>
                <c:pt idx="20605">
                  <c:v>72</c:v>
                </c:pt>
                <c:pt idx="20606">
                  <c:v>72</c:v>
                </c:pt>
                <c:pt idx="20607">
                  <c:v>72</c:v>
                </c:pt>
                <c:pt idx="20608">
                  <c:v>72</c:v>
                </c:pt>
                <c:pt idx="20609">
                  <c:v>72</c:v>
                </c:pt>
                <c:pt idx="20610">
                  <c:v>72</c:v>
                </c:pt>
                <c:pt idx="20611">
                  <c:v>72</c:v>
                </c:pt>
                <c:pt idx="20612">
                  <c:v>72</c:v>
                </c:pt>
                <c:pt idx="20613">
                  <c:v>72</c:v>
                </c:pt>
                <c:pt idx="20614">
                  <c:v>72</c:v>
                </c:pt>
                <c:pt idx="20615">
                  <c:v>72</c:v>
                </c:pt>
                <c:pt idx="20616">
                  <c:v>72</c:v>
                </c:pt>
                <c:pt idx="20617">
                  <c:v>72</c:v>
                </c:pt>
                <c:pt idx="20618">
                  <c:v>72</c:v>
                </c:pt>
                <c:pt idx="20619">
                  <c:v>72</c:v>
                </c:pt>
                <c:pt idx="20620">
                  <c:v>72</c:v>
                </c:pt>
                <c:pt idx="20621">
                  <c:v>72</c:v>
                </c:pt>
                <c:pt idx="20622">
                  <c:v>72</c:v>
                </c:pt>
                <c:pt idx="20623">
                  <c:v>72</c:v>
                </c:pt>
                <c:pt idx="20624">
                  <c:v>72</c:v>
                </c:pt>
                <c:pt idx="20625">
                  <c:v>72</c:v>
                </c:pt>
                <c:pt idx="20626">
                  <c:v>72</c:v>
                </c:pt>
                <c:pt idx="20627">
                  <c:v>72</c:v>
                </c:pt>
                <c:pt idx="20628">
                  <c:v>72</c:v>
                </c:pt>
                <c:pt idx="20629">
                  <c:v>72</c:v>
                </c:pt>
                <c:pt idx="20630">
                  <c:v>72</c:v>
                </c:pt>
                <c:pt idx="20631">
                  <c:v>72</c:v>
                </c:pt>
                <c:pt idx="20632">
                  <c:v>73</c:v>
                </c:pt>
                <c:pt idx="20633">
                  <c:v>73</c:v>
                </c:pt>
                <c:pt idx="20634">
                  <c:v>73</c:v>
                </c:pt>
                <c:pt idx="20635">
                  <c:v>73</c:v>
                </c:pt>
                <c:pt idx="20636">
                  <c:v>73</c:v>
                </c:pt>
                <c:pt idx="20637">
                  <c:v>73</c:v>
                </c:pt>
                <c:pt idx="20638">
                  <c:v>73</c:v>
                </c:pt>
                <c:pt idx="20639">
                  <c:v>73</c:v>
                </c:pt>
                <c:pt idx="20640">
                  <c:v>73</c:v>
                </c:pt>
                <c:pt idx="20641">
                  <c:v>73</c:v>
                </c:pt>
                <c:pt idx="20642">
                  <c:v>73</c:v>
                </c:pt>
                <c:pt idx="20643">
                  <c:v>73</c:v>
                </c:pt>
                <c:pt idx="20644">
                  <c:v>73</c:v>
                </c:pt>
                <c:pt idx="20645">
                  <c:v>73</c:v>
                </c:pt>
                <c:pt idx="20646">
                  <c:v>73</c:v>
                </c:pt>
                <c:pt idx="20647">
                  <c:v>73</c:v>
                </c:pt>
                <c:pt idx="20648">
                  <c:v>73</c:v>
                </c:pt>
                <c:pt idx="20649">
                  <c:v>73</c:v>
                </c:pt>
                <c:pt idx="20650">
                  <c:v>73</c:v>
                </c:pt>
                <c:pt idx="20651">
                  <c:v>73</c:v>
                </c:pt>
                <c:pt idx="20652">
                  <c:v>73</c:v>
                </c:pt>
                <c:pt idx="20653">
                  <c:v>73</c:v>
                </c:pt>
                <c:pt idx="20654">
                  <c:v>73</c:v>
                </c:pt>
                <c:pt idx="20655">
                  <c:v>73</c:v>
                </c:pt>
                <c:pt idx="20656">
                  <c:v>73</c:v>
                </c:pt>
                <c:pt idx="20657">
                  <c:v>73</c:v>
                </c:pt>
                <c:pt idx="20658">
                  <c:v>73</c:v>
                </c:pt>
                <c:pt idx="20659">
                  <c:v>73</c:v>
                </c:pt>
                <c:pt idx="20660">
                  <c:v>73</c:v>
                </c:pt>
                <c:pt idx="20661">
                  <c:v>73</c:v>
                </c:pt>
                <c:pt idx="20662">
                  <c:v>73</c:v>
                </c:pt>
                <c:pt idx="20663">
                  <c:v>73</c:v>
                </c:pt>
                <c:pt idx="20664">
                  <c:v>73</c:v>
                </c:pt>
                <c:pt idx="20665">
                  <c:v>73</c:v>
                </c:pt>
                <c:pt idx="20666">
                  <c:v>73</c:v>
                </c:pt>
                <c:pt idx="20667">
                  <c:v>73</c:v>
                </c:pt>
                <c:pt idx="20668">
                  <c:v>73</c:v>
                </c:pt>
                <c:pt idx="20669">
                  <c:v>73</c:v>
                </c:pt>
                <c:pt idx="20670">
                  <c:v>73</c:v>
                </c:pt>
                <c:pt idx="20671">
                  <c:v>73</c:v>
                </c:pt>
                <c:pt idx="20672">
                  <c:v>73</c:v>
                </c:pt>
                <c:pt idx="20673">
                  <c:v>73</c:v>
                </c:pt>
                <c:pt idx="20674">
                  <c:v>73</c:v>
                </c:pt>
                <c:pt idx="20675">
                  <c:v>73</c:v>
                </c:pt>
                <c:pt idx="20676">
                  <c:v>73</c:v>
                </c:pt>
                <c:pt idx="20677">
                  <c:v>73</c:v>
                </c:pt>
                <c:pt idx="20678">
                  <c:v>73</c:v>
                </c:pt>
                <c:pt idx="20679">
                  <c:v>73</c:v>
                </c:pt>
                <c:pt idx="20680">
                  <c:v>73</c:v>
                </c:pt>
                <c:pt idx="20681">
                  <c:v>73</c:v>
                </c:pt>
                <c:pt idx="20682">
                  <c:v>73</c:v>
                </c:pt>
                <c:pt idx="20683">
                  <c:v>73</c:v>
                </c:pt>
                <c:pt idx="20684">
                  <c:v>73</c:v>
                </c:pt>
                <c:pt idx="20685">
                  <c:v>73</c:v>
                </c:pt>
                <c:pt idx="20686">
                  <c:v>73</c:v>
                </c:pt>
                <c:pt idx="20687">
                  <c:v>73</c:v>
                </c:pt>
                <c:pt idx="20688">
                  <c:v>73</c:v>
                </c:pt>
                <c:pt idx="20689">
                  <c:v>73</c:v>
                </c:pt>
                <c:pt idx="20690">
                  <c:v>73</c:v>
                </c:pt>
                <c:pt idx="20691">
                  <c:v>73</c:v>
                </c:pt>
                <c:pt idx="20692">
                  <c:v>73</c:v>
                </c:pt>
                <c:pt idx="20693">
                  <c:v>73</c:v>
                </c:pt>
                <c:pt idx="20694">
                  <c:v>73</c:v>
                </c:pt>
                <c:pt idx="20695">
                  <c:v>73</c:v>
                </c:pt>
                <c:pt idx="20696">
                  <c:v>73</c:v>
                </c:pt>
                <c:pt idx="20697">
                  <c:v>73</c:v>
                </c:pt>
                <c:pt idx="20698">
                  <c:v>73</c:v>
                </c:pt>
                <c:pt idx="20699">
                  <c:v>73</c:v>
                </c:pt>
                <c:pt idx="20700">
                  <c:v>73</c:v>
                </c:pt>
                <c:pt idx="20701">
                  <c:v>73</c:v>
                </c:pt>
                <c:pt idx="20702">
                  <c:v>73</c:v>
                </c:pt>
                <c:pt idx="20703">
                  <c:v>73</c:v>
                </c:pt>
                <c:pt idx="20704">
                  <c:v>73</c:v>
                </c:pt>
                <c:pt idx="20705">
                  <c:v>73</c:v>
                </c:pt>
                <c:pt idx="20706">
                  <c:v>73</c:v>
                </c:pt>
                <c:pt idx="20707">
                  <c:v>73</c:v>
                </c:pt>
                <c:pt idx="20708">
                  <c:v>73</c:v>
                </c:pt>
                <c:pt idx="20709">
                  <c:v>73</c:v>
                </c:pt>
                <c:pt idx="20710">
                  <c:v>73</c:v>
                </c:pt>
                <c:pt idx="20711">
                  <c:v>73</c:v>
                </c:pt>
                <c:pt idx="20712">
                  <c:v>73</c:v>
                </c:pt>
                <c:pt idx="20713">
                  <c:v>73</c:v>
                </c:pt>
                <c:pt idx="20714">
                  <c:v>73</c:v>
                </c:pt>
                <c:pt idx="20715">
                  <c:v>73</c:v>
                </c:pt>
                <c:pt idx="20716">
                  <c:v>73</c:v>
                </c:pt>
                <c:pt idx="20717">
                  <c:v>73</c:v>
                </c:pt>
                <c:pt idx="20718">
                  <c:v>73</c:v>
                </c:pt>
                <c:pt idx="20719">
                  <c:v>73</c:v>
                </c:pt>
                <c:pt idx="20720">
                  <c:v>73</c:v>
                </c:pt>
                <c:pt idx="20721">
                  <c:v>73</c:v>
                </c:pt>
                <c:pt idx="20722">
                  <c:v>73</c:v>
                </c:pt>
                <c:pt idx="20723">
                  <c:v>73</c:v>
                </c:pt>
                <c:pt idx="20724">
                  <c:v>73</c:v>
                </c:pt>
                <c:pt idx="20725">
                  <c:v>73</c:v>
                </c:pt>
                <c:pt idx="20726">
                  <c:v>73</c:v>
                </c:pt>
                <c:pt idx="20727">
                  <c:v>73</c:v>
                </c:pt>
                <c:pt idx="20728">
                  <c:v>73</c:v>
                </c:pt>
                <c:pt idx="20729">
                  <c:v>73</c:v>
                </c:pt>
                <c:pt idx="20730">
                  <c:v>73</c:v>
                </c:pt>
                <c:pt idx="20731">
                  <c:v>73</c:v>
                </c:pt>
                <c:pt idx="20732">
                  <c:v>73</c:v>
                </c:pt>
                <c:pt idx="20733">
                  <c:v>73</c:v>
                </c:pt>
                <c:pt idx="20734">
                  <c:v>73</c:v>
                </c:pt>
                <c:pt idx="20735">
                  <c:v>73</c:v>
                </c:pt>
                <c:pt idx="20736">
                  <c:v>74</c:v>
                </c:pt>
                <c:pt idx="20737">
                  <c:v>74</c:v>
                </c:pt>
                <c:pt idx="20738">
                  <c:v>74</c:v>
                </c:pt>
                <c:pt idx="20739">
                  <c:v>74</c:v>
                </c:pt>
                <c:pt idx="20740">
                  <c:v>74</c:v>
                </c:pt>
                <c:pt idx="20741">
                  <c:v>74</c:v>
                </c:pt>
                <c:pt idx="20742">
                  <c:v>74</c:v>
                </c:pt>
                <c:pt idx="20743">
                  <c:v>74</c:v>
                </c:pt>
                <c:pt idx="20744">
                  <c:v>74</c:v>
                </c:pt>
                <c:pt idx="20745">
                  <c:v>74</c:v>
                </c:pt>
                <c:pt idx="20746">
                  <c:v>74</c:v>
                </c:pt>
                <c:pt idx="20747">
                  <c:v>74</c:v>
                </c:pt>
                <c:pt idx="20748">
                  <c:v>74</c:v>
                </c:pt>
                <c:pt idx="20749">
                  <c:v>74</c:v>
                </c:pt>
                <c:pt idx="20750">
                  <c:v>74</c:v>
                </c:pt>
                <c:pt idx="20751">
                  <c:v>74</c:v>
                </c:pt>
                <c:pt idx="20752">
                  <c:v>74</c:v>
                </c:pt>
                <c:pt idx="20753">
                  <c:v>74</c:v>
                </c:pt>
                <c:pt idx="20754">
                  <c:v>74</c:v>
                </c:pt>
                <c:pt idx="20755">
                  <c:v>74</c:v>
                </c:pt>
                <c:pt idx="20756">
                  <c:v>74</c:v>
                </c:pt>
                <c:pt idx="20757">
                  <c:v>74</c:v>
                </c:pt>
                <c:pt idx="20758">
                  <c:v>74</c:v>
                </c:pt>
                <c:pt idx="20759">
                  <c:v>74</c:v>
                </c:pt>
                <c:pt idx="20760">
                  <c:v>74</c:v>
                </c:pt>
                <c:pt idx="20761">
                  <c:v>74</c:v>
                </c:pt>
                <c:pt idx="20762">
                  <c:v>74</c:v>
                </c:pt>
                <c:pt idx="20763">
                  <c:v>74</c:v>
                </c:pt>
                <c:pt idx="20764">
                  <c:v>74</c:v>
                </c:pt>
                <c:pt idx="20765">
                  <c:v>74</c:v>
                </c:pt>
                <c:pt idx="20766">
                  <c:v>74</c:v>
                </c:pt>
                <c:pt idx="20767">
                  <c:v>74</c:v>
                </c:pt>
                <c:pt idx="20768">
                  <c:v>74</c:v>
                </c:pt>
                <c:pt idx="20769">
                  <c:v>74</c:v>
                </c:pt>
                <c:pt idx="20770">
                  <c:v>74</c:v>
                </c:pt>
                <c:pt idx="20771">
                  <c:v>74</c:v>
                </c:pt>
                <c:pt idx="20772">
                  <c:v>74</c:v>
                </c:pt>
                <c:pt idx="20773">
                  <c:v>74</c:v>
                </c:pt>
                <c:pt idx="20774">
                  <c:v>74</c:v>
                </c:pt>
                <c:pt idx="20775">
                  <c:v>74</c:v>
                </c:pt>
                <c:pt idx="20776">
                  <c:v>74</c:v>
                </c:pt>
                <c:pt idx="20777">
                  <c:v>74</c:v>
                </c:pt>
                <c:pt idx="20778">
                  <c:v>74</c:v>
                </c:pt>
                <c:pt idx="20779">
                  <c:v>74</c:v>
                </c:pt>
                <c:pt idx="20780">
                  <c:v>74</c:v>
                </c:pt>
                <c:pt idx="20781">
                  <c:v>74</c:v>
                </c:pt>
                <c:pt idx="20782">
                  <c:v>74</c:v>
                </c:pt>
                <c:pt idx="20783">
                  <c:v>74</c:v>
                </c:pt>
                <c:pt idx="20784">
                  <c:v>74</c:v>
                </c:pt>
                <c:pt idx="20785">
                  <c:v>74</c:v>
                </c:pt>
                <c:pt idx="20786">
                  <c:v>74</c:v>
                </c:pt>
                <c:pt idx="20787">
                  <c:v>74</c:v>
                </c:pt>
                <c:pt idx="20788">
                  <c:v>74</c:v>
                </c:pt>
                <c:pt idx="20789">
                  <c:v>74</c:v>
                </c:pt>
                <c:pt idx="20790">
                  <c:v>74</c:v>
                </c:pt>
                <c:pt idx="20791">
                  <c:v>74</c:v>
                </c:pt>
                <c:pt idx="20792">
                  <c:v>74</c:v>
                </c:pt>
                <c:pt idx="20793">
                  <c:v>74</c:v>
                </c:pt>
                <c:pt idx="20794">
                  <c:v>74</c:v>
                </c:pt>
                <c:pt idx="20795">
                  <c:v>74</c:v>
                </c:pt>
                <c:pt idx="20796">
                  <c:v>74</c:v>
                </c:pt>
                <c:pt idx="20797">
                  <c:v>74</c:v>
                </c:pt>
                <c:pt idx="20798">
                  <c:v>74</c:v>
                </c:pt>
                <c:pt idx="20799">
                  <c:v>74</c:v>
                </c:pt>
                <c:pt idx="20800">
                  <c:v>74</c:v>
                </c:pt>
                <c:pt idx="20801">
                  <c:v>74</c:v>
                </c:pt>
                <c:pt idx="20802">
                  <c:v>74</c:v>
                </c:pt>
                <c:pt idx="20803">
                  <c:v>74</c:v>
                </c:pt>
                <c:pt idx="20804">
                  <c:v>74</c:v>
                </c:pt>
                <c:pt idx="20805">
                  <c:v>74</c:v>
                </c:pt>
                <c:pt idx="20806">
                  <c:v>74</c:v>
                </c:pt>
                <c:pt idx="20807">
                  <c:v>74</c:v>
                </c:pt>
                <c:pt idx="20808">
                  <c:v>74</c:v>
                </c:pt>
                <c:pt idx="20809">
                  <c:v>75</c:v>
                </c:pt>
                <c:pt idx="20810">
                  <c:v>75</c:v>
                </c:pt>
                <c:pt idx="20811">
                  <c:v>75</c:v>
                </c:pt>
                <c:pt idx="20812">
                  <c:v>75</c:v>
                </c:pt>
                <c:pt idx="20813">
                  <c:v>75</c:v>
                </c:pt>
                <c:pt idx="20814">
                  <c:v>75</c:v>
                </c:pt>
                <c:pt idx="20815">
                  <c:v>75</c:v>
                </c:pt>
                <c:pt idx="20816">
                  <c:v>75</c:v>
                </c:pt>
                <c:pt idx="20817">
                  <c:v>75</c:v>
                </c:pt>
                <c:pt idx="20818">
                  <c:v>75</c:v>
                </c:pt>
                <c:pt idx="20819">
                  <c:v>75</c:v>
                </c:pt>
                <c:pt idx="20820">
                  <c:v>75</c:v>
                </c:pt>
                <c:pt idx="20821">
                  <c:v>75</c:v>
                </c:pt>
                <c:pt idx="20822">
                  <c:v>75</c:v>
                </c:pt>
                <c:pt idx="20823">
                  <c:v>75</c:v>
                </c:pt>
                <c:pt idx="20824">
                  <c:v>75</c:v>
                </c:pt>
                <c:pt idx="20825">
                  <c:v>75</c:v>
                </c:pt>
                <c:pt idx="20826">
                  <c:v>75</c:v>
                </c:pt>
                <c:pt idx="20827">
                  <c:v>75</c:v>
                </c:pt>
                <c:pt idx="20828">
                  <c:v>75</c:v>
                </c:pt>
                <c:pt idx="20829">
                  <c:v>75</c:v>
                </c:pt>
                <c:pt idx="20830">
                  <c:v>75</c:v>
                </c:pt>
                <c:pt idx="20831">
                  <c:v>75</c:v>
                </c:pt>
                <c:pt idx="20832">
                  <c:v>75</c:v>
                </c:pt>
                <c:pt idx="20833">
                  <c:v>75</c:v>
                </c:pt>
                <c:pt idx="20834">
                  <c:v>75</c:v>
                </c:pt>
                <c:pt idx="20835">
                  <c:v>75</c:v>
                </c:pt>
                <c:pt idx="20836">
                  <c:v>75</c:v>
                </c:pt>
                <c:pt idx="20837">
                  <c:v>75</c:v>
                </c:pt>
                <c:pt idx="20838">
                  <c:v>75</c:v>
                </c:pt>
                <c:pt idx="20839">
                  <c:v>75</c:v>
                </c:pt>
                <c:pt idx="20840">
                  <c:v>75</c:v>
                </c:pt>
                <c:pt idx="20841">
                  <c:v>75</c:v>
                </c:pt>
                <c:pt idx="20842">
                  <c:v>75</c:v>
                </c:pt>
                <c:pt idx="20843">
                  <c:v>75</c:v>
                </c:pt>
                <c:pt idx="20844">
                  <c:v>75</c:v>
                </c:pt>
                <c:pt idx="20845">
                  <c:v>75</c:v>
                </c:pt>
                <c:pt idx="20846">
                  <c:v>75</c:v>
                </c:pt>
                <c:pt idx="20847">
                  <c:v>75</c:v>
                </c:pt>
                <c:pt idx="20848">
                  <c:v>75</c:v>
                </c:pt>
                <c:pt idx="20849">
                  <c:v>75</c:v>
                </c:pt>
                <c:pt idx="20850">
                  <c:v>75</c:v>
                </c:pt>
                <c:pt idx="20851">
                  <c:v>75</c:v>
                </c:pt>
                <c:pt idx="20852">
                  <c:v>75</c:v>
                </c:pt>
                <c:pt idx="20853">
                  <c:v>75</c:v>
                </c:pt>
                <c:pt idx="20854">
                  <c:v>75</c:v>
                </c:pt>
                <c:pt idx="20855">
                  <c:v>75</c:v>
                </c:pt>
                <c:pt idx="20856">
                  <c:v>75</c:v>
                </c:pt>
                <c:pt idx="20857">
                  <c:v>75</c:v>
                </c:pt>
                <c:pt idx="20858">
                  <c:v>75</c:v>
                </c:pt>
                <c:pt idx="20859">
                  <c:v>75</c:v>
                </c:pt>
                <c:pt idx="20860">
                  <c:v>75</c:v>
                </c:pt>
                <c:pt idx="20861">
                  <c:v>75</c:v>
                </c:pt>
                <c:pt idx="20862">
                  <c:v>75</c:v>
                </c:pt>
                <c:pt idx="20863">
                  <c:v>75</c:v>
                </c:pt>
                <c:pt idx="20864">
                  <c:v>75</c:v>
                </c:pt>
                <c:pt idx="20865">
                  <c:v>75</c:v>
                </c:pt>
                <c:pt idx="20866">
                  <c:v>75</c:v>
                </c:pt>
                <c:pt idx="20867">
                  <c:v>75</c:v>
                </c:pt>
                <c:pt idx="20868">
                  <c:v>75</c:v>
                </c:pt>
                <c:pt idx="20869">
                  <c:v>75</c:v>
                </c:pt>
                <c:pt idx="20870">
                  <c:v>75</c:v>
                </c:pt>
                <c:pt idx="20871">
                  <c:v>75</c:v>
                </c:pt>
                <c:pt idx="20872">
                  <c:v>75</c:v>
                </c:pt>
                <c:pt idx="20873">
                  <c:v>75</c:v>
                </c:pt>
                <c:pt idx="20874">
                  <c:v>75</c:v>
                </c:pt>
                <c:pt idx="20875">
                  <c:v>75</c:v>
                </c:pt>
                <c:pt idx="20876">
                  <c:v>75</c:v>
                </c:pt>
                <c:pt idx="20877">
                  <c:v>75</c:v>
                </c:pt>
                <c:pt idx="20878">
                  <c:v>75</c:v>
                </c:pt>
                <c:pt idx="20879">
                  <c:v>75</c:v>
                </c:pt>
                <c:pt idx="20880">
                  <c:v>75</c:v>
                </c:pt>
                <c:pt idx="20881">
                  <c:v>75</c:v>
                </c:pt>
                <c:pt idx="20882">
                  <c:v>75</c:v>
                </c:pt>
                <c:pt idx="20883">
                  <c:v>75</c:v>
                </c:pt>
                <c:pt idx="20884">
                  <c:v>75</c:v>
                </c:pt>
                <c:pt idx="20885">
                  <c:v>75</c:v>
                </c:pt>
                <c:pt idx="20886">
                  <c:v>75</c:v>
                </c:pt>
                <c:pt idx="20887">
                  <c:v>75</c:v>
                </c:pt>
                <c:pt idx="20888">
                  <c:v>75</c:v>
                </c:pt>
                <c:pt idx="20889">
                  <c:v>75</c:v>
                </c:pt>
                <c:pt idx="20890">
                  <c:v>75</c:v>
                </c:pt>
                <c:pt idx="20891">
                  <c:v>75</c:v>
                </c:pt>
                <c:pt idx="20892">
                  <c:v>75</c:v>
                </c:pt>
                <c:pt idx="20893">
                  <c:v>75</c:v>
                </c:pt>
                <c:pt idx="20894">
                  <c:v>75</c:v>
                </c:pt>
                <c:pt idx="20895">
                  <c:v>75</c:v>
                </c:pt>
                <c:pt idx="20896">
                  <c:v>75</c:v>
                </c:pt>
                <c:pt idx="20897">
                  <c:v>75</c:v>
                </c:pt>
                <c:pt idx="20898">
                  <c:v>75</c:v>
                </c:pt>
                <c:pt idx="20899">
                  <c:v>75</c:v>
                </c:pt>
                <c:pt idx="20900">
                  <c:v>75</c:v>
                </c:pt>
                <c:pt idx="20901">
                  <c:v>75</c:v>
                </c:pt>
                <c:pt idx="20902">
                  <c:v>75</c:v>
                </c:pt>
                <c:pt idx="20903">
                  <c:v>75</c:v>
                </c:pt>
                <c:pt idx="20904">
                  <c:v>75</c:v>
                </c:pt>
                <c:pt idx="20905">
                  <c:v>75</c:v>
                </c:pt>
                <c:pt idx="20906">
                  <c:v>75</c:v>
                </c:pt>
                <c:pt idx="20907">
                  <c:v>75</c:v>
                </c:pt>
                <c:pt idx="20908">
                  <c:v>75</c:v>
                </c:pt>
                <c:pt idx="20909">
                  <c:v>75</c:v>
                </c:pt>
                <c:pt idx="20910">
                  <c:v>76</c:v>
                </c:pt>
                <c:pt idx="20911">
                  <c:v>76</c:v>
                </c:pt>
                <c:pt idx="20912">
                  <c:v>76</c:v>
                </c:pt>
                <c:pt idx="20913">
                  <c:v>76</c:v>
                </c:pt>
                <c:pt idx="20914">
                  <c:v>76</c:v>
                </c:pt>
                <c:pt idx="20915">
                  <c:v>76</c:v>
                </c:pt>
                <c:pt idx="20916">
                  <c:v>76</c:v>
                </c:pt>
                <c:pt idx="20917">
                  <c:v>76</c:v>
                </c:pt>
                <c:pt idx="20918">
                  <c:v>76</c:v>
                </c:pt>
                <c:pt idx="20919">
                  <c:v>76</c:v>
                </c:pt>
                <c:pt idx="20920">
                  <c:v>76</c:v>
                </c:pt>
                <c:pt idx="20921">
                  <c:v>76</c:v>
                </c:pt>
                <c:pt idx="20922">
                  <c:v>76</c:v>
                </c:pt>
                <c:pt idx="20923">
                  <c:v>76</c:v>
                </c:pt>
                <c:pt idx="20924">
                  <c:v>76</c:v>
                </c:pt>
                <c:pt idx="20925">
                  <c:v>76</c:v>
                </c:pt>
                <c:pt idx="20926">
                  <c:v>76</c:v>
                </c:pt>
                <c:pt idx="20927">
                  <c:v>76</c:v>
                </c:pt>
                <c:pt idx="20928">
                  <c:v>76</c:v>
                </c:pt>
                <c:pt idx="20929">
                  <c:v>76</c:v>
                </c:pt>
                <c:pt idx="20930">
                  <c:v>76</c:v>
                </c:pt>
                <c:pt idx="20931">
                  <c:v>76</c:v>
                </c:pt>
                <c:pt idx="20932">
                  <c:v>76</c:v>
                </c:pt>
                <c:pt idx="20933">
                  <c:v>76</c:v>
                </c:pt>
                <c:pt idx="20934">
                  <c:v>76</c:v>
                </c:pt>
                <c:pt idx="20935">
                  <c:v>76</c:v>
                </c:pt>
                <c:pt idx="20936">
                  <c:v>76</c:v>
                </c:pt>
                <c:pt idx="20937">
                  <c:v>76</c:v>
                </c:pt>
                <c:pt idx="20938">
                  <c:v>76</c:v>
                </c:pt>
                <c:pt idx="20939">
                  <c:v>76</c:v>
                </c:pt>
                <c:pt idx="20940">
                  <c:v>76</c:v>
                </c:pt>
                <c:pt idx="20941">
                  <c:v>76</c:v>
                </c:pt>
                <c:pt idx="20942">
                  <c:v>76</c:v>
                </c:pt>
                <c:pt idx="20943">
                  <c:v>76</c:v>
                </c:pt>
                <c:pt idx="20944">
                  <c:v>76</c:v>
                </c:pt>
                <c:pt idx="20945">
                  <c:v>76</c:v>
                </c:pt>
                <c:pt idx="20946">
                  <c:v>76</c:v>
                </c:pt>
                <c:pt idx="20947">
                  <c:v>76</c:v>
                </c:pt>
                <c:pt idx="20948">
                  <c:v>76</c:v>
                </c:pt>
                <c:pt idx="20949">
                  <c:v>76</c:v>
                </c:pt>
                <c:pt idx="20950">
                  <c:v>76</c:v>
                </c:pt>
                <c:pt idx="20951">
                  <c:v>76</c:v>
                </c:pt>
                <c:pt idx="20952">
                  <c:v>76</c:v>
                </c:pt>
                <c:pt idx="20953">
                  <c:v>76</c:v>
                </c:pt>
                <c:pt idx="20954">
                  <c:v>76</c:v>
                </c:pt>
                <c:pt idx="20955">
                  <c:v>76</c:v>
                </c:pt>
                <c:pt idx="20956">
                  <c:v>76</c:v>
                </c:pt>
                <c:pt idx="20957">
                  <c:v>76</c:v>
                </c:pt>
                <c:pt idx="20958">
                  <c:v>76</c:v>
                </c:pt>
                <c:pt idx="20959">
                  <c:v>76</c:v>
                </c:pt>
                <c:pt idx="20960">
                  <c:v>76</c:v>
                </c:pt>
                <c:pt idx="20961">
                  <c:v>76</c:v>
                </c:pt>
                <c:pt idx="20962">
                  <c:v>76</c:v>
                </c:pt>
                <c:pt idx="20963">
                  <c:v>76</c:v>
                </c:pt>
                <c:pt idx="20964">
                  <c:v>76</c:v>
                </c:pt>
                <c:pt idx="20965">
                  <c:v>76</c:v>
                </c:pt>
                <c:pt idx="20966">
                  <c:v>76</c:v>
                </c:pt>
                <c:pt idx="20967">
                  <c:v>76</c:v>
                </c:pt>
                <c:pt idx="20968">
                  <c:v>76</c:v>
                </c:pt>
                <c:pt idx="20969">
                  <c:v>76</c:v>
                </c:pt>
                <c:pt idx="20970">
                  <c:v>76</c:v>
                </c:pt>
                <c:pt idx="20971">
                  <c:v>76</c:v>
                </c:pt>
                <c:pt idx="20972">
                  <c:v>76</c:v>
                </c:pt>
                <c:pt idx="20973">
                  <c:v>76</c:v>
                </c:pt>
                <c:pt idx="20974">
                  <c:v>76</c:v>
                </c:pt>
                <c:pt idx="20975">
                  <c:v>76</c:v>
                </c:pt>
                <c:pt idx="20976">
                  <c:v>76</c:v>
                </c:pt>
                <c:pt idx="20977">
                  <c:v>76</c:v>
                </c:pt>
                <c:pt idx="20978">
                  <c:v>76</c:v>
                </c:pt>
                <c:pt idx="20979">
                  <c:v>76</c:v>
                </c:pt>
                <c:pt idx="20980">
                  <c:v>76</c:v>
                </c:pt>
                <c:pt idx="20981">
                  <c:v>76</c:v>
                </c:pt>
                <c:pt idx="20982">
                  <c:v>76</c:v>
                </c:pt>
                <c:pt idx="20983">
                  <c:v>76</c:v>
                </c:pt>
                <c:pt idx="20984">
                  <c:v>76</c:v>
                </c:pt>
                <c:pt idx="20985">
                  <c:v>76</c:v>
                </c:pt>
                <c:pt idx="20986">
                  <c:v>77</c:v>
                </c:pt>
                <c:pt idx="20987">
                  <c:v>77</c:v>
                </c:pt>
                <c:pt idx="20988">
                  <c:v>77</c:v>
                </c:pt>
                <c:pt idx="20989">
                  <c:v>77</c:v>
                </c:pt>
                <c:pt idx="20990">
                  <c:v>77</c:v>
                </c:pt>
                <c:pt idx="20991">
                  <c:v>77</c:v>
                </c:pt>
                <c:pt idx="20992">
                  <c:v>77</c:v>
                </c:pt>
                <c:pt idx="20993">
                  <c:v>77</c:v>
                </c:pt>
                <c:pt idx="20994">
                  <c:v>77</c:v>
                </c:pt>
                <c:pt idx="20995">
                  <c:v>77</c:v>
                </c:pt>
                <c:pt idx="20996">
                  <c:v>77</c:v>
                </c:pt>
                <c:pt idx="20997">
                  <c:v>77</c:v>
                </c:pt>
                <c:pt idx="20998">
                  <c:v>77</c:v>
                </c:pt>
                <c:pt idx="20999">
                  <c:v>77</c:v>
                </c:pt>
                <c:pt idx="21000">
                  <c:v>77</c:v>
                </c:pt>
                <c:pt idx="21001">
                  <c:v>77</c:v>
                </c:pt>
                <c:pt idx="21002">
                  <c:v>77</c:v>
                </c:pt>
                <c:pt idx="21003">
                  <c:v>77</c:v>
                </c:pt>
                <c:pt idx="21004">
                  <c:v>77</c:v>
                </c:pt>
                <c:pt idx="21005">
                  <c:v>77</c:v>
                </c:pt>
                <c:pt idx="21006">
                  <c:v>77</c:v>
                </c:pt>
                <c:pt idx="21007">
                  <c:v>77</c:v>
                </c:pt>
                <c:pt idx="21008">
                  <c:v>77</c:v>
                </c:pt>
                <c:pt idx="21009">
                  <c:v>77</c:v>
                </c:pt>
                <c:pt idx="21010">
                  <c:v>77</c:v>
                </c:pt>
                <c:pt idx="21011">
                  <c:v>77</c:v>
                </c:pt>
                <c:pt idx="21012">
                  <c:v>77</c:v>
                </c:pt>
                <c:pt idx="21013">
                  <c:v>77</c:v>
                </c:pt>
                <c:pt idx="21014">
                  <c:v>77</c:v>
                </c:pt>
                <c:pt idx="21015">
                  <c:v>77</c:v>
                </c:pt>
                <c:pt idx="21016">
                  <c:v>77</c:v>
                </c:pt>
                <c:pt idx="21017">
                  <c:v>77</c:v>
                </c:pt>
                <c:pt idx="21018">
                  <c:v>77</c:v>
                </c:pt>
                <c:pt idx="21019">
                  <c:v>77</c:v>
                </c:pt>
                <c:pt idx="21020">
                  <c:v>77</c:v>
                </c:pt>
                <c:pt idx="21021">
                  <c:v>77</c:v>
                </c:pt>
                <c:pt idx="21022">
                  <c:v>77</c:v>
                </c:pt>
                <c:pt idx="21023">
                  <c:v>77</c:v>
                </c:pt>
                <c:pt idx="21024">
                  <c:v>77</c:v>
                </c:pt>
                <c:pt idx="21025">
                  <c:v>77</c:v>
                </c:pt>
                <c:pt idx="21026">
                  <c:v>77</c:v>
                </c:pt>
                <c:pt idx="21027">
                  <c:v>77</c:v>
                </c:pt>
                <c:pt idx="21028">
                  <c:v>77</c:v>
                </c:pt>
                <c:pt idx="21029">
                  <c:v>77</c:v>
                </c:pt>
                <c:pt idx="21030">
                  <c:v>77</c:v>
                </c:pt>
                <c:pt idx="21031">
                  <c:v>77</c:v>
                </c:pt>
                <c:pt idx="21032">
                  <c:v>77</c:v>
                </c:pt>
                <c:pt idx="21033">
                  <c:v>77</c:v>
                </c:pt>
                <c:pt idx="21034">
                  <c:v>77</c:v>
                </c:pt>
                <c:pt idx="21035">
                  <c:v>77</c:v>
                </c:pt>
                <c:pt idx="21036">
                  <c:v>77</c:v>
                </c:pt>
                <c:pt idx="21037">
                  <c:v>77</c:v>
                </c:pt>
                <c:pt idx="21038">
                  <c:v>77</c:v>
                </c:pt>
                <c:pt idx="21039">
                  <c:v>77</c:v>
                </c:pt>
                <c:pt idx="21040">
                  <c:v>77</c:v>
                </c:pt>
                <c:pt idx="21041">
                  <c:v>77</c:v>
                </c:pt>
                <c:pt idx="21042">
                  <c:v>77</c:v>
                </c:pt>
                <c:pt idx="21043">
                  <c:v>77</c:v>
                </c:pt>
                <c:pt idx="21044">
                  <c:v>77</c:v>
                </c:pt>
                <c:pt idx="21045">
                  <c:v>77</c:v>
                </c:pt>
                <c:pt idx="21046">
                  <c:v>77</c:v>
                </c:pt>
                <c:pt idx="21047">
                  <c:v>77</c:v>
                </c:pt>
                <c:pt idx="21048">
                  <c:v>77</c:v>
                </c:pt>
                <c:pt idx="21049">
                  <c:v>77</c:v>
                </c:pt>
                <c:pt idx="21050">
                  <c:v>77</c:v>
                </c:pt>
                <c:pt idx="21051">
                  <c:v>77</c:v>
                </c:pt>
                <c:pt idx="21052">
                  <c:v>77</c:v>
                </c:pt>
                <c:pt idx="21053">
                  <c:v>77</c:v>
                </c:pt>
                <c:pt idx="21054">
                  <c:v>77</c:v>
                </c:pt>
                <c:pt idx="21055">
                  <c:v>77</c:v>
                </c:pt>
                <c:pt idx="21056">
                  <c:v>77</c:v>
                </c:pt>
                <c:pt idx="21057">
                  <c:v>77</c:v>
                </c:pt>
                <c:pt idx="21058">
                  <c:v>77</c:v>
                </c:pt>
                <c:pt idx="21059">
                  <c:v>77</c:v>
                </c:pt>
                <c:pt idx="21060">
                  <c:v>77</c:v>
                </c:pt>
                <c:pt idx="21061">
                  <c:v>77</c:v>
                </c:pt>
                <c:pt idx="21062">
                  <c:v>77</c:v>
                </c:pt>
                <c:pt idx="21063">
                  <c:v>77</c:v>
                </c:pt>
                <c:pt idx="21064">
                  <c:v>77</c:v>
                </c:pt>
                <c:pt idx="21065">
                  <c:v>77</c:v>
                </c:pt>
                <c:pt idx="21066">
                  <c:v>77</c:v>
                </c:pt>
                <c:pt idx="21067">
                  <c:v>77</c:v>
                </c:pt>
                <c:pt idx="21068">
                  <c:v>77</c:v>
                </c:pt>
                <c:pt idx="21069">
                  <c:v>77</c:v>
                </c:pt>
                <c:pt idx="21070">
                  <c:v>77</c:v>
                </c:pt>
                <c:pt idx="21071">
                  <c:v>78</c:v>
                </c:pt>
                <c:pt idx="21072">
                  <c:v>78</c:v>
                </c:pt>
                <c:pt idx="21073">
                  <c:v>78</c:v>
                </c:pt>
                <c:pt idx="21074">
                  <c:v>78</c:v>
                </c:pt>
                <c:pt idx="21075">
                  <c:v>78</c:v>
                </c:pt>
                <c:pt idx="21076">
                  <c:v>78</c:v>
                </c:pt>
                <c:pt idx="21077">
                  <c:v>78</c:v>
                </c:pt>
                <c:pt idx="21078">
                  <c:v>78</c:v>
                </c:pt>
                <c:pt idx="21079">
                  <c:v>78</c:v>
                </c:pt>
                <c:pt idx="21080">
                  <c:v>78</c:v>
                </c:pt>
                <c:pt idx="21081">
                  <c:v>78</c:v>
                </c:pt>
                <c:pt idx="21082">
                  <c:v>78</c:v>
                </c:pt>
                <c:pt idx="21083">
                  <c:v>78</c:v>
                </c:pt>
                <c:pt idx="21084">
                  <c:v>78</c:v>
                </c:pt>
                <c:pt idx="21085">
                  <c:v>78</c:v>
                </c:pt>
                <c:pt idx="21086">
                  <c:v>78</c:v>
                </c:pt>
                <c:pt idx="21087">
                  <c:v>78</c:v>
                </c:pt>
                <c:pt idx="21088">
                  <c:v>78</c:v>
                </c:pt>
                <c:pt idx="21089">
                  <c:v>78</c:v>
                </c:pt>
                <c:pt idx="21090">
                  <c:v>78</c:v>
                </c:pt>
                <c:pt idx="21091">
                  <c:v>78</c:v>
                </c:pt>
                <c:pt idx="21092">
                  <c:v>78</c:v>
                </c:pt>
                <c:pt idx="21093">
                  <c:v>78</c:v>
                </c:pt>
                <c:pt idx="21094">
                  <c:v>78</c:v>
                </c:pt>
                <c:pt idx="21095">
                  <c:v>78</c:v>
                </c:pt>
                <c:pt idx="21096">
                  <c:v>78</c:v>
                </c:pt>
                <c:pt idx="21097">
                  <c:v>78</c:v>
                </c:pt>
                <c:pt idx="21098">
                  <c:v>78</c:v>
                </c:pt>
                <c:pt idx="21099">
                  <c:v>78</c:v>
                </c:pt>
                <c:pt idx="21100">
                  <c:v>78</c:v>
                </c:pt>
                <c:pt idx="21101">
                  <c:v>78</c:v>
                </c:pt>
                <c:pt idx="21102">
                  <c:v>78</c:v>
                </c:pt>
                <c:pt idx="21103">
                  <c:v>78</c:v>
                </c:pt>
                <c:pt idx="21104">
                  <c:v>78</c:v>
                </c:pt>
                <c:pt idx="21105">
                  <c:v>78</c:v>
                </c:pt>
                <c:pt idx="21106">
                  <c:v>78</c:v>
                </c:pt>
                <c:pt idx="21107">
                  <c:v>78</c:v>
                </c:pt>
                <c:pt idx="21108">
                  <c:v>78</c:v>
                </c:pt>
                <c:pt idx="21109">
                  <c:v>78</c:v>
                </c:pt>
                <c:pt idx="21110">
                  <c:v>78</c:v>
                </c:pt>
                <c:pt idx="21111">
                  <c:v>78</c:v>
                </c:pt>
                <c:pt idx="21112">
                  <c:v>78</c:v>
                </c:pt>
                <c:pt idx="21113">
                  <c:v>78</c:v>
                </c:pt>
                <c:pt idx="21114">
                  <c:v>78</c:v>
                </c:pt>
                <c:pt idx="21115">
                  <c:v>78</c:v>
                </c:pt>
                <c:pt idx="21116">
                  <c:v>78</c:v>
                </c:pt>
                <c:pt idx="21117">
                  <c:v>78</c:v>
                </c:pt>
                <c:pt idx="21118">
                  <c:v>78</c:v>
                </c:pt>
                <c:pt idx="21119">
                  <c:v>78</c:v>
                </c:pt>
                <c:pt idx="21120">
                  <c:v>78</c:v>
                </c:pt>
                <c:pt idx="21121">
                  <c:v>78</c:v>
                </c:pt>
                <c:pt idx="21122">
                  <c:v>78</c:v>
                </c:pt>
                <c:pt idx="21123">
                  <c:v>78</c:v>
                </c:pt>
                <c:pt idx="21124">
                  <c:v>78</c:v>
                </c:pt>
                <c:pt idx="21125">
                  <c:v>78</c:v>
                </c:pt>
                <c:pt idx="21126">
                  <c:v>78</c:v>
                </c:pt>
                <c:pt idx="21127">
                  <c:v>78</c:v>
                </c:pt>
                <c:pt idx="21128">
                  <c:v>78</c:v>
                </c:pt>
                <c:pt idx="21129">
                  <c:v>78</c:v>
                </c:pt>
                <c:pt idx="21130">
                  <c:v>78</c:v>
                </c:pt>
                <c:pt idx="21131">
                  <c:v>78</c:v>
                </c:pt>
                <c:pt idx="21132">
                  <c:v>78</c:v>
                </c:pt>
                <c:pt idx="21133">
                  <c:v>78</c:v>
                </c:pt>
                <c:pt idx="21134">
                  <c:v>78</c:v>
                </c:pt>
                <c:pt idx="21135">
                  <c:v>78</c:v>
                </c:pt>
                <c:pt idx="21136">
                  <c:v>78</c:v>
                </c:pt>
                <c:pt idx="21137">
                  <c:v>78</c:v>
                </c:pt>
                <c:pt idx="21138">
                  <c:v>78</c:v>
                </c:pt>
                <c:pt idx="21139">
                  <c:v>78</c:v>
                </c:pt>
                <c:pt idx="21140">
                  <c:v>78</c:v>
                </c:pt>
                <c:pt idx="21141">
                  <c:v>79</c:v>
                </c:pt>
                <c:pt idx="21142">
                  <c:v>79</c:v>
                </c:pt>
                <c:pt idx="21143">
                  <c:v>79</c:v>
                </c:pt>
                <c:pt idx="21144">
                  <c:v>79</c:v>
                </c:pt>
                <c:pt idx="21145">
                  <c:v>79</c:v>
                </c:pt>
                <c:pt idx="21146">
                  <c:v>79</c:v>
                </c:pt>
                <c:pt idx="21147">
                  <c:v>79</c:v>
                </c:pt>
                <c:pt idx="21148">
                  <c:v>79</c:v>
                </c:pt>
                <c:pt idx="21149">
                  <c:v>79</c:v>
                </c:pt>
                <c:pt idx="21150">
                  <c:v>79</c:v>
                </c:pt>
                <c:pt idx="21151">
                  <c:v>79</c:v>
                </c:pt>
                <c:pt idx="21152">
                  <c:v>79</c:v>
                </c:pt>
                <c:pt idx="21153">
                  <c:v>79</c:v>
                </c:pt>
                <c:pt idx="21154">
                  <c:v>79</c:v>
                </c:pt>
                <c:pt idx="21155">
                  <c:v>79</c:v>
                </c:pt>
                <c:pt idx="21156">
                  <c:v>79</c:v>
                </c:pt>
                <c:pt idx="21157">
                  <c:v>79</c:v>
                </c:pt>
                <c:pt idx="21158">
                  <c:v>79</c:v>
                </c:pt>
                <c:pt idx="21159">
                  <c:v>79</c:v>
                </c:pt>
                <c:pt idx="21160">
                  <c:v>79</c:v>
                </c:pt>
                <c:pt idx="21161">
                  <c:v>79</c:v>
                </c:pt>
                <c:pt idx="21162">
                  <c:v>79</c:v>
                </c:pt>
                <c:pt idx="21163">
                  <c:v>79</c:v>
                </c:pt>
                <c:pt idx="21164">
                  <c:v>79</c:v>
                </c:pt>
                <c:pt idx="21165">
                  <c:v>79</c:v>
                </c:pt>
                <c:pt idx="21166">
                  <c:v>79</c:v>
                </c:pt>
                <c:pt idx="21167">
                  <c:v>79</c:v>
                </c:pt>
                <c:pt idx="21168">
                  <c:v>79</c:v>
                </c:pt>
                <c:pt idx="21169">
                  <c:v>79</c:v>
                </c:pt>
                <c:pt idx="21170">
                  <c:v>79</c:v>
                </c:pt>
                <c:pt idx="21171">
                  <c:v>79</c:v>
                </c:pt>
                <c:pt idx="21172">
                  <c:v>79</c:v>
                </c:pt>
                <c:pt idx="21173">
                  <c:v>79</c:v>
                </c:pt>
                <c:pt idx="21174">
                  <c:v>79</c:v>
                </c:pt>
                <c:pt idx="21175">
                  <c:v>79</c:v>
                </c:pt>
                <c:pt idx="21176">
                  <c:v>79</c:v>
                </c:pt>
                <c:pt idx="21177">
                  <c:v>79</c:v>
                </c:pt>
                <c:pt idx="21178">
                  <c:v>79</c:v>
                </c:pt>
                <c:pt idx="21179">
                  <c:v>79</c:v>
                </c:pt>
                <c:pt idx="21180">
                  <c:v>79</c:v>
                </c:pt>
                <c:pt idx="21181">
                  <c:v>79</c:v>
                </c:pt>
                <c:pt idx="21182">
                  <c:v>79</c:v>
                </c:pt>
                <c:pt idx="21183">
                  <c:v>79</c:v>
                </c:pt>
                <c:pt idx="21184">
                  <c:v>79</c:v>
                </c:pt>
                <c:pt idx="21185">
                  <c:v>79</c:v>
                </c:pt>
                <c:pt idx="21186">
                  <c:v>79</c:v>
                </c:pt>
                <c:pt idx="21187">
                  <c:v>79</c:v>
                </c:pt>
                <c:pt idx="21188">
                  <c:v>79</c:v>
                </c:pt>
                <c:pt idx="21189">
                  <c:v>79</c:v>
                </c:pt>
                <c:pt idx="21190">
                  <c:v>79</c:v>
                </c:pt>
                <c:pt idx="21191">
                  <c:v>79</c:v>
                </c:pt>
                <c:pt idx="21192">
                  <c:v>79</c:v>
                </c:pt>
                <c:pt idx="21193">
                  <c:v>79</c:v>
                </c:pt>
                <c:pt idx="21194">
                  <c:v>79</c:v>
                </c:pt>
                <c:pt idx="21195">
                  <c:v>79</c:v>
                </c:pt>
                <c:pt idx="21196">
                  <c:v>79</c:v>
                </c:pt>
                <c:pt idx="21197">
                  <c:v>79</c:v>
                </c:pt>
                <c:pt idx="21198">
                  <c:v>79</c:v>
                </c:pt>
                <c:pt idx="21199">
                  <c:v>79</c:v>
                </c:pt>
                <c:pt idx="21200">
                  <c:v>79</c:v>
                </c:pt>
                <c:pt idx="21201">
                  <c:v>79</c:v>
                </c:pt>
                <c:pt idx="21202">
                  <c:v>79</c:v>
                </c:pt>
                <c:pt idx="21203">
                  <c:v>79</c:v>
                </c:pt>
                <c:pt idx="21204">
                  <c:v>79</c:v>
                </c:pt>
                <c:pt idx="21205">
                  <c:v>79</c:v>
                </c:pt>
                <c:pt idx="21206">
                  <c:v>79</c:v>
                </c:pt>
                <c:pt idx="21207">
                  <c:v>79</c:v>
                </c:pt>
                <c:pt idx="21208">
                  <c:v>79</c:v>
                </c:pt>
                <c:pt idx="21209">
                  <c:v>79</c:v>
                </c:pt>
                <c:pt idx="21210">
                  <c:v>79</c:v>
                </c:pt>
                <c:pt idx="21211">
                  <c:v>79</c:v>
                </c:pt>
                <c:pt idx="21212">
                  <c:v>79</c:v>
                </c:pt>
                <c:pt idx="21213">
                  <c:v>79</c:v>
                </c:pt>
                <c:pt idx="21214">
                  <c:v>79</c:v>
                </c:pt>
                <c:pt idx="21215">
                  <c:v>79</c:v>
                </c:pt>
                <c:pt idx="21216">
                  <c:v>79</c:v>
                </c:pt>
                <c:pt idx="21217">
                  <c:v>79</c:v>
                </c:pt>
                <c:pt idx="21218">
                  <c:v>79</c:v>
                </c:pt>
                <c:pt idx="21219">
                  <c:v>79</c:v>
                </c:pt>
                <c:pt idx="21220">
                  <c:v>79</c:v>
                </c:pt>
                <c:pt idx="21221">
                  <c:v>80</c:v>
                </c:pt>
                <c:pt idx="21222">
                  <c:v>80</c:v>
                </c:pt>
                <c:pt idx="21223">
                  <c:v>80</c:v>
                </c:pt>
                <c:pt idx="21224">
                  <c:v>80</c:v>
                </c:pt>
                <c:pt idx="21225">
                  <c:v>80</c:v>
                </c:pt>
                <c:pt idx="21226">
                  <c:v>80</c:v>
                </c:pt>
                <c:pt idx="21227">
                  <c:v>80</c:v>
                </c:pt>
                <c:pt idx="21228">
                  <c:v>80</c:v>
                </c:pt>
                <c:pt idx="21229">
                  <c:v>80</c:v>
                </c:pt>
                <c:pt idx="21230">
                  <c:v>80</c:v>
                </c:pt>
                <c:pt idx="21231">
                  <c:v>80</c:v>
                </c:pt>
                <c:pt idx="21232">
                  <c:v>80</c:v>
                </c:pt>
                <c:pt idx="21233">
                  <c:v>80</c:v>
                </c:pt>
                <c:pt idx="21234">
                  <c:v>80</c:v>
                </c:pt>
                <c:pt idx="21235">
                  <c:v>80</c:v>
                </c:pt>
                <c:pt idx="21236">
                  <c:v>80</c:v>
                </c:pt>
                <c:pt idx="21237">
                  <c:v>80</c:v>
                </c:pt>
                <c:pt idx="21238">
                  <c:v>80</c:v>
                </c:pt>
                <c:pt idx="21239">
                  <c:v>80</c:v>
                </c:pt>
                <c:pt idx="21240">
                  <c:v>80</c:v>
                </c:pt>
                <c:pt idx="21241">
                  <c:v>80</c:v>
                </c:pt>
                <c:pt idx="21242">
                  <c:v>80</c:v>
                </c:pt>
                <c:pt idx="21243">
                  <c:v>80</c:v>
                </c:pt>
                <c:pt idx="21244">
                  <c:v>80</c:v>
                </c:pt>
                <c:pt idx="21245">
                  <c:v>80</c:v>
                </c:pt>
                <c:pt idx="21246">
                  <c:v>80</c:v>
                </c:pt>
                <c:pt idx="21247">
                  <c:v>80</c:v>
                </c:pt>
                <c:pt idx="21248">
                  <c:v>80</c:v>
                </c:pt>
                <c:pt idx="21249">
                  <c:v>80</c:v>
                </c:pt>
                <c:pt idx="21250">
                  <c:v>80</c:v>
                </c:pt>
                <c:pt idx="21251">
                  <c:v>80</c:v>
                </c:pt>
                <c:pt idx="21252">
                  <c:v>80</c:v>
                </c:pt>
                <c:pt idx="21253">
                  <c:v>80</c:v>
                </c:pt>
                <c:pt idx="21254">
                  <c:v>80</c:v>
                </c:pt>
                <c:pt idx="21255">
                  <c:v>80</c:v>
                </c:pt>
                <c:pt idx="21256">
                  <c:v>80</c:v>
                </c:pt>
                <c:pt idx="21257">
                  <c:v>80</c:v>
                </c:pt>
                <c:pt idx="21258">
                  <c:v>80</c:v>
                </c:pt>
                <c:pt idx="21259">
                  <c:v>80</c:v>
                </c:pt>
                <c:pt idx="21260">
                  <c:v>80</c:v>
                </c:pt>
                <c:pt idx="21261">
                  <c:v>80</c:v>
                </c:pt>
                <c:pt idx="21262">
                  <c:v>80</c:v>
                </c:pt>
                <c:pt idx="21263">
                  <c:v>80</c:v>
                </c:pt>
                <c:pt idx="21264">
                  <c:v>80</c:v>
                </c:pt>
                <c:pt idx="21265">
                  <c:v>80</c:v>
                </c:pt>
                <c:pt idx="21266">
                  <c:v>80</c:v>
                </c:pt>
                <c:pt idx="21267">
                  <c:v>80</c:v>
                </c:pt>
                <c:pt idx="21268">
                  <c:v>80</c:v>
                </c:pt>
                <c:pt idx="21269">
                  <c:v>80</c:v>
                </c:pt>
                <c:pt idx="21270">
                  <c:v>80</c:v>
                </c:pt>
                <c:pt idx="21271">
                  <c:v>80</c:v>
                </c:pt>
                <c:pt idx="21272">
                  <c:v>80</c:v>
                </c:pt>
                <c:pt idx="21273">
                  <c:v>80</c:v>
                </c:pt>
                <c:pt idx="21274">
                  <c:v>80</c:v>
                </c:pt>
                <c:pt idx="21275">
                  <c:v>80</c:v>
                </c:pt>
                <c:pt idx="21276">
                  <c:v>80</c:v>
                </c:pt>
                <c:pt idx="21277">
                  <c:v>80</c:v>
                </c:pt>
                <c:pt idx="21278">
                  <c:v>80</c:v>
                </c:pt>
                <c:pt idx="21279">
                  <c:v>80</c:v>
                </c:pt>
                <c:pt idx="21280">
                  <c:v>80</c:v>
                </c:pt>
                <c:pt idx="21281">
                  <c:v>80</c:v>
                </c:pt>
                <c:pt idx="21282">
                  <c:v>80</c:v>
                </c:pt>
                <c:pt idx="21283">
                  <c:v>80</c:v>
                </c:pt>
                <c:pt idx="21284">
                  <c:v>81</c:v>
                </c:pt>
                <c:pt idx="21285">
                  <c:v>81</c:v>
                </c:pt>
                <c:pt idx="21286">
                  <c:v>81</c:v>
                </c:pt>
                <c:pt idx="21287">
                  <c:v>81</c:v>
                </c:pt>
                <c:pt idx="21288">
                  <c:v>81</c:v>
                </c:pt>
                <c:pt idx="21289">
                  <c:v>81</c:v>
                </c:pt>
                <c:pt idx="21290">
                  <c:v>81</c:v>
                </c:pt>
                <c:pt idx="21291">
                  <c:v>81</c:v>
                </c:pt>
                <c:pt idx="21292">
                  <c:v>81</c:v>
                </c:pt>
                <c:pt idx="21293">
                  <c:v>81</c:v>
                </c:pt>
                <c:pt idx="21294">
                  <c:v>81</c:v>
                </c:pt>
                <c:pt idx="21295">
                  <c:v>81</c:v>
                </c:pt>
                <c:pt idx="21296">
                  <c:v>81</c:v>
                </c:pt>
                <c:pt idx="21297">
                  <c:v>81</c:v>
                </c:pt>
                <c:pt idx="21298">
                  <c:v>81</c:v>
                </c:pt>
                <c:pt idx="21299">
                  <c:v>81</c:v>
                </c:pt>
                <c:pt idx="21300">
                  <c:v>81</c:v>
                </c:pt>
                <c:pt idx="21301">
                  <c:v>81</c:v>
                </c:pt>
                <c:pt idx="21302">
                  <c:v>81</c:v>
                </c:pt>
                <c:pt idx="21303">
                  <c:v>81</c:v>
                </c:pt>
                <c:pt idx="21304">
                  <c:v>81</c:v>
                </c:pt>
                <c:pt idx="21305">
                  <c:v>81</c:v>
                </c:pt>
                <c:pt idx="21306">
                  <c:v>81</c:v>
                </c:pt>
                <c:pt idx="21307">
                  <c:v>81</c:v>
                </c:pt>
                <c:pt idx="21308">
                  <c:v>81</c:v>
                </c:pt>
                <c:pt idx="21309">
                  <c:v>81</c:v>
                </c:pt>
                <c:pt idx="21310">
                  <c:v>81</c:v>
                </c:pt>
                <c:pt idx="21311">
                  <c:v>81</c:v>
                </c:pt>
                <c:pt idx="21312">
                  <c:v>81</c:v>
                </c:pt>
                <c:pt idx="21313">
                  <c:v>81</c:v>
                </c:pt>
                <c:pt idx="21314">
                  <c:v>81</c:v>
                </c:pt>
                <c:pt idx="21315">
                  <c:v>81</c:v>
                </c:pt>
                <c:pt idx="21316">
                  <c:v>81</c:v>
                </c:pt>
                <c:pt idx="21317">
                  <c:v>81</c:v>
                </c:pt>
                <c:pt idx="21318">
                  <c:v>81</c:v>
                </c:pt>
                <c:pt idx="21319">
                  <c:v>81</c:v>
                </c:pt>
                <c:pt idx="21320">
                  <c:v>81</c:v>
                </c:pt>
                <c:pt idx="21321">
                  <c:v>81</c:v>
                </c:pt>
                <c:pt idx="21322">
                  <c:v>81</c:v>
                </c:pt>
                <c:pt idx="21323">
                  <c:v>81</c:v>
                </c:pt>
                <c:pt idx="21324">
                  <c:v>81</c:v>
                </c:pt>
                <c:pt idx="21325">
                  <c:v>81</c:v>
                </c:pt>
                <c:pt idx="21326">
                  <c:v>81</c:v>
                </c:pt>
                <c:pt idx="21327">
                  <c:v>81</c:v>
                </c:pt>
                <c:pt idx="21328">
                  <c:v>81</c:v>
                </c:pt>
                <c:pt idx="21329">
                  <c:v>81</c:v>
                </c:pt>
                <c:pt idx="21330">
                  <c:v>81</c:v>
                </c:pt>
                <c:pt idx="21331">
                  <c:v>81</c:v>
                </c:pt>
                <c:pt idx="21332">
                  <c:v>81</c:v>
                </c:pt>
                <c:pt idx="21333">
                  <c:v>81</c:v>
                </c:pt>
                <c:pt idx="21334">
                  <c:v>81</c:v>
                </c:pt>
                <c:pt idx="21335">
                  <c:v>81</c:v>
                </c:pt>
                <c:pt idx="21336">
                  <c:v>81</c:v>
                </c:pt>
                <c:pt idx="21337">
                  <c:v>81</c:v>
                </c:pt>
                <c:pt idx="21338">
                  <c:v>81</c:v>
                </c:pt>
                <c:pt idx="21339">
                  <c:v>81</c:v>
                </c:pt>
                <c:pt idx="21340">
                  <c:v>81</c:v>
                </c:pt>
                <c:pt idx="21341">
                  <c:v>81</c:v>
                </c:pt>
                <c:pt idx="21342">
                  <c:v>81</c:v>
                </c:pt>
                <c:pt idx="21343">
                  <c:v>81</c:v>
                </c:pt>
                <c:pt idx="21344">
                  <c:v>81</c:v>
                </c:pt>
                <c:pt idx="21345">
                  <c:v>81</c:v>
                </c:pt>
                <c:pt idx="21346">
                  <c:v>81</c:v>
                </c:pt>
                <c:pt idx="21347">
                  <c:v>81</c:v>
                </c:pt>
                <c:pt idx="21348">
                  <c:v>81</c:v>
                </c:pt>
                <c:pt idx="21349">
                  <c:v>81</c:v>
                </c:pt>
                <c:pt idx="21350">
                  <c:v>81</c:v>
                </c:pt>
                <c:pt idx="21351">
                  <c:v>81</c:v>
                </c:pt>
                <c:pt idx="21352">
                  <c:v>81</c:v>
                </c:pt>
                <c:pt idx="21353">
                  <c:v>81</c:v>
                </c:pt>
                <c:pt idx="21354">
                  <c:v>81</c:v>
                </c:pt>
                <c:pt idx="21355">
                  <c:v>81</c:v>
                </c:pt>
                <c:pt idx="21356">
                  <c:v>81</c:v>
                </c:pt>
                <c:pt idx="21357">
                  <c:v>81</c:v>
                </c:pt>
                <c:pt idx="21358">
                  <c:v>81</c:v>
                </c:pt>
                <c:pt idx="21359">
                  <c:v>81</c:v>
                </c:pt>
                <c:pt idx="21360">
                  <c:v>81</c:v>
                </c:pt>
                <c:pt idx="21361">
                  <c:v>81</c:v>
                </c:pt>
                <c:pt idx="21362">
                  <c:v>81</c:v>
                </c:pt>
                <c:pt idx="21363">
                  <c:v>82</c:v>
                </c:pt>
                <c:pt idx="21364">
                  <c:v>82</c:v>
                </c:pt>
                <c:pt idx="21365">
                  <c:v>82</c:v>
                </c:pt>
                <c:pt idx="21366">
                  <c:v>82</c:v>
                </c:pt>
                <c:pt idx="21367">
                  <c:v>82</c:v>
                </c:pt>
                <c:pt idx="21368">
                  <c:v>82</c:v>
                </c:pt>
                <c:pt idx="21369">
                  <c:v>82</c:v>
                </c:pt>
                <c:pt idx="21370">
                  <c:v>82</c:v>
                </c:pt>
                <c:pt idx="21371">
                  <c:v>82</c:v>
                </c:pt>
                <c:pt idx="21372">
                  <c:v>82</c:v>
                </c:pt>
                <c:pt idx="21373">
                  <c:v>82</c:v>
                </c:pt>
                <c:pt idx="21374">
                  <c:v>82</c:v>
                </c:pt>
                <c:pt idx="21375">
                  <c:v>82</c:v>
                </c:pt>
                <c:pt idx="21376">
                  <c:v>82</c:v>
                </c:pt>
                <c:pt idx="21377">
                  <c:v>82</c:v>
                </c:pt>
                <c:pt idx="21378">
                  <c:v>82</c:v>
                </c:pt>
                <c:pt idx="21379">
                  <c:v>82</c:v>
                </c:pt>
                <c:pt idx="21380">
                  <c:v>82</c:v>
                </c:pt>
                <c:pt idx="21381">
                  <c:v>82</c:v>
                </c:pt>
                <c:pt idx="21382">
                  <c:v>82</c:v>
                </c:pt>
                <c:pt idx="21383">
                  <c:v>82</c:v>
                </c:pt>
                <c:pt idx="21384">
                  <c:v>82</c:v>
                </c:pt>
                <c:pt idx="21385">
                  <c:v>82</c:v>
                </c:pt>
                <c:pt idx="21386">
                  <c:v>82</c:v>
                </c:pt>
                <c:pt idx="21387">
                  <c:v>82</c:v>
                </c:pt>
                <c:pt idx="21388">
                  <c:v>82</c:v>
                </c:pt>
                <c:pt idx="21389">
                  <c:v>82</c:v>
                </c:pt>
                <c:pt idx="21390">
                  <c:v>82</c:v>
                </c:pt>
                <c:pt idx="21391">
                  <c:v>82</c:v>
                </c:pt>
                <c:pt idx="21392">
                  <c:v>82</c:v>
                </c:pt>
                <c:pt idx="21393">
                  <c:v>82</c:v>
                </c:pt>
                <c:pt idx="21394">
                  <c:v>82</c:v>
                </c:pt>
                <c:pt idx="21395">
                  <c:v>82</c:v>
                </c:pt>
                <c:pt idx="21396">
                  <c:v>82</c:v>
                </c:pt>
                <c:pt idx="21397">
                  <c:v>82</c:v>
                </c:pt>
                <c:pt idx="21398">
                  <c:v>82</c:v>
                </c:pt>
                <c:pt idx="21399">
                  <c:v>82</c:v>
                </c:pt>
                <c:pt idx="21400">
                  <c:v>82</c:v>
                </c:pt>
                <c:pt idx="21401">
                  <c:v>82</c:v>
                </c:pt>
                <c:pt idx="21402">
                  <c:v>82</c:v>
                </c:pt>
                <c:pt idx="21403">
                  <c:v>82</c:v>
                </c:pt>
                <c:pt idx="21404">
                  <c:v>82</c:v>
                </c:pt>
                <c:pt idx="21405">
                  <c:v>82</c:v>
                </c:pt>
                <c:pt idx="21406">
                  <c:v>82</c:v>
                </c:pt>
                <c:pt idx="21407">
                  <c:v>82</c:v>
                </c:pt>
                <c:pt idx="21408">
                  <c:v>82</c:v>
                </c:pt>
                <c:pt idx="21409">
                  <c:v>82</c:v>
                </c:pt>
                <c:pt idx="21410">
                  <c:v>82</c:v>
                </c:pt>
                <c:pt idx="21411">
                  <c:v>82</c:v>
                </c:pt>
                <c:pt idx="21412">
                  <c:v>82</c:v>
                </c:pt>
                <c:pt idx="21413">
                  <c:v>82</c:v>
                </c:pt>
                <c:pt idx="21414">
                  <c:v>82</c:v>
                </c:pt>
                <c:pt idx="21415">
                  <c:v>82</c:v>
                </c:pt>
                <c:pt idx="21416">
                  <c:v>82</c:v>
                </c:pt>
                <c:pt idx="21417">
                  <c:v>82</c:v>
                </c:pt>
                <c:pt idx="21418">
                  <c:v>82</c:v>
                </c:pt>
                <c:pt idx="21419">
                  <c:v>82</c:v>
                </c:pt>
                <c:pt idx="21420">
                  <c:v>82</c:v>
                </c:pt>
                <c:pt idx="21421">
                  <c:v>82</c:v>
                </c:pt>
                <c:pt idx="21422">
                  <c:v>82</c:v>
                </c:pt>
                <c:pt idx="21423">
                  <c:v>82</c:v>
                </c:pt>
                <c:pt idx="21424">
                  <c:v>82</c:v>
                </c:pt>
                <c:pt idx="21425">
                  <c:v>82</c:v>
                </c:pt>
                <c:pt idx="21426">
                  <c:v>82</c:v>
                </c:pt>
                <c:pt idx="21427">
                  <c:v>83</c:v>
                </c:pt>
                <c:pt idx="21428">
                  <c:v>83</c:v>
                </c:pt>
                <c:pt idx="21429">
                  <c:v>83</c:v>
                </c:pt>
                <c:pt idx="21430">
                  <c:v>83</c:v>
                </c:pt>
                <c:pt idx="21431">
                  <c:v>83</c:v>
                </c:pt>
                <c:pt idx="21432">
                  <c:v>83</c:v>
                </c:pt>
                <c:pt idx="21433">
                  <c:v>83</c:v>
                </c:pt>
                <c:pt idx="21434">
                  <c:v>83</c:v>
                </c:pt>
                <c:pt idx="21435">
                  <c:v>83</c:v>
                </c:pt>
                <c:pt idx="21436">
                  <c:v>83</c:v>
                </c:pt>
                <c:pt idx="21437">
                  <c:v>83</c:v>
                </c:pt>
                <c:pt idx="21438">
                  <c:v>83</c:v>
                </c:pt>
                <c:pt idx="21439">
                  <c:v>83</c:v>
                </c:pt>
                <c:pt idx="21440">
                  <c:v>83</c:v>
                </c:pt>
                <c:pt idx="21441">
                  <c:v>83</c:v>
                </c:pt>
                <c:pt idx="21442">
                  <c:v>83</c:v>
                </c:pt>
                <c:pt idx="21443">
                  <c:v>83</c:v>
                </c:pt>
                <c:pt idx="21444">
                  <c:v>83</c:v>
                </c:pt>
                <c:pt idx="21445">
                  <c:v>83</c:v>
                </c:pt>
                <c:pt idx="21446">
                  <c:v>83</c:v>
                </c:pt>
                <c:pt idx="21447">
                  <c:v>83</c:v>
                </c:pt>
                <c:pt idx="21448">
                  <c:v>83</c:v>
                </c:pt>
                <c:pt idx="21449">
                  <c:v>83</c:v>
                </c:pt>
                <c:pt idx="21450">
                  <c:v>83</c:v>
                </c:pt>
                <c:pt idx="21451">
                  <c:v>83</c:v>
                </c:pt>
                <c:pt idx="21452">
                  <c:v>83</c:v>
                </c:pt>
                <c:pt idx="21453">
                  <c:v>83</c:v>
                </c:pt>
                <c:pt idx="21454">
                  <c:v>83</c:v>
                </c:pt>
                <c:pt idx="21455">
                  <c:v>83</c:v>
                </c:pt>
                <c:pt idx="21456">
                  <c:v>83</c:v>
                </c:pt>
                <c:pt idx="21457">
                  <c:v>83</c:v>
                </c:pt>
                <c:pt idx="21458">
                  <c:v>83</c:v>
                </c:pt>
                <c:pt idx="21459">
                  <c:v>83</c:v>
                </c:pt>
                <c:pt idx="21460">
                  <c:v>83</c:v>
                </c:pt>
                <c:pt idx="21461">
                  <c:v>83</c:v>
                </c:pt>
                <c:pt idx="21462">
                  <c:v>83</c:v>
                </c:pt>
                <c:pt idx="21463">
                  <c:v>83</c:v>
                </c:pt>
                <c:pt idx="21464">
                  <c:v>83</c:v>
                </c:pt>
                <c:pt idx="21465">
                  <c:v>83</c:v>
                </c:pt>
                <c:pt idx="21466">
                  <c:v>83</c:v>
                </c:pt>
                <c:pt idx="21467">
                  <c:v>83</c:v>
                </c:pt>
                <c:pt idx="21468">
                  <c:v>83</c:v>
                </c:pt>
                <c:pt idx="21469">
                  <c:v>83</c:v>
                </c:pt>
                <c:pt idx="21470">
                  <c:v>83</c:v>
                </c:pt>
                <c:pt idx="21471">
                  <c:v>83</c:v>
                </c:pt>
                <c:pt idx="21472">
                  <c:v>83</c:v>
                </c:pt>
                <c:pt idx="21473">
                  <c:v>83</c:v>
                </c:pt>
                <c:pt idx="21474">
                  <c:v>83</c:v>
                </c:pt>
                <c:pt idx="21475">
                  <c:v>83</c:v>
                </c:pt>
                <c:pt idx="21476">
                  <c:v>83</c:v>
                </c:pt>
                <c:pt idx="21477">
                  <c:v>83</c:v>
                </c:pt>
                <c:pt idx="21478">
                  <c:v>83</c:v>
                </c:pt>
                <c:pt idx="21479">
                  <c:v>83</c:v>
                </c:pt>
                <c:pt idx="21480">
                  <c:v>83</c:v>
                </c:pt>
                <c:pt idx="21481">
                  <c:v>83</c:v>
                </c:pt>
                <c:pt idx="21482">
                  <c:v>83</c:v>
                </c:pt>
                <c:pt idx="21483">
                  <c:v>83</c:v>
                </c:pt>
                <c:pt idx="21484">
                  <c:v>83</c:v>
                </c:pt>
                <c:pt idx="21485">
                  <c:v>83</c:v>
                </c:pt>
                <c:pt idx="21486">
                  <c:v>83</c:v>
                </c:pt>
                <c:pt idx="21487">
                  <c:v>83</c:v>
                </c:pt>
                <c:pt idx="21488">
                  <c:v>83</c:v>
                </c:pt>
                <c:pt idx="21489">
                  <c:v>83</c:v>
                </c:pt>
                <c:pt idx="21490">
                  <c:v>83</c:v>
                </c:pt>
                <c:pt idx="21491">
                  <c:v>83</c:v>
                </c:pt>
                <c:pt idx="21492">
                  <c:v>83</c:v>
                </c:pt>
                <c:pt idx="21493">
                  <c:v>83</c:v>
                </c:pt>
                <c:pt idx="21494">
                  <c:v>83</c:v>
                </c:pt>
                <c:pt idx="21495">
                  <c:v>83</c:v>
                </c:pt>
                <c:pt idx="21496">
                  <c:v>83</c:v>
                </c:pt>
                <c:pt idx="21497">
                  <c:v>83</c:v>
                </c:pt>
                <c:pt idx="21498">
                  <c:v>83</c:v>
                </c:pt>
                <c:pt idx="21499">
                  <c:v>83</c:v>
                </c:pt>
                <c:pt idx="21500">
                  <c:v>83</c:v>
                </c:pt>
                <c:pt idx="21501">
                  <c:v>84</c:v>
                </c:pt>
                <c:pt idx="21502">
                  <c:v>84</c:v>
                </c:pt>
                <c:pt idx="21503">
                  <c:v>84</c:v>
                </c:pt>
                <c:pt idx="21504">
                  <c:v>84</c:v>
                </c:pt>
                <c:pt idx="21505">
                  <c:v>84</c:v>
                </c:pt>
                <c:pt idx="21506">
                  <c:v>84</c:v>
                </c:pt>
                <c:pt idx="21507">
                  <c:v>84</c:v>
                </c:pt>
                <c:pt idx="21508">
                  <c:v>84</c:v>
                </c:pt>
                <c:pt idx="21509">
                  <c:v>84</c:v>
                </c:pt>
                <c:pt idx="21510">
                  <c:v>84</c:v>
                </c:pt>
                <c:pt idx="21511">
                  <c:v>84</c:v>
                </c:pt>
                <c:pt idx="21512">
                  <c:v>84</c:v>
                </c:pt>
                <c:pt idx="21513">
                  <c:v>84</c:v>
                </c:pt>
                <c:pt idx="21514">
                  <c:v>84</c:v>
                </c:pt>
                <c:pt idx="21515">
                  <c:v>84</c:v>
                </c:pt>
                <c:pt idx="21516">
                  <c:v>84</c:v>
                </c:pt>
                <c:pt idx="21517">
                  <c:v>84</c:v>
                </c:pt>
                <c:pt idx="21518">
                  <c:v>84</c:v>
                </c:pt>
                <c:pt idx="21519">
                  <c:v>84</c:v>
                </c:pt>
                <c:pt idx="21520">
                  <c:v>84</c:v>
                </c:pt>
                <c:pt idx="21521">
                  <c:v>84</c:v>
                </c:pt>
                <c:pt idx="21522">
                  <c:v>84</c:v>
                </c:pt>
                <c:pt idx="21523">
                  <c:v>84</c:v>
                </c:pt>
                <c:pt idx="21524">
                  <c:v>84</c:v>
                </c:pt>
                <c:pt idx="21525">
                  <c:v>84</c:v>
                </c:pt>
                <c:pt idx="21526">
                  <c:v>84</c:v>
                </c:pt>
                <c:pt idx="21527">
                  <c:v>84</c:v>
                </c:pt>
                <c:pt idx="21528">
                  <c:v>84</c:v>
                </c:pt>
                <c:pt idx="21529">
                  <c:v>84</c:v>
                </c:pt>
                <c:pt idx="21530">
                  <c:v>84</c:v>
                </c:pt>
                <c:pt idx="21531">
                  <c:v>84</c:v>
                </c:pt>
                <c:pt idx="21532">
                  <c:v>84</c:v>
                </c:pt>
                <c:pt idx="21533">
                  <c:v>84</c:v>
                </c:pt>
                <c:pt idx="21534">
                  <c:v>84</c:v>
                </c:pt>
                <c:pt idx="21535">
                  <c:v>84</c:v>
                </c:pt>
                <c:pt idx="21536">
                  <c:v>84</c:v>
                </c:pt>
                <c:pt idx="21537">
                  <c:v>84</c:v>
                </c:pt>
                <c:pt idx="21538">
                  <c:v>84</c:v>
                </c:pt>
                <c:pt idx="21539">
                  <c:v>84</c:v>
                </c:pt>
                <c:pt idx="21540">
                  <c:v>84</c:v>
                </c:pt>
                <c:pt idx="21541">
                  <c:v>84</c:v>
                </c:pt>
                <c:pt idx="21542">
                  <c:v>84</c:v>
                </c:pt>
                <c:pt idx="21543">
                  <c:v>84</c:v>
                </c:pt>
                <c:pt idx="21544">
                  <c:v>84</c:v>
                </c:pt>
                <c:pt idx="21545">
                  <c:v>84</c:v>
                </c:pt>
                <c:pt idx="21546">
                  <c:v>84</c:v>
                </c:pt>
                <c:pt idx="21547">
                  <c:v>84</c:v>
                </c:pt>
                <c:pt idx="21548">
                  <c:v>84</c:v>
                </c:pt>
                <c:pt idx="21549">
                  <c:v>84</c:v>
                </c:pt>
                <c:pt idx="21550">
                  <c:v>84</c:v>
                </c:pt>
                <c:pt idx="21551">
                  <c:v>84</c:v>
                </c:pt>
                <c:pt idx="21552">
                  <c:v>84</c:v>
                </c:pt>
                <c:pt idx="21553">
                  <c:v>84</c:v>
                </c:pt>
                <c:pt idx="21554">
                  <c:v>84</c:v>
                </c:pt>
                <c:pt idx="21555">
                  <c:v>84</c:v>
                </c:pt>
                <c:pt idx="21556">
                  <c:v>84</c:v>
                </c:pt>
                <c:pt idx="21557">
                  <c:v>84</c:v>
                </c:pt>
                <c:pt idx="21558">
                  <c:v>84</c:v>
                </c:pt>
                <c:pt idx="21559">
                  <c:v>84</c:v>
                </c:pt>
                <c:pt idx="21560">
                  <c:v>84</c:v>
                </c:pt>
                <c:pt idx="21561">
                  <c:v>84</c:v>
                </c:pt>
                <c:pt idx="21562">
                  <c:v>84</c:v>
                </c:pt>
                <c:pt idx="21563">
                  <c:v>84</c:v>
                </c:pt>
                <c:pt idx="21564">
                  <c:v>84</c:v>
                </c:pt>
                <c:pt idx="21565">
                  <c:v>84</c:v>
                </c:pt>
                <c:pt idx="21566">
                  <c:v>84</c:v>
                </c:pt>
                <c:pt idx="21567">
                  <c:v>84</c:v>
                </c:pt>
                <c:pt idx="21568">
                  <c:v>84</c:v>
                </c:pt>
                <c:pt idx="21569">
                  <c:v>84</c:v>
                </c:pt>
                <c:pt idx="21570">
                  <c:v>84</c:v>
                </c:pt>
                <c:pt idx="21571">
                  <c:v>84</c:v>
                </c:pt>
                <c:pt idx="21572">
                  <c:v>84</c:v>
                </c:pt>
                <c:pt idx="21573">
                  <c:v>84</c:v>
                </c:pt>
                <c:pt idx="21574">
                  <c:v>84</c:v>
                </c:pt>
                <c:pt idx="21575">
                  <c:v>85</c:v>
                </c:pt>
                <c:pt idx="21576">
                  <c:v>85</c:v>
                </c:pt>
                <c:pt idx="21577">
                  <c:v>85</c:v>
                </c:pt>
                <c:pt idx="21578">
                  <c:v>85</c:v>
                </c:pt>
                <c:pt idx="21579">
                  <c:v>85</c:v>
                </c:pt>
                <c:pt idx="21580">
                  <c:v>85</c:v>
                </c:pt>
                <c:pt idx="21581">
                  <c:v>85</c:v>
                </c:pt>
                <c:pt idx="21582">
                  <c:v>85</c:v>
                </c:pt>
                <c:pt idx="21583">
                  <c:v>85</c:v>
                </c:pt>
                <c:pt idx="21584">
                  <c:v>85</c:v>
                </c:pt>
                <c:pt idx="21585">
                  <c:v>85</c:v>
                </c:pt>
                <c:pt idx="21586">
                  <c:v>85</c:v>
                </c:pt>
                <c:pt idx="21587">
                  <c:v>85</c:v>
                </c:pt>
                <c:pt idx="21588">
                  <c:v>85</c:v>
                </c:pt>
                <c:pt idx="21589">
                  <c:v>85</c:v>
                </c:pt>
                <c:pt idx="21590">
                  <c:v>85</c:v>
                </c:pt>
                <c:pt idx="21591">
                  <c:v>85</c:v>
                </c:pt>
                <c:pt idx="21592">
                  <c:v>85</c:v>
                </c:pt>
                <c:pt idx="21593">
                  <c:v>85</c:v>
                </c:pt>
                <c:pt idx="21594">
                  <c:v>85</c:v>
                </c:pt>
                <c:pt idx="21595">
                  <c:v>85</c:v>
                </c:pt>
                <c:pt idx="21596">
                  <c:v>85</c:v>
                </c:pt>
                <c:pt idx="21597">
                  <c:v>85</c:v>
                </c:pt>
                <c:pt idx="21598">
                  <c:v>85</c:v>
                </c:pt>
                <c:pt idx="21599">
                  <c:v>85</c:v>
                </c:pt>
                <c:pt idx="21600">
                  <c:v>85</c:v>
                </c:pt>
                <c:pt idx="21601">
                  <c:v>85</c:v>
                </c:pt>
                <c:pt idx="21602">
                  <c:v>85</c:v>
                </c:pt>
                <c:pt idx="21603">
                  <c:v>85</c:v>
                </c:pt>
                <c:pt idx="21604">
                  <c:v>85</c:v>
                </c:pt>
                <c:pt idx="21605">
                  <c:v>85</c:v>
                </c:pt>
                <c:pt idx="21606">
                  <c:v>85</c:v>
                </c:pt>
                <c:pt idx="21607">
                  <c:v>85</c:v>
                </c:pt>
                <c:pt idx="21608">
                  <c:v>85</c:v>
                </c:pt>
                <c:pt idx="21609">
                  <c:v>85</c:v>
                </c:pt>
                <c:pt idx="21610">
                  <c:v>85</c:v>
                </c:pt>
                <c:pt idx="21611">
                  <c:v>85</c:v>
                </c:pt>
                <c:pt idx="21612">
                  <c:v>85</c:v>
                </c:pt>
                <c:pt idx="21613">
                  <c:v>85</c:v>
                </c:pt>
                <c:pt idx="21614">
                  <c:v>85</c:v>
                </c:pt>
                <c:pt idx="21615">
                  <c:v>85</c:v>
                </c:pt>
                <c:pt idx="21616">
                  <c:v>85</c:v>
                </c:pt>
                <c:pt idx="21617">
                  <c:v>85</c:v>
                </c:pt>
                <c:pt idx="21618">
                  <c:v>85</c:v>
                </c:pt>
                <c:pt idx="21619">
                  <c:v>85</c:v>
                </c:pt>
                <c:pt idx="21620">
                  <c:v>85</c:v>
                </c:pt>
                <c:pt idx="21621">
                  <c:v>85</c:v>
                </c:pt>
                <c:pt idx="21622">
                  <c:v>85</c:v>
                </c:pt>
                <c:pt idx="21623">
                  <c:v>85</c:v>
                </c:pt>
                <c:pt idx="21624">
                  <c:v>85</c:v>
                </c:pt>
                <c:pt idx="21625">
                  <c:v>85</c:v>
                </c:pt>
                <c:pt idx="21626">
                  <c:v>85</c:v>
                </c:pt>
                <c:pt idx="21627">
                  <c:v>85</c:v>
                </c:pt>
                <c:pt idx="21628">
                  <c:v>85</c:v>
                </c:pt>
                <c:pt idx="21629">
                  <c:v>85</c:v>
                </c:pt>
                <c:pt idx="21630">
                  <c:v>85</c:v>
                </c:pt>
                <c:pt idx="21631">
                  <c:v>85</c:v>
                </c:pt>
                <c:pt idx="21632">
                  <c:v>85</c:v>
                </c:pt>
                <c:pt idx="21633">
                  <c:v>85</c:v>
                </c:pt>
                <c:pt idx="21634">
                  <c:v>85</c:v>
                </c:pt>
                <c:pt idx="21635">
                  <c:v>86</c:v>
                </c:pt>
                <c:pt idx="21636">
                  <c:v>86</c:v>
                </c:pt>
                <c:pt idx="21637">
                  <c:v>86</c:v>
                </c:pt>
                <c:pt idx="21638">
                  <c:v>86</c:v>
                </c:pt>
                <c:pt idx="21639">
                  <c:v>86</c:v>
                </c:pt>
                <c:pt idx="21640">
                  <c:v>86</c:v>
                </c:pt>
                <c:pt idx="21641">
                  <c:v>86</c:v>
                </c:pt>
                <c:pt idx="21642">
                  <c:v>86</c:v>
                </c:pt>
                <c:pt idx="21643">
                  <c:v>86</c:v>
                </c:pt>
                <c:pt idx="21644">
                  <c:v>86</c:v>
                </c:pt>
                <c:pt idx="21645">
                  <c:v>86</c:v>
                </c:pt>
                <c:pt idx="21646">
                  <c:v>86</c:v>
                </c:pt>
                <c:pt idx="21647">
                  <c:v>86</c:v>
                </c:pt>
                <c:pt idx="21648">
                  <c:v>86</c:v>
                </c:pt>
                <c:pt idx="21649">
                  <c:v>86</c:v>
                </c:pt>
                <c:pt idx="21650">
                  <c:v>86</c:v>
                </c:pt>
                <c:pt idx="21651">
                  <c:v>86</c:v>
                </c:pt>
                <c:pt idx="21652">
                  <c:v>86</c:v>
                </c:pt>
                <c:pt idx="21653">
                  <c:v>86</c:v>
                </c:pt>
                <c:pt idx="21654">
                  <c:v>86</c:v>
                </c:pt>
                <c:pt idx="21655">
                  <c:v>86</c:v>
                </c:pt>
                <c:pt idx="21656">
                  <c:v>86</c:v>
                </c:pt>
                <c:pt idx="21657">
                  <c:v>86</c:v>
                </c:pt>
                <c:pt idx="21658">
                  <c:v>86</c:v>
                </c:pt>
                <c:pt idx="21659">
                  <c:v>86</c:v>
                </c:pt>
                <c:pt idx="21660">
                  <c:v>86</c:v>
                </c:pt>
                <c:pt idx="21661">
                  <c:v>86</c:v>
                </c:pt>
                <c:pt idx="21662">
                  <c:v>86</c:v>
                </c:pt>
                <c:pt idx="21663">
                  <c:v>86</c:v>
                </c:pt>
                <c:pt idx="21664">
                  <c:v>86</c:v>
                </c:pt>
                <c:pt idx="21665">
                  <c:v>86</c:v>
                </c:pt>
                <c:pt idx="21666">
                  <c:v>86</c:v>
                </c:pt>
                <c:pt idx="21667">
                  <c:v>86</c:v>
                </c:pt>
                <c:pt idx="21668">
                  <c:v>86</c:v>
                </c:pt>
                <c:pt idx="21669">
                  <c:v>86</c:v>
                </c:pt>
                <c:pt idx="21670">
                  <c:v>86</c:v>
                </c:pt>
                <c:pt idx="21671">
                  <c:v>86</c:v>
                </c:pt>
                <c:pt idx="21672">
                  <c:v>86</c:v>
                </c:pt>
                <c:pt idx="21673">
                  <c:v>86</c:v>
                </c:pt>
                <c:pt idx="21674">
                  <c:v>86</c:v>
                </c:pt>
                <c:pt idx="21675">
                  <c:v>86</c:v>
                </c:pt>
                <c:pt idx="21676">
                  <c:v>86</c:v>
                </c:pt>
                <c:pt idx="21677">
                  <c:v>86</c:v>
                </c:pt>
                <c:pt idx="21678">
                  <c:v>86</c:v>
                </c:pt>
                <c:pt idx="21679">
                  <c:v>86</c:v>
                </c:pt>
                <c:pt idx="21680">
                  <c:v>86</c:v>
                </c:pt>
                <c:pt idx="21681">
                  <c:v>86</c:v>
                </c:pt>
                <c:pt idx="21682">
                  <c:v>86</c:v>
                </c:pt>
                <c:pt idx="21683">
                  <c:v>86</c:v>
                </c:pt>
                <c:pt idx="21684">
                  <c:v>86</c:v>
                </c:pt>
                <c:pt idx="21685">
                  <c:v>86</c:v>
                </c:pt>
                <c:pt idx="21686">
                  <c:v>86</c:v>
                </c:pt>
                <c:pt idx="21687">
                  <c:v>86</c:v>
                </c:pt>
                <c:pt idx="21688">
                  <c:v>86</c:v>
                </c:pt>
                <c:pt idx="21689">
                  <c:v>86</c:v>
                </c:pt>
                <c:pt idx="21690">
                  <c:v>86</c:v>
                </c:pt>
                <c:pt idx="21691">
                  <c:v>86</c:v>
                </c:pt>
                <c:pt idx="21692">
                  <c:v>86</c:v>
                </c:pt>
                <c:pt idx="21693">
                  <c:v>86</c:v>
                </c:pt>
                <c:pt idx="21694">
                  <c:v>86</c:v>
                </c:pt>
                <c:pt idx="21695">
                  <c:v>86</c:v>
                </c:pt>
                <c:pt idx="21696">
                  <c:v>86</c:v>
                </c:pt>
                <c:pt idx="21697">
                  <c:v>86</c:v>
                </c:pt>
                <c:pt idx="21698">
                  <c:v>86</c:v>
                </c:pt>
                <c:pt idx="21699">
                  <c:v>86</c:v>
                </c:pt>
                <c:pt idx="21700">
                  <c:v>86</c:v>
                </c:pt>
                <c:pt idx="21701">
                  <c:v>86</c:v>
                </c:pt>
                <c:pt idx="21702">
                  <c:v>86</c:v>
                </c:pt>
                <c:pt idx="21703">
                  <c:v>86</c:v>
                </c:pt>
                <c:pt idx="21704">
                  <c:v>87</c:v>
                </c:pt>
                <c:pt idx="21705">
                  <c:v>87</c:v>
                </c:pt>
                <c:pt idx="21706">
                  <c:v>87</c:v>
                </c:pt>
                <c:pt idx="21707">
                  <c:v>87</c:v>
                </c:pt>
                <c:pt idx="21708">
                  <c:v>87</c:v>
                </c:pt>
                <c:pt idx="21709">
                  <c:v>87</c:v>
                </c:pt>
                <c:pt idx="21710">
                  <c:v>87</c:v>
                </c:pt>
                <c:pt idx="21711">
                  <c:v>87</c:v>
                </c:pt>
                <c:pt idx="21712">
                  <c:v>87</c:v>
                </c:pt>
                <c:pt idx="21713">
                  <c:v>87</c:v>
                </c:pt>
                <c:pt idx="21714">
                  <c:v>87</c:v>
                </c:pt>
                <c:pt idx="21715">
                  <c:v>87</c:v>
                </c:pt>
                <c:pt idx="21716">
                  <c:v>87</c:v>
                </c:pt>
                <c:pt idx="21717">
                  <c:v>87</c:v>
                </c:pt>
                <c:pt idx="21718">
                  <c:v>87</c:v>
                </c:pt>
                <c:pt idx="21719">
                  <c:v>87</c:v>
                </c:pt>
                <c:pt idx="21720">
                  <c:v>87</c:v>
                </c:pt>
                <c:pt idx="21721">
                  <c:v>87</c:v>
                </c:pt>
                <c:pt idx="21722">
                  <c:v>87</c:v>
                </c:pt>
                <c:pt idx="21723">
                  <c:v>87</c:v>
                </c:pt>
                <c:pt idx="21724">
                  <c:v>87</c:v>
                </c:pt>
                <c:pt idx="21725">
                  <c:v>87</c:v>
                </c:pt>
                <c:pt idx="21726">
                  <c:v>87</c:v>
                </c:pt>
                <c:pt idx="21727">
                  <c:v>87</c:v>
                </c:pt>
                <c:pt idx="21728">
                  <c:v>87</c:v>
                </c:pt>
                <c:pt idx="21729">
                  <c:v>87</c:v>
                </c:pt>
                <c:pt idx="21730">
                  <c:v>87</c:v>
                </c:pt>
                <c:pt idx="21731">
                  <c:v>87</c:v>
                </c:pt>
                <c:pt idx="21732">
                  <c:v>87</c:v>
                </c:pt>
                <c:pt idx="21733">
                  <c:v>87</c:v>
                </c:pt>
                <c:pt idx="21734">
                  <c:v>87</c:v>
                </c:pt>
                <c:pt idx="21735">
                  <c:v>87</c:v>
                </c:pt>
                <c:pt idx="21736">
                  <c:v>87</c:v>
                </c:pt>
                <c:pt idx="21737">
                  <c:v>87</c:v>
                </c:pt>
                <c:pt idx="21738">
                  <c:v>87</c:v>
                </c:pt>
                <c:pt idx="21739">
                  <c:v>87</c:v>
                </c:pt>
                <c:pt idx="21740">
                  <c:v>87</c:v>
                </c:pt>
                <c:pt idx="21741">
                  <c:v>87</c:v>
                </c:pt>
                <c:pt idx="21742">
                  <c:v>87</c:v>
                </c:pt>
                <c:pt idx="21743">
                  <c:v>87</c:v>
                </c:pt>
                <c:pt idx="21744">
                  <c:v>87</c:v>
                </c:pt>
                <c:pt idx="21745">
                  <c:v>87</c:v>
                </c:pt>
                <c:pt idx="21746">
                  <c:v>87</c:v>
                </c:pt>
                <c:pt idx="21747">
                  <c:v>87</c:v>
                </c:pt>
                <c:pt idx="21748">
                  <c:v>87</c:v>
                </c:pt>
                <c:pt idx="21749">
                  <c:v>87</c:v>
                </c:pt>
                <c:pt idx="21750">
                  <c:v>87</c:v>
                </c:pt>
                <c:pt idx="21751">
                  <c:v>87</c:v>
                </c:pt>
                <c:pt idx="21752">
                  <c:v>87</c:v>
                </c:pt>
                <c:pt idx="21753">
                  <c:v>87</c:v>
                </c:pt>
                <c:pt idx="21754">
                  <c:v>87</c:v>
                </c:pt>
                <c:pt idx="21755">
                  <c:v>87</c:v>
                </c:pt>
                <c:pt idx="21756">
                  <c:v>87</c:v>
                </c:pt>
                <c:pt idx="21757">
                  <c:v>87</c:v>
                </c:pt>
                <c:pt idx="21758">
                  <c:v>87</c:v>
                </c:pt>
                <c:pt idx="21759">
                  <c:v>87</c:v>
                </c:pt>
                <c:pt idx="21760">
                  <c:v>87</c:v>
                </c:pt>
                <c:pt idx="21761">
                  <c:v>87</c:v>
                </c:pt>
                <c:pt idx="21762">
                  <c:v>87</c:v>
                </c:pt>
                <c:pt idx="21763">
                  <c:v>87</c:v>
                </c:pt>
                <c:pt idx="21764">
                  <c:v>87</c:v>
                </c:pt>
                <c:pt idx="21765">
                  <c:v>87</c:v>
                </c:pt>
                <c:pt idx="21766">
                  <c:v>87</c:v>
                </c:pt>
                <c:pt idx="21767">
                  <c:v>87</c:v>
                </c:pt>
                <c:pt idx="21768">
                  <c:v>87</c:v>
                </c:pt>
                <c:pt idx="21769">
                  <c:v>87</c:v>
                </c:pt>
                <c:pt idx="21770">
                  <c:v>87</c:v>
                </c:pt>
                <c:pt idx="21771">
                  <c:v>87</c:v>
                </c:pt>
                <c:pt idx="21772">
                  <c:v>87</c:v>
                </c:pt>
                <c:pt idx="21773">
                  <c:v>87</c:v>
                </c:pt>
                <c:pt idx="21774">
                  <c:v>87</c:v>
                </c:pt>
                <c:pt idx="21775">
                  <c:v>87</c:v>
                </c:pt>
                <c:pt idx="21776">
                  <c:v>87</c:v>
                </c:pt>
                <c:pt idx="21777">
                  <c:v>87</c:v>
                </c:pt>
                <c:pt idx="21778">
                  <c:v>87</c:v>
                </c:pt>
                <c:pt idx="21779">
                  <c:v>87</c:v>
                </c:pt>
                <c:pt idx="21780">
                  <c:v>87</c:v>
                </c:pt>
                <c:pt idx="21781">
                  <c:v>87</c:v>
                </c:pt>
                <c:pt idx="21782">
                  <c:v>87</c:v>
                </c:pt>
                <c:pt idx="21783">
                  <c:v>87</c:v>
                </c:pt>
                <c:pt idx="21784">
                  <c:v>87</c:v>
                </c:pt>
                <c:pt idx="21785">
                  <c:v>87</c:v>
                </c:pt>
                <c:pt idx="21786">
                  <c:v>87</c:v>
                </c:pt>
                <c:pt idx="21787">
                  <c:v>87</c:v>
                </c:pt>
                <c:pt idx="21788">
                  <c:v>88</c:v>
                </c:pt>
                <c:pt idx="21789">
                  <c:v>88</c:v>
                </c:pt>
                <c:pt idx="21790">
                  <c:v>88</c:v>
                </c:pt>
                <c:pt idx="21791">
                  <c:v>88</c:v>
                </c:pt>
                <c:pt idx="21792">
                  <c:v>88</c:v>
                </c:pt>
                <c:pt idx="21793">
                  <c:v>88</c:v>
                </c:pt>
                <c:pt idx="21794">
                  <c:v>88</c:v>
                </c:pt>
                <c:pt idx="21795">
                  <c:v>88</c:v>
                </c:pt>
                <c:pt idx="21796">
                  <c:v>88</c:v>
                </c:pt>
                <c:pt idx="21797">
                  <c:v>88</c:v>
                </c:pt>
                <c:pt idx="21798">
                  <c:v>88</c:v>
                </c:pt>
                <c:pt idx="21799">
                  <c:v>88</c:v>
                </c:pt>
                <c:pt idx="21800">
                  <c:v>88</c:v>
                </c:pt>
                <c:pt idx="21801">
                  <c:v>88</c:v>
                </c:pt>
                <c:pt idx="21802">
                  <c:v>88</c:v>
                </c:pt>
                <c:pt idx="21803">
                  <c:v>88</c:v>
                </c:pt>
                <c:pt idx="21804">
                  <c:v>88</c:v>
                </c:pt>
                <c:pt idx="21805">
                  <c:v>88</c:v>
                </c:pt>
                <c:pt idx="21806">
                  <c:v>88</c:v>
                </c:pt>
                <c:pt idx="21807">
                  <c:v>88</c:v>
                </c:pt>
                <c:pt idx="21808">
                  <c:v>88</c:v>
                </c:pt>
                <c:pt idx="21809">
                  <c:v>88</c:v>
                </c:pt>
                <c:pt idx="21810">
                  <c:v>88</c:v>
                </c:pt>
                <c:pt idx="21811">
                  <c:v>88</c:v>
                </c:pt>
                <c:pt idx="21812">
                  <c:v>88</c:v>
                </c:pt>
                <c:pt idx="21813">
                  <c:v>88</c:v>
                </c:pt>
                <c:pt idx="21814">
                  <c:v>88</c:v>
                </c:pt>
                <c:pt idx="21815">
                  <c:v>88</c:v>
                </c:pt>
                <c:pt idx="21816">
                  <c:v>88</c:v>
                </c:pt>
                <c:pt idx="21817">
                  <c:v>88</c:v>
                </c:pt>
                <c:pt idx="21818">
                  <c:v>88</c:v>
                </c:pt>
                <c:pt idx="21819">
                  <c:v>88</c:v>
                </c:pt>
                <c:pt idx="21820">
                  <c:v>88</c:v>
                </c:pt>
                <c:pt idx="21821">
                  <c:v>88</c:v>
                </c:pt>
                <c:pt idx="21822">
                  <c:v>88</c:v>
                </c:pt>
                <c:pt idx="21823">
                  <c:v>88</c:v>
                </c:pt>
                <c:pt idx="21824">
                  <c:v>88</c:v>
                </c:pt>
                <c:pt idx="21825">
                  <c:v>88</c:v>
                </c:pt>
                <c:pt idx="21826">
                  <c:v>88</c:v>
                </c:pt>
                <c:pt idx="21827">
                  <c:v>88</c:v>
                </c:pt>
                <c:pt idx="21828">
                  <c:v>88</c:v>
                </c:pt>
                <c:pt idx="21829">
                  <c:v>88</c:v>
                </c:pt>
                <c:pt idx="21830">
                  <c:v>88</c:v>
                </c:pt>
                <c:pt idx="21831">
                  <c:v>88</c:v>
                </c:pt>
                <c:pt idx="21832">
                  <c:v>88</c:v>
                </c:pt>
                <c:pt idx="21833">
                  <c:v>88</c:v>
                </c:pt>
                <c:pt idx="21834">
                  <c:v>88</c:v>
                </c:pt>
                <c:pt idx="21835">
                  <c:v>88</c:v>
                </c:pt>
                <c:pt idx="21836">
                  <c:v>88</c:v>
                </c:pt>
                <c:pt idx="21837">
                  <c:v>88</c:v>
                </c:pt>
                <c:pt idx="21838">
                  <c:v>88</c:v>
                </c:pt>
                <c:pt idx="21839">
                  <c:v>88</c:v>
                </c:pt>
                <c:pt idx="21840">
                  <c:v>88</c:v>
                </c:pt>
                <c:pt idx="21841">
                  <c:v>88</c:v>
                </c:pt>
                <c:pt idx="21842">
                  <c:v>88</c:v>
                </c:pt>
                <c:pt idx="21843">
                  <c:v>88</c:v>
                </c:pt>
                <c:pt idx="21844">
                  <c:v>88</c:v>
                </c:pt>
                <c:pt idx="21845">
                  <c:v>88</c:v>
                </c:pt>
                <c:pt idx="21846">
                  <c:v>88</c:v>
                </c:pt>
                <c:pt idx="21847">
                  <c:v>88</c:v>
                </c:pt>
                <c:pt idx="21848">
                  <c:v>88</c:v>
                </c:pt>
                <c:pt idx="21849">
                  <c:v>88</c:v>
                </c:pt>
                <c:pt idx="21850">
                  <c:v>88</c:v>
                </c:pt>
                <c:pt idx="21851">
                  <c:v>88</c:v>
                </c:pt>
                <c:pt idx="21852">
                  <c:v>89</c:v>
                </c:pt>
                <c:pt idx="21853">
                  <c:v>89</c:v>
                </c:pt>
                <c:pt idx="21854">
                  <c:v>89</c:v>
                </c:pt>
                <c:pt idx="21855">
                  <c:v>89</c:v>
                </c:pt>
                <c:pt idx="21856">
                  <c:v>89</c:v>
                </c:pt>
                <c:pt idx="21857">
                  <c:v>89</c:v>
                </c:pt>
                <c:pt idx="21858">
                  <c:v>89</c:v>
                </c:pt>
                <c:pt idx="21859">
                  <c:v>89</c:v>
                </c:pt>
                <c:pt idx="21860">
                  <c:v>89</c:v>
                </c:pt>
                <c:pt idx="21861">
                  <c:v>89</c:v>
                </c:pt>
                <c:pt idx="21862">
                  <c:v>89</c:v>
                </c:pt>
                <c:pt idx="21863">
                  <c:v>89</c:v>
                </c:pt>
                <c:pt idx="21864">
                  <c:v>89</c:v>
                </c:pt>
                <c:pt idx="21865">
                  <c:v>89</c:v>
                </c:pt>
                <c:pt idx="21866">
                  <c:v>89</c:v>
                </c:pt>
                <c:pt idx="21867">
                  <c:v>89</c:v>
                </c:pt>
                <c:pt idx="21868">
                  <c:v>89</c:v>
                </c:pt>
                <c:pt idx="21869">
                  <c:v>89</c:v>
                </c:pt>
                <c:pt idx="21870">
                  <c:v>89</c:v>
                </c:pt>
                <c:pt idx="21871">
                  <c:v>89</c:v>
                </c:pt>
                <c:pt idx="21872">
                  <c:v>89</c:v>
                </c:pt>
                <c:pt idx="21873">
                  <c:v>89</c:v>
                </c:pt>
                <c:pt idx="21874">
                  <c:v>89</c:v>
                </c:pt>
                <c:pt idx="21875">
                  <c:v>89</c:v>
                </c:pt>
                <c:pt idx="21876">
                  <c:v>89</c:v>
                </c:pt>
                <c:pt idx="21877">
                  <c:v>89</c:v>
                </c:pt>
                <c:pt idx="21878">
                  <c:v>89</c:v>
                </c:pt>
                <c:pt idx="21879">
                  <c:v>89</c:v>
                </c:pt>
                <c:pt idx="21880">
                  <c:v>89</c:v>
                </c:pt>
                <c:pt idx="21881">
                  <c:v>89</c:v>
                </c:pt>
                <c:pt idx="21882">
                  <c:v>89</c:v>
                </c:pt>
                <c:pt idx="21883">
                  <c:v>89</c:v>
                </c:pt>
                <c:pt idx="21884">
                  <c:v>89</c:v>
                </c:pt>
                <c:pt idx="21885">
                  <c:v>89</c:v>
                </c:pt>
                <c:pt idx="21886">
                  <c:v>89</c:v>
                </c:pt>
                <c:pt idx="21887">
                  <c:v>89</c:v>
                </c:pt>
                <c:pt idx="21888">
                  <c:v>89</c:v>
                </c:pt>
                <c:pt idx="21889">
                  <c:v>89</c:v>
                </c:pt>
                <c:pt idx="21890">
                  <c:v>89</c:v>
                </c:pt>
                <c:pt idx="21891">
                  <c:v>89</c:v>
                </c:pt>
                <c:pt idx="21892">
                  <c:v>89</c:v>
                </c:pt>
                <c:pt idx="21893">
                  <c:v>89</c:v>
                </c:pt>
                <c:pt idx="21894">
                  <c:v>89</c:v>
                </c:pt>
                <c:pt idx="21895">
                  <c:v>89</c:v>
                </c:pt>
                <c:pt idx="21896">
                  <c:v>89</c:v>
                </c:pt>
                <c:pt idx="21897">
                  <c:v>89</c:v>
                </c:pt>
                <c:pt idx="21898">
                  <c:v>89</c:v>
                </c:pt>
                <c:pt idx="21899">
                  <c:v>89</c:v>
                </c:pt>
                <c:pt idx="21900">
                  <c:v>89</c:v>
                </c:pt>
                <c:pt idx="21901">
                  <c:v>89</c:v>
                </c:pt>
                <c:pt idx="21902">
                  <c:v>89</c:v>
                </c:pt>
                <c:pt idx="21903">
                  <c:v>89</c:v>
                </c:pt>
                <c:pt idx="21904">
                  <c:v>89</c:v>
                </c:pt>
                <c:pt idx="21905">
                  <c:v>89</c:v>
                </c:pt>
                <c:pt idx="21906">
                  <c:v>89</c:v>
                </c:pt>
                <c:pt idx="21907">
                  <c:v>89</c:v>
                </c:pt>
                <c:pt idx="21908">
                  <c:v>89</c:v>
                </c:pt>
                <c:pt idx="21909">
                  <c:v>89</c:v>
                </c:pt>
                <c:pt idx="21910">
                  <c:v>89</c:v>
                </c:pt>
                <c:pt idx="21911">
                  <c:v>89</c:v>
                </c:pt>
                <c:pt idx="21912">
                  <c:v>89</c:v>
                </c:pt>
                <c:pt idx="21913">
                  <c:v>89</c:v>
                </c:pt>
                <c:pt idx="21914">
                  <c:v>89</c:v>
                </c:pt>
                <c:pt idx="21915">
                  <c:v>89</c:v>
                </c:pt>
                <c:pt idx="21916">
                  <c:v>89</c:v>
                </c:pt>
                <c:pt idx="21917">
                  <c:v>90</c:v>
                </c:pt>
                <c:pt idx="21918">
                  <c:v>90</c:v>
                </c:pt>
                <c:pt idx="21919">
                  <c:v>90</c:v>
                </c:pt>
                <c:pt idx="21920">
                  <c:v>90</c:v>
                </c:pt>
                <c:pt idx="21921">
                  <c:v>90</c:v>
                </c:pt>
                <c:pt idx="21922">
                  <c:v>90</c:v>
                </c:pt>
                <c:pt idx="21923">
                  <c:v>90</c:v>
                </c:pt>
                <c:pt idx="21924">
                  <c:v>90</c:v>
                </c:pt>
                <c:pt idx="21925">
                  <c:v>90</c:v>
                </c:pt>
                <c:pt idx="21926">
                  <c:v>90</c:v>
                </c:pt>
                <c:pt idx="21927">
                  <c:v>90</c:v>
                </c:pt>
                <c:pt idx="21928">
                  <c:v>90</c:v>
                </c:pt>
                <c:pt idx="21929">
                  <c:v>90</c:v>
                </c:pt>
                <c:pt idx="21930">
                  <c:v>90</c:v>
                </c:pt>
                <c:pt idx="21931">
                  <c:v>90</c:v>
                </c:pt>
                <c:pt idx="21932">
                  <c:v>90</c:v>
                </c:pt>
                <c:pt idx="21933">
                  <c:v>90</c:v>
                </c:pt>
                <c:pt idx="21934">
                  <c:v>90</c:v>
                </c:pt>
                <c:pt idx="21935">
                  <c:v>90</c:v>
                </c:pt>
                <c:pt idx="21936">
                  <c:v>90</c:v>
                </c:pt>
                <c:pt idx="21937">
                  <c:v>90</c:v>
                </c:pt>
                <c:pt idx="21938">
                  <c:v>90</c:v>
                </c:pt>
                <c:pt idx="21939">
                  <c:v>90</c:v>
                </c:pt>
                <c:pt idx="21940">
                  <c:v>90</c:v>
                </c:pt>
                <c:pt idx="21941">
                  <c:v>90</c:v>
                </c:pt>
                <c:pt idx="21942">
                  <c:v>90</c:v>
                </c:pt>
                <c:pt idx="21943">
                  <c:v>90</c:v>
                </c:pt>
                <c:pt idx="21944">
                  <c:v>90</c:v>
                </c:pt>
                <c:pt idx="21945">
                  <c:v>90</c:v>
                </c:pt>
                <c:pt idx="21946">
                  <c:v>90</c:v>
                </c:pt>
                <c:pt idx="21947">
                  <c:v>90</c:v>
                </c:pt>
                <c:pt idx="21948">
                  <c:v>90</c:v>
                </c:pt>
                <c:pt idx="21949">
                  <c:v>90</c:v>
                </c:pt>
                <c:pt idx="21950">
                  <c:v>90</c:v>
                </c:pt>
                <c:pt idx="21951">
                  <c:v>90</c:v>
                </c:pt>
                <c:pt idx="21952">
                  <c:v>90</c:v>
                </c:pt>
                <c:pt idx="21953">
                  <c:v>90</c:v>
                </c:pt>
                <c:pt idx="21954">
                  <c:v>90</c:v>
                </c:pt>
                <c:pt idx="21955">
                  <c:v>90</c:v>
                </c:pt>
                <c:pt idx="21956">
                  <c:v>90</c:v>
                </c:pt>
                <c:pt idx="21957">
                  <c:v>90</c:v>
                </c:pt>
                <c:pt idx="21958">
                  <c:v>90</c:v>
                </c:pt>
                <c:pt idx="21959">
                  <c:v>90</c:v>
                </c:pt>
                <c:pt idx="21960">
                  <c:v>90</c:v>
                </c:pt>
                <c:pt idx="21961">
                  <c:v>90</c:v>
                </c:pt>
                <c:pt idx="21962">
                  <c:v>90</c:v>
                </c:pt>
                <c:pt idx="21963">
                  <c:v>90</c:v>
                </c:pt>
                <c:pt idx="21964">
                  <c:v>90</c:v>
                </c:pt>
                <c:pt idx="21965">
                  <c:v>90</c:v>
                </c:pt>
                <c:pt idx="21966">
                  <c:v>90</c:v>
                </c:pt>
                <c:pt idx="21967">
                  <c:v>90</c:v>
                </c:pt>
                <c:pt idx="21968">
                  <c:v>90</c:v>
                </c:pt>
                <c:pt idx="21969">
                  <c:v>90</c:v>
                </c:pt>
                <c:pt idx="21970">
                  <c:v>90</c:v>
                </c:pt>
                <c:pt idx="21971">
                  <c:v>90</c:v>
                </c:pt>
                <c:pt idx="21972">
                  <c:v>90</c:v>
                </c:pt>
                <c:pt idx="21973">
                  <c:v>90</c:v>
                </c:pt>
                <c:pt idx="21974">
                  <c:v>90</c:v>
                </c:pt>
                <c:pt idx="21975">
                  <c:v>90</c:v>
                </c:pt>
                <c:pt idx="21976">
                  <c:v>91</c:v>
                </c:pt>
                <c:pt idx="21977">
                  <c:v>91</c:v>
                </c:pt>
                <c:pt idx="21978">
                  <c:v>91</c:v>
                </c:pt>
                <c:pt idx="21979">
                  <c:v>91</c:v>
                </c:pt>
                <c:pt idx="21980">
                  <c:v>91</c:v>
                </c:pt>
                <c:pt idx="21981">
                  <c:v>91</c:v>
                </c:pt>
                <c:pt idx="21982">
                  <c:v>91</c:v>
                </c:pt>
                <c:pt idx="21983">
                  <c:v>91</c:v>
                </c:pt>
                <c:pt idx="21984">
                  <c:v>91</c:v>
                </c:pt>
                <c:pt idx="21985">
                  <c:v>91</c:v>
                </c:pt>
                <c:pt idx="21986">
                  <c:v>91</c:v>
                </c:pt>
                <c:pt idx="21987">
                  <c:v>91</c:v>
                </c:pt>
                <c:pt idx="21988">
                  <c:v>91</c:v>
                </c:pt>
                <c:pt idx="21989">
                  <c:v>91</c:v>
                </c:pt>
                <c:pt idx="21990">
                  <c:v>91</c:v>
                </c:pt>
                <c:pt idx="21991">
                  <c:v>91</c:v>
                </c:pt>
                <c:pt idx="21992">
                  <c:v>91</c:v>
                </c:pt>
                <c:pt idx="21993">
                  <c:v>91</c:v>
                </c:pt>
                <c:pt idx="21994">
                  <c:v>91</c:v>
                </c:pt>
                <c:pt idx="21995">
                  <c:v>91</c:v>
                </c:pt>
                <c:pt idx="21996">
                  <c:v>91</c:v>
                </c:pt>
                <c:pt idx="21997">
                  <c:v>91</c:v>
                </c:pt>
                <c:pt idx="21998">
                  <c:v>91</c:v>
                </c:pt>
                <c:pt idx="21999">
                  <c:v>91</c:v>
                </c:pt>
                <c:pt idx="22000">
                  <c:v>91</c:v>
                </c:pt>
                <c:pt idx="22001">
                  <c:v>91</c:v>
                </c:pt>
                <c:pt idx="22002">
                  <c:v>91</c:v>
                </c:pt>
                <c:pt idx="22003">
                  <c:v>91</c:v>
                </c:pt>
                <c:pt idx="22004">
                  <c:v>91</c:v>
                </c:pt>
                <c:pt idx="22005">
                  <c:v>91</c:v>
                </c:pt>
                <c:pt idx="22006">
                  <c:v>91</c:v>
                </c:pt>
                <c:pt idx="22007">
                  <c:v>91</c:v>
                </c:pt>
                <c:pt idx="22008">
                  <c:v>91</c:v>
                </c:pt>
                <c:pt idx="22009">
                  <c:v>91</c:v>
                </c:pt>
                <c:pt idx="22010">
                  <c:v>91</c:v>
                </c:pt>
                <c:pt idx="22011">
                  <c:v>91</c:v>
                </c:pt>
                <c:pt idx="22012">
                  <c:v>91</c:v>
                </c:pt>
                <c:pt idx="22013">
                  <c:v>91</c:v>
                </c:pt>
                <c:pt idx="22014">
                  <c:v>91</c:v>
                </c:pt>
                <c:pt idx="22015">
                  <c:v>91</c:v>
                </c:pt>
                <c:pt idx="22016">
                  <c:v>91</c:v>
                </c:pt>
                <c:pt idx="22017">
                  <c:v>91</c:v>
                </c:pt>
                <c:pt idx="22018">
                  <c:v>91</c:v>
                </c:pt>
                <c:pt idx="22019">
                  <c:v>91</c:v>
                </c:pt>
                <c:pt idx="22020">
                  <c:v>91</c:v>
                </c:pt>
                <c:pt idx="22021">
                  <c:v>91</c:v>
                </c:pt>
                <c:pt idx="22022">
                  <c:v>91</c:v>
                </c:pt>
                <c:pt idx="22023">
                  <c:v>91</c:v>
                </c:pt>
                <c:pt idx="22024">
                  <c:v>91</c:v>
                </c:pt>
                <c:pt idx="22025">
                  <c:v>91</c:v>
                </c:pt>
                <c:pt idx="22026">
                  <c:v>91</c:v>
                </c:pt>
                <c:pt idx="22027">
                  <c:v>91</c:v>
                </c:pt>
                <c:pt idx="22028">
                  <c:v>91</c:v>
                </c:pt>
                <c:pt idx="22029">
                  <c:v>91</c:v>
                </c:pt>
                <c:pt idx="22030">
                  <c:v>91</c:v>
                </c:pt>
                <c:pt idx="22031">
                  <c:v>91</c:v>
                </c:pt>
                <c:pt idx="22032">
                  <c:v>91</c:v>
                </c:pt>
                <c:pt idx="22033">
                  <c:v>91</c:v>
                </c:pt>
                <c:pt idx="22034">
                  <c:v>91</c:v>
                </c:pt>
                <c:pt idx="22035">
                  <c:v>91</c:v>
                </c:pt>
                <c:pt idx="22036">
                  <c:v>91</c:v>
                </c:pt>
                <c:pt idx="22037">
                  <c:v>91</c:v>
                </c:pt>
                <c:pt idx="22038">
                  <c:v>91</c:v>
                </c:pt>
                <c:pt idx="22039">
                  <c:v>92</c:v>
                </c:pt>
                <c:pt idx="22040">
                  <c:v>92</c:v>
                </c:pt>
                <c:pt idx="22041">
                  <c:v>92</c:v>
                </c:pt>
                <c:pt idx="22042">
                  <c:v>92</c:v>
                </c:pt>
                <c:pt idx="22043">
                  <c:v>92</c:v>
                </c:pt>
                <c:pt idx="22044">
                  <c:v>92</c:v>
                </c:pt>
                <c:pt idx="22045">
                  <c:v>92</c:v>
                </c:pt>
                <c:pt idx="22046">
                  <c:v>92</c:v>
                </c:pt>
                <c:pt idx="22047">
                  <c:v>92</c:v>
                </c:pt>
                <c:pt idx="22048">
                  <c:v>92</c:v>
                </c:pt>
                <c:pt idx="22049">
                  <c:v>92</c:v>
                </c:pt>
                <c:pt idx="22050">
                  <c:v>92</c:v>
                </c:pt>
                <c:pt idx="22051">
                  <c:v>92</c:v>
                </c:pt>
                <c:pt idx="22052">
                  <c:v>92</c:v>
                </c:pt>
                <c:pt idx="22053">
                  <c:v>92</c:v>
                </c:pt>
                <c:pt idx="22054">
                  <c:v>92</c:v>
                </c:pt>
                <c:pt idx="22055">
                  <c:v>92</c:v>
                </c:pt>
                <c:pt idx="22056">
                  <c:v>92</c:v>
                </c:pt>
                <c:pt idx="22057">
                  <c:v>92</c:v>
                </c:pt>
                <c:pt idx="22058">
                  <c:v>92</c:v>
                </c:pt>
                <c:pt idx="22059">
                  <c:v>92</c:v>
                </c:pt>
                <c:pt idx="22060">
                  <c:v>92</c:v>
                </c:pt>
                <c:pt idx="22061">
                  <c:v>92</c:v>
                </c:pt>
                <c:pt idx="22062">
                  <c:v>92</c:v>
                </c:pt>
                <c:pt idx="22063">
                  <c:v>92</c:v>
                </c:pt>
                <c:pt idx="22064">
                  <c:v>92</c:v>
                </c:pt>
                <c:pt idx="22065">
                  <c:v>92</c:v>
                </c:pt>
                <c:pt idx="22066">
                  <c:v>92</c:v>
                </c:pt>
                <c:pt idx="22067">
                  <c:v>92</c:v>
                </c:pt>
                <c:pt idx="22068">
                  <c:v>92</c:v>
                </c:pt>
                <c:pt idx="22069">
                  <c:v>92</c:v>
                </c:pt>
                <c:pt idx="22070">
                  <c:v>92</c:v>
                </c:pt>
                <c:pt idx="22071">
                  <c:v>92</c:v>
                </c:pt>
                <c:pt idx="22072">
                  <c:v>92</c:v>
                </c:pt>
                <c:pt idx="22073">
                  <c:v>92</c:v>
                </c:pt>
                <c:pt idx="22074">
                  <c:v>92</c:v>
                </c:pt>
                <c:pt idx="22075">
                  <c:v>92</c:v>
                </c:pt>
                <c:pt idx="22076">
                  <c:v>92</c:v>
                </c:pt>
                <c:pt idx="22077">
                  <c:v>92</c:v>
                </c:pt>
                <c:pt idx="22078">
                  <c:v>92</c:v>
                </c:pt>
                <c:pt idx="22079">
                  <c:v>92</c:v>
                </c:pt>
                <c:pt idx="22080">
                  <c:v>92</c:v>
                </c:pt>
                <c:pt idx="22081">
                  <c:v>92</c:v>
                </c:pt>
                <c:pt idx="22082">
                  <c:v>92</c:v>
                </c:pt>
                <c:pt idx="22083">
                  <c:v>92</c:v>
                </c:pt>
                <c:pt idx="22084">
                  <c:v>92</c:v>
                </c:pt>
                <c:pt idx="22085">
                  <c:v>92</c:v>
                </c:pt>
                <c:pt idx="22086">
                  <c:v>92</c:v>
                </c:pt>
                <c:pt idx="22087">
                  <c:v>92</c:v>
                </c:pt>
                <c:pt idx="22088">
                  <c:v>92</c:v>
                </c:pt>
                <c:pt idx="22089">
                  <c:v>92</c:v>
                </c:pt>
                <c:pt idx="22090">
                  <c:v>92</c:v>
                </c:pt>
                <c:pt idx="22091">
                  <c:v>92</c:v>
                </c:pt>
                <c:pt idx="22092">
                  <c:v>92</c:v>
                </c:pt>
                <c:pt idx="22093">
                  <c:v>92</c:v>
                </c:pt>
                <c:pt idx="22094">
                  <c:v>92</c:v>
                </c:pt>
                <c:pt idx="22095">
                  <c:v>92</c:v>
                </c:pt>
                <c:pt idx="22096">
                  <c:v>92</c:v>
                </c:pt>
                <c:pt idx="22097">
                  <c:v>92</c:v>
                </c:pt>
                <c:pt idx="22098">
                  <c:v>92</c:v>
                </c:pt>
                <c:pt idx="22099">
                  <c:v>92</c:v>
                </c:pt>
                <c:pt idx="22100">
                  <c:v>92</c:v>
                </c:pt>
                <c:pt idx="22101">
                  <c:v>92</c:v>
                </c:pt>
                <c:pt idx="22102">
                  <c:v>92</c:v>
                </c:pt>
                <c:pt idx="22103">
                  <c:v>92</c:v>
                </c:pt>
                <c:pt idx="22104">
                  <c:v>92</c:v>
                </c:pt>
                <c:pt idx="22105">
                  <c:v>92</c:v>
                </c:pt>
                <c:pt idx="22106">
                  <c:v>92</c:v>
                </c:pt>
                <c:pt idx="22107">
                  <c:v>92</c:v>
                </c:pt>
                <c:pt idx="22108">
                  <c:v>93</c:v>
                </c:pt>
                <c:pt idx="22109">
                  <c:v>93</c:v>
                </c:pt>
                <c:pt idx="22110">
                  <c:v>93</c:v>
                </c:pt>
                <c:pt idx="22111">
                  <c:v>93</c:v>
                </c:pt>
                <c:pt idx="22112">
                  <c:v>93</c:v>
                </c:pt>
                <c:pt idx="22113">
                  <c:v>93</c:v>
                </c:pt>
                <c:pt idx="22114">
                  <c:v>93</c:v>
                </c:pt>
                <c:pt idx="22115">
                  <c:v>93</c:v>
                </c:pt>
                <c:pt idx="22116">
                  <c:v>93</c:v>
                </c:pt>
                <c:pt idx="22117">
                  <c:v>93</c:v>
                </c:pt>
                <c:pt idx="22118">
                  <c:v>93</c:v>
                </c:pt>
                <c:pt idx="22119">
                  <c:v>93</c:v>
                </c:pt>
                <c:pt idx="22120">
                  <c:v>93</c:v>
                </c:pt>
                <c:pt idx="22121">
                  <c:v>93</c:v>
                </c:pt>
                <c:pt idx="22122">
                  <c:v>93</c:v>
                </c:pt>
                <c:pt idx="22123">
                  <c:v>93</c:v>
                </c:pt>
                <c:pt idx="22124">
                  <c:v>93</c:v>
                </c:pt>
                <c:pt idx="22125">
                  <c:v>93</c:v>
                </c:pt>
                <c:pt idx="22126">
                  <c:v>93</c:v>
                </c:pt>
                <c:pt idx="22127">
                  <c:v>93</c:v>
                </c:pt>
                <c:pt idx="22128">
                  <c:v>93</c:v>
                </c:pt>
                <c:pt idx="22129">
                  <c:v>93</c:v>
                </c:pt>
                <c:pt idx="22130">
                  <c:v>93</c:v>
                </c:pt>
                <c:pt idx="22131">
                  <c:v>93</c:v>
                </c:pt>
                <c:pt idx="22132">
                  <c:v>93</c:v>
                </c:pt>
                <c:pt idx="22133">
                  <c:v>93</c:v>
                </c:pt>
                <c:pt idx="22134">
                  <c:v>93</c:v>
                </c:pt>
                <c:pt idx="22135">
                  <c:v>93</c:v>
                </c:pt>
                <c:pt idx="22136">
                  <c:v>93</c:v>
                </c:pt>
                <c:pt idx="22137">
                  <c:v>93</c:v>
                </c:pt>
                <c:pt idx="22138">
                  <c:v>93</c:v>
                </c:pt>
                <c:pt idx="22139">
                  <c:v>93</c:v>
                </c:pt>
                <c:pt idx="22140">
                  <c:v>93</c:v>
                </c:pt>
                <c:pt idx="22141">
                  <c:v>93</c:v>
                </c:pt>
                <c:pt idx="22142">
                  <c:v>93</c:v>
                </c:pt>
                <c:pt idx="22143">
                  <c:v>93</c:v>
                </c:pt>
                <c:pt idx="22144">
                  <c:v>93</c:v>
                </c:pt>
                <c:pt idx="22145">
                  <c:v>93</c:v>
                </c:pt>
                <c:pt idx="22146">
                  <c:v>93</c:v>
                </c:pt>
                <c:pt idx="22147">
                  <c:v>93</c:v>
                </c:pt>
                <c:pt idx="22148">
                  <c:v>93</c:v>
                </c:pt>
                <c:pt idx="22149">
                  <c:v>93</c:v>
                </c:pt>
                <c:pt idx="22150">
                  <c:v>93</c:v>
                </c:pt>
                <c:pt idx="22151">
                  <c:v>93</c:v>
                </c:pt>
                <c:pt idx="22152">
                  <c:v>93</c:v>
                </c:pt>
                <c:pt idx="22153">
                  <c:v>93</c:v>
                </c:pt>
                <c:pt idx="22154">
                  <c:v>93</c:v>
                </c:pt>
                <c:pt idx="22155">
                  <c:v>93</c:v>
                </c:pt>
                <c:pt idx="22156">
                  <c:v>93</c:v>
                </c:pt>
                <c:pt idx="22157">
                  <c:v>93</c:v>
                </c:pt>
                <c:pt idx="22158">
                  <c:v>93</c:v>
                </c:pt>
                <c:pt idx="22159">
                  <c:v>93</c:v>
                </c:pt>
                <c:pt idx="22160">
                  <c:v>93</c:v>
                </c:pt>
                <c:pt idx="22161">
                  <c:v>93</c:v>
                </c:pt>
                <c:pt idx="22162">
                  <c:v>93</c:v>
                </c:pt>
                <c:pt idx="22163">
                  <c:v>93</c:v>
                </c:pt>
                <c:pt idx="22164">
                  <c:v>93</c:v>
                </c:pt>
                <c:pt idx="22165">
                  <c:v>93</c:v>
                </c:pt>
                <c:pt idx="22166">
                  <c:v>93</c:v>
                </c:pt>
                <c:pt idx="22167">
                  <c:v>93</c:v>
                </c:pt>
                <c:pt idx="22168">
                  <c:v>93</c:v>
                </c:pt>
                <c:pt idx="22169">
                  <c:v>94</c:v>
                </c:pt>
                <c:pt idx="22170">
                  <c:v>94</c:v>
                </c:pt>
                <c:pt idx="22171">
                  <c:v>94</c:v>
                </c:pt>
                <c:pt idx="22172">
                  <c:v>94</c:v>
                </c:pt>
                <c:pt idx="22173">
                  <c:v>94</c:v>
                </c:pt>
                <c:pt idx="22174">
                  <c:v>94</c:v>
                </c:pt>
                <c:pt idx="22175">
                  <c:v>94</c:v>
                </c:pt>
                <c:pt idx="22176">
                  <c:v>94</c:v>
                </c:pt>
                <c:pt idx="22177">
                  <c:v>94</c:v>
                </c:pt>
                <c:pt idx="22178">
                  <c:v>94</c:v>
                </c:pt>
                <c:pt idx="22179">
                  <c:v>94</c:v>
                </c:pt>
                <c:pt idx="22180">
                  <c:v>94</c:v>
                </c:pt>
                <c:pt idx="22181">
                  <c:v>94</c:v>
                </c:pt>
                <c:pt idx="22182">
                  <c:v>94</c:v>
                </c:pt>
                <c:pt idx="22183">
                  <c:v>94</c:v>
                </c:pt>
                <c:pt idx="22184">
                  <c:v>94</c:v>
                </c:pt>
                <c:pt idx="22185">
                  <c:v>94</c:v>
                </c:pt>
                <c:pt idx="22186">
                  <c:v>94</c:v>
                </c:pt>
                <c:pt idx="22187">
                  <c:v>94</c:v>
                </c:pt>
                <c:pt idx="22188">
                  <c:v>94</c:v>
                </c:pt>
                <c:pt idx="22189">
                  <c:v>94</c:v>
                </c:pt>
                <c:pt idx="22190">
                  <c:v>94</c:v>
                </c:pt>
                <c:pt idx="22191">
                  <c:v>94</c:v>
                </c:pt>
                <c:pt idx="22192">
                  <c:v>94</c:v>
                </c:pt>
                <c:pt idx="22193">
                  <c:v>94</c:v>
                </c:pt>
                <c:pt idx="22194">
                  <c:v>94</c:v>
                </c:pt>
                <c:pt idx="22195">
                  <c:v>94</c:v>
                </c:pt>
                <c:pt idx="22196">
                  <c:v>94</c:v>
                </c:pt>
                <c:pt idx="22197">
                  <c:v>94</c:v>
                </c:pt>
                <c:pt idx="22198">
                  <c:v>94</c:v>
                </c:pt>
                <c:pt idx="22199">
                  <c:v>94</c:v>
                </c:pt>
                <c:pt idx="22200">
                  <c:v>94</c:v>
                </c:pt>
                <c:pt idx="22201">
                  <c:v>94</c:v>
                </c:pt>
                <c:pt idx="22202">
                  <c:v>94</c:v>
                </c:pt>
                <c:pt idx="22203">
                  <c:v>94</c:v>
                </c:pt>
                <c:pt idx="22204">
                  <c:v>94</c:v>
                </c:pt>
                <c:pt idx="22205">
                  <c:v>94</c:v>
                </c:pt>
                <c:pt idx="22206">
                  <c:v>94</c:v>
                </c:pt>
                <c:pt idx="22207">
                  <c:v>94</c:v>
                </c:pt>
                <c:pt idx="22208">
                  <c:v>94</c:v>
                </c:pt>
                <c:pt idx="22209">
                  <c:v>94</c:v>
                </c:pt>
                <c:pt idx="22210">
                  <c:v>94</c:v>
                </c:pt>
                <c:pt idx="22211">
                  <c:v>94</c:v>
                </c:pt>
                <c:pt idx="22212">
                  <c:v>94</c:v>
                </c:pt>
                <c:pt idx="22213">
                  <c:v>94</c:v>
                </c:pt>
                <c:pt idx="22214">
                  <c:v>94</c:v>
                </c:pt>
                <c:pt idx="22215">
                  <c:v>94</c:v>
                </c:pt>
                <c:pt idx="22216">
                  <c:v>94</c:v>
                </c:pt>
                <c:pt idx="22217">
                  <c:v>94</c:v>
                </c:pt>
                <c:pt idx="22218">
                  <c:v>94</c:v>
                </c:pt>
                <c:pt idx="22219">
                  <c:v>94</c:v>
                </c:pt>
                <c:pt idx="22220">
                  <c:v>94</c:v>
                </c:pt>
                <c:pt idx="22221">
                  <c:v>94</c:v>
                </c:pt>
                <c:pt idx="22222">
                  <c:v>94</c:v>
                </c:pt>
                <c:pt idx="22223">
                  <c:v>94</c:v>
                </c:pt>
                <c:pt idx="22224">
                  <c:v>94</c:v>
                </c:pt>
                <c:pt idx="22225">
                  <c:v>94</c:v>
                </c:pt>
                <c:pt idx="22226">
                  <c:v>94</c:v>
                </c:pt>
                <c:pt idx="22227">
                  <c:v>94</c:v>
                </c:pt>
                <c:pt idx="22228">
                  <c:v>94</c:v>
                </c:pt>
                <c:pt idx="22229">
                  <c:v>95</c:v>
                </c:pt>
                <c:pt idx="22230">
                  <c:v>95</c:v>
                </c:pt>
                <c:pt idx="22231">
                  <c:v>95</c:v>
                </c:pt>
                <c:pt idx="22232">
                  <c:v>95</c:v>
                </c:pt>
                <c:pt idx="22233">
                  <c:v>95</c:v>
                </c:pt>
                <c:pt idx="22234">
                  <c:v>95</c:v>
                </c:pt>
                <c:pt idx="22235">
                  <c:v>95</c:v>
                </c:pt>
                <c:pt idx="22236">
                  <c:v>95</c:v>
                </c:pt>
                <c:pt idx="22237">
                  <c:v>95</c:v>
                </c:pt>
                <c:pt idx="22238">
                  <c:v>95</c:v>
                </c:pt>
                <c:pt idx="22239">
                  <c:v>95</c:v>
                </c:pt>
                <c:pt idx="22240">
                  <c:v>95</c:v>
                </c:pt>
                <c:pt idx="22241">
                  <c:v>95</c:v>
                </c:pt>
                <c:pt idx="22242">
                  <c:v>95</c:v>
                </c:pt>
                <c:pt idx="22243">
                  <c:v>95</c:v>
                </c:pt>
                <c:pt idx="22244">
                  <c:v>95</c:v>
                </c:pt>
                <c:pt idx="22245">
                  <c:v>95</c:v>
                </c:pt>
                <c:pt idx="22246">
                  <c:v>95</c:v>
                </c:pt>
                <c:pt idx="22247">
                  <c:v>95</c:v>
                </c:pt>
                <c:pt idx="22248">
                  <c:v>95</c:v>
                </c:pt>
                <c:pt idx="22249">
                  <c:v>95</c:v>
                </c:pt>
                <c:pt idx="22250">
                  <c:v>95</c:v>
                </c:pt>
                <c:pt idx="22251">
                  <c:v>95</c:v>
                </c:pt>
                <c:pt idx="22252">
                  <c:v>95</c:v>
                </c:pt>
                <c:pt idx="22253">
                  <c:v>95</c:v>
                </c:pt>
                <c:pt idx="22254">
                  <c:v>95</c:v>
                </c:pt>
                <c:pt idx="22255">
                  <c:v>95</c:v>
                </c:pt>
                <c:pt idx="22256">
                  <c:v>95</c:v>
                </c:pt>
                <c:pt idx="22257">
                  <c:v>95</c:v>
                </c:pt>
                <c:pt idx="22258">
                  <c:v>95</c:v>
                </c:pt>
                <c:pt idx="22259">
                  <c:v>95</c:v>
                </c:pt>
                <c:pt idx="22260">
                  <c:v>95</c:v>
                </c:pt>
                <c:pt idx="22261">
                  <c:v>95</c:v>
                </c:pt>
                <c:pt idx="22262">
                  <c:v>95</c:v>
                </c:pt>
                <c:pt idx="22263">
                  <c:v>95</c:v>
                </c:pt>
                <c:pt idx="22264">
                  <c:v>95</c:v>
                </c:pt>
                <c:pt idx="22265">
                  <c:v>95</c:v>
                </c:pt>
                <c:pt idx="22266">
                  <c:v>95</c:v>
                </c:pt>
                <c:pt idx="22267">
                  <c:v>95</c:v>
                </c:pt>
                <c:pt idx="22268">
                  <c:v>95</c:v>
                </c:pt>
                <c:pt idx="22269">
                  <c:v>95</c:v>
                </c:pt>
                <c:pt idx="22270">
                  <c:v>95</c:v>
                </c:pt>
                <c:pt idx="22271">
                  <c:v>95</c:v>
                </c:pt>
                <c:pt idx="22272">
                  <c:v>95</c:v>
                </c:pt>
                <c:pt idx="22273">
                  <c:v>95</c:v>
                </c:pt>
                <c:pt idx="22274">
                  <c:v>95</c:v>
                </c:pt>
                <c:pt idx="22275">
                  <c:v>95</c:v>
                </c:pt>
                <c:pt idx="22276">
                  <c:v>95</c:v>
                </c:pt>
                <c:pt idx="22277">
                  <c:v>95</c:v>
                </c:pt>
                <c:pt idx="22278">
                  <c:v>95</c:v>
                </c:pt>
                <c:pt idx="22279">
                  <c:v>95</c:v>
                </c:pt>
                <c:pt idx="22280">
                  <c:v>95</c:v>
                </c:pt>
                <c:pt idx="22281">
                  <c:v>95</c:v>
                </c:pt>
                <c:pt idx="22282">
                  <c:v>95</c:v>
                </c:pt>
                <c:pt idx="22283">
                  <c:v>95</c:v>
                </c:pt>
                <c:pt idx="22284">
                  <c:v>95</c:v>
                </c:pt>
                <c:pt idx="22285">
                  <c:v>95</c:v>
                </c:pt>
                <c:pt idx="22286">
                  <c:v>95</c:v>
                </c:pt>
                <c:pt idx="22287">
                  <c:v>95</c:v>
                </c:pt>
                <c:pt idx="22288">
                  <c:v>95</c:v>
                </c:pt>
                <c:pt idx="22289">
                  <c:v>95</c:v>
                </c:pt>
                <c:pt idx="22290">
                  <c:v>95</c:v>
                </c:pt>
                <c:pt idx="22291">
                  <c:v>95</c:v>
                </c:pt>
                <c:pt idx="22292">
                  <c:v>95</c:v>
                </c:pt>
                <c:pt idx="22293">
                  <c:v>95</c:v>
                </c:pt>
                <c:pt idx="22294">
                  <c:v>96</c:v>
                </c:pt>
                <c:pt idx="22295">
                  <c:v>96</c:v>
                </c:pt>
                <c:pt idx="22296">
                  <c:v>96</c:v>
                </c:pt>
                <c:pt idx="22297">
                  <c:v>96</c:v>
                </c:pt>
                <c:pt idx="22298">
                  <c:v>96</c:v>
                </c:pt>
                <c:pt idx="22299">
                  <c:v>96</c:v>
                </c:pt>
                <c:pt idx="22300">
                  <c:v>96</c:v>
                </c:pt>
                <c:pt idx="22301">
                  <c:v>96</c:v>
                </c:pt>
                <c:pt idx="22302">
                  <c:v>96</c:v>
                </c:pt>
                <c:pt idx="22303">
                  <c:v>96</c:v>
                </c:pt>
                <c:pt idx="22304">
                  <c:v>96</c:v>
                </c:pt>
                <c:pt idx="22305">
                  <c:v>96</c:v>
                </c:pt>
                <c:pt idx="22306">
                  <c:v>96</c:v>
                </c:pt>
                <c:pt idx="22307">
                  <c:v>96</c:v>
                </c:pt>
                <c:pt idx="22308">
                  <c:v>96</c:v>
                </c:pt>
                <c:pt idx="22309">
                  <c:v>96</c:v>
                </c:pt>
                <c:pt idx="22310">
                  <c:v>96</c:v>
                </c:pt>
                <c:pt idx="22311">
                  <c:v>96</c:v>
                </c:pt>
                <c:pt idx="22312">
                  <c:v>96</c:v>
                </c:pt>
                <c:pt idx="22313">
                  <c:v>96</c:v>
                </c:pt>
                <c:pt idx="22314">
                  <c:v>96</c:v>
                </c:pt>
                <c:pt idx="22315">
                  <c:v>96</c:v>
                </c:pt>
                <c:pt idx="22316">
                  <c:v>96</c:v>
                </c:pt>
                <c:pt idx="22317">
                  <c:v>96</c:v>
                </c:pt>
                <c:pt idx="22318">
                  <c:v>96</c:v>
                </c:pt>
                <c:pt idx="22319">
                  <c:v>96</c:v>
                </c:pt>
                <c:pt idx="22320">
                  <c:v>96</c:v>
                </c:pt>
                <c:pt idx="22321">
                  <c:v>96</c:v>
                </c:pt>
                <c:pt idx="22322">
                  <c:v>96</c:v>
                </c:pt>
                <c:pt idx="22323">
                  <c:v>96</c:v>
                </c:pt>
                <c:pt idx="22324">
                  <c:v>96</c:v>
                </c:pt>
                <c:pt idx="22325">
                  <c:v>96</c:v>
                </c:pt>
                <c:pt idx="22326">
                  <c:v>96</c:v>
                </c:pt>
                <c:pt idx="22327">
                  <c:v>96</c:v>
                </c:pt>
                <c:pt idx="22328">
                  <c:v>96</c:v>
                </c:pt>
                <c:pt idx="22329">
                  <c:v>96</c:v>
                </c:pt>
                <c:pt idx="22330">
                  <c:v>96</c:v>
                </c:pt>
                <c:pt idx="22331">
                  <c:v>96</c:v>
                </c:pt>
                <c:pt idx="22332">
                  <c:v>96</c:v>
                </c:pt>
                <c:pt idx="22333">
                  <c:v>96</c:v>
                </c:pt>
                <c:pt idx="22334">
                  <c:v>96</c:v>
                </c:pt>
                <c:pt idx="22335">
                  <c:v>96</c:v>
                </c:pt>
                <c:pt idx="22336">
                  <c:v>96</c:v>
                </c:pt>
                <c:pt idx="22337">
                  <c:v>96</c:v>
                </c:pt>
                <c:pt idx="22338">
                  <c:v>96</c:v>
                </c:pt>
                <c:pt idx="22339">
                  <c:v>96</c:v>
                </c:pt>
                <c:pt idx="22340">
                  <c:v>96</c:v>
                </c:pt>
                <c:pt idx="22341">
                  <c:v>96</c:v>
                </c:pt>
                <c:pt idx="22342">
                  <c:v>96</c:v>
                </c:pt>
                <c:pt idx="22343">
                  <c:v>96</c:v>
                </c:pt>
                <c:pt idx="22344">
                  <c:v>96</c:v>
                </c:pt>
                <c:pt idx="22345">
                  <c:v>96</c:v>
                </c:pt>
                <c:pt idx="22346">
                  <c:v>96</c:v>
                </c:pt>
                <c:pt idx="22347">
                  <c:v>96</c:v>
                </c:pt>
                <c:pt idx="22348">
                  <c:v>96</c:v>
                </c:pt>
                <c:pt idx="22349">
                  <c:v>96</c:v>
                </c:pt>
                <c:pt idx="22350">
                  <c:v>96</c:v>
                </c:pt>
                <c:pt idx="22351">
                  <c:v>96</c:v>
                </c:pt>
                <c:pt idx="22352">
                  <c:v>96</c:v>
                </c:pt>
                <c:pt idx="22353">
                  <c:v>96</c:v>
                </c:pt>
                <c:pt idx="22354">
                  <c:v>96</c:v>
                </c:pt>
                <c:pt idx="22355">
                  <c:v>96</c:v>
                </c:pt>
                <c:pt idx="22356">
                  <c:v>96</c:v>
                </c:pt>
                <c:pt idx="22357">
                  <c:v>96</c:v>
                </c:pt>
                <c:pt idx="22358">
                  <c:v>96</c:v>
                </c:pt>
                <c:pt idx="22359">
                  <c:v>96</c:v>
                </c:pt>
                <c:pt idx="22360">
                  <c:v>96</c:v>
                </c:pt>
                <c:pt idx="22361">
                  <c:v>97</c:v>
                </c:pt>
                <c:pt idx="22362">
                  <c:v>97</c:v>
                </c:pt>
                <c:pt idx="22363">
                  <c:v>97</c:v>
                </c:pt>
                <c:pt idx="22364">
                  <c:v>97</c:v>
                </c:pt>
                <c:pt idx="22365">
                  <c:v>97</c:v>
                </c:pt>
                <c:pt idx="22366">
                  <c:v>97</c:v>
                </c:pt>
                <c:pt idx="22367">
                  <c:v>97</c:v>
                </c:pt>
                <c:pt idx="22368">
                  <c:v>97</c:v>
                </c:pt>
                <c:pt idx="22369">
                  <c:v>97</c:v>
                </c:pt>
                <c:pt idx="22370">
                  <c:v>97</c:v>
                </c:pt>
                <c:pt idx="22371">
                  <c:v>97</c:v>
                </c:pt>
                <c:pt idx="22372">
                  <c:v>97</c:v>
                </c:pt>
                <c:pt idx="22373">
                  <c:v>97</c:v>
                </c:pt>
                <c:pt idx="22374">
                  <c:v>97</c:v>
                </c:pt>
                <c:pt idx="22375">
                  <c:v>97</c:v>
                </c:pt>
                <c:pt idx="22376">
                  <c:v>97</c:v>
                </c:pt>
                <c:pt idx="22377">
                  <c:v>97</c:v>
                </c:pt>
                <c:pt idx="22378">
                  <c:v>97</c:v>
                </c:pt>
                <c:pt idx="22379">
                  <c:v>97</c:v>
                </c:pt>
                <c:pt idx="22380">
                  <c:v>97</c:v>
                </c:pt>
                <c:pt idx="22381">
                  <c:v>97</c:v>
                </c:pt>
                <c:pt idx="22382">
                  <c:v>97</c:v>
                </c:pt>
                <c:pt idx="22383">
                  <c:v>97</c:v>
                </c:pt>
                <c:pt idx="22384">
                  <c:v>97</c:v>
                </c:pt>
                <c:pt idx="22385">
                  <c:v>97</c:v>
                </c:pt>
                <c:pt idx="22386">
                  <c:v>97</c:v>
                </c:pt>
                <c:pt idx="22387">
                  <c:v>97</c:v>
                </c:pt>
                <c:pt idx="22388">
                  <c:v>97</c:v>
                </c:pt>
                <c:pt idx="22389">
                  <c:v>97</c:v>
                </c:pt>
                <c:pt idx="22390">
                  <c:v>97</c:v>
                </c:pt>
                <c:pt idx="22391">
                  <c:v>97</c:v>
                </c:pt>
                <c:pt idx="22392">
                  <c:v>97</c:v>
                </c:pt>
                <c:pt idx="22393">
                  <c:v>97</c:v>
                </c:pt>
                <c:pt idx="22394">
                  <c:v>97</c:v>
                </c:pt>
                <c:pt idx="22395">
                  <c:v>97</c:v>
                </c:pt>
                <c:pt idx="22396">
                  <c:v>97</c:v>
                </c:pt>
                <c:pt idx="22397">
                  <c:v>97</c:v>
                </c:pt>
                <c:pt idx="22398">
                  <c:v>97</c:v>
                </c:pt>
                <c:pt idx="22399">
                  <c:v>97</c:v>
                </c:pt>
                <c:pt idx="22400">
                  <c:v>97</c:v>
                </c:pt>
                <c:pt idx="22401">
                  <c:v>97</c:v>
                </c:pt>
                <c:pt idx="22402">
                  <c:v>97</c:v>
                </c:pt>
                <c:pt idx="22403">
                  <c:v>97</c:v>
                </c:pt>
                <c:pt idx="22404">
                  <c:v>97</c:v>
                </c:pt>
                <c:pt idx="22405">
                  <c:v>97</c:v>
                </c:pt>
                <c:pt idx="22406">
                  <c:v>97</c:v>
                </c:pt>
                <c:pt idx="22407">
                  <c:v>97</c:v>
                </c:pt>
                <c:pt idx="22408">
                  <c:v>97</c:v>
                </c:pt>
                <c:pt idx="22409">
                  <c:v>97</c:v>
                </c:pt>
                <c:pt idx="22410">
                  <c:v>97</c:v>
                </c:pt>
                <c:pt idx="22411">
                  <c:v>97</c:v>
                </c:pt>
                <c:pt idx="22412">
                  <c:v>97</c:v>
                </c:pt>
                <c:pt idx="22413">
                  <c:v>97</c:v>
                </c:pt>
                <c:pt idx="22414">
                  <c:v>97</c:v>
                </c:pt>
                <c:pt idx="22415">
                  <c:v>97</c:v>
                </c:pt>
                <c:pt idx="22416">
                  <c:v>97</c:v>
                </c:pt>
                <c:pt idx="22417">
                  <c:v>97</c:v>
                </c:pt>
                <c:pt idx="22418">
                  <c:v>97</c:v>
                </c:pt>
                <c:pt idx="22419">
                  <c:v>98</c:v>
                </c:pt>
                <c:pt idx="22420">
                  <c:v>98</c:v>
                </c:pt>
                <c:pt idx="22421">
                  <c:v>98</c:v>
                </c:pt>
                <c:pt idx="22422">
                  <c:v>98</c:v>
                </c:pt>
                <c:pt idx="22423">
                  <c:v>98</c:v>
                </c:pt>
                <c:pt idx="22424">
                  <c:v>98</c:v>
                </c:pt>
                <c:pt idx="22425">
                  <c:v>98</c:v>
                </c:pt>
                <c:pt idx="22426">
                  <c:v>98</c:v>
                </c:pt>
                <c:pt idx="22427">
                  <c:v>98</c:v>
                </c:pt>
                <c:pt idx="22428">
                  <c:v>98</c:v>
                </c:pt>
                <c:pt idx="22429">
                  <c:v>98</c:v>
                </c:pt>
                <c:pt idx="22430">
                  <c:v>98</c:v>
                </c:pt>
                <c:pt idx="22431">
                  <c:v>98</c:v>
                </c:pt>
                <c:pt idx="22432">
                  <c:v>98</c:v>
                </c:pt>
                <c:pt idx="22433">
                  <c:v>98</c:v>
                </c:pt>
                <c:pt idx="22434">
                  <c:v>98</c:v>
                </c:pt>
                <c:pt idx="22435">
                  <c:v>98</c:v>
                </c:pt>
                <c:pt idx="22436">
                  <c:v>98</c:v>
                </c:pt>
                <c:pt idx="22437">
                  <c:v>98</c:v>
                </c:pt>
                <c:pt idx="22438">
                  <c:v>98</c:v>
                </c:pt>
                <c:pt idx="22439">
                  <c:v>98</c:v>
                </c:pt>
                <c:pt idx="22440">
                  <c:v>98</c:v>
                </c:pt>
                <c:pt idx="22441">
                  <c:v>98</c:v>
                </c:pt>
                <c:pt idx="22442">
                  <c:v>98</c:v>
                </c:pt>
                <c:pt idx="22443">
                  <c:v>98</c:v>
                </c:pt>
                <c:pt idx="22444">
                  <c:v>98</c:v>
                </c:pt>
                <c:pt idx="22445">
                  <c:v>98</c:v>
                </c:pt>
                <c:pt idx="22446">
                  <c:v>98</c:v>
                </c:pt>
                <c:pt idx="22447">
                  <c:v>98</c:v>
                </c:pt>
                <c:pt idx="22448">
                  <c:v>98</c:v>
                </c:pt>
                <c:pt idx="22449">
                  <c:v>98</c:v>
                </c:pt>
                <c:pt idx="22450">
                  <c:v>98</c:v>
                </c:pt>
                <c:pt idx="22451">
                  <c:v>98</c:v>
                </c:pt>
                <c:pt idx="22452">
                  <c:v>98</c:v>
                </c:pt>
                <c:pt idx="22453">
                  <c:v>98</c:v>
                </c:pt>
                <c:pt idx="22454">
                  <c:v>98</c:v>
                </c:pt>
                <c:pt idx="22455">
                  <c:v>98</c:v>
                </c:pt>
                <c:pt idx="22456">
                  <c:v>98</c:v>
                </c:pt>
                <c:pt idx="22457">
                  <c:v>98</c:v>
                </c:pt>
                <c:pt idx="22458">
                  <c:v>98</c:v>
                </c:pt>
                <c:pt idx="22459">
                  <c:v>98</c:v>
                </c:pt>
                <c:pt idx="22460">
                  <c:v>98</c:v>
                </c:pt>
                <c:pt idx="22461">
                  <c:v>98</c:v>
                </c:pt>
                <c:pt idx="22462">
                  <c:v>98</c:v>
                </c:pt>
                <c:pt idx="22463">
                  <c:v>98</c:v>
                </c:pt>
                <c:pt idx="22464">
                  <c:v>98</c:v>
                </c:pt>
                <c:pt idx="22465">
                  <c:v>98</c:v>
                </c:pt>
                <c:pt idx="22466">
                  <c:v>98</c:v>
                </c:pt>
                <c:pt idx="22467">
                  <c:v>98</c:v>
                </c:pt>
                <c:pt idx="22468">
                  <c:v>98</c:v>
                </c:pt>
                <c:pt idx="22469">
                  <c:v>98</c:v>
                </c:pt>
                <c:pt idx="22470">
                  <c:v>98</c:v>
                </c:pt>
                <c:pt idx="22471">
                  <c:v>98</c:v>
                </c:pt>
                <c:pt idx="22472">
                  <c:v>98</c:v>
                </c:pt>
                <c:pt idx="22473">
                  <c:v>98</c:v>
                </c:pt>
                <c:pt idx="22474">
                  <c:v>99</c:v>
                </c:pt>
                <c:pt idx="22475">
                  <c:v>99</c:v>
                </c:pt>
                <c:pt idx="22476">
                  <c:v>99</c:v>
                </c:pt>
                <c:pt idx="22477">
                  <c:v>99</c:v>
                </c:pt>
                <c:pt idx="22478">
                  <c:v>99</c:v>
                </c:pt>
                <c:pt idx="22479">
                  <c:v>99</c:v>
                </c:pt>
                <c:pt idx="22480">
                  <c:v>99</c:v>
                </c:pt>
                <c:pt idx="22481">
                  <c:v>99</c:v>
                </c:pt>
                <c:pt idx="22482">
                  <c:v>99</c:v>
                </c:pt>
                <c:pt idx="22483">
                  <c:v>99</c:v>
                </c:pt>
                <c:pt idx="22484">
                  <c:v>99</c:v>
                </c:pt>
                <c:pt idx="22485">
                  <c:v>99</c:v>
                </c:pt>
                <c:pt idx="22486">
                  <c:v>99</c:v>
                </c:pt>
                <c:pt idx="22487">
                  <c:v>99</c:v>
                </c:pt>
                <c:pt idx="22488">
                  <c:v>99</c:v>
                </c:pt>
                <c:pt idx="22489">
                  <c:v>99</c:v>
                </c:pt>
                <c:pt idx="22490">
                  <c:v>99</c:v>
                </c:pt>
                <c:pt idx="22491">
                  <c:v>99</c:v>
                </c:pt>
                <c:pt idx="22492">
                  <c:v>99</c:v>
                </c:pt>
                <c:pt idx="22493">
                  <c:v>99</c:v>
                </c:pt>
                <c:pt idx="22494">
                  <c:v>99</c:v>
                </c:pt>
                <c:pt idx="22495">
                  <c:v>99</c:v>
                </c:pt>
                <c:pt idx="22496">
                  <c:v>99</c:v>
                </c:pt>
                <c:pt idx="22497">
                  <c:v>99</c:v>
                </c:pt>
                <c:pt idx="22498">
                  <c:v>99</c:v>
                </c:pt>
                <c:pt idx="22499">
                  <c:v>99</c:v>
                </c:pt>
                <c:pt idx="22500">
                  <c:v>99</c:v>
                </c:pt>
                <c:pt idx="22501">
                  <c:v>99</c:v>
                </c:pt>
                <c:pt idx="22502">
                  <c:v>99</c:v>
                </c:pt>
                <c:pt idx="22503">
                  <c:v>99</c:v>
                </c:pt>
                <c:pt idx="22504">
                  <c:v>99</c:v>
                </c:pt>
                <c:pt idx="22505">
                  <c:v>99</c:v>
                </c:pt>
                <c:pt idx="22506">
                  <c:v>99</c:v>
                </c:pt>
                <c:pt idx="22507">
                  <c:v>99</c:v>
                </c:pt>
                <c:pt idx="22508">
                  <c:v>99</c:v>
                </c:pt>
                <c:pt idx="22509">
                  <c:v>99</c:v>
                </c:pt>
                <c:pt idx="22510">
                  <c:v>99</c:v>
                </c:pt>
                <c:pt idx="22511">
                  <c:v>99</c:v>
                </c:pt>
                <c:pt idx="22512">
                  <c:v>99</c:v>
                </c:pt>
                <c:pt idx="22513">
                  <c:v>99</c:v>
                </c:pt>
                <c:pt idx="22514">
                  <c:v>99</c:v>
                </c:pt>
                <c:pt idx="22515">
                  <c:v>99</c:v>
                </c:pt>
                <c:pt idx="22516">
                  <c:v>99</c:v>
                </c:pt>
                <c:pt idx="22517">
                  <c:v>99</c:v>
                </c:pt>
                <c:pt idx="22518">
                  <c:v>99</c:v>
                </c:pt>
                <c:pt idx="22519">
                  <c:v>99</c:v>
                </c:pt>
                <c:pt idx="22520">
                  <c:v>100</c:v>
                </c:pt>
                <c:pt idx="22521">
                  <c:v>100</c:v>
                </c:pt>
                <c:pt idx="22522">
                  <c:v>100</c:v>
                </c:pt>
                <c:pt idx="22523">
                  <c:v>100</c:v>
                </c:pt>
                <c:pt idx="22524">
                  <c:v>100</c:v>
                </c:pt>
                <c:pt idx="22525">
                  <c:v>100</c:v>
                </c:pt>
                <c:pt idx="22526">
                  <c:v>100</c:v>
                </c:pt>
                <c:pt idx="22527">
                  <c:v>100</c:v>
                </c:pt>
                <c:pt idx="22528">
                  <c:v>100</c:v>
                </c:pt>
                <c:pt idx="22529">
                  <c:v>100</c:v>
                </c:pt>
                <c:pt idx="22530">
                  <c:v>100</c:v>
                </c:pt>
                <c:pt idx="22531">
                  <c:v>100</c:v>
                </c:pt>
                <c:pt idx="22532">
                  <c:v>100</c:v>
                </c:pt>
                <c:pt idx="22533">
                  <c:v>100</c:v>
                </c:pt>
                <c:pt idx="22534">
                  <c:v>100</c:v>
                </c:pt>
                <c:pt idx="22535">
                  <c:v>100</c:v>
                </c:pt>
                <c:pt idx="22536">
                  <c:v>100</c:v>
                </c:pt>
                <c:pt idx="22537">
                  <c:v>100</c:v>
                </c:pt>
                <c:pt idx="22538">
                  <c:v>100</c:v>
                </c:pt>
                <c:pt idx="22539">
                  <c:v>100</c:v>
                </c:pt>
                <c:pt idx="22540">
                  <c:v>100</c:v>
                </c:pt>
                <c:pt idx="22541">
                  <c:v>100</c:v>
                </c:pt>
                <c:pt idx="22542">
                  <c:v>100</c:v>
                </c:pt>
                <c:pt idx="22543">
                  <c:v>100</c:v>
                </c:pt>
                <c:pt idx="22544">
                  <c:v>100</c:v>
                </c:pt>
                <c:pt idx="22545">
                  <c:v>100</c:v>
                </c:pt>
                <c:pt idx="22546">
                  <c:v>100</c:v>
                </c:pt>
                <c:pt idx="22547">
                  <c:v>100</c:v>
                </c:pt>
                <c:pt idx="22548">
                  <c:v>100</c:v>
                </c:pt>
                <c:pt idx="22549">
                  <c:v>100</c:v>
                </c:pt>
                <c:pt idx="22550">
                  <c:v>100</c:v>
                </c:pt>
                <c:pt idx="22551">
                  <c:v>100</c:v>
                </c:pt>
                <c:pt idx="22552">
                  <c:v>100</c:v>
                </c:pt>
                <c:pt idx="22553">
                  <c:v>100</c:v>
                </c:pt>
                <c:pt idx="22554">
                  <c:v>100</c:v>
                </c:pt>
                <c:pt idx="22555">
                  <c:v>100</c:v>
                </c:pt>
                <c:pt idx="22556">
                  <c:v>100</c:v>
                </c:pt>
                <c:pt idx="22557">
                  <c:v>100</c:v>
                </c:pt>
                <c:pt idx="22558">
                  <c:v>100</c:v>
                </c:pt>
                <c:pt idx="22559">
                  <c:v>100</c:v>
                </c:pt>
                <c:pt idx="22560">
                  <c:v>100</c:v>
                </c:pt>
                <c:pt idx="22561">
                  <c:v>100</c:v>
                </c:pt>
                <c:pt idx="22562">
                  <c:v>100</c:v>
                </c:pt>
                <c:pt idx="22563">
                  <c:v>100</c:v>
                </c:pt>
                <c:pt idx="22564">
                  <c:v>100</c:v>
                </c:pt>
                <c:pt idx="22565">
                  <c:v>100</c:v>
                </c:pt>
                <c:pt idx="22566">
                  <c:v>100</c:v>
                </c:pt>
                <c:pt idx="22567">
                  <c:v>100</c:v>
                </c:pt>
                <c:pt idx="22568">
                  <c:v>100</c:v>
                </c:pt>
                <c:pt idx="22569">
                  <c:v>100</c:v>
                </c:pt>
                <c:pt idx="22570">
                  <c:v>100</c:v>
                </c:pt>
                <c:pt idx="22571">
                  <c:v>100</c:v>
                </c:pt>
                <c:pt idx="22572">
                  <c:v>101</c:v>
                </c:pt>
                <c:pt idx="22573">
                  <c:v>101</c:v>
                </c:pt>
                <c:pt idx="22574">
                  <c:v>101</c:v>
                </c:pt>
                <c:pt idx="22575">
                  <c:v>101</c:v>
                </c:pt>
                <c:pt idx="22576">
                  <c:v>101</c:v>
                </c:pt>
                <c:pt idx="22577">
                  <c:v>101</c:v>
                </c:pt>
                <c:pt idx="22578">
                  <c:v>101</c:v>
                </c:pt>
                <c:pt idx="22579">
                  <c:v>101</c:v>
                </c:pt>
                <c:pt idx="22580">
                  <c:v>101</c:v>
                </c:pt>
                <c:pt idx="22581">
                  <c:v>101</c:v>
                </c:pt>
                <c:pt idx="22582">
                  <c:v>101</c:v>
                </c:pt>
                <c:pt idx="22583">
                  <c:v>101</c:v>
                </c:pt>
                <c:pt idx="22584">
                  <c:v>101</c:v>
                </c:pt>
                <c:pt idx="22585">
                  <c:v>101</c:v>
                </c:pt>
                <c:pt idx="22586">
                  <c:v>101</c:v>
                </c:pt>
                <c:pt idx="22587">
                  <c:v>101</c:v>
                </c:pt>
                <c:pt idx="22588">
                  <c:v>101</c:v>
                </c:pt>
                <c:pt idx="22589">
                  <c:v>101</c:v>
                </c:pt>
                <c:pt idx="22590">
                  <c:v>101</c:v>
                </c:pt>
                <c:pt idx="22591">
                  <c:v>101</c:v>
                </c:pt>
                <c:pt idx="22592">
                  <c:v>101</c:v>
                </c:pt>
                <c:pt idx="22593">
                  <c:v>101</c:v>
                </c:pt>
                <c:pt idx="22594">
                  <c:v>101</c:v>
                </c:pt>
                <c:pt idx="22595">
                  <c:v>101</c:v>
                </c:pt>
                <c:pt idx="22596">
                  <c:v>101</c:v>
                </c:pt>
                <c:pt idx="22597">
                  <c:v>101</c:v>
                </c:pt>
                <c:pt idx="22598">
                  <c:v>101</c:v>
                </c:pt>
                <c:pt idx="22599">
                  <c:v>101</c:v>
                </c:pt>
                <c:pt idx="22600">
                  <c:v>101</c:v>
                </c:pt>
                <c:pt idx="22601">
                  <c:v>101</c:v>
                </c:pt>
                <c:pt idx="22602">
                  <c:v>101</c:v>
                </c:pt>
                <c:pt idx="22603">
                  <c:v>101</c:v>
                </c:pt>
                <c:pt idx="22604">
                  <c:v>101</c:v>
                </c:pt>
                <c:pt idx="22605">
                  <c:v>101</c:v>
                </c:pt>
                <c:pt idx="22606">
                  <c:v>101</c:v>
                </c:pt>
                <c:pt idx="22607">
                  <c:v>101</c:v>
                </c:pt>
                <c:pt idx="22608">
                  <c:v>101</c:v>
                </c:pt>
                <c:pt idx="22609">
                  <c:v>101</c:v>
                </c:pt>
                <c:pt idx="22610">
                  <c:v>101</c:v>
                </c:pt>
                <c:pt idx="22611">
                  <c:v>101</c:v>
                </c:pt>
                <c:pt idx="22612">
                  <c:v>101</c:v>
                </c:pt>
                <c:pt idx="22613">
                  <c:v>101</c:v>
                </c:pt>
                <c:pt idx="22614">
                  <c:v>101</c:v>
                </c:pt>
                <c:pt idx="22615">
                  <c:v>101</c:v>
                </c:pt>
                <c:pt idx="22616">
                  <c:v>101</c:v>
                </c:pt>
                <c:pt idx="22617">
                  <c:v>101</c:v>
                </c:pt>
                <c:pt idx="22618">
                  <c:v>101</c:v>
                </c:pt>
                <c:pt idx="22619">
                  <c:v>101</c:v>
                </c:pt>
                <c:pt idx="22620">
                  <c:v>101</c:v>
                </c:pt>
                <c:pt idx="22621">
                  <c:v>101</c:v>
                </c:pt>
                <c:pt idx="22622">
                  <c:v>101</c:v>
                </c:pt>
                <c:pt idx="22623">
                  <c:v>101</c:v>
                </c:pt>
                <c:pt idx="22624">
                  <c:v>101</c:v>
                </c:pt>
                <c:pt idx="22625">
                  <c:v>101</c:v>
                </c:pt>
                <c:pt idx="22626">
                  <c:v>101</c:v>
                </c:pt>
                <c:pt idx="22627">
                  <c:v>102</c:v>
                </c:pt>
                <c:pt idx="22628">
                  <c:v>102</c:v>
                </c:pt>
                <c:pt idx="22629">
                  <c:v>102</c:v>
                </c:pt>
                <c:pt idx="22630">
                  <c:v>102</c:v>
                </c:pt>
                <c:pt idx="22631">
                  <c:v>102</c:v>
                </c:pt>
                <c:pt idx="22632">
                  <c:v>102</c:v>
                </c:pt>
                <c:pt idx="22633">
                  <c:v>102</c:v>
                </c:pt>
                <c:pt idx="22634">
                  <c:v>102</c:v>
                </c:pt>
                <c:pt idx="22635">
                  <c:v>102</c:v>
                </c:pt>
                <c:pt idx="22636">
                  <c:v>102</c:v>
                </c:pt>
                <c:pt idx="22637">
                  <c:v>102</c:v>
                </c:pt>
                <c:pt idx="22638">
                  <c:v>102</c:v>
                </c:pt>
                <c:pt idx="22639">
                  <c:v>102</c:v>
                </c:pt>
                <c:pt idx="22640">
                  <c:v>102</c:v>
                </c:pt>
                <c:pt idx="22641">
                  <c:v>102</c:v>
                </c:pt>
                <c:pt idx="22642">
                  <c:v>102</c:v>
                </c:pt>
                <c:pt idx="22643">
                  <c:v>102</c:v>
                </c:pt>
                <c:pt idx="22644">
                  <c:v>102</c:v>
                </c:pt>
                <c:pt idx="22645">
                  <c:v>102</c:v>
                </c:pt>
                <c:pt idx="22646">
                  <c:v>102</c:v>
                </c:pt>
                <c:pt idx="22647">
                  <c:v>102</c:v>
                </c:pt>
                <c:pt idx="22648">
                  <c:v>102</c:v>
                </c:pt>
                <c:pt idx="22649">
                  <c:v>102</c:v>
                </c:pt>
                <c:pt idx="22650">
                  <c:v>102</c:v>
                </c:pt>
                <c:pt idx="22651">
                  <c:v>102</c:v>
                </c:pt>
                <c:pt idx="22652">
                  <c:v>102</c:v>
                </c:pt>
                <c:pt idx="22653">
                  <c:v>102</c:v>
                </c:pt>
                <c:pt idx="22654">
                  <c:v>102</c:v>
                </c:pt>
                <c:pt idx="22655">
                  <c:v>102</c:v>
                </c:pt>
                <c:pt idx="22656">
                  <c:v>102</c:v>
                </c:pt>
                <c:pt idx="22657">
                  <c:v>102</c:v>
                </c:pt>
                <c:pt idx="22658">
                  <c:v>102</c:v>
                </c:pt>
                <c:pt idx="22659">
                  <c:v>102</c:v>
                </c:pt>
                <c:pt idx="22660">
                  <c:v>102</c:v>
                </c:pt>
                <c:pt idx="22661">
                  <c:v>102</c:v>
                </c:pt>
                <c:pt idx="22662">
                  <c:v>102</c:v>
                </c:pt>
                <c:pt idx="22663">
                  <c:v>102</c:v>
                </c:pt>
                <c:pt idx="22664">
                  <c:v>102</c:v>
                </c:pt>
                <c:pt idx="22665">
                  <c:v>102</c:v>
                </c:pt>
                <c:pt idx="22666">
                  <c:v>102</c:v>
                </c:pt>
                <c:pt idx="22667">
                  <c:v>102</c:v>
                </c:pt>
                <c:pt idx="22668">
                  <c:v>102</c:v>
                </c:pt>
                <c:pt idx="22669">
                  <c:v>102</c:v>
                </c:pt>
                <c:pt idx="22670">
                  <c:v>102</c:v>
                </c:pt>
                <c:pt idx="22671">
                  <c:v>102</c:v>
                </c:pt>
                <c:pt idx="22672">
                  <c:v>102</c:v>
                </c:pt>
                <c:pt idx="22673">
                  <c:v>102</c:v>
                </c:pt>
                <c:pt idx="22674">
                  <c:v>102</c:v>
                </c:pt>
                <c:pt idx="22675">
                  <c:v>102</c:v>
                </c:pt>
                <c:pt idx="22676">
                  <c:v>102</c:v>
                </c:pt>
                <c:pt idx="22677">
                  <c:v>102</c:v>
                </c:pt>
                <c:pt idx="22678">
                  <c:v>102</c:v>
                </c:pt>
                <c:pt idx="22679">
                  <c:v>102</c:v>
                </c:pt>
                <c:pt idx="22680">
                  <c:v>102</c:v>
                </c:pt>
                <c:pt idx="22681">
                  <c:v>102</c:v>
                </c:pt>
                <c:pt idx="22682">
                  <c:v>102</c:v>
                </c:pt>
                <c:pt idx="22683">
                  <c:v>102</c:v>
                </c:pt>
                <c:pt idx="22684">
                  <c:v>103</c:v>
                </c:pt>
                <c:pt idx="22685">
                  <c:v>103</c:v>
                </c:pt>
                <c:pt idx="22686">
                  <c:v>103</c:v>
                </c:pt>
                <c:pt idx="22687">
                  <c:v>103</c:v>
                </c:pt>
                <c:pt idx="22688">
                  <c:v>103</c:v>
                </c:pt>
                <c:pt idx="22689">
                  <c:v>103</c:v>
                </c:pt>
                <c:pt idx="22690">
                  <c:v>103</c:v>
                </c:pt>
                <c:pt idx="22691">
                  <c:v>103</c:v>
                </c:pt>
                <c:pt idx="22692">
                  <c:v>103</c:v>
                </c:pt>
                <c:pt idx="22693">
                  <c:v>103</c:v>
                </c:pt>
                <c:pt idx="22694">
                  <c:v>103</c:v>
                </c:pt>
                <c:pt idx="22695">
                  <c:v>103</c:v>
                </c:pt>
                <c:pt idx="22696">
                  <c:v>103</c:v>
                </c:pt>
                <c:pt idx="22697">
                  <c:v>103</c:v>
                </c:pt>
                <c:pt idx="22698">
                  <c:v>103</c:v>
                </c:pt>
                <c:pt idx="22699">
                  <c:v>103</c:v>
                </c:pt>
                <c:pt idx="22700">
                  <c:v>103</c:v>
                </c:pt>
                <c:pt idx="22701">
                  <c:v>103</c:v>
                </c:pt>
                <c:pt idx="22702">
                  <c:v>103</c:v>
                </c:pt>
                <c:pt idx="22703">
                  <c:v>103</c:v>
                </c:pt>
                <c:pt idx="22704">
                  <c:v>103</c:v>
                </c:pt>
                <c:pt idx="22705">
                  <c:v>103</c:v>
                </c:pt>
                <c:pt idx="22706">
                  <c:v>103</c:v>
                </c:pt>
                <c:pt idx="22707">
                  <c:v>103</c:v>
                </c:pt>
                <c:pt idx="22708">
                  <c:v>103</c:v>
                </c:pt>
                <c:pt idx="22709">
                  <c:v>103</c:v>
                </c:pt>
                <c:pt idx="22710">
                  <c:v>103</c:v>
                </c:pt>
                <c:pt idx="22711">
                  <c:v>103</c:v>
                </c:pt>
                <c:pt idx="22712">
                  <c:v>103</c:v>
                </c:pt>
                <c:pt idx="22713">
                  <c:v>103</c:v>
                </c:pt>
                <c:pt idx="22714">
                  <c:v>103</c:v>
                </c:pt>
                <c:pt idx="22715">
                  <c:v>103</c:v>
                </c:pt>
                <c:pt idx="22716">
                  <c:v>103</c:v>
                </c:pt>
                <c:pt idx="22717">
                  <c:v>103</c:v>
                </c:pt>
                <c:pt idx="22718">
                  <c:v>103</c:v>
                </c:pt>
                <c:pt idx="22719">
                  <c:v>103</c:v>
                </c:pt>
                <c:pt idx="22720">
                  <c:v>103</c:v>
                </c:pt>
                <c:pt idx="22721">
                  <c:v>103</c:v>
                </c:pt>
                <c:pt idx="22722">
                  <c:v>103</c:v>
                </c:pt>
                <c:pt idx="22723">
                  <c:v>103</c:v>
                </c:pt>
                <c:pt idx="22724">
                  <c:v>103</c:v>
                </c:pt>
                <c:pt idx="22725">
                  <c:v>103</c:v>
                </c:pt>
                <c:pt idx="22726">
                  <c:v>103</c:v>
                </c:pt>
                <c:pt idx="22727">
                  <c:v>103</c:v>
                </c:pt>
                <c:pt idx="22728">
                  <c:v>103</c:v>
                </c:pt>
                <c:pt idx="22729">
                  <c:v>103</c:v>
                </c:pt>
                <c:pt idx="22730">
                  <c:v>104</c:v>
                </c:pt>
                <c:pt idx="22731">
                  <c:v>104</c:v>
                </c:pt>
                <c:pt idx="22732">
                  <c:v>104</c:v>
                </c:pt>
                <c:pt idx="22733">
                  <c:v>104</c:v>
                </c:pt>
                <c:pt idx="22734">
                  <c:v>104</c:v>
                </c:pt>
                <c:pt idx="22735">
                  <c:v>104</c:v>
                </c:pt>
                <c:pt idx="22736">
                  <c:v>104</c:v>
                </c:pt>
                <c:pt idx="22737">
                  <c:v>104</c:v>
                </c:pt>
                <c:pt idx="22738">
                  <c:v>104</c:v>
                </c:pt>
                <c:pt idx="22739">
                  <c:v>104</c:v>
                </c:pt>
                <c:pt idx="22740">
                  <c:v>104</c:v>
                </c:pt>
                <c:pt idx="22741">
                  <c:v>104</c:v>
                </c:pt>
                <c:pt idx="22742">
                  <c:v>104</c:v>
                </c:pt>
                <c:pt idx="22743">
                  <c:v>104</c:v>
                </c:pt>
                <c:pt idx="22744">
                  <c:v>104</c:v>
                </c:pt>
                <c:pt idx="22745">
                  <c:v>104</c:v>
                </c:pt>
                <c:pt idx="22746">
                  <c:v>104</c:v>
                </c:pt>
                <c:pt idx="22747">
                  <c:v>104</c:v>
                </c:pt>
                <c:pt idx="22748">
                  <c:v>104</c:v>
                </c:pt>
                <c:pt idx="22749">
                  <c:v>104</c:v>
                </c:pt>
                <c:pt idx="22750">
                  <c:v>104</c:v>
                </c:pt>
                <c:pt idx="22751">
                  <c:v>104</c:v>
                </c:pt>
                <c:pt idx="22752">
                  <c:v>104</c:v>
                </c:pt>
                <c:pt idx="22753">
                  <c:v>104</c:v>
                </c:pt>
                <c:pt idx="22754">
                  <c:v>104</c:v>
                </c:pt>
                <c:pt idx="22755">
                  <c:v>104</c:v>
                </c:pt>
                <c:pt idx="22756">
                  <c:v>104</c:v>
                </c:pt>
                <c:pt idx="22757">
                  <c:v>104</c:v>
                </c:pt>
                <c:pt idx="22758">
                  <c:v>104</c:v>
                </c:pt>
                <c:pt idx="22759">
                  <c:v>104</c:v>
                </c:pt>
                <c:pt idx="22760">
                  <c:v>104</c:v>
                </c:pt>
                <c:pt idx="22761">
                  <c:v>104</c:v>
                </c:pt>
                <c:pt idx="22762">
                  <c:v>104</c:v>
                </c:pt>
                <c:pt idx="22763">
                  <c:v>104</c:v>
                </c:pt>
                <c:pt idx="22764">
                  <c:v>104</c:v>
                </c:pt>
                <c:pt idx="22765">
                  <c:v>104</c:v>
                </c:pt>
                <c:pt idx="22766">
                  <c:v>104</c:v>
                </c:pt>
                <c:pt idx="22767">
                  <c:v>104</c:v>
                </c:pt>
                <c:pt idx="22768">
                  <c:v>104</c:v>
                </c:pt>
                <c:pt idx="22769">
                  <c:v>104</c:v>
                </c:pt>
                <c:pt idx="22770">
                  <c:v>104</c:v>
                </c:pt>
                <c:pt idx="22771">
                  <c:v>104</c:v>
                </c:pt>
                <c:pt idx="22772">
                  <c:v>104</c:v>
                </c:pt>
                <c:pt idx="22773">
                  <c:v>104</c:v>
                </c:pt>
                <c:pt idx="22774">
                  <c:v>104</c:v>
                </c:pt>
                <c:pt idx="22775">
                  <c:v>104</c:v>
                </c:pt>
                <c:pt idx="22776">
                  <c:v>104</c:v>
                </c:pt>
                <c:pt idx="22777">
                  <c:v>104</c:v>
                </c:pt>
                <c:pt idx="22778">
                  <c:v>104</c:v>
                </c:pt>
                <c:pt idx="22779">
                  <c:v>104</c:v>
                </c:pt>
                <c:pt idx="22780">
                  <c:v>104</c:v>
                </c:pt>
                <c:pt idx="22781">
                  <c:v>104</c:v>
                </c:pt>
                <c:pt idx="22782">
                  <c:v>104</c:v>
                </c:pt>
                <c:pt idx="22783">
                  <c:v>104</c:v>
                </c:pt>
                <c:pt idx="22784">
                  <c:v>104</c:v>
                </c:pt>
                <c:pt idx="22785">
                  <c:v>104</c:v>
                </c:pt>
                <c:pt idx="22786">
                  <c:v>104</c:v>
                </c:pt>
                <c:pt idx="22787">
                  <c:v>104</c:v>
                </c:pt>
                <c:pt idx="22788">
                  <c:v>104</c:v>
                </c:pt>
                <c:pt idx="22789">
                  <c:v>105</c:v>
                </c:pt>
                <c:pt idx="22790">
                  <c:v>105</c:v>
                </c:pt>
                <c:pt idx="22791">
                  <c:v>105</c:v>
                </c:pt>
                <c:pt idx="22792">
                  <c:v>105</c:v>
                </c:pt>
                <c:pt idx="22793">
                  <c:v>105</c:v>
                </c:pt>
                <c:pt idx="22794">
                  <c:v>105</c:v>
                </c:pt>
                <c:pt idx="22795">
                  <c:v>105</c:v>
                </c:pt>
                <c:pt idx="22796">
                  <c:v>105</c:v>
                </c:pt>
                <c:pt idx="22797">
                  <c:v>105</c:v>
                </c:pt>
                <c:pt idx="22798">
                  <c:v>105</c:v>
                </c:pt>
                <c:pt idx="22799">
                  <c:v>105</c:v>
                </c:pt>
                <c:pt idx="22800">
                  <c:v>105</c:v>
                </c:pt>
                <c:pt idx="22801">
                  <c:v>105</c:v>
                </c:pt>
                <c:pt idx="22802">
                  <c:v>105</c:v>
                </c:pt>
                <c:pt idx="22803">
                  <c:v>105</c:v>
                </c:pt>
                <c:pt idx="22804">
                  <c:v>105</c:v>
                </c:pt>
                <c:pt idx="22805">
                  <c:v>105</c:v>
                </c:pt>
                <c:pt idx="22806">
                  <c:v>105</c:v>
                </c:pt>
                <c:pt idx="22807">
                  <c:v>105</c:v>
                </c:pt>
                <c:pt idx="22808">
                  <c:v>105</c:v>
                </c:pt>
                <c:pt idx="22809">
                  <c:v>105</c:v>
                </c:pt>
                <c:pt idx="22810">
                  <c:v>105</c:v>
                </c:pt>
                <c:pt idx="22811">
                  <c:v>105</c:v>
                </c:pt>
                <c:pt idx="22812">
                  <c:v>105</c:v>
                </c:pt>
                <c:pt idx="22813">
                  <c:v>105</c:v>
                </c:pt>
                <c:pt idx="22814">
                  <c:v>105</c:v>
                </c:pt>
                <c:pt idx="22815">
                  <c:v>105</c:v>
                </c:pt>
                <c:pt idx="22816">
                  <c:v>105</c:v>
                </c:pt>
                <c:pt idx="22817">
                  <c:v>105</c:v>
                </c:pt>
                <c:pt idx="22818">
                  <c:v>105</c:v>
                </c:pt>
                <c:pt idx="22819">
                  <c:v>105</c:v>
                </c:pt>
                <c:pt idx="22820">
                  <c:v>105</c:v>
                </c:pt>
                <c:pt idx="22821">
                  <c:v>105</c:v>
                </c:pt>
                <c:pt idx="22822">
                  <c:v>105</c:v>
                </c:pt>
                <c:pt idx="22823">
                  <c:v>105</c:v>
                </c:pt>
                <c:pt idx="22824">
                  <c:v>105</c:v>
                </c:pt>
                <c:pt idx="22825">
                  <c:v>105</c:v>
                </c:pt>
                <c:pt idx="22826">
                  <c:v>105</c:v>
                </c:pt>
                <c:pt idx="22827">
                  <c:v>105</c:v>
                </c:pt>
                <c:pt idx="22828">
                  <c:v>105</c:v>
                </c:pt>
                <c:pt idx="22829">
                  <c:v>105</c:v>
                </c:pt>
                <c:pt idx="22830">
                  <c:v>105</c:v>
                </c:pt>
                <c:pt idx="22831">
                  <c:v>105</c:v>
                </c:pt>
                <c:pt idx="22832">
                  <c:v>105</c:v>
                </c:pt>
                <c:pt idx="22833">
                  <c:v>105</c:v>
                </c:pt>
                <c:pt idx="22834">
                  <c:v>105</c:v>
                </c:pt>
                <c:pt idx="22835">
                  <c:v>105</c:v>
                </c:pt>
                <c:pt idx="22836">
                  <c:v>105</c:v>
                </c:pt>
                <c:pt idx="22837">
                  <c:v>105</c:v>
                </c:pt>
                <c:pt idx="22838">
                  <c:v>105</c:v>
                </c:pt>
                <c:pt idx="22839">
                  <c:v>105</c:v>
                </c:pt>
                <c:pt idx="22840">
                  <c:v>105</c:v>
                </c:pt>
                <c:pt idx="22841">
                  <c:v>105</c:v>
                </c:pt>
                <c:pt idx="22842">
                  <c:v>105</c:v>
                </c:pt>
                <c:pt idx="22843">
                  <c:v>105</c:v>
                </c:pt>
                <c:pt idx="22844">
                  <c:v>105</c:v>
                </c:pt>
                <c:pt idx="22845">
                  <c:v>105</c:v>
                </c:pt>
                <c:pt idx="22846">
                  <c:v>106</c:v>
                </c:pt>
                <c:pt idx="22847">
                  <c:v>106</c:v>
                </c:pt>
                <c:pt idx="22848">
                  <c:v>106</c:v>
                </c:pt>
                <c:pt idx="22849">
                  <c:v>106</c:v>
                </c:pt>
                <c:pt idx="22850">
                  <c:v>106</c:v>
                </c:pt>
                <c:pt idx="22851">
                  <c:v>106</c:v>
                </c:pt>
                <c:pt idx="22852">
                  <c:v>106</c:v>
                </c:pt>
                <c:pt idx="22853">
                  <c:v>106</c:v>
                </c:pt>
                <c:pt idx="22854">
                  <c:v>106</c:v>
                </c:pt>
                <c:pt idx="22855">
                  <c:v>106</c:v>
                </c:pt>
                <c:pt idx="22856">
                  <c:v>106</c:v>
                </c:pt>
                <c:pt idx="22857">
                  <c:v>106</c:v>
                </c:pt>
                <c:pt idx="22858">
                  <c:v>106</c:v>
                </c:pt>
                <c:pt idx="22859">
                  <c:v>106</c:v>
                </c:pt>
                <c:pt idx="22860">
                  <c:v>106</c:v>
                </c:pt>
                <c:pt idx="22861">
                  <c:v>106</c:v>
                </c:pt>
                <c:pt idx="22862">
                  <c:v>106</c:v>
                </c:pt>
                <c:pt idx="22863">
                  <c:v>106</c:v>
                </c:pt>
                <c:pt idx="22864">
                  <c:v>106</c:v>
                </c:pt>
                <c:pt idx="22865">
                  <c:v>106</c:v>
                </c:pt>
                <c:pt idx="22866">
                  <c:v>106</c:v>
                </c:pt>
                <c:pt idx="22867">
                  <c:v>106</c:v>
                </c:pt>
                <c:pt idx="22868">
                  <c:v>106</c:v>
                </c:pt>
                <c:pt idx="22869">
                  <c:v>106</c:v>
                </c:pt>
                <c:pt idx="22870">
                  <c:v>106</c:v>
                </c:pt>
                <c:pt idx="22871">
                  <c:v>106</c:v>
                </c:pt>
                <c:pt idx="22872">
                  <c:v>106</c:v>
                </c:pt>
                <c:pt idx="22873">
                  <c:v>106</c:v>
                </c:pt>
                <c:pt idx="22874">
                  <c:v>106</c:v>
                </c:pt>
                <c:pt idx="22875">
                  <c:v>106</c:v>
                </c:pt>
                <c:pt idx="22876">
                  <c:v>106</c:v>
                </c:pt>
                <c:pt idx="22877">
                  <c:v>106</c:v>
                </c:pt>
                <c:pt idx="22878">
                  <c:v>106</c:v>
                </c:pt>
                <c:pt idx="22879">
                  <c:v>106</c:v>
                </c:pt>
                <c:pt idx="22880">
                  <c:v>106</c:v>
                </c:pt>
                <c:pt idx="22881">
                  <c:v>106</c:v>
                </c:pt>
                <c:pt idx="22882">
                  <c:v>106</c:v>
                </c:pt>
                <c:pt idx="22883">
                  <c:v>106</c:v>
                </c:pt>
                <c:pt idx="22884">
                  <c:v>106</c:v>
                </c:pt>
                <c:pt idx="22885">
                  <c:v>106</c:v>
                </c:pt>
                <c:pt idx="22886">
                  <c:v>106</c:v>
                </c:pt>
                <c:pt idx="22887">
                  <c:v>106</c:v>
                </c:pt>
                <c:pt idx="22888">
                  <c:v>106</c:v>
                </c:pt>
                <c:pt idx="22889">
                  <c:v>106</c:v>
                </c:pt>
                <c:pt idx="22890">
                  <c:v>106</c:v>
                </c:pt>
                <c:pt idx="22891">
                  <c:v>106</c:v>
                </c:pt>
                <c:pt idx="22892">
                  <c:v>106</c:v>
                </c:pt>
                <c:pt idx="22893">
                  <c:v>106</c:v>
                </c:pt>
                <c:pt idx="22894">
                  <c:v>106</c:v>
                </c:pt>
                <c:pt idx="22895">
                  <c:v>106</c:v>
                </c:pt>
                <c:pt idx="22896">
                  <c:v>106</c:v>
                </c:pt>
                <c:pt idx="22897">
                  <c:v>106</c:v>
                </c:pt>
                <c:pt idx="22898">
                  <c:v>106</c:v>
                </c:pt>
                <c:pt idx="22899">
                  <c:v>106</c:v>
                </c:pt>
                <c:pt idx="22900">
                  <c:v>106</c:v>
                </c:pt>
                <c:pt idx="22901">
                  <c:v>106</c:v>
                </c:pt>
                <c:pt idx="22902">
                  <c:v>106</c:v>
                </c:pt>
                <c:pt idx="22903">
                  <c:v>106</c:v>
                </c:pt>
                <c:pt idx="22904">
                  <c:v>106</c:v>
                </c:pt>
                <c:pt idx="22905">
                  <c:v>106</c:v>
                </c:pt>
                <c:pt idx="22906">
                  <c:v>106</c:v>
                </c:pt>
                <c:pt idx="22907">
                  <c:v>106</c:v>
                </c:pt>
                <c:pt idx="22908">
                  <c:v>106</c:v>
                </c:pt>
                <c:pt idx="22909">
                  <c:v>107</c:v>
                </c:pt>
                <c:pt idx="22910">
                  <c:v>107</c:v>
                </c:pt>
                <c:pt idx="22911">
                  <c:v>107</c:v>
                </c:pt>
                <c:pt idx="22912">
                  <c:v>107</c:v>
                </c:pt>
                <c:pt idx="22913">
                  <c:v>107</c:v>
                </c:pt>
                <c:pt idx="22914">
                  <c:v>107</c:v>
                </c:pt>
                <c:pt idx="22915">
                  <c:v>107</c:v>
                </c:pt>
                <c:pt idx="22916">
                  <c:v>107</c:v>
                </c:pt>
                <c:pt idx="22917">
                  <c:v>107</c:v>
                </c:pt>
                <c:pt idx="22918">
                  <c:v>107</c:v>
                </c:pt>
                <c:pt idx="22919">
                  <c:v>107</c:v>
                </c:pt>
                <c:pt idx="22920">
                  <c:v>107</c:v>
                </c:pt>
                <c:pt idx="22921">
                  <c:v>107</c:v>
                </c:pt>
                <c:pt idx="22922">
                  <c:v>107</c:v>
                </c:pt>
                <c:pt idx="22923">
                  <c:v>107</c:v>
                </c:pt>
                <c:pt idx="22924">
                  <c:v>107</c:v>
                </c:pt>
                <c:pt idx="22925">
                  <c:v>107</c:v>
                </c:pt>
                <c:pt idx="22926">
                  <c:v>107</c:v>
                </c:pt>
                <c:pt idx="22927">
                  <c:v>107</c:v>
                </c:pt>
                <c:pt idx="22928">
                  <c:v>107</c:v>
                </c:pt>
                <c:pt idx="22929">
                  <c:v>107</c:v>
                </c:pt>
                <c:pt idx="22930">
                  <c:v>107</c:v>
                </c:pt>
                <c:pt idx="22931">
                  <c:v>107</c:v>
                </c:pt>
                <c:pt idx="22932">
                  <c:v>107</c:v>
                </c:pt>
                <c:pt idx="22933">
                  <c:v>107</c:v>
                </c:pt>
                <c:pt idx="22934">
                  <c:v>107</c:v>
                </c:pt>
                <c:pt idx="22935">
                  <c:v>107</c:v>
                </c:pt>
                <c:pt idx="22936">
                  <c:v>107</c:v>
                </c:pt>
                <c:pt idx="22937">
                  <c:v>107</c:v>
                </c:pt>
                <c:pt idx="22938">
                  <c:v>107</c:v>
                </c:pt>
                <c:pt idx="22939">
                  <c:v>107</c:v>
                </c:pt>
                <c:pt idx="22940">
                  <c:v>107</c:v>
                </c:pt>
                <c:pt idx="22941">
                  <c:v>107</c:v>
                </c:pt>
                <c:pt idx="22942">
                  <c:v>107</c:v>
                </c:pt>
                <c:pt idx="22943">
                  <c:v>107</c:v>
                </c:pt>
                <c:pt idx="22944">
                  <c:v>107</c:v>
                </c:pt>
                <c:pt idx="22945">
                  <c:v>107</c:v>
                </c:pt>
                <c:pt idx="22946">
                  <c:v>107</c:v>
                </c:pt>
                <c:pt idx="22947">
                  <c:v>107</c:v>
                </c:pt>
                <c:pt idx="22948">
                  <c:v>107</c:v>
                </c:pt>
                <c:pt idx="22949">
                  <c:v>107</c:v>
                </c:pt>
                <c:pt idx="22950">
                  <c:v>107</c:v>
                </c:pt>
                <c:pt idx="22951">
                  <c:v>107</c:v>
                </c:pt>
                <c:pt idx="22952">
                  <c:v>107</c:v>
                </c:pt>
                <c:pt idx="22953">
                  <c:v>107</c:v>
                </c:pt>
                <c:pt idx="22954">
                  <c:v>107</c:v>
                </c:pt>
                <c:pt idx="22955">
                  <c:v>107</c:v>
                </c:pt>
                <c:pt idx="22956">
                  <c:v>107</c:v>
                </c:pt>
                <c:pt idx="22957">
                  <c:v>107</c:v>
                </c:pt>
                <c:pt idx="22958">
                  <c:v>107</c:v>
                </c:pt>
                <c:pt idx="22959">
                  <c:v>107</c:v>
                </c:pt>
                <c:pt idx="22960">
                  <c:v>107</c:v>
                </c:pt>
                <c:pt idx="22961">
                  <c:v>107</c:v>
                </c:pt>
                <c:pt idx="22962">
                  <c:v>108</c:v>
                </c:pt>
                <c:pt idx="22963">
                  <c:v>108</c:v>
                </c:pt>
                <c:pt idx="22964">
                  <c:v>108</c:v>
                </c:pt>
                <c:pt idx="22965">
                  <c:v>108</c:v>
                </c:pt>
                <c:pt idx="22966">
                  <c:v>108</c:v>
                </c:pt>
                <c:pt idx="22967">
                  <c:v>108</c:v>
                </c:pt>
                <c:pt idx="22968">
                  <c:v>108</c:v>
                </c:pt>
                <c:pt idx="22969">
                  <c:v>108</c:v>
                </c:pt>
                <c:pt idx="22970">
                  <c:v>108</c:v>
                </c:pt>
                <c:pt idx="22971">
                  <c:v>108</c:v>
                </c:pt>
                <c:pt idx="22972">
                  <c:v>108</c:v>
                </c:pt>
                <c:pt idx="22973">
                  <c:v>108</c:v>
                </c:pt>
                <c:pt idx="22974">
                  <c:v>108</c:v>
                </c:pt>
                <c:pt idx="22975">
                  <c:v>108</c:v>
                </c:pt>
                <c:pt idx="22976">
                  <c:v>108</c:v>
                </c:pt>
                <c:pt idx="22977">
                  <c:v>108</c:v>
                </c:pt>
                <c:pt idx="22978">
                  <c:v>108</c:v>
                </c:pt>
                <c:pt idx="22979">
                  <c:v>108</c:v>
                </c:pt>
                <c:pt idx="22980">
                  <c:v>108</c:v>
                </c:pt>
                <c:pt idx="22981">
                  <c:v>108</c:v>
                </c:pt>
                <c:pt idx="22982">
                  <c:v>108</c:v>
                </c:pt>
                <c:pt idx="22983">
                  <c:v>108</c:v>
                </c:pt>
                <c:pt idx="22984">
                  <c:v>108</c:v>
                </c:pt>
                <c:pt idx="22985">
                  <c:v>108</c:v>
                </c:pt>
                <c:pt idx="22986">
                  <c:v>108</c:v>
                </c:pt>
                <c:pt idx="22987">
                  <c:v>108</c:v>
                </c:pt>
                <c:pt idx="22988">
                  <c:v>108</c:v>
                </c:pt>
                <c:pt idx="22989">
                  <c:v>108</c:v>
                </c:pt>
                <c:pt idx="22990">
                  <c:v>108</c:v>
                </c:pt>
                <c:pt idx="22991">
                  <c:v>108</c:v>
                </c:pt>
                <c:pt idx="22992">
                  <c:v>108</c:v>
                </c:pt>
                <c:pt idx="22993">
                  <c:v>108</c:v>
                </c:pt>
                <c:pt idx="22994">
                  <c:v>108</c:v>
                </c:pt>
                <c:pt idx="22995">
                  <c:v>108</c:v>
                </c:pt>
                <c:pt idx="22996">
                  <c:v>108</c:v>
                </c:pt>
                <c:pt idx="22997">
                  <c:v>108</c:v>
                </c:pt>
                <c:pt idx="22998">
                  <c:v>108</c:v>
                </c:pt>
                <c:pt idx="22999">
                  <c:v>108</c:v>
                </c:pt>
                <c:pt idx="23000">
                  <c:v>108</c:v>
                </c:pt>
                <c:pt idx="23001">
                  <c:v>108</c:v>
                </c:pt>
                <c:pt idx="23002">
                  <c:v>108</c:v>
                </c:pt>
                <c:pt idx="23003">
                  <c:v>108</c:v>
                </c:pt>
                <c:pt idx="23004">
                  <c:v>108</c:v>
                </c:pt>
                <c:pt idx="23005">
                  <c:v>108</c:v>
                </c:pt>
                <c:pt idx="23006">
                  <c:v>108</c:v>
                </c:pt>
                <c:pt idx="23007">
                  <c:v>108</c:v>
                </c:pt>
                <c:pt idx="23008">
                  <c:v>108</c:v>
                </c:pt>
                <c:pt idx="23009">
                  <c:v>108</c:v>
                </c:pt>
                <c:pt idx="23010">
                  <c:v>108</c:v>
                </c:pt>
                <c:pt idx="23011">
                  <c:v>109</c:v>
                </c:pt>
                <c:pt idx="23012">
                  <c:v>109</c:v>
                </c:pt>
                <c:pt idx="23013">
                  <c:v>109</c:v>
                </c:pt>
                <c:pt idx="23014">
                  <c:v>109</c:v>
                </c:pt>
                <c:pt idx="23015">
                  <c:v>109</c:v>
                </c:pt>
                <c:pt idx="23016">
                  <c:v>109</c:v>
                </c:pt>
                <c:pt idx="23017">
                  <c:v>109</c:v>
                </c:pt>
                <c:pt idx="23018">
                  <c:v>109</c:v>
                </c:pt>
                <c:pt idx="23019">
                  <c:v>109</c:v>
                </c:pt>
                <c:pt idx="23020">
                  <c:v>109</c:v>
                </c:pt>
                <c:pt idx="23021">
                  <c:v>109</c:v>
                </c:pt>
                <c:pt idx="23022">
                  <c:v>109</c:v>
                </c:pt>
                <c:pt idx="23023">
                  <c:v>109</c:v>
                </c:pt>
                <c:pt idx="23024">
                  <c:v>109</c:v>
                </c:pt>
                <c:pt idx="23025">
                  <c:v>109</c:v>
                </c:pt>
                <c:pt idx="23026">
                  <c:v>109</c:v>
                </c:pt>
                <c:pt idx="23027">
                  <c:v>109</c:v>
                </c:pt>
                <c:pt idx="23028">
                  <c:v>109</c:v>
                </c:pt>
                <c:pt idx="23029">
                  <c:v>109</c:v>
                </c:pt>
                <c:pt idx="23030">
                  <c:v>109</c:v>
                </c:pt>
                <c:pt idx="23031">
                  <c:v>109</c:v>
                </c:pt>
                <c:pt idx="23032">
                  <c:v>109</c:v>
                </c:pt>
                <c:pt idx="23033">
                  <c:v>109</c:v>
                </c:pt>
                <c:pt idx="23034">
                  <c:v>109</c:v>
                </c:pt>
                <c:pt idx="23035">
                  <c:v>109</c:v>
                </c:pt>
                <c:pt idx="23036">
                  <c:v>109</c:v>
                </c:pt>
                <c:pt idx="23037">
                  <c:v>109</c:v>
                </c:pt>
                <c:pt idx="23038">
                  <c:v>109</c:v>
                </c:pt>
                <c:pt idx="23039">
                  <c:v>109</c:v>
                </c:pt>
                <c:pt idx="23040">
                  <c:v>109</c:v>
                </c:pt>
                <c:pt idx="23041">
                  <c:v>109</c:v>
                </c:pt>
                <c:pt idx="23042">
                  <c:v>109</c:v>
                </c:pt>
                <c:pt idx="23043">
                  <c:v>109</c:v>
                </c:pt>
                <c:pt idx="23044">
                  <c:v>109</c:v>
                </c:pt>
                <c:pt idx="23045">
                  <c:v>109</c:v>
                </c:pt>
                <c:pt idx="23046">
                  <c:v>109</c:v>
                </c:pt>
                <c:pt idx="23047">
                  <c:v>109</c:v>
                </c:pt>
                <c:pt idx="23048">
                  <c:v>109</c:v>
                </c:pt>
                <c:pt idx="23049">
                  <c:v>109</c:v>
                </c:pt>
                <c:pt idx="23050">
                  <c:v>109</c:v>
                </c:pt>
                <c:pt idx="23051">
                  <c:v>109</c:v>
                </c:pt>
                <c:pt idx="23052">
                  <c:v>109</c:v>
                </c:pt>
                <c:pt idx="23053">
                  <c:v>109</c:v>
                </c:pt>
                <c:pt idx="23054">
                  <c:v>109</c:v>
                </c:pt>
                <c:pt idx="23055">
                  <c:v>109</c:v>
                </c:pt>
                <c:pt idx="23056">
                  <c:v>109</c:v>
                </c:pt>
                <c:pt idx="23057">
                  <c:v>109</c:v>
                </c:pt>
                <c:pt idx="23058">
                  <c:v>109</c:v>
                </c:pt>
                <c:pt idx="23059">
                  <c:v>109</c:v>
                </c:pt>
                <c:pt idx="23060">
                  <c:v>109</c:v>
                </c:pt>
                <c:pt idx="23061">
                  <c:v>109</c:v>
                </c:pt>
                <c:pt idx="23062">
                  <c:v>109</c:v>
                </c:pt>
                <c:pt idx="23063">
                  <c:v>109</c:v>
                </c:pt>
                <c:pt idx="23064">
                  <c:v>110</c:v>
                </c:pt>
                <c:pt idx="23065">
                  <c:v>110</c:v>
                </c:pt>
                <c:pt idx="23066">
                  <c:v>110</c:v>
                </c:pt>
                <c:pt idx="23067">
                  <c:v>110</c:v>
                </c:pt>
                <c:pt idx="23068">
                  <c:v>110</c:v>
                </c:pt>
                <c:pt idx="23069">
                  <c:v>110</c:v>
                </c:pt>
                <c:pt idx="23070">
                  <c:v>110</c:v>
                </c:pt>
                <c:pt idx="23071">
                  <c:v>110</c:v>
                </c:pt>
                <c:pt idx="23072">
                  <c:v>110</c:v>
                </c:pt>
                <c:pt idx="23073">
                  <c:v>110</c:v>
                </c:pt>
                <c:pt idx="23074">
                  <c:v>110</c:v>
                </c:pt>
                <c:pt idx="23075">
                  <c:v>110</c:v>
                </c:pt>
                <c:pt idx="23076">
                  <c:v>110</c:v>
                </c:pt>
                <c:pt idx="23077">
                  <c:v>110</c:v>
                </c:pt>
                <c:pt idx="23078">
                  <c:v>110</c:v>
                </c:pt>
                <c:pt idx="23079">
                  <c:v>110</c:v>
                </c:pt>
                <c:pt idx="23080">
                  <c:v>110</c:v>
                </c:pt>
                <c:pt idx="23081">
                  <c:v>110</c:v>
                </c:pt>
                <c:pt idx="23082">
                  <c:v>110</c:v>
                </c:pt>
                <c:pt idx="23083">
                  <c:v>110</c:v>
                </c:pt>
                <c:pt idx="23084">
                  <c:v>110</c:v>
                </c:pt>
                <c:pt idx="23085">
                  <c:v>110</c:v>
                </c:pt>
                <c:pt idx="23086">
                  <c:v>110</c:v>
                </c:pt>
                <c:pt idx="23087">
                  <c:v>110</c:v>
                </c:pt>
                <c:pt idx="23088">
                  <c:v>110</c:v>
                </c:pt>
                <c:pt idx="23089">
                  <c:v>110</c:v>
                </c:pt>
                <c:pt idx="23090">
                  <c:v>110</c:v>
                </c:pt>
                <c:pt idx="23091">
                  <c:v>110</c:v>
                </c:pt>
                <c:pt idx="23092">
                  <c:v>110</c:v>
                </c:pt>
                <c:pt idx="23093">
                  <c:v>110</c:v>
                </c:pt>
                <c:pt idx="23094">
                  <c:v>110</c:v>
                </c:pt>
                <c:pt idx="23095">
                  <c:v>110</c:v>
                </c:pt>
                <c:pt idx="23096">
                  <c:v>110</c:v>
                </c:pt>
                <c:pt idx="23097">
                  <c:v>110</c:v>
                </c:pt>
                <c:pt idx="23098">
                  <c:v>110</c:v>
                </c:pt>
                <c:pt idx="23099">
                  <c:v>110</c:v>
                </c:pt>
                <c:pt idx="23100">
                  <c:v>110</c:v>
                </c:pt>
                <c:pt idx="23101">
                  <c:v>110</c:v>
                </c:pt>
                <c:pt idx="23102">
                  <c:v>110</c:v>
                </c:pt>
                <c:pt idx="23103">
                  <c:v>110</c:v>
                </c:pt>
                <c:pt idx="23104">
                  <c:v>110</c:v>
                </c:pt>
                <c:pt idx="23105">
                  <c:v>110</c:v>
                </c:pt>
                <c:pt idx="23106">
                  <c:v>110</c:v>
                </c:pt>
                <c:pt idx="23107">
                  <c:v>110</c:v>
                </c:pt>
                <c:pt idx="23108">
                  <c:v>110</c:v>
                </c:pt>
                <c:pt idx="23109">
                  <c:v>110</c:v>
                </c:pt>
                <c:pt idx="23110">
                  <c:v>110</c:v>
                </c:pt>
                <c:pt idx="23111">
                  <c:v>110</c:v>
                </c:pt>
                <c:pt idx="23112">
                  <c:v>110</c:v>
                </c:pt>
                <c:pt idx="23113">
                  <c:v>110</c:v>
                </c:pt>
                <c:pt idx="23114">
                  <c:v>110</c:v>
                </c:pt>
                <c:pt idx="23115">
                  <c:v>110</c:v>
                </c:pt>
                <c:pt idx="23116">
                  <c:v>110</c:v>
                </c:pt>
                <c:pt idx="23117">
                  <c:v>110</c:v>
                </c:pt>
                <c:pt idx="23118">
                  <c:v>110</c:v>
                </c:pt>
                <c:pt idx="23119">
                  <c:v>110</c:v>
                </c:pt>
                <c:pt idx="23120">
                  <c:v>111</c:v>
                </c:pt>
                <c:pt idx="23121">
                  <c:v>111</c:v>
                </c:pt>
                <c:pt idx="23122">
                  <c:v>111</c:v>
                </c:pt>
                <c:pt idx="23123">
                  <c:v>111</c:v>
                </c:pt>
                <c:pt idx="23124">
                  <c:v>111</c:v>
                </c:pt>
                <c:pt idx="23125">
                  <c:v>111</c:v>
                </c:pt>
                <c:pt idx="23126">
                  <c:v>111</c:v>
                </c:pt>
                <c:pt idx="23127">
                  <c:v>111</c:v>
                </c:pt>
                <c:pt idx="23128">
                  <c:v>111</c:v>
                </c:pt>
                <c:pt idx="23129">
                  <c:v>111</c:v>
                </c:pt>
                <c:pt idx="23130">
                  <c:v>111</c:v>
                </c:pt>
                <c:pt idx="23131">
                  <c:v>111</c:v>
                </c:pt>
                <c:pt idx="23132">
                  <c:v>111</c:v>
                </c:pt>
                <c:pt idx="23133">
                  <c:v>111</c:v>
                </c:pt>
                <c:pt idx="23134">
                  <c:v>111</c:v>
                </c:pt>
                <c:pt idx="23135">
                  <c:v>111</c:v>
                </c:pt>
                <c:pt idx="23136">
                  <c:v>111</c:v>
                </c:pt>
                <c:pt idx="23137">
                  <c:v>111</c:v>
                </c:pt>
                <c:pt idx="23138">
                  <c:v>111</c:v>
                </c:pt>
                <c:pt idx="23139">
                  <c:v>111</c:v>
                </c:pt>
                <c:pt idx="23140">
                  <c:v>111</c:v>
                </c:pt>
                <c:pt idx="23141">
                  <c:v>111</c:v>
                </c:pt>
                <c:pt idx="23142">
                  <c:v>111</c:v>
                </c:pt>
                <c:pt idx="23143">
                  <c:v>111</c:v>
                </c:pt>
                <c:pt idx="23144">
                  <c:v>111</c:v>
                </c:pt>
                <c:pt idx="23145">
                  <c:v>111</c:v>
                </c:pt>
                <c:pt idx="23146">
                  <c:v>111</c:v>
                </c:pt>
                <c:pt idx="23147">
                  <c:v>111</c:v>
                </c:pt>
                <c:pt idx="23148">
                  <c:v>111</c:v>
                </c:pt>
                <c:pt idx="23149">
                  <c:v>111</c:v>
                </c:pt>
                <c:pt idx="23150">
                  <c:v>111</c:v>
                </c:pt>
                <c:pt idx="23151">
                  <c:v>111</c:v>
                </c:pt>
                <c:pt idx="23152">
                  <c:v>111</c:v>
                </c:pt>
                <c:pt idx="23153">
                  <c:v>111</c:v>
                </c:pt>
                <c:pt idx="23154">
                  <c:v>111</c:v>
                </c:pt>
                <c:pt idx="23155">
                  <c:v>112</c:v>
                </c:pt>
                <c:pt idx="23156">
                  <c:v>112</c:v>
                </c:pt>
                <c:pt idx="23157">
                  <c:v>112</c:v>
                </c:pt>
                <c:pt idx="23158">
                  <c:v>112</c:v>
                </c:pt>
                <c:pt idx="23159">
                  <c:v>112</c:v>
                </c:pt>
                <c:pt idx="23160">
                  <c:v>112</c:v>
                </c:pt>
                <c:pt idx="23161">
                  <c:v>112</c:v>
                </c:pt>
                <c:pt idx="23162">
                  <c:v>112</c:v>
                </c:pt>
                <c:pt idx="23163">
                  <c:v>112</c:v>
                </c:pt>
                <c:pt idx="23164">
                  <c:v>112</c:v>
                </c:pt>
                <c:pt idx="23165">
                  <c:v>112</c:v>
                </c:pt>
                <c:pt idx="23166">
                  <c:v>112</c:v>
                </c:pt>
                <c:pt idx="23167">
                  <c:v>112</c:v>
                </c:pt>
                <c:pt idx="23168">
                  <c:v>112</c:v>
                </c:pt>
                <c:pt idx="23169">
                  <c:v>112</c:v>
                </c:pt>
                <c:pt idx="23170">
                  <c:v>112</c:v>
                </c:pt>
                <c:pt idx="23171">
                  <c:v>112</c:v>
                </c:pt>
                <c:pt idx="23172">
                  <c:v>112</c:v>
                </c:pt>
                <c:pt idx="23173">
                  <c:v>112</c:v>
                </c:pt>
                <c:pt idx="23174">
                  <c:v>112</c:v>
                </c:pt>
                <c:pt idx="23175">
                  <c:v>112</c:v>
                </c:pt>
                <c:pt idx="23176">
                  <c:v>112</c:v>
                </c:pt>
                <c:pt idx="23177">
                  <c:v>112</c:v>
                </c:pt>
                <c:pt idx="23178">
                  <c:v>112</c:v>
                </c:pt>
                <c:pt idx="23179">
                  <c:v>112</c:v>
                </c:pt>
                <c:pt idx="23180">
                  <c:v>112</c:v>
                </c:pt>
                <c:pt idx="23181">
                  <c:v>112</c:v>
                </c:pt>
                <c:pt idx="23182">
                  <c:v>112</c:v>
                </c:pt>
                <c:pt idx="23183">
                  <c:v>112</c:v>
                </c:pt>
                <c:pt idx="23184">
                  <c:v>112</c:v>
                </c:pt>
                <c:pt idx="23185">
                  <c:v>112</c:v>
                </c:pt>
                <c:pt idx="23186">
                  <c:v>112</c:v>
                </c:pt>
                <c:pt idx="23187">
                  <c:v>112</c:v>
                </c:pt>
                <c:pt idx="23188">
                  <c:v>112</c:v>
                </c:pt>
                <c:pt idx="23189">
                  <c:v>112</c:v>
                </c:pt>
                <c:pt idx="23190">
                  <c:v>112</c:v>
                </c:pt>
                <c:pt idx="23191">
                  <c:v>112</c:v>
                </c:pt>
                <c:pt idx="23192">
                  <c:v>112</c:v>
                </c:pt>
                <c:pt idx="23193">
                  <c:v>112</c:v>
                </c:pt>
                <c:pt idx="23194">
                  <c:v>112</c:v>
                </c:pt>
                <c:pt idx="23195">
                  <c:v>112</c:v>
                </c:pt>
                <c:pt idx="23196">
                  <c:v>112</c:v>
                </c:pt>
                <c:pt idx="23197">
                  <c:v>112</c:v>
                </c:pt>
                <c:pt idx="23198">
                  <c:v>112</c:v>
                </c:pt>
                <c:pt idx="23199">
                  <c:v>113</c:v>
                </c:pt>
                <c:pt idx="23200">
                  <c:v>113</c:v>
                </c:pt>
                <c:pt idx="23201">
                  <c:v>113</c:v>
                </c:pt>
                <c:pt idx="23202">
                  <c:v>113</c:v>
                </c:pt>
                <c:pt idx="23203">
                  <c:v>113</c:v>
                </c:pt>
                <c:pt idx="23204">
                  <c:v>113</c:v>
                </c:pt>
                <c:pt idx="23205">
                  <c:v>113</c:v>
                </c:pt>
                <c:pt idx="23206">
                  <c:v>113</c:v>
                </c:pt>
                <c:pt idx="23207">
                  <c:v>113</c:v>
                </c:pt>
                <c:pt idx="23208">
                  <c:v>113</c:v>
                </c:pt>
                <c:pt idx="23209">
                  <c:v>113</c:v>
                </c:pt>
                <c:pt idx="23210">
                  <c:v>113</c:v>
                </c:pt>
                <c:pt idx="23211">
                  <c:v>113</c:v>
                </c:pt>
                <c:pt idx="23212">
                  <c:v>113</c:v>
                </c:pt>
                <c:pt idx="23213">
                  <c:v>113</c:v>
                </c:pt>
                <c:pt idx="23214">
                  <c:v>113</c:v>
                </c:pt>
                <c:pt idx="23215">
                  <c:v>113</c:v>
                </c:pt>
                <c:pt idx="23216">
                  <c:v>113</c:v>
                </c:pt>
                <c:pt idx="23217">
                  <c:v>113</c:v>
                </c:pt>
                <c:pt idx="23218">
                  <c:v>113</c:v>
                </c:pt>
                <c:pt idx="23219">
                  <c:v>113</c:v>
                </c:pt>
                <c:pt idx="23220">
                  <c:v>113</c:v>
                </c:pt>
                <c:pt idx="23221">
                  <c:v>113</c:v>
                </c:pt>
                <c:pt idx="23222">
                  <c:v>113</c:v>
                </c:pt>
                <c:pt idx="23223">
                  <c:v>113</c:v>
                </c:pt>
                <c:pt idx="23224">
                  <c:v>113</c:v>
                </c:pt>
                <c:pt idx="23225">
                  <c:v>113</c:v>
                </c:pt>
                <c:pt idx="23226">
                  <c:v>113</c:v>
                </c:pt>
                <c:pt idx="23227">
                  <c:v>113</c:v>
                </c:pt>
                <c:pt idx="23228">
                  <c:v>113</c:v>
                </c:pt>
                <c:pt idx="23229">
                  <c:v>113</c:v>
                </c:pt>
                <c:pt idx="23230">
                  <c:v>113</c:v>
                </c:pt>
                <c:pt idx="23231">
                  <c:v>113</c:v>
                </c:pt>
                <c:pt idx="23232">
                  <c:v>113</c:v>
                </c:pt>
                <c:pt idx="23233">
                  <c:v>113</c:v>
                </c:pt>
                <c:pt idx="23234">
                  <c:v>113</c:v>
                </c:pt>
                <c:pt idx="23235">
                  <c:v>113</c:v>
                </c:pt>
                <c:pt idx="23236">
                  <c:v>113</c:v>
                </c:pt>
                <c:pt idx="23237">
                  <c:v>113</c:v>
                </c:pt>
                <c:pt idx="23238">
                  <c:v>113</c:v>
                </c:pt>
                <c:pt idx="23239">
                  <c:v>113</c:v>
                </c:pt>
                <c:pt idx="23240">
                  <c:v>113</c:v>
                </c:pt>
                <c:pt idx="23241">
                  <c:v>113</c:v>
                </c:pt>
                <c:pt idx="23242">
                  <c:v>113</c:v>
                </c:pt>
                <c:pt idx="23243">
                  <c:v>114</c:v>
                </c:pt>
                <c:pt idx="23244">
                  <c:v>114</c:v>
                </c:pt>
                <c:pt idx="23245">
                  <c:v>114</c:v>
                </c:pt>
                <c:pt idx="23246">
                  <c:v>114</c:v>
                </c:pt>
                <c:pt idx="23247">
                  <c:v>114</c:v>
                </c:pt>
                <c:pt idx="23248">
                  <c:v>114</c:v>
                </c:pt>
                <c:pt idx="23249">
                  <c:v>114</c:v>
                </c:pt>
                <c:pt idx="23250">
                  <c:v>114</c:v>
                </c:pt>
                <c:pt idx="23251">
                  <c:v>114</c:v>
                </c:pt>
                <c:pt idx="23252">
                  <c:v>114</c:v>
                </c:pt>
                <c:pt idx="23253">
                  <c:v>114</c:v>
                </c:pt>
                <c:pt idx="23254">
                  <c:v>114</c:v>
                </c:pt>
                <c:pt idx="23255">
                  <c:v>114</c:v>
                </c:pt>
                <c:pt idx="23256">
                  <c:v>114</c:v>
                </c:pt>
                <c:pt idx="23257">
                  <c:v>114</c:v>
                </c:pt>
                <c:pt idx="23258">
                  <c:v>114</c:v>
                </c:pt>
                <c:pt idx="23259">
                  <c:v>114</c:v>
                </c:pt>
                <c:pt idx="23260">
                  <c:v>114</c:v>
                </c:pt>
                <c:pt idx="23261">
                  <c:v>114</c:v>
                </c:pt>
                <c:pt idx="23262">
                  <c:v>114</c:v>
                </c:pt>
                <c:pt idx="23263">
                  <c:v>114</c:v>
                </c:pt>
                <c:pt idx="23264">
                  <c:v>114</c:v>
                </c:pt>
                <c:pt idx="23265">
                  <c:v>114</c:v>
                </c:pt>
                <c:pt idx="23266">
                  <c:v>114</c:v>
                </c:pt>
                <c:pt idx="23267">
                  <c:v>114</c:v>
                </c:pt>
                <c:pt idx="23268">
                  <c:v>114</c:v>
                </c:pt>
                <c:pt idx="23269">
                  <c:v>114</c:v>
                </c:pt>
                <c:pt idx="23270">
                  <c:v>114</c:v>
                </c:pt>
                <c:pt idx="23271">
                  <c:v>114</c:v>
                </c:pt>
                <c:pt idx="23272">
                  <c:v>114</c:v>
                </c:pt>
                <c:pt idx="23273">
                  <c:v>114</c:v>
                </c:pt>
                <c:pt idx="23274">
                  <c:v>114</c:v>
                </c:pt>
                <c:pt idx="23275">
                  <c:v>114</c:v>
                </c:pt>
                <c:pt idx="23276">
                  <c:v>114</c:v>
                </c:pt>
                <c:pt idx="23277">
                  <c:v>114</c:v>
                </c:pt>
                <c:pt idx="23278">
                  <c:v>114</c:v>
                </c:pt>
                <c:pt idx="23279">
                  <c:v>114</c:v>
                </c:pt>
                <c:pt idx="23280">
                  <c:v>114</c:v>
                </c:pt>
                <c:pt idx="23281">
                  <c:v>114</c:v>
                </c:pt>
                <c:pt idx="23282">
                  <c:v>114</c:v>
                </c:pt>
                <c:pt idx="23283">
                  <c:v>114</c:v>
                </c:pt>
                <c:pt idx="23284">
                  <c:v>114</c:v>
                </c:pt>
                <c:pt idx="23285">
                  <c:v>114</c:v>
                </c:pt>
                <c:pt idx="23286">
                  <c:v>114</c:v>
                </c:pt>
                <c:pt idx="23287">
                  <c:v>114</c:v>
                </c:pt>
                <c:pt idx="23288">
                  <c:v>114</c:v>
                </c:pt>
                <c:pt idx="23289">
                  <c:v>114</c:v>
                </c:pt>
                <c:pt idx="23290">
                  <c:v>114</c:v>
                </c:pt>
                <c:pt idx="23291">
                  <c:v>114</c:v>
                </c:pt>
                <c:pt idx="23292">
                  <c:v>114</c:v>
                </c:pt>
                <c:pt idx="23293">
                  <c:v>114</c:v>
                </c:pt>
                <c:pt idx="23294">
                  <c:v>114</c:v>
                </c:pt>
                <c:pt idx="23295">
                  <c:v>114</c:v>
                </c:pt>
                <c:pt idx="23296">
                  <c:v>114</c:v>
                </c:pt>
                <c:pt idx="23297">
                  <c:v>114</c:v>
                </c:pt>
                <c:pt idx="23298">
                  <c:v>114</c:v>
                </c:pt>
                <c:pt idx="23299">
                  <c:v>114</c:v>
                </c:pt>
                <c:pt idx="23300">
                  <c:v>115</c:v>
                </c:pt>
                <c:pt idx="23301">
                  <c:v>115</c:v>
                </c:pt>
                <c:pt idx="23302">
                  <c:v>115</c:v>
                </c:pt>
                <c:pt idx="23303">
                  <c:v>115</c:v>
                </c:pt>
                <c:pt idx="23304">
                  <c:v>115</c:v>
                </c:pt>
                <c:pt idx="23305">
                  <c:v>115</c:v>
                </c:pt>
                <c:pt idx="23306">
                  <c:v>115</c:v>
                </c:pt>
                <c:pt idx="23307">
                  <c:v>115</c:v>
                </c:pt>
                <c:pt idx="23308">
                  <c:v>115</c:v>
                </c:pt>
                <c:pt idx="23309">
                  <c:v>115</c:v>
                </c:pt>
                <c:pt idx="23310">
                  <c:v>115</c:v>
                </c:pt>
                <c:pt idx="23311">
                  <c:v>115</c:v>
                </c:pt>
                <c:pt idx="23312">
                  <c:v>115</c:v>
                </c:pt>
                <c:pt idx="23313">
                  <c:v>115</c:v>
                </c:pt>
                <c:pt idx="23314">
                  <c:v>115</c:v>
                </c:pt>
                <c:pt idx="23315">
                  <c:v>115</c:v>
                </c:pt>
                <c:pt idx="23316">
                  <c:v>115</c:v>
                </c:pt>
                <c:pt idx="23317">
                  <c:v>115</c:v>
                </c:pt>
                <c:pt idx="23318">
                  <c:v>115</c:v>
                </c:pt>
                <c:pt idx="23319">
                  <c:v>115</c:v>
                </c:pt>
                <c:pt idx="23320">
                  <c:v>115</c:v>
                </c:pt>
                <c:pt idx="23321">
                  <c:v>115</c:v>
                </c:pt>
                <c:pt idx="23322">
                  <c:v>115</c:v>
                </c:pt>
                <c:pt idx="23323">
                  <c:v>115</c:v>
                </c:pt>
                <c:pt idx="23324">
                  <c:v>115</c:v>
                </c:pt>
                <c:pt idx="23325">
                  <c:v>115</c:v>
                </c:pt>
                <c:pt idx="23326">
                  <c:v>115</c:v>
                </c:pt>
                <c:pt idx="23327">
                  <c:v>115</c:v>
                </c:pt>
                <c:pt idx="23328">
                  <c:v>115</c:v>
                </c:pt>
                <c:pt idx="23329">
                  <c:v>115</c:v>
                </c:pt>
                <c:pt idx="23330">
                  <c:v>115</c:v>
                </c:pt>
                <c:pt idx="23331">
                  <c:v>115</c:v>
                </c:pt>
                <c:pt idx="23332">
                  <c:v>115</c:v>
                </c:pt>
                <c:pt idx="23333">
                  <c:v>115</c:v>
                </c:pt>
                <c:pt idx="23334">
                  <c:v>115</c:v>
                </c:pt>
                <c:pt idx="23335">
                  <c:v>115</c:v>
                </c:pt>
                <c:pt idx="23336">
                  <c:v>115</c:v>
                </c:pt>
                <c:pt idx="23337">
                  <c:v>115</c:v>
                </c:pt>
                <c:pt idx="23338">
                  <c:v>115</c:v>
                </c:pt>
                <c:pt idx="23339">
                  <c:v>115</c:v>
                </c:pt>
                <c:pt idx="23340">
                  <c:v>115</c:v>
                </c:pt>
                <c:pt idx="23341">
                  <c:v>115</c:v>
                </c:pt>
                <c:pt idx="23342">
                  <c:v>115</c:v>
                </c:pt>
                <c:pt idx="23343">
                  <c:v>115</c:v>
                </c:pt>
                <c:pt idx="23344">
                  <c:v>115</c:v>
                </c:pt>
                <c:pt idx="23345">
                  <c:v>115</c:v>
                </c:pt>
                <c:pt idx="23346">
                  <c:v>115</c:v>
                </c:pt>
                <c:pt idx="23347">
                  <c:v>115</c:v>
                </c:pt>
                <c:pt idx="23348">
                  <c:v>115</c:v>
                </c:pt>
                <c:pt idx="23349">
                  <c:v>116</c:v>
                </c:pt>
                <c:pt idx="23350">
                  <c:v>116</c:v>
                </c:pt>
                <c:pt idx="23351">
                  <c:v>116</c:v>
                </c:pt>
                <c:pt idx="23352">
                  <c:v>116</c:v>
                </c:pt>
                <c:pt idx="23353">
                  <c:v>116</c:v>
                </c:pt>
                <c:pt idx="23354">
                  <c:v>116</c:v>
                </c:pt>
                <c:pt idx="23355">
                  <c:v>116</c:v>
                </c:pt>
                <c:pt idx="23356">
                  <c:v>116</c:v>
                </c:pt>
                <c:pt idx="23357">
                  <c:v>116</c:v>
                </c:pt>
                <c:pt idx="23358">
                  <c:v>116</c:v>
                </c:pt>
                <c:pt idx="23359">
                  <c:v>116</c:v>
                </c:pt>
                <c:pt idx="23360">
                  <c:v>116</c:v>
                </c:pt>
                <c:pt idx="23361">
                  <c:v>116</c:v>
                </c:pt>
                <c:pt idx="23362">
                  <c:v>116</c:v>
                </c:pt>
                <c:pt idx="23363">
                  <c:v>116</c:v>
                </c:pt>
                <c:pt idx="23364">
                  <c:v>116</c:v>
                </c:pt>
                <c:pt idx="23365">
                  <c:v>116</c:v>
                </c:pt>
                <c:pt idx="23366">
                  <c:v>116</c:v>
                </c:pt>
                <c:pt idx="23367">
                  <c:v>116</c:v>
                </c:pt>
                <c:pt idx="23368">
                  <c:v>116</c:v>
                </c:pt>
                <c:pt idx="23369">
                  <c:v>116</c:v>
                </c:pt>
                <c:pt idx="23370">
                  <c:v>116</c:v>
                </c:pt>
                <c:pt idx="23371">
                  <c:v>116</c:v>
                </c:pt>
                <c:pt idx="23372">
                  <c:v>116</c:v>
                </c:pt>
                <c:pt idx="23373">
                  <c:v>116</c:v>
                </c:pt>
                <c:pt idx="23374">
                  <c:v>116</c:v>
                </c:pt>
                <c:pt idx="23375">
                  <c:v>116</c:v>
                </c:pt>
                <c:pt idx="23376">
                  <c:v>116</c:v>
                </c:pt>
                <c:pt idx="23377">
                  <c:v>116</c:v>
                </c:pt>
                <c:pt idx="23378">
                  <c:v>116</c:v>
                </c:pt>
                <c:pt idx="23379">
                  <c:v>116</c:v>
                </c:pt>
                <c:pt idx="23380">
                  <c:v>116</c:v>
                </c:pt>
                <c:pt idx="23381">
                  <c:v>116</c:v>
                </c:pt>
                <c:pt idx="23382">
                  <c:v>116</c:v>
                </c:pt>
                <c:pt idx="23383">
                  <c:v>116</c:v>
                </c:pt>
                <c:pt idx="23384">
                  <c:v>116</c:v>
                </c:pt>
                <c:pt idx="23385">
                  <c:v>116</c:v>
                </c:pt>
                <c:pt idx="23386">
                  <c:v>116</c:v>
                </c:pt>
                <c:pt idx="23387">
                  <c:v>116</c:v>
                </c:pt>
                <c:pt idx="23388">
                  <c:v>116</c:v>
                </c:pt>
                <c:pt idx="23389">
                  <c:v>116</c:v>
                </c:pt>
                <c:pt idx="23390">
                  <c:v>117</c:v>
                </c:pt>
                <c:pt idx="23391">
                  <c:v>117</c:v>
                </c:pt>
                <c:pt idx="23392">
                  <c:v>117</c:v>
                </c:pt>
                <c:pt idx="23393">
                  <c:v>117</c:v>
                </c:pt>
                <c:pt idx="23394">
                  <c:v>117</c:v>
                </c:pt>
                <c:pt idx="23395">
                  <c:v>117</c:v>
                </c:pt>
                <c:pt idx="23396">
                  <c:v>117</c:v>
                </c:pt>
                <c:pt idx="23397">
                  <c:v>117</c:v>
                </c:pt>
                <c:pt idx="23398">
                  <c:v>117</c:v>
                </c:pt>
                <c:pt idx="23399">
                  <c:v>117</c:v>
                </c:pt>
                <c:pt idx="23400">
                  <c:v>117</c:v>
                </c:pt>
                <c:pt idx="23401">
                  <c:v>117</c:v>
                </c:pt>
                <c:pt idx="23402">
                  <c:v>117</c:v>
                </c:pt>
                <c:pt idx="23403">
                  <c:v>117</c:v>
                </c:pt>
                <c:pt idx="23404">
                  <c:v>117</c:v>
                </c:pt>
                <c:pt idx="23405">
                  <c:v>117</c:v>
                </c:pt>
                <c:pt idx="23406">
                  <c:v>117</c:v>
                </c:pt>
                <c:pt idx="23407">
                  <c:v>117</c:v>
                </c:pt>
                <c:pt idx="23408">
                  <c:v>117</c:v>
                </c:pt>
                <c:pt idx="23409">
                  <c:v>117</c:v>
                </c:pt>
                <c:pt idx="23410">
                  <c:v>117</c:v>
                </c:pt>
                <c:pt idx="23411">
                  <c:v>117</c:v>
                </c:pt>
                <c:pt idx="23412">
                  <c:v>117</c:v>
                </c:pt>
                <c:pt idx="23413">
                  <c:v>117</c:v>
                </c:pt>
                <c:pt idx="23414">
                  <c:v>117</c:v>
                </c:pt>
                <c:pt idx="23415">
                  <c:v>117</c:v>
                </c:pt>
                <c:pt idx="23416">
                  <c:v>117</c:v>
                </c:pt>
                <c:pt idx="23417">
                  <c:v>117</c:v>
                </c:pt>
                <c:pt idx="23418">
                  <c:v>117</c:v>
                </c:pt>
                <c:pt idx="23419">
                  <c:v>117</c:v>
                </c:pt>
                <c:pt idx="23420">
                  <c:v>117</c:v>
                </c:pt>
                <c:pt idx="23421">
                  <c:v>117</c:v>
                </c:pt>
                <c:pt idx="23422">
                  <c:v>117</c:v>
                </c:pt>
                <c:pt idx="23423">
                  <c:v>117</c:v>
                </c:pt>
                <c:pt idx="23424">
                  <c:v>117</c:v>
                </c:pt>
                <c:pt idx="23425">
                  <c:v>117</c:v>
                </c:pt>
                <c:pt idx="23426">
                  <c:v>117</c:v>
                </c:pt>
                <c:pt idx="23427">
                  <c:v>117</c:v>
                </c:pt>
                <c:pt idx="23428">
                  <c:v>117</c:v>
                </c:pt>
                <c:pt idx="23429">
                  <c:v>117</c:v>
                </c:pt>
                <c:pt idx="23430">
                  <c:v>117</c:v>
                </c:pt>
                <c:pt idx="23431">
                  <c:v>117</c:v>
                </c:pt>
                <c:pt idx="23432">
                  <c:v>117</c:v>
                </c:pt>
                <c:pt idx="23433">
                  <c:v>117</c:v>
                </c:pt>
                <c:pt idx="23434">
                  <c:v>117</c:v>
                </c:pt>
                <c:pt idx="23435">
                  <c:v>117</c:v>
                </c:pt>
                <c:pt idx="23436">
                  <c:v>117</c:v>
                </c:pt>
                <c:pt idx="23437">
                  <c:v>117</c:v>
                </c:pt>
                <c:pt idx="23438">
                  <c:v>118</c:v>
                </c:pt>
                <c:pt idx="23439">
                  <c:v>118</c:v>
                </c:pt>
                <c:pt idx="23440">
                  <c:v>118</c:v>
                </c:pt>
                <c:pt idx="23441">
                  <c:v>118</c:v>
                </c:pt>
                <c:pt idx="23442">
                  <c:v>118</c:v>
                </c:pt>
                <c:pt idx="23443">
                  <c:v>118</c:v>
                </c:pt>
                <c:pt idx="23444">
                  <c:v>118</c:v>
                </c:pt>
                <c:pt idx="23445">
                  <c:v>118</c:v>
                </c:pt>
                <c:pt idx="23446">
                  <c:v>118</c:v>
                </c:pt>
                <c:pt idx="23447">
                  <c:v>118</c:v>
                </c:pt>
                <c:pt idx="23448">
                  <c:v>118</c:v>
                </c:pt>
                <c:pt idx="23449">
                  <c:v>118</c:v>
                </c:pt>
                <c:pt idx="23450">
                  <c:v>118</c:v>
                </c:pt>
                <c:pt idx="23451">
                  <c:v>118</c:v>
                </c:pt>
                <c:pt idx="23452">
                  <c:v>118</c:v>
                </c:pt>
                <c:pt idx="23453">
                  <c:v>118</c:v>
                </c:pt>
                <c:pt idx="23454">
                  <c:v>118</c:v>
                </c:pt>
                <c:pt idx="23455">
                  <c:v>118</c:v>
                </c:pt>
                <c:pt idx="23456">
                  <c:v>118</c:v>
                </c:pt>
                <c:pt idx="23457">
                  <c:v>118</c:v>
                </c:pt>
                <c:pt idx="23458">
                  <c:v>118</c:v>
                </c:pt>
                <c:pt idx="23459">
                  <c:v>118</c:v>
                </c:pt>
                <c:pt idx="23460">
                  <c:v>118</c:v>
                </c:pt>
                <c:pt idx="23461">
                  <c:v>118</c:v>
                </c:pt>
                <c:pt idx="23462">
                  <c:v>118</c:v>
                </c:pt>
                <c:pt idx="23463">
                  <c:v>118</c:v>
                </c:pt>
                <c:pt idx="23464">
                  <c:v>118</c:v>
                </c:pt>
                <c:pt idx="23465">
                  <c:v>118</c:v>
                </c:pt>
                <c:pt idx="23466">
                  <c:v>118</c:v>
                </c:pt>
                <c:pt idx="23467">
                  <c:v>118</c:v>
                </c:pt>
                <c:pt idx="23468">
                  <c:v>118</c:v>
                </c:pt>
                <c:pt idx="23469">
                  <c:v>118</c:v>
                </c:pt>
                <c:pt idx="23470">
                  <c:v>118</c:v>
                </c:pt>
                <c:pt idx="23471">
                  <c:v>118</c:v>
                </c:pt>
                <c:pt idx="23472">
                  <c:v>118</c:v>
                </c:pt>
                <c:pt idx="23473">
                  <c:v>118</c:v>
                </c:pt>
                <c:pt idx="23474">
                  <c:v>118</c:v>
                </c:pt>
                <c:pt idx="23475">
                  <c:v>119</c:v>
                </c:pt>
                <c:pt idx="23476">
                  <c:v>119</c:v>
                </c:pt>
                <c:pt idx="23477">
                  <c:v>119</c:v>
                </c:pt>
                <c:pt idx="23478">
                  <c:v>119</c:v>
                </c:pt>
                <c:pt idx="23479">
                  <c:v>119</c:v>
                </c:pt>
                <c:pt idx="23480">
                  <c:v>119</c:v>
                </c:pt>
                <c:pt idx="23481">
                  <c:v>119</c:v>
                </c:pt>
                <c:pt idx="23482">
                  <c:v>119</c:v>
                </c:pt>
                <c:pt idx="23483">
                  <c:v>119</c:v>
                </c:pt>
                <c:pt idx="23484">
                  <c:v>119</c:v>
                </c:pt>
                <c:pt idx="23485">
                  <c:v>119</c:v>
                </c:pt>
                <c:pt idx="23486">
                  <c:v>119</c:v>
                </c:pt>
                <c:pt idx="23487">
                  <c:v>119</c:v>
                </c:pt>
                <c:pt idx="23488">
                  <c:v>119</c:v>
                </c:pt>
                <c:pt idx="23489">
                  <c:v>119</c:v>
                </c:pt>
                <c:pt idx="23490">
                  <c:v>119</c:v>
                </c:pt>
                <c:pt idx="23491">
                  <c:v>119</c:v>
                </c:pt>
                <c:pt idx="23492">
                  <c:v>119</c:v>
                </c:pt>
                <c:pt idx="23493">
                  <c:v>119</c:v>
                </c:pt>
                <c:pt idx="23494">
                  <c:v>119</c:v>
                </c:pt>
                <c:pt idx="23495">
                  <c:v>119</c:v>
                </c:pt>
                <c:pt idx="23496">
                  <c:v>119</c:v>
                </c:pt>
                <c:pt idx="23497">
                  <c:v>119</c:v>
                </c:pt>
                <c:pt idx="23498">
                  <c:v>119</c:v>
                </c:pt>
                <c:pt idx="23499">
                  <c:v>119</c:v>
                </c:pt>
                <c:pt idx="23500">
                  <c:v>119</c:v>
                </c:pt>
                <c:pt idx="23501">
                  <c:v>119</c:v>
                </c:pt>
                <c:pt idx="23502">
                  <c:v>119</c:v>
                </c:pt>
                <c:pt idx="23503">
                  <c:v>119</c:v>
                </c:pt>
                <c:pt idx="23504">
                  <c:v>119</c:v>
                </c:pt>
                <c:pt idx="23505">
                  <c:v>119</c:v>
                </c:pt>
                <c:pt idx="23506">
                  <c:v>119</c:v>
                </c:pt>
                <c:pt idx="23507">
                  <c:v>119</c:v>
                </c:pt>
                <c:pt idx="23508">
                  <c:v>119</c:v>
                </c:pt>
                <c:pt idx="23509">
                  <c:v>119</c:v>
                </c:pt>
                <c:pt idx="23510">
                  <c:v>119</c:v>
                </c:pt>
                <c:pt idx="23511">
                  <c:v>119</c:v>
                </c:pt>
                <c:pt idx="23512">
                  <c:v>119</c:v>
                </c:pt>
                <c:pt idx="23513">
                  <c:v>119</c:v>
                </c:pt>
                <c:pt idx="23514">
                  <c:v>119</c:v>
                </c:pt>
                <c:pt idx="23515">
                  <c:v>120</c:v>
                </c:pt>
                <c:pt idx="23516">
                  <c:v>120</c:v>
                </c:pt>
                <c:pt idx="23517">
                  <c:v>120</c:v>
                </c:pt>
                <c:pt idx="23518">
                  <c:v>120</c:v>
                </c:pt>
                <c:pt idx="23519">
                  <c:v>120</c:v>
                </c:pt>
                <c:pt idx="23520">
                  <c:v>120</c:v>
                </c:pt>
                <c:pt idx="23521">
                  <c:v>120</c:v>
                </c:pt>
                <c:pt idx="23522">
                  <c:v>120</c:v>
                </c:pt>
                <c:pt idx="23523">
                  <c:v>120</c:v>
                </c:pt>
                <c:pt idx="23524">
                  <c:v>120</c:v>
                </c:pt>
                <c:pt idx="23525">
                  <c:v>120</c:v>
                </c:pt>
                <c:pt idx="23526">
                  <c:v>120</c:v>
                </c:pt>
                <c:pt idx="23527">
                  <c:v>120</c:v>
                </c:pt>
                <c:pt idx="23528">
                  <c:v>120</c:v>
                </c:pt>
                <c:pt idx="23529">
                  <c:v>120</c:v>
                </c:pt>
                <c:pt idx="23530">
                  <c:v>120</c:v>
                </c:pt>
                <c:pt idx="23531">
                  <c:v>120</c:v>
                </c:pt>
                <c:pt idx="23532">
                  <c:v>120</c:v>
                </c:pt>
                <c:pt idx="23533">
                  <c:v>120</c:v>
                </c:pt>
                <c:pt idx="23534">
                  <c:v>120</c:v>
                </c:pt>
                <c:pt idx="23535">
                  <c:v>120</c:v>
                </c:pt>
                <c:pt idx="23536">
                  <c:v>120</c:v>
                </c:pt>
                <c:pt idx="23537">
                  <c:v>120</c:v>
                </c:pt>
                <c:pt idx="23538">
                  <c:v>120</c:v>
                </c:pt>
                <c:pt idx="23539">
                  <c:v>120</c:v>
                </c:pt>
                <c:pt idx="23540">
                  <c:v>120</c:v>
                </c:pt>
                <c:pt idx="23541">
                  <c:v>120</c:v>
                </c:pt>
                <c:pt idx="23542">
                  <c:v>120</c:v>
                </c:pt>
                <c:pt idx="23543">
                  <c:v>120</c:v>
                </c:pt>
                <c:pt idx="23544">
                  <c:v>120</c:v>
                </c:pt>
                <c:pt idx="23545">
                  <c:v>120</c:v>
                </c:pt>
                <c:pt idx="23546">
                  <c:v>120</c:v>
                </c:pt>
                <c:pt idx="23547">
                  <c:v>120</c:v>
                </c:pt>
                <c:pt idx="23548">
                  <c:v>120</c:v>
                </c:pt>
                <c:pt idx="23549">
                  <c:v>121</c:v>
                </c:pt>
                <c:pt idx="23550">
                  <c:v>121</c:v>
                </c:pt>
                <c:pt idx="23551">
                  <c:v>121</c:v>
                </c:pt>
                <c:pt idx="23552">
                  <c:v>121</c:v>
                </c:pt>
                <c:pt idx="23553">
                  <c:v>121</c:v>
                </c:pt>
                <c:pt idx="23554">
                  <c:v>121</c:v>
                </c:pt>
                <c:pt idx="23555">
                  <c:v>121</c:v>
                </c:pt>
                <c:pt idx="23556">
                  <c:v>121</c:v>
                </c:pt>
                <c:pt idx="23557">
                  <c:v>121</c:v>
                </c:pt>
                <c:pt idx="23558">
                  <c:v>121</c:v>
                </c:pt>
                <c:pt idx="23559">
                  <c:v>121</c:v>
                </c:pt>
                <c:pt idx="23560">
                  <c:v>121</c:v>
                </c:pt>
                <c:pt idx="23561">
                  <c:v>121</c:v>
                </c:pt>
                <c:pt idx="23562">
                  <c:v>121</c:v>
                </c:pt>
                <c:pt idx="23563">
                  <c:v>121</c:v>
                </c:pt>
                <c:pt idx="23564">
                  <c:v>121</c:v>
                </c:pt>
                <c:pt idx="23565">
                  <c:v>121</c:v>
                </c:pt>
                <c:pt idx="23566">
                  <c:v>121</c:v>
                </c:pt>
                <c:pt idx="23567">
                  <c:v>121</c:v>
                </c:pt>
                <c:pt idx="23568">
                  <c:v>121</c:v>
                </c:pt>
                <c:pt idx="23569">
                  <c:v>121</c:v>
                </c:pt>
                <c:pt idx="23570">
                  <c:v>121</c:v>
                </c:pt>
                <c:pt idx="23571">
                  <c:v>121</c:v>
                </c:pt>
                <c:pt idx="23572">
                  <c:v>121</c:v>
                </c:pt>
                <c:pt idx="23573">
                  <c:v>121</c:v>
                </c:pt>
                <c:pt idx="23574">
                  <c:v>121</c:v>
                </c:pt>
                <c:pt idx="23575">
                  <c:v>121</c:v>
                </c:pt>
                <c:pt idx="23576">
                  <c:v>121</c:v>
                </c:pt>
                <c:pt idx="23577">
                  <c:v>121</c:v>
                </c:pt>
                <c:pt idx="23578">
                  <c:v>121</c:v>
                </c:pt>
                <c:pt idx="23579">
                  <c:v>121</c:v>
                </c:pt>
                <c:pt idx="23580">
                  <c:v>121</c:v>
                </c:pt>
                <c:pt idx="23581">
                  <c:v>121</c:v>
                </c:pt>
                <c:pt idx="23582">
                  <c:v>121</c:v>
                </c:pt>
                <c:pt idx="23583">
                  <c:v>121</c:v>
                </c:pt>
                <c:pt idx="23584">
                  <c:v>121</c:v>
                </c:pt>
                <c:pt idx="23585">
                  <c:v>121</c:v>
                </c:pt>
                <c:pt idx="23586">
                  <c:v>121</c:v>
                </c:pt>
                <c:pt idx="23587">
                  <c:v>121</c:v>
                </c:pt>
                <c:pt idx="23588">
                  <c:v>121</c:v>
                </c:pt>
                <c:pt idx="23589">
                  <c:v>121</c:v>
                </c:pt>
                <c:pt idx="23590">
                  <c:v>121</c:v>
                </c:pt>
                <c:pt idx="23591">
                  <c:v>121</c:v>
                </c:pt>
                <c:pt idx="23592">
                  <c:v>121</c:v>
                </c:pt>
                <c:pt idx="23593">
                  <c:v>121</c:v>
                </c:pt>
                <c:pt idx="23594">
                  <c:v>122</c:v>
                </c:pt>
                <c:pt idx="23595">
                  <c:v>122</c:v>
                </c:pt>
                <c:pt idx="23596">
                  <c:v>122</c:v>
                </c:pt>
                <c:pt idx="23597">
                  <c:v>122</c:v>
                </c:pt>
                <c:pt idx="23598">
                  <c:v>122</c:v>
                </c:pt>
                <c:pt idx="23599">
                  <c:v>122</c:v>
                </c:pt>
                <c:pt idx="23600">
                  <c:v>122</c:v>
                </c:pt>
                <c:pt idx="23601">
                  <c:v>122</c:v>
                </c:pt>
                <c:pt idx="23602">
                  <c:v>122</c:v>
                </c:pt>
                <c:pt idx="23603">
                  <c:v>122</c:v>
                </c:pt>
                <c:pt idx="23604">
                  <c:v>122</c:v>
                </c:pt>
                <c:pt idx="23605">
                  <c:v>122</c:v>
                </c:pt>
                <c:pt idx="23606">
                  <c:v>122</c:v>
                </c:pt>
                <c:pt idx="23607">
                  <c:v>122</c:v>
                </c:pt>
                <c:pt idx="23608">
                  <c:v>122</c:v>
                </c:pt>
                <c:pt idx="23609">
                  <c:v>122</c:v>
                </c:pt>
                <c:pt idx="23610">
                  <c:v>122</c:v>
                </c:pt>
                <c:pt idx="23611">
                  <c:v>122</c:v>
                </c:pt>
                <c:pt idx="23612">
                  <c:v>122</c:v>
                </c:pt>
                <c:pt idx="23613">
                  <c:v>122</c:v>
                </c:pt>
                <c:pt idx="23614">
                  <c:v>122</c:v>
                </c:pt>
                <c:pt idx="23615">
                  <c:v>122</c:v>
                </c:pt>
                <c:pt idx="23616">
                  <c:v>122</c:v>
                </c:pt>
                <c:pt idx="23617">
                  <c:v>122</c:v>
                </c:pt>
                <c:pt idx="23618">
                  <c:v>122</c:v>
                </c:pt>
                <c:pt idx="23619">
                  <c:v>122</c:v>
                </c:pt>
                <c:pt idx="23620">
                  <c:v>122</c:v>
                </c:pt>
                <c:pt idx="23621">
                  <c:v>122</c:v>
                </c:pt>
                <c:pt idx="23622">
                  <c:v>122</c:v>
                </c:pt>
                <c:pt idx="23623">
                  <c:v>122</c:v>
                </c:pt>
                <c:pt idx="23624">
                  <c:v>122</c:v>
                </c:pt>
                <c:pt idx="23625">
                  <c:v>122</c:v>
                </c:pt>
                <c:pt idx="23626">
                  <c:v>122</c:v>
                </c:pt>
                <c:pt idx="23627">
                  <c:v>122</c:v>
                </c:pt>
                <c:pt idx="23628">
                  <c:v>122</c:v>
                </c:pt>
                <c:pt idx="23629">
                  <c:v>122</c:v>
                </c:pt>
                <c:pt idx="23630">
                  <c:v>122</c:v>
                </c:pt>
                <c:pt idx="23631">
                  <c:v>122</c:v>
                </c:pt>
                <c:pt idx="23632">
                  <c:v>122</c:v>
                </c:pt>
                <c:pt idx="23633">
                  <c:v>122</c:v>
                </c:pt>
                <c:pt idx="23634">
                  <c:v>123</c:v>
                </c:pt>
                <c:pt idx="23635">
                  <c:v>123</c:v>
                </c:pt>
                <c:pt idx="23636">
                  <c:v>123</c:v>
                </c:pt>
                <c:pt idx="23637">
                  <c:v>123</c:v>
                </c:pt>
                <c:pt idx="23638">
                  <c:v>123</c:v>
                </c:pt>
                <c:pt idx="23639">
                  <c:v>123</c:v>
                </c:pt>
                <c:pt idx="23640">
                  <c:v>123</c:v>
                </c:pt>
                <c:pt idx="23641">
                  <c:v>123</c:v>
                </c:pt>
                <c:pt idx="23642">
                  <c:v>123</c:v>
                </c:pt>
                <c:pt idx="23643">
                  <c:v>123</c:v>
                </c:pt>
                <c:pt idx="23644">
                  <c:v>123</c:v>
                </c:pt>
                <c:pt idx="23645">
                  <c:v>123</c:v>
                </c:pt>
                <c:pt idx="23646">
                  <c:v>123</c:v>
                </c:pt>
                <c:pt idx="23647">
                  <c:v>123</c:v>
                </c:pt>
                <c:pt idx="23648">
                  <c:v>123</c:v>
                </c:pt>
                <c:pt idx="23649">
                  <c:v>123</c:v>
                </c:pt>
                <c:pt idx="23650">
                  <c:v>123</c:v>
                </c:pt>
                <c:pt idx="23651">
                  <c:v>123</c:v>
                </c:pt>
                <c:pt idx="23652">
                  <c:v>123</c:v>
                </c:pt>
                <c:pt idx="23653">
                  <c:v>123</c:v>
                </c:pt>
                <c:pt idx="23654">
                  <c:v>123</c:v>
                </c:pt>
                <c:pt idx="23655">
                  <c:v>123</c:v>
                </c:pt>
                <c:pt idx="23656">
                  <c:v>123</c:v>
                </c:pt>
                <c:pt idx="23657">
                  <c:v>123</c:v>
                </c:pt>
                <c:pt idx="23658">
                  <c:v>123</c:v>
                </c:pt>
                <c:pt idx="23659">
                  <c:v>123</c:v>
                </c:pt>
                <c:pt idx="23660">
                  <c:v>123</c:v>
                </c:pt>
                <c:pt idx="23661">
                  <c:v>123</c:v>
                </c:pt>
                <c:pt idx="23662">
                  <c:v>123</c:v>
                </c:pt>
                <c:pt idx="23663">
                  <c:v>123</c:v>
                </c:pt>
                <c:pt idx="23664">
                  <c:v>123</c:v>
                </c:pt>
                <c:pt idx="23665">
                  <c:v>124</c:v>
                </c:pt>
                <c:pt idx="23666">
                  <c:v>124</c:v>
                </c:pt>
                <c:pt idx="23667">
                  <c:v>124</c:v>
                </c:pt>
                <c:pt idx="23668">
                  <c:v>124</c:v>
                </c:pt>
                <c:pt idx="23669">
                  <c:v>124</c:v>
                </c:pt>
                <c:pt idx="23670">
                  <c:v>124</c:v>
                </c:pt>
                <c:pt idx="23671">
                  <c:v>124</c:v>
                </c:pt>
                <c:pt idx="23672">
                  <c:v>124</c:v>
                </c:pt>
                <c:pt idx="23673">
                  <c:v>124</c:v>
                </c:pt>
                <c:pt idx="23674">
                  <c:v>124</c:v>
                </c:pt>
                <c:pt idx="23675">
                  <c:v>124</c:v>
                </c:pt>
                <c:pt idx="23676">
                  <c:v>124</c:v>
                </c:pt>
                <c:pt idx="23677">
                  <c:v>124</c:v>
                </c:pt>
                <c:pt idx="23678">
                  <c:v>124</c:v>
                </c:pt>
                <c:pt idx="23679">
                  <c:v>124</c:v>
                </c:pt>
                <c:pt idx="23680">
                  <c:v>124</c:v>
                </c:pt>
                <c:pt idx="23681">
                  <c:v>124</c:v>
                </c:pt>
                <c:pt idx="23682">
                  <c:v>124</c:v>
                </c:pt>
                <c:pt idx="23683">
                  <c:v>124</c:v>
                </c:pt>
                <c:pt idx="23684">
                  <c:v>124</c:v>
                </c:pt>
                <c:pt idx="23685">
                  <c:v>124</c:v>
                </c:pt>
                <c:pt idx="23686">
                  <c:v>124</c:v>
                </c:pt>
                <c:pt idx="23687">
                  <c:v>124</c:v>
                </c:pt>
                <c:pt idx="23688">
                  <c:v>124</c:v>
                </c:pt>
                <c:pt idx="23689">
                  <c:v>124</c:v>
                </c:pt>
                <c:pt idx="23690">
                  <c:v>124</c:v>
                </c:pt>
                <c:pt idx="23691">
                  <c:v>124</c:v>
                </c:pt>
                <c:pt idx="23692">
                  <c:v>124</c:v>
                </c:pt>
                <c:pt idx="23693">
                  <c:v>124</c:v>
                </c:pt>
                <c:pt idx="23694">
                  <c:v>124</c:v>
                </c:pt>
                <c:pt idx="23695">
                  <c:v>124</c:v>
                </c:pt>
                <c:pt idx="23696">
                  <c:v>124</c:v>
                </c:pt>
                <c:pt idx="23697">
                  <c:v>124</c:v>
                </c:pt>
                <c:pt idx="23698">
                  <c:v>124</c:v>
                </c:pt>
                <c:pt idx="23699">
                  <c:v>124</c:v>
                </c:pt>
                <c:pt idx="23700">
                  <c:v>124</c:v>
                </c:pt>
                <c:pt idx="23701">
                  <c:v>124</c:v>
                </c:pt>
                <c:pt idx="23702">
                  <c:v>125</c:v>
                </c:pt>
                <c:pt idx="23703">
                  <c:v>125</c:v>
                </c:pt>
                <c:pt idx="23704">
                  <c:v>125</c:v>
                </c:pt>
                <c:pt idx="23705">
                  <c:v>125</c:v>
                </c:pt>
                <c:pt idx="23706">
                  <c:v>125</c:v>
                </c:pt>
                <c:pt idx="23707">
                  <c:v>125</c:v>
                </c:pt>
                <c:pt idx="23708">
                  <c:v>125</c:v>
                </c:pt>
                <c:pt idx="23709">
                  <c:v>125</c:v>
                </c:pt>
                <c:pt idx="23710">
                  <c:v>125</c:v>
                </c:pt>
                <c:pt idx="23711">
                  <c:v>125</c:v>
                </c:pt>
                <c:pt idx="23712">
                  <c:v>125</c:v>
                </c:pt>
                <c:pt idx="23713">
                  <c:v>125</c:v>
                </c:pt>
                <c:pt idx="23714">
                  <c:v>125</c:v>
                </c:pt>
                <c:pt idx="23715">
                  <c:v>125</c:v>
                </c:pt>
                <c:pt idx="23716">
                  <c:v>125</c:v>
                </c:pt>
                <c:pt idx="23717">
                  <c:v>125</c:v>
                </c:pt>
                <c:pt idx="23718">
                  <c:v>125</c:v>
                </c:pt>
                <c:pt idx="23719">
                  <c:v>125</c:v>
                </c:pt>
                <c:pt idx="23720">
                  <c:v>125</c:v>
                </c:pt>
                <c:pt idx="23721">
                  <c:v>125</c:v>
                </c:pt>
                <c:pt idx="23722">
                  <c:v>125</c:v>
                </c:pt>
                <c:pt idx="23723">
                  <c:v>125</c:v>
                </c:pt>
                <c:pt idx="23724">
                  <c:v>125</c:v>
                </c:pt>
                <c:pt idx="23725">
                  <c:v>125</c:v>
                </c:pt>
                <c:pt idx="23726">
                  <c:v>125</c:v>
                </c:pt>
                <c:pt idx="23727">
                  <c:v>125</c:v>
                </c:pt>
                <c:pt idx="23728">
                  <c:v>125</c:v>
                </c:pt>
                <c:pt idx="23729">
                  <c:v>125</c:v>
                </c:pt>
                <c:pt idx="23730">
                  <c:v>125</c:v>
                </c:pt>
                <c:pt idx="23731">
                  <c:v>125</c:v>
                </c:pt>
                <c:pt idx="23732">
                  <c:v>125</c:v>
                </c:pt>
                <c:pt idx="23733">
                  <c:v>125</c:v>
                </c:pt>
                <c:pt idx="23734">
                  <c:v>125</c:v>
                </c:pt>
                <c:pt idx="23735">
                  <c:v>125</c:v>
                </c:pt>
                <c:pt idx="23736">
                  <c:v>125</c:v>
                </c:pt>
                <c:pt idx="23737">
                  <c:v>125</c:v>
                </c:pt>
                <c:pt idx="23738">
                  <c:v>126</c:v>
                </c:pt>
                <c:pt idx="23739">
                  <c:v>126</c:v>
                </c:pt>
                <c:pt idx="23740">
                  <c:v>126</c:v>
                </c:pt>
                <c:pt idx="23741">
                  <c:v>126</c:v>
                </c:pt>
                <c:pt idx="23742">
                  <c:v>126</c:v>
                </c:pt>
                <c:pt idx="23743">
                  <c:v>126</c:v>
                </c:pt>
                <c:pt idx="23744">
                  <c:v>126</c:v>
                </c:pt>
                <c:pt idx="23745">
                  <c:v>126</c:v>
                </c:pt>
                <c:pt idx="23746">
                  <c:v>126</c:v>
                </c:pt>
                <c:pt idx="23747">
                  <c:v>126</c:v>
                </c:pt>
                <c:pt idx="23748">
                  <c:v>126</c:v>
                </c:pt>
                <c:pt idx="23749">
                  <c:v>126</c:v>
                </c:pt>
                <c:pt idx="23750">
                  <c:v>126</c:v>
                </c:pt>
                <c:pt idx="23751">
                  <c:v>126</c:v>
                </c:pt>
                <c:pt idx="23752">
                  <c:v>126</c:v>
                </c:pt>
                <c:pt idx="23753">
                  <c:v>126</c:v>
                </c:pt>
                <c:pt idx="23754">
                  <c:v>126</c:v>
                </c:pt>
                <c:pt idx="23755">
                  <c:v>126</c:v>
                </c:pt>
                <c:pt idx="23756">
                  <c:v>126</c:v>
                </c:pt>
                <c:pt idx="23757">
                  <c:v>126</c:v>
                </c:pt>
                <c:pt idx="23758">
                  <c:v>126</c:v>
                </c:pt>
                <c:pt idx="23759">
                  <c:v>126</c:v>
                </c:pt>
                <c:pt idx="23760">
                  <c:v>126</c:v>
                </c:pt>
                <c:pt idx="23761">
                  <c:v>126</c:v>
                </c:pt>
                <c:pt idx="23762">
                  <c:v>126</c:v>
                </c:pt>
                <c:pt idx="23763">
                  <c:v>126</c:v>
                </c:pt>
                <c:pt idx="23764">
                  <c:v>126</c:v>
                </c:pt>
                <c:pt idx="23765">
                  <c:v>126</c:v>
                </c:pt>
                <c:pt idx="23766">
                  <c:v>126</c:v>
                </c:pt>
                <c:pt idx="23767">
                  <c:v>126</c:v>
                </c:pt>
                <c:pt idx="23768">
                  <c:v>126</c:v>
                </c:pt>
                <c:pt idx="23769">
                  <c:v>127</c:v>
                </c:pt>
                <c:pt idx="23770">
                  <c:v>127</c:v>
                </c:pt>
                <c:pt idx="23771">
                  <c:v>127</c:v>
                </c:pt>
                <c:pt idx="23772">
                  <c:v>127</c:v>
                </c:pt>
                <c:pt idx="23773">
                  <c:v>127</c:v>
                </c:pt>
                <c:pt idx="23774">
                  <c:v>127</c:v>
                </c:pt>
                <c:pt idx="23775">
                  <c:v>127</c:v>
                </c:pt>
                <c:pt idx="23776">
                  <c:v>127</c:v>
                </c:pt>
                <c:pt idx="23777">
                  <c:v>127</c:v>
                </c:pt>
                <c:pt idx="23778">
                  <c:v>127</c:v>
                </c:pt>
                <c:pt idx="23779">
                  <c:v>127</c:v>
                </c:pt>
                <c:pt idx="23780">
                  <c:v>127</c:v>
                </c:pt>
                <c:pt idx="23781">
                  <c:v>127</c:v>
                </c:pt>
                <c:pt idx="23782">
                  <c:v>127</c:v>
                </c:pt>
                <c:pt idx="23783">
                  <c:v>127</c:v>
                </c:pt>
                <c:pt idx="23784">
                  <c:v>127</c:v>
                </c:pt>
                <c:pt idx="23785">
                  <c:v>127</c:v>
                </c:pt>
                <c:pt idx="23786">
                  <c:v>127</c:v>
                </c:pt>
                <c:pt idx="23787">
                  <c:v>127</c:v>
                </c:pt>
                <c:pt idx="23788">
                  <c:v>127</c:v>
                </c:pt>
                <c:pt idx="23789">
                  <c:v>127</c:v>
                </c:pt>
                <c:pt idx="23790">
                  <c:v>127</c:v>
                </c:pt>
                <c:pt idx="23791">
                  <c:v>127</c:v>
                </c:pt>
                <c:pt idx="23792">
                  <c:v>127</c:v>
                </c:pt>
                <c:pt idx="23793">
                  <c:v>128</c:v>
                </c:pt>
                <c:pt idx="23794">
                  <c:v>128</c:v>
                </c:pt>
                <c:pt idx="23795">
                  <c:v>128</c:v>
                </c:pt>
                <c:pt idx="23796">
                  <c:v>128</c:v>
                </c:pt>
                <c:pt idx="23797">
                  <c:v>128</c:v>
                </c:pt>
                <c:pt idx="23798">
                  <c:v>128</c:v>
                </c:pt>
                <c:pt idx="23799">
                  <c:v>128</c:v>
                </c:pt>
                <c:pt idx="23800">
                  <c:v>128</c:v>
                </c:pt>
                <c:pt idx="23801">
                  <c:v>128</c:v>
                </c:pt>
                <c:pt idx="23802">
                  <c:v>128</c:v>
                </c:pt>
                <c:pt idx="23803">
                  <c:v>128</c:v>
                </c:pt>
                <c:pt idx="23804">
                  <c:v>128</c:v>
                </c:pt>
                <c:pt idx="23805">
                  <c:v>128</c:v>
                </c:pt>
                <c:pt idx="23806">
                  <c:v>128</c:v>
                </c:pt>
                <c:pt idx="23807">
                  <c:v>128</c:v>
                </c:pt>
                <c:pt idx="23808">
                  <c:v>128</c:v>
                </c:pt>
                <c:pt idx="23809">
                  <c:v>128</c:v>
                </c:pt>
                <c:pt idx="23810">
                  <c:v>128</c:v>
                </c:pt>
                <c:pt idx="23811">
                  <c:v>128</c:v>
                </c:pt>
                <c:pt idx="23812">
                  <c:v>128</c:v>
                </c:pt>
                <c:pt idx="23813">
                  <c:v>128</c:v>
                </c:pt>
                <c:pt idx="23814">
                  <c:v>128</c:v>
                </c:pt>
                <c:pt idx="23815">
                  <c:v>128</c:v>
                </c:pt>
                <c:pt idx="23816">
                  <c:v>128</c:v>
                </c:pt>
                <c:pt idx="23817">
                  <c:v>128</c:v>
                </c:pt>
                <c:pt idx="23818">
                  <c:v>128</c:v>
                </c:pt>
                <c:pt idx="23819">
                  <c:v>128</c:v>
                </c:pt>
                <c:pt idx="23820">
                  <c:v>128</c:v>
                </c:pt>
                <c:pt idx="23821">
                  <c:v>129</c:v>
                </c:pt>
                <c:pt idx="23822">
                  <c:v>129</c:v>
                </c:pt>
                <c:pt idx="23823">
                  <c:v>129</c:v>
                </c:pt>
                <c:pt idx="23824">
                  <c:v>129</c:v>
                </c:pt>
                <c:pt idx="23825">
                  <c:v>129</c:v>
                </c:pt>
                <c:pt idx="23826">
                  <c:v>129</c:v>
                </c:pt>
                <c:pt idx="23827">
                  <c:v>129</c:v>
                </c:pt>
                <c:pt idx="23828">
                  <c:v>129</c:v>
                </c:pt>
                <c:pt idx="23829">
                  <c:v>129</c:v>
                </c:pt>
                <c:pt idx="23830">
                  <c:v>129</c:v>
                </c:pt>
                <c:pt idx="23831">
                  <c:v>129</c:v>
                </c:pt>
                <c:pt idx="23832">
                  <c:v>129</c:v>
                </c:pt>
                <c:pt idx="23833">
                  <c:v>129</c:v>
                </c:pt>
                <c:pt idx="23834">
                  <c:v>129</c:v>
                </c:pt>
                <c:pt idx="23835">
                  <c:v>129</c:v>
                </c:pt>
                <c:pt idx="23836">
                  <c:v>129</c:v>
                </c:pt>
                <c:pt idx="23837">
                  <c:v>129</c:v>
                </c:pt>
                <c:pt idx="23838">
                  <c:v>129</c:v>
                </c:pt>
                <c:pt idx="23839">
                  <c:v>129</c:v>
                </c:pt>
                <c:pt idx="23840">
                  <c:v>129</c:v>
                </c:pt>
                <c:pt idx="23841">
                  <c:v>129</c:v>
                </c:pt>
                <c:pt idx="23842">
                  <c:v>129</c:v>
                </c:pt>
                <c:pt idx="23843">
                  <c:v>129</c:v>
                </c:pt>
                <c:pt idx="23844">
                  <c:v>129</c:v>
                </c:pt>
                <c:pt idx="23845">
                  <c:v>129</c:v>
                </c:pt>
                <c:pt idx="23846">
                  <c:v>129</c:v>
                </c:pt>
                <c:pt idx="23847">
                  <c:v>129</c:v>
                </c:pt>
                <c:pt idx="23848">
                  <c:v>129</c:v>
                </c:pt>
                <c:pt idx="23849">
                  <c:v>129</c:v>
                </c:pt>
                <c:pt idx="23850">
                  <c:v>129</c:v>
                </c:pt>
                <c:pt idx="23851">
                  <c:v>129</c:v>
                </c:pt>
                <c:pt idx="23852">
                  <c:v>129</c:v>
                </c:pt>
                <c:pt idx="23853">
                  <c:v>129</c:v>
                </c:pt>
                <c:pt idx="23854">
                  <c:v>129</c:v>
                </c:pt>
                <c:pt idx="23855">
                  <c:v>129</c:v>
                </c:pt>
                <c:pt idx="23856">
                  <c:v>129</c:v>
                </c:pt>
                <c:pt idx="23857">
                  <c:v>129</c:v>
                </c:pt>
                <c:pt idx="23858">
                  <c:v>130</c:v>
                </c:pt>
                <c:pt idx="23859">
                  <c:v>130</c:v>
                </c:pt>
                <c:pt idx="23860">
                  <c:v>130</c:v>
                </c:pt>
                <c:pt idx="23861">
                  <c:v>130</c:v>
                </c:pt>
                <c:pt idx="23862">
                  <c:v>130</c:v>
                </c:pt>
                <c:pt idx="23863">
                  <c:v>130</c:v>
                </c:pt>
                <c:pt idx="23864">
                  <c:v>130</c:v>
                </c:pt>
                <c:pt idx="23865">
                  <c:v>130</c:v>
                </c:pt>
                <c:pt idx="23866">
                  <c:v>130</c:v>
                </c:pt>
                <c:pt idx="23867">
                  <c:v>130</c:v>
                </c:pt>
                <c:pt idx="23868">
                  <c:v>130</c:v>
                </c:pt>
                <c:pt idx="23869">
                  <c:v>130</c:v>
                </c:pt>
                <c:pt idx="23870">
                  <c:v>130</c:v>
                </c:pt>
                <c:pt idx="23871">
                  <c:v>130</c:v>
                </c:pt>
                <c:pt idx="23872">
                  <c:v>130</c:v>
                </c:pt>
                <c:pt idx="23873">
                  <c:v>130</c:v>
                </c:pt>
                <c:pt idx="23874">
                  <c:v>130</c:v>
                </c:pt>
                <c:pt idx="23875">
                  <c:v>130</c:v>
                </c:pt>
                <c:pt idx="23876">
                  <c:v>130</c:v>
                </c:pt>
                <c:pt idx="23877">
                  <c:v>130</c:v>
                </c:pt>
                <c:pt idx="23878">
                  <c:v>130</c:v>
                </c:pt>
                <c:pt idx="23879">
                  <c:v>130</c:v>
                </c:pt>
                <c:pt idx="23880">
                  <c:v>130</c:v>
                </c:pt>
                <c:pt idx="23881">
                  <c:v>130</c:v>
                </c:pt>
                <c:pt idx="23882">
                  <c:v>130</c:v>
                </c:pt>
                <c:pt idx="23883">
                  <c:v>130</c:v>
                </c:pt>
                <c:pt idx="23884">
                  <c:v>130</c:v>
                </c:pt>
                <c:pt idx="23885">
                  <c:v>130</c:v>
                </c:pt>
                <c:pt idx="23886">
                  <c:v>130</c:v>
                </c:pt>
                <c:pt idx="23887">
                  <c:v>130</c:v>
                </c:pt>
                <c:pt idx="23888">
                  <c:v>130</c:v>
                </c:pt>
                <c:pt idx="23889">
                  <c:v>130</c:v>
                </c:pt>
                <c:pt idx="23890">
                  <c:v>130</c:v>
                </c:pt>
                <c:pt idx="23891">
                  <c:v>130</c:v>
                </c:pt>
                <c:pt idx="23892">
                  <c:v>130</c:v>
                </c:pt>
                <c:pt idx="23893">
                  <c:v>131</c:v>
                </c:pt>
                <c:pt idx="23894">
                  <c:v>131</c:v>
                </c:pt>
                <c:pt idx="23895">
                  <c:v>131</c:v>
                </c:pt>
                <c:pt idx="23896">
                  <c:v>131</c:v>
                </c:pt>
                <c:pt idx="23897">
                  <c:v>131</c:v>
                </c:pt>
                <c:pt idx="23898">
                  <c:v>131</c:v>
                </c:pt>
                <c:pt idx="23899">
                  <c:v>131</c:v>
                </c:pt>
                <c:pt idx="23900">
                  <c:v>131</c:v>
                </c:pt>
                <c:pt idx="23901">
                  <c:v>131</c:v>
                </c:pt>
                <c:pt idx="23902">
                  <c:v>131</c:v>
                </c:pt>
                <c:pt idx="23903">
                  <c:v>131</c:v>
                </c:pt>
                <c:pt idx="23904">
                  <c:v>131</c:v>
                </c:pt>
                <c:pt idx="23905">
                  <c:v>131</c:v>
                </c:pt>
                <c:pt idx="23906">
                  <c:v>131</c:v>
                </c:pt>
                <c:pt idx="23907">
                  <c:v>131</c:v>
                </c:pt>
                <c:pt idx="23908">
                  <c:v>131</c:v>
                </c:pt>
                <c:pt idx="23909">
                  <c:v>131</c:v>
                </c:pt>
                <c:pt idx="23910">
                  <c:v>131</c:v>
                </c:pt>
                <c:pt idx="23911">
                  <c:v>131</c:v>
                </c:pt>
                <c:pt idx="23912">
                  <c:v>131</c:v>
                </c:pt>
                <c:pt idx="23913">
                  <c:v>131</c:v>
                </c:pt>
                <c:pt idx="23914">
                  <c:v>131</c:v>
                </c:pt>
                <c:pt idx="23915">
                  <c:v>131</c:v>
                </c:pt>
                <c:pt idx="23916">
                  <c:v>131</c:v>
                </c:pt>
                <c:pt idx="23917">
                  <c:v>131</c:v>
                </c:pt>
                <c:pt idx="23918">
                  <c:v>131</c:v>
                </c:pt>
                <c:pt idx="23919">
                  <c:v>131</c:v>
                </c:pt>
                <c:pt idx="23920">
                  <c:v>131</c:v>
                </c:pt>
                <c:pt idx="23921">
                  <c:v>131</c:v>
                </c:pt>
                <c:pt idx="23922">
                  <c:v>131</c:v>
                </c:pt>
                <c:pt idx="23923">
                  <c:v>131</c:v>
                </c:pt>
                <c:pt idx="23924">
                  <c:v>131</c:v>
                </c:pt>
                <c:pt idx="23925">
                  <c:v>131</c:v>
                </c:pt>
                <c:pt idx="23926">
                  <c:v>131</c:v>
                </c:pt>
                <c:pt idx="23927">
                  <c:v>131</c:v>
                </c:pt>
                <c:pt idx="23928">
                  <c:v>131</c:v>
                </c:pt>
                <c:pt idx="23929">
                  <c:v>132</c:v>
                </c:pt>
                <c:pt idx="23930">
                  <c:v>132</c:v>
                </c:pt>
                <c:pt idx="23931">
                  <c:v>132</c:v>
                </c:pt>
                <c:pt idx="23932">
                  <c:v>132</c:v>
                </c:pt>
                <c:pt idx="23933">
                  <c:v>132</c:v>
                </c:pt>
                <c:pt idx="23934">
                  <c:v>132</c:v>
                </c:pt>
                <c:pt idx="23935">
                  <c:v>132</c:v>
                </c:pt>
                <c:pt idx="23936">
                  <c:v>132</c:v>
                </c:pt>
                <c:pt idx="23937">
                  <c:v>132</c:v>
                </c:pt>
                <c:pt idx="23938">
                  <c:v>132</c:v>
                </c:pt>
                <c:pt idx="23939">
                  <c:v>132</c:v>
                </c:pt>
                <c:pt idx="23940">
                  <c:v>132</c:v>
                </c:pt>
                <c:pt idx="23941">
                  <c:v>132</c:v>
                </c:pt>
                <c:pt idx="23942">
                  <c:v>132</c:v>
                </c:pt>
                <c:pt idx="23943">
                  <c:v>132</c:v>
                </c:pt>
                <c:pt idx="23944">
                  <c:v>132</c:v>
                </c:pt>
                <c:pt idx="23945">
                  <c:v>132</c:v>
                </c:pt>
                <c:pt idx="23946">
                  <c:v>132</c:v>
                </c:pt>
                <c:pt idx="23947">
                  <c:v>132</c:v>
                </c:pt>
                <c:pt idx="23948">
                  <c:v>132</c:v>
                </c:pt>
                <c:pt idx="23949">
                  <c:v>132</c:v>
                </c:pt>
                <c:pt idx="23950">
                  <c:v>132</c:v>
                </c:pt>
                <c:pt idx="23951">
                  <c:v>132</c:v>
                </c:pt>
                <c:pt idx="23952">
                  <c:v>132</c:v>
                </c:pt>
                <c:pt idx="23953">
                  <c:v>132</c:v>
                </c:pt>
                <c:pt idx="23954">
                  <c:v>132</c:v>
                </c:pt>
                <c:pt idx="23955">
                  <c:v>132</c:v>
                </c:pt>
                <c:pt idx="23956">
                  <c:v>132</c:v>
                </c:pt>
                <c:pt idx="23957">
                  <c:v>132</c:v>
                </c:pt>
                <c:pt idx="23958">
                  <c:v>132</c:v>
                </c:pt>
                <c:pt idx="23959">
                  <c:v>132</c:v>
                </c:pt>
                <c:pt idx="23960">
                  <c:v>132</c:v>
                </c:pt>
                <c:pt idx="23961">
                  <c:v>132</c:v>
                </c:pt>
                <c:pt idx="23962">
                  <c:v>132</c:v>
                </c:pt>
                <c:pt idx="23963">
                  <c:v>132</c:v>
                </c:pt>
                <c:pt idx="23964">
                  <c:v>132</c:v>
                </c:pt>
                <c:pt idx="23965">
                  <c:v>133</c:v>
                </c:pt>
                <c:pt idx="23966">
                  <c:v>133</c:v>
                </c:pt>
                <c:pt idx="23967">
                  <c:v>133</c:v>
                </c:pt>
                <c:pt idx="23968">
                  <c:v>133</c:v>
                </c:pt>
                <c:pt idx="23969">
                  <c:v>133</c:v>
                </c:pt>
                <c:pt idx="23970">
                  <c:v>133</c:v>
                </c:pt>
                <c:pt idx="23971">
                  <c:v>133</c:v>
                </c:pt>
                <c:pt idx="23972">
                  <c:v>133</c:v>
                </c:pt>
                <c:pt idx="23973">
                  <c:v>133</c:v>
                </c:pt>
                <c:pt idx="23974">
                  <c:v>133</c:v>
                </c:pt>
                <c:pt idx="23975">
                  <c:v>133</c:v>
                </c:pt>
                <c:pt idx="23976">
                  <c:v>133</c:v>
                </c:pt>
                <c:pt idx="23977">
                  <c:v>133</c:v>
                </c:pt>
                <c:pt idx="23978">
                  <c:v>133</c:v>
                </c:pt>
                <c:pt idx="23979">
                  <c:v>133</c:v>
                </c:pt>
                <c:pt idx="23980">
                  <c:v>133</c:v>
                </c:pt>
                <c:pt idx="23981">
                  <c:v>133</c:v>
                </c:pt>
                <c:pt idx="23982">
                  <c:v>133</c:v>
                </c:pt>
                <c:pt idx="23983">
                  <c:v>133</c:v>
                </c:pt>
                <c:pt idx="23984">
                  <c:v>133</c:v>
                </c:pt>
                <c:pt idx="23985">
                  <c:v>133</c:v>
                </c:pt>
                <c:pt idx="23986">
                  <c:v>133</c:v>
                </c:pt>
                <c:pt idx="23987">
                  <c:v>133</c:v>
                </c:pt>
                <c:pt idx="23988">
                  <c:v>133</c:v>
                </c:pt>
                <c:pt idx="23989">
                  <c:v>133</c:v>
                </c:pt>
                <c:pt idx="23990">
                  <c:v>133</c:v>
                </c:pt>
                <c:pt idx="23991">
                  <c:v>133</c:v>
                </c:pt>
                <c:pt idx="23992">
                  <c:v>133</c:v>
                </c:pt>
                <c:pt idx="23993">
                  <c:v>133</c:v>
                </c:pt>
                <c:pt idx="23994">
                  <c:v>133</c:v>
                </c:pt>
                <c:pt idx="23995">
                  <c:v>133</c:v>
                </c:pt>
                <c:pt idx="23996">
                  <c:v>133</c:v>
                </c:pt>
                <c:pt idx="23997">
                  <c:v>133</c:v>
                </c:pt>
                <c:pt idx="23998">
                  <c:v>133</c:v>
                </c:pt>
                <c:pt idx="23999">
                  <c:v>133</c:v>
                </c:pt>
                <c:pt idx="24000">
                  <c:v>133</c:v>
                </c:pt>
                <c:pt idx="24001">
                  <c:v>133</c:v>
                </c:pt>
                <c:pt idx="24002">
                  <c:v>133</c:v>
                </c:pt>
                <c:pt idx="24003">
                  <c:v>133</c:v>
                </c:pt>
                <c:pt idx="24004">
                  <c:v>133</c:v>
                </c:pt>
                <c:pt idx="24005">
                  <c:v>133</c:v>
                </c:pt>
                <c:pt idx="24006">
                  <c:v>133</c:v>
                </c:pt>
                <c:pt idx="24007">
                  <c:v>133</c:v>
                </c:pt>
                <c:pt idx="24008">
                  <c:v>133</c:v>
                </c:pt>
                <c:pt idx="24009">
                  <c:v>133</c:v>
                </c:pt>
                <c:pt idx="24010">
                  <c:v>133</c:v>
                </c:pt>
                <c:pt idx="24011">
                  <c:v>133</c:v>
                </c:pt>
                <c:pt idx="24012">
                  <c:v>133</c:v>
                </c:pt>
                <c:pt idx="24013">
                  <c:v>134</c:v>
                </c:pt>
                <c:pt idx="24014">
                  <c:v>134</c:v>
                </c:pt>
                <c:pt idx="24015">
                  <c:v>134</c:v>
                </c:pt>
                <c:pt idx="24016">
                  <c:v>134</c:v>
                </c:pt>
                <c:pt idx="24017">
                  <c:v>134</c:v>
                </c:pt>
                <c:pt idx="24018">
                  <c:v>134</c:v>
                </c:pt>
                <c:pt idx="24019">
                  <c:v>134</c:v>
                </c:pt>
                <c:pt idx="24020">
                  <c:v>134</c:v>
                </c:pt>
                <c:pt idx="24021">
                  <c:v>134</c:v>
                </c:pt>
                <c:pt idx="24022">
                  <c:v>134</c:v>
                </c:pt>
                <c:pt idx="24023">
                  <c:v>134</c:v>
                </c:pt>
                <c:pt idx="24024">
                  <c:v>134</c:v>
                </c:pt>
                <c:pt idx="24025">
                  <c:v>134</c:v>
                </c:pt>
                <c:pt idx="24026">
                  <c:v>134</c:v>
                </c:pt>
                <c:pt idx="24027">
                  <c:v>134</c:v>
                </c:pt>
                <c:pt idx="24028">
                  <c:v>134</c:v>
                </c:pt>
                <c:pt idx="24029">
                  <c:v>134</c:v>
                </c:pt>
                <c:pt idx="24030">
                  <c:v>134</c:v>
                </c:pt>
                <c:pt idx="24031">
                  <c:v>134</c:v>
                </c:pt>
                <c:pt idx="24032">
                  <c:v>134</c:v>
                </c:pt>
                <c:pt idx="24033">
                  <c:v>134</c:v>
                </c:pt>
                <c:pt idx="24034">
                  <c:v>134</c:v>
                </c:pt>
                <c:pt idx="24035">
                  <c:v>134</c:v>
                </c:pt>
                <c:pt idx="24036">
                  <c:v>134</c:v>
                </c:pt>
                <c:pt idx="24037">
                  <c:v>134</c:v>
                </c:pt>
                <c:pt idx="24038">
                  <c:v>134</c:v>
                </c:pt>
                <c:pt idx="24039">
                  <c:v>134</c:v>
                </c:pt>
                <c:pt idx="24040">
                  <c:v>134</c:v>
                </c:pt>
                <c:pt idx="24041">
                  <c:v>134</c:v>
                </c:pt>
                <c:pt idx="24042">
                  <c:v>134</c:v>
                </c:pt>
                <c:pt idx="24043">
                  <c:v>134</c:v>
                </c:pt>
                <c:pt idx="24044">
                  <c:v>134</c:v>
                </c:pt>
                <c:pt idx="24045">
                  <c:v>135</c:v>
                </c:pt>
                <c:pt idx="24046">
                  <c:v>135</c:v>
                </c:pt>
                <c:pt idx="24047">
                  <c:v>135</c:v>
                </c:pt>
                <c:pt idx="24048">
                  <c:v>135</c:v>
                </c:pt>
                <c:pt idx="24049">
                  <c:v>135</c:v>
                </c:pt>
                <c:pt idx="24050">
                  <c:v>135</c:v>
                </c:pt>
                <c:pt idx="24051">
                  <c:v>135</c:v>
                </c:pt>
                <c:pt idx="24052">
                  <c:v>135</c:v>
                </c:pt>
                <c:pt idx="24053">
                  <c:v>135</c:v>
                </c:pt>
                <c:pt idx="24054">
                  <c:v>135</c:v>
                </c:pt>
                <c:pt idx="24055">
                  <c:v>135</c:v>
                </c:pt>
                <c:pt idx="24056">
                  <c:v>135</c:v>
                </c:pt>
                <c:pt idx="24057">
                  <c:v>135</c:v>
                </c:pt>
                <c:pt idx="24058">
                  <c:v>135</c:v>
                </c:pt>
                <c:pt idx="24059">
                  <c:v>135</c:v>
                </c:pt>
                <c:pt idx="24060">
                  <c:v>135</c:v>
                </c:pt>
                <c:pt idx="24061">
                  <c:v>135</c:v>
                </c:pt>
                <c:pt idx="24062">
                  <c:v>135</c:v>
                </c:pt>
                <c:pt idx="24063">
                  <c:v>135</c:v>
                </c:pt>
                <c:pt idx="24064">
                  <c:v>135</c:v>
                </c:pt>
                <c:pt idx="24065">
                  <c:v>135</c:v>
                </c:pt>
                <c:pt idx="24066">
                  <c:v>135</c:v>
                </c:pt>
                <c:pt idx="24067">
                  <c:v>135</c:v>
                </c:pt>
                <c:pt idx="24068">
                  <c:v>135</c:v>
                </c:pt>
                <c:pt idx="24069">
                  <c:v>135</c:v>
                </c:pt>
                <c:pt idx="24070">
                  <c:v>135</c:v>
                </c:pt>
                <c:pt idx="24071">
                  <c:v>135</c:v>
                </c:pt>
                <c:pt idx="24072">
                  <c:v>135</c:v>
                </c:pt>
                <c:pt idx="24073">
                  <c:v>135</c:v>
                </c:pt>
                <c:pt idx="24074">
                  <c:v>135</c:v>
                </c:pt>
                <c:pt idx="24075">
                  <c:v>135</c:v>
                </c:pt>
                <c:pt idx="24076">
                  <c:v>135</c:v>
                </c:pt>
                <c:pt idx="24077">
                  <c:v>135</c:v>
                </c:pt>
                <c:pt idx="24078">
                  <c:v>135</c:v>
                </c:pt>
                <c:pt idx="24079">
                  <c:v>135</c:v>
                </c:pt>
                <c:pt idx="24080">
                  <c:v>135</c:v>
                </c:pt>
                <c:pt idx="24081">
                  <c:v>135</c:v>
                </c:pt>
                <c:pt idx="24082">
                  <c:v>136</c:v>
                </c:pt>
                <c:pt idx="24083">
                  <c:v>136</c:v>
                </c:pt>
                <c:pt idx="24084">
                  <c:v>136</c:v>
                </c:pt>
                <c:pt idx="24085">
                  <c:v>136</c:v>
                </c:pt>
                <c:pt idx="24086">
                  <c:v>136</c:v>
                </c:pt>
                <c:pt idx="24087">
                  <c:v>136</c:v>
                </c:pt>
                <c:pt idx="24088">
                  <c:v>136</c:v>
                </c:pt>
                <c:pt idx="24089">
                  <c:v>136</c:v>
                </c:pt>
                <c:pt idx="24090">
                  <c:v>136</c:v>
                </c:pt>
                <c:pt idx="24091">
                  <c:v>136</c:v>
                </c:pt>
                <c:pt idx="24092">
                  <c:v>136</c:v>
                </c:pt>
                <c:pt idx="24093">
                  <c:v>136</c:v>
                </c:pt>
                <c:pt idx="24094">
                  <c:v>136</c:v>
                </c:pt>
                <c:pt idx="24095">
                  <c:v>136</c:v>
                </c:pt>
                <c:pt idx="24096">
                  <c:v>136</c:v>
                </c:pt>
                <c:pt idx="24097">
                  <c:v>136</c:v>
                </c:pt>
                <c:pt idx="24098">
                  <c:v>136</c:v>
                </c:pt>
                <c:pt idx="24099">
                  <c:v>136</c:v>
                </c:pt>
                <c:pt idx="24100">
                  <c:v>136</c:v>
                </c:pt>
                <c:pt idx="24101">
                  <c:v>136</c:v>
                </c:pt>
                <c:pt idx="24102">
                  <c:v>136</c:v>
                </c:pt>
                <c:pt idx="24103">
                  <c:v>136</c:v>
                </c:pt>
                <c:pt idx="24104">
                  <c:v>136</c:v>
                </c:pt>
                <c:pt idx="24105">
                  <c:v>136</c:v>
                </c:pt>
                <c:pt idx="24106">
                  <c:v>136</c:v>
                </c:pt>
                <c:pt idx="24107">
                  <c:v>137</c:v>
                </c:pt>
                <c:pt idx="24108">
                  <c:v>137</c:v>
                </c:pt>
                <c:pt idx="24109">
                  <c:v>137</c:v>
                </c:pt>
                <c:pt idx="24110">
                  <c:v>137</c:v>
                </c:pt>
                <c:pt idx="24111">
                  <c:v>137</c:v>
                </c:pt>
                <c:pt idx="24112">
                  <c:v>137</c:v>
                </c:pt>
                <c:pt idx="24113">
                  <c:v>137</c:v>
                </c:pt>
                <c:pt idx="24114">
                  <c:v>137</c:v>
                </c:pt>
                <c:pt idx="24115">
                  <c:v>137</c:v>
                </c:pt>
                <c:pt idx="24116">
                  <c:v>137</c:v>
                </c:pt>
                <c:pt idx="24117">
                  <c:v>137</c:v>
                </c:pt>
                <c:pt idx="24118">
                  <c:v>137</c:v>
                </c:pt>
                <c:pt idx="24119">
                  <c:v>137</c:v>
                </c:pt>
                <c:pt idx="24120">
                  <c:v>137</c:v>
                </c:pt>
                <c:pt idx="24121">
                  <c:v>137</c:v>
                </c:pt>
                <c:pt idx="24122">
                  <c:v>137</c:v>
                </c:pt>
                <c:pt idx="24123">
                  <c:v>137</c:v>
                </c:pt>
                <c:pt idx="24124">
                  <c:v>137</c:v>
                </c:pt>
                <c:pt idx="24125">
                  <c:v>137</c:v>
                </c:pt>
                <c:pt idx="24126">
                  <c:v>137</c:v>
                </c:pt>
                <c:pt idx="24127">
                  <c:v>137</c:v>
                </c:pt>
                <c:pt idx="24128">
                  <c:v>138</c:v>
                </c:pt>
                <c:pt idx="24129">
                  <c:v>138</c:v>
                </c:pt>
                <c:pt idx="24130">
                  <c:v>138</c:v>
                </c:pt>
                <c:pt idx="24131">
                  <c:v>138</c:v>
                </c:pt>
                <c:pt idx="24132">
                  <c:v>138</c:v>
                </c:pt>
                <c:pt idx="24133">
                  <c:v>138</c:v>
                </c:pt>
                <c:pt idx="24134">
                  <c:v>138</c:v>
                </c:pt>
                <c:pt idx="24135">
                  <c:v>138</c:v>
                </c:pt>
                <c:pt idx="24136">
                  <c:v>138</c:v>
                </c:pt>
                <c:pt idx="24137">
                  <c:v>138</c:v>
                </c:pt>
                <c:pt idx="24138">
                  <c:v>138</c:v>
                </c:pt>
                <c:pt idx="24139">
                  <c:v>138</c:v>
                </c:pt>
                <c:pt idx="24140">
                  <c:v>138</c:v>
                </c:pt>
                <c:pt idx="24141">
                  <c:v>138</c:v>
                </c:pt>
                <c:pt idx="24142">
                  <c:v>138</c:v>
                </c:pt>
                <c:pt idx="24143">
                  <c:v>138</c:v>
                </c:pt>
                <c:pt idx="24144">
                  <c:v>138</c:v>
                </c:pt>
                <c:pt idx="24145">
                  <c:v>138</c:v>
                </c:pt>
                <c:pt idx="24146">
                  <c:v>138</c:v>
                </c:pt>
                <c:pt idx="24147">
                  <c:v>138</c:v>
                </c:pt>
                <c:pt idx="24148">
                  <c:v>138</c:v>
                </c:pt>
                <c:pt idx="24149">
                  <c:v>138</c:v>
                </c:pt>
                <c:pt idx="24150">
                  <c:v>138</c:v>
                </c:pt>
                <c:pt idx="24151">
                  <c:v>138</c:v>
                </c:pt>
                <c:pt idx="24152">
                  <c:v>138</c:v>
                </c:pt>
                <c:pt idx="24153">
                  <c:v>138</c:v>
                </c:pt>
                <c:pt idx="24154">
                  <c:v>138</c:v>
                </c:pt>
                <c:pt idx="24155">
                  <c:v>138</c:v>
                </c:pt>
                <c:pt idx="24156">
                  <c:v>138</c:v>
                </c:pt>
                <c:pt idx="24157">
                  <c:v>138</c:v>
                </c:pt>
                <c:pt idx="24158">
                  <c:v>138</c:v>
                </c:pt>
                <c:pt idx="24159">
                  <c:v>138</c:v>
                </c:pt>
                <c:pt idx="24160">
                  <c:v>138</c:v>
                </c:pt>
                <c:pt idx="24161">
                  <c:v>138</c:v>
                </c:pt>
                <c:pt idx="24162">
                  <c:v>139</c:v>
                </c:pt>
                <c:pt idx="24163">
                  <c:v>139</c:v>
                </c:pt>
                <c:pt idx="24164">
                  <c:v>139</c:v>
                </c:pt>
                <c:pt idx="24165">
                  <c:v>139</c:v>
                </c:pt>
                <c:pt idx="24166">
                  <c:v>139</c:v>
                </c:pt>
                <c:pt idx="24167">
                  <c:v>139</c:v>
                </c:pt>
                <c:pt idx="24168">
                  <c:v>139</c:v>
                </c:pt>
                <c:pt idx="24169">
                  <c:v>139</c:v>
                </c:pt>
                <c:pt idx="24170">
                  <c:v>139</c:v>
                </c:pt>
                <c:pt idx="24171">
                  <c:v>139</c:v>
                </c:pt>
                <c:pt idx="24172">
                  <c:v>139</c:v>
                </c:pt>
                <c:pt idx="24173">
                  <c:v>139</c:v>
                </c:pt>
                <c:pt idx="24174">
                  <c:v>139</c:v>
                </c:pt>
                <c:pt idx="24175">
                  <c:v>139</c:v>
                </c:pt>
                <c:pt idx="24176">
                  <c:v>139</c:v>
                </c:pt>
                <c:pt idx="24177">
                  <c:v>139</c:v>
                </c:pt>
                <c:pt idx="24178">
                  <c:v>139</c:v>
                </c:pt>
                <c:pt idx="24179">
                  <c:v>139</c:v>
                </c:pt>
                <c:pt idx="24180">
                  <c:v>139</c:v>
                </c:pt>
                <c:pt idx="24181">
                  <c:v>139</c:v>
                </c:pt>
                <c:pt idx="24182">
                  <c:v>140</c:v>
                </c:pt>
                <c:pt idx="24183">
                  <c:v>140</c:v>
                </c:pt>
                <c:pt idx="24184">
                  <c:v>140</c:v>
                </c:pt>
                <c:pt idx="24185">
                  <c:v>140</c:v>
                </c:pt>
                <c:pt idx="24186">
                  <c:v>140</c:v>
                </c:pt>
                <c:pt idx="24187">
                  <c:v>140</c:v>
                </c:pt>
                <c:pt idx="24188">
                  <c:v>140</c:v>
                </c:pt>
                <c:pt idx="24189">
                  <c:v>140</c:v>
                </c:pt>
                <c:pt idx="24190">
                  <c:v>140</c:v>
                </c:pt>
                <c:pt idx="24191">
                  <c:v>140</c:v>
                </c:pt>
                <c:pt idx="24192">
                  <c:v>140</c:v>
                </c:pt>
                <c:pt idx="24193">
                  <c:v>140</c:v>
                </c:pt>
                <c:pt idx="24194">
                  <c:v>140</c:v>
                </c:pt>
                <c:pt idx="24195">
                  <c:v>140</c:v>
                </c:pt>
                <c:pt idx="24196">
                  <c:v>140</c:v>
                </c:pt>
                <c:pt idx="24197">
                  <c:v>140</c:v>
                </c:pt>
                <c:pt idx="24198">
                  <c:v>140</c:v>
                </c:pt>
                <c:pt idx="24199">
                  <c:v>140</c:v>
                </c:pt>
                <c:pt idx="24200">
                  <c:v>140</c:v>
                </c:pt>
                <c:pt idx="24201">
                  <c:v>140</c:v>
                </c:pt>
                <c:pt idx="24202">
                  <c:v>140</c:v>
                </c:pt>
                <c:pt idx="24203">
                  <c:v>140</c:v>
                </c:pt>
                <c:pt idx="24204">
                  <c:v>140</c:v>
                </c:pt>
                <c:pt idx="24205">
                  <c:v>140</c:v>
                </c:pt>
                <c:pt idx="24206">
                  <c:v>140</c:v>
                </c:pt>
                <c:pt idx="24207">
                  <c:v>140</c:v>
                </c:pt>
                <c:pt idx="24208">
                  <c:v>140</c:v>
                </c:pt>
                <c:pt idx="24209">
                  <c:v>140</c:v>
                </c:pt>
                <c:pt idx="24210">
                  <c:v>140</c:v>
                </c:pt>
                <c:pt idx="24211">
                  <c:v>140</c:v>
                </c:pt>
                <c:pt idx="24212">
                  <c:v>140</c:v>
                </c:pt>
                <c:pt idx="24213">
                  <c:v>140</c:v>
                </c:pt>
                <c:pt idx="24214">
                  <c:v>140</c:v>
                </c:pt>
                <c:pt idx="24215">
                  <c:v>140</c:v>
                </c:pt>
                <c:pt idx="24216">
                  <c:v>140</c:v>
                </c:pt>
                <c:pt idx="24217">
                  <c:v>141</c:v>
                </c:pt>
                <c:pt idx="24218">
                  <c:v>141</c:v>
                </c:pt>
                <c:pt idx="24219">
                  <c:v>141</c:v>
                </c:pt>
                <c:pt idx="24220">
                  <c:v>141</c:v>
                </c:pt>
                <c:pt idx="24221">
                  <c:v>141</c:v>
                </c:pt>
                <c:pt idx="24222">
                  <c:v>141</c:v>
                </c:pt>
                <c:pt idx="24223">
                  <c:v>141</c:v>
                </c:pt>
                <c:pt idx="24224">
                  <c:v>141</c:v>
                </c:pt>
                <c:pt idx="24225">
                  <c:v>141</c:v>
                </c:pt>
                <c:pt idx="24226">
                  <c:v>141</c:v>
                </c:pt>
                <c:pt idx="24227">
                  <c:v>141</c:v>
                </c:pt>
                <c:pt idx="24228">
                  <c:v>141</c:v>
                </c:pt>
                <c:pt idx="24229">
                  <c:v>141</c:v>
                </c:pt>
                <c:pt idx="24230">
                  <c:v>141</c:v>
                </c:pt>
                <c:pt idx="24231">
                  <c:v>141</c:v>
                </c:pt>
                <c:pt idx="24232">
                  <c:v>141</c:v>
                </c:pt>
                <c:pt idx="24233">
                  <c:v>141</c:v>
                </c:pt>
                <c:pt idx="24234">
                  <c:v>141</c:v>
                </c:pt>
                <c:pt idx="24235">
                  <c:v>141</c:v>
                </c:pt>
                <c:pt idx="24236">
                  <c:v>141</c:v>
                </c:pt>
                <c:pt idx="24237">
                  <c:v>141</c:v>
                </c:pt>
                <c:pt idx="24238">
                  <c:v>141</c:v>
                </c:pt>
                <c:pt idx="24239">
                  <c:v>141</c:v>
                </c:pt>
                <c:pt idx="24240">
                  <c:v>142</c:v>
                </c:pt>
                <c:pt idx="24241">
                  <c:v>142</c:v>
                </c:pt>
                <c:pt idx="24242">
                  <c:v>142</c:v>
                </c:pt>
                <c:pt idx="24243">
                  <c:v>142</c:v>
                </c:pt>
                <c:pt idx="24244">
                  <c:v>142</c:v>
                </c:pt>
                <c:pt idx="24245">
                  <c:v>142</c:v>
                </c:pt>
                <c:pt idx="24246">
                  <c:v>142</c:v>
                </c:pt>
                <c:pt idx="24247">
                  <c:v>142</c:v>
                </c:pt>
                <c:pt idx="24248">
                  <c:v>142</c:v>
                </c:pt>
                <c:pt idx="24249">
                  <c:v>142</c:v>
                </c:pt>
                <c:pt idx="24250">
                  <c:v>142</c:v>
                </c:pt>
                <c:pt idx="24251">
                  <c:v>142</c:v>
                </c:pt>
                <c:pt idx="24252">
                  <c:v>142</c:v>
                </c:pt>
                <c:pt idx="24253">
                  <c:v>142</c:v>
                </c:pt>
                <c:pt idx="24254">
                  <c:v>142</c:v>
                </c:pt>
                <c:pt idx="24255">
                  <c:v>142</c:v>
                </c:pt>
                <c:pt idx="24256">
                  <c:v>142</c:v>
                </c:pt>
                <c:pt idx="24257">
                  <c:v>142</c:v>
                </c:pt>
                <c:pt idx="24258">
                  <c:v>142</c:v>
                </c:pt>
                <c:pt idx="24259">
                  <c:v>142</c:v>
                </c:pt>
                <c:pt idx="24260">
                  <c:v>142</c:v>
                </c:pt>
                <c:pt idx="24261">
                  <c:v>142</c:v>
                </c:pt>
                <c:pt idx="24262">
                  <c:v>143</c:v>
                </c:pt>
                <c:pt idx="24263">
                  <c:v>143</c:v>
                </c:pt>
                <c:pt idx="24264">
                  <c:v>143</c:v>
                </c:pt>
                <c:pt idx="24265">
                  <c:v>143</c:v>
                </c:pt>
                <c:pt idx="24266">
                  <c:v>143</c:v>
                </c:pt>
                <c:pt idx="24267">
                  <c:v>143</c:v>
                </c:pt>
                <c:pt idx="24268">
                  <c:v>143</c:v>
                </c:pt>
                <c:pt idx="24269">
                  <c:v>143</c:v>
                </c:pt>
                <c:pt idx="24270">
                  <c:v>143</c:v>
                </c:pt>
                <c:pt idx="24271">
                  <c:v>143</c:v>
                </c:pt>
                <c:pt idx="24272">
                  <c:v>143</c:v>
                </c:pt>
                <c:pt idx="24273">
                  <c:v>143</c:v>
                </c:pt>
                <c:pt idx="24274">
                  <c:v>143</c:v>
                </c:pt>
                <c:pt idx="24275">
                  <c:v>143</c:v>
                </c:pt>
                <c:pt idx="24276">
                  <c:v>143</c:v>
                </c:pt>
                <c:pt idx="24277">
                  <c:v>143</c:v>
                </c:pt>
                <c:pt idx="24278">
                  <c:v>143</c:v>
                </c:pt>
                <c:pt idx="24279">
                  <c:v>143</c:v>
                </c:pt>
                <c:pt idx="24280">
                  <c:v>143</c:v>
                </c:pt>
                <c:pt idx="24281">
                  <c:v>143</c:v>
                </c:pt>
                <c:pt idx="24282">
                  <c:v>143</c:v>
                </c:pt>
                <c:pt idx="24283">
                  <c:v>143</c:v>
                </c:pt>
                <c:pt idx="24284">
                  <c:v>143</c:v>
                </c:pt>
                <c:pt idx="24285">
                  <c:v>143</c:v>
                </c:pt>
                <c:pt idx="24286">
                  <c:v>143</c:v>
                </c:pt>
                <c:pt idx="24287">
                  <c:v>143</c:v>
                </c:pt>
                <c:pt idx="24288">
                  <c:v>143</c:v>
                </c:pt>
                <c:pt idx="24289">
                  <c:v>143</c:v>
                </c:pt>
                <c:pt idx="24290">
                  <c:v>143</c:v>
                </c:pt>
                <c:pt idx="24291">
                  <c:v>144</c:v>
                </c:pt>
                <c:pt idx="24292">
                  <c:v>144</c:v>
                </c:pt>
                <c:pt idx="24293">
                  <c:v>144</c:v>
                </c:pt>
                <c:pt idx="24294">
                  <c:v>144</c:v>
                </c:pt>
                <c:pt idx="24295">
                  <c:v>144</c:v>
                </c:pt>
                <c:pt idx="24296">
                  <c:v>144</c:v>
                </c:pt>
                <c:pt idx="24297">
                  <c:v>144</c:v>
                </c:pt>
                <c:pt idx="24298">
                  <c:v>144</c:v>
                </c:pt>
                <c:pt idx="24299">
                  <c:v>144</c:v>
                </c:pt>
                <c:pt idx="24300">
                  <c:v>144</c:v>
                </c:pt>
                <c:pt idx="24301">
                  <c:v>144</c:v>
                </c:pt>
                <c:pt idx="24302">
                  <c:v>144</c:v>
                </c:pt>
                <c:pt idx="24303">
                  <c:v>144</c:v>
                </c:pt>
                <c:pt idx="24304">
                  <c:v>144</c:v>
                </c:pt>
                <c:pt idx="24305">
                  <c:v>144</c:v>
                </c:pt>
                <c:pt idx="24306">
                  <c:v>144</c:v>
                </c:pt>
                <c:pt idx="24307">
                  <c:v>144</c:v>
                </c:pt>
                <c:pt idx="24308">
                  <c:v>144</c:v>
                </c:pt>
                <c:pt idx="24309">
                  <c:v>144</c:v>
                </c:pt>
                <c:pt idx="24310">
                  <c:v>144</c:v>
                </c:pt>
                <c:pt idx="24311">
                  <c:v>144</c:v>
                </c:pt>
                <c:pt idx="24312">
                  <c:v>144</c:v>
                </c:pt>
                <c:pt idx="24313">
                  <c:v>145</c:v>
                </c:pt>
                <c:pt idx="24314">
                  <c:v>145</c:v>
                </c:pt>
                <c:pt idx="24315">
                  <c:v>145</c:v>
                </c:pt>
                <c:pt idx="24316">
                  <c:v>145</c:v>
                </c:pt>
                <c:pt idx="24317">
                  <c:v>145</c:v>
                </c:pt>
                <c:pt idx="24318">
                  <c:v>145</c:v>
                </c:pt>
                <c:pt idx="24319">
                  <c:v>145</c:v>
                </c:pt>
                <c:pt idx="24320">
                  <c:v>145</c:v>
                </c:pt>
                <c:pt idx="24321">
                  <c:v>145</c:v>
                </c:pt>
                <c:pt idx="24322">
                  <c:v>145</c:v>
                </c:pt>
                <c:pt idx="24323">
                  <c:v>145</c:v>
                </c:pt>
                <c:pt idx="24324">
                  <c:v>145</c:v>
                </c:pt>
                <c:pt idx="24325">
                  <c:v>145</c:v>
                </c:pt>
                <c:pt idx="24326">
                  <c:v>145</c:v>
                </c:pt>
                <c:pt idx="24327">
                  <c:v>145</c:v>
                </c:pt>
                <c:pt idx="24328">
                  <c:v>145</c:v>
                </c:pt>
                <c:pt idx="24329">
                  <c:v>145</c:v>
                </c:pt>
                <c:pt idx="24330">
                  <c:v>145</c:v>
                </c:pt>
                <c:pt idx="24331">
                  <c:v>145</c:v>
                </c:pt>
                <c:pt idx="24332">
                  <c:v>145</c:v>
                </c:pt>
                <c:pt idx="24333">
                  <c:v>146</c:v>
                </c:pt>
                <c:pt idx="24334">
                  <c:v>146</c:v>
                </c:pt>
                <c:pt idx="24335">
                  <c:v>146</c:v>
                </c:pt>
                <c:pt idx="24336">
                  <c:v>146</c:v>
                </c:pt>
                <c:pt idx="24337">
                  <c:v>146</c:v>
                </c:pt>
                <c:pt idx="24338">
                  <c:v>146</c:v>
                </c:pt>
                <c:pt idx="24339">
                  <c:v>146</c:v>
                </c:pt>
                <c:pt idx="24340">
                  <c:v>146</c:v>
                </c:pt>
                <c:pt idx="24341">
                  <c:v>146</c:v>
                </c:pt>
                <c:pt idx="24342">
                  <c:v>146</c:v>
                </c:pt>
                <c:pt idx="24343">
                  <c:v>146</c:v>
                </c:pt>
                <c:pt idx="24344">
                  <c:v>146</c:v>
                </c:pt>
                <c:pt idx="24345">
                  <c:v>146</c:v>
                </c:pt>
                <c:pt idx="24346">
                  <c:v>146</c:v>
                </c:pt>
                <c:pt idx="24347">
                  <c:v>146</c:v>
                </c:pt>
                <c:pt idx="24348">
                  <c:v>146</c:v>
                </c:pt>
                <c:pt idx="24349">
                  <c:v>146</c:v>
                </c:pt>
                <c:pt idx="24350">
                  <c:v>146</c:v>
                </c:pt>
                <c:pt idx="24351">
                  <c:v>146</c:v>
                </c:pt>
                <c:pt idx="24352">
                  <c:v>146</c:v>
                </c:pt>
                <c:pt idx="24353">
                  <c:v>146</c:v>
                </c:pt>
                <c:pt idx="24354">
                  <c:v>146</c:v>
                </c:pt>
                <c:pt idx="24355">
                  <c:v>146</c:v>
                </c:pt>
                <c:pt idx="24356">
                  <c:v>146</c:v>
                </c:pt>
                <c:pt idx="24357">
                  <c:v>146</c:v>
                </c:pt>
                <c:pt idx="24358">
                  <c:v>146</c:v>
                </c:pt>
                <c:pt idx="24359">
                  <c:v>146</c:v>
                </c:pt>
                <c:pt idx="24360">
                  <c:v>146</c:v>
                </c:pt>
                <c:pt idx="24361">
                  <c:v>146</c:v>
                </c:pt>
                <c:pt idx="24362">
                  <c:v>146</c:v>
                </c:pt>
                <c:pt idx="24363">
                  <c:v>146</c:v>
                </c:pt>
                <c:pt idx="24364">
                  <c:v>146</c:v>
                </c:pt>
                <c:pt idx="24365">
                  <c:v>146</c:v>
                </c:pt>
                <c:pt idx="24366">
                  <c:v>147</c:v>
                </c:pt>
                <c:pt idx="24367">
                  <c:v>147</c:v>
                </c:pt>
                <c:pt idx="24368">
                  <c:v>147</c:v>
                </c:pt>
                <c:pt idx="24369">
                  <c:v>147</c:v>
                </c:pt>
                <c:pt idx="24370">
                  <c:v>147</c:v>
                </c:pt>
                <c:pt idx="24371">
                  <c:v>147</c:v>
                </c:pt>
                <c:pt idx="24372">
                  <c:v>147</c:v>
                </c:pt>
                <c:pt idx="24373">
                  <c:v>147</c:v>
                </c:pt>
                <c:pt idx="24374">
                  <c:v>147</c:v>
                </c:pt>
                <c:pt idx="24375">
                  <c:v>147</c:v>
                </c:pt>
                <c:pt idx="24376">
                  <c:v>147</c:v>
                </c:pt>
                <c:pt idx="24377">
                  <c:v>147</c:v>
                </c:pt>
                <c:pt idx="24378">
                  <c:v>147</c:v>
                </c:pt>
                <c:pt idx="24379">
                  <c:v>147</c:v>
                </c:pt>
                <c:pt idx="24380">
                  <c:v>147</c:v>
                </c:pt>
                <c:pt idx="24381">
                  <c:v>147</c:v>
                </c:pt>
                <c:pt idx="24382">
                  <c:v>147</c:v>
                </c:pt>
                <c:pt idx="24383">
                  <c:v>147</c:v>
                </c:pt>
                <c:pt idx="24384">
                  <c:v>147</c:v>
                </c:pt>
                <c:pt idx="24385">
                  <c:v>147</c:v>
                </c:pt>
                <c:pt idx="24386">
                  <c:v>147</c:v>
                </c:pt>
                <c:pt idx="24387">
                  <c:v>147</c:v>
                </c:pt>
                <c:pt idx="24388">
                  <c:v>148</c:v>
                </c:pt>
                <c:pt idx="24389">
                  <c:v>148</c:v>
                </c:pt>
                <c:pt idx="24390">
                  <c:v>148</c:v>
                </c:pt>
                <c:pt idx="24391">
                  <c:v>148</c:v>
                </c:pt>
                <c:pt idx="24392">
                  <c:v>148</c:v>
                </c:pt>
                <c:pt idx="24393">
                  <c:v>148</c:v>
                </c:pt>
                <c:pt idx="24394">
                  <c:v>148</c:v>
                </c:pt>
                <c:pt idx="24395">
                  <c:v>148</c:v>
                </c:pt>
                <c:pt idx="24396">
                  <c:v>148</c:v>
                </c:pt>
                <c:pt idx="24397">
                  <c:v>148</c:v>
                </c:pt>
                <c:pt idx="24398">
                  <c:v>148</c:v>
                </c:pt>
                <c:pt idx="24399">
                  <c:v>148</c:v>
                </c:pt>
                <c:pt idx="24400">
                  <c:v>148</c:v>
                </c:pt>
                <c:pt idx="24401">
                  <c:v>148</c:v>
                </c:pt>
                <c:pt idx="24402">
                  <c:v>148</c:v>
                </c:pt>
                <c:pt idx="24403">
                  <c:v>148</c:v>
                </c:pt>
                <c:pt idx="24404">
                  <c:v>148</c:v>
                </c:pt>
                <c:pt idx="24405">
                  <c:v>148</c:v>
                </c:pt>
                <c:pt idx="24406">
                  <c:v>148</c:v>
                </c:pt>
                <c:pt idx="24407">
                  <c:v>148</c:v>
                </c:pt>
                <c:pt idx="24408">
                  <c:v>148</c:v>
                </c:pt>
                <c:pt idx="24409">
                  <c:v>148</c:v>
                </c:pt>
                <c:pt idx="24410">
                  <c:v>148</c:v>
                </c:pt>
                <c:pt idx="24411">
                  <c:v>148</c:v>
                </c:pt>
                <c:pt idx="24412">
                  <c:v>148</c:v>
                </c:pt>
                <c:pt idx="24413">
                  <c:v>148</c:v>
                </c:pt>
                <c:pt idx="24414">
                  <c:v>148</c:v>
                </c:pt>
                <c:pt idx="24415">
                  <c:v>149</c:v>
                </c:pt>
                <c:pt idx="24416">
                  <c:v>149</c:v>
                </c:pt>
                <c:pt idx="24417">
                  <c:v>149</c:v>
                </c:pt>
                <c:pt idx="24418">
                  <c:v>149</c:v>
                </c:pt>
                <c:pt idx="24419">
                  <c:v>149</c:v>
                </c:pt>
                <c:pt idx="24420">
                  <c:v>149</c:v>
                </c:pt>
                <c:pt idx="24421">
                  <c:v>149</c:v>
                </c:pt>
                <c:pt idx="24422">
                  <c:v>149</c:v>
                </c:pt>
                <c:pt idx="24423">
                  <c:v>149</c:v>
                </c:pt>
                <c:pt idx="24424">
                  <c:v>149</c:v>
                </c:pt>
                <c:pt idx="24425">
                  <c:v>149</c:v>
                </c:pt>
                <c:pt idx="24426">
                  <c:v>149</c:v>
                </c:pt>
                <c:pt idx="24427">
                  <c:v>149</c:v>
                </c:pt>
                <c:pt idx="24428">
                  <c:v>149</c:v>
                </c:pt>
                <c:pt idx="24429">
                  <c:v>149</c:v>
                </c:pt>
                <c:pt idx="24430">
                  <c:v>149</c:v>
                </c:pt>
                <c:pt idx="24431">
                  <c:v>149</c:v>
                </c:pt>
                <c:pt idx="24432">
                  <c:v>149</c:v>
                </c:pt>
                <c:pt idx="24433">
                  <c:v>149</c:v>
                </c:pt>
                <c:pt idx="24434">
                  <c:v>149</c:v>
                </c:pt>
                <c:pt idx="24435">
                  <c:v>149</c:v>
                </c:pt>
                <c:pt idx="24436">
                  <c:v>149</c:v>
                </c:pt>
                <c:pt idx="24437">
                  <c:v>149</c:v>
                </c:pt>
                <c:pt idx="24438">
                  <c:v>149</c:v>
                </c:pt>
                <c:pt idx="24439">
                  <c:v>149</c:v>
                </c:pt>
                <c:pt idx="24440">
                  <c:v>149</c:v>
                </c:pt>
                <c:pt idx="24441">
                  <c:v>149</c:v>
                </c:pt>
                <c:pt idx="24442">
                  <c:v>149</c:v>
                </c:pt>
                <c:pt idx="24443">
                  <c:v>150</c:v>
                </c:pt>
                <c:pt idx="24444">
                  <c:v>150</c:v>
                </c:pt>
                <c:pt idx="24445">
                  <c:v>150</c:v>
                </c:pt>
                <c:pt idx="24446">
                  <c:v>150</c:v>
                </c:pt>
                <c:pt idx="24447">
                  <c:v>150</c:v>
                </c:pt>
                <c:pt idx="24448">
                  <c:v>150</c:v>
                </c:pt>
                <c:pt idx="24449">
                  <c:v>150</c:v>
                </c:pt>
                <c:pt idx="24450">
                  <c:v>150</c:v>
                </c:pt>
                <c:pt idx="24451">
                  <c:v>150</c:v>
                </c:pt>
                <c:pt idx="24452">
                  <c:v>150</c:v>
                </c:pt>
                <c:pt idx="24453">
                  <c:v>150</c:v>
                </c:pt>
                <c:pt idx="24454">
                  <c:v>150</c:v>
                </c:pt>
                <c:pt idx="24455">
                  <c:v>150</c:v>
                </c:pt>
                <c:pt idx="24456">
                  <c:v>150</c:v>
                </c:pt>
                <c:pt idx="24457">
                  <c:v>150</c:v>
                </c:pt>
                <c:pt idx="24458">
                  <c:v>150</c:v>
                </c:pt>
                <c:pt idx="24459">
                  <c:v>150</c:v>
                </c:pt>
                <c:pt idx="24460">
                  <c:v>150</c:v>
                </c:pt>
                <c:pt idx="24461">
                  <c:v>150</c:v>
                </c:pt>
                <c:pt idx="24462">
                  <c:v>150</c:v>
                </c:pt>
                <c:pt idx="24463">
                  <c:v>150</c:v>
                </c:pt>
                <c:pt idx="24464">
                  <c:v>150</c:v>
                </c:pt>
                <c:pt idx="24465">
                  <c:v>150</c:v>
                </c:pt>
                <c:pt idx="24466">
                  <c:v>151</c:v>
                </c:pt>
                <c:pt idx="24467">
                  <c:v>151</c:v>
                </c:pt>
                <c:pt idx="24468">
                  <c:v>151</c:v>
                </c:pt>
                <c:pt idx="24469">
                  <c:v>151</c:v>
                </c:pt>
                <c:pt idx="24470">
                  <c:v>151</c:v>
                </c:pt>
                <c:pt idx="24471">
                  <c:v>151</c:v>
                </c:pt>
                <c:pt idx="24472">
                  <c:v>151</c:v>
                </c:pt>
                <c:pt idx="24473">
                  <c:v>151</c:v>
                </c:pt>
                <c:pt idx="24474">
                  <c:v>151</c:v>
                </c:pt>
                <c:pt idx="24475">
                  <c:v>151</c:v>
                </c:pt>
                <c:pt idx="24476">
                  <c:v>151</c:v>
                </c:pt>
                <c:pt idx="24477">
                  <c:v>151</c:v>
                </c:pt>
                <c:pt idx="24478">
                  <c:v>151</c:v>
                </c:pt>
                <c:pt idx="24479">
                  <c:v>151</c:v>
                </c:pt>
                <c:pt idx="24480">
                  <c:v>151</c:v>
                </c:pt>
                <c:pt idx="24481">
                  <c:v>151</c:v>
                </c:pt>
                <c:pt idx="24482">
                  <c:v>151</c:v>
                </c:pt>
                <c:pt idx="24483">
                  <c:v>151</c:v>
                </c:pt>
                <c:pt idx="24484">
                  <c:v>151</c:v>
                </c:pt>
                <c:pt idx="24485">
                  <c:v>151</c:v>
                </c:pt>
                <c:pt idx="24486">
                  <c:v>151</c:v>
                </c:pt>
                <c:pt idx="24487">
                  <c:v>151</c:v>
                </c:pt>
                <c:pt idx="24488">
                  <c:v>151</c:v>
                </c:pt>
                <c:pt idx="24489">
                  <c:v>151</c:v>
                </c:pt>
                <c:pt idx="24490">
                  <c:v>151</c:v>
                </c:pt>
                <c:pt idx="24491">
                  <c:v>151</c:v>
                </c:pt>
                <c:pt idx="24492">
                  <c:v>151</c:v>
                </c:pt>
                <c:pt idx="24493">
                  <c:v>151</c:v>
                </c:pt>
                <c:pt idx="24494">
                  <c:v>151</c:v>
                </c:pt>
                <c:pt idx="24495">
                  <c:v>151</c:v>
                </c:pt>
                <c:pt idx="24496">
                  <c:v>151</c:v>
                </c:pt>
                <c:pt idx="24497">
                  <c:v>151</c:v>
                </c:pt>
                <c:pt idx="24498">
                  <c:v>151</c:v>
                </c:pt>
                <c:pt idx="24499">
                  <c:v>151</c:v>
                </c:pt>
                <c:pt idx="24500">
                  <c:v>151</c:v>
                </c:pt>
                <c:pt idx="24501">
                  <c:v>151</c:v>
                </c:pt>
                <c:pt idx="24502">
                  <c:v>151</c:v>
                </c:pt>
                <c:pt idx="24503">
                  <c:v>151</c:v>
                </c:pt>
                <c:pt idx="24504">
                  <c:v>151</c:v>
                </c:pt>
                <c:pt idx="24505">
                  <c:v>152</c:v>
                </c:pt>
                <c:pt idx="24506">
                  <c:v>152</c:v>
                </c:pt>
                <c:pt idx="24507">
                  <c:v>152</c:v>
                </c:pt>
                <c:pt idx="24508">
                  <c:v>152</c:v>
                </c:pt>
                <c:pt idx="24509">
                  <c:v>152</c:v>
                </c:pt>
                <c:pt idx="24510">
                  <c:v>152</c:v>
                </c:pt>
                <c:pt idx="24511">
                  <c:v>152</c:v>
                </c:pt>
                <c:pt idx="24512">
                  <c:v>152</c:v>
                </c:pt>
                <c:pt idx="24513">
                  <c:v>152</c:v>
                </c:pt>
                <c:pt idx="24514">
                  <c:v>152</c:v>
                </c:pt>
                <c:pt idx="24515">
                  <c:v>152</c:v>
                </c:pt>
                <c:pt idx="24516">
                  <c:v>152</c:v>
                </c:pt>
                <c:pt idx="24517">
                  <c:v>152</c:v>
                </c:pt>
                <c:pt idx="24518">
                  <c:v>152</c:v>
                </c:pt>
                <c:pt idx="24519">
                  <c:v>152</c:v>
                </c:pt>
                <c:pt idx="24520">
                  <c:v>152</c:v>
                </c:pt>
                <c:pt idx="24521">
                  <c:v>152</c:v>
                </c:pt>
                <c:pt idx="24522">
                  <c:v>152</c:v>
                </c:pt>
                <c:pt idx="24523">
                  <c:v>152</c:v>
                </c:pt>
                <c:pt idx="24524">
                  <c:v>152</c:v>
                </c:pt>
                <c:pt idx="24525">
                  <c:v>152</c:v>
                </c:pt>
                <c:pt idx="24526">
                  <c:v>153</c:v>
                </c:pt>
                <c:pt idx="24527">
                  <c:v>153</c:v>
                </c:pt>
                <c:pt idx="24528">
                  <c:v>153</c:v>
                </c:pt>
                <c:pt idx="24529">
                  <c:v>153</c:v>
                </c:pt>
                <c:pt idx="24530">
                  <c:v>153</c:v>
                </c:pt>
                <c:pt idx="24531">
                  <c:v>153</c:v>
                </c:pt>
                <c:pt idx="24532">
                  <c:v>153</c:v>
                </c:pt>
                <c:pt idx="24533">
                  <c:v>153</c:v>
                </c:pt>
                <c:pt idx="24534">
                  <c:v>153</c:v>
                </c:pt>
                <c:pt idx="24535">
                  <c:v>153</c:v>
                </c:pt>
                <c:pt idx="24536">
                  <c:v>153</c:v>
                </c:pt>
                <c:pt idx="24537">
                  <c:v>153</c:v>
                </c:pt>
                <c:pt idx="24538">
                  <c:v>153</c:v>
                </c:pt>
                <c:pt idx="24539">
                  <c:v>153</c:v>
                </c:pt>
                <c:pt idx="24540">
                  <c:v>153</c:v>
                </c:pt>
                <c:pt idx="24541">
                  <c:v>153</c:v>
                </c:pt>
                <c:pt idx="24542">
                  <c:v>153</c:v>
                </c:pt>
                <c:pt idx="24543">
                  <c:v>153</c:v>
                </c:pt>
                <c:pt idx="24544">
                  <c:v>153</c:v>
                </c:pt>
                <c:pt idx="24545">
                  <c:v>153</c:v>
                </c:pt>
                <c:pt idx="24546">
                  <c:v>153</c:v>
                </c:pt>
                <c:pt idx="24547">
                  <c:v>153</c:v>
                </c:pt>
                <c:pt idx="24548">
                  <c:v>154</c:v>
                </c:pt>
                <c:pt idx="24549">
                  <c:v>154</c:v>
                </c:pt>
                <c:pt idx="24550">
                  <c:v>154</c:v>
                </c:pt>
                <c:pt idx="24551">
                  <c:v>154</c:v>
                </c:pt>
                <c:pt idx="24552">
                  <c:v>154</c:v>
                </c:pt>
                <c:pt idx="24553">
                  <c:v>154</c:v>
                </c:pt>
                <c:pt idx="24554">
                  <c:v>154</c:v>
                </c:pt>
                <c:pt idx="24555">
                  <c:v>154</c:v>
                </c:pt>
                <c:pt idx="24556">
                  <c:v>154</c:v>
                </c:pt>
                <c:pt idx="24557">
                  <c:v>154</c:v>
                </c:pt>
                <c:pt idx="24558">
                  <c:v>154</c:v>
                </c:pt>
                <c:pt idx="24559">
                  <c:v>154</c:v>
                </c:pt>
                <c:pt idx="24560">
                  <c:v>154</c:v>
                </c:pt>
                <c:pt idx="24561">
                  <c:v>154</c:v>
                </c:pt>
                <c:pt idx="24562">
                  <c:v>154</c:v>
                </c:pt>
                <c:pt idx="24563">
                  <c:v>154</c:v>
                </c:pt>
                <c:pt idx="24564">
                  <c:v>154</c:v>
                </c:pt>
                <c:pt idx="24565">
                  <c:v>154</c:v>
                </c:pt>
                <c:pt idx="24566">
                  <c:v>154</c:v>
                </c:pt>
                <c:pt idx="24567">
                  <c:v>154</c:v>
                </c:pt>
                <c:pt idx="24568">
                  <c:v>154</c:v>
                </c:pt>
                <c:pt idx="24569">
                  <c:v>154</c:v>
                </c:pt>
                <c:pt idx="24570">
                  <c:v>154</c:v>
                </c:pt>
                <c:pt idx="24571">
                  <c:v>154</c:v>
                </c:pt>
                <c:pt idx="24572">
                  <c:v>154</c:v>
                </c:pt>
                <c:pt idx="24573">
                  <c:v>154</c:v>
                </c:pt>
                <c:pt idx="24574">
                  <c:v>154</c:v>
                </c:pt>
                <c:pt idx="24575">
                  <c:v>154</c:v>
                </c:pt>
                <c:pt idx="24576">
                  <c:v>154</c:v>
                </c:pt>
                <c:pt idx="24577">
                  <c:v>155</c:v>
                </c:pt>
                <c:pt idx="24578">
                  <c:v>155</c:v>
                </c:pt>
                <c:pt idx="24579">
                  <c:v>155</c:v>
                </c:pt>
                <c:pt idx="24580">
                  <c:v>155</c:v>
                </c:pt>
                <c:pt idx="24581">
                  <c:v>155</c:v>
                </c:pt>
                <c:pt idx="24582">
                  <c:v>155</c:v>
                </c:pt>
                <c:pt idx="24583">
                  <c:v>155</c:v>
                </c:pt>
                <c:pt idx="24584">
                  <c:v>155</c:v>
                </c:pt>
                <c:pt idx="24585">
                  <c:v>155</c:v>
                </c:pt>
                <c:pt idx="24586">
                  <c:v>155</c:v>
                </c:pt>
                <c:pt idx="24587">
                  <c:v>155</c:v>
                </c:pt>
                <c:pt idx="24588">
                  <c:v>155</c:v>
                </c:pt>
                <c:pt idx="24589">
                  <c:v>155</c:v>
                </c:pt>
                <c:pt idx="24590">
                  <c:v>155</c:v>
                </c:pt>
                <c:pt idx="24591">
                  <c:v>155</c:v>
                </c:pt>
                <c:pt idx="24592">
                  <c:v>155</c:v>
                </c:pt>
                <c:pt idx="24593">
                  <c:v>155</c:v>
                </c:pt>
                <c:pt idx="24594">
                  <c:v>155</c:v>
                </c:pt>
                <c:pt idx="24595">
                  <c:v>155</c:v>
                </c:pt>
                <c:pt idx="24596">
                  <c:v>155</c:v>
                </c:pt>
                <c:pt idx="24597">
                  <c:v>155</c:v>
                </c:pt>
                <c:pt idx="24598">
                  <c:v>156</c:v>
                </c:pt>
                <c:pt idx="24599">
                  <c:v>156</c:v>
                </c:pt>
                <c:pt idx="24600">
                  <c:v>156</c:v>
                </c:pt>
                <c:pt idx="24601">
                  <c:v>156</c:v>
                </c:pt>
                <c:pt idx="24602">
                  <c:v>156</c:v>
                </c:pt>
                <c:pt idx="24603">
                  <c:v>156</c:v>
                </c:pt>
                <c:pt idx="24604">
                  <c:v>156</c:v>
                </c:pt>
                <c:pt idx="24605">
                  <c:v>156</c:v>
                </c:pt>
                <c:pt idx="24606">
                  <c:v>156</c:v>
                </c:pt>
                <c:pt idx="24607">
                  <c:v>156</c:v>
                </c:pt>
                <c:pt idx="24608">
                  <c:v>156</c:v>
                </c:pt>
                <c:pt idx="24609">
                  <c:v>156</c:v>
                </c:pt>
                <c:pt idx="24610">
                  <c:v>156</c:v>
                </c:pt>
                <c:pt idx="24611">
                  <c:v>156</c:v>
                </c:pt>
                <c:pt idx="24612">
                  <c:v>156</c:v>
                </c:pt>
                <c:pt idx="24613">
                  <c:v>156</c:v>
                </c:pt>
                <c:pt idx="24614">
                  <c:v>156</c:v>
                </c:pt>
                <c:pt idx="24615">
                  <c:v>156</c:v>
                </c:pt>
                <c:pt idx="24616">
                  <c:v>156</c:v>
                </c:pt>
                <c:pt idx="24617">
                  <c:v>156</c:v>
                </c:pt>
                <c:pt idx="24618">
                  <c:v>156</c:v>
                </c:pt>
                <c:pt idx="24619">
                  <c:v>156</c:v>
                </c:pt>
                <c:pt idx="24620">
                  <c:v>156</c:v>
                </c:pt>
                <c:pt idx="24621">
                  <c:v>156</c:v>
                </c:pt>
                <c:pt idx="24622">
                  <c:v>156</c:v>
                </c:pt>
                <c:pt idx="24623">
                  <c:v>157</c:v>
                </c:pt>
                <c:pt idx="24624">
                  <c:v>157</c:v>
                </c:pt>
                <c:pt idx="24625">
                  <c:v>157</c:v>
                </c:pt>
                <c:pt idx="24626">
                  <c:v>157</c:v>
                </c:pt>
                <c:pt idx="24627">
                  <c:v>157</c:v>
                </c:pt>
                <c:pt idx="24628">
                  <c:v>157</c:v>
                </c:pt>
                <c:pt idx="24629">
                  <c:v>157</c:v>
                </c:pt>
                <c:pt idx="24630">
                  <c:v>157</c:v>
                </c:pt>
                <c:pt idx="24631">
                  <c:v>157</c:v>
                </c:pt>
                <c:pt idx="24632">
                  <c:v>157</c:v>
                </c:pt>
                <c:pt idx="24633">
                  <c:v>157</c:v>
                </c:pt>
                <c:pt idx="24634">
                  <c:v>157</c:v>
                </c:pt>
                <c:pt idx="24635">
                  <c:v>157</c:v>
                </c:pt>
                <c:pt idx="24636">
                  <c:v>157</c:v>
                </c:pt>
                <c:pt idx="24637">
                  <c:v>157</c:v>
                </c:pt>
                <c:pt idx="24638">
                  <c:v>157</c:v>
                </c:pt>
                <c:pt idx="24639">
                  <c:v>157</c:v>
                </c:pt>
                <c:pt idx="24640">
                  <c:v>157</c:v>
                </c:pt>
                <c:pt idx="24641">
                  <c:v>157</c:v>
                </c:pt>
                <c:pt idx="24642">
                  <c:v>157</c:v>
                </c:pt>
                <c:pt idx="24643">
                  <c:v>157</c:v>
                </c:pt>
                <c:pt idx="24644">
                  <c:v>157</c:v>
                </c:pt>
                <c:pt idx="24645">
                  <c:v>157</c:v>
                </c:pt>
                <c:pt idx="24646">
                  <c:v>157</c:v>
                </c:pt>
                <c:pt idx="24647">
                  <c:v>158</c:v>
                </c:pt>
                <c:pt idx="24648">
                  <c:v>158</c:v>
                </c:pt>
                <c:pt idx="24649">
                  <c:v>158</c:v>
                </c:pt>
                <c:pt idx="24650">
                  <c:v>158</c:v>
                </c:pt>
                <c:pt idx="24651">
                  <c:v>158</c:v>
                </c:pt>
                <c:pt idx="24652">
                  <c:v>158</c:v>
                </c:pt>
                <c:pt idx="24653">
                  <c:v>158</c:v>
                </c:pt>
                <c:pt idx="24654">
                  <c:v>158</c:v>
                </c:pt>
                <c:pt idx="24655">
                  <c:v>158</c:v>
                </c:pt>
                <c:pt idx="24656">
                  <c:v>158</c:v>
                </c:pt>
                <c:pt idx="24657">
                  <c:v>158</c:v>
                </c:pt>
                <c:pt idx="24658">
                  <c:v>158</c:v>
                </c:pt>
                <c:pt idx="24659">
                  <c:v>158</c:v>
                </c:pt>
                <c:pt idx="24660">
                  <c:v>159</c:v>
                </c:pt>
                <c:pt idx="24661">
                  <c:v>159</c:v>
                </c:pt>
                <c:pt idx="24662">
                  <c:v>159</c:v>
                </c:pt>
                <c:pt idx="24663">
                  <c:v>159</c:v>
                </c:pt>
                <c:pt idx="24664">
                  <c:v>159</c:v>
                </c:pt>
                <c:pt idx="24665">
                  <c:v>159</c:v>
                </c:pt>
                <c:pt idx="24666">
                  <c:v>159</c:v>
                </c:pt>
                <c:pt idx="24667">
                  <c:v>159</c:v>
                </c:pt>
                <c:pt idx="24668">
                  <c:v>159</c:v>
                </c:pt>
                <c:pt idx="24669">
                  <c:v>159</c:v>
                </c:pt>
                <c:pt idx="24670">
                  <c:v>159</c:v>
                </c:pt>
                <c:pt idx="24671">
                  <c:v>159</c:v>
                </c:pt>
                <c:pt idx="24672">
                  <c:v>159</c:v>
                </c:pt>
                <c:pt idx="24673">
                  <c:v>159</c:v>
                </c:pt>
                <c:pt idx="24674">
                  <c:v>159</c:v>
                </c:pt>
                <c:pt idx="24675">
                  <c:v>159</c:v>
                </c:pt>
                <c:pt idx="24676">
                  <c:v>159</c:v>
                </c:pt>
                <c:pt idx="24677">
                  <c:v>159</c:v>
                </c:pt>
                <c:pt idx="24678">
                  <c:v>159</c:v>
                </c:pt>
                <c:pt idx="24679">
                  <c:v>159</c:v>
                </c:pt>
                <c:pt idx="24680">
                  <c:v>159</c:v>
                </c:pt>
                <c:pt idx="24681">
                  <c:v>159</c:v>
                </c:pt>
                <c:pt idx="24682">
                  <c:v>159</c:v>
                </c:pt>
                <c:pt idx="24683">
                  <c:v>160</c:v>
                </c:pt>
                <c:pt idx="24684">
                  <c:v>160</c:v>
                </c:pt>
                <c:pt idx="24685">
                  <c:v>160</c:v>
                </c:pt>
                <c:pt idx="24686">
                  <c:v>160</c:v>
                </c:pt>
                <c:pt idx="24687">
                  <c:v>160</c:v>
                </c:pt>
                <c:pt idx="24688">
                  <c:v>160</c:v>
                </c:pt>
                <c:pt idx="24689">
                  <c:v>160</c:v>
                </c:pt>
                <c:pt idx="24690">
                  <c:v>160</c:v>
                </c:pt>
                <c:pt idx="24691">
                  <c:v>160</c:v>
                </c:pt>
                <c:pt idx="24692">
                  <c:v>160</c:v>
                </c:pt>
                <c:pt idx="24693">
                  <c:v>160</c:v>
                </c:pt>
                <c:pt idx="24694">
                  <c:v>160</c:v>
                </c:pt>
                <c:pt idx="24695">
                  <c:v>160</c:v>
                </c:pt>
                <c:pt idx="24696">
                  <c:v>160</c:v>
                </c:pt>
                <c:pt idx="24697">
                  <c:v>160</c:v>
                </c:pt>
                <c:pt idx="24698">
                  <c:v>160</c:v>
                </c:pt>
                <c:pt idx="24699">
                  <c:v>160</c:v>
                </c:pt>
                <c:pt idx="24700">
                  <c:v>160</c:v>
                </c:pt>
                <c:pt idx="24701">
                  <c:v>160</c:v>
                </c:pt>
                <c:pt idx="24702">
                  <c:v>160</c:v>
                </c:pt>
                <c:pt idx="24703">
                  <c:v>160</c:v>
                </c:pt>
                <c:pt idx="24704">
                  <c:v>161</c:v>
                </c:pt>
                <c:pt idx="24705">
                  <c:v>161</c:v>
                </c:pt>
                <c:pt idx="24706">
                  <c:v>161</c:v>
                </c:pt>
                <c:pt idx="24707">
                  <c:v>161</c:v>
                </c:pt>
                <c:pt idx="24708">
                  <c:v>161</c:v>
                </c:pt>
                <c:pt idx="24709">
                  <c:v>161</c:v>
                </c:pt>
                <c:pt idx="24710">
                  <c:v>161</c:v>
                </c:pt>
                <c:pt idx="24711">
                  <c:v>161</c:v>
                </c:pt>
                <c:pt idx="24712">
                  <c:v>161</c:v>
                </c:pt>
                <c:pt idx="24713">
                  <c:v>161</c:v>
                </c:pt>
                <c:pt idx="24714">
                  <c:v>161</c:v>
                </c:pt>
                <c:pt idx="24715">
                  <c:v>161</c:v>
                </c:pt>
                <c:pt idx="24716">
                  <c:v>162</c:v>
                </c:pt>
                <c:pt idx="24717">
                  <c:v>162</c:v>
                </c:pt>
                <c:pt idx="24718">
                  <c:v>162</c:v>
                </c:pt>
                <c:pt idx="24719">
                  <c:v>162</c:v>
                </c:pt>
                <c:pt idx="24720">
                  <c:v>162</c:v>
                </c:pt>
                <c:pt idx="24721">
                  <c:v>162</c:v>
                </c:pt>
                <c:pt idx="24722">
                  <c:v>162</c:v>
                </c:pt>
                <c:pt idx="24723">
                  <c:v>162</c:v>
                </c:pt>
                <c:pt idx="24724">
                  <c:v>162</c:v>
                </c:pt>
                <c:pt idx="24725">
                  <c:v>162</c:v>
                </c:pt>
                <c:pt idx="24726">
                  <c:v>162</c:v>
                </c:pt>
                <c:pt idx="24727">
                  <c:v>162</c:v>
                </c:pt>
                <c:pt idx="24728">
                  <c:v>162</c:v>
                </c:pt>
                <c:pt idx="24729">
                  <c:v>162</c:v>
                </c:pt>
                <c:pt idx="24730">
                  <c:v>162</c:v>
                </c:pt>
                <c:pt idx="24731">
                  <c:v>162</c:v>
                </c:pt>
                <c:pt idx="24732">
                  <c:v>162</c:v>
                </c:pt>
                <c:pt idx="24733">
                  <c:v>162</c:v>
                </c:pt>
                <c:pt idx="24734">
                  <c:v>162</c:v>
                </c:pt>
                <c:pt idx="24735">
                  <c:v>162</c:v>
                </c:pt>
                <c:pt idx="24736">
                  <c:v>163</c:v>
                </c:pt>
                <c:pt idx="24737">
                  <c:v>163</c:v>
                </c:pt>
                <c:pt idx="24738">
                  <c:v>163</c:v>
                </c:pt>
                <c:pt idx="24739">
                  <c:v>163</c:v>
                </c:pt>
                <c:pt idx="24740">
                  <c:v>163</c:v>
                </c:pt>
                <c:pt idx="24741">
                  <c:v>163</c:v>
                </c:pt>
                <c:pt idx="24742">
                  <c:v>163</c:v>
                </c:pt>
                <c:pt idx="24743">
                  <c:v>163</c:v>
                </c:pt>
                <c:pt idx="24744">
                  <c:v>163</c:v>
                </c:pt>
                <c:pt idx="24745">
                  <c:v>163</c:v>
                </c:pt>
                <c:pt idx="24746">
                  <c:v>163</c:v>
                </c:pt>
                <c:pt idx="24747">
                  <c:v>163</c:v>
                </c:pt>
                <c:pt idx="24748">
                  <c:v>163</c:v>
                </c:pt>
                <c:pt idx="24749">
                  <c:v>164</c:v>
                </c:pt>
                <c:pt idx="24750">
                  <c:v>164</c:v>
                </c:pt>
                <c:pt idx="24751">
                  <c:v>164</c:v>
                </c:pt>
                <c:pt idx="24752">
                  <c:v>164</c:v>
                </c:pt>
                <c:pt idx="24753">
                  <c:v>164</c:v>
                </c:pt>
                <c:pt idx="24754">
                  <c:v>164</c:v>
                </c:pt>
                <c:pt idx="24755">
                  <c:v>164</c:v>
                </c:pt>
                <c:pt idx="24756">
                  <c:v>164</c:v>
                </c:pt>
                <c:pt idx="24757">
                  <c:v>164</c:v>
                </c:pt>
                <c:pt idx="24758">
                  <c:v>164</c:v>
                </c:pt>
                <c:pt idx="24759">
                  <c:v>164</c:v>
                </c:pt>
                <c:pt idx="24760">
                  <c:v>164</c:v>
                </c:pt>
                <c:pt idx="24761">
                  <c:v>164</c:v>
                </c:pt>
                <c:pt idx="24762">
                  <c:v>164</c:v>
                </c:pt>
                <c:pt idx="24763">
                  <c:v>164</c:v>
                </c:pt>
                <c:pt idx="24764">
                  <c:v>164</c:v>
                </c:pt>
                <c:pt idx="24765">
                  <c:v>164</c:v>
                </c:pt>
                <c:pt idx="24766">
                  <c:v>164</c:v>
                </c:pt>
                <c:pt idx="24767">
                  <c:v>164</c:v>
                </c:pt>
                <c:pt idx="24768">
                  <c:v>164</c:v>
                </c:pt>
                <c:pt idx="24769">
                  <c:v>164</c:v>
                </c:pt>
                <c:pt idx="24770">
                  <c:v>164</c:v>
                </c:pt>
                <c:pt idx="24771">
                  <c:v>164</c:v>
                </c:pt>
                <c:pt idx="24772">
                  <c:v>164</c:v>
                </c:pt>
                <c:pt idx="24773">
                  <c:v>164</c:v>
                </c:pt>
                <c:pt idx="24774">
                  <c:v>164</c:v>
                </c:pt>
                <c:pt idx="24775">
                  <c:v>164</c:v>
                </c:pt>
                <c:pt idx="24776">
                  <c:v>164</c:v>
                </c:pt>
                <c:pt idx="24777">
                  <c:v>165</c:v>
                </c:pt>
                <c:pt idx="24778">
                  <c:v>165</c:v>
                </c:pt>
                <c:pt idx="24779">
                  <c:v>165</c:v>
                </c:pt>
                <c:pt idx="24780">
                  <c:v>165</c:v>
                </c:pt>
                <c:pt idx="24781">
                  <c:v>165</c:v>
                </c:pt>
                <c:pt idx="24782">
                  <c:v>165</c:v>
                </c:pt>
                <c:pt idx="24783">
                  <c:v>165</c:v>
                </c:pt>
                <c:pt idx="24784">
                  <c:v>165</c:v>
                </c:pt>
                <c:pt idx="24785">
                  <c:v>165</c:v>
                </c:pt>
                <c:pt idx="24786">
                  <c:v>165</c:v>
                </c:pt>
                <c:pt idx="24787">
                  <c:v>165</c:v>
                </c:pt>
                <c:pt idx="24788">
                  <c:v>165</c:v>
                </c:pt>
                <c:pt idx="24789">
                  <c:v>165</c:v>
                </c:pt>
                <c:pt idx="24790">
                  <c:v>165</c:v>
                </c:pt>
                <c:pt idx="24791">
                  <c:v>165</c:v>
                </c:pt>
                <c:pt idx="24792">
                  <c:v>165</c:v>
                </c:pt>
                <c:pt idx="24793">
                  <c:v>165</c:v>
                </c:pt>
                <c:pt idx="24794">
                  <c:v>165</c:v>
                </c:pt>
                <c:pt idx="24795">
                  <c:v>166</c:v>
                </c:pt>
                <c:pt idx="24796">
                  <c:v>166</c:v>
                </c:pt>
                <c:pt idx="24797">
                  <c:v>166</c:v>
                </c:pt>
                <c:pt idx="24798">
                  <c:v>166</c:v>
                </c:pt>
                <c:pt idx="24799">
                  <c:v>166</c:v>
                </c:pt>
                <c:pt idx="24800">
                  <c:v>166</c:v>
                </c:pt>
                <c:pt idx="24801">
                  <c:v>166</c:v>
                </c:pt>
                <c:pt idx="24802">
                  <c:v>166</c:v>
                </c:pt>
                <c:pt idx="24803">
                  <c:v>166</c:v>
                </c:pt>
                <c:pt idx="24804">
                  <c:v>166</c:v>
                </c:pt>
                <c:pt idx="24805">
                  <c:v>166</c:v>
                </c:pt>
                <c:pt idx="24806">
                  <c:v>166</c:v>
                </c:pt>
                <c:pt idx="24807">
                  <c:v>166</c:v>
                </c:pt>
                <c:pt idx="24808">
                  <c:v>166</c:v>
                </c:pt>
                <c:pt idx="24809">
                  <c:v>166</c:v>
                </c:pt>
                <c:pt idx="24810">
                  <c:v>166</c:v>
                </c:pt>
                <c:pt idx="24811">
                  <c:v>166</c:v>
                </c:pt>
                <c:pt idx="24812">
                  <c:v>166</c:v>
                </c:pt>
                <c:pt idx="24813">
                  <c:v>166</c:v>
                </c:pt>
                <c:pt idx="24814">
                  <c:v>166</c:v>
                </c:pt>
                <c:pt idx="24815">
                  <c:v>166</c:v>
                </c:pt>
                <c:pt idx="24816">
                  <c:v>167</c:v>
                </c:pt>
                <c:pt idx="24817">
                  <c:v>167</c:v>
                </c:pt>
                <c:pt idx="24818">
                  <c:v>167</c:v>
                </c:pt>
                <c:pt idx="24819">
                  <c:v>167</c:v>
                </c:pt>
                <c:pt idx="24820">
                  <c:v>167</c:v>
                </c:pt>
                <c:pt idx="24821">
                  <c:v>167</c:v>
                </c:pt>
                <c:pt idx="24822">
                  <c:v>167</c:v>
                </c:pt>
                <c:pt idx="24823">
                  <c:v>167</c:v>
                </c:pt>
                <c:pt idx="24824">
                  <c:v>167</c:v>
                </c:pt>
                <c:pt idx="24825">
                  <c:v>167</c:v>
                </c:pt>
                <c:pt idx="24826">
                  <c:v>167</c:v>
                </c:pt>
                <c:pt idx="24827">
                  <c:v>167</c:v>
                </c:pt>
                <c:pt idx="24828">
                  <c:v>167</c:v>
                </c:pt>
                <c:pt idx="24829">
                  <c:v>167</c:v>
                </c:pt>
                <c:pt idx="24830">
                  <c:v>167</c:v>
                </c:pt>
                <c:pt idx="24831">
                  <c:v>167</c:v>
                </c:pt>
                <c:pt idx="24832">
                  <c:v>167</c:v>
                </c:pt>
                <c:pt idx="24833">
                  <c:v>167</c:v>
                </c:pt>
                <c:pt idx="24834">
                  <c:v>167</c:v>
                </c:pt>
                <c:pt idx="24835">
                  <c:v>167</c:v>
                </c:pt>
                <c:pt idx="24836">
                  <c:v>167</c:v>
                </c:pt>
                <c:pt idx="24837">
                  <c:v>167</c:v>
                </c:pt>
                <c:pt idx="24838">
                  <c:v>167</c:v>
                </c:pt>
                <c:pt idx="24839">
                  <c:v>167</c:v>
                </c:pt>
                <c:pt idx="24840">
                  <c:v>168</c:v>
                </c:pt>
                <c:pt idx="24841">
                  <c:v>168</c:v>
                </c:pt>
                <c:pt idx="24842">
                  <c:v>168</c:v>
                </c:pt>
                <c:pt idx="24843">
                  <c:v>168</c:v>
                </c:pt>
                <c:pt idx="24844">
                  <c:v>168</c:v>
                </c:pt>
                <c:pt idx="24845">
                  <c:v>168</c:v>
                </c:pt>
                <c:pt idx="24846">
                  <c:v>168</c:v>
                </c:pt>
                <c:pt idx="24847">
                  <c:v>168</c:v>
                </c:pt>
                <c:pt idx="24848">
                  <c:v>168</c:v>
                </c:pt>
                <c:pt idx="24849">
                  <c:v>168</c:v>
                </c:pt>
                <c:pt idx="24850">
                  <c:v>168</c:v>
                </c:pt>
                <c:pt idx="24851">
                  <c:v>168</c:v>
                </c:pt>
                <c:pt idx="24852">
                  <c:v>168</c:v>
                </c:pt>
                <c:pt idx="24853">
                  <c:v>168</c:v>
                </c:pt>
                <c:pt idx="24854">
                  <c:v>168</c:v>
                </c:pt>
                <c:pt idx="24855">
                  <c:v>168</c:v>
                </c:pt>
                <c:pt idx="24856">
                  <c:v>168</c:v>
                </c:pt>
                <c:pt idx="24857">
                  <c:v>169</c:v>
                </c:pt>
                <c:pt idx="24858">
                  <c:v>169</c:v>
                </c:pt>
                <c:pt idx="24859">
                  <c:v>169</c:v>
                </c:pt>
                <c:pt idx="24860">
                  <c:v>169</c:v>
                </c:pt>
                <c:pt idx="24861">
                  <c:v>169</c:v>
                </c:pt>
                <c:pt idx="24862">
                  <c:v>169</c:v>
                </c:pt>
                <c:pt idx="24863">
                  <c:v>169</c:v>
                </c:pt>
                <c:pt idx="24864">
                  <c:v>169</c:v>
                </c:pt>
                <c:pt idx="24865">
                  <c:v>169</c:v>
                </c:pt>
                <c:pt idx="24866">
                  <c:v>169</c:v>
                </c:pt>
                <c:pt idx="24867">
                  <c:v>169</c:v>
                </c:pt>
                <c:pt idx="24868">
                  <c:v>169</c:v>
                </c:pt>
                <c:pt idx="24869">
                  <c:v>169</c:v>
                </c:pt>
                <c:pt idx="24870">
                  <c:v>169</c:v>
                </c:pt>
                <c:pt idx="24871">
                  <c:v>169</c:v>
                </c:pt>
                <c:pt idx="24872">
                  <c:v>169</c:v>
                </c:pt>
                <c:pt idx="24873">
                  <c:v>170</c:v>
                </c:pt>
                <c:pt idx="24874">
                  <c:v>170</c:v>
                </c:pt>
                <c:pt idx="24875">
                  <c:v>170</c:v>
                </c:pt>
                <c:pt idx="24876">
                  <c:v>170</c:v>
                </c:pt>
                <c:pt idx="24877">
                  <c:v>170</c:v>
                </c:pt>
                <c:pt idx="24878">
                  <c:v>170</c:v>
                </c:pt>
                <c:pt idx="24879">
                  <c:v>170</c:v>
                </c:pt>
                <c:pt idx="24880">
                  <c:v>170</c:v>
                </c:pt>
                <c:pt idx="24881">
                  <c:v>170</c:v>
                </c:pt>
                <c:pt idx="24882">
                  <c:v>170</c:v>
                </c:pt>
                <c:pt idx="24883">
                  <c:v>170</c:v>
                </c:pt>
                <c:pt idx="24884">
                  <c:v>170</c:v>
                </c:pt>
                <c:pt idx="24885">
                  <c:v>170</c:v>
                </c:pt>
                <c:pt idx="24886">
                  <c:v>170</c:v>
                </c:pt>
                <c:pt idx="24887">
                  <c:v>170</c:v>
                </c:pt>
                <c:pt idx="24888">
                  <c:v>170</c:v>
                </c:pt>
                <c:pt idx="24889">
                  <c:v>170</c:v>
                </c:pt>
                <c:pt idx="24890">
                  <c:v>170</c:v>
                </c:pt>
                <c:pt idx="24891">
                  <c:v>170</c:v>
                </c:pt>
                <c:pt idx="24892">
                  <c:v>170</c:v>
                </c:pt>
                <c:pt idx="24893">
                  <c:v>171</c:v>
                </c:pt>
                <c:pt idx="24894">
                  <c:v>171</c:v>
                </c:pt>
                <c:pt idx="24895">
                  <c:v>171</c:v>
                </c:pt>
                <c:pt idx="24896">
                  <c:v>171</c:v>
                </c:pt>
                <c:pt idx="24897">
                  <c:v>171</c:v>
                </c:pt>
                <c:pt idx="24898">
                  <c:v>171</c:v>
                </c:pt>
                <c:pt idx="24899">
                  <c:v>171</c:v>
                </c:pt>
                <c:pt idx="24900">
                  <c:v>171</c:v>
                </c:pt>
                <c:pt idx="24901">
                  <c:v>171</c:v>
                </c:pt>
                <c:pt idx="24902">
                  <c:v>171</c:v>
                </c:pt>
                <c:pt idx="24903">
                  <c:v>171</c:v>
                </c:pt>
                <c:pt idx="24904">
                  <c:v>171</c:v>
                </c:pt>
                <c:pt idx="24905">
                  <c:v>171</c:v>
                </c:pt>
                <c:pt idx="24906">
                  <c:v>171</c:v>
                </c:pt>
                <c:pt idx="24907">
                  <c:v>171</c:v>
                </c:pt>
                <c:pt idx="24908">
                  <c:v>171</c:v>
                </c:pt>
                <c:pt idx="24909">
                  <c:v>172</c:v>
                </c:pt>
                <c:pt idx="24910">
                  <c:v>172</c:v>
                </c:pt>
                <c:pt idx="24911">
                  <c:v>172</c:v>
                </c:pt>
                <c:pt idx="24912">
                  <c:v>172</c:v>
                </c:pt>
                <c:pt idx="24913">
                  <c:v>172</c:v>
                </c:pt>
                <c:pt idx="24914">
                  <c:v>172</c:v>
                </c:pt>
                <c:pt idx="24915">
                  <c:v>172</c:v>
                </c:pt>
                <c:pt idx="24916">
                  <c:v>172</c:v>
                </c:pt>
                <c:pt idx="24917">
                  <c:v>172</c:v>
                </c:pt>
                <c:pt idx="24918">
                  <c:v>172</c:v>
                </c:pt>
                <c:pt idx="24919">
                  <c:v>172</c:v>
                </c:pt>
                <c:pt idx="24920">
                  <c:v>172</c:v>
                </c:pt>
                <c:pt idx="24921">
                  <c:v>172</c:v>
                </c:pt>
                <c:pt idx="24922">
                  <c:v>173</c:v>
                </c:pt>
                <c:pt idx="24923">
                  <c:v>173</c:v>
                </c:pt>
                <c:pt idx="24924">
                  <c:v>173</c:v>
                </c:pt>
                <c:pt idx="24925">
                  <c:v>173</c:v>
                </c:pt>
                <c:pt idx="24926">
                  <c:v>173</c:v>
                </c:pt>
                <c:pt idx="24927">
                  <c:v>173</c:v>
                </c:pt>
                <c:pt idx="24928">
                  <c:v>173</c:v>
                </c:pt>
                <c:pt idx="24929">
                  <c:v>173</c:v>
                </c:pt>
                <c:pt idx="24930">
                  <c:v>173</c:v>
                </c:pt>
                <c:pt idx="24931">
                  <c:v>173</c:v>
                </c:pt>
                <c:pt idx="24932">
                  <c:v>173</c:v>
                </c:pt>
                <c:pt idx="24933">
                  <c:v>173</c:v>
                </c:pt>
                <c:pt idx="24934">
                  <c:v>173</c:v>
                </c:pt>
                <c:pt idx="24935">
                  <c:v>173</c:v>
                </c:pt>
                <c:pt idx="24936">
                  <c:v>173</c:v>
                </c:pt>
                <c:pt idx="24937">
                  <c:v>173</c:v>
                </c:pt>
                <c:pt idx="24938">
                  <c:v>173</c:v>
                </c:pt>
                <c:pt idx="24939">
                  <c:v>174</c:v>
                </c:pt>
                <c:pt idx="24940">
                  <c:v>174</c:v>
                </c:pt>
                <c:pt idx="24941">
                  <c:v>174</c:v>
                </c:pt>
                <c:pt idx="24942">
                  <c:v>174</c:v>
                </c:pt>
                <c:pt idx="24943">
                  <c:v>174</c:v>
                </c:pt>
                <c:pt idx="24944">
                  <c:v>174</c:v>
                </c:pt>
                <c:pt idx="24945">
                  <c:v>174</c:v>
                </c:pt>
                <c:pt idx="24946">
                  <c:v>174</c:v>
                </c:pt>
                <c:pt idx="24947">
                  <c:v>174</c:v>
                </c:pt>
                <c:pt idx="24948">
                  <c:v>174</c:v>
                </c:pt>
                <c:pt idx="24949">
                  <c:v>174</c:v>
                </c:pt>
                <c:pt idx="24950">
                  <c:v>174</c:v>
                </c:pt>
                <c:pt idx="24951">
                  <c:v>174</c:v>
                </c:pt>
                <c:pt idx="24952">
                  <c:v>174</c:v>
                </c:pt>
                <c:pt idx="24953">
                  <c:v>174</c:v>
                </c:pt>
                <c:pt idx="24954">
                  <c:v>174</c:v>
                </c:pt>
                <c:pt idx="24955">
                  <c:v>174</c:v>
                </c:pt>
                <c:pt idx="24956">
                  <c:v>174</c:v>
                </c:pt>
                <c:pt idx="24957">
                  <c:v>174</c:v>
                </c:pt>
                <c:pt idx="24958">
                  <c:v>175</c:v>
                </c:pt>
                <c:pt idx="24959">
                  <c:v>175</c:v>
                </c:pt>
                <c:pt idx="24960">
                  <c:v>175</c:v>
                </c:pt>
                <c:pt idx="24961">
                  <c:v>175</c:v>
                </c:pt>
                <c:pt idx="24962">
                  <c:v>175</c:v>
                </c:pt>
                <c:pt idx="24963">
                  <c:v>175</c:v>
                </c:pt>
                <c:pt idx="24964">
                  <c:v>175</c:v>
                </c:pt>
                <c:pt idx="24965">
                  <c:v>175</c:v>
                </c:pt>
                <c:pt idx="24966">
                  <c:v>175</c:v>
                </c:pt>
                <c:pt idx="24967">
                  <c:v>175</c:v>
                </c:pt>
                <c:pt idx="24968">
                  <c:v>175</c:v>
                </c:pt>
                <c:pt idx="24969">
                  <c:v>175</c:v>
                </c:pt>
                <c:pt idx="24970">
                  <c:v>175</c:v>
                </c:pt>
                <c:pt idx="24971">
                  <c:v>175</c:v>
                </c:pt>
                <c:pt idx="24972">
                  <c:v>175</c:v>
                </c:pt>
                <c:pt idx="24973">
                  <c:v>175</c:v>
                </c:pt>
                <c:pt idx="24974">
                  <c:v>175</c:v>
                </c:pt>
                <c:pt idx="24975">
                  <c:v>175</c:v>
                </c:pt>
                <c:pt idx="24976">
                  <c:v>176</c:v>
                </c:pt>
                <c:pt idx="24977">
                  <c:v>176</c:v>
                </c:pt>
                <c:pt idx="24978">
                  <c:v>176</c:v>
                </c:pt>
                <c:pt idx="24979">
                  <c:v>176</c:v>
                </c:pt>
                <c:pt idx="24980">
                  <c:v>176</c:v>
                </c:pt>
                <c:pt idx="24981">
                  <c:v>176</c:v>
                </c:pt>
                <c:pt idx="24982">
                  <c:v>176</c:v>
                </c:pt>
                <c:pt idx="24983">
                  <c:v>176</c:v>
                </c:pt>
                <c:pt idx="24984">
                  <c:v>176</c:v>
                </c:pt>
                <c:pt idx="24985">
                  <c:v>176</c:v>
                </c:pt>
                <c:pt idx="24986">
                  <c:v>176</c:v>
                </c:pt>
                <c:pt idx="24987">
                  <c:v>177</c:v>
                </c:pt>
                <c:pt idx="24988">
                  <c:v>177</c:v>
                </c:pt>
                <c:pt idx="24989">
                  <c:v>177</c:v>
                </c:pt>
                <c:pt idx="24990">
                  <c:v>177</c:v>
                </c:pt>
                <c:pt idx="24991">
                  <c:v>177</c:v>
                </c:pt>
                <c:pt idx="24992">
                  <c:v>177</c:v>
                </c:pt>
                <c:pt idx="24993">
                  <c:v>177</c:v>
                </c:pt>
                <c:pt idx="24994">
                  <c:v>177</c:v>
                </c:pt>
                <c:pt idx="24995">
                  <c:v>177</c:v>
                </c:pt>
                <c:pt idx="24996">
                  <c:v>177</c:v>
                </c:pt>
                <c:pt idx="24997">
                  <c:v>177</c:v>
                </c:pt>
                <c:pt idx="24998">
                  <c:v>177</c:v>
                </c:pt>
                <c:pt idx="24999">
                  <c:v>177</c:v>
                </c:pt>
                <c:pt idx="25000">
                  <c:v>177</c:v>
                </c:pt>
                <c:pt idx="25001">
                  <c:v>177</c:v>
                </c:pt>
                <c:pt idx="25002">
                  <c:v>177</c:v>
                </c:pt>
                <c:pt idx="25003">
                  <c:v>177</c:v>
                </c:pt>
                <c:pt idx="25004">
                  <c:v>178</c:v>
                </c:pt>
                <c:pt idx="25005">
                  <c:v>178</c:v>
                </c:pt>
                <c:pt idx="25006">
                  <c:v>178</c:v>
                </c:pt>
                <c:pt idx="25007">
                  <c:v>178</c:v>
                </c:pt>
                <c:pt idx="25008">
                  <c:v>178</c:v>
                </c:pt>
                <c:pt idx="25009">
                  <c:v>178</c:v>
                </c:pt>
                <c:pt idx="25010">
                  <c:v>178</c:v>
                </c:pt>
                <c:pt idx="25011">
                  <c:v>178</c:v>
                </c:pt>
                <c:pt idx="25012">
                  <c:v>178</c:v>
                </c:pt>
                <c:pt idx="25013">
                  <c:v>178</c:v>
                </c:pt>
                <c:pt idx="25014">
                  <c:v>178</c:v>
                </c:pt>
                <c:pt idx="25015">
                  <c:v>178</c:v>
                </c:pt>
                <c:pt idx="25016">
                  <c:v>179</c:v>
                </c:pt>
                <c:pt idx="25017">
                  <c:v>179</c:v>
                </c:pt>
                <c:pt idx="25018">
                  <c:v>179</c:v>
                </c:pt>
                <c:pt idx="25019">
                  <c:v>179</c:v>
                </c:pt>
                <c:pt idx="25020">
                  <c:v>179</c:v>
                </c:pt>
                <c:pt idx="25021">
                  <c:v>179</c:v>
                </c:pt>
                <c:pt idx="25022">
                  <c:v>179</c:v>
                </c:pt>
                <c:pt idx="25023">
                  <c:v>179</c:v>
                </c:pt>
                <c:pt idx="25024">
                  <c:v>179</c:v>
                </c:pt>
                <c:pt idx="25025">
                  <c:v>179</c:v>
                </c:pt>
                <c:pt idx="25026">
                  <c:v>180</c:v>
                </c:pt>
                <c:pt idx="25027">
                  <c:v>180</c:v>
                </c:pt>
                <c:pt idx="25028">
                  <c:v>180</c:v>
                </c:pt>
                <c:pt idx="25029">
                  <c:v>180</c:v>
                </c:pt>
                <c:pt idx="25030">
                  <c:v>180</c:v>
                </c:pt>
                <c:pt idx="25031">
                  <c:v>180</c:v>
                </c:pt>
                <c:pt idx="25032">
                  <c:v>180</c:v>
                </c:pt>
                <c:pt idx="25033">
                  <c:v>180</c:v>
                </c:pt>
                <c:pt idx="25034">
                  <c:v>180</c:v>
                </c:pt>
                <c:pt idx="25035">
                  <c:v>180</c:v>
                </c:pt>
                <c:pt idx="25036">
                  <c:v>180</c:v>
                </c:pt>
                <c:pt idx="25037">
                  <c:v>180</c:v>
                </c:pt>
                <c:pt idx="25038">
                  <c:v>180</c:v>
                </c:pt>
                <c:pt idx="25039">
                  <c:v>180</c:v>
                </c:pt>
                <c:pt idx="25040">
                  <c:v>180</c:v>
                </c:pt>
                <c:pt idx="25041">
                  <c:v>180</c:v>
                </c:pt>
                <c:pt idx="25042">
                  <c:v>180</c:v>
                </c:pt>
                <c:pt idx="25043">
                  <c:v>180</c:v>
                </c:pt>
                <c:pt idx="25044">
                  <c:v>180</c:v>
                </c:pt>
                <c:pt idx="25045">
                  <c:v>180</c:v>
                </c:pt>
                <c:pt idx="25046">
                  <c:v>180</c:v>
                </c:pt>
                <c:pt idx="25047">
                  <c:v>181</c:v>
                </c:pt>
                <c:pt idx="25048">
                  <c:v>181</c:v>
                </c:pt>
                <c:pt idx="25049">
                  <c:v>181</c:v>
                </c:pt>
                <c:pt idx="25050">
                  <c:v>181</c:v>
                </c:pt>
                <c:pt idx="25051">
                  <c:v>181</c:v>
                </c:pt>
                <c:pt idx="25052">
                  <c:v>181</c:v>
                </c:pt>
                <c:pt idx="25053">
                  <c:v>181</c:v>
                </c:pt>
                <c:pt idx="25054">
                  <c:v>181</c:v>
                </c:pt>
                <c:pt idx="25055">
                  <c:v>181</c:v>
                </c:pt>
                <c:pt idx="25056">
                  <c:v>181</c:v>
                </c:pt>
                <c:pt idx="25057">
                  <c:v>181</c:v>
                </c:pt>
                <c:pt idx="25058">
                  <c:v>181</c:v>
                </c:pt>
                <c:pt idx="25059">
                  <c:v>181</c:v>
                </c:pt>
                <c:pt idx="25060">
                  <c:v>181</c:v>
                </c:pt>
                <c:pt idx="25061">
                  <c:v>181</c:v>
                </c:pt>
                <c:pt idx="25062">
                  <c:v>181</c:v>
                </c:pt>
                <c:pt idx="25063">
                  <c:v>181</c:v>
                </c:pt>
                <c:pt idx="25064">
                  <c:v>181</c:v>
                </c:pt>
                <c:pt idx="25065">
                  <c:v>181</c:v>
                </c:pt>
                <c:pt idx="25066">
                  <c:v>181</c:v>
                </c:pt>
                <c:pt idx="25067">
                  <c:v>181</c:v>
                </c:pt>
                <c:pt idx="25068">
                  <c:v>182</c:v>
                </c:pt>
                <c:pt idx="25069">
                  <c:v>182</c:v>
                </c:pt>
                <c:pt idx="25070">
                  <c:v>182</c:v>
                </c:pt>
                <c:pt idx="25071">
                  <c:v>182</c:v>
                </c:pt>
                <c:pt idx="25072">
                  <c:v>182</c:v>
                </c:pt>
                <c:pt idx="25073">
                  <c:v>182</c:v>
                </c:pt>
                <c:pt idx="25074">
                  <c:v>182</c:v>
                </c:pt>
                <c:pt idx="25075">
                  <c:v>182</c:v>
                </c:pt>
                <c:pt idx="25076">
                  <c:v>182</c:v>
                </c:pt>
                <c:pt idx="25077">
                  <c:v>182</c:v>
                </c:pt>
                <c:pt idx="25078">
                  <c:v>182</c:v>
                </c:pt>
                <c:pt idx="25079">
                  <c:v>182</c:v>
                </c:pt>
                <c:pt idx="25080">
                  <c:v>182</c:v>
                </c:pt>
                <c:pt idx="25081">
                  <c:v>183</c:v>
                </c:pt>
                <c:pt idx="25082">
                  <c:v>183</c:v>
                </c:pt>
                <c:pt idx="25083">
                  <c:v>183</c:v>
                </c:pt>
                <c:pt idx="25084">
                  <c:v>183</c:v>
                </c:pt>
                <c:pt idx="25085">
                  <c:v>183</c:v>
                </c:pt>
                <c:pt idx="25086">
                  <c:v>183</c:v>
                </c:pt>
                <c:pt idx="25087">
                  <c:v>183</c:v>
                </c:pt>
                <c:pt idx="25088">
                  <c:v>183</c:v>
                </c:pt>
                <c:pt idx="25089">
                  <c:v>183</c:v>
                </c:pt>
                <c:pt idx="25090">
                  <c:v>183</c:v>
                </c:pt>
                <c:pt idx="25091">
                  <c:v>183</c:v>
                </c:pt>
                <c:pt idx="25092">
                  <c:v>183</c:v>
                </c:pt>
                <c:pt idx="25093">
                  <c:v>183</c:v>
                </c:pt>
                <c:pt idx="25094">
                  <c:v>183</c:v>
                </c:pt>
                <c:pt idx="25095">
                  <c:v>183</c:v>
                </c:pt>
                <c:pt idx="25096">
                  <c:v>183</c:v>
                </c:pt>
                <c:pt idx="25097">
                  <c:v>183</c:v>
                </c:pt>
                <c:pt idx="25098">
                  <c:v>183</c:v>
                </c:pt>
                <c:pt idx="25099">
                  <c:v>183</c:v>
                </c:pt>
                <c:pt idx="25100">
                  <c:v>183</c:v>
                </c:pt>
                <c:pt idx="25101">
                  <c:v>183</c:v>
                </c:pt>
                <c:pt idx="25102">
                  <c:v>184</c:v>
                </c:pt>
                <c:pt idx="25103">
                  <c:v>184</c:v>
                </c:pt>
                <c:pt idx="25104">
                  <c:v>184</c:v>
                </c:pt>
                <c:pt idx="25105">
                  <c:v>184</c:v>
                </c:pt>
                <c:pt idx="25106">
                  <c:v>184</c:v>
                </c:pt>
                <c:pt idx="25107">
                  <c:v>184</c:v>
                </c:pt>
                <c:pt idx="25108">
                  <c:v>184</c:v>
                </c:pt>
                <c:pt idx="25109">
                  <c:v>184</c:v>
                </c:pt>
                <c:pt idx="25110">
                  <c:v>184</c:v>
                </c:pt>
                <c:pt idx="25111">
                  <c:v>184</c:v>
                </c:pt>
                <c:pt idx="25112">
                  <c:v>184</c:v>
                </c:pt>
                <c:pt idx="25113">
                  <c:v>185</c:v>
                </c:pt>
                <c:pt idx="25114">
                  <c:v>185</c:v>
                </c:pt>
                <c:pt idx="25115">
                  <c:v>185</c:v>
                </c:pt>
                <c:pt idx="25116">
                  <c:v>185</c:v>
                </c:pt>
                <c:pt idx="25117">
                  <c:v>185</c:v>
                </c:pt>
                <c:pt idx="25118">
                  <c:v>185</c:v>
                </c:pt>
                <c:pt idx="25119">
                  <c:v>185</c:v>
                </c:pt>
                <c:pt idx="25120">
                  <c:v>185</c:v>
                </c:pt>
                <c:pt idx="25121">
                  <c:v>185</c:v>
                </c:pt>
                <c:pt idx="25122">
                  <c:v>185</c:v>
                </c:pt>
                <c:pt idx="25123">
                  <c:v>185</c:v>
                </c:pt>
                <c:pt idx="25124">
                  <c:v>185</c:v>
                </c:pt>
                <c:pt idx="25125">
                  <c:v>185</c:v>
                </c:pt>
                <c:pt idx="25126">
                  <c:v>185</c:v>
                </c:pt>
                <c:pt idx="25127">
                  <c:v>185</c:v>
                </c:pt>
                <c:pt idx="25128">
                  <c:v>185</c:v>
                </c:pt>
                <c:pt idx="25129">
                  <c:v>186</c:v>
                </c:pt>
                <c:pt idx="25130">
                  <c:v>186</c:v>
                </c:pt>
                <c:pt idx="25131">
                  <c:v>186</c:v>
                </c:pt>
                <c:pt idx="25132">
                  <c:v>186</c:v>
                </c:pt>
                <c:pt idx="25133">
                  <c:v>186</c:v>
                </c:pt>
                <c:pt idx="25134">
                  <c:v>186</c:v>
                </c:pt>
                <c:pt idx="25135">
                  <c:v>186</c:v>
                </c:pt>
                <c:pt idx="25136">
                  <c:v>186</c:v>
                </c:pt>
                <c:pt idx="25137">
                  <c:v>186</c:v>
                </c:pt>
                <c:pt idx="25138">
                  <c:v>186</c:v>
                </c:pt>
                <c:pt idx="25139">
                  <c:v>186</c:v>
                </c:pt>
                <c:pt idx="25140">
                  <c:v>186</c:v>
                </c:pt>
                <c:pt idx="25141">
                  <c:v>186</c:v>
                </c:pt>
                <c:pt idx="25142">
                  <c:v>186</c:v>
                </c:pt>
                <c:pt idx="25143">
                  <c:v>186</c:v>
                </c:pt>
                <c:pt idx="25144">
                  <c:v>186</c:v>
                </c:pt>
                <c:pt idx="25145">
                  <c:v>186</c:v>
                </c:pt>
                <c:pt idx="25146">
                  <c:v>186</c:v>
                </c:pt>
                <c:pt idx="25147">
                  <c:v>186</c:v>
                </c:pt>
                <c:pt idx="25148">
                  <c:v>186</c:v>
                </c:pt>
                <c:pt idx="25149">
                  <c:v>186</c:v>
                </c:pt>
                <c:pt idx="25150">
                  <c:v>186</c:v>
                </c:pt>
                <c:pt idx="25151">
                  <c:v>186</c:v>
                </c:pt>
                <c:pt idx="25152">
                  <c:v>187</c:v>
                </c:pt>
                <c:pt idx="25153">
                  <c:v>187</c:v>
                </c:pt>
                <c:pt idx="25154">
                  <c:v>187</c:v>
                </c:pt>
                <c:pt idx="25155">
                  <c:v>187</c:v>
                </c:pt>
                <c:pt idx="25156">
                  <c:v>187</c:v>
                </c:pt>
                <c:pt idx="25157">
                  <c:v>187</c:v>
                </c:pt>
                <c:pt idx="25158">
                  <c:v>187</c:v>
                </c:pt>
                <c:pt idx="25159">
                  <c:v>187</c:v>
                </c:pt>
                <c:pt idx="25160">
                  <c:v>187</c:v>
                </c:pt>
                <c:pt idx="25161">
                  <c:v>187</c:v>
                </c:pt>
                <c:pt idx="25162">
                  <c:v>187</c:v>
                </c:pt>
                <c:pt idx="25163">
                  <c:v>187</c:v>
                </c:pt>
                <c:pt idx="25164">
                  <c:v>187</c:v>
                </c:pt>
                <c:pt idx="25165">
                  <c:v>187</c:v>
                </c:pt>
                <c:pt idx="25166">
                  <c:v>187</c:v>
                </c:pt>
                <c:pt idx="25167">
                  <c:v>187</c:v>
                </c:pt>
                <c:pt idx="25168">
                  <c:v>187</c:v>
                </c:pt>
                <c:pt idx="25169">
                  <c:v>187</c:v>
                </c:pt>
                <c:pt idx="25170">
                  <c:v>188</c:v>
                </c:pt>
                <c:pt idx="25171">
                  <c:v>188</c:v>
                </c:pt>
                <c:pt idx="25172">
                  <c:v>188</c:v>
                </c:pt>
                <c:pt idx="25173">
                  <c:v>188</c:v>
                </c:pt>
                <c:pt idx="25174">
                  <c:v>188</c:v>
                </c:pt>
                <c:pt idx="25175">
                  <c:v>188</c:v>
                </c:pt>
                <c:pt idx="25176">
                  <c:v>188</c:v>
                </c:pt>
                <c:pt idx="25177">
                  <c:v>188</c:v>
                </c:pt>
                <c:pt idx="25178">
                  <c:v>188</c:v>
                </c:pt>
                <c:pt idx="25179">
                  <c:v>188</c:v>
                </c:pt>
                <c:pt idx="25180">
                  <c:v>188</c:v>
                </c:pt>
                <c:pt idx="25181">
                  <c:v>188</c:v>
                </c:pt>
                <c:pt idx="25182">
                  <c:v>188</c:v>
                </c:pt>
                <c:pt idx="25183">
                  <c:v>188</c:v>
                </c:pt>
                <c:pt idx="25184">
                  <c:v>188</c:v>
                </c:pt>
                <c:pt idx="25185">
                  <c:v>189</c:v>
                </c:pt>
                <c:pt idx="25186">
                  <c:v>189</c:v>
                </c:pt>
                <c:pt idx="25187">
                  <c:v>189</c:v>
                </c:pt>
                <c:pt idx="25188">
                  <c:v>189</c:v>
                </c:pt>
                <c:pt idx="25189">
                  <c:v>189</c:v>
                </c:pt>
                <c:pt idx="25190">
                  <c:v>189</c:v>
                </c:pt>
                <c:pt idx="25191">
                  <c:v>189</c:v>
                </c:pt>
                <c:pt idx="25192">
                  <c:v>189</c:v>
                </c:pt>
                <c:pt idx="25193">
                  <c:v>189</c:v>
                </c:pt>
                <c:pt idx="25194">
                  <c:v>189</c:v>
                </c:pt>
                <c:pt idx="25195">
                  <c:v>189</c:v>
                </c:pt>
                <c:pt idx="25196">
                  <c:v>189</c:v>
                </c:pt>
                <c:pt idx="25197">
                  <c:v>189</c:v>
                </c:pt>
                <c:pt idx="25198">
                  <c:v>189</c:v>
                </c:pt>
                <c:pt idx="25199">
                  <c:v>190</c:v>
                </c:pt>
                <c:pt idx="25200">
                  <c:v>190</c:v>
                </c:pt>
                <c:pt idx="25201">
                  <c:v>190</c:v>
                </c:pt>
                <c:pt idx="25202">
                  <c:v>190</c:v>
                </c:pt>
                <c:pt idx="25203">
                  <c:v>190</c:v>
                </c:pt>
                <c:pt idx="25204">
                  <c:v>190</c:v>
                </c:pt>
                <c:pt idx="25205">
                  <c:v>190</c:v>
                </c:pt>
                <c:pt idx="25206">
                  <c:v>190</c:v>
                </c:pt>
                <c:pt idx="25207">
                  <c:v>190</c:v>
                </c:pt>
                <c:pt idx="25208">
                  <c:v>190</c:v>
                </c:pt>
                <c:pt idx="25209">
                  <c:v>190</c:v>
                </c:pt>
                <c:pt idx="25210">
                  <c:v>190</c:v>
                </c:pt>
                <c:pt idx="25211">
                  <c:v>190</c:v>
                </c:pt>
                <c:pt idx="25212">
                  <c:v>190</c:v>
                </c:pt>
                <c:pt idx="25213">
                  <c:v>190</c:v>
                </c:pt>
                <c:pt idx="25214">
                  <c:v>190</c:v>
                </c:pt>
                <c:pt idx="25215">
                  <c:v>190</c:v>
                </c:pt>
                <c:pt idx="25216">
                  <c:v>190</c:v>
                </c:pt>
                <c:pt idx="25217">
                  <c:v>190</c:v>
                </c:pt>
                <c:pt idx="25218">
                  <c:v>190</c:v>
                </c:pt>
                <c:pt idx="25219">
                  <c:v>190</c:v>
                </c:pt>
                <c:pt idx="25220">
                  <c:v>190</c:v>
                </c:pt>
                <c:pt idx="25221">
                  <c:v>191</c:v>
                </c:pt>
                <c:pt idx="25222">
                  <c:v>191</c:v>
                </c:pt>
                <c:pt idx="25223">
                  <c:v>191</c:v>
                </c:pt>
                <c:pt idx="25224">
                  <c:v>191</c:v>
                </c:pt>
                <c:pt idx="25225">
                  <c:v>191</c:v>
                </c:pt>
                <c:pt idx="25226">
                  <c:v>191</c:v>
                </c:pt>
                <c:pt idx="25227">
                  <c:v>191</c:v>
                </c:pt>
                <c:pt idx="25228">
                  <c:v>191</c:v>
                </c:pt>
                <c:pt idx="25229">
                  <c:v>191</c:v>
                </c:pt>
                <c:pt idx="25230">
                  <c:v>191</c:v>
                </c:pt>
                <c:pt idx="25231">
                  <c:v>191</c:v>
                </c:pt>
                <c:pt idx="25232">
                  <c:v>191</c:v>
                </c:pt>
                <c:pt idx="25233">
                  <c:v>191</c:v>
                </c:pt>
                <c:pt idx="25234">
                  <c:v>191</c:v>
                </c:pt>
                <c:pt idx="25235">
                  <c:v>191</c:v>
                </c:pt>
                <c:pt idx="25236">
                  <c:v>191</c:v>
                </c:pt>
                <c:pt idx="25237">
                  <c:v>192</c:v>
                </c:pt>
                <c:pt idx="25238">
                  <c:v>192</c:v>
                </c:pt>
                <c:pt idx="25239">
                  <c:v>192</c:v>
                </c:pt>
                <c:pt idx="25240">
                  <c:v>192</c:v>
                </c:pt>
                <c:pt idx="25241">
                  <c:v>192</c:v>
                </c:pt>
                <c:pt idx="25242">
                  <c:v>192</c:v>
                </c:pt>
                <c:pt idx="25243">
                  <c:v>192</c:v>
                </c:pt>
                <c:pt idx="25244">
                  <c:v>192</c:v>
                </c:pt>
                <c:pt idx="25245">
                  <c:v>192</c:v>
                </c:pt>
                <c:pt idx="25246">
                  <c:v>192</c:v>
                </c:pt>
                <c:pt idx="25247">
                  <c:v>192</c:v>
                </c:pt>
                <c:pt idx="25248">
                  <c:v>192</c:v>
                </c:pt>
                <c:pt idx="25249">
                  <c:v>192</c:v>
                </c:pt>
                <c:pt idx="25250">
                  <c:v>192</c:v>
                </c:pt>
                <c:pt idx="25251">
                  <c:v>192</c:v>
                </c:pt>
                <c:pt idx="25252">
                  <c:v>193</c:v>
                </c:pt>
                <c:pt idx="25253">
                  <c:v>193</c:v>
                </c:pt>
                <c:pt idx="25254">
                  <c:v>193</c:v>
                </c:pt>
                <c:pt idx="25255">
                  <c:v>193</c:v>
                </c:pt>
                <c:pt idx="25256">
                  <c:v>193</c:v>
                </c:pt>
                <c:pt idx="25257">
                  <c:v>193</c:v>
                </c:pt>
                <c:pt idx="25258">
                  <c:v>193</c:v>
                </c:pt>
                <c:pt idx="25259">
                  <c:v>193</c:v>
                </c:pt>
                <c:pt idx="25260">
                  <c:v>193</c:v>
                </c:pt>
                <c:pt idx="25261">
                  <c:v>193</c:v>
                </c:pt>
                <c:pt idx="25262">
                  <c:v>193</c:v>
                </c:pt>
                <c:pt idx="25263">
                  <c:v>193</c:v>
                </c:pt>
                <c:pt idx="25264">
                  <c:v>193</c:v>
                </c:pt>
                <c:pt idx="25265">
                  <c:v>193</c:v>
                </c:pt>
                <c:pt idx="25266">
                  <c:v>193</c:v>
                </c:pt>
                <c:pt idx="25267">
                  <c:v>193</c:v>
                </c:pt>
                <c:pt idx="25268">
                  <c:v>193</c:v>
                </c:pt>
                <c:pt idx="25269">
                  <c:v>194</c:v>
                </c:pt>
                <c:pt idx="25270">
                  <c:v>194</c:v>
                </c:pt>
                <c:pt idx="25271">
                  <c:v>194</c:v>
                </c:pt>
                <c:pt idx="25272">
                  <c:v>194</c:v>
                </c:pt>
                <c:pt idx="25273">
                  <c:v>194</c:v>
                </c:pt>
                <c:pt idx="25274">
                  <c:v>194</c:v>
                </c:pt>
                <c:pt idx="25275">
                  <c:v>194</c:v>
                </c:pt>
                <c:pt idx="25276">
                  <c:v>194</c:v>
                </c:pt>
                <c:pt idx="25277">
                  <c:v>194</c:v>
                </c:pt>
                <c:pt idx="25278">
                  <c:v>194</c:v>
                </c:pt>
                <c:pt idx="25279">
                  <c:v>195</c:v>
                </c:pt>
                <c:pt idx="25280">
                  <c:v>195</c:v>
                </c:pt>
                <c:pt idx="25281">
                  <c:v>195</c:v>
                </c:pt>
                <c:pt idx="25282">
                  <c:v>195</c:v>
                </c:pt>
                <c:pt idx="25283">
                  <c:v>195</c:v>
                </c:pt>
                <c:pt idx="25284">
                  <c:v>195</c:v>
                </c:pt>
                <c:pt idx="25285">
                  <c:v>195</c:v>
                </c:pt>
                <c:pt idx="25286">
                  <c:v>195</c:v>
                </c:pt>
                <c:pt idx="25287">
                  <c:v>195</c:v>
                </c:pt>
                <c:pt idx="25288">
                  <c:v>195</c:v>
                </c:pt>
                <c:pt idx="25289">
                  <c:v>195</c:v>
                </c:pt>
                <c:pt idx="25290">
                  <c:v>195</c:v>
                </c:pt>
                <c:pt idx="25291">
                  <c:v>195</c:v>
                </c:pt>
                <c:pt idx="25292">
                  <c:v>195</c:v>
                </c:pt>
                <c:pt idx="25293">
                  <c:v>196</c:v>
                </c:pt>
                <c:pt idx="25294">
                  <c:v>196</c:v>
                </c:pt>
                <c:pt idx="25295">
                  <c:v>196</c:v>
                </c:pt>
                <c:pt idx="25296">
                  <c:v>196</c:v>
                </c:pt>
                <c:pt idx="25297">
                  <c:v>196</c:v>
                </c:pt>
                <c:pt idx="25298">
                  <c:v>196</c:v>
                </c:pt>
                <c:pt idx="25299">
                  <c:v>196</c:v>
                </c:pt>
                <c:pt idx="25300">
                  <c:v>196</c:v>
                </c:pt>
                <c:pt idx="25301">
                  <c:v>196</c:v>
                </c:pt>
                <c:pt idx="25302">
                  <c:v>196</c:v>
                </c:pt>
                <c:pt idx="25303">
                  <c:v>196</c:v>
                </c:pt>
                <c:pt idx="25304">
                  <c:v>196</c:v>
                </c:pt>
                <c:pt idx="25305">
                  <c:v>196</c:v>
                </c:pt>
                <c:pt idx="25306">
                  <c:v>196</c:v>
                </c:pt>
                <c:pt idx="25307">
                  <c:v>196</c:v>
                </c:pt>
                <c:pt idx="25308">
                  <c:v>196</c:v>
                </c:pt>
                <c:pt idx="25309">
                  <c:v>196</c:v>
                </c:pt>
                <c:pt idx="25310">
                  <c:v>196</c:v>
                </c:pt>
                <c:pt idx="25311">
                  <c:v>196</c:v>
                </c:pt>
                <c:pt idx="25312">
                  <c:v>196</c:v>
                </c:pt>
                <c:pt idx="25313">
                  <c:v>196</c:v>
                </c:pt>
                <c:pt idx="25314">
                  <c:v>197</c:v>
                </c:pt>
                <c:pt idx="25315">
                  <c:v>197</c:v>
                </c:pt>
                <c:pt idx="25316">
                  <c:v>197</c:v>
                </c:pt>
                <c:pt idx="25317">
                  <c:v>197</c:v>
                </c:pt>
                <c:pt idx="25318">
                  <c:v>197</c:v>
                </c:pt>
                <c:pt idx="25319">
                  <c:v>197</c:v>
                </c:pt>
                <c:pt idx="25320">
                  <c:v>197</c:v>
                </c:pt>
                <c:pt idx="25321">
                  <c:v>197</c:v>
                </c:pt>
                <c:pt idx="25322">
                  <c:v>197</c:v>
                </c:pt>
                <c:pt idx="25323">
                  <c:v>197</c:v>
                </c:pt>
                <c:pt idx="25324">
                  <c:v>197</c:v>
                </c:pt>
                <c:pt idx="25325">
                  <c:v>197</c:v>
                </c:pt>
                <c:pt idx="25326">
                  <c:v>197</c:v>
                </c:pt>
                <c:pt idx="25327">
                  <c:v>197</c:v>
                </c:pt>
                <c:pt idx="25328">
                  <c:v>197</c:v>
                </c:pt>
                <c:pt idx="25329">
                  <c:v>197</c:v>
                </c:pt>
                <c:pt idx="25330">
                  <c:v>197</c:v>
                </c:pt>
                <c:pt idx="25331">
                  <c:v>197</c:v>
                </c:pt>
                <c:pt idx="25332">
                  <c:v>197</c:v>
                </c:pt>
                <c:pt idx="25333">
                  <c:v>197</c:v>
                </c:pt>
                <c:pt idx="25334">
                  <c:v>197</c:v>
                </c:pt>
                <c:pt idx="25335">
                  <c:v>198</c:v>
                </c:pt>
                <c:pt idx="25336">
                  <c:v>198</c:v>
                </c:pt>
                <c:pt idx="25337">
                  <c:v>198</c:v>
                </c:pt>
                <c:pt idx="25338">
                  <c:v>198</c:v>
                </c:pt>
                <c:pt idx="25339">
                  <c:v>198</c:v>
                </c:pt>
                <c:pt idx="25340">
                  <c:v>198</c:v>
                </c:pt>
                <c:pt idx="25341">
                  <c:v>198</c:v>
                </c:pt>
                <c:pt idx="25342">
                  <c:v>198</c:v>
                </c:pt>
                <c:pt idx="25343">
                  <c:v>198</c:v>
                </c:pt>
                <c:pt idx="25344">
                  <c:v>198</c:v>
                </c:pt>
                <c:pt idx="25345">
                  <c:v>198</c:v>
                </c:pt>
                <c:pt idx="25346">
                  <c:v>198</c:v>
                </c:pt>
                <c:pt idx="25347">
                  <c:v>198</c:v>
                </c:pt>
                <c:pt idx="25348">
                  <c:v>198</c:v>
                </c:pt>
                <c:pt idx="25349">
                  <c:v>198</c:v>
                </c:pt>
                <c:pt idx="25350">
                  <c:v>198</c:v>
                </c:pt>
                <c:pt idx="25351">
                  <c:v>198</c:v>
                </c:pt>
                <c:pt idx="25352">
                  <c:v>198</c:v>
                </c:pt>
                <c:pt idx="25353">
                  <c:v>199</c:v>
                </c:pt>
                <c:pt idx="25354">
                  <c:v>199</c:v>
                </c:pt>
                <c:pt idx="25355">
                  <c:v>199</c:v>
                </c:pt>
                <c:pt idx="25356">
                  <c:v>199</c:v>
                </c:pt>
                <c:pt idx="25357">
                  <c:v>199</c:v>
                </c:pt>
                <c:pt idx="25358">
                  <c:v>199</c:v>
                </c:pt>
                <c:pt idx="25359">
                  <c:v>199</c:v>
                </c:pt>
                <c:pt idx="25360">
                  <c:v>199</c:v>
                </c:pt>
                <c:pt idx="25361">
                  <c:v>199</c:v>
                </c:pt>
                <c:pt idx="25362">
                  <c:v>199</c:v>
                </c:pt>
                <c:pt idx="25363">
                  <c:v>199</c:v>
                </c:pt>
                <c:pt idx="25364">
                  <c:v>199</c:v>
                </c:pt>
                <c:pt idx="25365">
                  <c:v>199</c:v>
                </c:pt>
                <c:pt idx="25366">
                  <c:v>199</c:v>
                </c:pt>
                <c:pt idx="25367">
                  <c:v>200</c:v>
                </c:pt>
                <c:pt idx="25368">
                  <c:v>200</c:v>
                </c:pt>
                <c:pt idx="25369">
                  <c:v>200</c:v>
                </c:pt>
                <c:pt idx="25370">
                  <c:v>200</c:v>
                </c:pt>
                <c:pt idx="25371">
                  <c:v>200</c:v>
                </c:pt>
                <c:pt idx="25372">
                  <c:v>200</c:v>
                </c:pt>
                <c:pt idx="25373">
                  <c:v>200</c:v>
                </c:pt>
                <c:pt idx="25374">
                  <c:v>200</c:v>
                </c:pt>
                <c:pt idx="25375">
                  <c:v>200</c:v>
                </c:pt>
                <c:pt idx="25376">
                  <c:v>200</c:v>
                </c:pt>
                <c:pt idx="25377">
                  <c:v>200</c:v>
                </c:pt>
                <c:pt idx="25378">
                  <c:v>200</c:v>
                </c:pt>
                <c:pt idx="25379">
                  <c:v>200</c:v>
                </c:pt>
                <c:pt idx="25380">
                  <c:v>200</c:v>
                </c:pt>
                <c:pt idx="25381">
                  <c:v>201</c:v>
                </c:pt>
                <c:pt idx="25382">
                  <c:v>201</c:v>
                </c:pt>
                <c:pt idx="25383">
                  <c:v>201</c:v>
                </c:pt>
                <c:pt idx="25384">
                  <c:v>201</c:v>
                </c:pt>
                <c:pt idx="25385">
                  <c:v>201</c:v>
                </c:pt>
                <c:pt idx="25386">
                  <c:v>201</c:v>
                </c:pt>
                <c:pt idx="25387">
                  <c:v>201</c:v>
                </c:pt>
                <c:pt idx="25388">
                  <c:v>201</c:v>
                </c:pt>
                <c:pt idx="25389">
                  <c:v>201</c:v>
                </c:pt>
                <c:pt idx="25390">
                  <c:v>201</c:v>
                </c:pt>
                <c:pt idx="25391">
                  <c:v>201</c:v>
                </c:pt>
                <c:pt idx="25392">
                  <c:v>202</c:v>
                </c:pt>
                <c:pt idx="25393">
                  <c:v>202</c:v>
                </c:pt>
                <c:pt idx="25394">
                  <c:v>202</c:v>
                </c:pt>
                <c:pt idx="25395">
                  <c:v>202</c:v>
                </c:pt>
                <c:pt idx="25396">
                  <c:v>202</c:v>
                </c:pt>
                <c:pt idx="25397">
                  <c:v>202</c:v>
                </c:pt>
                <c:pt idx="25398">
                  <c:v>202</c:v>
                </c:pt>
                <c:pt idx="25399">
                  <c:v>202</c:v>
                </c:pt>
                <c:pt idx="25400">
                  <c:v>202</c:v>
                </c:pt>
                <c:pt idx="25401">
                  <c:v>202</c:v>
                </c:pt>
                <c:pt idx="25402">
                  <c:v>202</c:v>
                </c:pt>
                <c:pt idx="25403">
                  <c:v>202</c:v>
                </c:pt>
                <c:pt idx="25404">
                  <c:v>202</c:v>
                </c:pt>
                <c:pt idx="25405">
                  <c:v>202</c:v>
                </c:pt>
                <c:pt idx="25406">
                  <c:v>202</c:v>
                </c:pt>
                <c:pt idx="25407">
                  <c:v>203</c:v>
                </c:pt>
                <c:pt idx="25408">
                  <c:v>203</c:v>
                </c:pt>
                <c:pt idx="25409">
                  <c:v>203</c:v>
                </c:pt>
                <c:pt idx="25410">
                  <c:v>203</c:v>
                </c:pt>
                <c:pt idx="25411">
                  <c:v>203</c:v>
                </c:pt>
                <c:pt idx="25412">
                  <c:v>203</c:v>
                </c:pt>
                <c:pt idx="25413">
                  <c:v>203</c:v>
                </c:pt>
                <c:pt idx="25414">
                  <c:v>203</c:v>
                </c:pt>
                <c:pt idx="25415">
                  <c:v>203</c:v>
                </c:pt>
                <c:pt idx="25416">
                  <c:v>203</c:v>
                </c:pt>
                <c:pt idx="25417">
                  <c:v>203</c:v>
                </c:pt>
                <c:pt idx="25418">
                  <c:v>204</c:v>
                </c:pt>
                <c:pt idx="25419">
                  <c:v>204</c:v>
                </c:pt>
                <c:pt idx="25420">
                  <c:v>204</c:v>
                </c:pt>
                <c:pt idx="25421">
                  <c:v>204</c:v>
                </c:pt>
                <c:pt idx="25422">
                  <c:v>204</c:v>
                </c:pt>
                <c:pt idx="25423">
                  <c:v>204</c:v>
                </c:pt>
                <c:pt idx="25424">
                  <c:v>204</c:v>
                </c:pt>
                <c:pt idx="25425">
                  <c:v>204</c:v>
                </c:pt>
                <c:pt idx="25426">
                  <c:v>204</c:v>
                </c:pt>
                <c:pt idx="25427">
                  <c:v>204</c:v>
                </c:pt>
                <c:pt idx="25428">
                  <c:v>204</c:v>
                </c:pt>
                <c:pt idx="25429">
                  <c:v>204</c:v>
                </c:pt>
                <c:pt idx="25430">
                  <c:v>204</c:v>
                </c:pt>
                <c:pt idx="25431">
                  <c:v>204</c:v>
                </c:pt>
                <c:pt idx="25432">
                  <c:v>204</c:v>
                </c:pt>
                <c:pt idx="25433">
                  <c:v>204</c:v>
                </c:pt>
                <c:pt idx="25434">
                  <c:v>204</c:v>
                </c:pt>
                <c:pt idx="25435">
                  <c:v>204</c:v>
                </c:pt>
                <c:pt idx="25436">
                  <c:v>204</c:v>
                </c:pt>
                <c:pt idx="25437">
                  <c:v>204</c:v>
                </c:pt>
                <c:pt idx="25438">
                  <c:v>204</c:v>
                </c:pt>
                <c:pt idx="25439">
                  <c:v>204</c:v>
                </c:pt>
                <c:pt idx="25440">
                  <c:v>204</c:v>
                </c:pt>
                <c:pt idx="25441">
                  <c:v>205</c:v>
                </c:pt>
                <c:pt idx="25442">
                  <c:v>205</c:v>
                </c:pt>
                <c:pt idx="25443">
                  <c:v>205</c:v>
                </c:pt>
                <c:pt idx="25444">
                  <c:v>205</c:v>
                </c:pt>
                <c:pt idx="25445">
                  <c:v>205</c:v>
                </c:pt>
                <c:pt idx="25446">
                  <c:v>205</c:v>
                </c:pt>
                <c:pt idx="25447">
                  <c:v>205</c:v>
                </c:pt>
                <c:pt idx="25448">
                  <c:v>205</c:v>
                </c:pt>
                <c:pt idx="25449">
                  <c:v>205</c:v>
                </c:pt>
                <c:pt idx="25450">
                  <c:v>205</c:v>
                </c:pt>
                <c:pt idx="25451">
                  <c:v>205</c:v>
                </c:pt>
                <c:pt idx="25452">
                  <c:v>205</c:v>
                </c:pt>
                <c:pt idx="25453">
                  <c:v>205</c:v>
                </c:pt>
                <c:pt idx="25454">
                  <c:v>205</c:v>
                </c:pt>
                <c:pt idx="25455">
                  <c:v>205</c:v>
                </c:pt>
                <c:pt idx="25456">
                  <c:v>205</c:v>
                </c:pt>
                <c:pt idx="25457">
                  <c:v>206</c:v>
                </c:pt>
                <c:pt idx="25458">
                  <c:v>206</c:v>
                </c:pt>
                <c:pt idx="25459">
                  <c:v>206</c:v>
                </c:pt>
                <c:pt idx="25460">
                  <c:v>206</c:v>
                </c:pt>
                <c:pt idx="25461">
                  <c:v>206</c:v>
                </c:pt>
                <c:pt idx="25462">
                  <c:v>206</c:v>
                </c:pt>
                <c:pt idx="25463">
                  <c:v>206</c:v>
                </c:pt>
                <c:pt idx="25464">
                  <c:v>206</c:v>
                </c:pt>
                <c:pt idx="25465">
                  <c:v>206</c:v>
                </c:pt>
                <c:pt idx="25466">
                  <c:v>206</c:v>
                </c:pt>
                <c:pt idx="25467">
                  <c:v>206</c:v>
                </c:pt>
                <c:pt idx="25468">
                  <c:v>206</c:v>
                </c:pt>
                <c:pt idx="25469">
                  <c:v>207</c:v>
                </c:pt>
                <c:pt idx="25470">
                  <c:v>207</c:v>
                </c:pt>
                <c:pt idx="25471">
                  <c:v>207</c:v>
                </c:pt>
                <c:pt idx="25472">
                  <c:v>207</c:v>
                </c:pt>
                <c:pt idx="25473">
                  <c:v>207</c:v>
                </c:pt>
                <c:pt idx="25474">
                  <c:v>207</c:v>
                </c:pt>
                <c:pt idx="25475">
                  <c:v>207</c:v>
                </c:pt>
                <c:pt idx="25476">
                  <c:v>207</c:v>
                </c:pt>
                <c:pt idx="25477">
                  <c:v>207</c:v>
                </c:pt>
                <c:pt idx="25478">
                  <c:v>207</c:v>
                </c:pt>
                <c:pt idx="25479">
                  <c:v>207</c:v>
                </c:pt>
                <c:pt idx="25480">
                  <c:v>207</c:v>
                </c:pt>
                <c:pt idx="25481">
                  <c:v>207</c:v>
                </c:pt>
                <c:pt idx="25482">
                  <c:v>207</c:v>
                </c:pt>
                <c:pt idx="25483">
                  <c:v>207</c:v>
                </c:pt>
                <c:pt idx="25484">
                  <c:v>208</c:v>
                </c:pt>
                <c:pt idx="25485">
                  <c:v>208</c:v>
                </c:pt>
                <c:pt idx="25486">
                  <c:v>208</c:v>
                </c:pt>
                <c:pt idx="25487">
                  <c:v>208</c:v>
                </c:pt>
                <c:pt idx="25488">
                  <c:v>208</c:v>
                </c:pt>
                <c:pt idx="25489">
                  <c:v>208</c:v>
                </c:pt>
                <c:pt idx="25490">
                  <c:v>208</c:v>
                </c:pt>
                <c:pt idx="25491">
                  <c:v>208</c:v>
                </c:pt>
                <c:pt idx="25492">
                  <c:v>208</c:v>
                </c:pt>
                <c:pt idx="25493">
                  <c:v>208</c:v>
                </c:pt>
                <c:pt idx="25494">
                  <c:v>208</c:v>
                </c:pt>
                <c:pt idx="25495">
                  <c:v>208</c:v>
                </c:pt>
                <c:pt idx="25496">
                  <c:v>209</c:v>
                </c:pt>
                <c:pt idx="25497">
                  <c:v>209</c:v>
                </c:pt>
                <c:pt idx="25498">
                  <c:v>209</c:v>
                </c:pt>
                <c:pt idx="25499">
                  <c:v>209</c:v>
                </c:pt>
                <c:pt idx="25500">
                  <c:v>209</c:v>
                </c:pt>
                <c:pt idx="25501">
                  <c:v>209</c:v>
                </c:pt>
                <c:pt idx="25502">
                  <c:v>209</c:v>
                </c:pt>
                <c:pt idx="25503">
                  <c:v>209</c:v>
                </c:pt>
                <c:pt idx="25504">
                  <c:v>209</c:v>
                </c:pt>
                <c:pt idx="25505">
                  <c:v>209</c:v>
                </c:pt>
                <c:pt idx="25506">
                  <c:v>209</c:v>
                </c:pt>
                <c:pt idx="25507">
                  <c:v>209</c:v>
                </c:pt>
                <c:pt idx="25508">
                  <c:v>210</c:v>
                </c:pt>
                <c:pt idx="25509">
                  <c:v>210</c:v>
                </c:pt>
                <c:pt idx="25510">
                  <c:v>210</c:v>
                </c:pt>
                <c:pt idx="25511">
                  <c:v>210</c:v>
                </c:pt>
                <c:pt idx="25512">
                  <c:v>210</c:v>
                </c:pt>
                <c:pt idx="25513">
                  <c:v>210</c:v>
                </c:pt>
                <c:pt idx="25514">
                  <c:v>210</c:v>
                </c:pt>
                <c:pt idx="25515">
                  <c:v>210</c:v>
                </c:pt>
                <c:pt idx="25516">
                  <c:v>210</c:v>
                </c:pt>
                <c:pt idx="25517">
                  <c:v>210</c:v>
                </c:pt>
                <c:pt idx="25518">
                  <c:v>210</c:v>
                </c:pt>
                <c:pt idx="25519">
                  <c:v>210</c:v>
                </c:pt>
                <c:pt idx="25520">
                  <c:v>210</c:v>
                </c:pt>
                <c:pt idx="25521">
                  <c:v>210</c:v>
                </c:pt>
                <c:pt idx="25522">
                  <c:v>211</c:v>
                </c:pt>
                <c:pt idx="25523">
                  <c:v>211</c:v>
                </c:pt>
                <c:pt idx="25524">
                  <c:v>211</c:v>
                </c:pt>
                <c:pt idx="25525">
                  <c:v>211</c:v>
                </c:pt>
                <c:pt idx="25526">
                  <c:v>211</c:v>
                </c:pt>
                <c:pt idx="25527">
                  <c:v>211</c:v>
                </c:pt>
                <c:pt idx="25528">
                  <c:v>211</c:v>
                </c:pt>
                <c:pt idx="25529">
                  <c:v>211</c:v>
                </c:pt>
                <c:pt idx="25530">
                  <c:v>212</c:v>
                </c:pt>
                <c:pt idx="25531">
                  <c:v>212</c:v>
                </c:pt>
                <c:pt idx="25532">
                  <c:v>212</c:v>
                </c:pt>
                <c:pt idx="25533">
                  <c:v>212</c:v>
                </c:pt>
                <c:pt idx="25534">
                  <c:v>212</c:v>
                </c:pt>
                <c:pt idx="25535">
                  <c:v>212</c:v>
                </c:pt>
                <c:pt idx="25536">
                  <c:v>212</c:v>
                </c:pt>
                <c:pt idx="25537">
                  <c:v>212</c:v>
                </c:pt>
                <c:pt idx="25538">
                  <c:v>212</c:v>
                </c:pt>
                <c:pt idx="25539">
                  <c:v>212</c:v>
                </c:pt>
                <c:pt idx="25540">
                  <c:v>212</c:v>
                </c:pt>
                <c:pt idx="25541">
                  <c:v>212</c:v>
                </c:pt>
                <c:pt idx="25542">
                  <c:v>212</c:v>
                </c:pt>
                <c:pt idx="25543">
                  <c:v>212</c:v>
                </c:pt>
                <c:pt idx="25544">
                  <c:v>212</c:v>
                </c:pt>
                <c:pt idx="25545">
                  <c:v>212</c:v>
                </c:pt>
                <c:pt idx="25546">
                  <c:v>212</c:v>
                </c:pt>
                <c:pt idx="25547">
                  <c:v>213</c:v>
                </c:pt>
                <c:pt idx="25548">
                  <c:v>213</c:v>
                </c:pt>
                <c:pt idx="25549">
                  <c:v>213</c:v>
                </c:pt>
                <c:pt idx="25550">
                  <c:v>213</c:v>
                </c:pt>
                <c:pt idx="25551">
                  <c:v>213</c:v>
                </c:pt>
                <c:pt idx="25552">
                  <c:v>213</c:v>
                </c:pt>
                <c:pt idx="25553">
                  <c:v>213</c:v>
                </c:pt>
                <c:pt idx="25554">
                  <c:v>213</c:v>
                </c:pt>
                <c:pt idx="25555">
                  <c:v>213</c:v>
                </c:pt>
                <c:pt idx="25556">
                  <c:v>213</c:v>
                </c:pt>
                <c:pt idx="25557">
                  <c:v>213</c:v>
                </c:pt>
                <c:pt idx="25558">
                  <c:v>213</c:v>
                </c:pt>
                <c:pt idx="25559">
                  <c:v>214</c:v>
                </c:pt>
                <c:pt idx="25560">
                  <c:v>214</c:v>
                </c:pt>
                <c:pt idx="25561">
                  <c:v>214</c:v>
                </c:pt>
                <c:pt idx="25562">
                  <c:v>214</c:v>
                </c:pt>
                <c:pt idx="25563">
                  <c:v>214</c:v>
                </c:pt>
                <c:pt idx="25564">
                  <c:v>214</c:v>
                </c:pt>
                <c:pt idx="25565">
                  <c:v>214</c:v>
                </c:pt>
                <c:pt idx="25566">
                  <c:v>214</c:v>
                </c:pt>
                <c:pt idx="25567">
                  <c:v>214</c:v>
                </c:pt>
                <c:pt idx="25568">
                  <c:v>214</c:v>
                </c:pt>
                <c:pt idx="25569">
                  <c:v>214</c:v>
                </c:pt>
                <c:pt idx="25570">
                  <c:v>214</c:v>
                </c:pt>
                <c:pt idx="25571">
                  <c:v>214</c:v>
                </c:pt>
                <c:pt idx="25572">
                  <c:v>214</c:v>
                </c:pt>
                <c:pt idx="25573">
                  <c:v>214</c:v>
                </c:pt>
                <c:pt idx="25574">
                  <c:v>214</c:v>
                </c:pt>
                <c:pt idx="25575">
                  <c:v>214</c:v>
                </c:pt>
                <c:pt idx="25576">
                  <c:v>215</c:v>
                </c:pt>
                <c:pt idx="25577">
                  <c:v>215</c:v>
                </c:pt>
                <c:pt idx="25578">
                  <c:v>215</c:v>
                </c:pt>
                <c:pt idx="25579">
                  <c:v>215</c:v>
                </c:pt>
                <c:pt idx="25580">
                  <c:v>215</c:v>
                </c:pt>
                <c:pt idx="25581">
                  <c:v>215</c:v>
                </c:pt>
                <c:pt idx="25582">
                  <c:v>215</c:v>
                </c:pt>
                <c:pt idx="25583">
                  <c:v>215</c:v>
                </c:pt>
                <c:pt idx="25584">
                  <c:v>215</c:v>
                </c:pt>
                <c:pt idx="25585">
                  <c:v>215</c:v>
                </c:pt>
                <c:pt idx="25586">
                  <c:v>215</c:v>
                </c:pt>
                <c:pt idx="25587">
                  <c:v>215</c:v>
                </c:pt>
                <c:pt idx="25588">
                  <c:v>215</c:v>
                </c:pt>
                <c:pt idx="25589">
                  <c:v>215</c:v>
                </c:pt>
                <c:pt idx="25590">
                  <c:v>215</c:v>
                </c:pt>
                <c:pt idx="25591">
                  <c:v>215</c:v>
                </c:pt>
                <c:pt idx="25592">
                  <c:v>215</c:v>
                </c:pt>
                <c:pt idx="25593">
                  <c:v>215</c:v>
                </c:pt>
                <c:pt idx="25594">
                  <c:v>215</c:v>
                </c:pt>
                <c:pt idx="25595">
                  <c:v>216</c:v>
                </c:pt>
                <c:pt idx="25596">
                  <c:v>216</c:v>
                </c:pt>
                <c:pt idx="25597">
                  <c:v>216</c:v>
                </c:pt>
                <c:pt idx="25598">
                  <c:v>216</c:v>
                </c:pt>
                <c:pt idx="25599">
                  <c:v>216</c:v>
                </c:pt>
                <c:pt idx="25600">
                  <c:v>216</c:v>
                </c:pt>
                <c:pt idx="25601">
                  <c:v>216</c:v>
                </c:pt>
                <c:pt idx="25602">
                  <c:v>216</c:v>
                </c:pt>
                <c:pt idx="25603">
                  <c:v>216</c:v>
                </c:pt>
                <c:pt idx="25604">
                  <c:v>216</c:v>
                </c:pt>
                <c:pt idx="25605">
                  <c:v>216</c:v>
                </c:pt>
                <c:pt idx="25606">
                  <c:v>217</c:v>
                </c:pt>
                <c:pt idx="25607">
                  <c:v>217</c:v>
                </c:pt>
                <c:pt idx="25608">
                  <c:v>217</c:v>
                </c:pt>
                <c:pt idx="25609">
                  <c:v>217</c:v>
                </c:pt>
                <c:pt idx="25610">
                  <c:v>217</c:v>
                </c:pt>
                <c:pt idx="25611">
                  <c:v>217</c:v>
                </c:pt>
                <c:pt idx="25612">
                  <c:v>217</c:v>
                </c:pt>
                <c:pt idx="25613">
                  <c:v>217</c:v>
                </c:pt>
                <c:pt idx="25614">
                  <c:v>217</c:v>
                </c:pt>
                <c:pt idx="25615">
                  <c:v>217</c:v>
                </c:pt>
                <c:pt idx="25616">
                  <c:v>217</c:v>
                </c:pt>
                <c:pt idx="25617">
                  <c:v>217</c:v>
                </c:pt>
                <c:pt idx="25618">
                  <c:v>217</c:v>
                </c:pt>
                <c:pt idx="25619">
                  <c:v>217</c:v>
                </c:pt>
                <c:pt idx="25620">
                  <c:v>217</c:v>
                </c:pt>
                <c:pt idx="25621">
                  <c:v>217</c:v>
                </c:pt>
                <c:pt idx="25622">
                  <c:v>217</c:v>
                </c:pt>
                <c:pt idx="25623">
                  <c:v>218</c:v>
                </c:pt>
                <c:pt idx="25624">
                  <c:v>218</c:v>
                </c:pt>
                <c:pt idx="25625">
                  <c:v>218</c:v>
                </c:pt>
                <c:pt idx="25626">
                  <c:v>218</c:v>
                </c:pt>
                <c:pt idx="25627">
                  <c:v>218</c:v>
                </c:pt>
                <c:pt idx="25628">
                  <c:v>218</c:v>
                </c:pt>
                <c:pt idx="25629">
                  <c:v>218</c:v>
                </c:pt>
                <c:pt idx="25630">
                  <c:v>218</c:v>
                </c:pt>
                <c:pt idx="25631">
                  <c:v>218</c:v>
                </c:pt>
                <c:pt idx="25632">
                  <c:v>218</c:v>
                </c:pt>
                <c:pt idx="25633">
                  <c:v>218</c:v>
                </c:pt>
                <c:pt idx="25634">
                  <c:v>218</c:v>
                </c:pt>
                <c:pt idx="25635">
                  <c:v>218</c:v>
                </c:pt>
                <c:pt idx="25636">
                  <c:v>218</c:v>
                </c:pt>
                <c:pt idx="25637">
                  <c:v>218</c:v>
                </c:pt>
                <c:pt idx="25638">
                  <c:v>218</c:v>
                </c:pt>
                <c:pt idx="25639">
                  <c:v>219</c:v>
                </c:pt>
                <c:pt idx="25640">
                  <c:v>219</c:v>
                </c:pt>
                <c:pt idx="25641">
                  <c:v>219</c:v>
                </c:pt>
                <c:pt idx="25642">
                  <c:v>219</c:v>
                </c:pt>
                <c:pt idx="25643">
                  <c:v>219</c:v>
                </c:pt>
                <c:pt idx="25644">
                  <c:v>219</c:v>
                </c:pt>
                <c:pt idx="25645">
                  <c:v>219</c:v>
                </c:pt>
                <c:pt idx="25646">
                  <c:v>219</c:v>
                </c:pt>
                <c:pt idx="25647">
                  <c:v>219</c:v>
                </c:pt>
                <c:pt idx="25648">
                  <c:v>219</c:v>
                </c:pt>
                <c:pt idx="25649">
                  <c:v>220</c:v>
                </c:pt>
                <c:pt idx="25650">
                  <c:v>220</c:v>
                </c:pt>
                <c:pt idx="25651">
                  <c:v>220</c:v>
                </c:pt>
                <c:pt idx="25652">
                  <c:v>220</c:v>
                </c:pt>
                <c:pt idx="25653">
                  <c:v>220</c:v>
                </c:pt>
                <c:pt idx="25654">
                  <c:v>220</c:v>
                </c:pt>
                <c:pt idx="25655">
                  <c:v>220</c:v>
                </c:pt>
                <c:pt idx="25656">
                  <c:v>220</c:v>
                </c:pt>
                <c:pt idx="25657">
                  <c:v>220</c:v>
                </c:pt>
                <c:pt idx="25658">
                  <c:v>220</c:v>
                </c:pt>
                <c:pt idx="25659">
                  <c:v>220</c:v>
                </c:pt>
                <c:pt idx="25660">
                  <c:v>221</c:v>
                </c:pt>
                <c:pt idx="25661">
                  <c:v>221</c:v>
                </c:pt>
                <c:pt idx="25662">
                  <c:v>221</c:v>
                </c:pt>
                <c:pt idx="25663">
                  <c:v>221</c:v>
                </c:pt>
                <c:pt idx="25664">
                  <c:v>221</c:v>
                </c:pt>
                <c:pt idx="25665">
                  <c:v>221</c:v>
                </c:pt>
                <c:pt idx="25666">
                  <c:v>222</c:v>
                </c:pt>
                <c:pt idx="25667">
                  <c:v>222</c:v>
                </c:pt>
                <c:pt idx="25668">
                  <c:v>222</c:v>
                </c:pt>
                <c:pt idx="25669">
                  <c:v>222</c:v>
                </c:pt>
                <c:pt idx="25670">
                  <c:v>222</c:v>
                </c:pt>
                <c:pt idx="25671">
                  <c:v>222</c:v>
                </c:pt>
                <c:pt idx="25672">
                  <c:v>222</c:v>
                </c:pt>
                <c:pt idx="25673">
                  <c:v>223</c:v>
                </c:pt>
                <c:pt idx="25674">
                  <c:v>223</c:v>
                </c:pt>
                <c:pt idx="25675">
                  <c:v>223</c:v>
                </c:pt>
                <c:pt idx="25676">
                  <c:v>223</c:v>
                </c:pt>
                <c:pt idx="25677">
                  <c:v>223</c:v>
                </c:pt>
                <c:pt idx="25678">
                  <c:v>223</c:v>
                </c:pt>
                <c:pt idx="25679">
                  <c:v>223</c:v>
                </c:pt>
                <c:pt idx="25680">
                  <c:v>223</c:v>
                </c:pt>
                <c:pt idx="25681">
                  <c:v>223</c:v>
                </c:pt>
                <c:pt idx="25682">
                  <c:v>223</c:v>
                </c:pt>
                <c:pt idx="25683">
                  <c:v>223</c:v>
                </c:pt>
                <c:pt idx="25684">
                  <c:v>223</c:v>
                </c:pt>
                <c:pt idx="25685">
                  <c:v>223</c:v>
                </c:pt>
                <c:pt idx="25686">
                  <c:v>223</c:v>
                </c:pt>
                <c:pt idx="25687">
                  <c:v>223</c:v>
                </c:pt>
                <c:pt idx="25688">
                  <c:v>223</c:v>
                </c:pt>
                <c:pt idx="25689">
                  <c:v>223</c:v>
                </c:pt>
                <c:pt idx="25690">
                  <c:v>223</c:v>
                </c:pt>
                <c:pt idx="25691">
                  <c:v>223</c:v>
                </c:pt>
                <c:pt idx="25692">
                  <c:v>224</c:v>
                </c:pt>
                <c:pt idx="25693">
                  <c:v>224</c:v>
                </c:pt>
                <c:pt idx="25694">
                  <c:v>224</c:v>
                </c:pt>
                <c:pt idx="25695">
                  <c:v>224</c:v>
                </c:pt>
                <c:pt idx="25696">
                  <c:v>224</c:v>
                </c:pt>
                <c:pt idx="25697">
                  <c:v>224</c:v>
                </c:pt>
                <c:pt idx="25698">
                  <c:v>224</c:v>
                </c:pt>
                <c:pt idx="25699">
                  <c:v>224</c:v>
                </c:pt>
                <c:pt idx="25700">
                  <c:v>224</c:v>
                </c:pt>
                <c:pt idx="25701">
                  <c:v>224</c:v>
                </c:pt>
                <c:pt idx="25702">
                  <c:v>225</c:v>
                </c:pt>
                <c:pt idx="25703">
                  <c:v>225</c:v>
                </c:pt>
                <c:pt idx="25704">
                  <c:v>225</c:v>
                </c:pt>
                <c:pt idx="25705">
                  <c:v>225</c:v>
                </c:pt>
                <c:pt idx="25706">
                  <c:v>225</c:v>
                </c:pt>
                <c:pt idx="25707">
                  <c:v>225</c:v>
                </c:pt>
                <c:pt idx="25708">
                  <c:v>225</c:v>
                </c:pt>
                <c:pt idx="25709">
                  <c:v>225</c:v>
                </c:pt>
                <c:pt idx="25710">
                  <c:v>225</c:v>
                </c:pt>
                <c:pt idx="25711">
                  <c:v>225</c:v>
                </c:pt>
                <c:pt idx="25712">
                  <c:v>225</c:v>
                </c:pt>
                <c:pt idx="25713">
                  <c:v>225</c:v>
                </c:pt>
                <c:pt idx="25714">
                  <c:v>225</c:v>
                </c:pt>
                <c:pt idx="25715">
                  <c:v>226</c:v>
                </c:pt>
                <c:pt idx="25716">
                  <c:v>226</c:v>
                </c:pt>
                <c:pt idx="25717">
                  <c:v>226</c:v>
                </c:pt>
                <c:pt idx="25718">
                  <c:v>226</c:v>
                </c:pt>
                <c:pt idx="25719">
                  <c:v>226</c:v>
                </c:pt>
                <c:pt idx="25720">
                  <c:v>226</c:v>
                </c:pt>
                <c:pt idx="25721">
                  <c:v>226</c:v>
                </c:pt>
                <c:pt idx="25722">
                  <c:v>226</c:v>
                </c:pt>
                <c:pt idx="25723">
                  <c:v>226</c:v>
                </c:pt>
                <c:pt idx="25724">
                  <c:v>226</c:v>
                </c:pt>
                <c:pt idx="25725">
                  <c:v>226</c:v>
                </c:pt>
                <c:pt idx="25726">
                  <c:v>226</c:v>
                </c:pt>
                <c:pt idx="25727">
                  <c:v>226</c:v>
                </c:pt>
                <c:pt idx="25728">
                  <c:v>226</c:v>
                </c:pt>
                <c:pt idx="25729">
                  <c:v>226</c:v>
                </c:pt>
                <c:pt idx="25730">
                  <c:v>227</c:v>
                </c:pt>
                <c:pt idx="25731">
                  <c:v>227</c:v>
                </c:pt>
                <c:pt idx="25732">
                  <c:v>227</c:v>
                </c:pt>
                <c:pt idx="25733">
                  <c:v>227</c:v>
                </c:pt>
                <c:pt idx="25734">
                  <c:v>227</c:v>
                </c:pt>
                <c:pt idx="25735">
                  <c:v>227</c:v>
                </c:pt>
                <c:pt idx="25736">
                  <c:v>228</c:v>
                </c:pt>
                <c:pt idx="25737">
                  <c:v>228</c:v>
                </c:pt>
                <c:pt idx="25738">
                  <c:v>228</c:v>
                </c:pt>
                <c:pt idx="25739">
                  <c:v>228</c:v>
                </c:pt>
                <c:pt idx="25740">
                  <c:v>228</c:v>
                </c:pt>
                <c:pt idx="25741">
                  <c:v>228</c:v>
                </c:pt>
                <c:pt idx="25742">
                  <c:v>228</c:v>
                </c:pt>
                <c:pt idx="25743">
                  <c:v>228</c:v>
                </c:pt>
                <c:pt idx="25744">
                  <c:v>228</c:v>
                </c:pt>
                <c:pt idx="25745">
                  <c:v>228</c:v>
                </c:pt>
                <c:pt idx="25746">
                  <c:v>229</c:v>
                </c:pt>
                <c:pt idx="25747">
                  <c:v>229</c:v>
                </c:pt>
                <c:pt idx="25748">
                  <c:v>229</c:v>
                </c:pt>
                <c:pt idx="25749">
                  <c:v>229</c:v>
                </c:pt>
                <c:pt idx="25750">
                  <c:v>229</c:v>
                </c:pt>
                <c:pt idx="25751">
                  <c:v>229</c:v>
                </c:pt>
                <c:pt idx="25752">
                  <c:v>229</c:v>
                </c:pt>
                <c:pt idx="25753">
                  <c:v>229</c:v>
                </c:pt>
                <c:pt idx="25754">
                  <c:v>229</c:v>
                </c:pt>
                <c:pt idx="25755">
                  <c:v>229</c:v>
                </c:pt>
                <c:pt idx="25756">
                  <c:v>229</c:v>
                </c:pt>
                <c:pt idx="25757">
                  <c:v>229</c:v>
                </c:pt>
                <c:pt idx="25758">
                  <c:v>229</c:v>
                </c:pt>
                <c:pt idx="25759">
                  <c:v>230</c:v>
                </c:pt>
                <c:pt idx="25760">
                  <c:v>230</c:v>
                </c:pt>
                <c:pt idx="25761">
                  <c:v>230</c:v>
                </c:pt>
                <c:pt idx="25762">
                  <c:v>230</c:v>
                </c:pt>
                <c:pt idx="25763">
                  <c:v>230</c:v>
                </c:pt>
                <c:pt idx="25764">
                  <c:v>230</c:v>
                </c:pt>
                <c:pt idx="25765">
                  <c:v>230</c:v>
                </c:pt>
                <c:pt idx="25766">
                  <c:v>230</c:v>
                </c:pt>
                <c:pt idx="25767">
                  <c:v>230</c:v>
                </c:pt>
                <c:pt idx="25768">
                  <c:v>231</c:v>
                </c:pt>
                <c:pt idx="25769">
                  <c:v>231</c:v>
                </c:pt>
                <c:pt idx="25770">
                  <c:v>231</c:v>
                </c:pt>
                <c:pt idx="25771">
                  <c:v>231</c:v>
                </c:pt>
                <c:pt idx="25772">
                  <c:v>231</c:v>
                </c:pt>
                <c:pt idx="25773">
                  <c:v>231</c:v>
                </c:pt>
                <c:pt idx="25774">
                  <c:v>231</c:v>
                </c:pt>
                <c:pt idx="25775">
                  <c:v>232</c:v>
                </c:pt>
                <c:pt idx="25776">
                  <c:v>232</c:v>
                </c:pt>
                <c:pt idx="25777">
                  <c:v>232</c:v>
                </c:pt>
                <c:pt idx="25778">
                  <c:v>232</c:v>
                </c:pt>
                <c:pt idx="25779">
                  <c:v>232</c:v>
                </c:pt>
                <c:pt idx="25780">
                  <c:v>232</c:v>
                </c:pt>
                <c:pt idx="25781">
                  <c:v>232</c:v>
                </c:pt>
                <c:pt idx="25782">
                  <c:v>232</c:v>
                </c:pt>
                <c:pt idx="25783">
                  <c:v>232</c:v>
                </c:pt>
                <c:pt idx="25784">
                  <c:v>233</c:v>
                </c:pt>
                <c:pt idx="25785">
                  <c:v>233</c:v>
                </c:pt>
                <c:pt idx="25786">
                  <c:v>233</c:v>
                </c:pt>
                <c:pt idx="25787">
                  <c:v>233</c:v>
                </c:pt>
                <c:pt idx="25788">
                  <c:v>233</c:v>
                </c:pt>
                <c:pt idx="25789">
                  <c:v>233</c:v>
                </c:pt>
                <c:pt idx="25790">
                  <c:v>233</c:v>
                </c:pt>
                <c:pt idx="25791">
                  <c:v>233</c:v>
                </c:pt>
                <c:pt idx="25792">
                  <c:v>233</c:v>
                </c:pt>
                <c:pt idx="25793">
                  <c:v>233</c:v>
                </c:pt>
                <c:pt idx="25794">
                  <c:v>233</c:v>
                </c:pt>
                <c:pt idx="25795">
                  <c:v>234</c:v>
                </c:pt>
                <c:pt idx="25796">
                  <c:v>234</c:v>
                </c:pt>
                <c:pt idx="25797">
                  <c:v>234</c:v>
                </c:pt>
                <c:pt idx="25798">
                  <c:v>234</c:v>
                </c:pt>
                <c:pt idx="25799">
                  <c:v>234</c:v>
                </c:pt>
                <c:pt idx="25800">
                  <c:v>234</c:v>
                </c:pt>
                <c:pt idx="25801">
                  <c:v>234</c:v>
                </c:pt>
                <c:pt idx="25802">
                  <c:v>235</c:v>
                </c:pt>
                <c:pt idx="25803">
                  <c:v>235</c:v>
                </c:pt>
                <c:pt idx="25804">
                  <c:v>235</c:v>
                </c:pt>
                <c:pt idx="25805">
                  <c:v>235</c:v>
                </c:pt>
                <c:pt idx="25806">
                  <c:v>235</c:v>
                </c:pt>
                <c:pt idx="25807">
                  <c:v>235</c:v>
                </c:pt>
                <c:pt idx="25808">
                  <c:v>235</c:v>
                </c:pt>
                <c:pt idx="25809">
                  <c:v>235</c:v>
                </c:pt>
                <c:pt idx="25810">
                  <c:v>235</c:v>
                </c:pt>
                <c:pt idx="25811">
                  <c:v>235</c:v>
                </c:pt>
                <c:pt idx="25812">
                  <c:v>235</c:v>
                </c:pt>
                <c:pt idx="25813">
                  <c:v>235</c:v>
                </c:pt>
                <c:pt idx="25814">
                  <c:v>235</c:v>
                </c:pt>
                <c:pt idx="25815">
                  <c:v>236</c:v>
                </c:pt>
                <c:pt idx="25816">
                  <c:v>236</c:v>
                </c:pt>
                <c:pt idx="25817">
                  <c:v>236</c:v>
                </c:pt>
                <c:pt idx="25818">
                  <c:v>236</c:v>
                </c:pt>
                <c:pt idx="25819">
                  <c:v>236</c:v>
                </c:pt>
                <c:pt idx="25820">
                  <c:v>236</c:v>
                </c:pt>
                <c:pt idx="25821">
                  <c:v>236</c:v>
                </c:pt>
                <c:pt idx="25822">
                  <c:v>236</c:v>
                </c:pt>
                <c:pt idx="25823">
                  <c:v>237</c:v>
                </c:pt>
                <c:pt idx="25824">
                  <c:v>237</c:v>
                </c:pt>
                <c:pt idx="25825">
                  <c:v>237</c:v>
                </c:pt>
                <c:pt idx="25826">
                  <c:v>237</c:v>
                </c:pt>
                <c:pt idx="25827">
                  <c:v>237</c:v>
                </c:pt>
                <c:pt idx="25828">
                  <c:v>237</c:v>
                </c:pt>
                <c:pt idx="25829">
                  <c:v>237</c:v>
                </c:pt>
                <c:pt idx="25830">
                  <c:v>237</c:v>
                </c:pt>
                <c:pt idx="25831">
                  <c:v>237</c:v>
                </c:pt>
                <c:pt idx="25832">
                  <c:v>237</c:v>
                </c:pt>
                <c:pt idx="25833">
                  <c:v>238</c:v>
                </c:pt>
                <c:pt idx="25834">
                  <c:v>238</c:v>
                </c:pt>
                <c:pt idx="25835">
                  <c:v>238</c:v>
                </c:pt>
                <c:pt idx="25836">
                  <c:v>238</c:v>
                </c:pt>
                <c:pt idx="25837">
                  <c:v>238</c:v>
                </c:pt>
                <c:pt idx="25838">
                  <c:v>238</c:v>
                </c:pt>
                <c:pt idx="25839">
                  <c:v>239</c:v>
                </c:pt>
                <c:pt idx="25840">
                  <c:v>239</c:v>
                </c:pt>
                <c:pt idx="25841">
                  <c:v>239</c:v>
                </c:pt>
                <c:pt idx="25842">
                  <c:v>239</c:v>
                </c:pt>
                <c:pt idx="25843">
                  <c:v>240</c:v>
                </c:pt>
                <c:pt idx="25844">
                  <c:v>240</c:v>
                </c:pt>
                <c:pt idx="25845">
                  <c:v>240</c:v>
                </c:pt>
                <c:pt idx="25846">
                  <c:v>240</c:v>
                </c:pt>
                <c:pt idx="25847">
                  <c:v>240</c:v>
                </c:pt>
                <c:pt idx="25848">
                  <c:v>240</c:v>
                </c:pt>
                <c:pt idx="25849">
                  <c:v>240</c:v>
                </c:pt>
                <c:pt idx="25850">
                  <c:v>240</c:v>
                </c:pt>
                <c:pt idx="25851">
                  <c:v>240</c:v>
                </c:pt>
                <c:pt idx="25852">
                  <c:v>240</c:v>
                </c:pt>
                <c:pt idx="25853">
                  <c:v>240</c:v>
                </c:pt>
                <c:pt idx="25854">
                  <c:v>240</c:v>
                </c:pt>
                <c:pt idx="25855">
                  <c:v>240</c:v>
                </c:pt>
                <c:pt idx="25856">
                  <c:v>240</c:v>
                </c:pt>
                <c:pt idx="25857">
                  <c:v>240</c:v>
                </c:pt>
                <c:pt idx="25858">
                  <c:v>241</c:v>
                </c:pt>
                <c:pt idx="25859">
                  <c:v>241</c:v>
                </c:pt>
                <c:pt idx="25860">
                  <c:v>241</c:v>
                </c:pt>
                <c:pt idx="25861">
                  <c:v>241</c:v>
                </c:pt>
                <c:pt idx="25862">
                  <c:v>241</c:v>
                </c:pt>
                <c:pt idx="25863">
                  <c:v>241</c:v>
                </c:pt>
                <c:pt idx="25864">
                  <c:v>241</c:v>
                </c:pt>
                <c:pt idx="25865">
                  <c:v>241</c:v>
                </c:pt>
                <c:pt idx="25866">
                  <c:v>241</c:v>
                </c:pt>
                <c:pt idx="25867">
                  <c:v>241</c:v>
                </c:pt>
                <c:pt idx="25868">
                  <c:v>241</c:v>
                </c:pt>
                <c:pt idx="25869">
                  <c:v>241</c:v>
                </c:pt>
                <c:pt idx="25870">
                  <c:v>241</c:v>
                </c:pt>
                <c:pt idx="25871">
                  <c:v>242</c:v>
                </c:pt>
                <c:pt idx="25872">
                  <c:v>242</c:v>
                </c:pt>
                <c:pt idx="25873">
                  <c:v>242</c:v>
                </c:pt>
                <c:pt idx="25874">
                  <c:v>242</c:v>
                </c:pt>
                <c:pt idx="25875">
                  <c:v>242</c:v>
                </c:pt>
                <c:pt idx="25876">
                  <c:v>242</c:v>
                </c:pt>
                <c:pt idx="25877">
                  <c:v>242</c:v>
                </c:pt>
                <c:pt idx="25878">
                  <c:v>242</c:v>
                </c:pt>
                <c:pt idx="25879">
                  <c:v>242</c:v>
                </c:pt>
                <c:pt idx="25880">
                  <c:v>242</c:v>
                </c:pt>
                <c:pt idx="25881">
                  <c:v>242</c:v>
                </c:pt>
                <c:pt idx="25882">
                  <c:v>242</c:v>
                </c:pt>
                <c:pt idx="25883">
                  <c:v>242</c:v>
                </c:pt>
                <c:pt idx="25884">
                  <c:v>242</c:v>
                </c:pt>
                <c:pt idx="25885">
                  <c:v>242</c:v>
                </c:pt>
                <c:pt idx="25886">
                  <c:v>242</c:v>
                </c:pt>
                <c:pt idx="25887">
                  <c:v>242</c:v>
                </c:pt>
                <c:pt idx="25888">
                  <c:v>243</c:v>
                </c:pt>
                <c:pt idx="25889">
                  <c:v>243</c:v>
                </c:pt>
                <c:pt idx="25890">
                  <c:v>243</c:v>
                </c:pt>
                <c:pt idx="25891">
                  <c:v>243</c:v>
                </c:pt>
                <c:pt idx="25892">
                  <c:v>243</c:v>
                </c:pt>
                <c:pt idx="25893">
                  <c:v>243</c:v>
                </c:pt>
                <c:pt idx="25894">
                  <c:v>243</c:v>
                </c:pt>
                <c:pt idx="25895">
                  <c:v>243</c:v>
                </c:pt>
                <c:pt idx="25896">
                  <c:v>243</c:v>
                </c:pt>
                <c:pt idx="25897">
                  <c:v>243</c:v>
                </c:pt>
                <c:pt idx="25898">
                  <c:v>243</c:v>
                </c:pt>
                <c:pt idx="25899">
                  <c:v>243</c:v>
                </c:pt>
                <c:pt idx="25900">
                  <c:v>243</c:v>
                </c:pt>
                <c:pt idx="25901">
                  <c:v>243</c:v>
                </c:pt>
                <c:pt idx="25902">
                  <c:v>243</c:v>
                </c:pt>
                <c:pt idx="25903">
                  <c:v>244</c:v>
                </c:pt>
                <c:pt idx="25904">
                  <c:v>244</c:v>
                </c:pt>
                <c:pt idx="25905">
                  <c:v>244</c:v>
                </c:pt>
                <c:pt idx="25906">
                  <c:v>244</c:v>
                </c:pt>
                <c:pt idx="25907">
                  <c:v>244</c:v>
                </c:pt>
                <c:pt idx="25908">
                  <c:v>244</c:v>
                </c:pt>
                <c:pt idx="25909">
                  <c:v>244</c:v>
                </c:pt>
                <c:pt idx="25910">
                  <c:v>244</c:v>
                </c:pt>
                <c:pt idx="25911">
                  <c:v>244</c:v>
                </c:pt>
                <c:pt idx="25912">
                  <c:v>244</c:v>
                </c:pt>
                <c:pt idx="25913">
                  <c:v>244</c:v>
                </c:pt>
                <c:pt idx="25914">
                  <c:v>245</c:v>
                </c:pt>
                <c:pt idx="25915">
                  <c:v>245</c:v>
                </c:pt>
                <c:pt idx="25916">
                  <c:v>245</c:v>
                </c:pt>
                <c:pt idx="25917">
                  <c:v>245</c:v>
                </c:pt>
                <c:pt idx="25918">
                  <c:v>245</c:v>
                </c:pt>
                <c:pt idx="25919">
                  <c:v>245</c:v>
                </c:pt>
                <c:pt idx="25920">
                  <c:v>245</c:v>
                </c:pt>
                <c:pt idx="25921">
                  <c:v>245</c:v>
                </c:pt>
                <c:pt idx="25922">
                  <c:v>245</c:v>
                </c:pt>
                <c:pt idx="25923">
                  <c:v>245</c:v>
                </c:pt>
                <c:pt idx="25924">
                  <c:v>245</c:v>
                </c:pt>
                <c:pt idx="25925">
                  <c:v>245</c:v>
                </c:pt>
                <c:pt idx="25926">
                  <c:v>245</c:v>
                </c:pt>
                <c:pt idx="25927">
                  <c:v>245</c:v>
                </c:pt>
                <c:pt idx="25928">
                  <c:v>245</c:v>
                </c:pt>
                <c:pt idx="25929">
                  <c:v>245</c:v>
                </c:pt>
                <c:pt idx="25930">
                  <c:v>245</c:v>
                </c:pt>
                <c:pt idx="25931">
                  <c:v>245</c:v>
                </c:pt>
                <c:pt idx="25932">
                  <c:v>246</c:v>
                </c:pt>
                <c:pt idx="25933">
                  <c:v>246</c:v>
                </c:pt>
                <c:pt idx="25934">
                  <c:v>246</c:v>
                </c:pt>
                <c:pt idx="25935">
                  <c:v>246</c:v>
                </c:pt>
                <c:pt idx="25936">
                  <c:v>246</c:v>
                </c:pt>
                <c:pt idx="25937">
                  <c:v>246</c:v>
                </c:pt>
                <c:pt idx="25938">
                  <c:v>246</c:v>
                </c:pt>
                <c:pt idx="25939">
                  <c:v>246</c:v>
                </c:pt>
                <c:pt idx="25940">
                  <c:v>246</c:v>
                </c:pt>
                <c:pt idx="25941">
                  <c:v>247</c:v>
                </c:pt>
                <c:pt idx="25942">
                  <c:v>247</c:v>
                </c:pt>
                <c:pt idx="25943">
                  <c:v>247</c:v>
                </c:pt>
                <c:pt idx="25944">
                  <c:v>247</c:v>
                </c:pt>
                <c:pt idx="25945">
                  <c:v>247</c:v>
                </c:pt>
                <c:pt idx="25946">
                  <c:v>247</c:v>
                </c:pt>
                <c:pt idx="25947">
                  <c:v>247</c:v>
                </c:pt>
                <c:pt idx="25948">
                  <c:v>247</c:v>
                </c:pt>
                <c:pt idx="25949">
                  <c:v>247</c:v>
                </c:pt>
                <c:pt idx="25950">
                  <c:v>247</c:v>
                </c:pt>
                <c:pt idx="25951">
                  <c:v>248</c:v>
                </c:pt>
                <c:pt idx="25952">
                  <c:v>248</c:v>
                </c:pt>
                <c:pt idx="25953">
                  <c:v>248</c:v>
                </c:pt>
                <c:pt idx="25954">
                  <c:v>248</c:v>
                </c:pt>
                <c:pt idx="25955">
                  <c:v>248</c:v>
                </c:pt>
                <c:pt idx="25956">
                  <c:v>248</c:v>
                </c:pt>
                <c:pt idx="25957">
                  <c:v>248</c:v>
                </c:pt>
                <c:pt idx="25958">
                  <c:v>248</c:v>
                </c:pt>
                <c:pt idx="25959">
                  <c:v>248</c:v>
                </c:pt>
                <c:pt idx="25960">
                  <c:v>248</c:v>
                </c:pt>
                <c:pt idx="25961">
                  <c:v>248</c:v>
                </c:pt>
                <c:pt idx="25962">
                  <c:v>248</c:v>
                </c:pt>
                <c:pt idx="25963">
                  <c:v>248</c:v>
                </c:pt>
                <c:pt idx="25964">
                  <c:v>249</c:v>
                </c:pt>
                <c:pt idx="25965">
                  <c:v>249</c:v>
                </c:pt>
                <c:pt idx="25966">
                  <c:v>249</c:v>
                </c:pt>
                <c:pt idx="25967">
                  <c:v>249</c:v>
                </c:pt>
                <c:pt idx="25968">
                  <c:v>249</c:v>
                </c:pt>
                <c:pt idx="25969">
                  <c:v>249</c:v>
                </c:pt>
                <c:pt idx="25970">
                  <c:v>249</c:v>
                </c:pt>
                <c:pt idx="25971">
                  <c:v>249</c:v>
                </c:pt>
                <c:pt idx="25972">
                  <c:v>249</c:v>
                </c:pt>
                <c:pt idx="25973">
                  <c:v>249</c:v>
                </c:pt>
                <c:pt idx="25974">
                  <c:v>250</c:v>
                </c:pt>
                <c:pt idx="25975">
                  <c:v>250</c:v>
                </c:pt>
                <c:pt idx="25976">
                  <c:v>250</c:v>
                </c:pt>
                <c:pt idx="25977">
                  <c:v>250</c:v>
                </c:pt>
                <c:pt idx="25978">
                  <c:v>250</c:v>
                </c:pt>
                <c:pt idx="25979">
                  <c:v>250</c:v>
                </c:pt>
                <c:pt idx="25980">
                  <c:v>250</c:v>
                </c:pt>
                <c:pt idx="25981">
                  <c:v>250</c:v>
                </c:pt>
                <c:pt idx="25982">
                  <c:v>251</c:v>
                </c:pt>
                <c:pt idx="25983">
                  <c:v>251</c:v>
                </c:pt>
                <c:pt idx="25984">
                  <c:v>251</c:v>
                </c:pt>
                <c:pt idx="25985">
                  <c:v>251</c:v>
                </c:pt>
                <c:pt idx="25986">
                  <c:v>251</c:v>
                </c:pt>
                <c:pt idx="25987">
                  <c:v>251</c:v>
                </c:pt>
                <c:pt idx="25988">
                  <c:v>251</c:v>
                </c:pt>
                <c:pt idx="25989">
                  <c:v>251</c:v>
                </c:pt>
                <c:pt idx="25990">
                  <c:v>251</c:v>
                </c:pt>
                <c:pt idx="25991">
                  <c:v>251</c:v>
                </c:pt>
                <c:pt idx="25992">
                  <c:v>252</c:v>
                </c:pt>
                <c:pt idx="25993">
                  <c:v>252</c:v>
                </c:pt>
                <c:pt idx="25994">
                  <c:v>252</c:v>
                </c:pt>
                <c:pt idx="25995">
                  <c:v>252</c:v>
                </c:pt>
                <c:pt idx="25996">
                  <c:v>252</c:v>
                </c:pt>
                <c:pt idx="25997">
                  <c:v>252</c:v>
                </c:pt>
                <c:pt idx="25998">
                  <c:v>252</c:v>
                </c:pt>
                <c:pt idx="25999">
                  <c:v>252</c:v>
                </c:pt>
                <c:pt idx="26000">
                  <c:v>252</c:v>
                </c:pt>
                <c:pt idx="26001">
                  <c:v>252</c:v>
                </c:pt>
                <c:pt idx="26002">
                  <c:v>252</c:v>
                </c:pt>
                <c:pt idx="26003">
                  <c:v>252</c:v>
                </c:pt>
                <c:pt idx="26004">
                  <c:v>252</c:v>
                </c:pt>
                <c:pt idx="26005">
                  <c:v>252</c:v>
                </c:pt>
                <c:pt idx="26006">
                  <c:v>252</c:v>
                </c:pt>
                <c:pt idx="26007">
                  <c:v>253</c:v>
                </c:pt>
                <c:pt idx="26008">
                  <c:v>253</c:v>
                </c:pt>
                <c:pt idx="26009">
                  <c:v>253</c:v>
                </c:pt>
                <c:pt idx="26010">
                  <c:v>253</c:v>
                </c:pt>
                <c:pt idx="26011">
                  <c:v>253</c:v>
                </c:pt>
                <c:pt idx="26012">
                  <c:v>253</c:v>
                </c:pt>
                <c:pt idx="26013">
                  <c:v>253</c:v>
                </c:pt>
                <c:pt idx="26014">
                  <c:v>254</c:v>
                </c:pt>
                <c:pt idx="26015">
                  <c:v>254</c:v>
                </c:pt>
                <c:pt idx="26016">
                  <c:v>254</c:v>
                </c:pt>
                <c:pt idx="26017">
                  <c:v>254</c:v>
                </c:pt>
                <c:pt idx="26018">
                  <c:v>254</c:v>
                </c:pt>
                <c:pt idx="26019">
                  <c:v>254</c:v>
                </c:pt>
                <c:pt idx="26020">
                  <c:v>254</c:v>
                </c:pt>
                <c:pt idx="26021">
                  <c:v>255</c:v>
                </c:pt>
                <c:pt idx="26022">
                  <c:v>255</c:v>
                </c:pt>
                <c:pt idx="26023">
                  <c:v>255</c:v>
                </c:pt>
                <c:pt idx="26024">
                  <c:v>255</c:v>
                </c:pt>
                <c:pt idx="26025">
                  <c:v>255</c:v>
                </c:pt>
                <c:pt idx="26026">
                  <c:v>255</c:v>
                </c:pt>
                <c:pt idx="26027">
                  <c:v>255</c:v>
                </c:pt>
                <c:pt idx="26028">
                  <c:v>255</c:v>
                </c:pt>
                <c:pt idx="26029">
                  <c:v>255</c:v>
                </c:pt>
                <c:pt idx="26030">
                  <c:v>256</c:v>
                </c:pt>
                <c:pt idx="26031">
                  <c:v>256</c:v>
                </c:pt>
                <c:pt idx="26032">
                  <c:v>256</c:v>
                </c:pt>
                <c:pt idx="26033">
                  <c:v>256</c:v>
                </c:pt>
                <c:pt idx="26034">
                  <c:v>256</c:v>
                </c:pt>
                <c:pt idx="26035">
                  <c:v>256</c:v>
                </c:pt>
                <c:pt idx="26036">
                  <c:v>256</c:v>
                </c:pt>
                <c:pt idx="26037">
                  <c:v>256</c:v>
                </c:pt>
                <c:pt idx="26038">
                  <c:v>256</c:v>
                </c:pt>
                <c:pt idx="26039">
                  <c:v>256</c:v>
                </c:pt>
                <c:pt idx="26040">
                  <c:v>256</c:v>
                </c:pt>
                <c:pt idx="26041">
                  <c:v>256</c:v>
                </c:pt>
                <c:pt idx="26042">
                  <c:v>257</c:v>
                </c:pt>
                <c:pt idx="26043">
                  <c:v>257</c:v>
                </c:pt>
                <c:pt idx="26044">
                  <c:v>257</c:v>
                </c:pt>
                <c:pt idx="26045">
                  <c:v>257</c:v>
                </c:pt>
                <c:pt idx="26046">
                  <c:v>257</c:v>
                </c:pt>
                <c:pt idx="26047">
                  <c:v>257</c:v>
                </c:pt>
                <c:pt idx="26048">
                  <c:v>257</c:v>
                </c:pt>
                <c:pt idx="26049">
                  <c:v>257</c:v>
                </c:pt>
                <c:pt idx="26050">
                  <c:v>257</c:v>
                </c:pt>
                <c:pt idx="26051">
                  <c:v>257</c:v>
                </c:pt>
                <c:pt idx="26052">
                  <c:v>257</c:v>
                </c:pt>
                <c:pt idx="26053">
                  <c:v>257</c:v>
                </c:pt>
                <c:pt idx="26054">
                  <c:v>257</c:v>
                </c:pt>
                <c:pt idx="26055">
                  <c:v>258</c:v>
                </c:pt>
                <c:pt idx="26056">
                  <c:v>258</c:v>
                </c:pt>
                <c:pt idx="26057">
                  <c:v>258</c:v>
                </c:pt>
                <c:pt idx="26058">
                  <c:v>258</c:v>
                </c:pt>
                <c:pt idx="26059">
                  <c:v>258</c:v>
                </c:pt>
                <c:pt idx="26060">
                  <c:v>258</c:v>
                </c:pt>
                <c:pt idx="26061">
                  <c:v>258</c:v>
                </c:pt>
                <c:pt idx="26062">
                  <c:v>258</c:v>
                </c:pt>
                <c:pt idx="26063">
                  <c:v>258</c:v>
                </c:pt>
                <c:pt idx="26064">
                  <c:v>258</c:v>
                </c:pt>
                <c:pt idx="26065">
                  <c:v>258</c:v>
                </c:pt>
                <c:pt idx="26066">
                  <c:v>259</c:v>
                </c:pt>
                <c:pt idx="26067">
                  <c:v>259</c:v>
                </c:pt>
                <c:pt idx="26068">
                  <c:v>259</c:v>
                </c:pt>
                <c:pt idx="26069">
                  <c:v>259</c:v>
                </c:pt>
                <c:pt idx="26070">
                  <c:v>259</c:v>
                </c:pt>
                <c:pt idx="26071">
                  <c:v>259</c:v>
                </c:pt>
                <c:pt idx="26072">
                  <c:v>259</c:v>
                </c:pt>
                <c:pt idx="26073">
                  <c:v>260</c:v>
                </c:pt>
                <c:pt idx="26074">
                  <c:v>260</c:v>
                </c:pt>
                <c:pt idx="26075">
                  <c:v>260</c:v>
                </c:pt>
                <c:pt idx="26076">
                  <c:v>260</c:v>
                </c:pt>
                <c:pt idx="26077">
                  <c:v>260</c:v>
                </c:pt>
                <c:pt idx="26078">
                  <c:v>260</c:v>
                </c:pt>
                <c:pt idx="26079">
                  <c:v>261</c:v>
                </c:pt>
                <c:pt idx="26080">
                  <c:v>261</c:v>
                </c:pt>
                <c:pt idx="26081">
                  <c:v>261</c:v>
                </c:pt>
                <c:pt idx="26082">
                  <c:v>261</c:v>
                </c:pt>
                <c:pt idx="26083">
                  <c:v>261</c:v>
                </c:pt>
                <c:pt idx="26084">
                  <c:v>261</c:v>
                </c:pt>
                <c:pt idx="26085">
                  <c:v>261</c:v>
                </c:pt>
                <c:pt idx="26086">
                  <c:v>261</c:v>
                </c:pt>
                <c:pt idx="26087">
                  <c:v>262</c:v>
                </c:pt>
                <c:pt idx="26088">
                  <c:v>262</c:v>
                </c:pt>
                <c:pt idx="26089">
                  <c:v>262</c:v>
                </c:pt>
                <c:pt idx="26090">
                  <c:v>262</c:v>
                </c:pt>
                <c:pt idx="26091">
                  <c:v>263</c:v>
                </c:pt>
                <c:pt idx="26092">
                  <c:v>263</c:v>
                </c:pt>
                <c:pt idx="26093">
                  <c:v>263</c:v>
                </c:pt>
                <c:pt idx="26094">
                  <c:v>263</c:v>
                </c:pt>
                <c:pt idx="26095">
                  <c:v>263</c:v>
                </c:pt>
                <c:pt idx="26096">
                  <c:v>263</c:v>
                </c:pt>
                <c:pt idx="26097">
                  <c:v>263</c:v>
                </c:pt>
                <c:pt idx="26098">
                  <c:v>263</c:v>
                </c:pt>
                <c:pt idx="26099">
                  <c:v>263</c:v>
                </c:pt>
                <c:pt idx="26100">
                  <c:v>263</c:v>
                </c:pt>
                <c:pt idx="26101">
                  <c:v>263</c:v>
                </c:pt>
                <c:pt idx="26102">
                  <c:v>263</c:v>
                </c:pt>
                <c:pt idx="26103">
                  <c:v>264</c:v>
                </c:pt>
                <c:pt idx="26104">
                  <c:v>264</c:v>
                </c:pt>
                <c:pt idx="26105">
                  <c:v>264</c:v>
                </c:pt>
                <c:pt idx="26106">
                  <c:v>264</c:v>
                </c:pt>
                <c:pt idx="26107">
                  <c:v>264</c:v>
                </c:pt>
                <c:pt idx="26108">
                  <c:v>264</c:v>
                </c:pt>
                <c:pt idx="26109">
                  <c:v>264</c:v>
                </c:pt>
                <c:pt idx="26110">
                  <c:v>264</c:v>
                </c:pt>
                <c:pt idx="26111">
                  <c:v>264</c:v>
                </c:pt>
                <c:pt idx="26112">
                  <c:v>265</c:v>
                </c:pt>
                <c:pt idx="26113">
                  <c:v>265</c:v>
                </c:pt>
                <c:pt idx="26114">
                  <c:v>265</c:v>
                </c:pt>
                <c:pt idx="26115">
                  <c:v>265</c:v>
                </c:pt>
                <c:pt idx="26116">
                  <c:v>265</c:v>
                </c:pt>
                <c:pt idx="26117">
                  <c:v>265</c:v>
                </c:pt>
                <c:pt idx="26118">
                  <c:v>265</c:v>
                </c:pt>
                <c:pt idx="26119">
                  <c:v>266</c:v>
                </c:pt>
                <c:pt idx="26120">
                  <c:v>266</c:v>
                </c:pt>
                <c:pt idx="26121">
                  <c:v>266</c:v>
                </c:pt>
                <c:pt idx="26122">
                  <c:v>266</c:v>
                </c:pt>
                <c:pt idx="26123">
                  <c:v>266</c:v>
                </c:pt>
                <c:pt idx="26124">
                  <c:v>266</c:v>
                </c:pt>
                <c:pt idx="26125">
                  <c:v>266</c:v>
                </c:pt>
                <c:pt idx="26126">
                  <c:v>266</c:v>
                </c:pt>
                <c:pt idx="26127">
                  <c:v>266</c:v>
                </c:pt>
                <c:pt idx="26128">
                  <c:v>266</c:v>
                </c:pt>
                <c:pt idx="26129">
                  <c:v>267</c:v>
                </c:pt>
                <c:pt idx="26130">
                  <c:v>267</c:v>
                </c:pt>
                <c:pt idx="26131">
                  <c:v>267</c:v>
                </c:pt>
                <c:pt idx="26132">
                  <c:v>267</c:v>
                </c:pt>
                <c:pt idx="26133">
                  <c:v>267</c:v>
                </c:pt>
                <c:pt idx="26134">
                  <c:v>267</c:v>
                </c:pt>
                <c:pt idx="26135">
                  <c:v>268</c:v>
                </c:pt>
                <c:pt idx="26136">
                  <c:v>268</c:v>
                </c:pt>
                <c:pt idx="26137">
                  <c:v>268</c:v>
                </c:pt>
                <c:pt idx="26138">
                  <c:v>268</c:v>
                </c:pt>
                <c:pt idx="26139">
                  <c:v>268</c:v>
                </c:pt>
                <c:pt idx="26140">
                  <c:v>268</c:v>
                </c:pt>
                <c:pt idx="26141">
                  <c:v>269</c:v>
                </c:pt>
                <c:pt idx="26142">
                  <c:v>269</c:v>
                </c:pt>
                <c:pt idx="26143">
                  <c:v>269</c:v>
                </c:pt>
                <c:pt idx="26144">
                  <c:v>269</c:v>
                </c:pt>
                <c:pt idx="26145">
                  <c:v>269</c:v>
                </c:pt>
                <c:pt idx="26146">
                  <c:v>270</c:v>
                </c:pt>
                <c:pt idx="26147">
                  <c:v>270</c:v>
                </c:pt>
                <c:pt idx="26148">
                  <c:v>270</c:v>
                </c:pt>
                <c:pt idx="26149">
                  <c:v>270</c:v>
                </c:pt>
                <c:pt idx="26150">
                  <c:v>270</c:v>
                </c:pt>
                <c:pt idx="26151">
                  <c:v>270</c:v>
                </c:pt>
                <c:pt idx="26152">
                  <c:v>270</c:v>
                </c:pt>
                <c:pt idx="26153">
                  <c:v>270</c:v>
                </c:pt>
                <c:pt idx="26154">
                  <c:v>270</c:v>
                </c:pt>
                <c:pt idx="26155">
                  <c:v>270</c:v>
                </c:pt>
                <c:pt idx="26156">
                  <c:v>270</c:v>
                </c:pt>
                <c:pt idx="26157">
                  <c:v>270</c:v>
                </c:pt>
                <c:pt idx="26158">
                  <c:v>270</c:v>
                </c:pt>
                <c:pt idx="26159">
                  <c:v>270</c:v>
                </c:pt>
                <c:pt idx="26160">
                  <c:v>271</c:v>
                </c:pt>
                <c:pt idx="26161">
                  <c:v>271</c:v>
                </c:pt>
                <c:pt idx="26162">
                  <c:v>271</c:v>
                </c:pt>
                <c:pt idx="26163">
                  <c:v>271</c:v>
                </c:pt>
                <c:pt idx="26164">
                  <c:v>271</c:v>
                </c:pt>
                <c:pt idx="26165">
                  <c:v>271</c:v>
                </c:pt>
                <c:pt idx="26166">
                  <c:v>271</c:v>
                </c:pt>
                <c:pt idx="26167">
                  <c:v>271</c:v>
                </c:pt>
                <c:pt idx="26168">
                  <c:v>271</c:v>
                </c:pt>
                <c:pt idx="26169">
                  <c:v>271</c:v>
                </c:pt>
                <c:pt idx="26170">
                  <c:v>272</c:v>
                </c:pt>
                <c:pt idx="26171">
                  <c:v>272</c:v>
                </c:pt>
                <c:pt idx="26172">
                  <c:v>272</c:v>
                </c:pt>
                <c:pt idx="26173">
                  <c:v>272</c:v>
                </c:pt>
                <c:pt idx="26174">
                  <c:v>272</c:v>
                </c:pt>
                <c:pt idx="26175">
                  <c:v>272</c:v>
                </c:pt>
                <c:pt idx="26176">
                  <c:v>272</c:v>
                </c:pt>
                <c:pt idx="26177">
                  <c:v>272</c:v>
                </c:pt>
                <c:pt idx="26178">
                  <c:v>272</c:v>
                </c:pt>
                <c:pt idx="26179">
                  <c:v>273</c:v>
                </c:pt>
                <c:pt idx="26180">
                  <c:v>273</c:v>
                </c:pt>
                <c:pt idx="26181">
                  <c:v>273</c:v>
                </c:pt>
                <c:pt idx="26182">
                  <c:v>273</c:v>
                </c:pt>
                <c:pt idx="26183">
                  <c:v>273</c:v>
                </c:pt>
                <c:pt idx="26184">
                  <c:v>273</c:v>
                </c:pt>
                <c:pt idx="26185">
                  <c:v>273</c:v>
                </c:pt>
                <c:pt idx="26186">
                  <c:v>273</c:v>
                </c:pt>
                <c:pt idx="26187">
                  <c:v>273</c:v>
                </c:pt>
                <c:pt idx="26188">
                  <c:v>273</c:v>
                </c:pt>
                <c:pt idx="26189">
                  <c:v>273</c:v>
                </c:pt>
                <c:pt idx="26190">
                  <c:v>273</c:v>
                </c:pt>
                <c:pt idx="26191">
                  <c:v>274</c:v>
                </c:pt>
                <c:pt idx="26192">
                  <c:v>274</c:v>
                </c:pt>
                <c:pt idx="26193">
                  <c:v>274</c:v>
                </c:pt>
                <c:pt idx="26194">
                  <c:v>274</c:v>
                </c:pt>
                <c:pt idx="26195">
                  <c:v>274</c:v>
                </c:pt>
                <c:pt idx="26196">
                  <c:v>274</c:v>
                </c:pt>
                <c:pt idx="26197">
                  <c:v>274</c:v>
                </c:pt>
                <c:pt idx="26198">
                  <c:v>275</c:v>
                </c:pt>
                <c:pt idx="26199">
                  <c:v>275</c:v>
                </c:pt>
                <c:pt idx="26200">
                  <c:v>275</c:v>
                </c:pt>
                <c:pt idx="26201">
                  <c:v>275</c:v>
                </c:pt>
                <c:pt idx="26202">
                  <c:v>275</c:v>
                </c:pt>
                <c:pt idx="26203">
                  <c:v>275</c:v>
                </c:pt>
                <c:pt idx="26204">
                  <c:v>275</c:v>
                </c:pt>
                <c:pt idx="26205">
                  <c:v>276</c:v>
                </c:pt>
                <c:pt idx="26206">
                  <c:v>276</c:v>
                </c:pt>
                <c:pt idx="26207">
                  <c:v>276</c:v>
                </c:pt>
                <c:pt idx="26208">
                  <c:v>276</c:v>
                </c:pt>
                <c:pt idx="26209">
                  <c:v>276</c:v>
                </c:pt>
                <c:pt idx="26210">
                  <c:v>276</c:v>
                </c:pt>
                <c:pt idx="26211">
                  <c:v>276</c:v>
                </c:pt>
                <c:pt idx="26212">
                  <c:v>276</c:v>
                </c:pt>
                <c:pt idx="26213">
                  <c:v>277</c:v>
                </c:pt>
                <c:pt idx="26214">
                  <c:v>277</c:v>
                </c:pt>
                <c:pt idx="26215">
                  <c:v>277</c:v>
                </c:pt>
                <c:pt idx="26216">
                  <c:v>277</c:v>
                </c:pt>
                <c:pt idx="26217">
                  <c:v>277</c:v>
                </c:pt>
                <c:pt idx="26218">
                  <c:v>278</c:v>
                </c:pt>
                <c:pt idx="26219">
                  <c:v>278</c:v>
                </c:pt>
                <c:pt idx="26220">
                  <c:v>278</c:v>
                </c:pt>
                <c:pt idx="26221">
                  <c:v>278</c:v>
                </c:pt>
                <c:pt idx="26222">
                  <c:v>278</c:v>
                </c:pt>
                <c:pt idx="26223">
                  <c:v>278</c:v>
                </c:pt>
                <c:pt idx="26224">
                  <c:v>278</c:v>
                </c:pt>
                <c:pt idx="26225">
                  <c:v>278</c:v>
                </c:pt>
                <c:pt idx="26226">
                  <c:v>278</c:v>
                </c:pt>
                <c:pt idx="26227">
                  <c:v>278</c:v>
                </c:pt>
                <c:pt idx="26228">
                  <c:v>278</c:v>
                </c:pt>
                <c:pt idx="26229">
                  <c:v>278</c:v>
                </c:pt>
                <c:pt idx="26230">
                  <c:v>278</c:v>
                </c:pt>
                <c:pt idx="26231">
                  <c:v>279</c:v>
                </c:pt>
                <c:pt idx="26232">
                  <c:v>279</c:v>
                </c:pt>
                <c:pt idx="26233">
                  <c:v>279</c:v>
                </c:pt>
                <c:pt idx="26234">
                  <c:v>279</c:v>
                </c:pt>
                <c:pt idx="26235">
                  <c:v>279</c:v>
                </c:pt>
                <c:pt idx="26236">
                  <c:v>279</c:v>
                </c:pt>
                <c:pt idx="26237">
                  <c:v>279</c:v>
                </c:pt>
                <c:pt idx="26238">
                  <c:v>279</c:v>
                </c:pt>
                <c:pt idx="26239">
                  <c:v>279</c:v>
                </c:pt>
                <c:pt idx="26240">
                  <c:v>279</c:v>
                </c:pt>
                <c:pt idx="26241">
                  <c:v>279</c:v>
                </c:pt>
                <c:pt idx="26242">
                  <c:v>279</c:v>
                </c:pt>
                <c:pt idx="26243">
                  <c:v>280</c:v>
                </c:pt>
                <c:pt idx="26244">
                  <c:v>280</c:v>
                </c:pt>
                <c:pt idx="26245">
                  <c:v>280</c:v>
                </c:pt>
                <c:pt idx="26246">
                  <c:v>280</c:v>
                </c:pt>
                <c:pt idx="26247">
                  <c:v>280</c:v>
                </c:pt>
                <c:pt idx="26248">
                  <c:v>280</c:v>
                </c:pt>
                <c:pt idx="26249">
                  <c:v>280</c:v>
                </c:pt>
                <c:pt idx="26250">
                  <c:v>281</c:v>
                </c:pt>
                <c:pt idx="26251">
                  <c:v>281</c:v>
                </c:pt>
                <c:pt idx="26252">
                  <c:v>282</c:v>
                </c:pt>
                <c:pt idx="26253">
                  <c:v>282</c:v>
                </c:pt>
                <c:pt idx="26254">
                  <c:v>282</c:v>
                </c:pt>
                <c:pt idx="26255">
                  <c:v>282</c:v>
                </c:pt>
                <c:pt idx="26256">
                  <c:v>282</c:v>
                </c:pt>
                <c:pt idx="26257">
                  <c:v>282</c:v>
                </c:pt>
                <c:pt idx="26258">
                  <c:v>282</c:v>
                </c:pt>
                <c:pt idx="26259">
                  <c:v>282</c:v>
                </c:pt>
                <c:pt idx="26260">
                  <c:v>282</c:v>
                </c:pt>
                <c:pt idx="26261">
                  <c:v>282</c:v>
                </c:pt>
                <c:pt idx="26262">
                  <c:v>282</c:v>
                </c:pt>
                <c:pt idx="26263">
                  <c:v>282</c:v>
                </c:pt>
                <c:pt idx="26264">
                  <c:v>282</c:v>
                </c:pt>
                <c:pt idx="26265">
                  <c:v>283</c:v>
                </c:pt>
                <c:pt idx="26266">
                  <c:v>283</c:v>
                </c:pt>
                <c:pt idx="26267">
                  <c:v>283</c:v>
                </c:pt>
                <c:pt idx="26268">
                  <c:v>284</c:v>
                </c:pt>
                <c:pt idx="26269">
                  <c:v>284</c:v>
                </c:pt>
                <c:pt idx="26270">
                  <c:v>284</c:v>
                </c:pt>
                <c:pt idx="26271">
                  <c:v>284</c:v>
                </c:pt>
                <c:pt idx="26272">
                  <c:v>284</c:v>
                </c:pt>
                <c:pt idx="26273">
                  <c:v>284</c:v>
                </c:pt>
                <c:pt idx="26274">
                  <c:v>284</c:v>
                </c:pt>
                <c:pt idx="26275">
                  <c:v>284</c:v>
                </c:pt>
                <c:pt idx="26276">
                  <c:v>285</c:v>
                </c:pt>
                <c:pt idx="26277">
                  <c:v>285</c:v>
                </c:pt>
                <c:pt idx="26278">
                  <c:v>285</c:v>
                </c:pt>
                <c:pt idx="26279">
                  <c:v>285</c:v>
                </c:pt>
                <c:pt idx="26280">
                  <c:v>285</c:v>
                </c:pt>
                <c:pt idx="26281">
                  <c:v>285</c:v>
                </c:pt>
                <c:pt idx="26282">
                  <c:v>285</c:v>
                </c:pt>
                <c:pt idx="26283">
                  <c:v>286</c:v>
                </c:pt>
                <c:pt idx="26284">
                  <c:v>286</c:v>
                </c:pt>
                <c:pt idx="26285">
                  <c:v>286</c:v>
                </c:pt>
                <c:pt idx="26286">
                  <c:v>286</c:v>
                </c:pt>
                <c:pt idx="26287">
                  <c:v>286</c:v>
                </c:pt>
                <c:pt idx="26288">
                  <c:v>286</c:v>
                </c:pt>
                <c:pt idx="26289">
                  <c:v>286</c:v>
                </c:pt>
                <c:pt idx="26290">
                  <c:v>287</c:v>
                </c:pt>
                <c:pt idx="26291">
                  <c:v>287</c:v>
                </c:pt>
                <c:pt idx="26292">
                  <c:v>287</c:v>
                </c:pt>
                <c:pt idx="26293">
                  <c:v>287</c:v>
                </c:pt>
                <c:pt idx="26294">
                  <c:v>287</c:v>
                </c:pt>
                <c:pt idx="26295">
                  <c:v>287</c:v>
                </c:pt>
                <c:pt idx="26296">
                  <c:v>287</c:v>
                </c:pt>
                <c:pt idx="26297">
                  <c:v>287</c:v>
                </c:pt>
                <c:pt idx="26298">
                  <c:v>287</c:v>
                </c:pt>
                <c:pt idx="26299">
                  <c:v>287</c:v>
                </c:pt>
                <c:pt idx="26300">
                  <c:v>287</c:v>
                </c:pt>
                <c:pt idx="26301">
                  <c:v>287</c:v>
                </c:pt>
                <c:pt idx="26302">
                  <c:v>288</c:v>
                </c:pt>
                <c:pt idx="26303">
                  <c:v>288</c:v>
                </c:pt>
                <c:pt idx="26304">
                  <c:v>288</c:v>
                </c:pt>
                <c:pt idx="26305">
                  <c:v>288</c:v>
                </c:pt>
                <c:pt idx="26306">
                  <c:v>288</c:v>
                </c:pt>
                <c:pt idx="26307">
                  <c:v>288</c:v>
                </c:pt>
                <c:pt idx="26308">
                  <c:v>289</c:v>
                </c:pt>
                <c:pt idx="26309">
                  <c:v>289</c:v>
                </c:pt>
                <c:pt idx="26310">
                  <c:v>289</c:v>
                </c:pt>
                <c:pt idx="26311">
                  <c:v>290</c:v>
                </c:pt>
                <c:pt idx="26312">
                  <c:v>290</c:v>
                </c:pt>
                <c:pt idx="26313">
                  <c:v>290</c:v>
                </c:pt>
                <c:pt idx="26314">
                  <c:v>290</c:v>
                </c:pt>
                <c:pt idx="26315">
                  <c:v>290</c:v>
                </c:pt>
                <c:pt idx="26316">
                  <c:v>290</c:v>
                </c:pt>
                <c:pt idx="26317">
                  <c:v>290</c:v>
                </c:pt>
                <c:pt idx="26318">
                  <c:v>290</c:v>
                </c:pt>
                <c:pt idx="26319">
                  <c:v>290</c:v>
                </c:pt>
                <c:pt idx="26320">
                  <c:v>290</c:v>
                </c:pt>
                <c:pt idx="26321">
                  <c:v>290</c:v>
                </c:pt>
                <c:pt idx="26322">
                  <c:v>290</c:v>
                </c:pt>
                <c:pt idx="26323">
                  <c:v>291</c:v>
                </c:pt>
                <c:pt idx="26324">
                  <c:v>291</c:v>
                </c:pt>
                <c:pt idx="26325">
                  <c:v>291</c:v>
                </c:pt>
                <c:pt idx="26326">
                  <c:v>291</c:v>
                </c:pt>
                <c:pt idx="26327">
                  <c:v>291</c:v>
                </c:pt>
                <c:pt idx="26328">
                  <c:v>292</c:v>
                </c:pt>
                <c:pt idx="26329">
                  <c:v>292</c:v>
                </c:pt>
                <c:pt idx="26330">
                  <c:v>292</c:v>
                </c:pt>
                <c:pt idx="26331">
                  <c:v>292</c:v>
                </c:pt>
                <c:pt idx="26332">
                  <c:v>292</c:v>
                </c:pt>
                <c:pt idx="26333">
                  <c:v>292</c:v>
                </c:pt>
                <c:pt idx="26334">
                  <c:v>292</c:v>
                </c:pt>
                <c:pt idx="26335">
                  <c:v>293</c:v>
                </c:pt>
                <c:pt idx="26336">
                  <c:v>293</c:v>
                </c:pt>
                <c:pt idx="26337">
                  <c:v>293</c:v>
                </c:pt>
                <c:pt idx="26338">
                  <c:v>293</c:v>
                </c:pt>
                <c:pt idx="26339">
                  <c:v>293</c:v>
                </c:pt>
                <c:pt idx="26340">
                  <c:v>294</c:v>
                </c:pt>
                <c:pt idx="26341">
                  <c:v>294</c:v>
                </c:pt>
                <c:pt idx="26342">
                  <c:v>294</c:v>
                </c:pt>
                <c:pt idx="26343">
                  <c:v>294</c:v>
                </c:pt>
                <c:pt idx="26344">
                  <c:v>294</c:v>
                </c:pt>
                <c:pt idx="26345">
                  <c:v>294</c:v>
                </c:pt>
                <c:pt idx="26346">
                  <c:v>294</c:v>
                </c:pt>
                <c:pt idx="26347">
                  <c:v>294</c:v>
                </c:pt>
                <c:pt idx="26348">
                  <c:v>294</c:v>
                </c:pt>
                <c:pt idx="26349">
                  <c:v>295</c:v>
                </c:pt>
                <c:pt idx="26350">
                  <c:v>295</c:v>
                </c:pt>
                <c:pt idx="26351">
                  <c:v>295</c:v>
                </c:pt>
                <c:pt idx="26352">
                  <c:v>295</c:v>
                </c:pt>
                <c:pt idx="26353">
                  <c:v>295</c:v>
                </c:pt>
                <c:pt idx="26354">
                  <c:v>295</c:v>
                </c:pt>
                <c:pt idx="26355">
                  <c:v>296</c:v>
                </c:pt>
                <c:pt idx="26356">
                  <c:v>296</c:v>
                </c:pt>
                <c:pt idx="26357">
                  <c:v>296</c:v>
                </c:pt>
                <c:pt idx="26358">
                  <c:v>296</c:v>
                </c:pt>
                <c:pt idx="26359">
                  <c:v>296</c:v>
                </c:pt>
                <c:pt idx="26360">
                  <c:v>296</c:v>
                </c:pt>
                <c:pt idx="26361">
                  <c:v>296</c:v>
                </c:pt>
                <c:pt idx="26362">
                  <c:v>297</c:v>
                </c:pt>
                <c:pt idx="26363">
                  <c:v>297</c:v>
                </c:pt>
                <c:pt idx="26364">
                  <c:v>297</c:v>
                </c:pt>
                <c:pt idx="26365">
                  <c:v>297</c:v>
                </c:pt>
                <c:pt idx="26366">
                  <c:v>297</c:v>
                </c:pt>
                <c:pt idx="26367">
                  <c:v>297</c:v>
                </c:pt>
                <c:pt idx="26368">
                  <c:v>297</c:v>
                </c:pt>
                <c:pt idx="26369">
                  <c:v>298</c:v>
                </c:pt>
                <c:pt idx="26370">
                  <c:v>298</c:v>
                </c:pt>
                <c:pt idx="26371">
                  <c:v>298</c:v>
                </c:pt>
                <c:pt idx="26372">
                  <c:v>298</c:v>
                </c:pt>
                <c:pt idx="26373">
                  <c:v>298</c:v>
                </c:pt>
                <c:pt idx="26374">
                  <c:v>298</c:v>
                </c:pt>
                <c:pt idx="26375">
                  <c:v>298</c:v>
                </c:pt>
                <c:pt idx="26376">
                  <c:v>298</c:v>
                </c:pt>
                <c:pt idx="26377">
                  <c:v>299</c:v>
                </c:pt>
                <c:pt idx="26378">
                  <c:v>299</c:v>
                </c:pt>
                <c:pt idx="26379">
                  <c:v>299</c:v>
                </c:pt>
                <c:pt idx="26380">
                  <c:v>299</c:v>
                </c:pt>
                <c:pt idx="26381">
                  <c:v>299</c:v>
                </c:pt>
                <c:pt idx="26382">
                  <c:v>300</c:v>
                </c:pt>
                <c:pt idx="26383">
                  <c:v>300</c:v>
                </c:pt>
                <c:pt idx="26384">
                  <c:v>300</c:v>
                </c:pt>
                <c:pt idx="26385">
                  <c:v>300</c:v>
                </c:pt>
                <c:pt idx="26386">
                  <c:v>300</c:v>
                </c:pt>
                <c:pt idx="26387">
                  <c:v>300</c:v>
                </c:pt>
                <c:pt idx="26388">
                  <c:v>300</c:v>
                </c:pt>
                <c:pt idx="26389">
                  <c:v>300</c:v>
                </c:pt>
                <c:pt idx="26390">
                  <c:v>300</c:v>
                </c:pt>
                <c:pt idx="26391">
                  <c:v>301</c:v>
                </c:pt>
                <c:pt idx="26392">
                  <c:v>301</c:v>
                </c:pt>
                <c:pt idx="26393">
                  <c:v>301</c:v>
                </c:pt>
                <c:pt idx="26394">
                  <c:v>301</c:v>
                </c:pt>
                <c:pt idx="26395">
                  <c:v>301</c:v>
                </c:pt>
                <c:pt idx="26396">
                  <c:v>302</c:v>
                </c:pt>
                <c:pt idx="26397">
                  <c:v>302</c:v>
                </c:pt>
                <c:pt idx="26398">
                  <c:v>302</c:v>
                </c:pt>
                <c:pt idx="26399">
                  <c:v>302</c:v>
                </c:pt>
                <c:pt idx="26400">
                  <c:v>303</c:v>
                </c:pt>
                <c:pt idx="26401">
                  <c:v>303</c:v>
                </c:pt>
                <c:pt idx="26402">
                  <c:v>303</c:v>
                </c:pt>
                <c:pt idx="26403">
                  <c:v>303</c:v>
                </c:pt>
                <c:pt idx="26404">
                  <c:v>303</c:v>
                </c:pt>
                <c:pt idx="26405">
                  <c:v>303</c:v>
                </c:pt>
                <c:pt idx="26406">
                  <c:v>304</c:v>
                </c:pt>
                <c:pt idx="26407">
                  <c:v>304</c:v>
                </c:pt>
                <c:pt idx="26408">
                  <c:v>304</c:v>
                </c:pt>
                <c:pt idx="26409">
                  <c:v>304</c:v>
                </c:pt>
                <c:pt idx="26410">
                  <c:v>304</c:v>
                </c:pt>
                <c:pt idx="26411">
                  <c:v>304</c:v>
                </c:pt>
                <c:pt idx="26412">
                  <c:v>304</c:v>
                </c:pt>
                <c:pt idx="26413">
                  <c:v>304</c:v>
                </c:pt>
                <c:pt idx="26414">
                  <c:v>304</c:v>
                </c:pt>
                <c:pt idx="26415">
                  <c:v>305</c:v>
                </c:pt>
                <c:pt idx="26416">
                  <c:v>305</c:v>
                </c:pt>
                <c:pt idx="26417">
                  <c:v>305</c:v>
                </c:pt>
                <c:pt idx="26418">
                  <c:v>305</c:v>
                </c:pt>
                <c:pt idx="26419">
                  <c:v>305</c:v>
                </c:pt>
                <c:pt idx="26420">
                  <c:v>305</c:v>
                </c:pt>
                <c:pt idx="26421">
                  <c:v>305</c:v>
                </c:pt>
                <c:pt idx="26422">
                  <c:v>305</c:v>
                </c:pt>
                <c:pt idx="26423">
                  <c:v>306</c:v>
                </c:pt>
                <c:pt idx="26424">
                  <c:v>306</c:v>
                </c:pt>
                <c:pt idx="26425">
                  <c:v>306</c:v>
                </c:pt>
                <c:pt idx="26426">
                  <c:v>306</c:v>
                </c:pt>
                <c:pt idx="26427">
                  <c:v>307</c:v>
                </c:pt>
                <c:pt idx="26428">
                  <c:v>307</c:v>
                </c:pt>
                <c:pt idx="26429">
                  <c:v>307</c:v>
                </c:pt>
                <c:pt idx="26430">
                  <c:v>307</c:v>
                </c:pt>
                <c:pt idx="26431">
                  <c:v>307</c:v>
                </c:pt>
                <c:pt idx="26432">
                  <c:v>307</c:v>
                </c:pt>
                <c:pt idx="26433">
                  <c:v>308</c:v>
                </c:pt>
                <c:pt idx="26434">
                  <c:v>308</c:v>
                </c:pt>
                <c:pt idx="26435">
                  <c:v>308</c:v>
                </c:pt>
                <c:pt idx="26436">
                  <c:v>308</c:v>
                </c:pt>
                <c:pt idx="26437">
                  <c:v>308</c:v>
                </c:pt>
                <c:pt idx="26438">
                  <c:v>309</c:v>
                </c:pt>
                <c:pt idx="26439">
                  <c:v>309</c:v>
                </c:pt>
                <c:pt idx="26440">
                  <c:v>309</c:v>
                </c:pt>
                <c:pt idx="26441">
                  <c:v>309</c:v>
                </c:pt>
                <c:pt idx="26442">
                  <c:v>310</c:v>
                </c:pt>
                <c:pt idx="26443">
                  <c:v>310</c:v>
                </c:pt>
                <c:pt idx="26444">
                  <c:v>310</c:v>
                </c:pt>
                <c:pt idx="26445">
                  <c:v>310</c:v>
                </c:pt>
                <c:pt idx="26446">
                  <c:v>310</c:v>
                </c:pt>
                <c:pt idx="26447">
                  <c:v>310</c:v>
                </c:pt>
                <c:pt idx="26448">
                  <c:v>310</c:v>
                </c:pt>
                <c:pt idx="26449">
                  <c:v>311</c:v>
                </c:pt>
                <c:pt idx="26450">
                  <c:v>311</c:v>
                </c:pt>
                <c:pt idx="26451">
                  <c:v>311</c:v>
                </c:pt>
                <c:pt idx="26452">
                  <c:v>311</c:v>
                </c:pt>
                <c:pt idx="26453">
                  <c:v>311</c:v>
                </c:pt>
                <c:pt idx="26454">
                  <c:v>311</c:v>
                </c:pt>
                <c:pt idx="26455">
                  <c:v>311</c:v>
                </c:pt>
                <c:pt idx="26456">
                  <c:v>311</c:v>
                </c:pt>
                <c:pt idx="26457">
                  <c:v>311</c:v>
                </c:pt>
                <c:pt idx="26458">
                  <c:v>312</c:v>
                </c:pt>
                <c:pt idx="26459">
                  <c:v>312</c:v>
                </c:pt>
                <c:pt idx="26460">
                  <c:v>312</c:v>
                </c:pt>
                <c:pt idx="26461">
                  <c:v>312</c:v>
                </c:pt>
                <c:pt idx="26462">
                  <c:v>312</c:v>
                </c:pt>
                <c:pt idx="26463">
                  <c:v>313</c:v>
                </c:pt>
                <c:pt idx="26464">
                  <c:v>313</c:v>
                </c:pt>
                <c:pt idx="26465">
                  <c:v>313</c:v>
                </c:pt>
                <c:pt idx="26466">
                  <c:v>313</c:v>
                </c:pt>
                <c:pt idx="26467">
                  <c:v>314</c:v>
                </c:pt>
                <c:pt idx="26468">
                  <c:v>314</c:v>
                </c:pt>
                <c:pt idx="26469">
                  <c:v>314</c:v>
                </c:pt>
                <c:pt idx="26470">
                  <c:v>315</c:v>
                </c:pt>
                <c:pt idx="26471">
                  <c:v>315</c:v>
                </c:pt>
                <c:pt idx="26472">
                  <c:v>315</c:v>
                </c:pt>
                <c:pt idx="26473">
                  <c:v>316</c:v>
                </c:pt>
                <c:pt idx="26474">
                  <c:v>316</c:v>
                </c:pt>
                <c:pt idx="26475">
                  <c:v>316</c:v>
                </c:pt>
                <c:pt idx="26476">
                  <c:v>316</c:v>
                </c:pt>
                <c:pt idx="26477">
                  <c:v>316</c:v>
                </c:pt>
                <c:pt idx="26478">
                  <c:v>316</c:v>
                </c:pt>
                <c:pt idx="26479">
                  <c:v>316</c:v>
                </c:pt>
                <c:pt idx="26480">
                  <c:v>316</c:v>
                </c:pt>
                <c:pt idx="26481">
                  <c:v>317</c:v>
                </c:pt>
                <c:pt idx="26482">
                  <c:v>317</c:v>
                </c:pt>
                <c:pt idx="26483">
                  <c:v>317</c:v>
                </c:pt>
                <c:pt idx="26484">
                  <c:v>317</c:v>
                </c:pt>
                <c:pt idx="26485">
                  <c:v>317</c:v>
                </c:pt>
                <c:pt idx="26486">
                  <c:v>318</c:v>
                </c:pt>
                <c:pt idx="26487">
                  <c:v>318</c:v>
                </c:pt>
                <c:pt idx="26488">
                  <c:v>318</c:v>
                </c:pt>
                <c:pt idx="26489">
                  <c:v>318</c:v>
                </c:pt>
                <c:pt idx="26490">
                  <c:v>318</c:v>
                </c:pt>
                <c:pt idx="26491">
                  <c:v>318</c:v>
                </c:pt>
                <c:pt idx="26492">
                  <c:v>318</c:v>
                </c:pt>
                <c:pt idx="26493">
                  <c:v>318</c:v>
                </c:pt>
                <c:pt idx="26494">
                  <c:v>318</c:v>
                </c:pt>
                <c:pt idx="26495">
                  <c:v>318</c:v>
                </c:pt>
                <c:pt idx="26496">
                  <c:v>318</c:v>
                </c:pt>
                <c:pt idx="26497">
                  <c:v>319</c:v>
                </c:pt>
                <c:pt idx="26498">
                  <c:v>319</c:v>
                </c:pt>
                <c:pt idx="26499">
                  <c:v>320</c:v>
                </c:pt>
                <c:pt idx="26500">
                  <c:v>320</c:v>
                </c:pt>
                <c:pt idx="26501">
                  <c:v>320</c:v>
                </c:pt>
                <c:pt idx="26502">
                  <c:v>320</c:v>
                </c:pt>
                <c:pt idx="26503">
                  <c:v>320</c:v>
                </c:pt>
                <c:pt idx="26504">
                  <c:v>320</c:v>
                </c:pt>
                <c:pt idx="26505">
                  <c:v>320</c:v>
                </c:pt>
                <c:pt idx="26506">
                  <c:v>320</c:v>
                </c:pt>
                <c:pt idx="26507">
                  <c:v>321</c:v>
                </c:pt>
                <c:pt idx="26508">
                  <c:v>321</c:v>
                </c:pt>
                <c:pt idx="26509">
                  <c:v>321</c:v>
                </c:pt>
                <c:pt idx="26510">
                  <c:v>321</c:v>
                </c:pt>
                <c:pt idx="26511">
                  <c:v>321</c:v>
                </c:pt>
                <c:pt idx="26512">
                  <c:v>321</c:v>
                </c:pt>
                <c:pt idx="26513">
                  <c:v>321</c:v>
                </c:pt>
                <c:pt idx="26514">
                  <c:v>321</c:v>
                </c:pt>
                <c:pt idx="26515">
                  <c:v>321</c:v>
                </c:pt>
                <c:pt idx="26516">
                  <c:v>322</c:v>
                </c:pt>
                <c:pt idx="26517">
                  <c:v>322</c:v>
                </c:pt>
                <c:pt idx="26518">
                  <c:v>322</c:v>
                </c:pt>
                <c:pt idx="26519">
                  <c:v>323</c:v>
                </c:pt>
                <c:pt idx="26520">
                  <c:v>323</c:v>
                </c:pt>
                <c:pt idx="26521">
                  <c:v>323</c:v>
                </c:pt>
                <c:pt idx="26522">
                  <c:v>323</c:v>
                </c:pt>
                <c:pt idx="26523">
                  <c:v>323</c:v>
                </c:pt>
                <c:pt idx="26524">
                  <c:v>323</c:v>
                </c:pt>
                <c:pt idx="26525">
                  <c:v>324</c:v>
                </c:pt>
                <c:pt idx="26526">
                  <c:v>324</c:v>
                </c:pt>
                <c:pt idx="26527">
                  <c:v>324</c:v>
                </c:pt>
                <c:pt idx="26528">
                  <c:v>325</c:v>
                </c:pt>
                <c:pt idx="26529">
                  <c:v>325</c:v>
                </c:pt>
                <c:pt idx="26530">
                  <c:v>325</c:v>
                </c:pt>
                <c:pt idx="26531">
                  <c:v>325</c:v>
                </c:pt>
                <c:pt idx="26532">
                  <c:v>326</c:v>
                </c:pt>
                <c:pt idx="26533">
                  <c:v>326</c:v>
                </c:pt>
                <c:pt idx="26534">
                  <c:v>326</c:v>
                </c:pt>
                <c:pt idx="26535">
                  <c:v>326</c:v>
                </c:pt>
                <c:pt idx="26536">
                  <c:v>326</c:v>
                </c:pt>
                <c:pt idx="26537">
                  <c:v>327</c:v>
                </c:pt>
                <c:pt idx="26538">
                  <c:v>327</c:v>
                </c:pt>
                <c:pt idx="26539">
                  <c:v>327</c:v>
                </c:pt>
                <c:pt idx="26540">
                  <c:v>328</c:v>
                </c:pt>
                <c:pt idx="26541">
                  <c:v>328</c:v>
                </c:pt>
                <c:pt idx="26542">
                  <c:v>328</c:v>
                </c:pt>
                <c:pt idx="26543">
                  <c:v>329</c:v>
                </c:pt>
                <c:pt idx="26544">
                  <c:v>329</c:v>
                </c:pt>
                <c:pt idx="26545">
                  <c:v>329</c:v>
                </c:pt>
                <c:pt idx="26546">
                  <c:v>330</c:v>
                </c:pt>
                <c:pt idx="26547">
                  <c:v>330</c:v>
                </c:pt>
                <c:pt idx="26548">
                  <c:v>330</c:v>
                </c:pt>
                <c:pt idx="26549">
                  <c:v>330</c:v>
                </c:pt>
                <c:pt idx="26550">
                  <c:v>330</c:v>
                </c:pt>
                <c:pt idx="26551">
                  <c:v>330</c:v>
                </c:pt>
                <c:pt idx="26552">
                  <c:v>330</c:v>
                </c:pt>
                <c:pt idx="26553">
                  <c:v>330</c:v>
                </c:pt>
                <c:pt idx="26554">
                  <c:v>331</c:v>
                </c:pt>
                <c:pt idx="26555">
                  <c:v>331</c:v>
                </c:pt>
                <c:pt idx="26556">
                  <c:v>331</c:v>
                </c:pt>
                <c:pt idx="26557">
                  <c:v>331</c:v>
                </c:pt>
                <c:pt idx="26558">
                  <c:v>332</c:v>
                </c:pt>
                <c:pt idx="26559">
                  <c:v>332</c:v>
                </c:pt>
                <c:pt idx="26560">
                  <c:v>332</c:v>
                </c:pt>
                <c:pt idx="26561">
                  <c:v>332</c:v>
                </c:pt>
                <c:pt idx="26562">
                  <c:v>332</c:v>
                </c:pt>
                <c:pt idx="26563">
                  <c:v>332</c:v>
                </c:pt>
                <c:pt idx="26564">
                  <c:v>333</c:v>
                </c:pt>
                <c:pt idx="26565">
                  <c:v>333</c:v>
                </c:pt>
                <c:pt idx="26566">
                  <c:v>333</c:v>
                </c:pt>
                <c:pt idx="26567">
                  <c:v>334</c:v>
                </c:pt>
                <c:pt idx="26568">
                  <c:v>334</c:v>
                </c:pt>
                <c:pt idx="26569">
                  <c:v>334</c:v>
                </c:pt>
                <c:pt idx="26570">
                  <c:v>334</c:v>
                </c:pt>
                <c:pt idx="26571">
                  <c:v>334</c:v>
                </c:pt>
                <c:pt idx="26572">
                  <c:v>335</c:v>
                </c:pt>
                <c:pt idx="26573">
                  <c:v>335</c:v>
                </c:pt>
                <c:pt idx="26574">
                  <c:v>335</c:v>
                </c:pt>
                <c:pt idx="26575">
                  <c:v>336</c:v>
                </c:pt>
                <c:pt idx="26576">
                  <c:v>336</c:v>
                </c:pt>
                <c:pt idx="26577">
                  <c:v>337</c:v>
                </c:pt>
                <c:pt idx="26578">
                  <c:v>337</c:v>
                </c:pt>
                <c:pt idx="26579">
                  <c:v>337</c:v>
                </c:pt>
                <c:pt idx="26580">
                  <c:v>337</c:v>
                </c:pt>
                <c:pt idx="26581">
                  <c:v>337</c:v>
                </c:pt>
                <c:pt idx="26582">
                  <c:v>337</c:v>
                </c:pt>
                <c:pt idx="26583">
                  <c:v>337</c:v>
                </c:pt>
                <c:pt idx="26584">
                  <c:v>337</c:v>
                </c:pt>
                <c:pt idx="26585">
                  <c:v>338</c:v>
                </c:pt>
                <c:pt idx="26586">
                  <c:v>338</c:v>
                </c:pt>
                <c:pt idx="26587">
                  <c:v>338</c:v>
                </c:pt>
                <c:pt idx="26588">
                  <c:v>338</c:v>
                </c:pt>
                <c:pt idx="26589">
                  <c:v>339</c:v>
                </c:pt>
                <c:pt idx="26590">
                  <c:v>340</c:v>
                </c:pt>
                <c:pt idx="26591">
                  <c:v>340</c:v>
                </c:pt>
                <c:pt idx="26592">
                  <c:v>340</c:v>
                </c:pt>
                <c:pt idx="26593">
                  <c:v>340</c:v>
                </c:pt>
                <c:pt idx="26594">
                  <c:v>340</c:v>
                </c:pt>
                <c:pt idx="26595">
                  <c:v>341</c:v>
                </c:pt>
                <c:pt idx="26596">
                  <c:v>341</c:v>
                </c:pt>
                <c:pt idx="26597">
                  <c:v>341</c:v>
                </c:pt>
                <c:pt idx="26598">
                  <c:v>341</c:v>
                </c:pt>
                <c:pt idx="26599">
                  <c:v>341</c:v>
                </c:pt>
                <c:pt idx="26600">
                  <c:v>341</c:v>
                </c:pt>
                <c:pt idx="26601">
                  <c:v>341</c:v>
                </c:pt>
                <c:pt idx="26602">
                  <c:v>342</c:v>
                </c:pt>
                <c:pt idx="26603">
                  <c:v>342</c:v>
                </c:pt>
                <c:pt idx="26604">
                  <c:v>342</c:v>
                </c:pt>
                <c:pt idx="26605">
                  <c:v>342</c:v>
                </c:pt>
                <c:pt idx="26606">
                  <c:v>343</c:v>
                </c:pt>
                <c:pt idx="26607">
                  <c:v>343</c:v>
                </c:pt>
                <c:pt idx="26608">
                  <c:v>343</c:v>
                </c:pt>
                <c:pt idx="26609">
                  <c:v>343</c:v>
                </c:pt>
                <c:pt idx="26610">
                  <c:v>344</c:v>
                </c:pt>
                <c:pt idx="26611">
                  <c:v>344</c:v>
                </c:pt>
                <c:pt idx="26612">
                  <c:v>344</c:v>
                </c:pt>
                <c:pt idx="26613">
                  <c:v>344</c:v>
                </c:pt>
                <c:pt idx="26614">
                  <c:v>344</c:v>
                </c:pt>
                <c:pt idx="26615">
                  <c:v>345</c:v>
                </c:pt>
                <c:pt idx="26616">
                  <c:v>345</c:v>
                </c:pt>
                <c:pt idx="26617">
                  <c:v>345</c:v>
                </c:pt>
                <c:pt idx="26618">
                  <c:v>345</c:v>
                </c:pt>
                <c:pt idx="26619">
                  <c:v>345</c:v>
                </c:pt>
                <c:pt idx="26620">
                  <c:v>346</c:v>
                </c:pt>
                <c:pt idx="26621">
                  <c:v>346</c:v>
                </c:pt>
                <c:pt idx="26622">
                  <c:v>346</c:v>
                </c:pt>
                <c:pt idx="26623">
                  <c:v>346</c:v>
                </c:pt>
                <c:pt idx="26624">
                  <c:v>346</c:v>
                </c:pt>
                <c:pt idx="26625">
                  <c:v>346</c:v>
                </c:pt>
                <c:pt idx="26626">
                  <c:v>347</c:v>
                </c:pt>
                <c:pt idx="26627">
                  <c:v>347</c:v>
                </c:pt>
                <c:pt idx="26628">
                  <c:v>347</c:v>
                </c:pt>
                <c:pt idx="26629">
                  <c:v>347</c:v>
                </c:pt>
                <c:pt idx="26630">
                  <c:v>347</c:v>
                </c:pt>
                <c:pt idx="26631">
                  <c:v>347</c:v>
                </c:pt>
                <c:pt idx="26632">
                  <c:v>347</c:v>
                </c:pt>
                <c:pt idx="26633">
                  <c:v>347</c:v>
                </c:pt>
                <c:pt idx="26634">
                  <c:v>348</c:v>
                </c:pt>
                <c:pt idx="26635">
                  <c:v>348</c:v>
                </c:pt>
                <c:pt idx="26636">
                  <c:v>348</c:v>
                </c:pt>
                <c:pt idx="26637">
                  <c:v>348</c:v>
                </c:pt>
                <c:pt idx="26638">
                  <c:v>349</c:v>
                </c:pt>
                <c:pt idx="26639">
                  <c:v>349</c:v>
                </c:pt>
                <c:pt idx="26640">
                  <c:v>349</c:v>
                </c:pt>
                <c:pt idx="26641">
                  <c:v>350</c:v>
                </c:pt>
                <c:pt idx="26642">
                  <c:v>350</c:v>
                </c:pt>
                <c:pt idx="26643">
                  <c:v>350</c:v>
                </c:pt>
                <c:pt idx="26644">
                  <c:v>350</c:v>
                </c:pt>
                <c:pt idx="26645">
                  <c:v>350</c:v>
                </c:pt>
                <c:pt idx="26646">
                  <c:v>350</c:v>
                </c:pt>
                <c:pt idx="26647">
                  <c:v>350</c:v>
                </c:pt>
                <c:pt idx="26648">
                  <c:v>351</c:v>
                </c:pt>
                <c:pt idx="26649">
                  <c:v>351</c:v>
                </c:pt>
                <c:pt idx="26650">
                  <c:v>351</c:v>
                </c:pt>
                <c:pt idx="26651">
                  <c:v>351</c:v>
                </c:pt>
                <c:pt idx="26652">
                  <c:v>351</c:v>
                </c:pt>
                <c:pt idx="26653">
                  <c:v>351</c:v>
                </c:pt>
                <c:pt idx="26654">
                  <c:v>351</c:v>
                </c:pt>
                <c:pt idx="26655">
                  <c:v>352</c:v>
                </c:pt>
                <c:pt idx="26656">
                  <c:v>352</c:v>
                </c:pt>
                <c:pt idx="26657">
                  <c:v>352</c:v>
                </c:pt>
                <c:pt idx="26658">
                  <c:v>352</c:v>
                </c:pt>
                <c:pt idx="26659">
                  <c:v>352</c:v>
                </c:pt>
                <c:pt idx="26660">
                  <c:v>352</c:v>
                </c:pt>
                <c:pt idx="26661">
                  <c:v>353</c:v>
                </c:pt>
                <c:pt idx="26662">
                  <c:v>353</c:v>
                </c:pt>
                <c:pt idx="26663">
                  <c:v>353</c:v>
                </c:pt>
                <c:pt idx="26664">
                  <c:v>353</c:v>
                </c:pt>
                <c:pt idx="26665">
                  <c:v>353</c:v>
                </c:pt>
                <c:pt idx="26666">
                  <c:v>353</c:v>
                </c:pt>
                <c:pt idx="26667">
                  <c:v>354</c:v>
                </c:pt>
                <c:pt idx="26668">
                  <c:v>354</c:v>
                </c:pt>
                <c:pt idx="26669">
                  <c:v>355</c:v>
                </c:pt>
                <c:pt idx="26670">
                  <c:v>355</c:v>
                </c:pt>
                <c:pt idx="26671">
                  <c:v>355</c:v>
                </c:pt>
                <c:pt idx="26672">
                  <c:v>355</c:v>
                </c:pt>
                <c:pt idx="26673">
                  <c:v>355</c:v>
                </c:pt>
                <c:pt idx="26674">
                  <c:v>355</c:v>
                </c:pt>
                <c:pt idx="26675">
                  <c:v>356</c:v>
                </c:pt>
                <c:pt idx="26676">
                  <c:v>356</c:v>
                </c:pt>
                <c:pt idx="26677">
                  <c:v>356</c:v>
                </c:pt>
                <c:pt idx="26678">
                  <c:v>357</c:v>
                </c:pt>
                <c:pt idx="26679">
                  <c:v>357</c:v>
                </c:pt>
                <c:pt idx="26680">
                  <c:v>357</c:v>
                </c:pt>
                <c:pt idx="26681">
                  <c:v>357</c:v>
                </c:pt>
                <c:pt idx="26682">
                  <c:v>357</c:v>
                </c:pt>
                <c:pt idx="26683">
                  <c:v>357</c:v>
                </c:pt>
                <c:pt idx="26684">
                  <c:v>358</c:v>
                </c:pt>
                <c:pt idx="26685">
                  <c:v>358</c:v>
                </c:pt>
                <c:pt idx="26686">
                  <c:v>358</c:v>
                </c:pt>
                <c:pt idx="26687">
                  <c:v>359</c:v>
                </c:pt>
                <c:pt idx="26688">
                  <c:v>359</c:v>
                </c:pt>
                <c:pt idx="26689">
                  <c:v>359</c:v>
                </c:pt>
                <c:pt idx="26690">
                  <c:v>359</c:v>
                </c:pt>
                <c:pt idx="26691">
                  <c:v>359</c:v>
                </c:pt>
                <c:pt idx="26692">
                  <c:v>360</c:v>
                </c:pt>
                <c:pt idx="26693">
                  <c:v>360</c:v>
                </c:pt>
                <c:pt idx="26694">
                  <c:v>360</c:v>
                </c:pt>
                <c:pt idx="26695">
                  <c:v>360</c:v>
                </c:pt>
                <c:pt idx="26696">
                  <c:v>360</c:v>
                </c:pt>
                <c:pt idx="26697">
                  <c:v>360</c:v>
                </c:pt>
                <c:pt idx="26698">
                  <c:v>361</c:v>
                </c:pt>
                <c:pt idx="26699">
                  <c:v>361</c:v>
                </c:pt>
                <c:pt idx="26700">
                  <c:v>361</c:v>
                </c:pt>
                <c:pt idx="26701">
                  <c:v>361</c:v>
                </c:pt>
                <c:pt idx="26702">
                  <c:v>361</c:v>
                </c:pt>
                <c:pt idx="26703">
                  <c:v>362</c:v>
                </c:pt>
                <c:pt idx="26704">
                  <c:v>362</c:v>
                </c:pt>
                <c:pt idx="26705">
                  <c:v>362</c:v>
                </c:pt>
                <c:pt idx="26706">
                  <c:v>362</c:v>
                </c:pt>
                <c:pt idx="26707">
                  <c:v>362</c:v>
                </c:pt>
                <c:pt idx="26708">
                  <c:v>362</c:v>
                </c:pt>
                <c:pt idx="26709">
                  <c:v>362</c:v>
                </c:pt>
                <c:pt idx="26710">
                  <c:v>362</c:v>
                </c:pt>
                <c:pt idx="26711">
                  <c:v>362</c:v>
                </c:pt>
                <c:pt idx="26712">
                  <c:v>362</c:v>
                </c:pt>
                <c:pt idx="26713">
                  <c:v>363</c:v>
                </c:pt>
                <c:pt idx="26714">
                  <c:v>363</c:v>
                </c:pt>
                <c:pt idx="26715">
                  <c:v>363</c:v>
                </c:pt>
                <c:pt idx="26716">
                  <c:v>363</c:v>
                </c:pt>
                <c:pt idx="26717">
                  <c:v>364</c:v>
                </c:pt>
                <c:pt idx="26718">
                  <c:v>364</c:v>
                </c:pt>
                <c:pt idx="26719">
                  <c:v>365</c:v>
                </c:pt>
                <c:pt idx="26720">
                  <c:v>365</c:v>
                </c:pt>
                <c:pt idx="26721">
                  <c:v>366</c:v>
                </c:pt>
                <c:pt idx="26722">
                  <c:v>366</c:v>
                </c:pt>
                <c:pt idx="26723">
                  <c:v>366</c:v>
                </c:pt>
                <c:pt idx="26724">
                  <c:v>366</c:v>
                </c:pt>
                <c:pt idx="26725">
                  <c:v>366</c:v>
                </c:pt>
                <c:pt idx="26726">
                  <c:v>366</c:v>
                </c:pt>
                <c:pt idx="26727">
                  <c:v>367</c:v>
                </c:pt>
                <c:pt idx="26728">
                  <c:v>367</c:v>
                </c:pt>
                <c:pt idx="26729">
                  <c:v>367</c:v>
                </c:pt>
                <c:pt idx="26730">
                  <c:v>367</c:v>
                </c:pt>
                <c:pt idx="26731">
                  <c:v>368</c:v>
                </c:pt>
                <c:pt idx="26732">
                  <c:v>368</c:v>
                </c:pt>
                <c:pt idx="26733">
                  <c:v>368</c:v>
                </c:pt>
                <c:pt idx="26734">
                  <c:v>368</c:v>
                </c:pt>
                <c:pt idx="26735">
                  <c:v>368</c:v>
                </c:pt>
                <c:pt idx="26736">
                  <c:v>368</c:v>
                </c:pt>
                <c:pt idx="26737">
                  <c:v>368</c:v>
                </c:pt>
                <c:pt idx="26738">
                  <c:v>368</c:v>
                </c:pt>
                <c:pt idx="26739">
                  <c:v>369</c:v>
                </c:pt>
                <c:pt idx="26740">
                  <c:v>369</c:v>
                </c:pt>
                <c:pt idx="26741">
                  <c:v>369</c:v>
                </c:pt>
                <c:pt idx="26742">
                  <c:v>369</c:v>
                </c:pt>
                <c:pt idx="26743">
                  <c:v>369</c:v>
                </c:pt>
                <c:pt idx="26744">
                  <c:v>370</c:v>
                </c:pt>
                <c:pt idx="26745">
                  <c:v>371</c:v>
                </c:pt>
                <c:pt idx="26746">
                  <c:v>371</c:v>
                </c:pt>
                <c:pt idx="26747">
                  <c:v>371</c:v>
                </c:pt>
                <c:pt idx="26748">
                  <c:v>372</c:v>
                </c:pt>
                <c:pt idx="26749">
                  <c:v>372</c:v>
                </c:pt>
                <c:pt idx="26750">
                  <c:v>372</c:v>
                </c:pt>
                <c:pt idx="26751">
                  <c:v>372</c:v>
                </c:pt>
                <c:pt idx="26752">
                  <c:v>373</c:v>
                </c:pt>
                <c:pt idx="26753">
                  <c:v>373</c:v>
                </c:pt>
                <c:pt idx="26754">
                  <c:v>373</c:v>
                </c:pt>
                <c:pt idx="26755">
                  <c:v>373</c:v>
                </c:pt>
                <c:pt idx="26756">
                  <c:v>373</c:v>
                </c:pt>
                <c:pt idx="26757">
                  <c:v>374</c:v>
                </c:pt>
                <c:pt idx="26758">
                  <c:v>374</c:v>
                </c:pt>
                <c:pt idx="26759">
                  <c:v>374</c:v>
                </c:pt>
                <c:pt idx="26760">
                  <c:v>374</c:v>
                </c:pt>
                <c:pt idx="26761">
                  <c:v>374</c:v>
                </c:pt>
                <c:pt idx="26762">
                  <c:v>375</c:v>
                </c:pt>
                <c:pt idx="26763">
                  <c:v>375</c:v>
                </c:pt>
                <c:pt idx="26764">
                  <c:v>375</c:v>
                </c:pt>
                <c:pt idx="26765">
                  <c:v>375</c:v>
                </c:pt>
                <c:pt idx="26766">
                  <c:v>375</c:v>
                </c:pt>
                <c:pt idx="26767">
                  <c:v>376</c:v>
                </c:pt>
                <c:pt idx="26768">
                  <c:v>376</c:v>
                </c:pt>
                <c:pt idx="26769">
                  <c:v>376</c:v>
                </c:pt>
                <c:pt idx="26770">
                  <c:v>377</c:v>
                </c:pt>
                <c:pt idx="26771">
                  <c:v>377</c:v>
                </c:pt>
                <c:pt idx="26772">
                  <c:v>378</c:v>
                </c:pt>
                <c:pt idx="26773">
                  <c:v>379</c:v>
                </c:pt>
                <c:pt idx="26774">
                  <c:v>379</c:v>
                </c:pt>
                <c:pt idx="26775">
                  <c:v>379</c:v>
                </c:pt>
                <c:pt idx="26776">
                  <c:v>379</c:v>
                </c:pt>
                <c:pt idx="26777">
                  <c:v>379</c:v>
                </c:pt>
                <c:pt idx="26778">
                  <c:v>379</c:v>
                </c:pt>
                <c:pt idx="26779">
                  <c:v>380</c:v>
                </c:pt>
                <c:pt idx="26780">
                  <c:v>380</c:v>
                </c:pt>
                <c:pt idx="26781">
                  <c:v>380</c:v>
                </c:pt>
                <c:pt idx="26782">
                  <c:v>380</c:v>
                </c:pt>
                <c:pt idx="26783">
                  <c:v>380</c:v>
                </c:pt>
                <c:pt idx="26784">
                  <c:v>380</c:v>
                </c:pt>
                <c:pt idx="26785">
                  <c:v>381</c:v>
                </c:pt>
                <c:pt idx="26786">
                  <c:v>381</c:v>
                </c:pt>
                <c:pt idx="26787">
                  <c:v>381</c:v>
                </c:pt>
                <c:pt idx="26788">
                  <c:v>381</c:v>
                </c:pt>
                <c:pt idx="26789">
                  <c:v>381</c:v>
                </c:pt>
                <c:pt idx="26790">
                  <c:v>381</c:v>
                </c:pt>
                <c:pt idx="26791">
                  <c:v>381</c:v>
                </c:pt>
                <c:pt idx="26792">
                  <c:v>381</c:v>
                </c:pt>
                <c:pt idx="26793">
                  <c:v>381</c:v>
                </c:pt>
                <c:pt idx="26794">
                  <c:v>382</c:v>
                </c:pt>
                <c:pt idx="26795">
                  <c:v>382</c:v>
                </c:pt>
                <c:pt idx="26796">
                  <c:v>382</c:v>
                </c:pt>
                <c:pt idx="26797">
                  <c:v>382</c:v>
                </c:pt>
                <c:pt idx="26798">
                  <c:v>382</c:v>
                </c:pt>
                <c:pt idx="26799">
                  <c:v>383</c:v>
                </c:pt>
                <c:pt idx="26800">
                  <c:v>383</c:v>
                </c:pt>
                <c:pt idx="26801">
                  <c:v>383</c:v>
                </c:pt>
                <c:pt idx="26802">
                  <c:v>383</c:v>
                </c:pt>
                <c:pt idx="26803">
                  <c:v>384</c:v>
                </c:pt>
                <c:pt idx="26804">
                  <c:v>384</c:v>
                </c:pt>
                <c:pt idx="26805">
                  <c:v>384</c:v>
                </c:pt>
                <c:pt idx="26806">
                  <c:v>384</c:v>
                </c:pt>
                <c:pt idx="26807">
                  <c:v>384</c:v>
                </c:pt>
                <c:pt idx="26808">
                  <c:v>385</c:v>
                </c:pt>
                <c:pt idx="26809">
                  <c:v>385</c:v>
                </c:pt>
                <c:pt idx="26810">
                  <c:v>385</c:v>
                </c:pt>
                <c:pt idx="26811">
                  <c:v>386</c:v>
                </c:pt>
                <c:pt idx="26812">
                  <c:v>386</c:v>
                </c:pt>
                <c:pt idx="26813">
                  <c:v>386</c:v>
                </c:pt>
                <c:pt idx="26814">
                  <c:v>386</c:v>
                </c:pt>
                <c:pt idx="26815">
                  <c:v>386</c:v>
                </c:pt>
                <c:pt idx="26816">
                  <c:v>387</c:v>
                </c:pt>
                <c:pt idx="26817">
                  <c:v>387</c:v>
                </c:pt>
                <c:pt idx="26818">
                  <c:v>387</c:v>
                </c:pt>
                <c:pt idx="26819">
                  <c:v>387</c:v>
                </c:pt>
                <c:pt idx="26820">
                  <c:v>388</c:v>
                </c:pt>
                <c:pt idx="26821">
                  <c:v>388</c:v>
                </c:pt>
                <c:pt idx="26822">
                  <c:v>388</c:v>
                </c:pt>
                <c:pt idx="26823">
                  <c:v>388</c:v>
                </c:pt>
                <c:pt idx="26824">
                  <c:v>388</c:v>
                </c:pt>
                <c:pt idx="26825">
                  <c:v>389</c:v>
                </c:pt>
                <c:pt idx="26826">
                  <c:v>389</c:v>
                </c:pt>
                <c:pt idx="26827">
                  <c:v>389</c:v>
                </c:pt>
                <c:pt idx="26828">
                  <c:v>389</c:v>
                </c:pt>
                <c:pt idx="26829">
                  <c:v>389</c:v>
                </c:pt>
                <c:pt idx="26830">
                  <c:v>390</c:v>
                </c:pt>
                <c:pt idx="26831">
                  <c:v>390</c:v>
                </c:pt>
                <c:pt idx="26832">
                  <c:v>390</c:v>
                </c:pt>
                <c:pt idx="26833">
                  <c:v>390</c:v>
                </c:pt>
                <c:pt idx="26834">
                  <c:v>390</c:v>
                </c:pt>
                <c:pt idx="26835">
                  <c:v>391</c:v>
                </c:pt>
                <c:pt idx="26836">
                  <c:v>391</c:v>
                </c:pt>
                <c:pt idx="26837">
                  <c:v>391</c:v>
                </c:pt>
                <c:pt idx="26838">
                  <c:v>391</c:v>
                </c:pt>
                <c:pt idx="26839">
                  <c:v>391</c:v>
                </c:pt>
                <c:pt idx="26840">
                  <c:v>392</c:v>
                </c:pt>
                <c:pt idx="26841">
                  <c:v>392</c:v>
                </c:pt>
                <c:pt idx="26842">
                  <c:v>392</c:v>
                </c:pt>
                <c:pt idx="26843">
                  <c:v>392</c:v>
                </c:pt>
                <c:pt idx="26844">
                  <c:v>392</c:v>
                </c:pt>
                <c:pt idx="26845">
                  <c:v>393</c:v>
                </c:pt>
                <c:pt idx="26846">
                  <c:v>393</c:v>
                </c:pt>
                <c:pt idx="26847">
                  <c:v>393</c:v>
                </c:pt>
                <c:pt idx="26848">
                  <c:v>393</c:v>
                </c:pt>
                <c:pt idx="26849">
                  <c:v>393</c:v>
                </c:pt>
                <c:pt idx="26850">
                  <c:v>394</c:v>
                </c:pt>
                <c:pt idx="26851">
                  <c:v>394</c:v>
                </c:pt>
                <c:pt idx="26852">
                  <c:v>394</c:v>
                </c:pt>
                <c:pt idx="26853">
                  <c:v>395</c:v>
                </c:pt>
                <c:pt idx="26854">
                  <c:v>395</c:v>
                </c:pt>
                <c:pt idx="26855">
                  <c:v>395</c:v>
                </c:pt>
                <c:pt idx="26856">
                  <c:v>395</c:v>
                </c:pt>
                <c:pt idx="26857">
                  <c:v>395</c:v>
                </c:pt>
                <c:pt idx="26858">
                  <c:v>396</c:v>
                </c:pt>
                <c:pt idx="26859">
                  <c:v>396</c:v>
                </c:pt>
                <c:pt idx="26860">
                  <c:v>396</c:v>
                </c:pt>
                <c:pt idx="26861">
                  <c:v>396</c:v>
                </c:pt>
                <c:pt idx="26862">
                  <c:v>396</c:v>
                </c:pt>
                <c:pt idx="26863">
                  <c:v>396</c:v>
                </c:pt>
                <c:pt idx="26864">
                  <c:v>396</c:v>
                </c:pt>
                <c:pt idx="26865">
                  <c:v>396</c:v>
                </c:pt>
                <c:pt idx="26866">
                  <c:v>396</c:v>
                </c:pt>
                <c:pt idx="26867">
                  <c:v>396</c:v>
                </c:pt>
                <c:pt idx="26868">
                  <c:v>396</c:v>
                </c:pt>
                <c:pt idx="26869">
                  <c:v>397</c:v>
                </c:pt>
                <c:pt idx="26870">
                  <c:v>397</c:v>
                </c:pt>
                <c:pt idx="26871">
                  <c:v>397</c:v>
                </c:pt>
                <c:pt idx="26872">
                  <c:v>397</c:v>
                </c:pt>
                <c:pt idx="26873">
                  <c:v>398</c:v>
                </c:pt>
                <c:pt idx="26874">
                  <c:v>398</c:v>
                </c:pt>
                <c:pt idx="26875">
                  <c:v>398</c:v>
                </c:pt>
                <c:pt idx="26876">
                  <c:v>398</c:v>
                </c:pt>
                <c:pt idx="26877">
                  <c:v>398</c:v>
                </c:pt>
                <c:pt idx="26878">
                  <c:v>398</c:v>
                </c:pt>
                <c:pt idx="26879">
                  <c:v>399</c:v>
                </c:pt>
                <c:pt idx="26880">
                  <c:v>399</c:v>
                </c:pt>
                <c:pt idx="26881">
                  <c:v>399</c:v>
                </c:pt>
                <c:pt idx="26882">
                  <c:v>399</c:v>
                </c:pt>
                <c:pt idx="26883">
                  <c:v>400</c:v>
                </c:pt>
                <c:pt idx="26884">
                  <c:v>400</c:v>
                </c:pt>
                <c:pt idx="26885">
                  <c:v>400</c:v>
                </c:pt>
                <c:pt idx="26886">
                  <c:v>400</c:v>
                </c:pt>
                <c:pt idx="26887">
                  <c:v>400</c:v>
                </c:pt>
                <c:pt idx="26888">
                  <c:v>400</c:v>
                </c:pt>
                <c:pt idx="26889">
                  <c:v>400</c:v>
                </c:pt>
                <c:pt idx="26890">
                  <c:v>402</c:v>
                </c:pt>
                <c:pt idx="26891">
                  <c:v>402</c:v>
                </c:pt>
                <c:pt idx="26892">
                  <c:v>402</c:v>
                </c:pt>
                <c:pt idx="26893">
                  <c:v>403</c:v>
                </c:pt>
                <c:pt idx="26894">
                  <c:v>403</c:v>
                </c:pt>
                <c:pt idx="26895">
                  <c:v>404</c:v>
                </c:pt>
                <c:pt idx="26896">
                  <c:v>404</c:v>
                </c:pt>
                <c:pt idx="26897">
                  <c:v>404</c:v>
                </c:pt>
                <c:pt idx="26898">
                  <c:v>404</c:v>
                </c:pt>
                <c:pt idx="26899">
                  <c:v>404</c:v>
                </c:pt>
                <c:pt idx="26900">
                  <c:v>404</c:v>
                </c:pt>
                <c:pt idx="26901">
                  <c:v>404</c:v>
                </c:pt>
                <c:pt idx="26902">
                  <c:v>405</c:v>
                </c:pt>
                <c:pt idx="26903">
                  <c:v>405</c:v>
                </c:pt>
                <c:pt idx="26904">
                  <c:v>406</c:v>
                </c:pt>
                <c:pt idx="26905">
                  <c:v>406</c:v>
                </c:pt>
                <c:pt idx="26906">
                  <c:v>406</c:v>
                </c:pt>
                <c:pt idx="26907">
                  <c:v>407</c:v>
                </c:pt>
                <c:pt idx="26908">
                  <c:v>407</c:v>
                </c:pt>
                <c:pt idx="26909">
                  <c:v>408</c:v>
                </c:pt>
                <c:pt idx="26910">
                  <c:v>409</c:v>
                </c:pt>
                <c:pt idx="26911">
                  <c:v>409</c:v>
                </c:pt>
                <c:pt idx="26912">
                  <c:v>409</c:v>
                </c:pt>
                <c:pt idx="26913">
                  <c:v>410</c:v>
                </c:pt>
                <c:pt idx="26914">
                  <c:v>410</c:v>
                </c:pt>
                <c:pt idx="26915">
                  <c:v>410</c:v>
                </c:pt>
                <c:pt idx="26916">
                  <c:v>410</c:v>
                </c:pt>
                <c:pt idx="26917">
                  <c:v>410</c:v>
                </c:pt>
                <c:pt idx="26918">
                  <c:v>411</c:v>
                </c:pt>
                <c:pt idx="26919">
                  <c:v>411</c:v>
                </c:pt>
                <c:pt idx="26920">
                  <c:v>411</c:v>
                </c:pt>
                <c:pt idx="26921">
                  <c:v>411</c:v>
                </c:pt>
                <c:pt idx="26922">
                  <c:v>411</c:v>
                </c:pt>
                <c:pt idx="26923">
                  <c:v>411</c:v>
                </c:pt>
                <c:pt idx="26924">
                  <c:v>412</c:v>
                </c:pt>
                <c:pt idx="26925">
                  <c:v>412</c:v>
                </c:pt>
                <c:pt idx="26926">
                  <c:v>412</c:v>
                </c:pt>
                <c:pt idx="26927">
                  <c:v>413</c:v>
                </c:pt>
                <c:pt idx="26928">
                  <c:v>414</c:v>
                </c:pt>
                <c:pt idx="26929">
                  <c:v>414</c:v>
                </c:pt>
                <c:pt idx="26930">
                  <c:v>414</c:v>
                </c:pt>
                <c:pt idx="26931">
                  <c:v>414</c:v>
                </c:pt>
                <c:pt idx="26932">
                  <c:v>415</c:v>
                </c:pt>
                <c:pt idx="26933">
                  <c:v>415</c:v>
                </c:pt>
                <c:pt idx="26934">
                  <c:v>415</c:v>
                </c:pt>
                <c:pt idx="26935">
                  <c:v>415</c:v>
                </c:pt>
                <c:pt idx="26936">
                  <c:v>415</c:v>
                </c:pt>
                <c:pt idx="26937">
                  <c:v>415</c:v>
                </c:pt>
                <c:pt idx="26938">
                  <c:v>415</c:v>
                </c:pt>
                <c:pt idx="26939">
                  <c:v>416</c:v>
                </c:pt>
                <c:pt idx="26940">
                  <c:v>416</c:v>
                </c:pt>
                <c:pt idx="26941">
                  <c:v>417</c:v>
                </c:pt>
                <c:pt idx="26942">
                  <c:v>417</c:v>
                </c:pt>
                <c:pt idx="26943">
                  <c:v>417</c:v>
                </c:pt>
                <c:pt idx="26944">
                  <c:v>418</c:v>
                </c:pt>
                <c:pt idx="26945">
                  <c:v>418</c:v>
                </c:pt>
                <c:pt idx="26946">
                  <c:v>418</c:v>
                </c:pt>
                <c:pt idx="26947">
                  <c:v>418</c:v>
                </c:pt>
                <c:pt idx="26948">
                  <c:v>418</c:v>
                </c:pt>
                <c:pt idx="26949">
                  <c:v>418</c:v>
                </c:pt>
                <c:pt idx="26950">
                  <c:v>418</c:v>
                </c:pt>
                <c:pt idx="26951">
                  <c:v>419</c:v>
                </c:pt>
                <c:pt idx="26952">
                  <c:v>419</c:v>
                </c:pt>
                <c:pt idx="26953">
                  <c:v>419</c:v>
                </c:pt>
                <c:pt idx="26954">
                  <c:v>419</c:v>
                </c:pt>
                <c:pt idx="26955">
                  <c:v>419</c:v>
                </c:pt>
                <c:pt idx="26956">
                  <c:v>419</c:v>
                </c:pt>
                <c:pt idx="26957">
                  <c:v>420</c:v>
                </c:pt>
                <c:pt idx="26958">
                  <c:v>420</c:v>
                </c:pt>
                <c:pt idx="26959">
                  <c:v>421</c:v>
                </c:pt>
                <c:pt idx="26960">
                  <c:v>421</c:v>
                </c:pt>
                <c:pt idx="26961">
                  <c:v>422</c:v>
                </c:pt>
                <c:pt idx="26962">
                  <c:v>422</c:v>
                </c:pt>
                <c:pt idx="26963">
                  <c:v>422</c:v>
                </c:pt>
                <c:pt idx="26964">
                  <c:v>422</c:v>
                </c:pt>
                <c:pt idx="26965">
                  <c:v>424</c:v>
                </c:pt>
                <c:pt idx="26966">
                  <c:v>424</c:v>
                </c:pt>
                <c:pt idx="26967">
                  <c:v>424</c:v>
                </c:pt>
                <c:pt idx="26968">
                  <c:v>425</c:v>
                </c:pt>
                <c:pt idx="26969">
                  <c:v>425</c:v>
                </c:pt>
                <c:pt idx="26970">
                  <c:v>425</c:v>
                </c:pt>
                <c:pt idx="26971">
                  <c:v>426</c:v>
                </c:pt>
                <c:pt idx="26972">
                  <c:v>426</c:v>
                </c:pt>
                <c:pt idx="26973">
                  <c:v>427</c:v>
                </c:pt>
                <c:pt idx="26974">
                  <c:v>428</c:v>
                </c:pt>
                <c:pt idx="26975">
                  <c:v>428</c:v>
                </c:pt>
                <c:pt idx="26976">
                  <c:v>429</c:v>
                </c:pt>
                <c:pt idx="26977">
                  <c:v>429</c:v>
                </c:pt>
                <c:pt idx="26978">
                  <c:v>430</c:v>
                </c:pt>
                <c:pt idx="26979">
                  <c:v>430</c:v>
                </c:pt>
                <c:pt idx="26980">
                  <c:v>431</c:v>
                </c:pt>
                <c:pt idx="26981">
                  <c:v>431</c:v>
                </c:pt>
                <c:pt idx="26982">
                  <c:v>431</c:v>
                </c:pt>
                <c:pt idx="26983">
                  <c:v>431</c:v>
                </c:pt>
                <c:pt idx="26984">
                  <c:v>432</c:v>
                </c:pt>
                <c:pt idx="26985">
                  <c:v>432</c:v>
                </c:pt>
                <c:pt idx="26986">
                  <c:v>433</c:v>
                </c:pt>
                <c:pt idx="26987">
                  <c:v>433</c:v>
                </c:pt>
                <c:pt idx="26988">
                  <c:v>433</c:v>
                </c:pt>
                <c:pt idx="26989">
                  <c:v>433</c:v>
                </c:pt>
                <c:pt idx="26990">
                  <c:v>434</c:v>
                </c:pt>
                <c:pt idx="26991">
                  <c:v>434</c:v>
                </c:pt>
                <c:pt idx="26992">
                  <c:v>434</c:v>
                </c:pt>
                <c:pt idx="26993">
                  <c:v>434</c:v>
                </c:pt>
                <c:pt idx="26994">
                  <c:v>434</c:v>
                </c:pt>
                <c:pt idx="26995">
                  <c:v>435</c:v>
                </c:pt>
                <c:pt idx="26996">
                  <c:v>435</c:v>
                </c:pt>
                <c:pt idx="26997">
                  <c:v>435</c:v>
                </c:pt>
                <c:pt idx="26998">
                  <c:v>435</c:v>
                </c:pt>
                <c:pt idx="26999">
                  <c:v>435</c:v>
                </c:pt>
                <c:pt idx="27000">
                  <c:v>436</c:v>
                </c:pt>
                <c:pt idx="27001">
                  <c:v>436</c:v>
                </c:pt>
                <c:pt idx="27002">
                  <c:v>436</c:v>
                </c:pt>
                <c:pt idx="27003">
                  <c:v>436</c:v>
                </c:pt>
                <c:pt idx="27004">
                  <c:v>437</c:v>
                </c:pt>
                <c:pt idx="27005">
                  <c:v>437</c:v>
                </c:pt>
                <c:pt idx="27006">
                  <c:v>437</c:v>
                </c:pt>
                <c:pt idx="27007">
                  <c:v>437</c:v>
                </c:pt>
                <c:pt idx="27008">
                  <c:v>437</c:v>
                </c:pt>
                <c:pt idx="27009">
                  <c:v>438</c:v>
                </c:pt>
                <c:pt idx="27010">
                  <c:v>438</c:v>
                </c:pt>
                <c:pt idx="27011">
                  <c:v>439</c:v>
                </c:pt>
                <c:pt idx="27012">
                  <c:v>439</c:v>
                </c:pt>
                <c:pt idx="27013">
                  <c:v>439</c:v>
                </c:pt>
                <c:pt idx="27014">
                  <c:v>440</c:v>
                </c:pt>
                <c:pt idx="27015">
                  <c:v>440</c:v>
                </c:pt>
                <c:pt idx="27016">
                  <c:v>440</c:v>
                </c:pt>
                <c:pt idx="27017">
                  <c:v>440</c:v>
                </c:pt>
                <c:pt idx="27018">
                  <c:v>441</c:v>
                </c:pt>
                <c:pt idx="27019">
                  <c:v>441</c:v>
                </c:pt>
                <c:pt idx="27020">
                  <c:v>441</c:v>
                </c:pt>
                <c:pt idx="27021">
                  <c:v>441</c:v>
                </c:pt>
                <c:pt idx="27022">
                  <c:v>441</c:v>
                </c:pt>
                <c:pt idx="27023">
                  <c:v>441</c:v>
                </c:pt>
                <c:pt idx="27024">
                  <c:v>441</c:v>
                </c:pt>
                <c:pt idx="27025">
                  <c:v>442</c:v>
                </c:pt>
                <c:pt idx="27026">
                  <c:v>442</c:v>
                </c:pt>
                <c:pt idx="27027">
                  <c:v>442</c:v>
                </c:pt>
                <c:pt idx="27028">
                  <c:v>442</c:v>
                </c:pt>
                <c:pt idx="27029">
                  <c:v>442</c:v>
                </c:pt>
                <c:pt idx="27030">
                  <c:v>442</c:v>
                </c:pt>
                <c:pt idx="27031">
                  <c:v>442</c:v>
                </c:pt>
                <c:pt idx="27032">
                  <c:v>443</c:v>
                </c:pt>
                <c:pt idx="27033">
                  <c:v>443</c:v>
                </c:pt>
                <c:pt idx="27034">
                  <c:v>444</c:v>
                </c:pt>
                <c:pt idx="27035">
                  <c:v>445</c:v>
                </c:pt>
                <c:pt idx="27036">
                  <c:v>445</c:v>
                </c:pt>
                <c:pt idx="27037">
                  <c:v>445</c:v>
                </c:pt>
                <c:pt idx="27038">
                  <c:v>446</c:v>
                </c:pt>
                <c:pt idx="27039">
                  <c:v>446</c:v>
                </c:pt>
                <c:pt idx="27040">
                  <c:v>447</c:v>
                </c:pt>
                <c:pt idx="27041">
                  <c:v>447</c:v>
                </c:pt>
                <c:pt idx="27042">
                  <c:v>449</c:v>
                </c:pt>
                <c:pt idx="27043">
                  <c:v>449</c:v>
                </c:pt>
                <c:pt idx="27044">
                  <c:v>449</c:v>
                </c:pt>
                <c:pt idx="27045">
                  <c:v>450</c:v>
                </c:pt>
                <c:pt idx="27046">
                  <c:v>450</c:v>
                </c:pt>
                <c:pt idx="27047">
                  <c:v>450</c:v>
                </c:pt>
                <c:pt idx="27048">
                  <c:v>451</c:v>
                </c:pt>
                <c:pt idx="27049">
                  <c:v>451</c:v>
                </c:pt>
                <c:pt idx="27050">
                  <c:v>451</c:v>
                </c:pt>
                <c:pt idx="27051">
                  <c:v>451</c:v>
                </c:pt>
                <c:pt idx="27052">
                  <c:v>451</c:v>
                </c:pt>
                <c:pt idx="27053">
                  <c:v>451</c:v>
                </c:pt>
                <c:pt idx="27054">
                  <c:v>451</c:v>
                </c:pt>
                <c:pt idx="27055">
                  <c:v>452</c:v>
                </c:pt>
                <c:pt idx="27056">
                  <c:v>452</c:v>
                </c:pt>
                <c:pt idx="27057">
                  <c:v>452</c:v>
                </c:pt>
                <c:pt idx="27058">
                  <c:v>453</c:v>
                </c:pt>
                <c:pt idx="27059">
                  <c:v>453</c:v>
                </c:pt>
                <c:pt idx="27060">
                  <c:v>453</c:v>
                </c:pt>
                <c:pt idx="27061">
                  <c:v>453</c:v>
                </c:pt>
                <c:pt idx="27062">
                  <c:v>454</c:v>
                </c:pt>
                <c:pt idx="27063">
                  <c:v>454</c:v>
                </c:pt>
                <c:pt idx="27064">
                  <c:v>454</c:v>
                </c:pt>
                <c:pt idx="27065">
                  <c:v>454</c:v>
                </c:pt>
                <c:pt idx="27066">
                  <c:v>454</c:v>
                </c:pt>
                <c:pt idx="27067">
                  <c:v>455</c:v>
                </c:pt>
                <c:pt idx="27068">
                  <c:v>455</c:v>
                </c:pt>
                <c:pt idx="27069">
                  <c:v>455</c:v>
                </c:pt>
                <c:pt idx="27070">
                  <c:v>455</c:v>
                </c:pt>
                <c:pt idx="27071">
                  <c:v>456</c:v>
                </c:pt>
                <c:pt idx="27072">
                  <c:v>456</c:v>
                </c:pt>
                <c:pt idx="27073">
                  <c:v>456</c:v>
                </c:pt>
                <c:pt idx="27074">
                  <c:v>457</c:v>
                </c:pt>
                <c:pt idx="27075">
                  <c:v>457</c:v>
                </c:pt>
                <c:pt idx="27076">
                  <c:v>457</c:v>
                </c:pt>
                <c:pt idx="27077">
                  <c:v>457</c:v>
                </c:pt>
                <c:pt idx="27078">
                  <c:v>457</c:v>
                </c:pt>
                <c:pt idx="27079">
                  <c:v>457</c:v>
                </c:pt>
                <c:pt idx="27080">
                  <c:v>457</c:v>
                </c:pt>
                <c:pt idx="27081">
                  <c:v>458</c:v>
                </c:pt>
                <c:pt idx="27082">
                  <c:v>458</c:v>
                </c:pt>
                <c:pt idx="27083">
                  <c:v>459</c:v>
                </c:pt>
                <c:pt idx="27084">
                  <c:v>459</c:v>
                </c:pt>
                <c:pt idx="27085">
                  <c:v>460</c:v>
                </c:pt>
                <c:pt idx="27086">
                  <c:v>460</c:v>
                </c:pt>
                <c:pt idx="27087">
                  <c:v>460</c:v>
                </c:pt>
                <c:pt idx="27088">
                  <c:v>461</c:v>
                </c:pt>
                <c:pt idx="27089">
                  <c:v>461</c:v>
                </c:pt>
                <c:pt idx="27090">
                  <c:v>461</c:v>
                </c:pt>
                <c:pt idx="27091">
                  <c:v>461</c:v>
                </c:pt>
                <c:pt idx="27092">
                  <c:v>462</c:v>
                </c:pt>
                <c:pt idx="27093">
                  <c:v>462</c:v>
                </c:pt>
                <c:pt idx="27094">
                  <c:v>462</c:v>
                </c:pt>
                <c:pt idx="27095">
                  <c:v>463</c:v>
                </c:pt>
                <c:pt idx="27096">
                  <c:v>463</c:v>
                </c:pt>
                <c:pt idx="27097">
                  <c:v>463</c:v>
                </c:pt>
                <c:pt idx="27098">
                  <c:v>463</c:v>
                </c:pt>
                <c:pt idx="27099">
                  <c:v>463</c:v>
                </c:pt>
                <c:pt idx="27100">
                  <c:v>464</c:v>
                </c:pt>
                <c:pt idx="27101">
                  <c:v>464</c:v>
                </c:pt>
                <c:pt idx="27102">
                  <c:v>464</c:v>
                </c:pt>
                <c:pt idx="27103">
                  <c:v>465</c:v>
                </c:pt>
                <c:pt idx="27104">
                  <c:v>465</c:v>
                </c:pt>
                <c:pt idx="27105">
                  <c:v>465</c:v>
                </c:pt>
                <c:pt idx="27106">
                  <c:v>466</c:v>
                </c:pt>
                <c:pt idx="27107">
                  <c:v>466</c:v>
                </c:pt>
                <c:pt idx="27108">
                  <c:v>466</c:v>
                </c:pt>
                <c:pt idx="27109">
                  <c:v>466</c:v>
                </c:pt>
                <c:pt idx="27110">
                  <c:v>467</c:v>
                </c:pt>
                <c:pt idx="27111">
                  <c:v>467</c:v>
                </c:pt>
                <c:pt idx="27112">
                  <c:v>467</c:v>
                </c:pt>
                <c:pt idx="27113">
                  <c:v>467</c:v>
                </c:pt>
                <c:pt idx="27114">
                  <c:v>467</c:v>
                </c:pt>
                <c:pt idx="27115">
                  <c:v>467</c:v>
                </c:pt>
                <c:pt idx="27116">
                  <c:v>468</c:v>
                </c:pt>
                <c:pt idx="27117">
                  <c:v>470</c:v>
                </c:pt>
                <c:pt idx="27118">
                  <c:v>470</c:v>
                </c:pt>
                <c:pt idx="27119">
                  <c:v>471</c:v>
                </c:pt>
                <c:pt idx="27120">
                  <c:v>471</c:v>
                </c:pt>
                <c:pt idx="27121">
                  <c:v>471</c:v>
                </c:pt>
                <c:pt idx="27122">
                  <c:v>471</c:v>
                </c:pt>
                <c:pt idx="27123">
                  <c:v>471</c:v>
                </c:pt>
                <c:pt idx="27124">
                  <c:v>472</c:v>
                </c:pt>
                <c:pt idx="27125">
                  <c:v>473</c:v>
                </c:pt>
                <c:pt idx="27126">
                  <c:v>473</c:v>
                </c:pt>
                <c:pt idx="27127">
                  <c:v>473</c:v>
                </c:pt>
                <c:pt idx="27128">
                  <c:v>473</c:v>
                </c:pt>
                <c:pt idx="27129">
                  <c:v>473</c:v>
                </c:pt>
                <c:pt idx="27130">
                  <c:v>474</c:v>
                </c:pt>
                <c:pt idx="27131">
                  <c:v>475</c:v>
                </c:pt>
                <c:pt idx="27132">
                  <c:v>475</c:v>
                </c:pt>
                <c:pt idx="27133">
                  <c:v>475</c:v>
                </c:pt>
                <c:pt idx="27134">
                  <c:v>475</c:v>
                </c:pt>
                <c:pt idx="27135">
                  <c:v>476</c:v>
                </c:pt>
                <c:pt idx="27136">
                  <c:v>476</c:v>
                </c:pt>
                <c:pt idx="27137">
                  <c:v>477</c:v>
                </c:pt>
                <c:pt idx="27138">
                  <c:v>477</c:v>
                </c:pt>
                <c:pt idx="27139">
                  <c:v>477</c:v>
                </c:pt>
                <c:pt idx="27140">
                  <c:v>477</c:v>
                </c:pt>
                <c:pt idx="27141">
                  <c:v>478</c:v>
                </c:pt>
                <c:pt idx="27142">
                  <c:v>478</c:v>
                </c:pt>
                <c:pt idx="27143">
                  <c:v>478</c:v>
                </c:pt>
                <c:pt idx="27144">
                  <c:v>478</c:v>
                </c:pt>
                <c:pt idx="27145">
                  <c:v>478</c:v>
                </c:pt>
                <c:pt idx="27146">
                  <c:v>479</c:v>
                </c:pt>
                <c:pt idx="27147">
                  <c:v>480</c:v>
                </c:pt>
                <c:pt idx="27148">
                  <c:v>481</c:v>
                </c:pt>
                <c:pt idx="27149">
                  <c:v>481</c:v>
                </c:pt>
                <c:pt idx="27150">
                  <c:v>482</c:v>
                </c:pt>
                <c:pt idx="27151">
                  <c:v>484</c:v>
                </c:pt>
                <c:pt idx="27152">
                  <c:v>484</c:v>
                </c:pt>
                <c:pt idx="27153">
                  <c:v>486</c:v>
                </c:pt>
                <c:pt idx="27154">
                  <c:v>486</c:v>
                </c:pt>
                <c:pt idx="27155">
                  <c:v>486</c:v>
                </c:pt>
                <c:pt idx="27156">
                  <c:v>486</c:v>
                </c:pt>
                <c:pt idx="27157">
                  <c:v>487</c:v>
                </c:pt>
                <c:pt idx="27158">
                  <c:v>487</c:v>
                </c:pt>
                <c:pt idx="27159">
                  <c:v>487</c:v>
                </c:pt>
                <c:pt idx="27160">
                  <c:v>487</c:v>
                </c:pt>
                <c:pt idx="27161">
                  <c:v>487</c:v>
                </c:pt>
                <c:pt idx="27162">
                  <c:v>488</c:v>
                </c:pt>
                <c:pt idx="27163">
                  <c:v>488</c:v>
                </c:pt>
                <c:pt idx="27164">
                  <c:v>488</c:v>
                </c:pt>
                <c:pt idx="27165">
                  <c:v>488</c:v>
                </c:pt>
                <c:pt idx="27166">
                  <c:v>489</c:v>
                </c:pt>
                <c:pt idx="27167">
                  <c:v>489</c:v>
                </c:pt>
                <c:pt idx="27168">
                  <c:v>489</c:v>
                </c:pt>
                <c:pt idx="27169">
                  <c:v>490</c:v>
                </c:pt>
                <c:pt idx="27170">
                  <c:v>490</c:v>
                </c:pt>
                <c:pt idx="27171">
                  <c:v>491</c:v>
                </c:pt>
                <c:pt idx="27172">
                  <c:v>491</c:v>
                </c:pt>
                <c:pt idx="27173">
                  <c:v>492</c:v>
                </c:pt>
                <c:pt idx="27174">
                  <c:v>493</c:v>
                </c:pt>
                <c:pt idx="27175">
                  <c:v>493</c:v>
                </c:pt>
                <c:pt idx="27176">
                  <c:v>494</c:v>
                </c:pt>
                <c:pt idx="27177">
                  <c:v>495</c:v>
                </c:pt>
                <c:pt idx="27178">
                  <c:v>495</c:v>
                </c:pt>
                <c:pt idx="27179">
                  <c:v>495</c:v>
                </c:pt>
                <c:pt idx="27180">
                  <c:v>495</c:v>
                </c:pt>
                <c:pt idx="27181">
                  <c:v>495</c:v>
                </c:pt>
                <c:pt idx="27182">
                  <c:v>495</c:v>
                </c:pt>
                <c:pt idx="27183">
                  <c:v>496</c:v>
                </c:pt>
                <c:pt idx="27184">
                  <c:v>496</c:v>
                </c:pt>
                <c:pt idx="27185">
                  <c:v>496</c:v>
                </c:pt>
                <c:pt idx="27186">
                  <c:v>497</c:v>
                </c:pt>
                <c:pt idx="27187">
                  <c:v>497</c:v>
                </c:pt>
                <c:pt idx="27188">
                  <c:v>497</c:v>
                </c:pt>
                <c:pt idx="27189">
                  <c:v>497</c:v>
                </c:pt>
                <c:pt idx="27190">
                  <c:v>498</c:v>
                </c:pt>
                <c:pt idx="27191">
                  <c:v>498</c:v>
                </c:pt>
                <c:pt idx="27192">
                  <c:v>498</c:v>
                </c:pt>
                <c:pt idx="27193">
                  <c:v>498</c:v>
                </c:pt>
                <c:pt idx="27194">
                  <c:v>498</c:v>
                </c:pt>
                <c:pt idx="27195">
                  <c:v>498</c:v>
                </c:pt>
                <c:pt idx="27196">
                  <c:v>498</c:v>
                </c:pt>
                <c:pt idx="27197">
                  <c:v>499</c:v>
                </c:pt>
                <c:pt idx="27198">
                  <c:v>499</c:v>
                </c:pt>
                <c:pt idx="27199">
                  <c:v>500</c:v>
                </c:pt>
                <c:pt idx="27200">
                  <c:v>500</c:v>
                </c:pt>
                <c:pt idx="27201">
                  <c:v>500</c:v>
                </c:pt>
                <c:pt idx="27202">
                  <c:v>501</c:v>
                </c:pt>
                <c:pt idx="27203">
                  <c:v>501</c:v>
                </c:pt>
                <c:pt idx="27204">
                  <c:v>501</c:v>
                </c:pt>
                <c:pt idx="27205">
                  <c:v>501</c:v>
                </c:pt>
                <c:pt idx="27206">
                  <c:v>501</c:v>
                </c:pt>
                <c:pt idx="27207">
                  <c:v>503</c:v>
                </c:pt>
                <c:pt idx="27208">
                  <c:v>503</c:v>
                </c:pt>
                <c:pt idx="27209">
                  <c:v>503</c:v>
                </c:pt>
                <c:pt idx="27210">
                  <c:v>504</c:v>
                </c:pt>
                <c:pt idx="27211">
                  <c:v>505</c:v>
                </c:pt>
                <c:pt idx="27212">
                  <c:v>506</c:v>
                </c:pt>
                <c:pt idx="27213">
                  <c:v>507</c:v>
                </c:pt>
                <c:pt idx="27214">
                  <c:v>508</c:v>
                </c:pt>
                <c:pt idx="27215">
                  <c:v>508</c:v>
                </c:pt>
                <c:pt idx="27216">
                  <c:v>508</c:v>
                </c:pt>
                <c:pt idx="27217">
                  <c:v>509</c:v>
                </c:pt>
                <c:pt idx="27218">
                  <c:v>509</c:v>
                </c:pt>
                <c:pt idx="27219">
                  <c:v>509</c:v>
                </c:pt>
                <c:pt idx="27220">
                  <c:v>509</c:v>
                </c:pt>
                <c:pt idx="27221">
                  <c:v>509</c:v>
                </c:pt>
                <c:pt idx="27222">
                  <c:v>510</c:v>
                </c:pt>
                <c:pt idx="27223">
                  <c:v>511</c:v>
                </c:pt>
                <c:pt idx="27224">
                  <c:v>511</c:v>
                </c:pt>
                <c:pt idx="27225">
                  <c:v>511</c:v>
                </c:pt>
                <c:pt idx="27226">
                  <c:v>511</c:v>
                </c:pt>
                <c:pt idx="27227">
                  <c:v>512</c:v>
                </c:pt>
                <c:pt idx="27228">
                  <c:v>512</c:v>
                </c:pt>
                <c:pt idx="27229">
                  <c:v>513</c:v>
                </c:pt>
                <c:pt idx="27230">
                  <c:v>513</c:v>
                </c:pt>
                <c:pt idx="27231">
                  <c:v>513</c:v>
                </c:pt>
                <c:pt idx="27232">
                  <c:v>513</c:v>
                </c:pt>
                <c:pt idx="27233">
                  <c:v>514</c:v>
                </c:pt>
                <c:pt idx="27234">
                  <c:v>515</c:v>
                </c:pt>
                <c:pt idx="27235">
                  <c:v>516</c:v>
                </c:pt>
                <c:pt idx="27236">
                  <c:v>516</c:v>
                </c:pt>
                <c:pt idx="27237">
                  <c:v>516</c:v>
                </c:pt>
                <c:pt idx="27238">
                  <c:v>517</c:v>
                </c:pt>
                <c:pt idx="27239">
                  <c:v>518</c:v>
                </c:pt>
                <c:pt idx="27240">
                  <c:v>518</c:v>
                </c:pt>
                <c:pt idx="27241">
                  <c:v>518</c:v>
                </c:pt>
                <c:pt idx="27242">
                  <c:v>519</c:v>
                </c:pt>
                <c:pt idx="27243">
                  <c:v>519</c:v>
                </c:pt>
                <c:pt idx="27244">
                  <c:v>519</c:v>
                </c:pt>
                <c:pt idx="27245">
                  <c:v>521</c:v>
                </c:pt>
                <c:pt idx="27246">
                  <c:v>521</c:v>
                </c:pt>
                <c:pt idx="27247">
                  <c:v>521</c:v>
                </c:pt>
                <c:pt idx="27248">
                  <c:v>521</c:v>
                </c:pt>
                <c:pt idx="27249">
                  <c:v>521</c:v>
                </c:pt>
                <c:pt idx="27250">
                  <c:v>522</c:v>
                </c:pt>
                <c:pt idx="27251">
                  <c:v>523</c:v>
                </c:pt>
                <c:pt idx="27252">
                  <c:v>523</c:v>
                </c:pt>
                <c:pt idx="27253">
                  <c:v>523</c:v>
                </c:pt>
                <c:pt idx="27254">
                  <c:v>524</c:v>
                </c:pt>
                <c:pt idx="27255">
                  <c:v>524</c:v>
                </c:pt>
                <c:pt idx="27256">
                  <c:v>524</c:v>
                </c:pt>
                <c:pt idx="27257">
                  <c:v>524</c:v>
                </c:pt>
                <c:pt idx="27258">
                  <c:v>524</c:v>
                </c:pt>
                <c:pt idx="27259">
                  <c:v>525</c:v>
                </c:pt>
                <c:pt idx="27260">
                  <c:v>525</c:v>
                </c:pt>
                <c:pt idx="27261">
                  <c:v>526</c:v>
                </c:pt>
                <c:pt idx="27262">
                  <c:v>527</c:v>
                </c:pt>
                <c:pt idx="27263">
                  <c:v>527</c:v>
                </c:pt>
                <c:pt idx="27264">
                  <c:v>527</c:v>
                </c:pt>
                <c:pt idx="27265">
                  <c:v>527</c:v>
                </c:pt>
                <c:pt idx="27266">
                  <c:v>527</c:v>
                </c:pt>
                <c:pt idx="27267">
                  <c:v>528</c:v>
                </c:pt>
                <c:pt idx="27268">
                  <c:v>529</c:v>
                </c:pt>
                <c:pt idx="27269">
                  <c:v>529</c:v>
                </c:pt>
                <c:pt idx="27270">
                  <c:v>530</c:v>
                </c:pt>
                <c:pt idx="27271">
                  <c:v>530</c:v>
                </c:pt>
                <c:pt idx="27272">
                  <c:v>530</c:v>
                </c:pt>
                <c:pt idx="27273">
                  <c:v>530</c:v>
                </c:pt>
                <c:pt idx="27274">
                  <c:v>531</c:v>
                </c:pt>
                <c:pt idx="27275">
                  <c:v>531</c:v>
                </c:pt>
                <c:pt idx="27276">
                  <c:v>531</c:v>
                </c:pt>
                <c:pt idx="27277">
                  <c:v>532</c:v>
                </c:pt>
                <c:pt idx="27278">
                  <c:v>532</c:v>
                </c:pt>
                <c:pt idx="27279">
                  <c:v>533</c:v>
                </c:pt>
                <c:pt idx="27280">
                  <c:v>533</c:v>
                </c:pt>
                <c:pt idx="27281">
                  <c:v>533</c:v>
                </c:pt>
                <c:pt idx="27282">
                  <c:v>533</c:v>
                </c:pt>
                <c:pt idx="27283">
                  <c:v>534</c:v>
                </c:pt>
                <c:pt idx="27284">
                  <c:v>535</c:v>
                </c:pt>
                <c:pt idx="27285">
                  <c:v>535</c:v>
                </c:pt>
                <c:pt idx="27286">
                  <c:v>536</c:v>
                </c:pt>
                <c:pt idx="27287">
                  <c:v>536</c:v>
                </c:pt>
                <c:pt idx="27288">
                  <c:v>537</c:v>
                </c:pt>
                <c:pt idx="27289">
                  <c:v>537</c:v>
                </c:pt>
                <c:pt idx="27290">
                  <c:v>537</c:v>
                </c:pt>
                <c:pt idx="27291">
                  <c:v>537</c:v>
                </c:pt>
                <c:pt idx="27292">
                  <c:v>538</c:v>
                </c:pt>
                <c:pt idx="27293">
                  <c:v>538</c:v>
                </c:pt>
                <c:pt idx="27294">
                  <c:v>538</c:v>
                </c:pt>
                <c:pt idx="27295">
                  <c:v>539</c:v>
                </c:pt>
                <c:pt idx="27296">
                  <c:v>539</c:v>
                </c:pt>
                <c:pt idx="27297">
                  <c:v>539</c:v>
                </c:pt>
                <c:pt idx="27298">
                  <c:v>539</c:v>
                </c:pt>
                <c:pt idx="27299">
                  <c:v>539</c:v>
                </c:pt>
                <c:pt idx="27300">
                  <c:v>539</c:v>
                </c:pt>
                <c:pt idx="27301">
                  <c:v>539</c:v>
                </c:pt>
                <c:pt idx="27302">
                  <c:v>540</c:v>
                </c:pt>
                <c:pt idx="27303">
                  <c:v>540</c:v>
                </c:pt>
                <c:pt idx="27304">
                  <c:v>540</c:v>
                </c:pt>
                <c:pt idx="27305">
                  <c:v>541</c:v>
                </c:pt>
                <c:pt idx="27306">
                  <c:v>541</c:v>
                </c:pt>
                <c:pt idx="27307">
                  <c:v>541</c:v>
                </c:pt>
                <c:pt idx="27308">
                  <c:v>542</c:v>
                </c:pt>
                <c:pt idx="27309">
                  <c:v>542</c:v>
                </c:pt>
                <c:pt idx="27310">
                  <c:v>542</c:v>
                </c:pt>
                <c:pt idx="27311">
                  <c:v>542</c:v>
                </c:pt>
                <c:pt idx="27312">
                  <c:v>542</c:v>
                </c:pt>
                <c:pt idx="27313">
                  <c:v>543</c:v>
                </c:pt>
                <c:pt idx="27314">
                  <c:v>544</c:v>
                </c:pt>
                <c:pt idx="27315">
                  <c:v>544</c:v>
                </c:pt>
                <c:pt idx="27316">
                  <c:v>544</c:v>
                </c:pt>
                <c:pt idx="27317">
                  <c:v>545</c:v>
                </c:pt>
                <c:pt idx="27318">
                  <c:v>545</c:v>
                </c:pt>
                <c:pt idx="27319">
                  <c:v>546</c:v>
                </c:pt>
                <c:pt idx="27320">
                  <c:v>546</c:v>
                </c:pt>
                <c:pt idx="27321">
                  <c:v>546</c:v>
                </c:pt>
                <c:pt idx="27322">
                  <c:v>546</c:v>
                </c:pt>
                <c:pt idx="27323">
                  <c:v>547</c:v>
                </c:pt>
                <c:pt idx="27324">
                  <c:v>547</c:v>
                </c:pt>
                <c:pt idx="27325">
                  <c:v>548</c:v>
                </c:pt>
                <c:pt idx="27326">
                  <c:v>548</c:v>
                </c:pt>
                <c:pt idx="27327">
                  <c:v>548</c:v>
                </c:pt>
                <c:pt idx="27328">
                  <c:v>549</c:v>
                </c:pt>
                <c:pt idx="27329">
                  <c:v>550</c:v>
                </c:pt>
                <c:pt idx="27330">
                  <c:v>550</c:v>
                </c:pt>
                <c:pt idx="27331">
                  <c:v>551</c:v>
                </c:pt>
                <c:pt idx="27332">
                  <c:v>551</c:v>
                </c:pt>
                <c:pt idx="27333">
                  <c:v>554</c:v>
                </c:pt>
                <c:pt idx="27334">
                  <c:v>554</c:v>
                </c:pt>
                <c:pt idx="27335">
                  <c:v>554</c:v>
                </c:pt>
                <c:pt idx="27336">
                  <c:v>554</c:v>
                </c:pt>
                <c:pt idx="27337">
                  <c:v>554</c:v>
                </c:pt>
                <c:pt idx="27338">
                  <c:v>555</c:v>
                </c:pt>
                <c:pt idx="27339">
                  <c:v>555</c:v>
                </c:pt>
                <c:pt idx="27340">
                  <c:v>555</c:v>
                </c:pt>
                <c:pt idx="27341">
                  <c:v>556</c:v>
                </c:pt>
                <c:pt idx="27342">
                  <c:v>556</c:v>
                </c:pt>
                <c:pt idx="27343">
                  <c:v>556</c:v>
                </c:pt>
                <c:pt idx="27344">
                  <c:v>556</c:v>
                </c:pt>
                <c:pt idx="27345">
                  <c:v>557</c:v>
                </c:pt>
                <c:pt idx="27346">
                  <c:v>557</c:v>
                </c:pt>
                <c:pt idx="27347">
                  <c:v>557</c:v>
                </c:pt>
                <c:pt idx="27348">
                  <c:v>558</c:v>
                </c:pt>
                <c:pt idx="27349">
                  <c:v>558</c:v>
                </c:pt>
                <c:pt idx="27350">
                  <c:v>558</c:v>
                </c:pt>
                <c:pt idx="27351">
                  <c:v>558</c:v>
                </c:pt>
                <c:pt idx="27352">
                  <c:v>559</c:v>
                </c:pt>
                <c:pt idx="27353">
                  <c:v>559</c:v>
                </c:pt>
                <c:pt idx="27354">
                  <c:v>560</c:v>
                </c:pt>
                <c:pt idx="27355">
                  <c:v>560</c:v>
                </c:pt>
                <c:pt idx="27356">
                  <c:v>560</c:v>
                </c:pt>
                <c:pt idx="27357">
                  <c:v>561</c:v>
                </c:pt>
                <c:pt idx="27358">
                  <c:v>561</c:v>
                </c:pt>
                <c:pt idx="27359">
                  <c:v>562</c:v>
                </c:pt>
                <c:pt idx="27360">
                  <c:v>562</c:v>
                </c:pt>
                <c:pt idx="27361">
                  <c:v>562</c:v>
                </c:pt>
                <c:pt idx="27362">
                  <c:v>562</c:v>
                </c:pt>
                <c:pt idx="27363">
                  <c:v>564</c:v>
                </c:pt>
                <c:pt idx="27364">
                  <c:v>564</c:v>
                </c:pt>
                <c:pt idx="27365">
                  <c:v>565</c:v>
                </c:pt>
                <c:pt idx="27366">
                  <c:v>566</c:v>
                </c:pt>
                <c:pt idx="27367">
                  <c:v>567</c:v>
                </c:pt>
                <c:pt idx="27368">
                  <c:v>567</c:v>
                </c:pt>
                <c:pt idx="27369">
                  <c:v>567</c:v>
                </c:pt>
                <c:pt idx="27370">
                  <c:v>569</c:v>
                </c:pt>
                <c:pt idx="27371">
                  <c:v>570</c:v>
                </c:pt>
                <c:pt idx="27372">
                  <c:v>570</c:v>
                </c:pt>
                <c:pt idx="27373">
                  <c:v>570</c:v>
                </c:pt>
                <c:pt idx="27374">
                  <c:v>571</c:v>
                </c:pt>
                <c:pt idx="27375">
                  <c:v>572</c:v>
                </c:pt>
                <c:pt idx="27376">
                  <c:v>573</c:v>
                </c:pt>
                <c:pt idx="27377">
                  <c:v>573</c:v>
                </c:pt>
                <c:pt idx="27378">
                  <c:v>574</c:v>
                </c:pt>
                <c:pt idx="27379">
                  <c:v>574</c:v>
                </c:pt>
                <c:pt idx="27380">
                  <c:v>575</c:v>
                </c:pt>
                <c:pt idx="27381">
                  <c:v>575</c:v>
                </c:pt>
                <c:pt idx="27382">
                  <c:v>575</c:v>
                </c:pt>
                <c:pt idx="27383">
                  <c:v>575</c:v>
                </c:pt>
                <c:pt idx="27384">
                  <c:v>575</c:v>
                </c:pt>
                <c:pt idx="27385">
                  <c:v>575</c:v>
                </c:pt>
                <c:pt idx="27386">
                  <c:v>576</c:v>
                </c:pt>
                <c:pt idx="27387">
                  <c:v>577</c:v>
                </c:pt>
                <c:pt idx="27388">
                  <c:v>577</c:v>
                </c:pt>
                <c:pt idx="27389">
                  <c:v>577</c:v>
                </c:pt>
                <c:pt idx="27390">
                  <c:v>577</c:v>
                </c:pt>
                <c:pt idx="27391">
                  <c:v>578</c:v>
                </c:pt>
                <c:pt idx="27392">
                  <c:v>578</c:v>
                </c:pt>
                <c:pt idx="27393">
                  <c:v>578</c:v>
                </c:pt>
                <c:pt idx="27394">
                  <c:v>578</c:v>
                </c:pt>
                <c:pt idx="27395">
                  <c:v>578</c:v>
                </c:pt>
                <c:pt idx="27396">
                  <c:v>578</c:v>
                </c:pt>
                <c:pt idx="27397">
                  <c:v>579</c:v>
                </c:pt>
                <c:pt idx="27398">
                  <c:v>579</c:v>
                </c:pt>
                <c:pt idx="27399">
                  <c:v>579</c:v>
                </c:pt>
                <c:pt idx="27400">
                  <c:v>580</c:v>
                </c:pt>
                <c:pt idx="27401">
                  <c:v>581</c:v>
                </c:pt>
                <c:pt idx="27402">
                  <c:v>582</c:v>
                </c:pt>
                <c:pt idx="27403">
                  <c:v>583</c:v>
                </c:pt>
                <c:pt idx="27404">
                  <c:v>583</c:v>
                </c:pt>
                <c:pt idx="27405">
                  <c:v>583</c:v>
                </c:pt>
                <c:pt idx="27406">
                  <c:v>584</c:v>
                </c:pt>
                <c:pt idx="27407">
                  <c:v>584</c:v>
                </c:pt>
                <c:pt idx="27408">
                  <c:v>585</c:v>
                </c:pt>
                <c:pt idx="27409">
                  <c:v>586</c:v>
                </c:pt>
                <c:pt idx="27410">
                  <c:v>586</c:v>
                </c:pt>
                <c:pt idx="27411">
                  <c:v>586</c:v>
                </c:pt>
                <c:pt idx="27412">
                  <c:v>586</c:v>
                </c:pt>
                <c:pt idx="27413">
                  <c:v>586</c:v>
                </c:pt>
                <c:pt idx="27414">
                  <c:v>588</c:v>
                </c:pt>
                <c:pt idx="27415">
                  <c:v>588</c:v>
                </c:pt>
                <c:pt idx="27416">
                  <c:v>588</c:v>
                </c:pt>
                <c:pt idx="27417">
                  <c:v>588</c:v>
                </c:pt>
                <c:pt idx="27418">
                  <c:v>589</c:v>
                </c:pt>
                <c:pt idx="27419">
                  <c:v>590</c:v>
                </c:pt>
                <c:pt idx="27420">
                  <c:v>590</c:v>
                </c:pt>
                <c:pt idx="27421">
                  <c:v>590</c:v>
                </c:pt>
                <c:pt idx="27422">
                  <c:v>590</c:v>
                </c:pt>
                <c:pt idx="27423">
                  <c:v>590</c:v>
                </c:pt>
                <c:pt idx="27424">
                  <c:v>591</c:v>
                </c:pt>
                <c:pt idx="27425">
                  <c:v>591</c:v>
                </c:pt>
                <c:pt idx="27426">
                  <c:v>592</c:v>
                </c:pt>
                <c:pt idx="27427">
                  <c:v>593</c:v>
                </c:pt>
                <c:pt idx="27428">
                  <c:v>593</c:v>
                </c:pt>
                <c:pt idx="27429">
                  <c:v>594</c:v>
                </c:pt>
                <c:pt idx="27430">
                  <c:v>594</c:v>
                </c:pt>
                <c:pt idx="27431">
                  <c:v>595</c:v>
                </c:pt>
                <c:pt idx="27432">
                  <c:v>595</c:v>
                </c:pt>
                <c:pt idx="27433">
                  <c:v>595</c:v>
                </c:pt>
                <c:pt idx="27434">
                  <c:v>596</c:v>
                </c:pt>
                <c:pt idx="27435">
                  <c:v>596</c:v>
                </c:pt>
                <c:pt idx="27436">
                  <c:v>596</c:v>
                </c:pt>
                <c:pt idx="27437">
                  <c:v>596</c:v>
                </c:pt>
                <c:pt idx="27438">
                  <c:v>596</c:v>
                </c:pt>
                <c:pt idx="27439">
                  <c:v>597</c:v>
                </c:pt>
                <c:pt idx="27440">
                  <c:v>597</c:v>
                </c:pt>
                <c:pt idx="27441">
                  <c:v>598</c:v>
                </c:pt>
                <c:pt idx="27442">
                  <c:v>598</c:v>
                </c:pt>
                <c:pt idx="27443">
                  <c:v>598</c:v>
                </c:pt>
                <c:pt idx="27444">
                  <c:v>599</c:v>
                </c:pt>
                <c:pt idx="27445">
                  <c:v>601</c:v>
                </c:pt>
                <c:pt idx="27446">
                  <c:v>601</c:v>
                </c:pt>
                <c:pt idx="27447">
                  <c:v>602</c:v>
                </c:pt>
                <c:pt idx="27448">
                  <c:v>603</c:v>
                </c:pt>
                <c:pt idx="27449">
                  <c:v>603</c:v>
                </c:pt>
                <c:pt idx="27450">
                  <c:v>603</c:v>
                </c:pt>
                <c:pt idx="27451">
                  <c:v>604</c:v>
                </c:pt>
                <c:pt idx="27452">
                  <c:v>604</c:v>
                </c:pt>
                <c:pt idx="27453">
                  <c:v>606</c:v>
                </c:pt>
                <c:pt idx="27454">
                  <c:v>606</c:v>
                </c:pt>
                <c:pt idx="27455">
                  <c:v>608</c:v>
                </c:pt>
                <c:pt idx="27456">
                  <c:v>608</c:v>
                </c:pt>
                <c:pt idx="27457">
                  <c:v>609</c:v>
                </c:pt>
                <c:pt idx="27458">
                  <c:v>609</c:v>
                </c:pt>
                <c:pt idx="27459">
                  <c:v>610</c:v>
                </c:pt>
                <c:pt idx="27460">
                  <c:v>610</c:v>
                </c:pt>
                <c:pt idx="27461">
                  <c:v>610</c:v>
                </c:pt>
                <c:pt idx="27462">
                  <c:v>611</c:v>
                </c:pt>
                <c:pt idx="27463">
                  <c:v>612</c:v>
                </c:pt>
                <c:pt idx="27464">
                  <c:v>614</c:v>
                </c:pt>
                <c:pt idx="27465">
                  <c:v>615</c:v>
                </c:pt>
                <c:pt idx="27466">
                  <c:v>615</c:v>
                </c:pt>
                <c:pt idx="27467">
                  <c:v>617</c:v>
                </c:pt>
                <c:pt idx="27468">
                  <c:v>617</c:v>
                </c:pt>
                <c:pt idx="27469">
                  <c:v>618</c:v>
                </c:pt>
                <c:pt idx="27470">
                  <c:v>619</c:v>
                </c:pt>
                <c:pt idx="27471">
                  <c:v>619</c:v>
                </c:pt>
                <c:pt idx="27472">
                  <c:v>619</c:v>
                </c:pt>
                <c:pt idx="27473">
                  <c:v>620</c:v>
                </c:pt>
                <c:pt idx="27474">
                  <c:v>620</c:v>
                </c:pt>
                <c:pt idx="27475">
                  <c:v>622</c:v>
                </c:pt>
                <c:pt idx="27476">
                  <c:v>622</c:v>
                </c:pt>
                <c:pt idx="27477">
                  <c:v>623</c:v>
                </c:pt>
                <c:pt idx="27478">
                  <c:v>624</c:v>
                </c:pt>
                <c:pt idx="27479">
                  <c:v>624</c:v>
                </c:pt>
                <c:pt idx="27480">
                  <c:v>624</c:v>
                </c:pt>
                <c:pt idx="27481">
                  <c:v>625</c:v>
                </c:pt>
                <c:pt idx="27482">
                  <c:v>625</c:v>
                </c:pt>
                <c:pt idx="27483">
                  <c:v>625</c:v>
                </c:pt>
                <c:pt idx="27484">
                  <c:v>626</c:v>
                </c:pt>
                <c:pt idx="27485">
                  <c:v>627</c:v>
                </c:pt>
                <c:pt idx="27486">
                  <c:v>627</c:v>
                </c:pt>
                <c:pt idx="27487">
                  <c:v>627</c:v>
                </c:pt>
                <c:pt idx="27488">
                  <c:v>627</c:v>
                </c:pt>
                <c:pt idx="27489">
                  <c:v>628</c:v>
                </c:pt>
                <c:pt idx="27490">
                  <c:v>629</c:v>
                </c:pt>
                <c:pt idx="27491">
                  <c:v>629</c:v>
                </c:pt>
                <c:pt idx="27492">
                  <c:v>629</c:v>
                </c:pt>
                <c:pt idx="27493">
                  <c:v>629</c:v>
                </c:pt>
                <c:pt idx="27494">
                  <c:v>630</c:v>
                </c:pt>
                <c:pt idx="27495">
                  <c:v>631</c:v>
                </c:pt>
                <c:pt idx="27496">
                  <c:v>631</c:v>
                </c:pt>
                <c:pt idx="27497">
                  <c:v>631</c:v>
                </c:pt>
                <c:pt idx="27498">
                  <c:v>632</c:v>
                </c:pt>
                <c:pt idx="27499">
                  <c:v>632</c:v>
                </c:pt>
                <c:pt idx="27500">
                  <c:v>632</c:v>
                </c:pt>
                <c:pt idx="27501">
                  <c:v>633</c:v>
                </c:pt>
                <c:pt idx="27502">
                  <c:v>633</c:v>
                </c:pt>
                <c:pt idx="27503">
                  <c:v>633</c:v>
                </c:pt>
                <c:pt idx="27504">
                  <c:v>634</c:v>
                </c:pt>
                <c:pt idx="27505">
                  <c:v>634</c:v>
                </c:pt>
                <c:pt idx="27506">
                  <c:v>634</c:v>
                </c:pt>
                <c:pt idx="27507">
                  <c:v>634</c:v>
                </c:pt>
                <c:pt idx="27508">
                  <c:v>634</c:v>
                </c:pt>
                <c:pt idx="27509">
                  <c:v>635</c:v>
                </c:pt>
                <c:pt idx="27510">
                  <c:v>637</c:v>
                </c:pt>
                <c:pt idx="27511">
                  <c:v>637</c:v>
                </c:pt>
                <c:pt idx="27512">
                  <c:v>637</c:v>
                </c:pt>
                <c:pt idx="27513">
                  <c:v>639</c:v>
                </c:pt>
                <c:pt idx="27514">
                  <c:v>639</c:v>
                </c:pt>
                <c:pt idx="27515">
                  <c:v>640</c:v>
                </c:pt>
                <c:pt idx="27516">
                  <c:v>642</c:v>
                </c:pt>
                <c:pt idx="27517">
                  <c:v>642</c:v>
                </c:pt>
                <c:pt idx="27518">
                  <c:v>642</c:v>
                </c:pt>
                <c:pt idx="27519">
                  <c:v>643</c:v>
                </c:pt>
                <c:pt idx="27520">
                  <c:v>643</c:v>
                </c:pt>
                <c:pt idx="27521">
                  <c:v>643</c:v>
                </c:pt>
                <c:pt idx="27522">
                  <c:v>643</c:v>
                </c:pt>
                <c:pt idx="27523">
                  <c:v>644</c:v>
                </c:pt>
                <c:pt idx="27524">
                  <c:v>645</c:v>
                </c:pt>
                <c:pt idx="27525">
                  <c:v>645</c:v>
                </c:pt>
                <c:pt idx="27526">
                  <c:v>646</c:v>
                </c:pt>
                <c:pt idx="27527">
                  <c:v>647</c:v>
                </c:pt>
                <c:pt idx="27528">
                  <c:v>649</c:v>
                </c:pt>
                <c:pt idx="27529">
                  <c:v>650</c:v>
                </c:pt>
                <c:pt idx="27530">
                  <c:v>650</c:v>
                </c:pt>
                <c:pt idx="27531">
                  <c:v>651</c:v>
                </c:pt>
                <c:pt idx="27532">
                  <c:v>652</c:v>
                </c:pt>
                <c:pt idx="27533">
                  <c:v>653</c:v>
                </c:pt>
                <c:pt idx="27534">
                  <c:v>653</c:v>
                </c:pt>
                <c:pt idx="27535">
                  <c:v>654</c:v>
                </c:pt>
                <c:pt idx="27536">
                  <c:v>654</c:v>
                </c:pt>
                <c:pt idx="27537">
                  <c:v>654</c:v>
                </c:pt>
                <c:pt idx="27538">
                  <c:v>654</c:v>
                </c:pt>
                <c:pt idx="27539">
                  <c:v>654</c:v>
                </c:pt>
                <c:pt idx="27540">
                  <c:v>654</c:v>
                </c:pt>
                <c:pt idx="27541">
                  <c:v>655</c:v>
                </c:pt>
                <c:pt idx="27542">
                  <c:v>657</c:v>
                </c:pt>
                <c:pt idx="27543">
                  <c:v>658</c:v>
                </c:pt>
                <c:pt idx="27544">
                  <c:v>658</c:v>
                </c:pt>
                <c:pt idx="27545">
                  <c:v>659</c:v>
                </c:pt>
                <c:pt idx="27546">
                  <c:v>659</c:v>
                </c:pt>
                <c:pt idx="27547">
                  <c:v>661</c:v>
                </c:pt>
                <c:pt idx="27548">
                  <c:v>661</c:v>
                </c:pt>
                <c:pt idx="27549">
                  <c:v>662</c:v>
                </c:pt>
                <c:pt idx="27550">
                  <c:v>662</c:v>
                </c:pt>
                <c:pt idx="27551">
                  <c:v>665</c:v>
                </c:pt>
                <c:pt idx="27552">
                  <c:v>666</c:v>
                </c:pt>
                <c:pt idx="27553">
                  <c:v>666</c:v>
                </c:pt>
                <c:pt idx="27554">
                  <c:v>666</c:v>
                </c:pt>
                <c:pt idx="27555">
                  <c:v>668</c:v>
                </c:pt>
                <c:pt idx="27556">
                  <c:v>668</c:v>
                </c:pt>
                <c:pt idx="27557">
                  <c:v>669</c:v>
                </c:pt>
                <c:pt idx="27558">
                  <c:v>669</c:v>
                </c:pt>
                <c:pt idx="27559">
                  <c:v>670</c:v>
                </c:pt>
                <c:pt idx="27560">
                  <c:v>671</c:v>
                </c:pt>
                <c:pt idx="27561">
                  <c:v>672</c:v>
                </c:pt>
                <c:pt idx="27562">
                  <c:v>672</c:v>
                </c:pt>
                <c:pt idx="27563">
                  <c:v>672</c:v>
                </c:pt>
                <c:pt idx="27564">
                  <c:v>672</c:v>
                </c:pt>
                <c:pt idx="27565">
                  <c:v>673</c:v>
                </c:pt>
                <c:pt idx="27566">
                  <c:v>675</c:v>
                </c:pt>
                <c:pt idx="27567">
                  <c:v>676</c:v>
                </c:pt>
                <c:pt idx="27568">
                  <c:v>677</c:v>
                </c:pt>
                <c:pt idx="27569">
                  <c:v>679</c:v>
                </c:pt>
                <c:pt idx="27570">
                  <c:v>679</c:v>
                </c:pt>
                <c:pt idx="27571">
                  <c:v>679</c:v>
                </c:pt>
                <c:pt idx="27572">
                  <c:v>681</c:v>
                </c:pt>
                <c:pt idx="27573">
                  <c:v>682</c:v>
                </c:pt>
                <c:pt idx="27574">
                  <c:v>684</c:v>
                </c:pt>
                <c:pt idx="27575">
                  <c:v>684</c:v>
                </c:pt>
                <c:pt idx="27576">
                  <c:v>685</c:v>
                </c:pt>
                <c:pt idx="27577">
                  <c:v>686</c:v>
                </c:pt>
                <c:pt idx="27578">
                  <c:v>686</c:v>
                </c:pt>
                <c:pt idx="27579">
                  <c:v>686</c:v>
                </c:pt>
                <c:pt idx="27580">
                  <c:v>686</c:v>
                </c:pt>
                <c:pt idx="27581">
                  <c:v>687</c:v>
                </c:pt>
                <c:pt idx="27582">
                  <c:v>689</c:v>
                </c:pt>
                <c:pt idx="27583">
                  <c:v>689</c:v>
                </c:pt>
                <c:pt idx="27584">
                  <c:v>690</c:v>
                </c:pt>
                <c:pt idx="27585">
                  <c:v>690</c:v>
                </c:pt>
                <c:pt idx="27586">
                  <c:v>691</c:v>
                </c:pt>
                <c:pt idx="27587">
                  <c:v>691</c:v>
                </c:pt>
                <c:pt idx="27588">
                  <c:v>691</c:v>
                </c:pt>
                <c:pt idx="27589">
                  <c:v>691</c:v>
                </c:pt>
                <c:pt idx="27590">
                  <c:v>692</c:v>
                </c:pt>
                <c:pt idx="27591">
                  <c:v>692</c:v>
                </c:pt>
                <c:pt idx="27592">
                  <c:v>693</c:v>
                </c:pt>
                <c:pt idx="27593">
                  <c:v>695</c:v>
                </c:pt>
                <c:pt idx="27594">
                  <c:v>695</c:v>
                </c:pt>
                <c:pt idx="27595">
                  <c:v>695</c:v>
                </c:pt>
                <c:pt idx="27596">
                  <c:v>695</c:v>
                </c:pt>
                <c:pt idx="27597">
                  <c:v>698</c:v>
                </c:pt>
                <c:pt idx="27598">
                  <c:v>699</c:v>
                </c:pt>
                <c:pt idx="27599">
                  <c:v>701</c:v>
                </c:pt>
                <c:pt idx="27600">
                  <c:v>701</c:v>
                </c:pt>
                <c:pt idx="27601">
                  <c:v>702</c:v>
                </c:pt>
                <c:pt idx="27602">
                  <c:v>703</c:v>
                </c:pt>
                <c:pt idx="27603">
                  <c:v>706</c:v>
                </c:pt>
                <c:pt idx="27604">
                  <c:v>707</c:v>
                </c:pt>
                <c:pt idx="27605">
                  <c:v>707</c:v>
                </c:pt>
                <c:pt idx="27606">
                  <c:v>709</c:v>
                </c:pt>
                <c:pt idx="27607">
                  <c:v>710</c:v>
                </c:pt>
                <c:pt idx="27608">
                  <c:v>710</c:v>
                </c:pt>
                <c:pt idx="27609">
                  <c:v>714</c:v>
                </c:pt>
                <c:pt idx="27610">
                  <c:v>714</c:v>
                </c:pt>
                <c:pt idx="27611">
                  <c:v>715</c:v>
                </c:pt>
                <c:pt idx="27612">
                  <c:v>715</c:v>
                </c:pt>
                <c:pt idx="27613">
                  <c:v>715</c:v>
                </c:pt>
                <c:pt idx="27614">
                  <c:v>715</c:v>
                </c:pt>
                <c:pt idx="27615">
                  <c:v>716</c:v>
                </c:pt>
                <c:pt idx="27616">
                  <c:v>716</c:v>
                </c:pt>
                <c:pt idx="27617">
                  <c:v>718</c:v>
                </c:pt>
                <c:pt idx="27618">
                  <c:v>719</c:v>
                </c:pt>
                <c:pt idx="27619">
                  <c:v>719</c:v>
                </c:pt>
                <c:pt idx="27620">
                  <c:v>721</c:v>
                </c:pt>
                <c:pt idx="27621">
                  <c:v>722</c:v>
                </c:pt>
                <c:pt idx="27622">
                  <c:v>722</c:v>
                </c:pt>
                <c:pt idx="27623">
                  <c:v>722</c:v>
                </c:pt>
                <c:pt idx="27624">
                  <c:v>722</c:v>
                </c:pt>
                <c:pt idx="27625">
                  <c:v>723</c:v>
                </c:pt>
                <c:pt idx="27626">
                  <c:v>725</c:v>
                </c:pt>
                <c:pt idx="27627">
                  <c:v>726</c:v>
                </c:pt>
                <c:pt idx="27628">
                  <c:v>726</c:v>
                </c:pt>
                <c:pt idx="27629">
                  <c:v>726</c:v>
                </c:pt>
                <c:pt idx="27630">
                  <c:v>728</c:v>
                </c:pt>
                <c:pt idx="27631">
                  <c:v>729</c:v>
                </c:pt>
                <c:pt idx="27632">
                  <c:v>729</c:v>
                </c:pt>
                <c:pt idx="27633">
                  <c:v>730</c:v>
                </c:pt>
                <c:pt idx="27634">
                  <c:v>731</c:v>
                </c:pt>
                <c:pt idx="27635">
                  <c:v>731</c:v>
                </c:pt>
                <c:pt idx="27636">
                  <c:v>731</c:v>
                </c:pt>
                <c:pt idx="27637">
                  <c:v>732</c:v>
                </c:pt>
                <c:pt idx="27638">
                  <c:v>733</c:v>
                </c:pt>
                <c:pt idx="27639">
                  <c:v>733</c:v>
                </c:pt>
                <c:pt idx="27640">
                  <c:v>736</c:v>
                </c:pt>
                <c:pt idx="27641">
                  <c:v>737</c:v>
                </c:pt>
                <c:pt idx="27642">
                  <c:v>739</c:v>
                </c:pt>
                <c:pt idx="27643">
                  <c:v>740</c:v>
                </c:pt>
                <c:pt idx="27644">
                  <c:v>741</c:v>
                </c:pt>
                <c:pt idx="27645">
                  <c:v>741</c:v>
                </c:pt>
                <c:pt idx="27646">
                  <c:v>742</c:v>
                </c:pt>
                <c:pt idx="27647">
                  <c:v>742</c:v>
                </c:pt>
                <c:pt idx="27648">
                  <c:v>743</c:v>
                </c:pt>
                <c:pt idx="27649">
                  <c:v>745</c:v>
                </c:pt>
                <c:pt idx="27650">
                  <c:v>745</c:v>
                </c:pt>
                <c:pt idx="27651">
                  <c:v>746</c:v>
                </c:pt>
                <c:pt idx="27652">
                  <c:v>746</c:v>
                </c:pt>
                <c:pt idx="27653">
                  <c:v>747</c:v>
                </c:pt>
                <c:pt idx="27654">
                  <c:v>747</c:v>
                </c:pt>
                <c:pt idx="27655">
                  <c:v>748</c:v>
                </c:pt>
                <c:pt idx="27656">
                  <c:v>752</c:v>
                </c:pt>
                <c:pt idx="27657">
                  <c:v>755</c:v>
                </c:pt>
                <c:pt idx="27658">
                  <c:v>756</c:v>
                </c:pt>
                <c:pt idx="27659">
                  <c:v>756</c:v>
                </c:pt>
                <c:pt idx="27660">
                  <c:v>758</c:v>
                </c:pt>
                <c:pt idx="27661">
                  <c:v>759</c:v>
                </c:pt>
                <c:pt idx="27662">
                  <c:v>759</c:v>
                </c:pt>
                <c:pt idx="27663">
                  <c:v>759</c:v>
                </c:pt>
                <c:pt idx="27664">
                  <c:v>759</c:v>
                </c:pt>
                <c:pt idx="27665">
                  <c:v>760</c:v>
                </c:pt>
                <c:pt idx="27666">
                  <c:v>760</c:v>
                </c:pt>
                <c:pt idx="27667">
                  <c:v>762</c:v>
                </c:pt>
                <c:pt idx="27668">
                  <c:v>763</c:v>
                </c:pt>
                <c:pt idx="27669">
                  <c:v>765</c:v>
                </c:pt>
                <c:pt idx="27670">
                  <c:v>765</c:v>
                </c:pt>
                <c:pt idx="27671">
                  <c:v>766</c:v>
                </c:pt>
                <c:pt idx="27672">
                  <c:v>767</c:v>
                </c:pt>
                <c:pt idx="27673">
                  <c:v>767</c:v>
                </c:pt>
                <c:pt idx="27674">
                  <c:v>770</c:v>
                </c:pt>
                <c:pt idx="27675">
                  <c:v>772</c:v>
                </c:pt>
                <c:pt idx="27676">
                  <c:v>772</c:v>
                </c:pt>
                <c:pt idx="27677">
                  <c:v>773</c:v>
                </c:pt>
                <c:pt idx="27678">
                  <c:v>774</c:v>
                </c:pt>
                <c:pt idx="27679">
                  <c:v>774</c:v>
                </c:pt>
                <c:pt idx="27680">
                  <c:v>778</c:v>
                </c:pt>
                <c:pt idx="27681">
                  <c:v>780</c:v>
                </c:pt>
                <c:pt idx="27682">
                  <c:v>781</c:v>
                </c:pt>
                <c:pt idx="27683">
                  <c:v>782</c:v>
                </c:pt>
                <c:pt idx="27684">
                  <c:v>784</c:v>
                </c:pt>
                <c:pt idx="27685">
                  <c:v>786</c:v>
                </c:pt>
                <c:pt idx="27686">
                  <c:v>787</c:v>
                </c:pt>
                <c:pt idx="27687">
                  <c:v>789</c:v>
                </c:pt>
                <c:pt idx="27688">
                  <c:v>790</c:v>
                </c:pt>
                <c:pt idx="27689">
                  <c:v>791</c:v>
                </c:pt>
                <c:pt idx="27690">
                  <c:v>791</c:v>
                </c:pt>
                <c:pt idx="27691">
                  <c:v>792</c:v>
                </c:pt>
                <c:pt idx="27692">
                  <c:v>793</c:v>
                </c:pt>
                <c:pt idx="27693">
                  <c:v>793</c:v>
                </c:pt>
                <c:pt idx="27694">
                  <c:v>795</c:v>
                </c:pt>
                <c:pt idx="27695">
                  <c:v>797</c:v>
                </c:pt>
                <c:pt idx="27696">
                  <c:v>799</c:v>
                </c:pt>
                <c:pt idx="27697">
                  <c:v>801</c:v>
                </c:pt>
                <c:pt idx="27698">
                  <c:v>801</c:v>
                </c:pt>
                <c:pt idx="27699">
                  <c:v>801</c:v>
                </c:pt>
                <c:pt idx="27700">
                  <c:v>801</c:v>
                </c:pt>
                <c:pt idx="27701">
                  <c:v>803</c:v>
                </c:pt>
                <c:pt idx="27702">
                  <c:v>803</c:v>
                </c:pt>
                <c:pt idx="27703">
                  <c:v>804</c:v>
                </c:pt>
                <c:pt idx="27704">
                  <c:v>804</c:v>
                </c:pt>
                <c:pt idx="27705">
                  <c:v>805</c:v>
                </c:pt>
                <c:pt idx="27706">
                  <c:v>805</c:v>
                </c:pt>
                <c:pt idx="27707">
                  <c:v>805</c:v>
                </c:pt>
                <c:pt idx="27708">
                  <c:v>806</c:v>
                </c:pt>
                <c:pt idx="27709">
                  <c:v>807</c:v>
                </c:pt>
                <c:pt idx="27710">
                  <c:v>808</c:v>
                </c:pt>
                <c:pt idx="27711">
                  <c:v>808</c:v>
                </c:pt>
                <c:pt idx="27712">
                  <c:v>809</c:v>
                </c:pt>
                <c:pt idx="27713">
                  <c:v>809</c:v>
                </c:pt>
                <c:pt idx="27714">
                  <c:v>810</c:v>
                </c:pt>
                <c:pt idx="27715">
                  <c:v>812</c:v>
                </c:pt>
                <c:pt idx="27716">
                  <c:v>812</c:v>
                </c:pt>
                <c:pt idx="27717">
                  <c:v>814</c:v>
                </c:pt>
                <c:pt idx="27718">
                  <c:v>814</c:v>
                </c:pt>
                <c:pt idx="27719">
                  <c:v>815</c:v>
                </c:pt>
                <c:pt idx="27720">
                  <c:v>815</c:v>
                </c:pt>
                <c:pt idx="27721">
                  <c:v>815</c:v>
                </c:pt>
                <c:pt idx="27722">
                  <c:v>817</c:v>
                </c:pt>
                <c:pt idx="27723">
                  <c:v>817</c:v>
                </c:pt>
                <c:pt idx="27724">
                  <c:v>820</c:v>
                </c:pt>
                <c:pt idx="27725">
                  <c:v>821</c:v>
                </c:pt>
                <c:pt idx="27726">
                  <c:v>822</c:v>
                </c:pt>
                <c:pt idx="27727">
                  <c:v>824</c:v>
                </c:pt>
                <c:pt idx="27728">
                  <c:v>824</c:v>
                </c:pt>
                <c:pt idx="27729">
                  <c:v>825</c:v>
                </c:pt>
                <c:pt idx="27730">
                  <c:v>826</c:v>
                </c:pt>
                <c:pt idx="27731">
                  <c:v>826</c:v>
                </c:pt>
                <c:pt idx="27732">
                  <c:v>827</c:v>
                </c:pt>
                <c:pt idx="27733">
                  <c:v>827</c:v>
                </c:pt>
                <c:pt idx="27734">
                  <c:v>828</c:v>
                </c:pt>
                <c:pt idx="27735">
                  <c:v>829</c:v>
                </c:pt>
                <c:pt idx="27736">
                  <c:v>830</c:v>
                </c:pt>
                <c:pt idx="27737">
                  <c:v>831</c:v>
                </c:pt>
                <c:pt idx="27738">
                  <c:v>833</c:v>
                </c:pt>
                <c:pt idx="27739">
                  <c:v>834</c:v>
                </c:pt>
                <c:pt idx="27740">
                  <c:v>841</c:v>
                </c:pt>
                <c:pt idx="27741">
                  <c:v>842</c:v>
                </c:pt>
                <c:pt idx="27742">
                  <c:v>843</c:v>
                </c:pt>
                <c:pt idx="27743">
                  <c:v>846</c:v>
                </c:pt>
                <c:pt idx="27744">
                  <c:v>848</c:v>
                </c:pt>
                <c:pt idx="27745">
                  <c:v>848</c:v>
                </c:pt>
                <c:pt idx="27746">
                  <c:v>849</c:v>
                </c:pt>
                <c:pt idx="27747">
                  <c:v>849</c:v>
                </c:pt>
                <c:pt idx="27748">
                  <c:v>850</c:v>
                </c:pt>
                <c:pt idx="27749">
                  <c:v>850</c:v>
                </c:pt>
                <c:pt idx="27750">
                  <c:v>850</c:v>
                </c:pt>
                <c:pt idx="27751">
                  <c:v>853</c:v>
                </c:pt>
                <c:pt idx="27752">
                  <c:v>854</c:v>
                </c:pt>
                <c:pt idx="27753">
                  <c:v>854</c:v>
                </c:pt>
                <c:pt idx="27754">
                  <c:v>857</c:v>
                </c:pt>
                <c:pt idx="27755">
                  <c:v>860</c:v>
                </c:pt>
                <c:pt idx="27756">
                  <c:v>861</c:v>
                </c:pt>
                <c:pt idx="27757">
                  <c:v>862</c:v>
                </c:pt>
                <c:pt idx="27758">
                  <c:v>866</c:v>
                </c:pt>
                <c:pt idx="27759">
                  <c:v>867</c:v>
                </c:pt>
                <c:pt idx="27760">
                  <c:v>867</c:v>
                </c:pt>
                <c:pt idx="27761">
                  <c:v>868</c:v>
                </c:pt>
                <c:pt idx="27762">
                  <c:v>874</c:v>
                </c:pt>
                <c:pt idx="27763">
                  <c:v>874</c:v>
                </c:pt>
                <c:pt idx="27764">
                  <c:v>875</c:v>
                </c:pt>
                <c:pt idx="27765">
                  <c:v>875</c:v>
                </c:pt>
                <c:pt idx="27766">
                  <c:v>879</c:v>
                </c:pt>
                <c:pt idx="27767">
                  <c:v>880</c:v>
                </c:pt>
                <c:pt idx="27768">
                  <c:v>881</c:v>
                </c:pt>
                <c:pt idx="27769">
                  <c:v>881</c:v>
                </c:pt>
                <c:pt idx="27770">
                  <c:v>884</c:v>
                </c:pt>
                <c:pt idx="27771">
                  <c:v>885</c:v>
                </c:pt>
                <c:pt idx="27772">
                  <c:v>885</c:v>
                </c:pt>
                <c:pt idx="27773">
                  <c:v>886</c:v>
                </c:pt>
                <c:pt idx="27774">
                  <c:v>889</c:v>
                </c:pt>
                <c:pt idx="27775">
                  <c:v>890</c:v>
                </c:pt>
                <c:pt idx="27776">
                  <c:v>892</c:v>
                </c:pt>
                <c:pt idx="27777">
                  <c:v>892</c:v>
                </c:pt>
                <c:pt idx="27778">
                  <c:v>896</c:v>
                </c:pt>
                <c:pt idx="27779">
                  <c:v>897</c:v>
                </c:pt>
                <c:pt idx="27780">
                  <c:v>898</c:v>
                </c:pt>
                <c:pt idx="27781">
                  <c:v>901</c:v>
                </c:pt>
                <c:pt idx="27782">
                  <c:v>902</c:v>
                </c:pt>
                <c:pt idx="27783">
                  <c:v>904</c:v>
                </c:pt>
                <c:pt idx="27784">
                  <c:v>905</c:v>
                </c:pt>
                <c:pt idx="27785">
                  <c:v>908</c:v>
                </c:pt>
                <c:pt idx="27786">
                  <c:v>909</c:v>
                </c:pt>
                <c:pt idx="27787">
                  <c:v>914</c:v>
                </c:pt>
                <c:pt idx="27788">
                  <c:v>916</c:v>
                </c:pt>
                <c:pt idx="27789">
                  <c:v>916</c:v>
                </c:pt>
                <c:pt idx="27790">
                  <c:v>918</c:v>
                </c:pt>
                <c:pt idx="27791">
                  <c:v>920</c:v>
                </c:pt>
                <c:pt idx="27792">
                  <c:v>923</c:v>
                </c:pt>
                <c:pt idx="27793">
                  <c:v>924</c:v>
                </c:pt>
                <c:pt idx="27794">
                  <c:v>925</c:v>
                </c:pt>
                <c:pt idx="27795">
                  <c:v>927</c:v>
                </c:pt>
                <c:pt idx="27796">
                  <c:v>928</c:v>
                </c:pt>
                <c:pt idx="27797">
                  <c:v>929</c:v>
                </c:pt>
                <c:pt idx="27798">
                  <c:v>929</c:v>
                </c:pt>
                <c:pt idx="27799">
                  <c:v>930</c:v>
                </c:pt>
                <c:pt idx="27800">
                  <c:v>932</c:v>
                </c:pt>
                <c:pt idx="27801">
                  <c:v>933</c:v>
                </c:pt>
                <c:pt idx="27802">
                  <c:v>934</c:v>
                </c:pt>
                <c:pt idx="27803">
                  <c:v>934</c:v>
                </c:pt>
                <c:pt idx="27804">
                  <c:v>934</c:v>
                </c:pt>
                <c:pt idx="27805">
                  <c:v>934</c:v>
                </c:pt>
                <c:pt idx="27806">
                  <c:v>935</c:v>
                </c:pt>
                <c:pt idx="27807">
                  <c:v>936</c:v>
                </c:pt>
                <c:pt idx="27808">
                  <c:v>938</c:v>
                </c:pt>
                <c:pt idx="27809">
                  <c:v>938</c:v>
                </c:pt>
                <c:pt idx="27810">
                  <c:v>941</c:v>
                </c:pt>
                <c:pt idx="27811">
                  <c:v>942</c:v>
                </c:pt>
                <c:pt idx="27812">
                  <c:v>945</c:v>
                </c:pt>
                <c:pt idx="27813">
                  <c:v>945</c:v>
                </c:pt>
                <c:pt idx="27814">
                  <c:v>949</c:v>
                </c:pt>
                <c:pt idx="27815">
                  <c:v>950</c:v>
                </c:pt>
                <c:pt idx="27816">
                  <c:v>952</c:v>
                </c:pt>
                <c:pt idx="27817">
                  <c:v>954</c:v>
                </c:pt>
                <c:pt idx="27818">
                  <c:v>957</c:v>
                </c:pt>
                <c:pt idx="27819">
                  <c:v>969</c:v>
                </c:pt>
                <c:pt idx="27820">
                  <c:v>969</c:v>
                </c:pt>
                <c:pt idx="27821">
                  <c:v>971</c:v>
                </c:pt>
                <c:pt idx="27822">
                  <c:v>972</c:v>
                </c:pt>
                <c:pt idx="27823">
                  <c:v>975</c:v>
                </c:pt>
                <c:pt idx="27824">
                  <c:v>976</c:v>
                </c:pt>
                <c:pt idx="27825">
                  <c:v>976</c:v>
                </c:pt>
                <c:pt idx="27826">
                  <c:v>977</c:v>
                </c:pt>
                <c:pt idx="27827">
                  <c:v>978</c:v>
                </c:pt>
                <c:pt idx="27828">
                  <c:v>981</c:v>
                </c:pt>
                <c:pt idx="27829">
                  <c:v>984</c:v>
                </c:pt>
                <c:pt idx="27830">
                  <c:v>985</c:v>
                </c:pt>
                <c:pt idx="27831">
                  <c:v>987</c:v>
                </c:pt>
                <c:pt idx="27832">
                  <c:v>988</c:v>
                </c:pt>
                <c:pt idx="27833">
                  <c:v>990</c:v>
                </c:pt>
                <c:pt idx="27834">
                  <c:v>991</c:v>
                </c:pt>
                <c:pt idx="27835">
                  <c:v>991</c:v>
                </c:pt>
                <c:pt idx="27836">
                  <c:v>996</c:v>
                </c:pt>
                <c:pt idx="27837">
                  <c:v>1001</c:v>
                </c:pt>
                <c:pt idx="27838">
                  <c:v>1002</c:v>
                </c:pt>
                <c:pt idx="27839">
                  <c:v>1002</c:v>
                </c:pt>
                <c:pt idx="27840">
                  <c:v>1003</c:v>
                </c:pt>
                <c:pt idx="27841">
                  <c:v>1003</c:v>
                </c:pt>
                <c:pt idx="27842">
                  <c:v>1007</c:v>
                </c:pt>
                <c:pt idx="27843">
                  <c:v>1008</c:v>
                </c:pt>
                <c:pt idx="27844">
                  <c:v>1008</c:v>
                </c:pt>
                <c:pt idx="27845">
                  <c:v>1009</c:v>
                </c:pt>
                <c:pt idx="27846">
                  <c:v>1012</c:v>
                </c:pt>
                <c:pt idx="27847">
                  <c:v>1012</c:v>
                </c:pt>
                <c:pt idx="27848">
                  <c:v>1015</c:v>
                </c:pt>
                <c:pt idx="27849">
                  <c:v>1016</c:v>
                </c:pt>
                <c:pt idx="27850">
                  <c:v>1017</c:v>
                </c:pt>
                <c:pt idx="27851">
                  <c:v>1018</c:v>
                </c:pt>
                <c:pt idx="27852">
                  <c:v>1019</c:v>
                </c:pt>
                <c:pt idx="27853">
                  <c:v>1020</c:v>
                </c:pt>
                <c:pt idx="27854">
                  <c:v>1020</c:v>
                </c:pt>
                <c:pt idx="27855">
                  <c:v>1021</c:v>
                </c:pt>
                <c:pt idx="27856">
                  <c:v>1021</c:v>
                </c:pt>
                <c:pt idx="27857">
                  <c:v>1022</c:v>
                </c:pt>
                <c:pt idx="27858">
                  <c:v>1023</c:v>
                </c:pt>
                <c:pt idx="27859">
                  <c:v>1027</c:v>
                </c:pt>
                <c:pt idx="27860">
                  <c:v>1028</c:v>
                </c:pt>
                <c:pt idx="27861">
                  <c:v>1029</c:v>
                </c:pt>
                <c:pt idx="27862">
                  <c:v>1029</c:v>
                </c:pt>
                <c:pt idx="27863">
                  <c:v>1033</c:v>
                </c:pt>
                <c:pt idx="27864">
                  <c:v>1034</c:v>
                </c:pt>
                <c:pt idx="27865">
                  <c:v>1035</c:v>
                </c:pt>
                <c:pt idx="27866">
                  <c:v>1038</c:v>
                </c:pt>
                <c:pt idx="27867">
                  <c:v>1039</c:v>
                </c:pt>
                <c:pt idx="27868">
                  <c:v>1047</c:v>
                </c:pt>
                <c:pt idx="27869">
                  <c:v>1049</c:v>
                </c:pt>
                <c:pt idx="27870">
                  <c:v>1053</c:v>
                </c:pt>
                <c:pt idx="27871">
                  <c:v>1056</c:v>
                </c:pt>
                <c:pt idx="27872">
                  <c:v>1057</c:v>
                </c:pt>
                <c:pt idx="27873">
                  <c:v>1058</c:v>
                </c:pt>
                <c:pt idx="27874">
                  <c:v>1059</c:v>
                </c:pt>
                <c:pt idx="27875">
                  <c:v>1060</c:v>
                </c:pt>
                <c:pt idx="27876">
                  <c:v>1063</c:v>
                </c:pt>
                <c:pt idx="27877">
                  <c:v>1067</c:v>
                </c:pt>
                <c:pt idx="27878">
                  <c:v>1069</c:v>
                </c:pt>
                <c:pt idx="27879">
                  <c:v>1076</c:v>
                </c:pt>
                <c:pt idx="27880">
                  <c:v>1076</c:v>
                </c:pt>
                <c:pt idx="27881">
                  <c:v>1079</c:v>
                </c:pt>
                <c:pt idx="27882">
                  <c:v>1083</c:v>
                </c:pt>
                <c:pt idx="27883">
                  <c:v>1086</c:v>
                </c:pt>
                <c:pt idx="27884">
                  <c:v>1088</c:v>
                </c:pt>
                <c:pt idx="27885">
                  <c:v>1090</c:v>
                </c:pt>
                <c:pt idx="27886">
                  <c:v>1096</c:v>
                </c:pt>
                <c:pt idx="27887">
                  <c:v>1100</c:v>
                </c:pt>
                <c:pt idx="27888">
                  <c:v>1106</c:v>
                </c:pt>
                <c:pt idx="27889">
                  <c:v>1107</c:v>
                </c:pt>
                <c:pt idx="27890">
                  <c:v>1107</c:v>
                </c:pt>
                <c:pt idx="27891">
                  <c:v>1115</c:v>
                </c:pt>
                <c:pt idx="27892">
                  <c:v>1117</c:v>
                </c:pt>
                <c:pt idx="27893">
                  <c:v>1117</c:v>
                </c:pt>
                <c:pt idx="27894">
                  <c:v>1117</c:v>
                </c:pt>
                <c:pt idx="27895">
                  <c:v>1120</c:v>
                </c:pt>
                <c:pt idx="27896">
                  <c:v>1124</c:v>
                </c:pt>
                <c:pt idx="27897">
                  <c:v>1125</c:v>
                </c:pt>
                <c:pt idx="27898">
                  <c:v>1126</c:v>
                </c:pt>
                <c:pt idx="27899">
                  <c:v>1127</c:v>
                </c:pt>
                <c:pt idx="27900">
                  <c:v>1128</c:v>
                </c:pt>
                <c:pt idx="27901">
                  <c:v>1129</c:v>
                </c:pt>
                <c:pt idx="27902">
                  <c:v>1131</c:v>
                </c:pt>
                <c:pt idx="27903">
                  <c:v>1133</c:v>
                </c:pt>
                <c:pt idx="27904">
                  <c:v>1133</c:v>
                </c:pt>
                <c:pt idx="27905">
                  <c:v>1134</c:v>
                </c:pt>
                <c:pt idx="27906">
                  <c:v>1134</c:v>
                </c:pt>
                <c:pt idx="27907">
                  <c:v>1135</c:v>
                </c:pt>
                <c:pt idx="27908">
                  <c:v>1136</c:v>
                </c:pt>
                <c:pt idx="27909">
                  <c:v>1136</c:v>
                </c:pt>
                <c:pt idx="27910">
                  <c:v>1137</c:v>
                </c:pt>
                <c:pt idx="27911">
                  <c:v>1139</c:v>
                </c:pt>
                <c:pt idx="27912">
                  <c:v>1139</c:v>
                </c:pt>
                <c:pt idx="27913">
                  <c:v>1140</c:v>
                </c:pt>
                <c:pt idx="27914">
                  <c:v>1145</c:v>
                </c:pt>
                <c:pt idx="27915">
                  <c:v>1145</c:v>
                </c:pt>
                <c:pt idx="27916">
                  <c:v>1149</c:v>
                </c:pt>
                <c:pt idx="27917">
                  <c:v>1150</c:v>
                </c:pt>
                <c:pt idx="27918">
                  <c:v>1152</c:v>
                </c:pt>
                <c:pt idx="27919">
                  <c:v>1156</c:v>
                </c:pt>
                <c:pt idx="27920">
                  <c:v>1157</c:v>
                </c:pt>
                <c:pt idx="27921">
                  <c:v>1158</c:v>
                </c:pt>
                <c:pt idx="27922">
                  <c:v>1159</c:v>
                </c:pt>
                <c:pt idx="27923">
                  <c:v>1163</c:v>
                </c:pt>
                <c:pt idx="27924">
                  <c:v>1164</c:v>
                </c:pt>
                <c:pt idx="27925">
                  <c:v>1166</c:v>
                </c:pt>
                <c:pt idx="27926">
                  <c:v>1167</c:v>
                </c:pt>
                <c:pt idx="27927">
                  <c:v>1168</c:v>
                </c:pt>
                <c:pt idx="27928">
                  <c:v>1170</c:v>
                </c:pt>
                <c:pt idx="27929">
                  <c:v>1171</c:v>
                </c:pt>
                <c:pt idx="27930">
                  <c:v>1173</c:v>
                </c:pt>
                <c:pt idx="27931">
                  <c:v>1173</c:v>
                </c:pt>
                <c:pt idx="27932">
                  <c:v>1175</c:v>
                </c:pt>
                <c:pt idx="27933">
                  <c:v>1176</c:v>
                </c:pt>
                <c:pt idx="27934">
                  <c:v>1176</c:v>
                </c:pt>
                <c:pt idx="27935">
                  <c:v>1178</c:v>
                </c:pt>
                <c:pt idx="27936">
                  <c:v>1185</c:v>
                </c:pt>
                <c:pt idx="27937">
                  <c:v>1187</c:v>
                </c:pt>
                <c:pt idx="27938">
                  <c:v>1187</c:v>
                </c:pt>
                <c:pt idx="27939">
                  <c:v>1188</c:v>
                </c:pt>
                <c:pt idx="27940">
                  <c:v>1192</c:v>
                </c:pt>
                <c:pt idx="27941">
                  <c:v>1197</c:v>
                </c:pt>
                <c:pt idx="27942">
                  <c:v>1200</c:v>
                </c:pt>
                <c:pt idx="27943">
                  <c:v>1200</c:v>
                </c:pt>
                <c:pt idx="27944">
                  <c:v>1210</c:v>
                </c:pt>
                <c:pt idx="27945">
                  <c:v>1212</c:v>
                </c:pt>
                <c:pt idx="27946">
                  <c:v>1216</c:v>
                </c:pt>
                <c:pt idx="27947">
                  <c:v>1219</c:v>
                </c:pt>
                <c:pt idx="27948">
                  <c:v>1219</c:v>
                </c:pt>
                <c:pt idx="27949">
                  <c:v>1224</c:v>
                </c:pt>
                <c:pt idx="27950">
                  <c:v>1226</c:v>
                </c:pt>
                <c:pt idx="27951">
                  <c:v>1228</c:v>
                </c:pt>
                <c:pt idx="27952">
                  <c:v>1229</c:v>
                </c:pt>
                <c:pt idx="27953">
                  <c:v>1229</c:v>
                </c:pt>
                <c:pt idx="27954">
                  <c:v>1235</c:v>
                </c:pt>
                <c:pt idx="27955">
                  <c:v>1237</c:v>
                </c:pt>
                <c:pt idx="27956">
                  <c:v>1238</c:v>
                </c:pt>
                <c:pt idx="27957">
                  <c:v>1243</c:v>
                </c:pt>
                <c:pt idx="27958">
                  <c:v>1245</c:v>
                </c:pt>
                <c:pt idx="27959">
                  <c:v>1245</c:v>
                </c:pt>
                <c:pt idx="27960">
                  <c:v>1252</c:v>
                </c:pt>
                <c:pt idx="27961">
                  <c:v>1253</c:v>
                </c:pt>
                <c:pt idx="27962">
                  <c:v>1253</c:v>
                </c:pt>
                <c:pt idx="27963">
                  <c:v>1255</c:v>
                </c:pt>
                <c:pt idx="27964">
                  <c:v>1257</c:v>
                </c:pt>
                <c:pt idx="27965">
                  <c:v>1258</c:v>
                </c:pt>
                <c:pt idx="27966">
                  <c:v>1260</c:v>
                </c:pt>
                <c:pt idx="27967">
                  <c:v>1261</c:v>
                </c:pt>
                <c:pt idx="27968">
                  <c:v>1261</c:v>
                </c:pt>
                <c:pt idx="27969">
                  <c:v>1262</c:v>
                </c:pt>
                <c:pt idx="27970">
                  <c:v>1265</c:v>
                </c:pt>
                <c:pt idx="27971">
                  <c:v>1265</c:v>
                </c:pt>
                <c:pt idx="27972">
                  <c:v>1267</c:v>
                </c:pt>
                <c:pt idx="27973">
                  <c:v>1282</c:v>
                </c:pt>
                <c:pt idx="27974">
                  <c:v>1283</c:v>
                </c:pt>
                <c:pt idx="27975">
                  <c:v>1283</c:v>
                </c:pt>
                <c:pt idx="27976">
                  <c:v>1285</c:v>
                </c:pt>
                <c:pt idx="27977">
                  <c:v>1286</c:v>
                </c:pt>
                <c:pt idx="27978">
                  <c:v>1294</c:v>
                </c:pt>
                <c:pt idx="27979">
                  <c:v>1302</c:v>
                </c:pt>
                <c:pt idx="27980">
                  <c:v>1305</c:v>
                </c:pt>
                <c:pt idx="27981">
                  <c:v>1306</c:v>
                </c:pt>
                <c:pt idx="27982">
                  <c:v>1307</c:v>
                </c:pt>
                <c:pt idx="27983">
                  <c:v>1310</c:v>
                </c:pt>
                <c:pt idx="27984">
                  <c:v>1312</c:v>
                </c:pt>
                <c:pt idx="27985">
                  <c:v>1321</c:v>
                </c:pt>
                <c:pt idx="27986">
                  <c:v>1324</c:v>
                </c:pt>
                <c:pt idx="27987">
                  <c:v>1326</c:v>
                </c:pt>
                <c:pt idx="27988">
                  <c:v>1329</c:v>
                </c:pt>
                <c:pt idx="27989">
                  <c:v>1334</c:v>
                </c:pt>
                <c:pt idx="27990">
                  <c:v>1338</c:v>
                </c:pt>
                <c:pt idx="27991">
                  <c:v>1342</c:v>
                </c:pt>
                <c:pt idx="27992">
                  <c:v>1343</c:v>
                </c:pt>
                <c:pt idx="27993">
                  <c:v>1351</c:v>
                </c:pt>
                <c:pt idx="27994">
                  <c:v>1359</c:v>
                </c:pt>
                <c:pt idx="27995">
                  <c:v>1359</c:v>
                </c:pt>
                <c:pt idx="27996">
                  <c:v>1369</c:v>
                </c:pt>
                <c:pt idx="27997">
                  <c:v>1374</c:v>
                </c:pt>
                <c:pt idx="27998">
                  <c:v>1375</c:v>
                </c:pt>
                <c:pt idx="27999">
                  <c:v>1375</c:v>
                </c:pt>
                <c:pt idx="28000">
                  <c:v>1375</c:v>
                </c:pt>
                <c:pt idx="28001">
                  <c:v>1387</c:v>
                </c:pt>
                <c:pt idx="28002">
                  <c:v>1387</c:v>
                </c:pt>
                <c:pt idx="28003">
                  <c:v>1388</c:v>
                </c:pt>
                <c:pt idx="28004">
                  <c:v>1396</c:v>
                </c:pt>
                <c:pt idx="28005">
                  <c:v>1400</c:v>
                </c:pt>
                <c:pt idx="28006">
                  <c:v>1414</c:v>
                </c:pt>
                <c:pt idx="28007">
                  <c:v>1419</c:v>
                </c:pt>
                <c:pt idx="28008">
                  <c:v>1419</c:v>
                </c:pt>
                <c:pt idx="28009">
                  <c:v>1426</c:v>
                </c:pt>
                <c:pt idx="28010">
                  <c:v>1439</c:v>
                </c:pt>
                <c:pt idx="28011">
                  <c:v>1447</c:v>
                </c:pt>
                <c:pt idx="28012">
                  <c:v>1455</c:v>
                </c:pt>
                <c:pt idx="28013">
                  <c:v>1461</c:v>
                </c:pt>
                <c:pt idx="28014">
                  <c:v>1463</c:v>
                </c:pt>
                <c:pt idx="28015">
                  <c:v>1463</c:v>
                </c:pt>
                <c:pt idx="28016">
                  <c:v>1464</c:v>
                </c:pt>
                <c:pt idx="28017">
                  <c:v>1468</c:v>
                </c:pt>
                <c:pt idx="28018">
                  <c:v>1478</c:v>
                </c:pt>
                <c:pt idx="28019">
                  <c:v>1481</c:v>
                </c:pt>
                <c:pt idx="28020">
                  <c:v>1482</c:v>
                </c:pt>
                <c:pt idx="28021">
                  <c:v>1488</c:v>
                </c:pt>
                <c:pt idx="28022">
                  <c:v>1494</c:v>
                </c:pt>
                <c:pt idx="28023">
                  <c:v>1502</c:v>
                </c:pt>
                <c:pt idx="28024">
                  <c:v>1513</c:v>
                </c:pt>
                <c:pt idx="28025">
                  <c:v>1521</c:v>
                </c:pt>
                <c:pt idx="28026">
                  <c:v>1523</c:v>
                </c:pt>
                <c:pt idx="28027">
                  <c:v>1524</c:v>
                </c:pt>
                <c:pt idx="28028">
                  <c:v>1526</c:v>
                </c:pt>
                <c:pt idx="28029">
                  <c:v>1527</c:v>
                </c:pt>
                <c:pt idx="28030">
                  <c:v>1534</c:v>
                </c:pt>
                <c:pt idx="28031">
                  <c:v>1536</c:v>
                </c:pt>
                <c:pt idx="28032">
                  <c:v>1542</c:v>
                </c:pt>
                <c:pt idx="28033">
                  <c:v>1555</c:v>
                </c:pt>
                <c:pt idx="28034">
                  <c:v>1558</c:v>
                </c:pt>
                <c:pt idx="28035">
                  <c:v>1560</c:v>
                </c:pt>
                <c:pt idx="28036">
                  <c:v>1582</c:v>
                </c:pt>
                <c:pt idx="28037">
                  <c:v>1586</c:v>
                </c:pt>
                <c:pt idx="28038">
                  <c:v>1588</c:v>
                </c:pt>
                <c:pt idx="28039">
                  <c:v>1590</c:v>
                </c:pt>
                <c:pt idx="28040">
                  <c:v>1607</c:v>
                </c:pt>
                <c:pt idx="28041">
                  <c:v>1614</c:v>
                </c:pt>
                <c:pt idx="28042">
                  <c:v>1615</c:v>
                </c:pt>
                <c:pt idx="28043">
                  <c:v>1617</c:v>
                </c:pt>
                <c:pt idx="28044">
                  <c:v>1619</c:v>
                </c:pt>
                <c:pt idx="28045">
                  <c:v>1625</c:v>
                </c:pt>
                <c:pt idx="28046">
                  <c:v>1626</c:v>
                </c:pt>
                <c:pt idx="28047">
                  <c:v>1630</c:v>
                </c:pt>
                <c:pt idx="28048">
                  <c:v>1636</c:v>
                </c:pt>
                <c:pt idx="28049">
                  <c:v>1644</c:v>
                </c:pt>
                <c:pt idx="28050">
                  <c:v>1650</c:v>
                </c:pt>
                <c:pt idx="28051">
                  <c:v>1653</c:v>
                </c:pt>
                <c:pt idx="28052">
                  <c:v>1655</c:v>
                </c:pt>
                <c:pt idx="28053">
                  <c:v>1657</c:v>
                </c:pt>
                <c:pt idx="28054">
                  <c:v>1660</c:v>
                </c:pt>
                <c:pt idx="28055">
                  <c:v>1662</c:v>
                </c:pt>
                <c:pt idx="28056">
                  <c:v>1663</c:v>
                </c:pt>
                <c:pt idx="28057">
                  <c:v>1675</c:v>
                </c:pt>
                <c:pt idx="28058">
                  <c:v>1675</c:v>
                </c:pt>
                <c:pt idx="28059">
                  <c:v>1680</c:v>
                </c:pt>
                <c:pt idx="28060">
                  <c:v>1683</c:v>
                </c:pt>
                <c:pt idx="28061">
                  <c:v>1683</c:v>
                </c:pt>
                <c:pt idx="28062">
                  <c:v>1726</c:v>
                </c:pt>
                <c:pt idx="28063">
                  <c:v>1774</c:v>
                </c:pt>
                <c:pt idx="28064">
                  <c:v>1778</c:v>
                </c:pt>
                <c:pt idx="28065">
                  <c:v>1802</c:v>
                </c:pt>
                <c:pt idx="28066">
                  <c:v>1811</c:v>
                </c:pt>
                <c:pt idx="28067">
                  <c:v>1818</c:v>
                </c:pt>
                <c:pt idx="28068">
                  <c:v>1862</c:v>
                </c:pt>
                <c:pt idx="28069">
                  <c:v>1869</c:v>
                </c:pt>
                <c:pt idx="28070">
                  <c:v>1881</c:v>
                </c:pt>
                <c:pt idx="28071">
                  <c:v>1888</c:v>
                </c:pt>
                <c:pt idx="28072">
                  <c:v>1899</c:v>
                </c:pt>
                <c:pt idx="28073">
                  <c:v>1922</c:v>
                </c:pt>
                <c:pt idx="28074">
                  <c:v>1924</c:v>
                </c:pt>
                <c:pt idx="28075">
                  <c:v>1954</c:v>
                </c:pt>
                <c:pt idx="28076">
                  <c:v>1959</c:v>
                </c:pt>
                <c:pt idx="28077">
                  <c:v>1994</c:v>
                </c:pt>
                <c:pt idx="28078">
                  <c:v>2010</c:v>
                </c:pt>
                <c:pt idx="28079">
                  <c:v>2035</c:v>
                </c:pt>
                <c:pt idx="28080">
                  <c:v>2038</c:v>
                </c:pt>
                <c:pt idx="28081">
                  <c:v>2054</c:v>
                </c:pt>
                <c:pt idx="28082">
                  <c:v>2056</c:v>
                </c:pt>
                <c:pt idx="28083">
                  <c:v>2078</c:v>
                </c:pt>
                <c:pt idx="28084">
                  <c:v>2093</c:v>
                </c:pt>
                <c:pt idx="28085">
                  <c:v>2107</c:v>
                </c:pt>
                <c:pt idx="28086">
                  <c:v>2118</c:v>
                </c:pt>
                <c:pt idx="28087">
                  <c:v>2120</c:v>
                </c:pt>
                <c:pt idx="28088">
                  <c:v>2134</c:v>
                </c:pt>
                <c:pt idx="28089">
                  <c:v>2174</c:v>
                </c:pt>
                <c:pt idx="28090">
                  <c:v>2219</c:v>
                </c:pt>
                <c:pt idx="28091">
                  <c:v>2316</c:v>
                </c:pt>
                <c:pt idx="28092">
                  <c:v>2335</c:v>
                </c:pt>
                <c:pt idx="28093">
                  <c:v>2364</c:v>
                </c:pt>
                <c:pt idx="28094">
                  <c:v>2541</c:v>
                </c:pt>
                <c:pt idx="28095">
                  <c:v>2586</c:v>
                </c:pt>
                <c:pt idx="28096">
                  <c:v>2623</c:v>
                </c:pt>
                <c:pt idx="28097">
                  <c:v>2990</c:v>
                </c:pt>
                <c:pt idx="28098">
                  <c:v>3086</c:v>
                </c:pt>
              </c:numCache>
            </c:numRef>
          </c:xVal>
          <c:yVal>
            <c:numRef>
              <c:f>'Block Database'!$T$2:$T$28100</c:f>
              <c:numCache>
                <c:formatCode>General</c:formatCode>
                <c:ptCount val="280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1</c:v>
                </c:pt>
                <c:pt idx="10955">
                  <c:v>1</c:v>
                </c:pt>
                <c:pt idx="10956">
                  <c:v>1</c:v>
                </c:pt>
                <c:pt idx="10957">
                  <c:v>2</c:v>
                </c:pt>
                <c:pt idx="10958">
                  <c:v>2</c:v>
                </c:pt>
                <c:pt idx="10959">
                  <c:v>2</c:v>
                </c:pt>
                <c:pt idx="10960">
                  <c:v>2</c:v>
                </c:pt>
                <c:pt idx="10961">
                  <c:v>2</c:v>
                </c:pt>
                <c:pt idx="10962">
                  <c:v>2</c:v>
                </c:pt>
                <c:pt idx="10963">
                  <c:v>3</c:v>
                </c:pt>
                <c:pt idx="10964">
                  <c:v>3</c:v>
                </c:pt>
                <c:pt idx="10965">
                  <c:v>3</c:v>
                </c:pt>
                <c:pt idx="10966">
                  <c:v>3</c:v>
                </c:pt>
                <c:pt idx="10967">
                  <c:v>3</c:v>
                </c:pt>
                <c:pt idx="10968">
                  <c:v>4</c:v>
                </c:pt>
                <c:pt idx="10969">
                  <c:v>4</c:v>
                </c:pt>
                <c:pt idx="10970">
                  <c:v>4</c:v>
                </c:pt>
                <c:pt idx="10971">
                  <c:v>4</c:v>
                </c:pt>
                <c:pt idx="10972">
                  <c:v>4</c:v>
                </c:pt>
                <c:pt idx="10973">
                  <c:v>4</c:v>
                </c:pt>
                <c:pt idx="10974">
                  <c:v>5</c:v>
                </c:pt>
                <c:pt idx="10975">
                  <c:v>5</c:v>
                </c:pt>
                <c:pt idx="10976">
                  <c:v>5</c:v>
                </c:pt>
                <c:pt idx="10977">
                  <c:v>5</c:v>
                </c:pt>
                <c:pt idx="10978">
                  <c:v>5</c:v>
                </c:pt>
                <c:pt idx="10979">
                  <c:v>5</c:v>
                </c:pt>
                <c:pt idx="10980">
                  <c:v>5</c:v>
                </c:pt>
                <c:pt idx="10981">
                  <c:v>5</c:v>
                </c:pt>
                <c:pt idx="10982">
                  <c:v>6</c:v>
                </c:pt>
                <c:pt idx="10983">
                  <c:v>6</c:v>
                </c:pt>
                <c:pt idx="10984">
                  <c:v>6</c:v>
                </c:pt>
                <c:pt idx="10985">
                  <c:v>6</c:v>
                </c:pt>
                <c:pt idx="10986">
                  <c:v>6</c:v>
                </c:pt>
                <c:pt idx="10987">
                  <c:v>6</c:v>
                </c:pt>
                <c:pt idx="10988">
                  <c:v>6</c:v>
                </c:pt>
                <c:pt idx="10989">
                  <c:v>6</c:v>
                </c:pt>
                <c:pt idx="10990">
                  <c:v>6</c:v>
                </c:pt>
                <c:pt idx="10991">
                  <c:v>7</c:v>
                </c:pt>
                <c:pt idx="10992">
                  <c:v>7</c:v>
                </c:pt>
                <c:pt idx="10993">
                  <c:v>7</c:v>
                </c:pt>
                <c:pt idx="10994">
                  <c:v>7</c:v>
                </c:pt>
                <c:pt idx="10995">
                  <c:v>7</c:v>
                </c:pt>
                <c:pt idx="10996">
                  <c:v>7</c:v>
                </c:pt>
                <c:pt idx="10997">
                  <c:v>8</c:v>
                </c:pt>
                <c:pt idx="10998">
                  <c:v>8</c:v>
                </c:pt>
                <c:pt idx="10999">
                  <c:v>8</c:v>
                </c:pt>
                <c:pt idx="11000">
                  <c:v>9</c:v>
                </c:pt>
                <c:pt idx="11001">
                  <c:v>9</c:v>
                </c:pt>
                <c:pt idx="11002">
                  <c:v>9</c:v>
                </c:pt>
                <c:pt idx="11003">
                  <c:v>10</c:v>
                </c:pt>
                <c:pt idx="11004">
                  <c:v>10</c:v>
                </c:pt>
                <c:pt idx="11005">
                  <c:v>10</c:v>
                </c:pt>
                <c:pt idx="11006">
                  <c:v>10</c:v>
                </c:pt>
                <c:pt idx="11007">
                  <c:v>10</c:v>
                </c:pt>
                <c:pt idx="11008">
                  <c:v>10</c:v>
                </c:pt>
                <c:pt idx="11009">
                  <c:v>10</c:v>
                </c:pt>
                <c:pt idx="11010">
                  <c:v>11</c:v>
                </c:pt>
                <c:pt idx="11011">
                  <c:v>11</c:v>
                </c:pt>
                <c:pt idx="11012">
                  <c:v>11</c:v>
                </c:pt>
                <c:pt idx="11013">
                  <c:v>11</c:v>
                </c:pt>
                <c:pt idx="11014">
                  <c:v>11</c:v>
                </c:pt>
                <c:pt idx="11015">
                  <c:v>12</c:v>
                </c:pt>
                <c:pt idx="11016">
                  <c:v>12</c:v>
                </c:pt>
                <c:pt idx="11017">
                  <c:v>12</c:v>
                </c:pt>
                <c:pt idx="11018">
                  <c:v>12</c:v>
                </c:pt>
                <c:pt idx="11019">
                  <c:v>13</c:v>
                </c:pt>
                <c:pt idx="11020">
                  <c:v>13</c:v>
                </c:pt>
                <c:pt idx="11021">
                  <c:v>13</c:v>
                </c:pt>
                <c:pt idx="11022">
                  <c:v>14</c:v>
                </c:pt>
                <c:pt idx="11023">
                  <c:v>15</c:v>
                </c:pt>
                <c:pt idx="11024">
                  <c:v>16</c:v>
                </c:pt>
                <c:pt idx="11025">
                  <c:v>16</c:v>
                </c:pt>
                <c:pt idx="11026">
                  <c:v>16</c:v>
                </c:pt>
                <c:pt idx="11027">
                  <c:v>17</c:v>
                </c:pt>
                <c:pt idx="11028">
                  <c:v>17</c:v>
                </c:pt>
                <c:pt idx="11029">
                  <c:v>17</c:v>
                </c:pt>
                <c:pt idx="11030">
                  <c:v>17</c:v>
                </c:pt>
                <c:pt idx="11031">
                  <c:v>18</c:v>
                </c:pt>
                <c:pt idx="11032">
                  <c:v>18</c:v>
                </c:pt>
                <c:pt idx="11033">
                  <c:v>20</c:v>
                </c:pt>
                <c:pt idx="11034">
                  <c:v>20</c:v>
                </c:pt>
                <c:pt idx="11035">
                  <c:v>20</c:v>
                </c:pt>
                <c:pt idx="11036">
                  <c:v>21</c:v>
                </c:pt>
                <c:pt idx="11037">
                  <c:v>22</c:v>
                </c:pt>
                <c:pt idx="11038">
                  <c:v>23</c:v>
                </c:pt>
                <c:pt idx="11039">
                  <c:v>24</c:v>
                </c:pt>
                <c:pt idx="11040">
                  <c:v>27</c:v>
                </c:pt>
                <c:pt idx="11041">
                  <c:v>-1</c:v>
                </c:pt>
                <c:pt idx="11042">
                  <c:v>-1</c:v>
                </c:pt>
                <c:pt idx="11043">
                  <c:v>-1</c:v>
                </c:pt>
                <c:pt idx="11044">
                  <c:v>-1</c:v>
                </c:pt>
                <c:pt idx="11045">
                  <c:v>-1</c:v>
                </c:pt>
                <c:pt idx="11046">
                  <c:v>0</c:v>
                </c:pt>
                <c:pt idx="11047">
                  <c:v>0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1</c:v>
                </c:pt>
                <c:pt idx="11052">
                  <c:v>1</c:v>
                </c:pt>
                <c:pt idx="11053">
                  <c:v>1</c:v>
                </c:pt>
                <c:pt idx="11054">
                  <c:v>1</c:v>
                </c:pt>
                <c:pt idx="11055">
                  <c:v>1</c:v>
                </c:pt>
                <c:pt idx="11056">
                  <c:v>1</c:v>
                </c:pt>
                <c:pt idx="11057">
                  <c:v>2</c:v>
                </c:pt>
                <c:pt idx="11058">
                  <c:v>2</c:v>
                </c:pt>
                <c:pt idx="11059">
                  <c:v>2</c:v>
                </c:pt>
                <c:pt idx="11060">
                  <c:v>2</c:v>
                </c:pt>
                <c:pt idx="11061">
                  <c:v>2</c:v>
                </c:pt>
                <c:pt idx="11062">
                  <c:v>2</c:v>
                </c:pt>
                <c:pt idx="11063">
                  <c:v>3</c:v>
                </c:pt>
                <c:pt idx="11064">
                  <c:v>3</c:v>
                </c:pt>
                <c:pt idx="11065">
                  <c:v>3</c:v>
                </c:pt>
                <c:pt idx="11066">
                  <c:v>3</c:v>
                </c:pt>
                <c:pt idx="11067">
                  <c:v>4</c:v>
                </c:pt>
                <c:pt idx="11068">
                  <c:v>4</c:v>
                </c:pt>
                <c:pt idx="11069">
                  <c:v>4</c:v>
                </c:pt>
                <c:pt idx="11070">
                  <c:v>4</c:v>
                </c:pt>
                <c:pt idx="11071">
                  <c:v>4</c:v>
                </c:pt>
                <c:pt idx="11072">
                  <c:v>4</c:v>
                </c:pt>
                <c:pt idx="11073">
                  <c:v>4</c:v>
                </c:pt>
                <c:pt idx="11074">
                  <c:v>4</c:v>
                </c:pt>
                <c:pt idx="11075">
                  <c:v>5</c:v>
                </c:pt>
                <c:pt idx="11076">
                  <c:v>5</c:v>
                </c:pt>
                <c:pt idx="11077">
                  <c:v>5</c:v>
                </c:pt>
                <c:pt idx="11078">
                  <c:v>5</c:v>
                </c:pt>
                <c:pt idx="11079">
                  <c:v>5</c:v>
                </c:pt>
                <c:pt idx="11080">
                  <c:v>5</c:v>
                </c:pt>
                <c:pt idx="11081">
                  <c:v>5</c:v>
                </c:pt>
                <c:pt idx="11082">
                  <c:v>5</c:v>
                </c:pt>
                <c:pt idx="11083">
                  <c:v>5</c:v>
                </c:pt>
                <c:pt idx="11084">
                  <c:v>6</c:v>
                </c:pt>
                <c:pt idx="11085">
                  <c:v>6</c:v>
                </c:pt>
                <c:pt idx="11086">
                  <c:v>6</c:v>
                </c:pt>
                <c:pt idx="11087">
                  <c:v>6</c:v>
                </c:pt>
                <c:pt idx="11088">
                  <c:v>6</c:v>
                </c:pt>
                <c:pt idx="11089">
                  <c:v>6</c:v>
                </c:pt>
                <c:pt idx="11090">
                  <c:v>6</c:v>
                </c:pt>
                <c:pt idx="11091">
                  <c:v>6</c:v>
                </c:pt>
                <c:pt idx="11092">
                  <c:v>7</c:v>
                </c:pt>
                <c:pt idx="11093">
                  <c:v>7</c:v>
                </c:pt>
                <c:pt idx="11094">
                  <c:v>7</c:v>
                </c:pt>
                <c:pt idx="11095">
                  <c:v>7</c:v>
                </c:pt>
                <c:pt idx="11096">
                  <c:v>7</c:v>
                </c:pt>
                <c:pt idx="11097">
                  <c:v>7</c:v>
                </c:pt>
                <c:pt idx="11098">
                  <c:v>7</c:v>
                </c:pt>
                <c:pt idx="11099">
                  <c:v>7</c:v>
                </c:pt>
                <c:pt idx="11100">
                  <c:v>7</c:v>
                </c:pt>
                <c:pt idx="11101">
                  <c:v>8</c:v>
                </c:pt>
                <c:pt idx="11102">
                  <c:v>8</c:v>
                </c:pt>
                <c:pt idx="11103">
                  <c:v>8</c:v>
                </c:pt>
                <c:pt idx="11104">
                  <c:v>8</c:v>
                </c:pt>
                <c:pt idx="11105">
                  <c:v>8</c:v>
                </c:pt>
                <c:pt idx="11106">
                  <c:v>9</c:v>
                </c:pt>
                <c:pt idx="11107">
                  <c:v>9</c:v>
                </c:pt>
                <c:pt idx="11108">
                  <c:v>9</c:v>
                </c:pt>
                <c:pt idx="11109">
                  <c:v>9</c:v>
                </c:pt>
                <c:pt idx="11110">
                  <c:v>9</c:v>
                </c:pt>
                <c:pt idx="11111">
                  <c:v>9</c:v>
                </c:pt>
                <c:pt idx="11112">
                  <c:v>9</c:v>
                </c:pt>
                <c:pt idx="11113">
                  <c:v>9</c:v>
                </c:pt>
                <c:pt idx="11114">
                  <c:v>9</c:v>
                </c:pt>
                <c:pt idx="11115">
                  <c:v>9</c:v>
                </c:pt>
                <c:pt idx="11116">
                  <c:v>9</c:v>
                </c:pt>
                <c:pt idx="11117">
                  <c:v>10</c:v>
                </c:pt>
                <c:pt idx="11118">
                  <c:v>10</c:v>
                </c:pt>
                <c:pt idx="11119">
                  <c:v>10</c:v>
                </c:pt>
                <c:pt idx="11120">
                  <c:v>10</c:v>
                </c:pt>
                <c:pt idx="11121">
                  <c:v>10</c:v>
                </c:pt>
                <c:pt idx="11122">
                  <c:v>10</c:v>
                </c:pt>
                <c:pt idx="11123">
                  <c:v>10</c:v>
                </c:pt>
                <c:pt idx="11124">
                  <c:v>10</c:v>
                </c:pt>
                <c:pt idx="11125">
                  <c:v>11</c:v>
                </c:pt>
                <c:pt idx="11126">
                  <c:v>11</c:v>
                </c:pt>
                <c:pt idx="11127">
                  <c:v>11</c:v>
                </c:pt>
                <c:pt idx="11128">
                  <c:v>11</c:v>
                </c:pt>
                <c:pt idx="11129">
                  <c:v>11</c:v>
                </c:pt>
                <c:pt idx="11130">
                  <c:v>11</c:v>
                </c:pt>
                <c:pt idx="11131">
                  <c:v>11</c:v>
                </c:pt>
                <c:pt idx="11132">
                  <c:v>11</c:v>
                </c:pt>
                <c:pt idx="11133">
                  <c:v>11</c:v>
                </c:pt>
                <c:pt idx="11134">
                  <c:v>11</c:v>
                </c:pt>
                <c:pt idx="11135">
                  <c:v>12</c:v>
                </c:pt>
                <c:pt idx="11136">
                  <c:v>12</c:v>
                </c:pt>
                <c:pt idx="11137">
                  <c:v>12</c:v>
                </c:pt>
                <c:pt idx="11138">
                  <c:v>12</c:v>
                </c:pt>
                <c:pt idx="11139">
                  <c:v>12</c:v>
                </c:pt>
                <c:pt idx="11140">
                  <c:v>12</c:v>
                </c:pt>
                <c:pt idx="11141">
                  <c:v>13</c:v>
                </c:pt>
                <c:pt idx="11142">
                  <c:v>13</c:v>
                </c:pt>
                <c:pt idx="11143">
                  <c:v>13</c:v>
                </c:pt>
                <c:pt idx="11144">
                  <c:v>13</c:v>
                </c:pt>
                <c:pt idx="11145">
                  <c:v>13</c:v>
                </c:pt>
                <c:pt idx="11146">
                  <c:v>14</c:v>
                </c:pt>
                <c:pt idx="11147">
                  <c:v>14</c:v>
                </c:pt>
                <c:pt idx="11148">
                  <c:v>14</c:v>
                </c:pt>
                <c:pt idx="11149">
                  <c:v>15</c:v>
                </c:pt>
                <c:pt idx="11150">
                  <c:v>15</c:v>
                </c:pt>
                <c:pt idx="11151">
                  <c:v>15</c:v>
                </c:pt>
                <c:pt idx="11152">
                  <c:v>15</c:v>
                </c:pt>
                <c:pt idx="11153">
                  <c:v>15</c:v>
                </c:pt>
                <c:pt idx="11154">
                  <c:v>15</c:v>
                </c:pt>
                <c:pt idx="11155">
                  <c:v>15</c:v>
                </c:pt>
                <c:pt idx="11156">
                  <c:v>15</c:v>
                </c:pt>
                <c:pt idx="11157">
                  <c:v>15</c:v>
                </c:pt>
                <c:pt idx="11158">
                  <c:v>15</c:v>
                </c:pt>
                <c:pt idx="11159">
                  <c:v>16</c:v>
                </c:pt>
                <c:pt idx="11160">
                  <c:v>16</c:v>
                </c:pt>
                <c:pt idx="11161">
                  <c:v>16</c:v>
                </c:pt>
                <c:pt idx="11162">
                  <c:v>16</c:v>
                </c:pt>
                <c:pt idx="11163">
                  <c:v>16</c:v>
                </c:pt>
                <c:pt idx="11164">
                  <c:v>17</c:v>
                </c:pt>
                <c:pt idx="11165">
                  <c:v>17</c:v>
                </c:pt>
                <c:pt idx="11166">
                  <c:v>17</c:v>
                </c:pt>
                <c:pt idx="11167">
                  <c:v>17</c:v>
                </c:pt>
                <c:pt idx="11168">
                  <c:v>17</c:v>
                </c:pt>
                <c:pt idx="11169">
                  <c:v>17</c:v>
                </c:pt>
                <c:pt idx="11170">
                  <c:v>17</c:v>
                </c:pt>
                <c:pt idx="11171">
                  <c:v>18</c:v>
                </c:pt>
                <c:pt idx="11172">
                  <c:v>18</c:v>
                </c:pt>
                <c:pt idx="11173">
                  <c:v>18</c:v>
                </c:pt>
                <c:pt idx="11174">
                  <c:v>18</c:v>
                </c:pt>
                <c:pt idx="11175">
                  <c:v>19</c:v>
                </c:pt>
                <c:pt idx="11176">
                  <c:v>20</c:v>
                </c:pt>
                <c:pt idx="11177">
                  <c:v>20</c:v>
                </c:pt>
                <c:pt idx="11178">
                  <c:v>21</c:v>
                </c:pt>
                <c:pt idx="11179">
                  <c:v>21</c:v>
                </c:pt>
                <c:pt idx="11180">
                  <c:v>22</c:v>
                </c:pt>
                <c:pt idx="11181">
                  <c:v>22</c:v>
                </c:pt>
                <c:pt idx="11182">
                  <c:v>22</c:v>
                </c:pt>
                <c:pt idx="11183">
                  <c:v>22</c:v>
                </c:pt>
                <c:pt idx="11184">
                  <c:v>23</c:v>
                </c:pt>
                <c:pt idx="11185">
                  <c:v>25</c:v>
                </c:pt>
                <c:pt idx="11186">
                  <c:v>27</c:v>
                </c:pt>
                <c:pt idx="11187">
                  <c:v>28</c:v>
                </c:pt>
                <c:pt idx="11188">
                  <c:v>33</c:v>
                </c:pt>
                <c:pt idx="11189">
                  <c:v>-2</c:v>
                </c:pt>
                <c:pt idx="11190">
                  <c:v>-2</c:v>
                </c:pt>
                <c:pt idx="11191">
                  <c:v>-2</c:v>
                </c:pt>
                <c:pt idx="11192">
                  <c:v>-2</c:v>
                </c:pt>
                <c:pt idx="11193">
                  <c:v>-2</c:v>
                </c:pt>
                <c:pt idx="11194">
                  <c:v>-2</c:v>
                </c:pt>
                <c:pt idx="11195">
                  <c:v>-2</c:v>
                </c:pt>
                <c:pt idx="11196">
                  <c:v>-1</c:v>
                </c:pt>
                <c:pt idx="11197">
                  <c:v>-1</c:v>
                </c:pt>
                <c:pt idx="11198">
                  <c:v>-1</c:v>
                </c:pt>
                <c:pt idx="11199">
                  <c:v>-1</c:v>
                </c:pt>
                <c:pt idx="11200">
                  <c:v>0</c:v>
                </c:pt>
                <c:pt idx="11201">
                  <c:v>0</c:v>
                </c:pt>
                <c:pt idx="11202">
                  <c:v>0</c:v>
                </c:pt>
                <c:pt idx="11203">
                  <c:v>0</c:v>
                </c:pt>
                <c:pt idx="11204">
                  <c:v>0</c:v>
                </c:pt>
                <c:pt idx="11205">
                  <c:v>0</c:v>
                </c:pt>
                <c:pt idx="11206">
                  <c:v>0</c:v>
                </c:pt>
                <c:pt idx="11207">
                  <c:v>0</c:v>
                </c:pt>
                <c:pt idx="11208">
                  <c:v>0</c:v>
                </c:pt>
                <c:pt idx="11209">
                  <c:v>0</c:v>
                </c:pt>
                <c:pt idx="11210">
                  <c:v>0</c:v>
                </c:pt>
                <c:pt idx="11211">
                  <c:v>0</c:v>
                </c:pt>
                <c:pt idx="11212">
                  <c:v>1</c:v>
                </c:pt>
                <c:pt idx="11213">
                  <c:v>1</c:v>
                </c:pt>
                <c:pt idx="11214">
                  <c:v>1</c:v>
                </c:pt>
                <c:pt idx="11215">
                  <c:v>1</c:v>
                </c:pt>
                <c:pt idx="11216">
                  <c:v>1</c:v>
                </c:pt>
                <c:pt idx="11217">
                  <c:v>1</c:v>
                </c:pt>
                <c:pt idx="11218">
                  <c:v>1</c:v>
                </c:pt>
                <c:pt idx="11219">
                  <c:v>1</c:v>
                </c:pt>
                <c:pt idx="11220">
                  <c:v>1</c:v>
                </c:pt>
                <c:pt idx="11221">
                  <c:v>1</c:v>
                </c:pt>
                <c:pt idx="11222">
                  <c:v>1</c:v>
                </c:pt>
                <c:pt idx="11223">
                  <c:v>2</c:v>
                </c:pt>
                <c:pt idx="11224">
                  <c:v>2</c:v>
                </c:pt>
                <c:pt idx="11225">
                  <c:v>2</c:v>
                </c:pt>
                <c:pt idx="11226">
                  <c:v>2</c:v>
                </c:pt>
                <c:pt idx="11227">
                  <c:v>2</c:v>
                </c:pt>
                <c:pt idx="11228">
                  <c:v>2</c:v>
                </c:pt>
                <c:pt idx="11229">
                  <c:v>2</c:v>
                </c:pt>
                <c:pt idx="11230">
                  <c:v>2</c:v>
                </c:pt>
                <c:pt idx="11231">
                  <c:v>2</c:v>
                </c:pt>
                <c:pt idx="11232">
                  <c:v>2</c:v>
                </c:pt>
                <c:pt idx="11233">
                  <c:v>2</c:v>
                </c:pt>
                <c:pt idx="11234">
                  <c:v>2</c:v>
                </c:pt>
                <c:pt idx="11235">
                  <c:v>2</c:v>
                </c:pt>
                <c:pt idx="11236">
                  <c:v>2</c:v>
                </c:pt>
                <c:pt idx="11237">
                  <c:v>2</c:v>
                </c:pt>
                <c:pt idx="11238">
                  <c:v>2</c:v>
                </c:pt>
                <c:pt idx="11239">
                  <c:v>2</c:v>
                </c:pt>
                <c:pt idx="11240">
                  <c:v>2</c:v>
                </c:pt>
                <c:pt idx="11241">
                  <c:v>3</c:v>
                </c:pt>
                <c:pt idx="11242">
                  <c:v>3</c:v>
                </c:pt>
                <c:pt idx="11243">
                  <c:v>3</c:v>
                </c:pt>
                <c:pt idx="11244">
                  <c:v>3</c:v>
                </c:pt>
                <c:pt idx="11245">
                  <c:v>3</c:v>
                </c:pt>
                <c:pt idx="11246">
                  <c:v>3</c:v>
                </c:pt>
                <c:pt idx="11247">
                  <c:v>3</c:v>
                </c:pt>
                <c:pt idx="11248">
                  <c:v>3</c:v>
                </c:pt>
                <c:pt idx="11249">
                  <c:v>3</c:v>
                </c:pt>
                <c:pt idx="11250">
                  <c:v>3</c:v>
                </c:pt>
                <c:pt idx="11251">
                  <c:v>3</c:v>
                </c:pt>
                <c:pt idx="11252">
                  <c:v>3</c:v>
                </c:pt>
                <c:pt idx="11253">
                  <c:v>3</c:v>
                </c:pt>
                <c:pt idx="11254">
                  <c:v>3</c:v>
                </c:pt>
                <c:pt idx="11255">
                  <c:v>3</c:v>
                </c:pt>
                <c:pt idx="11256">
                  <c:v>4</c:v>
                </c:pt>
                <c:pt idx="11257">
                  <c:v>4</c:v>
                </c:pt>
                <c:pt idx="11258">
                  <c:v>4</c:v>
                </c:pt>
                <c:pt idx="11259">
                  <c:v>4</c:v>
                </c:pt>
                <c:pt idx="11260">
                  <c:v>4</c:v>
                </c:pt>
                <c:pt idx="11261">
                  <c:v>4</c:v>
                </c:pt>
                <c:pt idx="11262">
                  <c:v>4</c:v>
                </c:pt>
                <c:pt idx="11263">
                  <c:v>4</c:v>
                </c:pt>
                <c:pt idx="11264">
                  <c:v>4</c:v>
                </c:pt>
                <c:pt idx="11265">
                  <c:v>4</c:v>
                </c:pt>
                <c:pt idx="11266">
                  <c:v>4</c:v>
                </c:pt>
                <c:pt idx="11267">
                  <c:v>4</c:v>
                </c:pt>
                <c:pt idx="11268">
                  <c:v>4</c:v>
                </c:pt>
                <c:pt idx="11269">
                  <c:v>4</c:v>
                </c:pt>
                <c:pt idx="11270">
                  <c:v>5</c:v>
                </c:pt>
                <c:pt idx="11271">
                  <c:v>5</c:v>
                </c:pt>
                <c:pt idx="11272">
                  <c:v>5</c:v>
                </c:pt>
                <c:pt idx="11273">
                  <c:v>5</c:v>
                </c:pt>
                <c:pt idx="11274">
                  <c:v>5</c:v>
                </c:pt>
                <c:pt idx="11275">
                  <c:v>5</c:v>
                </c:pt>
                <c:pt idx="11276">
                  <c:v>5</c:v>
                </c:pt>
                <c:pt idx="11277">
                  <c:v>5</c:v>
                </c:pt>
                <c:pt idx="11278">
                  <c:v>5</c:v>
                </c:pt>
                <c:pt idx="11279">
                  <c:v>5</c:v>
                </c:pt>
                <c:pt idx="11280">
                  <c:v>5</c:v>
                </c:pt>
                <c:pt idx="11281">
                  <c:v>5</c:v>
                </c:pt>
                <c:pt idx="11282">
                  <c:v>5</c:v>
                </c:pt>
                <c:pt idx="11283">
                  <c:v>5</c:v>
                </c:pt>
                <c:pt idx="11284">
                  <c:v>5</c:v>
                </c:pt>
                <c:pt idx="11285">
                  <c:v>5</c:v>
                </c:pt>
                <c:pt idx="11286">
                  <c:v>5</c:v>
                </c:pt>
                <c:pt idx="11287">
                  <c:v>5</c:v>
                </c:pt>
                <c:pt idx="11288">
                  <c:v>5</c:v>
                </c:pt>
                <c:pt idx="11289">
                  <c:v>5</c:v>
                </c:pt>
                <c:pt idx="11290">
                  <c:v>5</c:v>
                </c:pt>
                <c:pt idx="11291">
                  <c:v>6</c:v>
                </c:pt>
                <c:pt idx="11292">
                  <c:v>6</c:v>
                </c:pt>
                <c:pt idx="11293">
                  <c:v>6</c:v>
                </c:pt>
                <c:pt idx="11294">
                  <c:v>6</c:v>
                </c:pt>
                <c:pt idx="11295">
                  <c:v>6</c:v>
                </c:pt>
                <c:pt idx="11296">
                  <c:v>6</c:v>
                </c:pt>
                <c:pt idx="11297">
                  <c:v>6</c:v>
                </c:pt>
                <c:pt idx="11298">
                  <c:v>6</c:v>
                </c:pt>
                <c:pt idx="11299">
                  <c:v>6</c:v>
                </c:pt>
                <c:pt idx="11300">
                  <c:v>6</c:v>
                </c:pt>
                <c:pt idx="11301">
                  <c:v>6</c:v>
                </c:pt>
                <c:pt idx="11302">
                  <c:v>6</c:v>
                </c:pt>
                <c:pt idx="11303">
                  <c:v>6</c:v>
                </c:pt>
                <c:pt idx="11304">
                  <c:v>6</c:v>
                </c:pt>
                <c:pt idx="11305">
                  <c:v>6</c:v>
                </c:pt>
                <c:pt idx="11306">
                  <c:v>7</c:v>
                </c:pt>
                <c:pt idx="11307">
                  <c:v>7</c:v>
                </c:pt>
                <c:pt idx="11308">
                  <c:v>7</c:v>
                </c:pt>
                <c:pt idx="11309">
                  <c:v>7</c:v>
                </c:pt>
                <c:pt idx="11310">
                  <c:v>7</c:v>
                </c:pt>
                <c:pt idx="11311">
                  <c:v>7</c:v>
                </c:pt>
                <c:pt idx="11312">
                  <c:v>7</c:v>
                </c:pt>
                <c:pt idx="11313">
                  <c:v>7</c:v>
                </c:pt>
                <c:pt idx="11314">
                  <c:v>7</c:v>
                </c:pt>
                <c:pt idx="11315">
                  <c:v>7</c:v>
                </c:pt>
                <c:pt idx="11316">
                  <c:v>7</c:v>
                </c:pt>
                <c:pt idx="11317">
                  <c:v>7</c:v>
                </c:pt>
                <c:pt idx="11318">
                  <c:v>7</c:v>
                </c:pt>
                <c:pt idx="11319">
                  <c:v>8</c:v>
                </c:pt>
                <c:pt idx="11320">
                  <c:v>8</c:v>
                </c:pt>
                <c:pt idx="11321">
                  <c:v>8</c:v>
                </c:pt>
                <c:pt idx="11322">
                  <c:v>8</c:v>
                </c:pt>
                <c:pt idx="11323">
                  <c:v>8</c:v>
                </c:pt>
                <c:pt idx="11324">
                  <c:v>8</c:v>
                </c:pt>
                <c:pt idx="11325">
                  <c:v>8</c:v>
                </c:pt>
                <c:pt idx="11326">
                  <c:v>8</c:v>
                </c:pt>
                <c:pt idx="11327">
                  <c:v>8</c:v>
                </c:pt>
                <c:pt idx="11328">
                  <c:v>8</c:v>
                </c:pt>
                <c:pt idx="11329">
                  <c:v>8</c:v>
                </c:pt>
                <c:pt idx="11330">
                  <c:v>8</c:v>
                </c:pt>
                <c:pt idx="11331">
                  <c:v>8</c:v>
                </c:pt>
                <c:pt idx="11332">
                  <c:v>9</c:v>
                </c:pt>
                <c:pt idx="11333">
                  <c:v>9</c:v>
                </c:pt>
                <c:pt idx="11334">
                  <c:v>9</c:v>
                </c:pt>
                <c:pt idx="11335">
                  <c:v>9</c:v>
                </c:pt>
                <c:pt idx="11336">
                  <c:v>9</c:v>
                </c:pt>
                <c:pt idx="11337">
                  <c:v>9</c:v>
                </c:pt>
                <c:pt idx="11338">
                  <c:v>9</c:v>
                </c:pt>
                <c:pt idx="11339">
                  <c:v>9</c:v>
                </c:pt>
                <c:pt idx="11340">
                  <c:v>9</c:v>
                </c:pt>
                <c:pt idx="11341">
                  <c:v>9</c:v>
                </c:pt>
                <c:pt idx="11342">
                  <c:v>9</c:v>
                </c:pt>
                <c:pt idx="11343">
                  <c:v>9</c:v>
                </c:pt>
                <c:pt idx="11344">
                  <c:v>9</c:v>
                </c:pt>
                <c:pt idx="11345">
                  <c:v>10</c:v>
                </c:pt>
                <c:pt idx="11346">
                  <c:v>10</c:v>
                </c:pt>
                <c:pt idx="11347">
                  <c:v>10</c:v>
                </c:pt>
                <c:pt idx="11348">
                  <c:v>10</c:v>
                </c:pt>
                <c:pt idx="11349">
                  <c:v>10</c:v>
                </c:pt>
                <c:pt idx="11350">
                  <c:v>10</c:v>
                </c:pt>
                <c:pt idx="11351">
                  <c:v>10</c:v>
                </c:pt>
                <c:pt idx="11352">
                  <c:v>10</c:v>
                </c:pt>
                <c:pt idx="11353">
                  <c:v>10</c:v>
                </c:pt>
                <c:pt idx="11354">
                  <c:v>10</c:v>
                </c:pt>
                <c:pt idx="11355">
                  <c:v>10</c:v>
                </c:pt>
                <c:pt idx="11356">
                  <c:v>10</c:v>
                </c:pt>
                <c:pt idx="11357">
                  <c:v>10</c:v>
                </c:pt>
                <c:pt idx="11358">
                  <c:v>10</c:v>
                </c:pt>
                <c:pt idx="11359">
                  <c:v>10</c:v>
                </c:pt>
                <c:pt idx="11360">
                  <c:v>10</c:v>
                </c:pt>
                <c:pt idx="11361">
                  <c:v>10</c:v>
                </c:pt>
                <c:pt idx="11362">
                  <c:v>11</c:v>
                </c:pt>
                <c:pt idx="11363">
                  <c:v>11</c:v>
                </c:pt>
                <c:pt idx="11364">
                  <c:v>11</c:v>
                </c:pt>
                <c:pt idx="11365">
                  <c:v>11</c:v>
                </c:pt>
                <c:pt idx="11366">
                  <c:v>11</c:v>
                </c:pt>
                <c:pt idx="11367">
                  <c:v>11</c:v>
                </c:pt>
                <c:pt idx="11368">
                  <c:v>11</c:v>
                </c:pt>
                <c:pt idx="11369">
                  <c:v>11</c:v>
                </c:pt>
                <c:pt idx="11370">
                  <c:v>11</c:v>
                </c:pt>
                <c:pt idx="11371">
                  <c:v>11</c:v>
                </c:pt>
                <c:pt idx="11372">
                  <c:v>11</c:v>
                </c:pt>
                <c:pt idx="11373">
                  <c:v>11</c:v>
                </c:pt>
                <c:pt idx="11374">
                  <c:v>11</c:v>
                </c:pt>
                <c:pt idx="11375">
                  <c:v>11</c:v>
                </c:pt>
                <c:pt idx="11376">
                  <c:v>12</c:v>
                </c:pt>
                <c:pt idx="11377">
                  <c:v>12</c:v>
                </c:pt>
                <c:pt idx="11378">
                  <c:v>12</c:v>
                </c:pt>
                <c:pt idx="11379">
                  <c:v>12</c:v>
                </c:pt>
                <c:pt idx="11380">
                  <c:v>12</c:v>
                </c:pt>
                <c:pt idx="11381">
                  <c:v>12</c:v>
                </c:pt>
                <c:pt idx="11382">
                  <c:v>12</c:v>
                </c:pt>
                <c:pt idx="11383">
                  <c:v>12</c:v>
                </c:pt>
                <c:pt idx="11384">
                  <c:v>13</c:v>
                </c:pt>
                <c:pt idx="11385">
                  <c:v>13</c:v>
                </c:pt>
                <c:pt idx="11386">
                  <c:v>13</c:v>
                </c:pt>
                <c:pt idx="11387">
                  <c:v>13</c:v>
                </c:pt>
                <c:pt idx="11388">
                  <c:v>13</c:v>
                </c:pt>
                <c:pt idx="11389">
                  <c:v>13</c:v>
                </c:pt>
                <c:pt idx="11390">
                  <c:v>13</c:v>
                </c:pt>
                <c:pt idx="11391">
                  <c:v>13</c:v>
                </c:pt>
                <c:pt idx="11392">
                  <c:v>13</c:v>
                </c:pt>
                <c:pt idx="11393">
                  <c:v>13</c:v>
                </c:pt>
                <c:pt idx="11394">
                  <c:v>14</c:v>
                </c:pt>
                <c:pt idx="11395">
                  <c:v>14</c:v>
                </c:pt>
                <c:pt idx="11396">
                  <c:v>14</c:v>
                </c:pt>
                <c:pt idx="11397">
                  <c:v>14</c:v>
                </c:pt>
                <c:pt idx="11398">
                  <c:v>14</c:v>
                </c:pt>
                <c:pt idx="11399">
                  <c:v>14</c:v>
                </c:pt>
                <c:pt idx="11400">
                  <c:v>14</c:v>
                </c:pt>
                <c:pt idx="11401">
                  <c:v>14</c:v>
                </c:pt>
                <c:pt idx="11402">
                  <c:v>14</c:v>
                </c:pt>
                <c:pt idx="11403">
                  <c:v>15</c:v>
                </c:pt>
                <c:pt idx="11404">
                  <c:v>15</c:v>
                </c:pt>
                <c:pt idx="11405">
                  <c:v>15</c:v>
                </c:pt>
                <c:pt idx="11406">
                  <c:v>15</c:v>
                </c:pt>
                <c:pt idx="11407">
                  <c:v>15</c:v>
                </c:pt>
                <c:pt idx="11408">
                  <c:v>15</c:v>
                </c:pt>
                <c:pt idx="11409">
                  <c:v>16</c:v>
                </c:pt>
                <c:pt idx="11410">
                  <c:v>16</c:v>
                </c:pt>
                <c:pt idx="11411">
                  <c:v>17</c:v>
                </c:pt>
                <c:pt idx="11412">
                  <c:v>17</c:v>
                </c:pt>
                <c:pt idx="11413">
                  <c:v>17</c:v>
                </c:pt>
                <c:pt idx="11414">
                  <c:v>17</c:v>
                </c:pt>
                <c:pt idx="11415">
                  <c:v>17</c:v>
                </c:pt>
                <c:pt idx="11416">
                  <c:v>17</c:v>
                </c:pt>
                <c:pt idx="11417">
                  <c:v>17</c:v>
                </c:pt>
                <c:pt idx="11418">
                  <c:v>17</c:v>
                </c:pt>
                <c:pt idx="11419">
                  <c:v>17</c:v>
                </c:pt>
                <c:pt idx="11420">
                  <c:v>17</c:v>
                </c:pt>
                <c:pt idx="11421">
                  <c:v>18</c:v>
                </c:pt>
                <c:pt idx="11422">
                  <c:v>18</c:v>
                </c:pt>
                <c:pt idx="11423">
                  <c:v>18</c:v>
                </c:pt>
                <c:pt idx="11424">
                  <c:v>18</c:v>
                </c:pt>
                <c:pt idx="11425">
                  <c:v>18</c:v>
                </c:pt>
                <c:pt idx="11426">
                  <c:v>18</c:v>
                </c:pt>
                <c:pt idx="11427">
                  <c:v>18</c:v>
                </c:pt>
                <c:pt idx="11428">
                  <c:v>18</c:v>
                </c:pt>
                <c:pt idx="11429">
                  <c:v>18</c:v>
                </c:pt>
                <c:pt idx="11430">
                  <c:v>18</c:v>
                </c:pt>
                <c:pt idx="11431">
                  <c:v>19</c:v>
                </c:pt>
                <c:pt idx="11432">
                  <c:v>19</c:v>
                </c:pt>
                <c:pt idx="11433">
                  <c:v>19</c:v>
                </c:pt>
                <c:pt idx="11434">
                  <c:v>20</c:v>
                </c:pt>
                <c:pt idx="11435">
                  <c:v>21</c:v>
                </c:pt>
                <c:pt idx="11436">
                  <c:v>21</c:v>
                </c:pt>
                <c:pt idx="11437">
                  <c:v>22</c:v>
                </c:pt>
                <c:pt idx="11438">
                  <c:v>22</c:v>
                </c:pt>
                <c:pt idx="11439">
                  <c:v>22</c:v>
                </c:pt>
                <c:pt idx="11440">
                  <c:v>22</c:v>
                </c:pt>
                <c:pt idx="11441">
                  <c:v>22</c:v>
                </c:pt>
                <c:pt idx="11442">
                  <c:v>22</c:v>
                </c:pt>
                <c:pt idx="11443">
                  <c:v>23</c:v>
                </c:pt>
                <c:pt idx="11444">
                  <c:v>23</c:v>
                </c:pt>
                <c:pt idx="11445">
                  <c:v>23</c:v>
                </c:pt>
                <c:pt idx="11446">
                  <c:v>23</c:v>
                </c:pt>
                <c:pt idx="11447">
                  <c:v>23</c:v>
                </c:pt>
                <c:pt idx="11448">
                  <c:v>24</c:v>
                </c:pt>
                <c:pt idx="11449">
                  <c:v>24</c:v>
                </c:pt>
                <c:pt idx="11450">
                  <c:v>25</c:v>
                </c:pt>
                <c:pt idx="11451">
                  <c:v>25</c:v>
                </c:pt>
                <c:pt idx="11452">
                  <c:v>25</c:v>
                </c:pt>
                <c:pt idx="11453">
                  <c:v>25</c:v>
                </c:pt>
                <c:pt idx="11454">
                  <c:v>25</c:v>
                </c:pt>
                <c:pt idx="11455">
                  <c:v>26</c:v>
                </c:pt>
                <c:pt idx="11456">
                  <c:v>32</c:v>
                </c:pt>
                <c:pt idx="11457">
                  <c:v>38</c:v>
                </c:pt>
                <c:pt idx="11458">
                  <c:v>-3</c:v>
                </c:pt>
                <c:pt idx="11459">
                  <c:v>-3</c:v>
                </c:pt>
                <c:pt idx="11460">
                  <c:v>-3</c:v>
                </c:pt>
                <c:pt idx="11461">
                  <c:v>-3</c:v>
                </c:pt>
                <c:pt idx="11462">
                  <c:v>-2</c:v>
                </c:pt>
                <c:pt idx="11463">
                  <c:v>-2</c:v>
                </c:pt>
                <c:pt idx="11464">
                  <c:v>-2</c:v>
                </c:pt>
                <c:pt idx="11465">
                  <c:v>-2</c:v>
                </c:pt>
                <c:pt idx="11466">
                  <c:v>-2</c:v>
                </c:pt>
                <c:pt idx="11467">
                  <c:v>-2</c:v>
                </c:pt>
                <c:pt idx="11468">
                  <c:v>-2</c:v>
                </c:pt>
                <c:pt idx="11469">
                  <c:v>-1</c:v>
                </c:pt>
                <c:pt idx="11470">
                  <c:v>-1</c:v>
                </c:pt>
                <c:pt idx="11471">
                  <c:v>-1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1</c:v>
                </c:pt>
                <c:pt idx="11483">
                  <c:v>1</c:v>
                </c:pt>
                <c:pt idx="11484">
                  <c:v>1</c:v>
                </c:pt>
                <c:pt idx="11485">
                  <c:v>1</c:v>
                </c:pt>
                <c:pt idx="11486">
                  <c:v>1</c:v>
                </c:pt>
                <c:pt idx="11487">
                  <c:v>1</c:v>
                </c:pt>
                <c:pt idx="11488">
                  <c:v>1</c:v>
                </c:pt>
                <c:pt idx="11489">
                  <c:v>2</c:v>
                </c:pt>
                <c:pt idx="11490">
                  <c:v>2</c:v>
                </c:pt>
                <c:pt idx="11491">
                  <c:v>2</c:v>
                </c:pt>
                <c:pt idx="11492">
                  <c:v>2</c:v>
                </c:pt>
                <c:pt idx="11493">
                  <c:v>2</c:v>
                </c:pt>
                <c:pt idx="11494">
                  <c:v>3</c:v>
                </c:pt>
                <c:pt idx="11495">
                  <c:v>3</c:v>
                </c:pt>
                <c:pt idx="11496">
                  <c:v>3</c:v>
                </c:pt>
                <c:pt idx="11497">
                  <c:v>3</c:v>
                </c:pt>
                <c:pt idx="11498">
                  <c:v>3</c:v>
                </c:pt>
                <c:pt idx="11499">
                  <c:v>3</c:v>
                </c:pt>
                <c:pt idx="11500">
                  <c:v>3</c:v>
                </c:pt>
                <c:pt idx="11501">
                  <c:v>3</c:v>
                </c:pt>
                <c:pt idx="11502">
                  <c:v>3</c:v>
                </c:pt>
                <c:pt idx="11503">
                  <c:v>3</c:v>
                </c:pt>
                <c:pt idx="11504">
                  <c:v>3</c:v>
                </c:pt>
                <c:pt idx="11505">
                  <c:v>3</c:v>
                </c:pt>
                <c:pt idx="11506">
                  <c:v>3</c:v>
                </c:pt>
                <c:pt idx="11507">
                  <c:v>4</c:v>
                </c:pt>
                <c:pt idx="11508">
                  <c:v>4</c:v>
                </c:pt>
                <c:pt idx="11509">
                  <c:v>4</c:v>
                </c:pt>
                <c:pt idx="11510">
                  <c:v>4</c:v>
                </c:pt>
                <c:pt idx="11511">
                  <c:v>4</c:v>
                </c:pt>
                <c:pt idx="11512">
                  <c:v>4</c:v>
                </c:pt>
                <c:pt idx="11513">
                  <c:v>4</c:v>
                </c:pt>
                <c:pt idx="11514">
                  <c:v>4</c:v>
                </c:pt>
                <c:pt idx="11515">
                  <c:v>4</c:v>
                </c:pt>
                <c:pt idx="11516">
                  <c:v>4</c:v>
                </c:pt>
                <c:pt idx="11517">
                  <c:v>5</c:v>
                </c:pt>
                <c:pt idx="11518">
                  <c:v>5</c:v>
                </c:pt>
                <c:pt idx="11519">
                  <c:v>5</c:v>
                </c:pt>
                <c:pt idx="11520">
                  <c:v>5</c:v>
                </c:pt>
                <c:pt idx="11521">
                  <c:v>5</c:v>
                </c:pt>
                <c:pt idx="11522">
                  <c:v>5</c:v>
                </c:pt>
                <c:pt idx="11523">
                  <c:v>5</c:v>
                </c:pt>
                <c:pt idx="11524">
                  <c:v>5</c:v>
                </c:pt>
                <c:pt idx="11525">
                  <c:v>5</c:v>
                </c:pt>
                <c:pt idx="11526">
                  <c:v>5</c:v>
                </c:pt>
                <c:pt idx="11527">
                  <c:v>5</c:v>
                </c:pt>
                <c:pt idx="11528">
                  <c:v>5</c:v>
                </c:pt>
                <c:pt idx="11529">
                  <c:v>5</c:v>
                </c:pt>
                <c:pt idx="11530">
                  <c:v>5</c:v>
                </c:pt>
                <c:pt idx="11531">
                  <c:v>5</c:v>
                </c:pt>
                <c:pt idx="11532">
                  <c:v>5</c:v>
                </c:pt>
                <c:pt idx="11533">
                  <c:v>5</c:v>
                </c:pt>
                <c:pt idx="11534">
                  <c:v>5</c:v>
                </c:pt>
                <c:pt idx="11535">
                  <c:v>6</c:v>
                </c:pt>
                <c:pt idx="11536">
                  <c:v>6</c:v>
                </c:pt>
                <c:pt idx="11537">
                  <c:v>6</c:v>
                </c:pt>
                <c:pt idx="11538">
                  <c:v>6</c:v>
                </c:pt>
                <c:pt idx="11539">
                  <c:v>6</c:v>
                </c:pt>
                <c:pt idx="11540">
                  <c:v>6</c:v>
                </c:pt>
                <c:pt idx="11541">
                  <c:v>6</c:v>
                </c:pt>
                <c:pt idx="11542">
                  <c:v>6</c:v>
                </c:pt>
                <c:pt idx="11543">
                  <c:v>6</c:v>
                </c:pt>
                <c:pt idx="11544">
                  <c:v>6</c:v>
                </c:pt>
                <c:pt idx="11545">
                  <c:v>6</c:v>
                </c:pt>
                <c:pt idx="11546">
                  <c:v>6</c:v>
                </c:pt>
                <c:pt idx="11547">
                  <c:v>6</c:v>
                </c:pt>
                <c:pt idx="11548">
                  <c:v>7</c:v>
                </c:pt>
                <c:pt idx="11549">
                  <c:v>7</c:v>
                </c:pt>
                <c:pt idx="11550">
                  <c:v>7</c:v>
                </c:pt>
                <c:pt idx="11551">
                  <c:v>7</c:v>
                </c:pt>
                <c:pt idx="11552">
                  <c:v>7</c:v>
                </c:pt>
                <c:pt idx="11553">
                  <c:v>7</c:v>
                </c:pt>
                <c:pt idx="11554">
                  <c:v>7</c:v>
                </c:pt>
                <c:pt idx="11555">
                  <c:v>7</c:v>
                </c:pt>
                <c:pt idx="11556">
                  <c:v>7</c:v>
                </c:pt>
                <c:pt idx="11557">
                  <c:v>7</c:v>
                </c:pt>
                <c:pt idx="11558">
                  <c:v>7</c:v>
                </c:pt>
                <c:pt idx="11559">
                  <c:v>7</c:v>
                </c:pt>
                <c:pt idx="11560">
                  <c:v>7</c:v>
                </c:pt>
                <c:pt idx="11561">
                  <c:v>7</c:v>
                </c:pt>
                <c:pt idx="11562">
                  <c:v>7</c:v>
                </c:pt>
                <c:pt idx="11563">
                  <c:v>7</c:v>
                </c:pt>
                <c:pt idx="11564">
                  <c:v>8</c:v>
                </c:pt>
                <c:pt idx="11565">
                  <c:v>8</c:v>
                </c:pt>
                <c:pt idx="11566">
                  <c:v>8</c:v>
                </c:pt>
                <c:pt idx="11567">
                  <c:v>8</c:v>
                </c:pt>
                <c:pt idx="11568">
                  <c:v>8</c:v>
                </c:pt>
                <c:pt idx="11569">
                  <c:v>8</c:v>
                </c:pt>
                <c:pt idx="11570">
                  <c:v>8</c:v>
                </c:pt>
                <c:pt idx="11571">
                  <c:v>8</c:v>
                </c:pt>
                <c:pt idx="11572">
                  <c:v>8</c:v>
                </c:pt>
                <c:pt idx="11573">
                  <c:v>8</c:v>
                </c:pt>
                <c:pt idx="11574">
                  <c:v>8</c:v>
                </c:pt>
                <c:pt idx="11575">
                  <c:v>8</c:v>
                </c:pt>
                <c:pt idx="11576">
                  <c:v>8</c:v>
                </c:pt>
                <c:pt idx="11577">
                  <c:v>8</c:v>
                </c:pt>
                <c:pt idx="11578">
                  <c:v>8</c:v>
                </c:pt>
                <c:pt idx="11579">
                  <c:v>9</c:v>
                </c:pt>
                <c:pt idx="11580">
                  <c:v>9</c:v>
                </c:pt>
                <c:pt idx="11581">
                  <c:v>9</c:v>
                </c:pt>
                <c:pt idx="11582">
                  <c:v>9</c:v>
                </c:pt>
                <c:pt idx="11583">
                  <c:v>9</c:v>
                </c:pt>
                <c:pt idx="11584">
                  <c:v>9</c:v>
                </c:pt>
                <c:pt idx="11585">
                  <c:v>9</c:v>
                </c:pt>
                <c:pt idx="11586">
                  <c:v>10</c:v>
                </c:pt>
                <c:pt idx="11587">
                  <c:v>10</c:v>
                </c:pt>
                <c:pt idx="11588">
                  <c:v>10</c:v>
                </c:pt>
                <c:pt idx="11589">
                  <c:v>10</c:v>
                </c:pt>
                <c:pt idx="11590">
                  <c:v>10</c:v>
                </c:pt>
                <c:pt idx="11591">
                  <c:v>10</c:v>
                </c:pt>
                <c:pt idx="11592">
                  <c:v>10</c:v>
                </c:pt>
                <c:pt idx="11593">
                  <c:v>10</c:v>
                </c:pt>
                <c:pt idx="11594">
                  <c:v>10</c:v>
                </c:pt>
                <c:pt idx="11595">
                  <c:v>11</c:v>
                </c:pt>
                <c:pt idx="11596">
                  <c:v>11</c:v>
                </c:pt>
                <c:pt idx="11597">
                  <c:v>11</c:v>
                </c:pt>
                <c:pt idx="11598">
                  <c:v>11</c:v>
                </c:pt>
                <c:pt idx="11599">
                  <c:v>11</c:v>
                </c:pt>
                <c:pt idx="11600">
                  <c:v>11</c:v>
                </c:pt>
                <c:pt idx="11601">
                  <c:v>12</c:v>
                </c:pt>
                <c:pt idx="11602">
                  <c:v>12</c:v>
                </c:pt>
                <c:pt idx="11603">
                  <c:v>12</c:v>
                </c:pt>
                <c:pt idx="11604">
                  <c:v>12</c:v>
                </c:pt>
                <c:pt idx="11605">
                  <c:v>12</c:v>
                </c:pt>
                <c:pt idx="11606">
                  <c:v>12</c:v>
                </c:pt>
                <c:pt idx="11607">
                  <c:v>12</c:v>
                </c:pt>
                <c:pt idx="11608">
                  <c:v>12</c:v>
                </c:pt>
                <c:pt idx="11609">
                  <c:v>13</c:v>
                </c:pt>
                <c:pt idx="11610">
                  <c:v>13</c:v>
                </c:pt>
                <c:pt idx="11611">
                  <c:v>13</c:v>
                </c:pt>
                <c:pt idx="11612">
                  <c:v>13</c:v>
                </c:pt>
                <c:pt idx="11613">
                  <c:v>13</c:v>
                </c:pt>
                <c:pt idx="11614">
                  <c:v>14</c:v>
                </c:pt>
                <c:pt idx="11615">
                  <c:v>14</c:v>
                </c:pt>
                <c:pt idx="11616">
                  <c:v>14</c:v>
                </c:pt>
                <c:pt idx="11617">
                  <c:v>14</c:v>
                </c:pt>
                <c:pt idx="11618">
                  <c:v>14</c:v>
                </c:pt>
                <c:pt idx="11619">
                  <c:v>14</c:v>
                </c:pt>
                <c:pt idx="11620">
                  <c:v>15</c:v>
                </c:pt>
                <c:pt idx="11621">
                  <c:v>15</c:v>
                </c:pt>
                <c:pt idx="11622">
                  <c:v>15</c:v>
                </c:pt>
                <c:pt idx="11623">
                  <c:v>15</c:v>
                </c:pt>
                <c:pt idx="11624">
                  <c:v>15</c:v>
                </c:pt>
                <c:pt idx="11625">
                  <c:v>15</c:v>
                </c:pt>
                <c:pt idx="11626">
                  <c:v>16</c:v>
                </c:pt>
                <c:pt idx="11627">
                  <c:v>16</c:v>
                </c:pt>
                <c:pt idx="11628">
                  <c:v>16</c:v>
                </c:pt>
                <c:pt idx="11629">
                  <c:v>16</c:v>
                </c:pt>
                <c:pt idx="11630">
                  <c:v>17</c:v>
                </c:pt>
                <c:pt idx="11631">
                  <c:v>17</c:v>
                </c:pt>
                <c:pt idx="11632">
                  <c:v>17</c:v>
                </c:pt>
                <c:pt idx="11633">
                  <c:v>17</c:v>
                </c:pt>
                <c:pt idx="11634">
                  <c:v>18</c:v>
                </c:pt>
                <c:pt idx="11635">
                  <c:v>18</c:v>
                </c:pt>
                <c:pt idx="11636">
                  <c:v>19</c:v>
                </c:pt>
                <c:pt idx="11637">
                  <c:v>19</c:v>
                </c:pt>
                <c:pt idx="11638">
                  <c:v>19</c:v>
                </c:pt>
                <c:pt idx="11639">
                  <c:v>20</c:v>
                </c:pt>
                <c:pt idx="11640">
                  <c:v>21</c:v>
                </c:pt>
                <c:pt idx="11641">
                  <c:v>21</c:v>
                </c:pt>
                <c:pt idx="11642">
                  <c:v>22</c:v>
                </c:pt>
                <c:pt idx="11643">
                  <c:v>22</c:v>
                </c:pt>
                <c:pt idx="11644">
                  <c:v>22</c:v>
                </c:pt>
                <c:pt idx="11645">
                  <c:v>22</c:v>
                </c:pt>
                <c:pt idx="11646">
                  <c:v>22</c:v>
                </c:pt>
                <c:pt idx="11647">
                  <c:v>24</c:v>
                </c:pt>
                <c:pt idx="11648">
                  <c:v>24</c:v>
                </c:pt>
                <c:pt idx="11649">
                  <c:v>24</c:v>
                </c:pt>
                <c:pt idx="11650">
                  <c:v>25</c:v>
                </c:pt>
                <c:pt idx="11651">
                  <c:v>26</c:v>
                </c:pt>
                <c:pt idx="11652">
                  <c:v>27</c:v>
                </c:pt>
                <c:pt idx="11653">
                  <c:v>27</c:v>
                </c:pt>
                <c:pt idx="11654">
                  <c:v>28</c:v>
                </c:pt>
                <c:pt idx="11655">
                  <c:v>28</c:v>
                </c:pt>
                <c:pt idx="11656">
                  <c:v>-4</c:v>
                </c:pt>
                <c:pt idx="11657">
                  <c:v>-3</c:v>
                </c:pt>
                <c:pt idx="11658">
                  <c:v>-3</c:v>
                </c:pt>
                <c:pt idx="11659">
                  <c:v>-3</c:v>
                </c:pt>
                <c:pt idx="11660">
                  <c:v>-3</c:v>
                </c:pt>
                <c:pt idx="11661">
                  <c:v>-3</c:v>
                </c:pt>
                <c:pt idx="11662">
                  <c:v>-3</c:v>
                </c:pt>
                <c:pt idx="11663">
                  <c:v>-2</c:v>
                </c:pt>
                <c:pt idx="11664">
                  <c:v>-2</c:v>
                </c:pt>
                <c:pt idx="11665">
                  <c:v>-2</c:v>
                </c:pt>
                <c:pt idx="11666">
                  <c:v>-2</c:v>
                </c:pt>
                <c:pt idx="11667">
                  <c:v>-2</c:v>
                </c:pt>
                <c:pt idx="11668">
                  <c:v>-1</c:v>
                </c:pt>
                <c:pt idx="11669">
                  <c:v>-1</c:v>
                </c:pt>
                <c:pt idx="11670">
                  <c:v>-1</c:v>
                </c:pt>
                <c:pt idx="11671">
                  <c:v>-1</c:v>
                </c:pt>
                <c:pt idx="11672">
                  <c:v>-1</c:v>
                </c:pt>
                <c:pt idx="11673">
                  <c:v>-1</c:v>
                </c:pt>
                <c:pt idx="11674">
                  <c:v>-1</c:v>
                </c:pt>
                <c:pt idx="11675">
                  <c:v>-1</c:v>
                </c:pt>
                <c:pt idx="11676">
                  <c:v>-1</c:v>
                </c:pt>
                <c:pt idx="11677">
                  <c:v>-1</c:v>
                </c:pt>
                <c:pt idx="11678">
                  <c:v>-1</c:v>
                </c:pt>
                <c:pt idx="11679">
                  <c:v>-1</c:v>
                </c:pt>
                <c:pt idx="11680">
                  <c:v>-1</c:v>
                </c:pt>
                <c:pt idx="11681">
                  <c:v>-1</c:v>
                </c:pt>
                <c:pt idx="11682">
                  <c:v>-1</c:v>
                </c:pt>
                <c:pt idx="11683">
                  <c:v>-1</c:v>
                </c:pt>
                <c:pt idx="11684">
                  <c:v>0</c:v>
                </c:pt>
                <c:pt idx="11685">
                  <c:v>0</c:v>
                </c:pt>
                <c:pt idx="11686">
                  <c:v>0</c:v>
                </c:pt>
                <c:pt idx="11687">
                  <c:v>0</c:v>
                </c:pt>
                <c:pt idx="11688">
                  <c:v>0</c:v>
                </c:pt>
                <c:pt idx="11689">
                  <c:v>0</c:v>
                </c:pt>
                <c:pt idx="11690">
                  <c:v>0</c:v>
                </c:pt>
                <c:pt idx="11691">
                  <c:v>0</c:v>
                </c:pt>
                <c:pt idx="11692">
                  <c:v>0</c:v>
                </c:pt>
                <c:pt idx="11693">
                  <c:v>0</c:v>
                </c:pt>
                <c:pt idx="11694">
                  <c:v>1</c:v>
                </c:pt>
                <c:pt idx="11695">
                  <c:v>1</c:v>
                </c:pt>
                <c:pt idx="11696">
                  <c:v>1</c:v>
                </c:pt>
                <c:pt idx="11697">
                  <c:v>1</c:v>
                </c:pt>
                <c:pt idx="11698">
                  <c:v>1</c:v>
                </c:pt>
                <c:pt idx="11699">
                  <c:v>1</c:v>
                </c:pt>
                <c:pt idx="11700">
                  <c:v>1</c:v>
                </c:pt>
                <c:pt idx="11701">
                  <c:v>1</c:v>
                </c:pt>
                <c:pt idx="11702">
                  <c:v>2</c:v>
                </c:pt>
                <c:pt idx="11703">
                  <c:v>2</c:v>
                </c:pt>
                <c:pt idx="11704">
                  <c:v>2</c:v>
                </c:pt>
                <c:pt idx="11705">
                  <c:v>2</c:v>
                </c:pt>
                <c:pt idx="11706">
                  <c:v>2</c:v>
                </c:pt>
                <c:pt idx="11707">
                  <c:v>2</c:v>
                </c:pt>
                <c:pt idx="11708">
                  <c:v>2</c:v>
                </c:pt>
                <c:pt idx="11709">
                  <c:v>2</c:v>
                </c:pt>
                <c:pt idx="11710">
                  <c:v>2</c:v>
                </c:pt>
                <c:pt idx="11711">
                  <c:v>2</c:v>
                </c:pt>
                <c:pt idx="11712">
                  <c:v>2</c:v>
                </c:pt>
                <c:pt idx="11713">
                  <c:v>3</c:v>
                </c:pt>
                <c:pt idx="11714">
                  <c:v>3</c:v>
                </c:pt>
                <c:pt idx="11715">
                  <c:v>3</c:v>
                </c:pt>
                <c:pt idx="11716">
                  <c:v>3</c:v>
                </c:pt>
                <c:pt idx="11717">
                  <c:v>3</c:v>
                </c:pt>
                <c:pt idx="11718">
                  <c:v>3</c:v>
                </c:pt>
                <c:pt idx="11719">
                  <c:v>3</c:v>
                </c:pt>
                <c:pt idx="11720">
                  <c:v>3</c:v>
                </c:pt>
                <c:pt idx="11721">
                  <c:v>3</c:v>
                </c:pt>
                <c:pt idx="11722">
                  <c:v>3</c:v>
                </c:pt>
                <c:pt idx="11723">
                  <c:v>3</c:v>
                </c:pt>
                <c:pt idx="11724">
                  <c:v>4</c:v>
                </c:pt>
                <c:pt idx="11725">
                  <c:v>4</c:v>
                </c:pt>
                <c:pt idx="11726">
                  <c:v>4</c:v>
                </c:pt>
                <c:pt idx="11727">
                  <c:v>4</c:v>
                </c:pt>
                <c:pt idx="11728">
                  <c:v>4</c:v>
                </c:pt>
                <c:pt idx="11729">
                  <c:v>4</c:v>
                </c:pt>
                <c:pt idx="11730">
                  <c:v>4</c:v>
                </c:pt>
                <c:pt idx="11731">
                  <c:v>4</c:v>
                </c:pt>
                <c:pt idx="11732">
                  <c:v>4</c:v>
                </c:pt>
                <c:pt idx="11733">
                  <c:v>4</c:v>
                </c:pt>
                <c:pt idx="11734">
                  <c:v>5</c:v>
                </c:pt>
                <c:pt idx="11735">
                  <c:v>5</c:v>
                </c:pt>
                <c:pt idx="11736">
                  <c:v>5</c:v>
                </c:pt>
                <c:pt idx="11737">
                  <c:v>5</c:v>
                </c:pt>
                <c:pt idx="11738">
                  <c:v>5</c:v>
                </c:pt>
                <c:pt idx="11739">
                  <c:v>5</c:v>
                </c:pt>
                <c:pt idx="11740">
                  <c:v>5</c:v>
                </c:pt>
                <c:pt idx="11741">
                  <c:v>5</c:v>
                </c:pt>
                <c:pt idx="11742">
                  <c:v>5</c:v>
                </c:pt>
                <c:pt idx="11743">
                  <c:v>5</c:v>
                </c:pt>
                <c:pt idx="11744">
                  <c:v>5</c:v>
                </c:pt>
                <c:pt idx="11745">
                  <c:v>5</c:v>
                </c:pt>
                <c:pt idx="11746">
                  <c:v>5</c:v>
                </c:pt>
                <c:pt idx="11747">
                  <c:v>5</c:v>
                </c:pt>
                <c:pt idx="11748">
                  <c:v>5</c:v>
                </c:pt>
                <c:pt idx="11749">
                  <c:v>5</c:v>
                </c:pt>
                <c:pt idx="11750">
                  <c:v>5</c:v>
                </c:pt>
                <c:pt idx="11751">
                  <c:v>6</c:v>
                </c:pt>
                <c:pt idx="11752">
                  <c:v>6</c:v>
                </c:pt>
                <c:pt idx="11753">
                  <c:v>6</c:v>
                </c:pt>
                <c:pt idx="11754">
                  <c:v>6</c:v>
                </c:pt>
                <c:pt idx="11755">
                  <c:v>6</c:v>
                </c:pt>
                <c:pt idx="11756">
                  <c:v>6</c:v>
                </c:pt>
                <c:pt idx="11757">
                  <c:v>6</c:v>
                </c:pt>
                <c:pt idx="11758">
                  <c:v>6</c:v>
                </c:pt>
                <c:pt idx="11759">
                  <c:v>6</c:v>
                </c:pt>
                <c:pt idx="11760">
                  <c:v>7</c:v>
                </c:pt>
                <c:pt idx="11761">
                  <c:v>7</c:v>
                </c:pt>
                <c:pt idx="11762">
                  <c:v>7</c:v>
                </c:pt>
                <c:pt idx="11763">
                  <c:v>7</c:v>
                </c:pt>
                <c:pt idx="11764">
                  <c:v>7</c:v>
                </c:pt>
                <c:pt idx="11765">
                  <c:v>7</c:v>
                </c:pt>
                <c:pt idx="11766">
                  <c:v>7</c:v>
                </c:pt>
                <c:pt idx="11767">
                  <c:v>7</c:v>
                </c:pt>
                <c:pt idx="11768">
                  <c:v>7</c:v>
                </c:pt>
                <c:pt idx="11769">
                  <c:v>7</c:v>
                </c:pt>
                <c:pt idx="11770">
                  <c:v>7</c:v>
                </c:pt>
                <c:pt idx="11771">
                  <c:v>7</c:v>
                </c:pt>
                <c:pt idx="11772">
                  <c:v>8</c:v>
                </c:pt>
                <c:pt idx="11773">
                  <c:v>8</c:v>
                </c:pt>
                <c:pt idx="11774">
                  <c:v>8</c:v>
                </c:pt>
                <c:pt idx="11775">
                  <c:v>8</c:v>
                </c:pt>
                <c:pt idx="11776">
                  <c:v>8</c:v>
                </c:pt>
                <c:pt idx="11777">
                  <c:v>8</c:v>
                </c:pt>
                <c:pt idx="11778">
                  <c:v>8</c:v>
                </c:pt>
                <c:pt idx="11779">
                  <c:v>8</c:v>
                </c:pt>
                <c:pt idx="11780">
                  <c:v>8</c:v>
                </c:pt>
                <c:pt idx="11781">
                  <c:v>8</c:v>
                </c:pt>
                <c:pt idx="11782">
                  <c:v>8</c:v>
                </c:pt>
                <c:pt idx="11783">
                  <c:v>8</c:v>
                </c:pt>
                <c:pt idx="11784">
                  <c:v>8</c:v>
                </c:pt>
                <c:pt idx="11785">
                  <c:v>8</c:v>
                </c:pt>
                <c:pt idx="11786">
                  <c:v>8</c:v>
                </c:pt>
                <c:pt idx="11787">
                  <c:v>8</c:v>
                </c:pt>
                <c:pt idx="11788">
                  <c:v>8</c:v>
                </c:pt>
                <c:pt idx="11789">
                  <c:v>9</c:v>
                </c:pt>
                <c:pt idx="11790">
                  <c:v>9</c:v>
                </c:pt>
                <c:pt idx="11791">
                  <c:v>9</c:v>
                </c:pt>
                <c:pt idx="11792">
                  <c:v>9</c:v>
                </c:pt>
                <c:pt idx="11793">
                  <c:v>9</c:v>
                </c:pt>
                <c:pt idx="11794">
                  <c:v>9</c:v>
                </c:pt>
                <c:pt idx="11795">
                  <c:v>9</c:v>
                </c:pt>
                <c:pt idx="11796">
                  <c:v>10</c:v>
                </c:pt>
                <c:pt idx="11797">
                  <c:v>10</c:v>
                </c:pt>
                <c:pt idx="11798">
                  <c:v>11</c:v>
                </c:pt>
                <c:pt idx="11799">
                  <c:v>11</c:v>
                </c:pt>
                <c:pt idx="11800">
                  <c:v>11</c:v>
                </c:pt>
                <c:pt idx="11801">
                  <c:v>11</c:v>
                </c:pt>
                <c:pt idx="11802">
                  <c:v>11</c:v>
                </c:pt>
                <c:pt idx="11803">
                  <c:v>11</c:v>
                </c:pt>
                <c:pt idx="11804">
                  <c:v>12</c:v>
                </c:pt>
                <c:pt idx="11805">
                  <c:v>12</c:v>
                </c:pt>
                <c:pt idx="11806">
                  <c:v>12</c:v>
                </c:pt>
                <c:pt idx="11807">
                  <c:v>12</c:v>
                </c:pt>
                <c:pt idx="11808">
                  <c:v>12</c:v>
                </c:pt>
                <c:pt idx="11809">
                  <c:v>12</c:v>
                </c:pt>
                <c:pt idx="11810">
                  <c:v>12</c:v>
                </c:pt>
                <c:pt idx="11811">
                  <c:v>12</c:v>
                </c:pt>
                <c:pt idx="11812">
                  <c:v>13</c:v>
                </c:pt>
                <c:pt idx="11813">
                  <c:v>13</c:v>
                </c:pt>
                <c:pt idx="11814">
                  <c:v>13</c:v>
                </c:pt>
                <c:pt idx="11815">
                  <c:v>13</c:v>
                </c:pt>
                <c:pt idx="11816">
                  <c:v>13</c:v>
                </c:pt>
                <c:pt idx="11817">
                  <c:v>14</c:v>
                </c:pt>
                <c:pt idx="11818">
                  <c:v>14</c:v>
                </c:pt>
                <c:pt idx="11819">
                  <c:v>14</c:v>
                </c:pt>
                <c:pt idx="11820">
                  <c:v>14</c:v>
                </c:pt>
                <c:pt idx="11821">
                  <c:v>14</c:v>
                </c:pt>
                <c:pt idx="11822">
                  <c:v>14</c:v>
                </c:pt>
                <c:pt idx="11823">
                  <c:v>14</c:v>
                </c:pt>
                <c:pt idx="11824">
                  <c:v>15</c:v>
                </c:pt>
                <c:pt idx="11825">
                  <c:v>15</c:v>
                </c:pt>
                <c:pt idx="11826">
                  <c:v>15</c:v>
                </c:pt>
                <c:pt idx="11827">
                  <c:v>15</c:v>
                </c:pt>
                <c:pt idx="11828">
                  <c:v>15</c:v>
                </c:pt>
                <c:pt idx="11829">
                  <c:v>15</c:v>
                </c:pt>
                <c:pt idx="11830">
                  <c:v>15</c:v>
                </c:pt>
                <c:pt idx="11831">
                  <c:v>16</c:v>
                </c:pt>
                <c:pt idx="11832">
                  <c:v>16</c:v>
                </c:pt>
                <c:pt idx="11833">
                  <c:v>16</c:v>
                </c:pt>
                <c:pt idx="11834">
                  <c:v>16</c:v>
                </c:pt>
                <c:pt idx="11835">
                  <c:v>17</c:v>
                </c:pt>
                <c:pt idx="11836">
                  <c:v>17</c:v>
                </c:pt>
                <c:pt idx="11837">
                  <c:v>17</c:v>
                </c:pt>
                <c:pt idx="11838">
                  <c:v>18</c:v>
                </c:pt>
                <c:pt idx="11839">
                  <c:v>18</c:v>
                </c:pt>
                <c:pt idx="11840">
                  <c:v>19</c:v>
                </c:pt>
                <c:pt idx="11841">
                  <c:v>19</c:v>
                </c:pt>
                <c:pt idx="11842">
                  <c:v>20</c:v>
                </c:pt>
                <c:pt idx="11843">
                  <c:v>20</c:v>
                </c:pt>
                <c:pt idx="11844">
                  <c:v>20</c:v>
                </c:pt>
                <c:pt idx="11845">
                  <c:v>21</c:v>
                </c:pt>
                <c:pt idx="11846">
                  <c:v>22</c:v>
                </c:pt>
                <c:pt idx="11847">
                  <c:v>22</c:v>
                </c:pt>
                <c:pt idx="11848">
                  <c:v>22</c:v>
                </c:pt>
                <c:pt idx="11849">
                  <c:v>22</c:v>
                </c:pt>
                <c:pt idx="11850">
                  <c:v>22</c:v>
                </c:pt>
                <c:pt idx="11851">
                  <c:v>23</c:v>
                </c:pt>
                <c:pt idx="11852">
                  <c:v>26</c:v>
                </c:pt>
                <c:pt idx="11853">
                  <c:v>27</c:v>
                </c:pt>
                <c:pt idx="11854">
                  <c:v>28</c:v>
                </c:pt>
                <c:pt idx="11855">
                  <c:v>28</c:v>
                </c:pt>
                <c:pt idx="11856">
                  <c:v>34</c:v>
                </c:pt>
                <c:pt idx="11857">
                  <c:v>-4</c:v>
                </c:pt>
                <c:pt idx="11858">
                  <c:v>-4</c:v>
                </c:pt>
                <c:pt idx="11859">
                  <c:v>-3</c:v>
                </c:pt>
                <c:pt idx="11860">
                  <c:v>-3</c:v>
                </c:pt>
                <c:pt idx="11861">
                  <c:v>-3</c:v>
                </c:pt>
                <c:pt idx="11862">
                  <c:v>-3</c:v>
                </c:pt>
                <c:pt idx="11863">
                  <c:v>-3</c:v>
                </c:pt>
                <c:pt idx="11864">
                  <c:v>-3</c:v>
                </c:pt>
                <c:pt idx="11865">
                  <c:v>-2</c:v>
                </c:pt>
                <c:pt idx="11866">
                  <c:v>-2</c:v>
                </c:pt>
                <c:pt idx="11867">
                  <c:v>-2</c:v>
                </c:pt>
                <c:pt idx="11868">
                  <c:v>-2</c:v>
                </c:pt>
                <c:pt idx="11869">
                  <c:v>-2</c:v>
                </c:pt>
                <c:pt idx="11870">
                  <c:v>-1</c:v>
                </c:pt>
                <c:pt idx="11871">
                  <c:v>-1</c:v>
                </c:pt>
                <c:pt idx="11872">
                  <c:v>-1</c:v>
                </c:pt>
                <c:pt idx="11873">
                  <c:v>-1</c:v>
                </c:pt>
                <c:pt idx="11874">
                  <c:v>-1</c:v>
                </c:pt>
                <c:pt idx="11875">
                  <c:v>-1</c:v>
                </c:pt>
                <c:pt idx="11876">
                  <c:v>-1</c:v>
                </c:pt>
                <c:pt idx="11877">
                  <c:v>-1</c:v>
                </c:pt>
                <c:pt idx="11878">
                  <c:v>0</c:v>
                </c:pt>
                <c:pt idx="11879">
                  <c:v>0</c:v>
                </c:pt>
                <c:pt idx="11880">
                  <c:v>0</c:v>
                </c:pt>
                <c:pt idx="11881">
                  <c:v>0</c:v>
                </c:pt>
                <c:pt idx="11882">
                  <c:v>0</c:v>
                </c:pt>
                <c:pt idx="11883">
                  <c:v>0</c:v>
                </c:pt>
                <c:pt idx="11884">
                  <c:v>1</c:v>
                </c:pt>
                <c:pt idx="11885">
                  <c:v>1</c:v>
                </c:pt>
                <c:pt idx="11886">
                  <c:v>1</c:v>
                </c:pt>
                <c:pt idx="11887">
                  <c:v>1</c:v>
                </c:pt>
                <c:pt idx="11888">
                  <c:v>1</c:v>
                </c:pt>
                <c:pt idx="11889">
                  <c:v>1</c:v>
                </c:pt>
                <c:pt idx="11890">
                  <c:v>1</c:v>
                </c:pt>
                <c:pt idx="11891">
                  <c:v>2</c:v>
                </c:pt>
                <c:pt idx="11892">
                  <c:v>2</c:v>
                </c:pt>
                <c:pt idx="11893">
                  <c:v>2</c:v>
                </c:pt>
                <c:pt idx="11894">
                  <c:v>2</c:v>
                </c:pt>
                <c:pt idx="11895">
                  <c:v>2</c:v>
                </c:pt>
                <c:pt idx="11896">
                  <c:v>3</c:v>
                </c:pt>
                <c:pt idx="11897">
                  <c:v>3</c:v>
                </c:pt>
                <c:pt idx="11898">
                  <c:v>3</c:v>
                </c:pt>
                <c:pt idx="11899">
                  <c:v>3</c:v>
                </c:pt>
                <c:pt idx="11900">
                  <c:v>3</c:v>
                </c:pt>
                <c:pt idx="11901">
                  <c:v>3</c:v>
                </c:pt>
                <c:pt idx="11902">
                  <c:v>3</c:v>
                </c:pt>
                <c:pt idx="11903">
                  <c:v>3</c:v>
                </c:pt>
                <c:pt idx="11904">
                  <c:v>3</c:v>
                </c:pt>
                <c:pt idx="11905">
                  <c:v>4</c:v>
                </c:pt>
                <c:pt idx="11906">
                  <c:v>4</c:v>
                </c:pt>
                <c:pt idx="11907">
                  <c:v>4</c:v>
                </c:pt>
                <c:pt idx="11908">
                  <c:v>4</c:v>
                </c:pt>
                <c:pt idx="11909">
                  <c:v>4</c:v>
                </c:pt>
                <c:pt idx="11910">
                  <c:v>4</c:v>
                </c:pt>
                <c:pt idx="11911">
                  <c:v>5</c:v>
                </c:pt>
                <c:pt idx="11912">
                  <c:v>5</c:v>
                </c:pt>
                <c:pt idx="11913">
                  <c:v>5</c:v>
                </c:pt>
                <c:pt idx="11914">
                  <c:v>5</c:v>
                </c:pt>
                <c:pt idx="11915">
                  <c:v>5</c:v>
                </c:pt>
                <c:pt idx="11916">
                  <c:v>5</c:v>
                </c:pt>
                <c:pt idx="11917">
                  <c:v>5</c:v>
                </c:pt>
                <c:pt idx="11918">
                  <c:v>6</c:v>
                </c:pt>
                <c:pt idx="11919">
                  <c:v>6</c:v>
                </c:pt>
                <c:pt idx="11920">
                  <c:v>6</c:v>
                </c:pt>
                <c:pt idx="11921">
                  <c:v>6</c:v>
                </c:pt>
                <c:pt idx="11922">
                  <c:v>6</c:v>
                </c:pt>
                <c:pt idx="11923">
                  <c:v>6</c:v>
                </c:pt>
                <c:pt idx="11924">
                  <c:v>6</c:v>
                </c:pt>
                <c:pt idx="11925">
                  <c:v>6</c:v>
                </c:pt>
                <c:pt idx="11926">
                  <c:v>6</c:v>
                </c:pt>
                <c:pt idx="11927">
                  <c:v>6</c:v>
                </c:pt>
                <c:pt idx="11928">
                  <c:v>6</c:v>
                </c:pt>
                <c:pt idx="11929">
                  <c:v>7</c:v>
                </c:pt>
                <c:pt idx="11930">
                  <c:v>7</c:v>
                </c:pt>
                <c:pt idx="11931">
                  <c:v>7</c:v>
                </c:pt>
                <c:pt idx="11932">
                  <c:v>7</c:v>
                </c:pt>
                <c:pt idx="11933">
                  <c:v>7</c:v>
                </c:pt>
                <c:pt idx="11934">
                  <c:v>7</c:v>
                </c:pt>
                <c:pt idx="11935">
                  <c:v>7</c:v>
                </c:pt>
                <c:pt idx="11936">
                  <c:v>7</c:v>
                </c:pt>
                <c:pt idx="11937">
                  <c:v>7</c:v>
                </c:pt>
                <c:pt idx="11938">
                  <c:v>7</c:v>
                </c:pt>
                <c:pt idx="11939">
                  <c:v>7</c:v>
                </c:pt>
                <c:pt idx="11940">
                  <c:v>7</c:v>
                </c:pt>
                <c:pt idx="11941">
                  <c:v>7</c:v>
                </c:pt>
                <c:pt idx="11942">
                  <c:v>8</c:v>
                </c:pt>
                <c:pt idx="11943">
                  <c:v>8</c:v>
                </c:pt>
                <c:pt idx="11944">
                  <c:v>8</c:v>
                </c:pt>
                <c:pt idx="11945">
                  <c:v>8</c:v>
                </c:pt>
                <c:pt idx="11946">
                  <c:v>8</c:v>
                </c:pt>
                <c:pt idx="11947">
                  <c:v>8</c:v>
                </c:pt>
                <c:pt idx="11948">
                  <c:v>8</c:v>
                </c:pt>
                <c:pt idx="11949">
                  <c:v>8</c:v>
                </c:pt>
                <c:pt idx="11950">
                  <c:v>8</c:v>
                </c:pt>
                <c:pt idx="11951">
                  <c:v>8</c:v>
                </c:pt>
                <c:pt idx="11952">
                  <c:v>8</c:v>
                </c:pt>
                <c:pt idx="11953">
                  <c:v>8</c:v>
                </c:pt>
                <c:pt idx="11954">
                  <c:v>8</c:v>
                </c:pt>
                <c:pt idx="11955">
                  <c:v>8</c:v>
                </c:pt>
                <c:pt idx="11956">
                  <c:v>8</c:v>
                </c:pt>
                <c:pt idx="11957">
                  <c:v>9</c:v>
                </c:pt>
                <c:pt idx="11958">
                  <c:v>9</c:v>
                </c:pt>
                <c:pt idx="11959">
                  <c:v>9</c:v>
                </c:pt>
                <c:pt idx="11960">
                  <c:v>9</c:v>
                </c:pt>
                <c:pt idx="11961">
                  <c:v>9</c:v>
                </c:pt>
                <c:pt idx="11962">
                  <c:v>9</c:v>
                </c:pt>
                <c:pt idx="11963">
                  <c:v>9</c:v>
                </c:pt>
                <c:pt idx="11964">
                  <c:v>9</c:v>
                </c:pt>
                <c:pt idx="11965">
                  <c:v>9</c:v>
                </c:pt>
                <c:pt idx="11966">
                  <c:v>9</c:v>
                </c:pt>
                <c:pt idx="11967">
                  <c:v>9</c:v>
                </c:pt>
                <c:pt idx="11968">
                  <c:v>9</c:v>
                </c:pt>
                <c:pt idx="11969">
                  <c:v>9</c:v>
                </c:pt>
                <c:pt idx="11970">
                  <c:v>9</c:v>
                </c:pt>
                <c:pt idx="11971">
                  <c:v>9</c:v>
                </c:pt>
                <c:pt idx="11972">
                  <c:v>9</c:v>
                </c:pt>
                <c:pt idx="11973">
                  <c:v>10</c:v>
                </c:pt>
                <c:pt idx="11974">
                  <c:v>10</c:v>
                </c:pt>
                <c:pt idx="11975">
                  <c:v>10</c:v>
                </c:pt>
                <c:pt idx="11976">
                  <c:v>10</c:v>
                </c:pt>
                <c:pt idx="11977">
                  <c:v>11</c:v>
                </c:pt>
                <c:pt idx="11978">
                  <c:v>11</c:v>
                </c:pt>
                <c:pt idx="11979">
                  <c:v>11</c:v>
                </c:pt>
                <c:pt idx="11980">
                  <c:v>11</c:v>
                </c:pt>
                <c:pt idx="11981">
                  <c:v>11</c:v>
                </c:pt>
                <c:pt idx="11982">
                  <c:v>11</c:v>
                </c:pt>
                <c:pt idx="11983">
                  <c:v>11</c:v>
                </c:pt>
                <c:pt idx="11984">
                  <c:v>11</c:v>
                </c:pt>
                <c:pt idx="11985">
                  <c:v>11</c:v>
                </c:pt>
                <c:pt idx="11986">
                  <c:v>11</c:v>
                </c:pt>
                <c:pt idx="11987">
                  <c:v>11</c:v>
                </c:pt>
                <c:pt idx="11988">
                  <c:v>12</c:v>
                </c:pt>
                <c:pt idx="11989">
                  <c:v>12</c:v>
                </c:pt>
                <c:pt idx="11990">
                  <c:v>12</c:v>
                </c:pt>
                <c:pt idx="11991">
                  <c:v>12</c:v>
                </c:pt>
                <c:pt idx="11992">
                  <c:v>12</c:v>
                </c:pt>
                <c:pt idx="11993">
                  <c:v>12</c:v>
                </c:pt>
                <c:pt idx="11994">
                  <c:v>12</c:v>
                </c:pt>
                <c:pt idx="11995">
                  <c:v>13</c:v>
                </c:pt>
                <c:pt idx="11996">
                  <c:v>13</c:v>
                </c:pt>
                <c:pt idx="11997">
                  <c:v>13</c:v>
                </c:pt>
                <c:pt idx="11998">
                  <c:v>13</c:v>
                </c:pt>
                <c:pt idx="11999">
                  <c:v>13</c:v>
                </c:pt>
                <c:pt idx="12000">
                  <c:v>13</c:v>
                </c:pt>
                <c:pt idx="12001">
                  <c:v>13</c:v>
                </c:pt>
                <c:pt idx="12002">
                  <c:v>14</c:v>
                </c:pt>
                <c:pt idx="12003">
                  <c:v>14</c:v>
                </c:pt>
                <c:pt idx="12004">
                  <c:v>14</c:v>
                </c:pt>
                <c:pt idx="12005">
                  <c:v>14</c:v>
                </c:pt>
                <c:pt idx="12006">
                  <c:v>14</c:v>
                </c:pt>
                <c:pt idx="12007">
                  <c:v>15</c:v>
                </c:pt>
                <c:pt idx="12008">
                  <c:v>15</c:v>
                </c:pt>
                <c:pt idx="12009">
                  <c:v>15</c:v>
                </c:pt>
                <c:pt idx="12010">
                  <c:v>15</c:v>
                </c:pt>
                <c:pt idx="12011">
                  <c:v>16</c:v>
                </c:pt>
                <c:pt idx="12012">
                  <c:v>16</c:v>
                </c:pt>
                <c:pt idx="12013">
                  <c:v>16</c:v>
                </c:pt>
                <c:pt idx="12014">
                  <c:v>17</c:v>
                </c:pt>
                <c:pt idx="12015">
                  <c:v>17</c:v>
                </c:pt>
                <c:pt idx="12016">
                  <c:v>18</c:v>
                </c:pt>
                <c:pt idx="12017">
                  <c:v>18</c:v>
                </c:pt>
                <c:pt idx="12018">
                  <c:v>18</c:v>
                </c:pt>
                <c:pt idx="12019">
                  <c:v>19</c:v>
                </c:pt>
                <c:pt idx="12020">
                  <c:v>19</c:v>
                </c:pt>
                <c:pt idx="12021">
                  <c:v>19</c:v>
                </c:pt>
                <c:pt idx="12022">
                  <c:v>20</c:v>
                </c:pt>
                <c:pt idx="12023">
                  <c:v>21</c:v>
                </c:pt>
                <c:pt idx="12024">
                  <c:v>21</c:v>
                </c:pt>
                <c:pt idx="12025">
                  <c:v>21</c:v>
                </c:pt>
                <c:pt idx="12026">
                  <c:v>22</c:v>
                </c:pt>
                <c:pt idx="12027">
                  <c:v>22</c:v>
                </c:pt>
                <c:pt idx="12028">
                  <c:v>22</c:v>
                </c:pt>
                <c:pt idx="12029">
                  <c:v>23</c:v>
                </c:pt>
                <c:pt idx="12030">
                  <c:v>25</c:v>
                </c:pt>
                <c:pt idx="12031">
                  <c:v>27</c:v>
                </c:pt>
                <c:pt idx="12032">
                  <c:v>37</c:v>
                </c:pt>
                <c:pt idx="12033">
                  <c:v>-6</c:v>
                </c:pt>
                <c:pt idx="12034">
                  <c:v>-6</c:v>
                </c:pt>
                <c:pt idx="12035">
                  <c:v>-5</c:v>
                </c:pt>
                <c:pt idx="12036">
                  <c:v>-5</c:v>
                </c:pt>
                <c:pt idx="12037">
                  <c:v>-5</c:v>
                </c:pt>
                <c:pt idx="12038">
                  <c:v>-4</c:v>
                </c:pt>
                <c:pt idx="12039">
                  <c:v>-3</c:v>
                </c:pt>
                <c:pt idx="12040">
                  <c:v>-3</c:v>
                </c:pt>
                <c:pt idx="12041">
                  <c:v>-3</c:v>
                </c:pt>
                <c:pt idx="12042">
                  <c:v>-3</c:v>
                </c:pt>
                <c:pt idx="12043">
                  <c:v>-3</c:v>
                </c:pt>
                <c:pt idx="12044">
                  <c:v>-3</c:v>
                </c:pt>
                <c:pt idx="12045">
                  <c:v>-2</c:v>
                </c:pt>
                <c:pt idx="12046">
                  <c:v>-2</c:v>
                </c:pt>
                <c:pt idx="12047">
                  <c:v>-2</c:v>
                </c:pt>
                <c:pt idx="12048">
                  <c:v>-2</c:v>
                </c:pt>
                <c:pt idx="12049">
                  <c:v>-2</c:v>
                </c:pt>
                <c:pt idx="12050">
                  <c:v>-2</c:v>
                </c:pt>
                <c:pt idx="12051">
                  <c:v>-1</c:v>
                </c:pt>
                <c:pt idx="12052">
                  <c:v>-1</c:v>
                </c:pt>
                <c:pt idx="12053">
                  <c:v>-1</c:v>
                </c:pt>
                <c:pt idx="12054">
                  <c:v>-1</c:v>
                </c:pt>
                <c:pt idx="12055">
                  <c:v>-1</c:v>
                </c:pt>
                <c:pt idx="12056">
                  <c:v>0</c:v>
                </c:pt>
                <c:pt idx="12057">
                  <c:v>0</c:v>
                </c:pt>
                <c:pt idx="12058">
                  <c:v>0</c:v>
                </c:pt>
                <c:pt idx="12059">
                  <c:v>1</c:v>
                </c:pt>
                <c:pt idx="12060">
                  <c:v>1</c:v>
                </c:pt>
                <c:pt idx="12061">
                  <c:v>1</c:v>
                </c:pt>
                <c:pt idx="12062">
                  <c:v>1</c:v>
                </c:pt>
                <c:pt idx="12063">
                  <c:v>1</c:v>
                </c:pt>
                <c:pt idx="12064">
                  <c:v>1</c:v>
                </c:pt>
                <c:pt idx="12065">
                  <c:v>1</c:v>
                </c:pt>
                <c:pt idx="12066">
                  <c:v>1</c:v>
                </c:pt>
                <c:pt idx="12067">
                  <c:v>1</c:v>
                </c:pt>
                <c:pt idx="12068">
                  <c:v>1</c:v>
                </c:pt>
                <c:pt idx="12069">
                  <c:v>2</c:v>
                </c:pt>
                <c:pt idx="12070">
                  <c:v>2</c:v>
                </c:pt>
                <c:pt idx="12071">
                  <c:v>2</c:v>
                </c:pt>
                <c:pt idx="12072">
                  <c:v>2</c:v>
                </c:pt>
                <c:pt idx="12073">
                  <c:v>3</c:v>
                </c:pt>
                <c:pt idx="12074">
                  <c:v>3</c:v>
                </c:pt>
                <c:pt idx="12075">
                  <c:v>3</c:v>
                </c:pt>
                <c:pt idx="12076">
                  <c:v>3</c:v>
                </c:pt>
                <c:pt idx="12077">
                  <c:v>3</c:v>
                </c:pt>
                <c:pt idx="12078">
                  <c:v>3</c:v>
                </c:pt>
                <c:pt idx="12079">
                  <c:v>3</c:v>
                </c:pt>
                <c:pt idx="12080">
                  <c:v>3</c:v>
                </c:pt>
                <c:pt idx="12081">
                  <c:v>3</c:v>
                </c:pt>
                <c:pt idx="12082">
                  <c:v>4</c:v>
                </c:pt>
                <c:pt idx="12083">
                  <c:v>4</c:v>
                </c:pt>
                <c:pt idx="12084">
                  <c:v>4</c:v>
                </c:pt>
                <c:pt idx="12085">
                  <c:v>4</c:v>
                </c:pt>
                <c:pt idx="12086">
                  <c:v>4</c:v>
                </c:pt>
                <c:pt idx="12087">
                  <c:v>4</c:v>
                </c:pt>
                <c:pt idx="12088">
                  <c:v>4</c:v>
                </c:pt>
                <c:pt idx="12089">
                  <c:v>4</c:v>
                </c:pt>
                <c:pt idx="12090">
                  <c:v>4</c:v>
                </c:pt>
                <c:pt idx="12091">
                  <c:v>4</c:v>
                </c:pt>
                <c:pt idx="12092">
                  <c:v>4</c:v>
                </c:pt>
                <c:pt idx="12093">
                  <c:v>4</c:v>
                </c:pt>
                <c:pt idx="12094">
                  <c:v>4</c:v>
                </c:pt>
                <c:pt idx="12095">
                  <c:v>4</c:v>
                </c:pt>
                <c:pt idx="12096">
                  <c:v>4</c:v>
                </c:pt>
                <c:pt idx="12097">
                  <c:v>4</c:v>
                </c:pt>
                <c:pt idx="12098">
                  <c:v>4</c:v>
                </c:pt>
                <c:pt idx="12099">
                  <c:v>5</c:v>
                </c:pt>
                <c:pt idx="12100">
                  <c:v>5</c:v>
                </c:pt>
                <c:pt idx="12101">
                  <c:v>5</c:v>
                </c:pt>
                <c:pt idx="12102">
                  <c:v>5</c:v>
                </c:pt>
                <c:pt idx="12103">
                  <c:v>5</c:v>
                </c:pt>
                <c:pt idx="12104">
                  <c:v>5</c:v>
                </c:pt>
                <c:pt idx="12105">
                  <c:v>5</c:v>
                </c:pt>
                <c:pt idx="12106">
                  <c:v>5</c:v>
                </c:pt>
                <c:pt idx="12107">
                  <c:v>6</c:v>
                </c:pt>
                <c:pt idx="12108">
                  <c:v>6</c:v>
                </c:pt>
                <c:pt idx="12109">
                  <c:v>6</c:v>
                </c:pt>
                <c:pt idx="12110">
                  <c:v>6</c:v>
                </c:pt>
                <c:pt idx="12111">
                  <c:v>6</c:v>
                </c:pt>
                <c:pt idx="12112">
                  <c:v>6</c:v>
                </c:pt>
                <c:pt idx="12113">
                  <c:v>6</c:v>
                </c:pt>
                <c:pt idx="12114">
                  <c:v>7</c:v>
                </c:pt>
                <c:pt idx="12115">
                  <c:v>7</c:v>
                </c:pt>
                <c:pt idx="12116">
                  <c:v>7</c:v>
                </c:pt>
                <c:pt idx="12117">
                  <c:v>7</c:v>
                </c:pt>
                <c:pt idx="12118">
                  <c:v>7</c:v>
                </c:pt>
                <c:pt idx="12119">
                  <c:v>7</c:v>
                </c:pt>
                <c:pt idx="12120">
                  <c:v>7</c:v>
                </c:pt>
                <c:pt idx="12121">
                  <c:v>7</c:v>
                </c:pt>
                <c:pt idx="12122">
                  <c:v>8</c:v>
                </c:pt>
                <c:pt idx="12123">
                  <c:v>8</c:v>
                </c:pt>
                <c:pt idx="12124">
                  <c:v>8</c:v>
                </c:pt>
                <c:pt idx="12125">
                  <c:v>8</c:v>
                </c:pt>
                <c:pt idx="12126">
                  <c:v>8</c:v>
                </c:pt>
                <c:pt idx="12127">
                  <c:v>8</c:v>
                </c:pt>
                <c:pt idx="12128">
                  <c:v>8</c:v>
                </c:pt>
                <c:pt idx="12129">
                  <c:v>8</c:v>
                </c:pt>
                <c:pt idx="12130">
                  <c:v>9</c:v>
                </c:pt>
                <c:pt idx="12131">
                  <c:v>9</c:v>
                </c:pt>
                <c:pt idx="12132">
                  <c:v>9</c:v>
                </c:pt>
                <c:pt idx="12133">
                  <c:v>9</c:v>
                </c:pt>
                <c:pt idx="12134">
                  <c:v>9</c:v>
                </c:pt>
                <c:pt idx="12135">
                  <c:v>10</c:v>
                </c:pt>
                <c:pt idx="12136">
                  <c:v>10</c:v>
                </c:pt>
                <c:pt idx="12137">
                  <c:v>10</c:v>
                </c:pt>
                <c:pt idx="12138">
                  <c:v>10</c:v>
                </c:pt>
                <c:pt idx="12139">
                  <c:v>10</c:v>
                </c:pt>
                <c:pt idx="12140">
                  <c:v>11</c:v>
                </c:pt>
                <c:pt idx="12141">
                  <c:v>11</c:v>
                </c:pt>
                <c:pt idx="12142">
                  <c:v>11</c:v>
                </c:pt>
                <c:pt idx="12143">
                  <c:v>11</c:v>
                </c:pt>
                <c:pt idx="12144">
                  <c:v>11</c:v>
                </c:pt>
                <c:pt idx="12145">
                  <c:v>11</c:v>
                </c:pt>
                <c:pt idx="12146">
                  <c:v>12</c:v>
                </c:pt>
                <c:pt idx="12147">
                  <c:v>12</c:v>
                </c:pt>
                <c:pt idx="12148">
                  <c:v>12</c:v>
                </c:pt>
                <c:pt idx="12149">
                  <c:v>12</c:v>
                </c:pt>
                <c:pt idx="12150">
                  <c:v>12</c:v>
                </c:pt>
                <c:pt idx="12151">
                  <c:v>12</c:v>
                </c:pt>
                <c:pt idx="12152">
                  <c:v>12</c:v>
                </c:pt>
                <c:pt idx="12153">
                  <c:v>13</c:v>
                </c:pt>
                <c:pt idx="12154">
                  <c:v>13</c:v>
                </c:pt>
                <c:pt idx="12155">
                  <c:v>13</c:v>
                </c:pt>
                <c:pt idx="12156">
                  <c:v>13</c:v>
                </c:pt>
                <c:pt idx="12157">
                  <c:v>13</c:v>
                </c:pt>
                <c:pt idx="12158">
                  <c:v>13</c:v>
                </c:pt>
                <c:pt idx="12159">
                  <c:v>13</c:v>
                </c:pt>
                <c:pt idx="12160">
                  <c:v>13</c:v>
                </c:pt>
                <c:pt idx="12161">
                  <c:v>13</c:v>
                </c:pt>
                <c:pt idx="12162">
                  <c:v>13</c:v>
                </c:pt>
                <c:pt idx="12163">
                  <c:v>14</c:v>
                </c:pt>
                <c:pt idx="12164">
                  <c:v>14</c:v>
                </c:pt>
                <c:pt idx="12165">
                  <c:v>14</c:v>
                </c:pt>
                <c:pt idx="12166">
                  <c:v>14</c:v>
                </c:pt>
                <c:pt idx="12167">
                  <c:v>15</c:v>
                </c:pt>
                <c:pt idx="12168">
                  <c:v>15</c:v>
                </c:pt>
                <c:pt idx="12169">
                  <c:v>15</c:v>
                </c:pt>
                <c:pt idx="12170">
                  <c:v>16</c:v>
                </c:pt>
                <c:pt idx="12171">
                  <c:v>16</c:v>
                </c:pt>
                <c:pt idx="12172">
                  <c:v>16</c:v>
                </c:pt>
                <c:pt idx="12173">
                  <c:v>16</c:v>
                </c:pt>
                <c:pt idx="12174">
                  <c:v>16</c:v>
                </c:pt>
                <c:pt idx="12175">
                  <c:v>17</c:v>
                </c:pt>
                <c:pt idx="12176">
                  <c:v>17</c:v>
                </c:pt>
                <c:pt idx="12177">
                  <c:v>18</c:v>
                </c:pt>
                <c:pt idx="12178">
                  <c:v>18</c:v>
                </c:pt>
                <c:pt idx="12179">
                  <c:v>19</c:v>
                </c:pt>
                <c:pt idx="12180">
                  <c:v>19</c:v>
                </c:pt>
                <c:pt idx="12181">
                  <c:v>21</c:v>
                </c:pt>
                <c:pt idx="12182">
                  <c:v>22</c:v>
                </c:pt>
                <c:pt idx="12183">
                  <c:v>23</c:v>
                </c:pt>
                <c:pt idx="12184">
                  <c:v>25</c:v>
                </c:pt>
                <c:pt idx="12185">
                  <c:v>25</c:v>
                </c:pt>
                <c:pt idx="12186">
                  <c:v>-7</c:v>
                </c:pt>
                <c:pt idx="12187">
                  <c:v>-6</c:v>
                </c:pt>
                <c:pt idx="12188">
                  <c:v>-5</c:v>
                </c:pt>
                <c:pt idx="12189">
                  <c:v>-5</c:v>
                </c:pt>
                <c:pt idx="12190">
                  <c:v>-5</c:v>
                </c:pt>
                <c:pt idx="12191">
                  <c:v>-4</c:v>
                </c:pt>
                <c:pt idx="12192">
                  <c:v>-3</c:v>
                </c:pt>
                <c:pt idx="12193">
                  <c:v>-3</c:v>
                </c:pt>
                <c:pt idx="12194">
                  <c:v>-3</c:v>
                </c:pt>
                <c:pt idx="12195">
                  <c:v>-3</c:v>
                </c:pt>
                <c:pt idx="12196">
                  <c:v>-2</c:v>
                </c:pt>
                <c:pt idx="12197">
                  <c:v>-2</c:v>
                </c:pt>
                <c:pt idx="12198">
                  <c:v>-2</c:v>
                </c:pt>
                <c:pt idx="12199">
                  <c:v>-2</c:v>
                </c:pt>
                <c:pt idx="12200">
                  <c:v>-1</c:v>
                </c:pt>
                <c:pt idx="12201">
                  <c:v>-1</c:v>
                </c:pt>
                <c:pt idx="12202">
                  <c:v>-1</c:v>
                </c:pt>
                <c:pt idx="12203">
                  <c:v>-1</c:v>
                </c:pt>
                <c:pt idx="12204">
                  <c:v>-1</c:v>
                </c:pt>
                <c:pt idx="12205">
                  <c:v>0</c:v>
                </c:pt>
                <c:pt idx="12206">
                  <c:v>0</c:v>
                </c:pt>
                <c:pt idx="12207">
                  <c:v>1</c:v>
                </c:pt>
                <c:pt idx="12208">
                  <c:v>1</c:v>
                </c:pt>
                <c:pt idx="12209">
                  <c:v>1</c:v>
                </c:pt>
                <c:pt idx="12210">
                  <c:v>1</c:v>
                </c:pt>
                <c:pt idx="12211">
                  <c:v>1</c:v>
                </c:pt>
                <c:pt idx="12212">
                  <c:v>1</c:v>
                </c:pt>
                <c:pt idx="12213">
                  <c:v>1</c:v>
                </c:pt>
                <c:pt idx="12214">
                  <c:v>1</c:v>
                </c:pt>
                <c:pt idx="12215">
                  <c:v>2</c:v>
                </c:pt>
                <c:pt idx="12216">
                  <c:v>2</c:v>
                </c:pt>
                <c:pt idx="12217">
                  <c:v>2</c:v>
                </c:pt>
                <c:pt idx="12218">
                  <c:v>2</c:v>
                </c:pt>
                <c:pt idx="12219">
                  <c:v>2</c:v>
                </c:pt>
                <c:pt idx="12220">
                  <c:v>2</c:v>
                </c:pt>
                <c:pt idx="12221">
                  <c:v>2</c:v>
                </c:pt>
                <c:pt idx="12222">
                  <c:v>2</c:v>
                </c:pt>
                <c:pt idx="12223">
                  <c:v>2</c:v>
                </c:pt>
                <c:pt idx="12224">
                  <c:v>2</c:v>
                </c:pt>
                <c:pt idx="12225">
                  <c:v>2</c:v>
                </c:pt>
                <c:pt idx="12226">
                  <c:v>3</c:v>
                </c:pt>
                <c:pt idx="12227">
                  <c:v>3</c:v>
                </c:pt>
                <c:pt idx="12228">
                  <c:v>3</c:v>
                </c:pt>
                <c:pt idx="12229">
                  <c:v>3</c:v>
                </c:pt>
                <c:pt idx="12230">
                  <c:v>4</c:v>
                </c:pt>
                <c:pt idx="12231">
                  <c:v>4</c:v>
                </c:pt>
                <c:pt idx="12232">
                  <c:v>4</c:v>
                </c:pt>
                <c:pt idx="12233">
                  <c:v>4</c:v>
                </c:pt>
                <c:pt idx="12234">
                  <c:v>4</c:v>
                </c:pt>
                <c:pt idx="12235">
                  <c:v>4</c:v>
                </c:pt>
                <c:pt idx="12236">
                  <c:v>4</c:v>
                </c:pt>
                <c:pt idx="12237">
                  <c:v>4</c:v>
                </c:pt>
                <c:pt idx="12238">
                  <c:v>4</c:v>
                </c:pt>
                <c:pt idx="12239">
                  <c:v>4</c:v>
                </c:pt>
                <c:pt idx="12240">
                  <c:v>4</c:v>
                </c:pt>
                <c:pt idx="12241">
                  <c:v>4</c:v>
                </c:pt>
                <c:pt idx="12242">
                  <c:v>4</c:v>
                </c:pt>
                <c:pt idx="12243">
                  <c:v>5</c:v>
                </c:pt>
                <c:pt idx="12244">
                  <c:v>5</c:v>
                </c:pt>
                <c:pt idx="12245">
                  <c:v>5</c:v>
                </c:pt>
                <c:pt idx="12246">
                  <c:v>5</c:v>
                </c:pt>
                <c:pt idx="12247">
                  <c:v>5</c:v>
                </c:pt>
                <c:pt idx="12248">
                  <c:v>5</c:v>
                </c:pt>
                <c:pt idx="12249">
                  <c:v>6</c:v>
                </c:pt>
                <c:pt idx="12250">
                  <c:v>6</c:v>
                </c:pt>
                <c:pt idx="12251">
                  <c:v>6</c:v>
                </c:pt>
                <c:pt idx="12252">
                  <c:v>6</c:v>
                </c:pt>
                <c:pt idx="12253">
                  <c:v>6</c:v>
                </c:pt>
                <c:pt idx="12254">
                  <c:v>6</c:v>
                </c:pt>
                <c:pt idx="12255">
                  <c:v>6</c:v>
                </c:pt>
                <c:pt idx="12256">
                  <c:v>6</c:v>
                </c:pt>
                <c:pt idx="12257">
                  <c:v>7</c:v>
                </c:pt>
                <c:pt idx="12258">
                  <c:v>7</c:v>
                </c:pt>
                <c:pt idx="12259">
                  <c:v>7</c:v>
                </c:pt>
                <c:pt idx="12260">
                  <c:v>7</c:v>
                </c:pt>
                <c:pt idx="12261">
                  <c:v>7</c:v>
                </c:pt>
                <c:pt idx="12262">
                  <c:v>7</c:v>
                </c:pt>
                <c:pt idx="12263">
                  <c:v>7</c:v>
                </c:pt>
                <c:pt idx="12264">
                  <c:v>7</c:v>
                </c:pt>
                <c:pt idx="12265">
                  <c:v>8</c:v>
                </c:pt>
                <c:pt idx="12266">
                  <c:v>8</c:v>
                </c:pt>
                <c:pt idx="12267">
                  <c:v>8</c:v>
                </c:pt>
                <c:pt idx="12268">
                  <c:v>8</c:v>
                </c:pt>
                <c:pt idx="12269">
                  <c:v>8</c:v>
                </c:pt>
                <c:pt idx="12270">
                  <c:v>8</c:v>
                </c:pt>
                <c:pt idx="12271">
                  <c:v>8</c:v>
                </c:pt>
                <c:pt idx="12272">
                  <c:v>9</c:v>
                </c:pt>
                <c:pt idx="12273">
                  <c:v>9</c:v>
                </c:pt>
                <c:pt idx="12274">
                  <c:v>9</c:v>
                </c:pt>
                <c:pt idx="12275">
                  <c:v>10</c:v>
                </c:pt>
                <c:pt idx="12276">
                  <c:v>10</c:v>
                </c:pt>
                <c:pt idx="12277">
                  <c:v>10</c:v>
                </c:pt>
                <c:pt idx="12278">
                  <c:v>10</c:v>
                </c:pt>
                <c:pt idx="12279">
                  <c:v>10</c:v>
                </c:pt>
                <c:pt idx="12280">
                  <c:v>10</c:v>
                </c:pt>
                <c:pt idx="12281">
                  <c:v>10</c:v>
                </c:pt>
                <c:pt idx="12282">
                  <c:v>10</c:v>
                </c:pt>
                <c:pt idx="12283">
                  <c:v>10</c:v>
                </c:pt>
                <c:pt idx="12284">
                  <c:v>10</c:v>
                </c:pt>
                <c:pt idx="12285">
                  <c:v>10</c:v>
                </c:pt>
                <c:pt idx="12286">
                  <c:v>11</c:v>
                </c:pt>
                <c:pt idx="12287">
                  <c:v>11</c:v>
                </c:pt>
                <c:pt idx="12288">
                  <c:v>11</c:v>
                </c:pt>
                <c:pt idx="12289">
                  <c:v>11</c:v>
                </c:pt>
                <c:pt idx="12290">
                  <c:v>11</c:v>
                </c:pt>
                <c:pt idx="12291">
                  <c:v>11</c:v>
                </c:pt>
                <c:pt idx="12292">
                  <c:v>12</c:v>
                </c:pt>
                <c:pt idx="12293">
                  <c:v>12</c:v>
                </c:pt>
                <c:pt idx="12294">
                  <c:v>12</c:v>
                </c:pt>
                <c:pt idx="12295">
                  <c:v>13</c:v>
                </c:pt>
                <c:pt idx="12296">
                  <c:v>13</c:v>
                </c:pt>
                <c:pt idx="12297">
                  <c:v>13</c:v>
                </c:pt>
                <c:pt idx="12298">
                  <c:v>13</c:v>
                </c:pt>
                <c:pt idx="12299">
                  <c:v>13</c:v>
                </c:pt>
                <c:pt idx="12300">
                  <c:v>13</c:v>
                </c:pt>
                <c:pt idx="12301">
                  <c:v>13</c:v>
                </c:pt>
                <c:pt idx="12302">
                  <c:v>14</c:v>
                </c:pt>
                <c:pt idx="12303">
                  <c:v>14</c:v>
                </c:pt>
                <c:pt idx="12304">
                  <c:v>15</c:v>
                </c:pt>
                <c:pt idx="12305">
                  <c:v>15</c:v>
                </c:pt>
                <c:pt idx="12306">
                  <c:v>16</c:v>
                </c:pt>
                <c:pt idx="12307">
                  <c:v>16</c:v>
                </c:pt>
                <c:pt idx="12308">
                  <c:v>17</c:v>
                </c:pt>
                <c:pt idx="12309">
                  <c:v>17</c:v>
                </c:pt>
                <c:pt idx="12310">
                  <c:v>17</c:v>
                </c:pt>
                <c:pt idx="12311">
                  <c:v>18</c:v>
                </c:pt>
                <c:pt idx="12312">
                  <c:v>19</c:v>
                </c:pt>
                <c:pt idx="12313">
                  <c:v>19</c:v>
                </c:pt>
                <c:pt idx="12314">
                  <c:v>20</c:v>
                </c:pt>
                <c:pt idx="12315">
                  <c:v>20</c:v>
                </c:pt>
                <c:pt idx="12316">
                  <c:v>21</c:v>
                </c:pt>
                <c:pt idx="12317">
                  <c:v>22</c:v>
                </c:pt>
                <c:pt idx="12318">
                  <c:v>23</c:v>
                </c:pt>
                <c:pt idx="12319">
                  <c:v>25</c:v>
                </c:pt>
                <c:pt idx="12320">
                  <c:v>-4</c:v>
                </c:pt>
                <c:pt idx="12321">
                  <c:v>-4</c:v>
                </c:pt>
                <c:pt idx="12322">
                  <c:v>-4</c:v>
                </c:pt>
                <c:pt idx="12323">
                  <c:v>-4</c:v>
                </c:pt>
                <c:pt idx="12324">
                  <c:v>-4</c:v>
                </c:pt>
                <c:pt idx="12325">
                  <c:v>-3</c:v>
                </c:pt>
                <c:pt idx="12326">
                  <c:v>-3</c:v>
                </c:pt>
                <c:pt idx="12327">
                  <c:v>-3</c:v>
                </c:pt>
                <c:pt idx="12328">
                  <c:v>-2</c:v>
                </c:pt>
                <c:pt idx="12329">
                  <c:v>-2</c:v>
                </c:pt>
                <c:pt idx="12330">
                  <c:v>-1</c:v>
                </c:pt>
                <c:pt idx="12331">
                  <c:v>-1</c:v>
                </c:pt>
                <c:pt idx="12332">
                  <c:v>-1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</c:v>
                </c:pt>
                <c:pt idx="12341">
                  <c:v>1</c:v>
                </c:pt>
                <c:pt idx="12342">
                  <c:v>1</c:v>
                </c:pt>
                <c:pt idx="12343">
                  <c:v>1</c:v>
                </c:pt>
                <c:pt idx="12344">
                  <c:v>1</c:v>
                </c:pt>
                <c:pt idx="12345">
                  <c:v>1</c:v>
                </c:pt>
                <c:pt idx="12346">
                  <c:v>1</c:v>
                </c:pt>
                <c:pt idx="12347">
                  <c:v>2</c:v>
                </c:pt>
                <c:pt idx="12348">
                  <c:v>2</c:v>
                </c:pt>
                <c:pt idx="12349">
                  <c:v>2</c:v>
                </c:pt>
                <c:pt idx="12350">
                  <c:v>2</c:v>
                </c:pt>
                <c:pt idx="12351">
                  <c:v>2</c:v>
                </c:pt>
                <c:pt idx="12352">
                  <c:v>2</c:v>
                </c:pt>
                <c:pt idx="12353">
                  <c:v>2</c:v>
                </c:pt>
                <c:pt idx="12354">
                  <c:v>2</c:v>
                </c:pt>
                <c:pt idx="12355">
                  <c:v>2</c:v>
                </c:pt>
                <c:pt idx="12356">
                  <c:v>3</c:v>
                </c:pt>
                <c:pt idx="12357">
                  <c:v>3</c:v>
                </c:pt>
                <c:pt idx="12358">
                  <c:v>3</c:v>
                </c:pt>
                <c:pt idx="12359">
                  <c:v>3</c:v>
                </c:pt>
                <c:pt idx="12360">
                  <c:v>3</c:v>
                </c:pt>
                <c:pt idx="12361">
                  <c:v>3</c:v>
                </c:pt>
                <c:pt idx="12362">
                  <c:v>3</c:v>
                </c:pt>
                <c:pt idx="12363">
                  <c:v>3</c:v>
                </c:pt>
                <c:pt idx="12364">
                  <c:v>4</c:v>
                </c:pt>
                <c:pt idx="12365">
                  <c:v>4</c:v>
                </c:pt>
                <c:pt idx="12366">
                  <c:v>4</c:v>
                </c:pt>
                <c:pt idx="12367">
                  <c:v>4</c:v>
                </c:pt>
                <c:pt idx="12368">
                  <c:v>4</c:v>
                </c:pt>
                <c:pt idx="12369">
                  <c:v>4</c:v>
                </c:pt>
                <c:pt idx="12370">
                  <c:v>4</c:v>
                </c:pt>
                <c:pt idx="12371">
                  <c:v>4</c:v>
                </c:pt>
                <c:pt idx="12372">
                  <c:v>5</c:v>
                </c:pt>
                <c:pt idx="12373">
                  <c:v>5</c:v>
                </c:pt>
                <c:pt idx="12374">
                  <c:v>5</c:v>
                </c:pt>
                <c:pt idx="12375">
                  <c:v>5</c:v>
                </c:pt>
                <c:pt idx="12376">
                  <c:v>5</c:v>
                </c:pt>
                <c:pt idx="12377">
                  <c:v>5</c:v>
                </c:pt>
                <c:pt idx="12378">
                  <c:v>5</c:v>
                </c:pt>
                <c:pt idx="12379">
                  <c:v>5</c:v>
                </c:pt>
                <c:pt idx="12380">
                  <c:v>5</c:v>
                </c:pt>
                <c:pt idx="12381">
                  <c:v>5</c:v>
                </c:pt>
                <c:pt idx="12382">
                  <c:v>5</c:v>
                </c:pt>
                <c:pt idx="12383">
                  <c:v>5</c:v>
                </c:pt>
                <c:pt idx="12384">
                  <c:v>6</c:v>
                </c:pt>
                <c:pt idx="12385">
                  <c:v>6</c:v>
                </c:pt>
                <c:pt idx="12386">
                  <c:v>6</c:v>
                </c:pt>
                <c:pt idx="12387">
                  <c:v>6</c:v>
                </c:pt>
                <c:pt idx="12388">
                  <c:v>6</c:v>
                </c:pt>
                <c:pt idx="12389">
                  <c:v>6</c:v>
                </c:pt>
                <c:pt idx="12390">
                  <c:v>7</c:v>
                </c:pt>
                <c:pt idx="12391">
                  <c:v>7</c:v>
                </c:pt>
                <c:pt idx="12392">
                  <c:v>7</c:v>
                </c:pt>
                <c:pt idx="12393">
                  <c:v>7</c:v>
                </c:pt>
                <c:pt idx="12394">
                  <c:v>7</c:v>
                </c:pt>
                <c:pt idx="12395">
                  <c:v>7</c:v>
                </c:pt>
                <c:pt idx="12396">
                  <c:v>7</c:v>
                </c:pt>
                <c:pt idx="12397">
                  <c:v>7</c:v>
                </c:pt>
                <c:pt idx="12398">
                  <c:v>7</c:v>
                </c:pt>
                <c:pt idx="12399">
                  <c:v>7</c:v>
                </c:pt>
                <c:pt idx="12400">
                  <c:v>8</c:v>
                </c:pt>
                <c:pt idx="12401">
                  <c:v>8</c:v>
                </c:pt>
                <c:pt idx="12402">
                  <c:v>8</c:v>
                </c:pt>
                <c:pt idx="12403">
                  <c:v>9</c:v>
                </c:pt>
                <c:pt idx="12404">
                  <c:v>9</c:v>
                </c:pt>
                <c:pt idx="12405">
                  <c:v>9</c:v>
                </c:pt>
                <c:pt idx="12406">
                  <c:v>9</c:v>
                </c:pt>
                <c:pt idx="12407">
                  <c:v>9</c:v>
                </c:pt>
                <c:pt idx="12408">
                  <c:v>9</c:v>
                </c:pt>
                <c:pt idx="12409">
                  <c:v>10</c:v>
                </c:pt>
                <c:pt idx="12410">
                  <c:v>11</c:v>
                </c:pt>
                <c:pt idx="12411">
                  <c:v>11</c:v>
                </c:pt>
                <c:pt idx="12412">
                  <c:v>11</c:v>
                </c:pt>
                <c:pt idx="12413">
                  <c:v>11</c:v>
                </c:pt>
                <c:pt idx="12414">
                  <c:v>11</c:v>
                </c:pt>
                <c:pt idx="12415">
                  <c:v>12</c:v>
                </c:pt>
                <c:pt idx="12416">
                  <c:v>12</c:v>
                </c:pt>
                <c:pt idx="12417">
                  <c:v>12</c:v>
                </c:pt>
                <c:pt idx="12418">
                  <c:v>12</c:v>
                </c:pt>
                <c:pt idx="12419">
                  <c:v>12</c:v>
                </c:pt>
                <c:pt idx="12420">
                  <c:v>12</c:v>
                </c:pt>
                <c:pt idx="12421">
                  <c:v>13</c:v>
                </c:pt>
                <c:pt idx="12422">
                  <c:v>13</c:v>
                </c:pt>
                <c:pt idx="12423">
                  <c:v>13</c:v>
                </c:pt>
                <c:pt idx="12424">
                  <c:v>14</c:v>
                </c:pt>
                <c:pt idx="12425">
                  <c:v>14</c:v>
                </c:pt>
                <c:pt idx="12426">
                  <c:v>14</c:v>
                </c:pt>
                <c:pt idx="12427">
                  <c:v>14</c:v>
                </c:pt>
                <c:pt idx="12428">
                  <c:v>14</c:v>
                </c:pt>
                <c:pt idx="12429">
                  <c:v>14</c:v>
                </c:pt>
                <c:pt idx="12430">
                  <c:v>14</c:v>
                </c:pt>
                <c:pt idx="12431">
                  <c:v>15</c:v>
                </c:pt>
                <c:pt idx="12432">
                  <c:v>15</c:v>
                </c:pt>
                <c:pt idx="12433">
                  <c:v>16</c:v>
                </c:pt>
                <c:pt idx="12434">
                  <c:v>16</c:v>
                </c:pt>
                <c:pt idx="12435">
                  <c:v>17</c:v>
                </c:pt>
                <c:pt idx="12436">
                  <c:v>17</c:v>
                </c:pt>
                <c:pt idx="12437">
                  <c:v>17</c:v>
                </c:pt>
                <c:pt idx="12438">
                  <c:v>17</c:v>
                </c:pt>
                <c:pt idx="12439">
                  <c:v>18</c:v>
                </c:pt>
                <c:pt idx="12440">
                  <c:v>18</c:v>
                </c:pt>
                <c:pt idx="12441">
                  <c:v>18</c:v>
                </c:pt>
                <c:pt idx="12442">
                  <c:v>18</c:v>
                </c:pt>
                <c:pt idx="12443">
                  <c:v>19</c:v>
                </c:pt>
                <c:pt idx="12444">
                  <c:v>19</c:v>
                </c:pt>
                <c:pt idx="12445">
                  <c:v>21</c:v>
                </c:pt>
                <c:pt idx="12446">
                  <c:v>21</c:v>
                </c:pt>
                <c:pt idx="12447">
                  <c:v>-7</c:v>
                </c:pt>
                <c:pt idx="12448">
                  <c:v>-7</c:v>
                </c:pt>
                <c:pt idx="12449">
                  <c:v>-4</c:v>
                </c:pt>
                <c:pt idx="12450">
                  <c:v>-2</c:v>
                </c:pt>
                <c:pt idx="12451">
                  <c:v>-2</c:v>
                </c:pt>
                <c:pt idx="12452">
                  <c:v>-2</c:v>
                </c:pt>
                <c:pt idx="12453">
                  <c:v>-1</c:v>
                </c:pt>
                <c:pt idx="12454">
                  <c:v>-1</c:v>
                </c:pt>
                <c:pt idx="12455">
                  <c:v>-1</c:v>
                </c:pt>
                <c:pt idx="12456">
                  <c:v>-1</c:v>
                </c:pt>
                <c:pt idx="12457">
                  <c:v>-1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</c:v>
                </c:pt>
                <c:pt idx="12463">
                  <c:v>0</c:v>
                </c:pt>
                <c:pt idx="12464">
                  <c:v>0</c:v>
                </c:pt>
                <c:pt idx="12465">
                  <c:v>0</c:v>
                </c:pt>
                <c:pt idx="12466">
                  <c:v>0</c:v>
                </c:pt>
                <c:pt idx="12467">
                  <c:v>1</c:v>
                </c:pt>
                <c:pt idx="12468">
                  <c:v>1</c:v>
                </c:pt>
                <c:pt idx="12469">
                  <c:v>1</c:v>
                </c:pt>
                <c:pt idx="12470">
                  <c:v>1</c:v>
                </c:pt>
                <c:pt idx="12471">
                  <c:v>2</c:v>
                </c:pt>
                <c:pt idx="12472">
                  <c:v>2</c:v>
                </c:pt>
                <c:pt idx="12473">
                  <c:v>2</c:v>
                </c:pt>
                <c:pt idx="12474">
                  <c:v>2</c:v>
                </c:pt>
                <c:pt idx="12475">
                  <c:v>2</c:v>
                </c:pt>
                <c:pt idx="12476">
                  <c:v>2</c:v>
                </c:pt>
                <c:pt idx="12477">
                  <c:v>2</c:v>
                </c:pt>
                <c:pt idx="12478">
                  <c:v>3</c:v>
                </c:pt>
                <c:pt idx="12479">
                  <c:v>3</c:v>
                </c:pt>
                <c:pt idx="12480">
                  <c:v>3</c:v>
                </c:pt>
                <c:pt idx="12481">
                  <c:v>3</c:v>
                </c:pt>
                <c:pt idx="12482">
                  <c:v>3</c:v>
                </c:pt>
                <c:pt idx="12483">
                  <c:v>3</c:v>
                </c:pt>
                <c:pt idx="12484">
                  <c:v>3</c:v>
                </c:pt>
                <c:pt idx="12485">
                  <c:v>3</c:v>
                </c:pt>
                <c:pt idx="12486">
                  <c:v>3</c:v>
                </c:pt>
                <c:pt idx="12487">
                  <c:v>3</c:v>
                </c:pt>
                <c:pt idx="12488">
                  <c:v>3</c:v>
                </c:pt>
                <c:pt idx="12489">
                  <c:v>4</c:v>
                </c:pt>
                <c:pt idx="12490">
                  <c:v>4</c:v>
                </c:pt>
                <c:pt idx="12491">
                  <c:v>4</c:v>
                </c:pt>
                <c:pt idx="12492">
                  <c:v>4</c:v>
                </c:pt>
                <c:pt idx="12493">
                  <c:v>4</c:v>
                </c:pt>
                <c:pt idx="12494">
                  <c:v>4</c:v>
                </c:pt>
                <c:pt idx="12495">
                  <c:v>4</c:v>
                </c:pt>
                <c:pt idx="12496">
                  <c:v>4</c:v>
                </c:pt>
                <c:pt idx="12497">
                  <c:v>4</c:v>
                </c:pt>
                <c:pt idx="12498">
                  <c:v>4</c:v>
                </c:pt>
                <c:pt idx="12499">
                  <c:v>4</c:v>
                </c:pt>
                <c:pt idx="12500">
                  <c:v>4</c:v>
                </c:pt>
                <c:pt idx="12501">
                  <c:v>5</c:v>
                </c:pt>
                <c:pt idx="12502">
                  <c:v>5</c:v>
                </c:pt>
                <c:pt idx="12503">
                  <c:v>5</c:v>
                </c:pt>
                <c:pt idx="12504">
                  <c:v>5</c:v>
                </c:pt>
                <c:pt idx="12505">
                  <c:v>5</c:v>
                </c:pt>
                <c:pt idx="12506">
                  <c:v>5</c:v>
                </c:pt>
                <c:pt idx="12507">
                  <c:v>5</c:v>
                </c:pt>
                <c:pt idx="12508">
                  <c:v>6</c:v>
                </c:pt>
                <c:pt idx="12509">
                  <c:v>6</c:v>
                </c:pt>
                <c:pt idx="12510">
                  <c:v>6</c:v>
                </c:pt>
                <c:pt idx="12511">
                  <c:v>6</c:v>
                </c:pt>
                <c:pt idx="12512">
                  <c:v>6</c:v>
                </c:pt>
                <c:pt idx="12513">
                  <c:v>6</c:v>
                </c:pt>
                <c:pt idx="12514">
                  <c:v>6</c:v>
                </c:pt>
                <c:pt idx="12515">
                  <c:v>7</c:v>
                </c:pt>
                <c:pt idx="12516">
                  <c:v>7</c:v>
                </c:pt>
                <c:pt idx="12517">
                  <c:v>7</c:v>
                </c:pt>
                <c:pt idx="12518">
                  <c:v>7</c:v>
                </c:pt>
                <c:pt idx="12519">
                  <c:v>7</c:v>
                </c:pt>
                <c:pt idx="12520">
                  <c:v>7</c:v>
                </c:pt>
                <c:pt idx="12521">
                  <c:v>7</c:v>
                </c:pt>
                <c:pt idx="12522">
                  <c:v>7</c:v>
                </c:pt>
                <c:pt idx="12523">
                  <c:v>7</c:v>
                </c:pt>
                <c:pt idx="12524">
                  <c:v>7</c:v>
                </c:pt>
                <c:pt idx="12525">
                  <c:v>8</c:v>
                </c:pt>
                <c:pt idx="12526">
                  <c:v>8</c:v>
                </c:pt>
                <c:pt idx="12527">
                  <c:v>8</c:v>
                </c:pt>
                <c:pt idx="12528">
                  <c:v>8</c:v>
                </c:pt>
                <c:pt idx="12529">
                  <c:v>8</c:v>
                </c:pt>
                <c:pt idx="12530">
                  <c:v>8</c:v>
                </c:pt>
                <c:pt idx="12531">
                  <c:v>9</c:v>
                </c:pt>
                <c:pt idx="12532">
                  <c:v>9</c:v>
                </c:pt>
                <c:pt idx="12533">
                  <c:v>9</c:v>
                </c:pt>
                <c:pt idx="12534">
                  <c:v>9</c:v>
                </c:pt>
                <c:pt idx="12535">
                  <c:v>9</c:v>
                </c:pt>
                <c:pt idx="12536">
                  <c:v>9</c:v>
                </c:pt>
                <c:pt idx="12537">
                  <c:v>10</c:v>
                </c:pt>
                <c:pt idx="12538">
                  <c:v>10</c:v>
                </c:pt>
                <c:pt idx="12539">
                  <c:v>10</c:v>
                </c:pt>
                <c:pt idx="12540">
                  <c:v>10</c:v>
                </c:pt>
                <c:pt idx="12541">
                  <c:v>10</c:v>
                </c:pt>
                <c:pt idx="12542">
                  <c:v>10</c:v>
                </c:pt>
                <c:pt idx="12543">
                  <c:v>11</c:v>
                </c:pt>
                <c:pt idx="12544">
                  <c:v>11</c:v>
                </c:pt>
                <c:pt idx="12545">
                  <c:v>11</c:v>
                </c:pt>
                <c:pt idx="12546">
                  <c:v>11</c:v>
                </c:pt>
                <c:pt idx="12547">
                  <c:v>11</c:v>
                </c:pt>
                <c:pt idx="12548">
                  <c:v>11</c:v>
                </c:pt>
                <c:pt idx="12549">
                  <c:v>11</c:v>
                </c:pt>
                <c:pt idx="12550">
                  <c:v>11</c:v>
                </c:pt>
                <c:pt idx="12551">
                  <c:v>11</c:v>
                </c:pt>
                <c:pt idx="12552">
                  <c:v>12</c:v>
                </c:pt>
                <c:pt idx="12553">
                  <c:v>12</c:v>
                </c:pt>
                <c:pt idx="12554">
                  <c:v>13</c:v>
                </c:pt>
                <c:pt idx="12555">
                  <c:v>13</c:v>
                </c:pt>
                <c:pt idx="12556">
                  <c:v>13</c:v>
                </c:pt>
                <c:pt idx="12557">
                  <c:v>14</c:v>
                </c:pt>
                <c:pt idx="12558">
                  <c:v>14</c:v>
                </c:pt>
                <c:pt idx="12559">
                  <c:v>14</c:v>
                </c:pt>
                <c:pt idx="12560">
                  <c:v>14</c:v>
                </c:pt>
                <c:pt idx="12561">
                  <c:v>14</c:v>
                </c:pt>
                <c:pt idx="12562">
                  <c:v>14</c:v>
                </c:pt>
                <c:pt idx="12563">
                  <c:v>15</c:v>
                </c:pt>
                <c:pt idx="12564">
                  <c:v>15</c:v>
                </c:pt>
                <c:pt idx="12565">
                  <c:v>15</c:v>
                </c:pt>
                <c:pt idx="12566">
                  <c:v>15</c:v>
                </c:pt>
                <c:pt idx="12567">
                  <c:v>16</c:v>
                </c:pt>
                <c:pt idx="12568">
                  <c:v>17</c:v>
                </c:pt>
                <c:pt idx="12569">
                  <c:v>17</c:v>
                </c:pt>
                <c:pt idx="12570">
                  <c:v>17</c:v>
                </c:pt>
                <c:pt idx="12571">
                  <c:v>18</c:v>
                </c:pt>
                <c:pt idx="12572">
                  <c:v>18</c:v>
                </c:pt>
                <c:pt idx="12573">
                  <c:v>18</c:v>
                </c:pt>
                <c:pt idx="12574">
                  <c:v>20</c:v>
                </c:pt>
                <c:pt idx="12575">
                  <c:v>21</c:v>
                </c:pt>
                <c:pt idx="12576">
                  <c:v>22</c:v>
                </c:pt>
                <c:pt idx="12577">
                  <c:v>24</c:v>
                </c:pt>
                <c:pt idx="12578">
                  <c:v>-7</c:v>
                </c:pt>
                <c:pt idx="12579">
                  <c:v>-6</c:v>
                </c:pt>
                <c:pt idx="12580">
                  <c:v>-5</c:v>
                </c:pt>
                <c:pt idx="12581">
                  <c:v>-4</c:v>
                </c:pt>
                <c:pt idx="12582">
                  <c:v>-4</c:v>
                </c:pt>
                <c:pt idx="12583">
                  <c:v>-4</c:v>
                </c:pt>
                <c:pt idx="12584">
                  <c:v>-3</c:v>
                </c:pt>
                <c:pt idx="12585">
                  <c:v>-2</c:v>
                </c:pt>
                <c:pt idx="12586">
                  <c:v>-2</c:v>
                </c:pt>
                <c:pt idx="12587">
                  <c:v>-2</c:v>
                </c:pt>
                <c:pt idx="12588">
                  <c:v>-2</c:v>
                </c:pt>
                <c:pt idx="12589">
                  <c:v>-2</c:v>
                </c:pt>
                <c:pt idx="12590">
                  <c:v>-2</c:v>
                </c:pt>
                <c:pt idx="12591">
                  <c:v>-1</c:v>
                </c:pt>
                <c:pt idx="12592">
                  <c:v>-1</c:v>
                </c:pt>
                <c:pt idx="12593">
                  <c:v>-1</c:v>
                </c:pt>
                <c:pt idx="12594">
                  <c:v>-1</c:v>
                </c:pt>
                <c:pt idx="12595">
                  <c:v>-1</c:v>
                </c:pt>
                <c:pt idx="12596">
                  <c:v>-1</c:v>
                </c:pt>
                <c:pt idx="12597">
                  <c:v>0</c:v>
                </c:pt>
                <c:pt idx="12598">
                  <c:v>0</c:v>
                </c:pt>
                <c:pt idx="12599">
                  <c:v>0</c:v>
                </c:pt>
                <c:pt idx="12600">
                  <c:v>0</c:v>
                </c:pt>
                <c:pt idx="12601">
                  <c:v>0</c:v>
                </c:pt>
                <c:pt idx="12602">
                  <c:v>0</c:v>
                </c:pt>
                <c:pt idx="12603">
                  <c:v>1</c:v>
                </c:pt>
                <c:pt idx="12604">
                  <c:v>1</c:v>
                </c:pt>
                <c:pt idx="12605">
                  <c:v>1</c:v>
                </c:pt>
                <c:pt idx="12606">
                  <c:v>1</c:v>
                </c:pt>
                <c:pt idx="12607">
                  <c:v>1</c:v>
                </c:pt>
                <c:pt idx="12608">
                  <c:v>1</c:v>
                </c:pt>
                <c:pt idx="12609">
                  <c:v>2</c:v>
                </c:pt>
                <c:pt idx="12610">
                  <c:v>2</c:v>
                </c:pt>
                <c:pt idx="12611">
                  <c:v>2</c:v>
                </c:pt>
                <c:pt idx="12612">
                  <c:v>2</c:v>
                </c:pt>
                <c:pt idx="12613">
                  <c:v>2</c:v>
                </c:pt>
                <c:pt idx="12614">
                  <c:v>2</c:v>
                </c:pt>
                <c:pt idx="12615">
                  <c:v>2</c:v>
                </c:pt>
                <c:pt idx="12616">
                  <c:v>2</c:v>
                </c:pt>
                <c:pt idx="12617">
                  <c:v>2</c:v>
                </c:pt>
                <c:pt idx="12618">
                  <c:v>3</c:v>
                </c:pt>
                <c:pt idx="12619">
                  <c:v>3</c:v>
                </c:pt>
                <c:pt idx="12620">
                  <c:v>3</c:v>
                </c:pt>
                <c:pt idx="12621">
                  <c:v>3</c:v>
                </c:pt>
                <c:pt idx="12622">
                  <c:v>3</c:v>
                </c:pt>
                <c:pt idx="12623">
                  <c:v>3</c:v>
                </c:pt>
                <c:pt idx="12624">
                  <c:v>4</c:v>
                </c:pt>
                <c:pt idx="12625">
                  <c:v>4</c:v>
                </c:pt>
                <c:pt idx="12626">
                  <c:v>4</c:v>
                </c:pt>
                <c:pt idx="12627">
                  <c:v>4</c:v>
                </c:pt>
                <c:pt idx="12628">
                  <c:v>4</c:v>
                </c:pt>
                <c:pt idx="12629">
                  <c:v>4</c:v>
                </c:pt>
                <c:pt idx="12630">
                  <c:v>4</c:v>
                </c:pt>
                <c:pt idx="12631">
                  <c:v>5</c:v>
                </c:pt>
                <c:pt idx="12632">
                  <c:v>5</c:v>
                </c:pt>
                <c:pt idx="12633">
                  <c:v>6</c:v>
                </c:pt>
                <c:pt idx="12634">
                  <c:v>6</c:v>
                </c:pt>
                <c:pt idx="12635">
                  <c:v>6</c:v>
                </c:pt>
                <c:pt idx="12636">
                  <c:v>6</c:v>
                </c:pt>
                <c:pt idx="12637">
                  <c:v>6</c:v>
                </c:pt>
                <c:pt idx="12638">
                  <c:v>7</c:v>
                </c:pt>
                <c:pt idx="12639">
                  <c:v>7</c:v>
                </c:pt>
                <c:pt idx="12640">
                  <c:v>7</c:v>
                </c:pt>
                <c:pt idx="12641">
                  <c:v>7</c:v>
                </c:pt>
                <c:pt idx="12642">
                  <c:v>7</c:v>
                </c:pt>
                <c:pt idx="12643">
                  <c:v>7</c:v>
                </c:pt>
                <c:pt idx="12644">
                  <c:v>7</c:v>
                </c:pt>
                <c:pt idx="12645">
                  <c:v>7</c:v>
                </c:pt>
                <c:pt idx="12646">
                  <c:v>8</c:v>
                </c:pt>
                <c:pt idx="12647">
                  <c:v>8</c:v>
                </c:pt>
                <c:pt idx="12648">
                  <c:v>8</c:v>
                </c:pt>
                <c:pt idx="12649">
                  <c:v>8</c:v>
                </c:pt>
                <c:pt idx="12650">
                  <c:v>8</c:v>
                </c:pt>
                <c:pt idx="12651">
                  <c:v>8</c:v>
                </c:pt>
                <c:pt idx="12652">
                  <c:v>8</c:v>
                </c:pt>
                <c:pt idx="12653">
                  <c:v>8</c:v>
                </c:pt>
                <c:pt idx="12654">
                  <c:v>8</c:v>
                </c:pt>
                <c:pt idx="12655">
                  <c:v>9</c:v>
                </c:pt>
                <c:pt idx="12656">
                  <c:v>9</c:v>
                </c:pt>
                <c:pt idx="12657">
                  <c:v>9</c:v>
                </c:pt>
                <c:pt idx="12658">
                  <c:v>9</c:v>
                </c:pt>
                <c:pt idx="12659">
                  <c:v>9</c:v>
                </c:pt>
                <c:pt idx="12660">
                  <c:v>10</c:v>
                </c:pt>
                <c:pt idx="12661">
                  <c:v>10</c:v>
                </c:pt>
                <c:pt idx="12662">
                  <c:v>10</c:v>
                </c:pt>
                <c:pt idx="12663">
                  <c:v>10</c:v>
                </c:pt>
                <c:pt idx="12664">
                  <c:v>10</c:v>
                </c:pt>
                <c:pt idx="12665">
                  <c:v>11</c:v>
                </c:pt>
                <c:pt idx="12666">
                  <c:v>11</c:v>
                </c:pt>
                <c:pt idx="12667">
                  <c:v>11</c:v>
                </c:pt>
                <c:pt idx="12668">
                  <c:v>11</c:v>
                </c:pt>
                <c:pt idx="12669">
                  <c:v>11</c:v>
                </c:pt>
                <c:pt idx="12670">
                  <c:v>11</c:v>
                </c:pt>
                <c:pt idx="12671">
                  <c:v>12</c:v>
                </c:pt>
                <c:pt idx="12672">
                  <c:v>12</c:v>
                </c:pt>
                <c:pt idx="12673">
                  <c:v>12</c:v>
                </c:pt>
                <c:pt idx="12674">
                  <c:v>12</c:v>
                </c:pt>
                <c:pt idx="12675">
                  <c:v>12</c:v>
                </c:pt>
                <c:pt idx="12676">
                  <c:v>12</c:v>
                </c:pt>
                <c:pt idx="12677">
                  <c:v>13</c:v>
                </c:pt>
                <c:pt idx="12678">
                  <c:v>13</c:v>
                </c:pt>
                <c:pt idx="12679">
                  <c:v>13</c:v>
                </c:pt>
                <c:pt idx="12680">
                  <c:v>13</c:v>
                </c:pt>
                <c:pt idx="12681">
                  <c:v>14</c:v>
                </c:pt>
                <c:pt idx="12682">
                  <c:v>14</c:v>
                </c:pt>
                <c:pt idx="12683">
                  <c:v>14</c:v>
                </c:pt>
                <c:pt idx="12684">
                  <c:v>14</c:v>
                </c:pt>
                <c:pt idx="12685">
                  <c:v>14</c:v>
                </c:pt>
                <c:pt idx="12686">
                  <c:v>15</c:v>
                </c:pt>
                <c:pt idx="12687">
                  <c:v>15</c:v>
                </c:pt>
                <c:pt idx="12688">
                  <c:v>15</c:v>
                </c:pt>
                <c:pt idx="12689">
                  <c:v>15</c:v>
                </c:pt>
                <c:pt idx="12690">
                  <c:v>16</c:v>
                </c:pt>
                <c:pt idx="12691">
                  <c:v>16</c:v>
                </c:pt>
                <c:pt idx="12692">
                  <c:v>18</c:v>
                </c:pt>
                <c:pt idx="12693">
                  <c:v>19</c:v>
                </c:pt>
                <c:pt idx="12694">
                  <c:v>21</c:v>
                </c:pt>
                <c:pt idx="12695">
                  <c:v>21</c:v>
                </c:pt>
                <c:pt idx="12696">
                  <c:v>23</c:v>
                </c:pt>
                <c:pt idx="12697">
                  <c:v>23</c:v>
                </c:pt>
                <c:pt idx="12698">
                  <c:v>24</c:v>
                </c:pt>
                <c:pt idx="12699">
                  <c:v>27</c:v>
                </c:pt>
                <c:pt idx="12700">
                  <c:v>29</c:v>
                </c:pt>
                <c:pt idx="12701">
                  <c:v>-8</c:v>
                </c:pt>
                <c:pt idx="12702">
                  <c:v>-6</c:v>
                </c:pt>
                <c:pt idx="12703">
                  <c:v>-5</c:v>
                </c:pt>
                <c:pt idx="12704">
                  <c:v>-5</c:v>
                </c:pt>
                <c:pt idx="12705">
                  <c:v>-5</c:v>
                </c:pt>
                <c:pt idx="12706">
                  <c:v>-4</c:v>
                </c:pt>
                <c:pt idx="12707">
                  <c:v>-4</c:v>
                </c:pt>
                <c:pt idx="12708">
                  <c:v>-3</c:v>
                </c:pt>
                <c:pt idx="12709">
                  <c:v>-3</c:v>
                </c:pt>
                <c:pt idx="12710">
                  <c:v>-3</c:v>
                </c:pt>
                <c:pt idx="12711">
                  <c:v>-2</c:v>
                </c:pt>
                <c:pt idx="12712">
                  <c:v>-2</c:v>
                </c:pt>
                <c:pt idx="12713">
                  <c:v>-2</c:v>
                </c:pt>
                <c:pt idx="12714">
                  <c:v>-2</c:v>
                </c:pt>
                <c:pt idx="12715">
                  <c:v>-2</c:v>
                </c:pt>
                <c:pt idx="12716">
                  <c:v>-1</c:v>
                </c:pt>
                <c:pt idx="12717">
                  <c:v>-1</c:v>
                </c:pt>
                <c:pt idx="12718">
                  <c:v>-1</c:v>
                </c:pt>
                <c:pt idx="12719">
                  <c:v>-1</c:v>
                </c:pt>
                <c:pt idx="12720">
                  <c:v>-1</c:v>
                </c:pt>
                <c:pt idx="12721">
                  <c:v>-1</c:v>
                </c:pt>
                <c:pt idx="12722">
                  <c:v>-1</c:v>
                </c:pt>
                <c:pt idx="12723">
                  <c:v>-1</c:v>
                </c:pt>
                <c:pt idx="12724">
                  <c:v>0</c:v>
                </c:pt>
                <c:pt idx="12725">
                  <c:v>0</c:v>
                </c:pt>
                <c:pt idx="12726">
                  <c:v>0</c:v>
                </c:pt>
                <c:pt idx="12727">
                  <c:v>0</c:v>
                </c:pt>
                <c:pt idx="12728">
                  <c:v>0</c:v>
                </c:pt>
                <c:pt idx="12729">
                  <c:v>0</c:v>
                </c:pt>
                <c:pt idx="12730">
                  <c:v>0</c:v>
                </c:pt>
                <c:pt idx="12731">
                  <c:v>0</c:v>
                </c:pt>
                <c:pt idx="12732">
                  <c:v>0</c:v>
                </c:pt>
                <c:pt idx="12733">
                  <c:v>0</c:v>
                </c:pt>
                <c:pt idx="12734">
                  <c:v>0</c:v>
                </c:pt>
                <c:pt idx="12735">
                  <c:v>1</c:v>
                </c:pt>
                <c:pt idx="12736">
                  <c:v>1</c:v>
                </c:pt>
                <c:pt idx="12737">
                  <c:v>1</c:v>
                </c:pt>
                <c:pt idx="12738">
                  <c:v>1</c:v>
                </c:pt>
                <c:pt idx="12739">
                  <c:v>2</c:v>
                </c:pt>
                <c:pt idx="12740">
                  <c:v>2</c:v>
                </c:pt>
                <c:pt idx="12741">
                  <c:v>2</c:v>
                </c:pt>
                <c:pt idx="12742">
                  <c:v>2</c:v>
                </c:pt>
                <c:pt idx="12743">
                  <c:v>2</c:v>
                </c:pt>
                <c:pt idx="12744">
                  <c:v>3</c:v>
                </c:pt>
                <c:pt idx="12745">
                  <c:v>3</c:v>
                </c:pt>
                <c:pt idx="12746">
                  <c:v>3</c:v>
                </c:pt>
                <c:pt idx="12747">
                  <c:v>3</c:v>
                </c:pt>
                <c:pt idx="12748">
                  <c:v>3</c:v>
                </c:pt>
                <c:pt idx="12749">
                  <c:v>3</c:v>
                </c:pt>
                <c:pt idx="12750">
                  <c:v>3</c:v>
                </c:pt>
                <c:pt idx="12751">
                  <c:v>3</c:v>
                </c:pt>
                <c:pt idx="12752">
                  <c:v>3</c:v>
                </c:pt>
                <c:pt idx="12753">
                  <c:v>4</c:v>
                </c:pt>
                <c:pt idx="12754">
                  <c:v>4</c:v>
                </c:pt>
                <c:pt idx="12755">
                  <c:v>4</c:v>
                </c:pt>
                <c:pt idx="12756">
                  <c:v>4</c:v>
                </c:pt>
                <c:pt idx="12757">
                  <c:v>4</c:v>
                </c:pt>
                <c:pt idx="12758">
                  <c:v>4</c:v>
                </c:pt>
                <c:pt idx="12759">
                  <c:v>4</c:v>
                </c:pt>
                <c:pt idx="12760">
                  <c:v>4</c:v>
                </c:pt>
                <c:pt idx="12761">
                  <c:v>4</c:v>
                </c:pt>
                <c:pt idx="12762">
                  <c:v>5</c:v>
                </c:pt>
                <c:pt idx="12763">
                  <c:v>5</c:v>
                </c:pt>
                <c:pt idx="12764">
                  <c:v>5</c:v>
                </c:pt>
                <c:pt idx="12765">
                  <c:v>5</c:v>
                </c:pt>
                <c:pt idx="12766">
                  <c:v>5</c:v>
                </c:pt>
                <c:pt idx="12767">
                  <c:v>5</c:v>
                </c:pt>
                <c:pt idx="12768">
                  <c:v>5</c:v>
                </c:pt>
                <c:pt idx="12769">
                  <c:v>5</c:v>
                </c:pt>
                <c:pt idx="12770">
                  <c:v>6</c:v>
                </c:pt>
                <c:pt idx="12771">
                  <c:v>6</c:v>
                </c:pt>
                <c:pt idx="12772">
                  <c:v>6</c:v>
                </c:pt>
                <c:pt idx="12773">
                  <c:v>6</c:v>
                </c:pt>
                <c:pt idx="12774">
                  <c:v>6</c:v>
                </c:pt>
                <c:pt idx="12775">
                  <c:v>6</c:v>
                </c:pt>
                <c:pt idx="12776">
                  <c:v>7</c:v>
                </c:pt>
                <c:pt idx="12777">
                  <c:v>7</c:v>
                </c:pt>
                <c:pt idx="12778">
                  <c:v>7</c:v>
                </c:pt>
                <c:pt idx="12779">
                  <c:v>7</c:v>
                </c:pt>
                <c:pt idx="12780">
                  <c:v>7</c:v>
                </c:pt>
                <c:pt idx="12781">
                  <c:v>7</c:v>
                </c:pt>
                <c:pt idx="12782">
                  <c:v>7</c:v>
                </c:pt>
                <c:pt idx="12783">
                  <c:v>7</c:v>
                </c:pt>
                <c:pt idx="12784">
                  <c:v>7</c:v>
                </c:pt>
                <c:pt idx="12785">
                  <c:v>7</c:v>
                </c:pt>
                <c:pt idx="12786">
                  <c:v>7</c:v>
                </c:pt>
                <c:pt idx="12787">
                  <c:v>7</c:v>
                </c:pt>
                <c:pt idx="12788">
                  <c:v>7</c:v>
                </c:pt>
                <c:pt idx="12789">
                  <c:v>7</c:v>
                </c:pt>
                <c:pt idx="12790">
                  <c:v>7</c:v>
                </c:pt>
                <c:pt idx="12791">
                  <c:v>7</c:v>
                </c:pt>
                <c:pt idx="12792">
                  <c:v>7</c:v>
                </c:pt>
                <c:pt idx="12793">
                  <c:v>8</c:v>
                </c:pt>
                <c:pt idx="12794">
                  <c:v>8</c:v>
                </c:pt>
                <c:pt idx="12795">
                  <c:v>8</c:v>
                </c:pt>
                <c:pt idx="12796">
                  <c:v>8</c:v>
                </c:pt>
                <c:pt idx="12797">
                  <c:v>8</c:v>
                </c:pt>
                <c:pt idx="12798">
                  <c:v>8</c:v>
                </c:pt>
                <c:pt idx="12799">
                  <c:v>8</c:v>
                </c:pt>
                <c:pt idx="12800">
                  <c:v>9</c:v>
                </c:pt>
                <c:pt idx="12801">
                  <c:v>9</c:v>
                </c:pt>
                <c:pt idx="12802">
                  <c:v>9</c:v>
                </c:pt>
                <c:pt idx="12803">
                  <c:v>9</c:v>
                </c:pt>
                <c:pt idx="12804">
                  <c:v>10</c:v>
                </c:pt>
                <c:pt idx="12805">
                  <c:v>10</c:v>
                </c:pt>
                <c:pt idx="12806">
                  <c:v>10</c:v>
                </c:pt>
                <c:pt idx="12807">
                  <c:v>10</c:v>
                </c:pt>
                <c:pt idx="12808">
                  <c:v>10</c:v>
                </c:pt>
                <c:pt idx="12809">
                  <c:v>10</c:v>
                </c:pt>
                <c:pt idx="12810">
                  <c:v>10</c:v>
                </c:pt>
                <c:pt idx="12811">
                  <c:v>10</c:v>
                </c:pt>
                <c:pt idx="12812">
                  <c:v>10</c:v>
                </c:pt>
                <c:pt idx="12813">
                  <c:v>11</c:v>
                </c:pt>
                <c:pt idx="12814">
                  <c:v>11</c:v>
                </c:pt>
                <c:pt idx="12815">
                  <c:v>11</c:v>
                </c:pt>
                <c:pt idx="12816">
                  <c:v>11</c:v>
                </c:pt>
                <c:pt idx="12817">
                  <c:v>12</c:v>
                </c:pt>
                <c:pt idx="12818">
                  <c:v>12</c:v>
                </c:pt>
                <c:pt idx="12819">
                  <c:v>13</c:v>
                </c:pt>
                <c:pt idx="12820">
                  <c:v>13</c:v>
                </c:pt>
                <c:pt idx="12821">
                  <c:v>14</c:v>
                </c:pt>
                <c:pt idx="12822">
                  <c:v>14</c:v>
                </c:pt>
                <c:pt idx="12823">
                  <c:v>15</c:v>
                </c:pt>
                <c:pt idx="12824">
                  <c:v>16</c:v>
                </c:pt>
                <c:pt idx="12825">
                  <c:v>16</c:v>
                </c:pt>
                <c:pt idx="12826">
                  <c:v>16</c:v>
                </c:pt>
                <c:pt idx="12827">
                  <c:v>17</c:v>
                </c:pt>
                <c:pt idx="12828">
                  <c:v>17</c:v>
                </c:pt>
                <c:pt idx="12829">
                  <c:v>19</c:v>
                </c:pt>
                <c:pt idx="12830">
                  <c:v>19</c:v>
                </c:pt>
                <c:pt idx="12831">
                  <c:v>19</c:v>
                </c:pt>
                <c:pt idx="12832">
                  <c:v>20</c:v>
                </c:pt>
                <c:pt idx="12833">
                  <c:v>20</c:v>
                </c:pt>
                <c:pt idx="12834">
                  <c:v>21</c:v>
                </c:pt>
                <c:pt idx="12835">
                  <c:v>23</c:v>
                </c:pt>
                <c:pt idx="12836">
                  <c:v>26</c:v>
                </c:pt>
                <c:pt idx="12837">
                  <c:v>28</c:v>
                </c:pt>
                <c:pt idx="12838">
                  <c:v>31</c:v>
                </c:pt>
                <c:pt idx="12839">
                  <c:v>-8</c:v>
                </c:pt>
                <c:pt idx="12840">
                  <c:v>-7</c:v>
                </c:pt>
                <c:pt idx="12841">
                  <c:v>-7</c:v>
                </c:pt>
                <c:pt idx="12842">
                  <c:v>-7</c:v>
                </c:pt>
                <c:pt idx="12843">
                  <c:v>-6</c:v>
                </c:pt>
                <c:pt idx="12844">
                  <c:v>-5</c:v>
                </c:pt>
                <c:pt idx="12845">
                  <c:v>-3</c:v>
                </c:pt>
                <c:pt idx="12846">
                  <c:v>-3</c:v>
                </c:pt>
                <c:pt idx="12847">
                  <c:v>-2</c:v>
                </c:pt>
                <c:pt idx="12848">
                  <c:v>-2</c:v>
                </c:pt>
                <c:pt idx="12849">
                  <c:v>-2</c:v>
                </c:pt>
                <c:pt idx="12850">
                  <c:v>-2</c:v>
                </c:pt>
                <c:pt idx="12851">
                  <c:v>-2</c:v>
                </c:pt>
                <c:pt idx="12852">
                  <c:v>-1</c:v>
                </c:pt>
                <c:pt idx="12853">
                  <c:v>-1</c:v>
                </c:pt>
                <c:pt idx="12854">
                  <c:v>-1</c:v>
                </c:pt>
                <c:pt idx="12855">
                  <c:v>-1</c:v>
                </c:pt>
                <c:pt idx="12856">
                  <c:v>-1</c:v>
                </c:pt>
                <c:pt idx="12857">
                  <c:v>0</c:v>
                </c:pt>
                <c:pt idx="12858">
                  <c:v>0</c:v>
                </c:pt>
                <c:pt idx="12859">
                  <c:v>0</c:v>
                </c:pt>
                <c:pt idx="12860">
                  <c:v>0</c:v>
                </c:pt>
                <c:pt idx="12861">
                  <c:v>0</c:v>
                </c:pt>
                <c:pt idx="12862">
                  <c:v>0</c:v>
                </c:pt>
                <c:pt idx="12863">
                  <c:v>0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1</c:v>
                </c:pt>
                <c:pt idx="12868">
                  <c:v>1</c:v>
                </c:pt>
                <c:pt idx="12869">
                  <c:v>1</c:v>
                </c:pt>
                <c:pt idx="12870">
                  <c:v>1</c:v>
                </c:pt>
                <c:pt idx="12871">
                  <c:v>1</c:v>
                </c:pt>
                <c:pt idx="12872">
                  <c:v>2</c:v>
                </c:pt>
                <c:pt idx="12873">
                  <c:v>2</c:v>
                </c:pt>
                <c:pt idx="12874">
                  <c:v>2</c:v>
                </c:pt>
                <c:pt idx="12875">
                  <c:v>2</c:v>
                </c:pt>
                <c:pt idx="12876">
                  <c:v>2</c:v>
                </c:pt>
                <c:pt idx="12877">
                  <c:v>2</c:v>
                </c:pt>
                <c:pt idx="12878">
                  <c:v>2</c:v>
                </c:pt>
                <c:pt idx="12879">
                  <c:v>2</c:v>
                </c:pt>
                <c:pt idx="12880">
                  <c:v>2</c:v>
                </c:pt>
                <c:pt idx="12881">
                  <c:v>2</c:v>
                </c:pt>
                <c:pt idx="12882">
                  <c:v>2</c:v>
                </c:pt>
                <c:pt idx="12883">
                  <c:v>2</c:v>
                </c:pt>
                <c:pt idx="12884">
                  <c:v>3</c:v>
                </c:pt>
                <c:pt idx="12885">
                  <c:v>3</c:v>
                </c:pt>
                <c:pt idx="12886">
                  <c:v>3</c:v>
                </c:pt>
                <c:pt idx="12887">
                  <c:v>3</c:v>
                </c:pt>
                <c:pt idx="12888">
                  <c:v>3</c:v>
                </c:pt>
                <c:pt idx="12889">
                  <c:v>3</c:v>
                </c:pt>
                <c:pt idx="12890">
                  <c:v>3</c:v>
                </c:pt>
                <c:pt idx="12891">
                  <c:v>3</c:v>
                </c:pt>
                <c:pt idx="12892">
                  <c:v>4</c:v>
                </c:pt>
                <c:pt idx="12893">
                  <c:v>4</c:v>
                </c:pt>
                <c:pt idx="12894">
                  <c:v>4</c:v>
                </c:pt>
                <c:pt idx="12895">
                  <c:v>4</c:v>
                </c:pt>
                <c:pt idx="12896">
                  <c:v>4</c:v>
                </c:pt>
                <c:pt idx="12897">
                  <c:v>4</c:v>
                </c:pt>
                <c:pt idx="12898">
                  <c:v>4</c:v>
                </c:pt>
                <c:pt idx="12899">
                  <c:v>4</c:v>
                </c:pt>
                <c:pt idx="12900">
                  <c:v>4</c:v>
                </c:pt>
                <c:pt idx="12901">
                  <c:v>5</c:v>
                </c:pt>
                <c:pt idx="12902">
                  <c:v>5</c:v>
                </c:pt>
                <c:pt idx="12903">
                  <c:v>5</c:v>
                </c:pt>
                <c:pt idx="12904">
                  <c:v>5</c:v>
                </c:pt>
                <c:pt idx="12905">
                  <c:v>5</c:v>
                </c:pt>
                <c:pt idx="12906">
                  <c:v>5</c:v>
                </c:pt>
                <c:pt idx="12907">
                  <c:v>5</c:v>
                </c:pt>
                <c:pt idx="12908">
                  <c:v>5</c:v>
                </c:pt>
                <c:pt idx="12909">
                  <c:v>5</c:v>
                </c:pt>
                <c:pt idx="12910">
                  <c:v>5</c:v>
                </c:pt>
                <c:pt idx="12911">
                  <c:v>5</c:v>
                </c:pt>
                <c:pt idx="12912">
                  <c:v>6</c:v>
                </c:pt>
                <c:pt idx="12913">
                  <c:v>6</c:v>
                </c:pt>
                <c:pt idx="12914">
                  <c:v>6</c:v>
                </c:pt>
                <c:pt idx="12915">
                  <c:v>7</c:v>
                </c:pt>
                <c:pt idx="12916">
                  <c:v>7</c:v>
                </c:pt>
                <c:pt idx="12917">
                  <c:v>7</c:v>
                </c:pt>
                <c:pt idx="12918">
                  <c:v>7</c:v>
                </c:pt>
                <c:pt idx="12919">
                  <c:v>7</c:v>
                </c:pt>
                <c:pt idx="12920">
                  <c:v>8</c:v>
                </c:pt>
                <c:pt idx="12921">
                  <c:v>8</c:v>
                </c:pt>
                <c:pt idx="12922">
                  <c:v>8</c:v>
                </c:pt>
                <c:pt idx="12923">
                  <c:v>8</c:v>
                </c:pt>
                <c:pt idx="12924">
                  <c:v>8</c:v>
                </c:pt>
                <c:pt idx="12925">
                  <c:v>9</c:v>
                </c:pt>
                <c:pt idx="12926">
                  <c:v>9</c:v>
                </c:pt>
                <c:pt idx="12927">
                  <c:v>9</c:v>
                </c:pt>
                <c:pt idx="12928">
                  <c:v>10</c:v>
                </c:pt>
                <c:pt idx="12929">
                  <c:v>10</c:v>
                </c:pt>
                <c:pt idx="12930">
                  <c:v>10</c:v>
                </c:pt>
                <c:pt idx="12931">
                  <c:v>10</c:v>
                </c:pt>
                <c:pt idx="12932">
                  <c:v>10</c:v>
                </c:pt>
                <c:pt idx="12933">
                  <c:v>10</c:v>
                </c:pt>
                <c:pt idx="12934">
                  <c:v>10</c:v>
                </c:pt>
                <c:pt idx="12935">
                  <c:v>10</c:v>
                </c:pt>
                <c:pt idx="12936">
                  <c:v>10</c:v>
                </c:pt>
                <c:pt idx="12937">
                  <c:v>11</c:v>
                </c:pt>
                <c:pt idx="12938">
                  <c:v>11</c:v>
                </c:pt>
                <c:pt idx="12939">
                  <c:v>12</c:v>
                </c:pt>
                <c:pt idx="12940">
                  <c:v>12</c:v>
                </c:pt>
                <c:pt idx="12941">
                  <c:v>12</c:v>
                </c:pt>
                <c:pt idx="12942">
                  <c:v>12</c:v>
                </c:pt>
                <c:pt idx="12943">
                  <c:v>13</c:v>
                </c:pt>
                <c:pt idx="12944">
                  <c:v>13</c:v>
                </c:pt>
                <c:pt idx="12945">
                  <c:v>13</c:v>
                </c:pt>
                <c:pt idx="12946">
                  <c:v>13</c:v>
                </c:pt>
                <c:pt idx="12947">
                  <c:v>13</c:v>
                </c:pt>
                <c:pt idx="12948">
                  <c:v>13</c:v>
                </c:pt>
                <c:pt idx="12949">
                  <c:v>14</c:v>
                </c:pt>
                <c:pt idx="12950">
                  <c:v>14</c:v>
                </c:pt>
                <c:pt idx="12951">
                  <c:v>15</c:v>
                </c:pt>
                <c:pt idx="12952">
                  <c:v>15</c:v>
                </c:pt>
                <c:pt idx="12953">
                  <c:v>15</c:v>
                </c:pt>
                <c:pt idx="12954">
                  <c:v>16</c:v>
                </c:pt>
                <c:pt idx="12955">
                  <c:v>16</c:v>
                </c:pt>
                <c:pt idx="12956">
                  <c:v>16</c:v>
                </c:pt>
                <c:pt idx="12957">
                  <c:v>18</c:v>
                </c:pt>
                <c:pt idx="12958">
                  <c:v>19</c:v>
                </c:pt>
                <c:pt idx="12959">
                  <c:v>20</c:v>
                </c:pt>
                <c:pt idx="12960">
                  <c:v>20</c:v>
                </c:pt>
                <c:pt idx="12961">
                  <c:v>20</c:v>
                </c:pt>
                <c:pt idx="12962">
                  <c:v>21</c:v>
                </c:pt>
                <c:pt idx="12963">
                  <c:v>21</c:v>
                </c:pt>
                <c:pt idx="12964">
                  <c:v>-9</c:v>
                </c:pt>
                <c:pt idx="12965">
                  <c:v>-9</c:v>
                </c:pt>
                <c:pt idx="12966">
                  <c:v>-8</c:v>
                </c:pt>
                <c:pt idx="12967">
                  <c:v>-7</c:v>
                </c:pt>
                <c:pt idx="12968">
                  <c:v>-7</c:v>
                </c:pt>
                <c:pt idx="12969">
                  <c:v>-5</c:v>
                </c:pt>
                <c:pt idx="12970">
                  <c:v>-5</c:v>
                </c:pt>
                <c:pt idx="12971">
                  <c:v>-5</c:v>
                </c:pt>
                <c:pt idx="12972">
                  <c:v>-4</c:v>
                </c:pt>
                <c:pt idx="12973">
                  <c:v>-4</c:v>
                </c:pt>
                <c:pt idx="12974">
                  <c:v>-3</c:v>
                </c:pt>
                <c:pt idx="12975">
                  <c:v>-3</c:v>
                </c:pt>
                <c:pt idx="12976">
                  <c:v>-3</c:v>
                </c:pt>
                <c:pt idx="12977">
                  <c:v>-3</c:v>
                </c:pt>
                <c:pt idx="12978">
                  <c:v>-2</c:v>
                </c:pt>
                <c:pt idx="12979">
                  <c:v>-2</c:v>
                </c:pt>
                <c:pt idx="12980">
                  <c:v>-2</c:v>
                </c:pt>
                <c:pt idx="12981">
                  <c:v>-1</c:v>
                </c:pt>
                <c:pt idx="12982">
                  <c:v>-1</c:v>
                </c:pt>
                <c:pt idx="12983">
                  <c:v>-1</c:v>
                </c:pt>
                <c:pt idx="12984">
                  <c:v>-1</c:v>
                </c:pt>
                <c:pt idx="12985">
                  <c:v>-1</c:v>
                </c:pt>
                <c:pt idx="12986">
                  <c:v>0</c:v>
                </c:pt>
                <c:pt idx="12987">
                  <c:v>0</c:v>
                </c:pt>
                <c:pt idx="12988">
                  <c:v>0</c:v>
                </c:pt>
                <c:pt idx="12989">
                  <c:v>0</c:v>
                </c:pt>
                <c:pt idx="12990">
                  <c:v>0</c:v>
                </c:pt>
                <c:pt idx="12991">
                  <c:v>1</c:v>
                </c:pt>
                <c:pt idx="12992">
                  <c:v>1</c:v>
                </c:pt>
                <c:pt idx="12993">
                  <c:v>1</c:v>
                </c:pt>
                <c:pt idx="12994">
                  <c:v>1</c:v>
                </c:pt>
                <c:pt idx="12995">
                  <c:v>1</c:v>
                </c:pt>
                <c:pt idx="12996">
                  <c:v>1</c:v>
                </c:pt>
                <c:pt idx="12997">
                  <c:v>1</c:v>
                </c:pt>
                <c:pt idx="12998">
                  <c:v>1</c:v>
                </c:pt>
                <c:pt idx="12999">
                  <c:v>1</c:v>
                </c:pt>
                <c:pt idx="13000">
                  <c:v>1</c:v>
                </c:pt>
                <c:pt idx="13001">
                  <c:v>1</c:v>
                </c:pt>
                <c:pt idx="13002">
                  <c:v>2</c:v>
                </c:pt>
                <c:pt idx="13003">
                  <c:v>2</c:v>
                </c:pt>
                <c:pt idx="13004">
                  <c:v>2</c:v>
                </c:pt>
                <c:pt idx="13005">
                  <c:v>2</c:v>
                </c:pt>
                <c:pt idx="13006">
                  <c:v>2</c:v>
                </c:pt>
                <c:pt idx="13007">
                  <c:v>2</c:v>
                </c:pt>
                <c:pt idx="13008">
                  <c:v>2</c:v>
                </c:pt>
                <c:pt idx="13009">
                  <c:v>2</c:v>
                </c:pt>
                <c:pt idx="13010">
                  <c:v>2</c:v>
                </c:pt>
                <c:pt idx="13011">
                  <c:v>3</c:v>
                </c:pt>
                <c:pt idx="13012">
                  <c:v>3</c:v>
                </c:pt>
                <c:pt idx="13013">
                  <c:v>3</c:v>
                </c:pt>
                <c:pt idx="13014">
                  <c:v>3</c:v>
                </c:pt>
                <c:pt idx="13015">
                  <c:v>3</c:v>
                </c:pt>
                <c:pt idx="13016">
                  <c:v>3</c:v>
                </c:pt>
                <c:pt idx="13017">
                  <c:v>3</c:v>
                </c:pt>
                <c:pt idx="13018">
                  <c:v>3</c:v>
                </c:pt>
                <c:pt idx="13019">
                  <c:v>3</c:v>
                </c:pt>
                <c:pt idx="13020">
                  <c:v>3</c:v>
                </c:pt>
                <c:pt idx="13021">
                  <c:v>3</c:v>
                </c:pt>
                <c:pt idx="13022">
                  <c:v>4</c:v>
                </c:pt>
                <c:pt idx="13023">
                  <c:v>4</c:v>
                </c:pt>
                <c:pt idx="13024">
                  <c:v>4</c:v>
                </c:pt>
                <c:pt idx="13025">
                  <c:v>4</c:v>
                </c:pt>
                <c:pt idx="13026">
                  <c:v>4</c:v>
                </c:pt>
                <c:pt idx="13027">
                  <c:v>4</c:v>
                </c:pt>
                <c:pt idx="13028">
                  <c:v>4</c:v>
                </c:pt>
                <c:pt idx="13029">
                  <c:v>4</c:v>
                </c:pt>
                <c:pt idx="13030">
                  <c:v>4</c:v>
                </c:pt>
                <c:pt idx="13031">
                  <c:v>4</c:v>
                </c:pt>
                <c:pt idx="13032">
                  <c:v>4</c:v>
                </c:pt>
                <c:pt idx="13033">
                  <c:v>4</c:v>
                </c:pt>
                <c:pt idx="13034">
                  <c:v>4</c:v>
                </c:pt>
                <c:pt idx="13035">
                  <c:v>4</c:v>
                </c:pt>
                <c:pt idx="13036">
                  <c:v>5</c:v>
                </c:pt>
                <c:pt idx="13037">
                  <c:v>5</c:v>
                </c:pt>
                <c:pt idx="13038">
                  <c:v>5</c:v>
                </c:pt>
                <c:pt idx="13039">
                  <c:v>5</c:v>
                </c:pt>
                <c:pt idx="13040">
                  <c:v>5</c:v>
                </c:pt>
                <c:pt idx="13041">
                  <c:v>5</c:v>
                </c:pt>
                <c:pt idx="13042">
                  <c:v>6</c:v>
                </c:pt>
                <c:pt idx="13043">
                  <c:v>6</c:v>
                </c:pt>
                <c:pt idx="13044">
                  <c:v>6</c:v>
                </c:pt>
                <c:pt idx="13045">
                  <c:v>6</c:v>
                </c:pt>
                <c:pt idx="13046">
                  <c:v>7</c:v>
                </c:pt>
                <c:pt idx="13047">
                  <c:v>7</c:v>
                </c:pt>
                <c:pt idx="13048">
                  <c:v>7</c:v>
                </c:pt>
                <c:pt idx="13049">
                  <c:v>7</c:v>
                </c:pt>
                <c:pt idx="13050">
                  <c:v>7</c:v>
                </c:pt>
                <c:pt idx="13051">
                  <c:v>7</c:v>
                </c:pt>
                <c:pt idx="13052">
                  <c:v>7</c:v>
                </c:pt>
                <c:pt idx="13053">
                  <c:v>8</c:v>
                </c:pt>
                <c:pt idx="13054">
                  <c:v>8</c:v>
                </c:pt>
                <c:pt idx="13055">
                  <c:v>8</c:v>
                </c:pt>
                <c:pt idx="13056">
                  <c:v>8</c:v>
                </c:pt>
                <c:pt idx="13057">
                  <c:v>8</c:v>
                </c:pt>
                <c:pt idx="13058">
                  <c:v>8</c:v>
                </c:pt>
                <c:pt idx="13059">
                  <c:v>8</c:v>
                </c:pt>
                <c:pt idx="13060">
                  <c:v>8</c:v>
                </c:pt>
                <c:pt idx="13061">
                  <c:v>8</c:v>
                </c:pt>
                <c:pt idx="13062">
                  <c:v>8</c:v>
                </c:pt>
                <c:pt idx="13063">
                  <c:v>8</c:v>
                </c:pt>
                <c:pt idx="13064">
                  <c:v>8</c:v>
                </c:pt>
                <c:pt idx="13065">
                  <c:v>9</c:v>
                </c:pt>
                <c:pt idx="13066">
                  <c:v>9</c:v>
                </c:pt>
                <c:pt idx="13067">
                  <c:v>9</c:v>
                </c:pt>
                <c:pt idx="13068">
                  <c:v>9</c:v>
                </c:pt>
                <c:pt idx="13069">
                  <c:v>9</c:v>
                </c:pt>
                <c:pt idx="13070">
                  <c:v>9</c:v>
                </c:pt>
                <c:pt idx="13071">
                  <c:v>9</c:v>
                </c:pt>
                <c:pt idx="13072">
                  <c:v>9</c:v>
                </c:pt>
                <c:pt idx="13073">
                  <c:v>10</c:v>
                </c:pt>
                <c:pt idx="13074">
                  <c:v>10</c:v>
                </c:pt>
                <c:pt idx="13075">
                  <c:v>10</c:v>
                </c:pt>
                <c:pt idx="13076">
                  <c:v>10</c:v>
                </c:pt>
                <c:pt idx="13077">
                  <c:v>10</c:v>
                </c:pt>
                <c:pt idx="13078">
                  <c:v>10</c:v>
                </c:pt>
                <c:pt idx="13079">
                  <c:v>10</c:v>
                </c:pt>
                <c:pt idx="13080">
                  <c:v>10</c:v>
                </c:pt>
                <c:pt idx="13081">
                  <c:v>11</c:v>
                </c:pt>
                <c:pt idx="13082">
                  <c:v>11</c:v>
                </c:pt>
                <c:pt idx="13083">
                  <c:v>11</c:v>
                </c:pt>
                <c:pt idx="13084">
                  <c:v>11</c:v>
                </c:pt>
                <c:pt idx="13085">
                  <c:v>11</c:v>
                </c:pt>
                <c:pt idx="13086">
                  <c:v>11</c:v>
                </c:pt>
                <c:pt idx="13087">
                  <c:v>11</c:v>
                </c:pt>
                <c:pt idx="13088">
                  <c:v>11</c:v>
                </c:pt>
                <c:pt idx="13089">
                  <c:v>12</c:v>
                </c:pt>
                <c:pt idx="13090">
                  <c:v>12</c:v>
                </c:pt>
                <c:pt idx="13091">
                  <c:v>13</c:v>
                </c:pt>
                <c:pt idx="13092">
                  <c:v>13</c:v>
                </c:pt>
                <c:pt idx="13093">
                  <c:v>13</c:v>
                </c:pt>
                <c:pt idx="13094">
                  <c:v>14</c:v>
                </c:pt>
                <c:pt idx="13095">
                  <c:v>14</c:v>
                </c:pt>
                <c:pt idx="13096">
                  <c:v>14</c:v>
                </c:pt>
                <c:pt idx="13097">
                  <c:v>14</c:v>
                </c:pt>
                <c:pt idx="13098">
                  <c:v>15</c:v>
                </c:pt>
                <c:pt idx="13099">
                  <c:v>15</c:v>
                </c:pt>
                <c:pt idx="13100">
                  <c:v>15</c:v>
                </c:pt>
                <c:pt idx="13101">
                  <c:v>16</c:v>
                </c:pt>
                <c:pt idx="13102">
                  <c:v>16</c:v>
                </c:pt>
                <c:pt idx="13103">
                  <c:v>17</c:v>
                </c:pt>
                <c:pt idx="13104">
                  <c:v>17</c:v>
                </c:pt>
                <c:pt idx="13105">
                  <c:v>18</c:v>
                </c:pt>
                <c:pt idx="13106">
                  <c:v>18</c:v>
                </c:pt>
                <c:pt idx="13107">
                  <c:v>19</c:v>
                </c:pt>
                <c:pt idx="13108">
                  <c:v>20</c:v>
                </c:pt>
                <c:pt idx="13109">
                  <c:v>21</c:v>
                </c:pt>
                <c:pt idx="13110">
                  <c:v>21</c:v>
                </c:pt>
                <c:pt idx="13111">
                  <c:v>23</c:v>
                </c:pt>
                <c:pt idx="13112">
                  <c:v>27</c:v>
                </c:pt>
                <c:pt idx="13113">
                  <c:v>27</c:v>
                </c:pt>
                <c:pt idx="13114">
                  <c:v>-8</c:v>
                </c:pt>
                <c:pt idx="13115">
                  <c:v>-8</c:v>
                </c:pt>
                <c:pt idx="13116">
                  <c:v>-6</c:v>
                </c:pt>
                <c:pt idx="13117">
                  <c:v>-6</c:v>
                </c:pt>
                <c:pt idx="13118">
                  <c:v>-6</c:v>
                </c:pt>
                <c:pt idx="13119">
                  <c:v>-5</c:v>
                </c:pt>
                <c:pt idx="13120">
                  <c:v>-5</c:v>
                </c:pt>
                <c:pt idx="13121">
                  <c:v>-5</c:v>
                </c:pt>
                <c:pt idx="13122">
                  <c:v>-5</c:v>
                </c:pt>
                <c:pt idx="13123">
                  <c:v>-3</c:v>
                </c:pt>
                <c:pt idx="13124">
                  <c:v>-3</c:v>
                </c:pt>
                <c:pt idx="13125">
                  <c:v>-3</c:v>
                </c:pt>
                <c:pt idx="13126">
                  <c:v>-2</c:v>
                </c:pt>
                <c:pt idx="13127">
                  <c:v>-2</c:v>
                </c:pt>
                <c:pt idx="13128">
                  <c:v>-2</c:v>
                </c:pt>
                <c:pt idx="13129">
                  <c:v>-2</c:v>
                </c:pt>
                <c:pt idx="13130">
                  <c:v>-2</c:v>
                </c:pt>
                <c:pt idx="13131">
                  <c:v>-1</c:v>
                </c:pt>
                <c:pt idx="13132">
                  <c:v>-1</c:v>
                </c:pt>
                <c:pt idx="13133">
                  <c:v>-1</c:v>
                </c:pt>
                <c:pt idx="13134">
                  <c:v>-1</c:v>
                </c:pt>
                <c:pt idx="13135">
                  <c:v>-1</c:v>
                </c:pt>
                <c:pt idx="13136">
                  <c:v>0</c:v>
                </c:pt>
                <c:pt idx="13137">
                  <c:v>0</c:v>
                </c:pt>
                <c:pt idx="13138">
                  <c:v>0</c:v>
                </c:pt>
                <c:pt idx="13139">
                  <c:v>0</c:v>
                </c:pt>
                <c:pt idx="13140">
                  <c:v>0</c:v>
                </c:pt>
                <c:pt idx="13141">
                  <c:v>0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</c:v>
                </c:pt>
                <c:pt idx="13147">
                  <c:v>0</c:v>
                </c:pt>
                <c:pt idx="13148">
                  <c:v>1</c:v>
                </c:pt>
                <c:pt idx="13149">
                  <c:v>1</c:v>
                </c:pt>
                <c:pt idx="13150">
                  <c:v>1</c:v>
                </c:pt>
                <c:pt idx="13151">
                  <c:v>1</c:v>
                </c:pt>
                <c:pt idx="13152">
                  <c:v>1</c:v>
                </c:pt>
                <c:pt idx="13153">
                  <c:v>1</c:v>
                </c:pt>
                <c:pt idx="13154">
                  <c:v>1</c:v>
                </c:pt>
                <c:pt idx="13155">
                  <c:v>2</c:v>
                </c:pt>
                <c:pt idx="13156">
                  <c:v>2</c:v>
                </c:pt>
                <c:pt idx="13157">
                  <c:v>2</c:v>
                </c:pt>
                <c:pt idx="13158">
                  <c:v>2</c:v>
                </c:pt>
                <c:pt idx="13159">
                  <c:v>2</c:v>
                </c:pt>
                <c:pt idx="13160">
                  <c:v>2</c:v>
                </c:pt>
                <c:pt idx="13161">
                  <c:v>2</c:v>
                </c:pt>
                <c:pt idx="13162">
                  <c:v>2</c:v>
                </c:pt>
                <c:pt idx="13163">
                  <c:v>2</c:v>
                </c:pt>
                <c:pt idx="13164">
                  <c:v>2</c:v>
                </c:pt>
                <c:pt idx="13165">
                  <c:v>2</c:v>
                </c:pt>
                <c:pt idx="13166">
                  <c:v>2</c:v>
                </c:pt>
                <c:pt idx="13167">
                  <c:v>2</c:v>
                </c:pt>
                <c:pt idx="13168">
                  <c:v>2</c:v>
                </c:pt>
                <c:pt idx="13169">
                  <c:v>2</c:v>
                </c:pt>
                <c:pt idx="13170">
                  <c:v>3</c:v>
                </c:pt>
                <c:pt idx="13171">
                  <c:v>3</c:v>
                </c:pt>
                <c:pt idx="13172">
                  <c:v>3</c:v>
                </c:pt>
                <c:pt idx="13173">
                  <c:v>3</c:v>
                </c:pt>
                <c:pt idx="13174">
                  <c:v>3</c:v>
                </c:pt>
                <c:pt idx="13175">
                  <c:v>3</c:v>
                </c:pt>
                <c:pt idx="13176">
                  <c:v>3</c:v>
                </c:pt>
                <c:pt idx="13177">
                  <c:v>3</c:v>
                </c:pt>
                <c:pt idx="13178">
                  <c:v>3</c:v>
                </c:pt>
                <c:pt idx="13179">
                  <c:v>4</c:v>
                </c:pt>
                <c:pt idx="13180">
                  <c:v>4</c:v>
                </c:pt>
                <c:pt idx="13181">
                  <c:v>4</c:v>
                </c:pt>
                <c:pt idx="13182">
                  <c:v>4</c:v>
                </c:pt>
                <c:pt idx="13183">
                  <c:v>4</c:v>
                </c:pt>
                <c:pt idx="13184">
                  <c:v>4</c:v>
                </c:pt>
                <c:pt idx="13185">
                  <c:v>4</c:v>
                </c:pt>
                <c:pt idx="13186">
                  <c:v>4</c:v>
                </c:pt>
                <c:pt idx="13187">
                  <c:v>4</c:v>
                </c:pt>
                <c:pt idx="13188">
                  <c:v>4</c:v>
                </c:pt>
                <c:pt idx="13189">
                  <c:v>5</c:v>
                </c:pt>
                <c:pt idx="13190">
                  <c:v>5</c:v>
                </c:pt>
                <c:pt idx="13191">
                  <c:v>5</c:v>
                </c:pt>
                <c:pt idx="13192">
                  <c:v>5</c:v>
                </c:pt>
                <c:pt idx="13193">
                  <c:v>5</c:v>
                </c:pt>
                <c:pt idx="13194">
                  <c:v>5</c:v>
                </c:pt>
                <c:pt idx="13195">
                  <c:v>5</c:v>
                </c:pt>
                <c:pt idx="13196">
                  <c:v>5</c:v>
                </c:pt>
                <c:pt idx="13197">
                  <c:v>5</c:v>
                </c:pt>
                <c:pt idx="13198">
                  <c:v>6</c:v>
                </c:pt>
                <c:pt idx="13199">
                  <c:v>6</c:v>
                </c:pt>
                <c:pt idx="13200">
                  <c:v>6</c:v>
                </c:pt>
                <c:pt idx="13201">
                  <c:v>7</c:v>
                </c:pt>
                <c:pt idx="13202">
                  <c:v>7</c:v>
                </c:pt>
                <c:pt idx="13203">
                  <c:v>7</c:v>
                </c:pt>
                <c:pt idx="13204">
                  <c:v>8</c:v>
                </c:pt>
                <c:pt idx="13205">
                  <c:v>8</c:v>
                </c:pt>
                <c:pt idx="13206">
                  <c:v>8</c:v>
                </c:pt>
                <c:pt idx="13207">
                  <c:v>9</c:v>
                </c:pt>
                <c:pt idx="13208">
                  <c:v>9</c:v>
                </c:pt>
                <c:pt idx="13209">
                  <c:v>9</c:v>
                </c:pt>
                <c:pt idx="13210">
                  <c:v>9</c:v>
                </c:pt>
                <c:pt idx="13211">
                  <c:v>9</c:v>
                </c:pt>
                <c:pt idx="13212">
                  <c:v>9</c:v>
                </c:pt>
                <c:pt idx="13213">
                  <c:v>10</c:v>
                </c:pt>
                <c:pt idx="13214">
                  <c:v>10</c:v>
                </c:pt>
                <c:pt idx="13215">
                  <c:v>10</c:v>
                </c:pt>
                <c:pt idx="13216">
                  <c:v>10</c:v>
                </c:pt>
                <c:pt idx="13217">
                  <c:v>10</c:v>
                </c:pt>
                <c:pt idx="13218">
                  <c:v>11</c:v>
                </c:pt>
                <c:pt idx="13219">
                  <c:v>11</c:v>
                </c:pt>
                <c:pt idx="13220">
                  <c:v>11</c:v>
                </c:pt>
                <c:pt idx="13221">
                  <c:v>11</c:v>
                </c:pt>
                <c:pt idx="13222">
                  <c:v>12</c:v>
                </c:pt>
                <c:pt idx="13223">
                  <c:v>12</c:v>
                </c:pt>
                <c:pt idx="13224">
                  <c:v>12</c:v>
                </c:pt>
                <c:pt idx="13225">
                  <c:v>13</c:v>
                </c:pt>
                <c:pt idx="13226">
                  <c:v>13</c:v>
                </c:pt>
                <c:pt idx="13227">
                  <c:v>13</c:v>
                </c:pt>
                <c:pt idx="13228">
                  <c:v>13</c:v>
                </c:pt>
                <c:pt idx="13229">
                  <c:v>13</c:v>
                </c:pt>
                <c:pt idx="13230">
                  <c:v>13</c:v>
                </c:pt>
                <c:pt idx="13231">
                  <c:v>13</c:v>
                </c:pt>
                <c:pt idx="13232">
                  <c:v>13</c:v>
                </c:pt>
                <c:pt idx="13233">
                  <c:v>13</c:v>
                </c:pt>
                <c:pt idx="13234">
                  <c:v>14</c:v>
                </c:pt>
                <c:pt idx="13235">
                  <c:v>14</c:v>
                </c:pt>
                <c:pt idx="13236">
                  <c:v>14</c:v>
                </c:pt>
                <c:pt idx="13237">
                  <c:v>14</c:v>
                </c:pt>
                <c:pt idx="13238">
                  <c:v>15</c:v>
                </c:pt>
                <c:pt idx="13239">
                  <c:v>15</c:v>
                </c:pt>
                <c:pt idx="13240">
                  <c:v>15</c:v>
                </c:pt>
                <c:pt idx="13241">
                  <c:v>16</c:v>
                </c:pt>
                <c:pt idx="13242">
                  <c:v>17</c:v>
                </c:pt>
                <c:pt idx="13243">
                  <c:v>17</c:v>
                </c:pt>
                <c:pt idx="13244">
                  <c:v>18</c:v>
                </c:pt>
                <c:pt idx="13245">
                  <c:v>18</c:v>
                </c:pt>
                <c:pt idx="13246">
                  <c:v>18</c:v>
                </c:pt>
                <c:pt idx="13247">
                  <c:v>19</c:v>
                </c:pt>
                <c:pt idx="13248">
                  <c:v>20</c:v>
                </c:pt>
                <c:pt idx="13249">
                  <c:v>24</c:v>
                </c:pt>
                <c:pt idx="13250">
                  <c:v>25</c:v>
                </c:pt>
                <c:pt idx="13251">
                  <c:v>-9</c:v>
                </c:pt>
                <c:pt idx="13252">
                  <c:v>-9</c:v>
                </c:pt>
                <c:pt idx="13253">
                  <c:v>-8</c:v>
                </c:pt>
                <c:pt idx="13254">
                  <c:v>-6</c:v>
                </c:pt>
                <c:pt idx="13255">
                  <c:v>-6</c:v>
                </c:pt>
                <c:pt idx="13256">
                  <c:v>-5</c:v>
                </c:pt>
                <c:pt idx="13257">
                  <c:v>-5</c:v>
                </c:pt>
                <c:pt idx="13258">
                  <c:v>-5</c:v>
                </c:pt>
                <c:pt idx="13259">
                  <c:v>-5</c:v>
                </c:pt>
                <c:pt idx="13260">
                  <c:v>-4</c:v>
                </c:pt>
                <c:pt idx="13261">
                  <c:v>-3</c:v>
                </c:pt>
                <c:pt idx="13262">
                  <c:v>-2</c:v>
                </c:pt>
                <c:pt idx="13263">
                  <c:v>-2</c:v>
                </c:pt>
                <c:pt idx="13264">
                  <c:v>-2</c:v>
                </c:pt>
                <c:pt idx="13265">
                  <c:v>-1</c:v>
                </c:pt>
                <c:pt idx="13266">
                  <c:v>-1</c:v>
                </c:pt>
                <c:pt idx="13267">
                  <c:v>-1</c:v>
                </c:pt>
                <c:pt idx="13268">
                  <c:v>-1</c:v>
                </c:pt>
                <c:pt idx="13269">
                  <c:v>-1</c:v>
                </c:pt>
                <c:pt idx="13270">
                  <c:v>-1</c:v>
                </c:pt>
                <c:pt idx="13271">
                  <c:v>-1</c:v>
                </c:pt>
                <c:pt idx="13272">
                  <c:v>-1</c:v>
                </c:pt>
                <c:pt idx="13273">
                  <c:v>-1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1</c:v>
                </c:pt>
                <c:pt idx="13281">
                  <c:v>1</c:v>
                </c:pt>
                <c:pt idx="13282">
                  <c:v>1</c:v>
                </c:pt>
                <c:pt idx="13283">
                  <c:v>1</c:v>
                </c:pt>
                <c:pt idx="13284">
                  <c:v>1</c:v>
                </c:pt>
                <c:pt idx="13285">
                  <c:v>2</c:v>
                </c:pt>
                <c:pt idx="13286">
                  <c:v>2</c:v>
                </c:pt>
                <c:pt idx="13287">
                  <c:v>2</c:v>
                </c:pt>
                <c:pt idx="13288">
                  <c:v>2</c:v>
                </c:pt>
                <c:pt idx="13289">
                  <c:v>2</c:v>
                </c:pt>
                <c:pt idx="13290">
                  <c:v>2</c:v>
                </c:pt>
                <c:pt idx="13291">
                  <c:v>2</c:v>
                </c:pt>
                <c:pt idx="13292">
                  <c:v>2</c:v>
                </c:pt>
                <c:pt idx="13293">
                  <c:v>2</c:v>
                </c:pt>
                <c:pt idx="13294">
                  <c:v>3</c:v>
                </c:pt>
                <c:pt idx="13295">
                  <c:v>3</c:v>
                </c:pt>
                <c:pt idx="13296">
                  <c:v>3</c:v>
                </c:pt>
                <c:pt idx="13297">
                  <c:v>3</c:v>
                </c:pt>
                <c:pt idx="13298">
                  <c:v>3</c:v>
                </c:pt>
                <c:pt idx="13299">
                  <c:v>3</c:v>
                </c:pt>
                <c:pt idx="13300">
                  <c:v>3</c:v>
                </c:pt>
                <c:pt idx="13301">
                  <c:v>4</c:v>
                </c:pt>
                <c:pt idx="13302">
                  <c:v>4</c:v>
                </c:pt>
                <c:pt idx="13303">
                  <c:v>4</c:v>
                </c:pt>
                <c:pt idx="13304">
                  <c:v>4</c:v>
                </c:pt>
                <c:pt idx="13305">
                  <c:v>4</c:v>
                </c:pt>
                <c:pt idx="13306">
                  <c:v>4</c:v>
                </c:pt>
                <c:pt idx="13307">
                  <c:v>4</c:v>
                </c:pt>
                <c:pt idx="13308">
                  <c:v>4</c:v>
                </c:pt>
                <c:pt idx="13309">
                  <c:v>4</c:v>
                </c:pt>
                <c:pt idx="13310">
                  <c:v>4</c:v>
                </c:pt>
                <c:pt idx="13311">
                  <c:v>5</c:v>
                </c:pt>
                <c:pt idx="13312">
                  <c:v>5</c:v>
                </c:pt>
                <c:pt idx="13313">
                  <c:v>5</c:v>
                </c:pt>
                <c:pt idx="13314">
                  <c:v>5</c:v>
                </c:pt>
                <c:pt idx="13315">
                  <c:v>5</c:v>
                </c:pt>
                <c:pt idx="13316">
                  <c:v>5</c:v>
                </c:pt>
                <c:pt idx="13317">
                  <c:v>5</c:v>
                </c:pt>
                <c:pt idx="13318">
                  <c:v>5</c:v>
                </c:pt>
                <c:pt idx="13319">
                  <c:v>5</c:v>
                </c:pt>
                <c:pt idx="13320">
                  <c:v>5</c:v>
                </c:pt>
                <c:pt idx="13321">
                  <c:v>5</c:v>
                </c:pt>
                <c:pt idx="13322">
                  <c:v>6</c:v>
                </c:pt>
                <c:pt idx="13323">
                  <c:v>6</c:v>
                </c:pt>
                <c:pt idx="13324">
                  <c:v>6</c:v>
                </c:pt>
                <c:pt idx="13325">
                  <c:v>7</c:v>
                </c:pt>
                <c:pt idx="13326">
                  <c:v>7</c:v>
                </c:pt>
                <c:pt idx="13327">
                  <c:v>7</c:v>
                </c:pt>
                <c:pt idx="13328">
                  <c:v>7</c:v>
                </c:pt>
                <c:pt idx="13329">
                  <c:v>7</c:v>
                </c:pt>
                <c:pt idx="13330">
                  <c:v>7</c:v>
                </c:pt>
                <c:pt idx="13331">
                  <c:v>7</c:v>
                </c:pt>
                <c:pt idx="13332">
                  <c:v>7</c:v>
                </c:pt>
                <c:pt idx="13333">
                  <c:v>7</c:v>
                </c:pt>
                <c:pt idx="13334">
                  <c:v>7</c:v>
                </c:pt>
                <c:pt idx="13335">
                  <c:v>7</c:v>
                </c:pt>
                <c:pt idx="13336">
                  <c:v>7</c:v>
                </c:pt>
                <c:pt idx="13337">
                  <c:v>8</c:v>
                </c:pt>
                <c:pt idx="13338">
                  <c:v>8</c:v>
                </c:pt>
                <c:pt idx="13339">
                  <c:v>8</c:v>
                </c:pt>
                <c:pt idx="13340">
                  <c:v>8</c:v>
                </c:pt>
                <c:pt idx="13341">
                  <c:v>8</c:v>
                </c:pt>
                <c:pt idx="13342">
                  <c:v>8</c:v>
                </c:pt>
                <c:pt idx="13343">
                  <c:v>8</c:v>
                </c:pt>
                <c:pt idx="13344">
                  <c:v>9</c:v>
                </c:pt>
                <c:pt idx="13345">
                  <c:v>9</c:v>
                </c:pt>
                <c:pt idx="13346">
                  <c:v>9</c:v>
                </c:pt>
                <c:pt idx="13347">
                  <c:v>9</c:v>
                </c:pt>
                <c:pt idx="13348">
                  <c:v>9</c:v>
                </c:pt>
                <c:pt idx="13349">
                  <c:v>9</c:v>
                </c:pt>
                <c:pt idx="13350">
                  <c:v>9</c:v>
                </c:pt>
                <c:pt idx="13351">
                  <c:v>10</c:v>
                </c:pt>
                <c:pt idx="13352">
                  <c:v>10</c:v>
                </c:pt>
                <c:pt idx="13353">
                  <c:v>10</c:v>
                </c:pt>
                <c:pt idx="13354">
                  <c:v>10</c:v>
                </c:pt>
                <c:pt idx="13355">
                  <c:v>10</c:v>
                </c:pt>
                <c:pt idx="13356">
                  <c:v>10</c:v>
                </c:pt>
                <c:pt idx="13357">
                  <c:v>10</c:v>
                </c:pt>
                <c:pt idx="13358">
                  <c:v>10</c:v>
                </c:pt>
                <c:pt idx="13359">
                  <c:v>10</c:v>
                </c:pt>
                <c:pt idx="13360">
                  <c:v>11</c:v>
                </c:pt>
                <c:pt idx="13361">
                  <c:v>11</c:v>
                </c:pt>
                <c:pt idx="13362">
                  <c:v>11</c:v>
                </c:pt>
                <c:pt idx="13363">
                  <c:v>12</c:v>
                </c:pt>
                <c:pt idx="13364">
                  <c:v>12</c:v>
                </c:pt>
                <c:pt idx="13365">
                  <c:v>12</c:v>
                </c:pt>
                <c:pt idx="13366">
                  <c:v>12</c:v>
                </c:pt>
                <c:pt idx="13367">
                  <c:v>12</c:v>
                </c:pt>
                <c:pt idx="13368">
                  <c:v>13</c:v>
                </c:pt>
                <c:pt idx="13369">
                  <c:v>13</c:v>
                </c:pt>
                <c:pt idx="13370">
                  <c:v>13</c:v>
                </c:pt>
                <c:pt idx="13371">
                  <c:v>14</c:v>
                </c:pt>
                <c:pt idx="13372">
                  <c:v>15</c:v>
                </c:pt>
                <c:pt idx="13373">
                  <c:v>15</c:v>
                </c:pt>
                <c:pt idx="13374">
                  <c:v>15</c:v>
                </c:pt>
                <c:pt idx="13375">
                  <c:v>15</c:v>
                </c:pt>
                <c:pt idx="13376">
                  <c:v>16</c:v>
                </c:pt>
                <c:pt idx="13377">
                  <c:v>16</c:v>
                </c:pt>
                <c:pt idx="13378">
                  <c:v>16</c:v>
                </c:pt>
                <c:pt idx="13379">
                  <c:v>16</c:v>
                </c:pt>
                <c:pt idx="13380">
                  <c:v>16</c:v>
                </c:pt>
                <c:pt idx="13381">
                  <c:v>16</c:v>
                </c:pt>
                <c:pt idx="13382">
                  <c:v>16</c:v>
                </c:pt>
                <c:pt idx="13383">
                  <c:v>17</c:v>
                </c:pt>
                <c:pt idx="13384">
                  <c:v>20</c:v>
                </c:pt>
                <c:pt idx="13385">
                  <c:v>22</c:v>
                </c:pt>
                <c:pt idx="13386">
                  <c:v>25</c:v>
                </c:pt>
                <c:pt idx="13387">
                  <c:v>29</c:v>
                </c:pt>
                <c:pt idx="13388">
                  <c:v>37</c:v>
                </c:pt>
                <c:pt idx="13389">
                  <c:v>-8</c:v>
                </c:pt>
                <c:pt idx="13390">
                  <c:v>-6</c:v>
                </c:pt>
                <c:pt idx="13391">
                  <c:v>-6</c:v>
                </c:pt>
                <c:pt idx="13392">
                  <c:v>-6</c:v>
                </c:pt>
                <c:pt idx="13393">
                  <c:v>-5</c:v>
                </c:pt>
                <c:pt idx="13394">
                  <c:v>-5</c:v>
                </c:pt>
                <c:pt idx="13395">
                  <c:v>-5</c:v>
                </c:pt>
                <c:pt idx="13396">
                  <c:v>-3</c:v>
                </c:pt>
                <c:pt idx="13397">
                  <c:v>-3</c:v>
                </c:pt>
                <c:pt idx="13398">
                  <c:v>-2</c:v>
                </c:pt>
                <c:pt idx="13399">
                  <c:v>-2</c:v>
                </c:pt>
                <c:pt idx="13400">
                  <c:v>-2</c:v>
                </c:pt>
                <c:pt idx="13401">
                  <c:v>-1</c:v>
                </c:pt>
                <c:pt idx="13402">
                  <c:v>-1</c:v>
                </c:pt>
                <c:pt idx="13403">
                  <c:v>-1</c:v>
                </c:pt>
                <c:pt idx="13404">
                  <c:v>-1</c:v>
                </c:pt>
                <c:pt idx="13405">
                  <c:v>-1</c:v>
                </c:pt>
                <c:pt idx="13406">
                  <c:v>-1</c:v>
                </c:pt>
                <c:pt idx="13407">
                  <c:v>-1</c:v>
                </c:pt>
                <c:pt idx="13408">
                  <c:v>-1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0</c:v>
                </c:pt>
                <c:pt idx="13415">
                  <c:v>0</c:v>
                </c:pt>
                <c:pt idx="13416">
                  <c:v>1</c:v>
                </c:pt>
                <c:pt idx="13417">
                  <c:v>1</c:v>
                </c:pt>
                <c:pt idx="13418">
                  <c:v>1</c:v>
                </c:pt>
                <c:pt idx="13419">
                  <c:v>1</c:v>
                </c:pt>
                <c:pt idx="13420">
                  <c:v>2</c:v>
                </c:pt>
                <c:pt idx="13421">
                  <c:v>2</c:v>
                </c:pt>
                <c:pt idx="13422">
                  <c:v>2</c:v>
                </c:pt>
                <c:pt idx="13423">
                  <c:v>2</c:v>
                </c:pt>
                <c:pt idx="13424">
                  <c:v>2</c:v>
                </c:pt>
                <c:pt idx="13425">
                  <c:v>2</c:v>
                </c:pt>
                <c:pt idx="13426">
                  <c:v>2</c:v>
                </c:pt>
                <c:pt idx="13427">
                  <c:v>2</c:v>
                </c:pt>
                <c:pt idx="13428">
                  <c:v>2</c:v>
                </c:pt>
                <c:pt idx="13429">
                  <c:v>3</c:v>
                </c:pt>
                <c:pt idx="13430">
                  <c:v>3</c:v>
                </c:pt>
                <c:pt idx="13431">
                  <c:v>3</c:v>
                </c:pt>
                <c:pt idx="13432">
                  <c:v>3</c:v>
                </c:pt>
                <c:pt idx="13433">
                  <c:v>3</c:v>
                </c:pt>
                <c:pt idx="13434">
                  <c:v>3</c:v>
                </c:pt>
                <c:pt idx="13435">
                  <c:v>3</c:v>
                </c:pt>
                <c:pt idx="13436">
                  <c:v>3</c:v>
                </c:pt>
                <c:pt idx="13437">
                  <c:v>4</c:v>
                </c:pt>
                <c:pt idx="13438">
                  <c:v>4</c:v>
                </c:pt>
                <c:pt idx="13439">
                  <c:v>4</c:v>
                </c:pt>
                <c:pt idx="13440">
                  <c:v>4</c:v>
                </c:pt>
                <c:pt idx="13441">
                  <c:v>4</c:v>
                </c:pt>
                <c:pt idx="13442">
                  <c:v>4</c:v>
                </c:pt>
                <c:pt idx="13443">
                  <c:v>4</c:v>
                </c:pt>
                <c:pt idx="13444">
                  <c:v>4</c:v>
                </c:pt>
                <c:pt idx="13445">
                  <c:v>5</c:v>
                </c:pt>
                <c:pt idx="13446">
                  <c:v>5</c:v>
                </c:pt>
                <c:pt idx="13447">
                  <c:v>5</c:v>
                </c:pt>
                <c:pt idx="13448">
                  <c:v>5</c:v>
                </c:pt>
                <c:pt idx="13449">
                  <c:v>5</c:v>
                </c:pt>
                <c:pt idx="13450">
                  <c:v>5</c:v>
                </c:pt>
                <c:pt idx="13451">
                  <c:v>6</c:v>
                </c:pt>
                <c:pt idx="13452">
                  <c:v>6</c:v>
                </c:pt>
                <c:pt idx="13453">
                  <c:v>6</c:v>
                </c:pt>
                <c:pt idx="13454">
                  <c:v>6</c:v>
                </c:pt>
                <c:pt idx="13455">
                  <c:v>7</c:v>
                </c:pt>
                <c:pt idx="13456">
                  <c:v>7</c:v>
                </c:pt>
                <c:pt idx="13457">
                  <c:v>7</c:v>
                </c:pt>
                <c:pt idx="13458">
                  <c:v>7</c:v>
                </c:pt>
                <c:pt idx="13459">
                  <c:v>7</c:v>
                </c:pt>
                <c:pt idx="13460">
                  <c:v>7</c:v>
                </c:pt>
                <c:pt idx="13461">
                  <c:v>8</c:v>
                </c:pt>
                <c:pt idx="13462">
                  <c:v>8</c:v>
                </c:pt>
                <c:pt idx="13463">
                  <c:v>8</c:v>
                </c:pt>
                <c:pt idx="13464">
                  <c:v>9</c:v>
                </c:pt>
                <c:pt idx="13465">
                  <c:v>9</c:v>
                </c:pt>
                <c:pt idx="13466">
                  <c:v>9</c:v>
                </c:pt>
                <c:pt idx="13467">
                  <c:v>9</c:v>
                </c:pt>
                <c:pt idx="13468">
                  <c:v>9</c:v>
                </c:pt>
                <c:pt idx="13469">
                  <c:v>9</c:v>
                </c:pt>
                <c:pt idx="13470">
                  <c:v>10</c:v>
                </c:pt>
                <c:pt idx="13471">
                  <c:v>10</c:v>
                </c:pt>
                <c:pt idx="13472">
                  <c:v>10</c:v>
                </c:pt>
                <c:pt idx="13473">
                  <c:v>10</c:v>
                </c:pt>
                <c:pt idx="13474">
                  <c:v>10</c:v>
                </c:pt>
                <c:pt idx="13475">
                  <c:v>10</c:v>
                </c:pt>
                <c:pt idx="13476">
                  <c:v>11</c:v>
                </c:pt>
                <c:pt idx="13477">
                  <c:v>11</c:v>
                </c:pt>
                <c:pt idx="13478">
                  <c:v>11</c:v>
                </c:pt>
                <c:pt idx="13479">
                  <c:v>11</c:v>
                </c:pt>
                <c:pt idx="13480">
                  <c:v>11</c:v>
                </c:pt>
                <c:pt idx="13481">
                  <c:v>11</c:v>
                </c:pt>
                <c:pt idx="13482">
                  <c:v>11</c:v>
                </c:pt>
                <c:pt idx="13483">
                  <c:v>11</c:v>
                </c:pt>
                <c:pt idx="13484">
                  <c:v>11</c:v>
                </c:pt>
                <c:pt idx="13485">
                  <c:v>11</c:v>
                </c:pt>
                <c:pt idx="13486">
                  <c:v>12</c:v>
                </c:pt>
                <c:pt idx="13487">
                  <c:v>12</c:v>
                </c:pt>
                <c:pt idx="13488">
                  <c:v>12</c:v>
                </c:pt>
                <c:pt idx="13489">
                  <c:v>13</c:v>
                </c:pt>
                <c:pt idx="13490">
                  <c:v>13</c:v>
                </c:pt>
                <c:pt idx="13491">
                  <c:v>13</c:v>
                </c:pt>
                <c:pt idx="13492">
                  <c:v>13</c:v>
                </c:pt>
                <c:pt idx="13493">
                  <c:v>14</c:v>
                </c:pt>
                <c:pt idx="13494">
                  <c:v>14</c:v>
                </c:pt>
                <c:pt idx="13495">
                  <c:v>14</c:v>
                </c:pt>
                <c:pt idx="13496">
                  <c:v>14</c:v>
                </c:pt>
                <c:pt idx="13497">
                  <c:v>14</c:v>
                </c:pt>
                <c:pt idx="13498">
                  <c:v>14</c:v>
                </c:pt>
                <c:pt idx="13499">
                  <c:v>15</c:v>
                </c:pt>
                <c:pt idx="13500">
                  <c:v>15</c:v>
                </c:pt>
                <c:pt idx="13501">
                  <c:v>15</c:v>
                </c:pt>
                <c:pt idx="13502">
                  <c:v>16</c:v>
                </c:pt>
                <c:pt idx="13503">
                  <c:v>16</c:v>
                </c:pt>
                <c:pt idx="13504">
                  <c:v>16</c:v>
                </c:pt>
                <c:pt idx="13505">
                  <c:v>17</c:v>
                </c:pt>
                <c:pt idx="13506">
                  <c:v>18</c:v>
                </c:pt>
                <c:pt idx="13507">
                  <c:v>19</c:v>
                </c:pt>
                <c:pt idx="13508">
                  <c:v>19</c:v>
                </c:pt>
                <c:pt idx="13509">
                  <c:v>20</c:v>
                </c:pt>
                <c:pt idx="13510">
                  <c:v>25</c:v>
                </c:pt>
                <c:pt idx="13511">
                  <c:v>26</c:v>
                </c:pt>
                <c:pt idx="13512">
                  <c:v>-13</c:v>
                </c:pt>
                <c:pt idx="13513">
                  <c:v>-10</c:v>
                </c:pt>
                <c:pt idx="13514">
                  <c:v>-9</c:v>
                </c:pt>
                <c:pt idx="13515">
                  <c:v>-9</c:v>
                </c:pt>
                <c:pt idx="13516">
                  <c:v>-8</c:v>
                </c:pt>
                <c:pt idx="13517">
                  <c:v>-6</c:v>
                </c:pt>
                <c:pt idx="13518">
                  <c:v>-6</c:v>
                </c:pt>
                <c:pt idx="13519">
                  <c:v>-6</c:v>
                </c:pt>
                <c:pt idx="13520">
                  <c:v>-5</c:v>
                </c:pt>
                <c:pt idx="13521">
                  <c:v>-5</c:v>
                </c:pt>
                <c:pt idx="13522">
                  <c:v>-4</c:v>
                </c:pt>
                <c:pt idx="13523">
                  <c:v>-4</c:v>
                </c:pt>
                <c:pt idx="13524">
                  <c:v>-4</c:v>
                </c:pt>
                <c:pt idx="13525">
                  <c:v>-3</c:v>
                </c:pt>
                <c:pt idx="13526">
                  <c:v>-3</c:v>
                </c:pt>
                <c:pt idx="13527">
                  <c:v>-3</c:v>
                </c:pt>
                <c:pt idx="13528">
                  <c:v>-3</c:v>
                </c:pt>
                <c:pt idx="13529">
                  <c:v>-2</c:v>
                </c:pt>
                <c:pt idx="13530">
                  <c:v>-2</c:v>
                </c:pt>
                <c:pt idx="13531">
                  <c:v>-2</c:v>
                </c:pt>
                <c:pt idx="13532">
                  <c:v>-2</c:v>
                </c:pt>
                <c:pt idx="13533">
                  <c:v>-2</c:v>
                </c:pt>
                <c:pt idx="13534">
                  <c:v>-2</c:v>
                </c:pt>
                <c:pt idx="13535">
                  <c:v>-2</c:v>
                </c:pt>
                <c:pt idx="13536">
                  <c:v>-1</c:v>
                </c:pt>
                <c:pt idx="13537">
                  <c:v>-1</c:v>
                </c:pt>
                <c:pt idx="13538">
                  <c:v>-1</c:v>
                </c:pt>
                <c:pt idx="13539">
                  <c:v>-1</c:v>
                </c:pt>
                <c:pt idx="13540">
                  <c:v>-1</c:v>
                </c:pt>
                <c:pt idx="13541">
                  <c:v>-1</c:v>
                </c:pt>
                <c:pt idx="13542">
                  <c:v>-1</c:v>
                </c:pt>
                <c:pt idx="13543">
                  <c:v>0</c:v>
                </c:pt>
                <c:pt idx="13544">
                  <c:v>0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0</c:v>
                </c:pt>
                <c:pt idx="13549">
                  <c:v>0</c:v>
                </c:pt>
                <c:pt idx="13550">
                  <c:v>0</c:v>
                </c:pt>
                <c:pt idx="13551">
                  <c:v>0</c:v>
                </c:pt>
                <c:pt idx="13552">
                  <c:v>0</c:v>
                </c:pt>
                <c:pt idx="13553">
                  <c:v>0</c:v>
                </c:pt>
                <c:pt idx="13554">
                  <c:v>1</c:v>
                </c:pt>
                <c:pt idx="13555">
                  <c:v>1</c:v>
                </c:pt>
                <c:pt idx="13556">
                  <c:v>1</c:v>
                </c:pt>
                <c:pt idx="13557">
                  <c:v>1</c:v>
                </c:pt>
                <c:pt idx="13558">
                  <c:v>1</c:v>
                </c:pt>
                <c:pt idx="13559">
                  <c:v>1</c:v>
                </c:pt>
                <c:pt idx="13560">
                  <c:v>1</c:v>
                </c:pt>
                <c:pt idx="13561">
                  <c:v>1</c:v>
                </c:pt>
                <c:pt idx="13562">
                  <c:v>1</c:v>
                </c:pt>
                <c:pt idx="13563">
                  <c:v>1</c:v>
                </c:pt>
                <c:pt idx="13564">
                  <c:v>2</c:v>
                </c:pt>
                <c:pt idx="13565">
                  <c:v>2</c:v>
                </c:pt>
                <c:pt idx="13566">
                  <c:v>2</c:v>
                </c:pt>
                <c:pt idx="13567">
                  <c:v>2</c:v>
                </c:pt>
                <c:pt idx="13568">
                  <c:v>2</c:v>
                </c:pt>
                <c:pt idx="13569">
                  <c:v>2</c:v>
                </c:pt>
                <c:pt idx="13570">
                  <c:v>2</c:v>
                </c:pt>
                <c:pt idx="13571">
                  <c:v>3</c:v>
                </c:pt>
                <c:pt idx="13572">
                  <c:v>3</c:v>
                </c:pt>
                <c:pt idx="13573">
                  <c:v>3</c:v>
                </c:pt>
                <c:pt idx="13574">
                  <c:v>3</c:v>
                </c:pt>
                <c:pt idx="13575">
                  <c:v>3</c:v>
                </c:pt>
                <c:pt idx="13576">
                  <c:v>4</c:v>
                </c:pt>
                <c:pt idx="13577">
                  <c:v>4</c:v>
                </c:pt>
                <c:pt idx="13578">
                  <c:v>4</c:v>
                </c:pt>
                <c:pt idx="13579">
                  <c:v>4</c:v>
                </c:pt>
                <c:pt idx="13580">
                  <c:v>4</c:v>
                </c:pt>
                <c:pt idx="13581">
                  <c:v>4</c:v>
                </c:pt>
                <c:pt idx="13582">
                  <c:v>5</c:v>
                </c:pt>
                <c:pt idx="13583">
                  <c:v>5</c:v>
                </c:pt>
                <c:pt idx="13584">
                  <c:v>5</c:v>
                </c:pt>
                <c:pt idx="13585">
                  <c:v>5</c:v>
                </c:pt>
                <c:pt idx="13586">
                  <c:v>5</c:v>
                </c:pt>
                <c:pt idx="13587">
                  <c:v>5</c:v>
                </c:pt>
                <c:pt idx="13588">
                  <c:v>5</c:v>
                </c:pt>
                <c:pt idx="13589">
                  <c:v>5</c:v>
                </c:pt>
                <c:pt idx="13590">
                  <c:v>5</c:v>
                </c:pt>
                <c:pt idx="13591">
                  <c:v>5</c:v>
                </c:pt>
                <c:pt idx="13592">
                  <c:v>6</c:v>
                </c:pt>
                <c:pt idx="13593">
                  <c:v>6</c:v>
                </c:pt>
                <c:pt idx="13594">
                  <c:v>6</c:v>
                </c:pt>
                <c:pt idx="13595">
                  <c:v>6</c:v>
                </c:pt>
                <c:pt idx="13596">
                  <c:v>6</c:v>
                </c:pt>
                <c:pt idx="13597">
                  <c:v>6</c:v>
                </c:pt>
                <c:pt idx="13598">
                  <c:v>7</c:v>
                </c:pt>
                <c:pt idx="13599">
                  <c:v>7</c:v>
                </c:pt>
                <c:pt idx="13600">
                  <c:v>7</c:v>
                </c:pt>
                <c:pt idx="13601">
                  <c:v>7</c:v>
                </c:pt>
                <c:pt idx="13602">
                  <c:v>7</c:v>
                </c:pt>
                <c:pt idx="13603">
                  <c:v>7</c:v>
                </c:pt>
                <c:pt idx="13604">
                  <c:v>7</c:v>
                </c:pt>
                <c:pt idx="13605">
                  <c:v>8</c:v>
                </c:pt>
                <c:pt idx="13606">
                  <c:v>8</c:v>
                </c:pt>
                <c:pt idx="13607">
                  <c:v>8</c:v>
                </c:pt>
                <c:pt idx="13608">
                  <c:v>8</c:v>
                </c:pt>
                <c:pt idx="13609">
                  <c:v>8</c:v>
                </c:pt>
                <c:pt idx="13610">
                  <c:v>9</c:v>
                </c:pt>
                <c:pt idx="13611">
                  <c:v>9</c:v>
                </c:pt>
                <c:pt idx="13612">
                  <c:v>9</c:v>
                </c:pt>
                <c:pt idx="13613">
                  <c:v>10</c:v>
                </c:pt>
                <c:pt idx="13614">
                  <c:v>10</c:v>
                </c:pt>
                <c:pt idx="13615">
                  <c:v>10</c:v>
                </c:pt>
                <c:pt idx="13616">
                  <c:v>10</c:v>
                </c:pt>
                <c:pt idx="13617">
                  <c:v>10</c:v>
                </c:pt>
                <c:pt idx="13618">
                  <c:v>10</c:v>
                </c:pt>
                <c:pt idx="13619">
                  <c:v>11</c:v>
                </c:pt>
                <c:pt idx="13620">
                  <c:v>11</c:v>
                </c:pt>
                <c:pt idx="13621">
                  <c:v>11</c:v>
                </c:pt>
                <c:pt idx="13622">
                  <c:v>11</c:v>
                </c:pt>
                <c:pt idx="13623">
                  <c:v>11</c:v>
                </c:pt>
                <c:pt idx="13624">
                  <c:v>11</c:v>
                </c:pt>
                <c:pt idx="13625">
                  <c:v>12</c:v>
                </c:pt>
                <c:pt idx="13626">
                  <c:v>12</c:v>
                </c:pt>
                <c:pt idx="13627">
                  <c:v>12</c:v>
                </c:pt>
                <c:pt idx="13628">
                  <c:v>12</c:v>
                </c:pt>
                <c:pt idx="13629">
                  <c:v>12</c:v>
                </c:pt>
                <c:pt idx="13630">
                  <c:v>13</c:v>
                </c:pt>
                <c:pt idx="13631">
                  <c:v>13</c:v>
                </c:pt>
                <c:pt idx="13632">
                  <c:v>14</c:v>
                </c:pt>
                <c:pt idx="13633">
                  <c:v>14</c:v>
                </c:pt>
                <c:pt idx="13634">
                  <c:v>15</c:v>
                </c:pt>
                <c:pt idx="13635">
                  <c:v>15</c:v>
                </c:pt>
                <c:pt idx="13636">
                  <c:v>15</c:v>
                </c:pt>
                <c:pt idx="13637">
                  <c:v>15</c:v>
                </c:pt>
                <c:pt idx="13638">
                  <c:v>15</c:v>
                </c:pt>
                <c:pt idx="13639">
                  <c:v>15</c:v>
                </c:pt>
                <c:pt idx="13640">
                  <c:v>17</c:v>
                </c:pt>
                <c:pt idx="13641">
                  <c:v>17</c:v>
                </c:pt>
                <c:pt idx="13642">
                  <c:v>18</c:v>
                </c:pt>
                <c:pt idx="13643">
                  <c:v>18</c:v>
                </c:pt>
                <c:pt idx="13644">
                  <c:v>18</c:v>
                </c:pt>
                <c:pt idx="13645">
                  <c:v>18</c:v>
                </c:pt>
                <c:pt idx="13646">
                  <c:v>21</c:v>
                </c:pt>
                <c:pt idx="13647">
                  <c:v>21</c:v>
                </c:pt>
                <c:pt idx="13648">
                  <c:v>21</c:v>
                </c:pt>
                <c:pt idx="13649">
                  <c:v>23</c:v>
                </c:pt>
                <c:pt idx="13650">
                  <c:v>30</c:v>
                </c:pt>
                <c:pt idx="13651">
                  <c:v>-10</c:v>
                </c:pt>
                <c:pt idx="13652">
                  <c:v>-8</c:v>
                </c:pt>
                <c:pt idx="13653">
                  <c:v>-7</c:v>
                </c:pt>
                <c:pt idx="13654">
                  <c:v>-6</c:v>
                </c:pt>
                <c:pt idx="13655">
                  <c:v>-6</c:v>
                </c:pt>
                <c:pt idx="13656">
                  <c:v>-6</c:v>
                </c:pt>
                <c:pt idx="13657">
                  <c:v>-6</c:v>
                </c:pt>
                <c:pt idx="13658">
                  <c:v>-6</c:v>
                </c:pt>
                <c:pt idx="13659">
                  <c:v>-5</c:v>
                </c:pt>
                <c:pt idx="13660">
                  <c:v>-5</c:v>
                </c:pt>
                <c:pt idx="13661">
                  <c:v>-4</c:v>
                </c:pt>
                <c:pt idx="13662">
                  <c:v>-3</c:v>
                </c:pt>
                <c:pt idx="13663">
                  <c:v>-3</c:v>
                </c:pt>
                <c:pt idx="13664">
                  <c:v>-3</c:v>
                </c:pt>
                <c:pt idx="13665">
                  <c:v>-2</c:v>
                </c:pt>
                <c:pt idx="13666">
                  <c:v>-2</c:v>
                </c:pt>
                <c:pt idx="13667">
                  <c:v>-2</c:v>
                </c:pt>
                <c:pt idx="13668">
                  <c:v>-1</c:v>
                </c:pt>
                <c:pt idx="13669">
                  <c:v>-1</c:v>
                </c:pt>
                <c:pt idx="13670">
                  <c:v>-1</c:v>
                </c:pt>
                <c:pt idx="13671">
                  <c:v>-1</c:v>
                </c:pt>
                <c:pt idx="13672">
                  <c:v>0</c:v>
                </c:pt>
                <c:pt idx="13673">
                  <c:v>0</c:v>
                </c:pt>
                <c:pt idx="13674">
                  <c:v>0</c:v>
                </c:pt>
                <c:pt idx="13675">
                  <c:v>0</c:v>
                </c:pt>
                <c:pt idx="13676">
                  <c:v>1</c:v>
                </c:pt>
                <c:pt idx="13677">
                  <c:v>1</c:v>
                </c:pt>
                <c:pt idx="13678">
                  <c:v>1</c:v>
                </c:pt>
                <c:pt idx="13679">
                  <c:v>1</c:v>
                </c:pt>
                <c:pt idx="13680">
                  <c:v>1</c:v>
                </c:pt>
                <c:pt idx="13681">
                  <c:v>1</c:v>
                </c:pt>
                <c:pt idx="13682">
                  <c:v>1</c:v>
                </c:pt>
                <c:pt idx="13683">
                  <c:v>2</c:v>
                </c:pt>
                <c:pt idx="13684">
                  <c:v>2</c:v>
                </c:pt>
                <c:pt idx="13685">
                  <c:v>2</c:v>
                </c:pt>
                <c:pt idx="13686">
                  <c:v>2</c:v>
                </c:pt>
                <c:pt idx="13687">
                  <c:v>2</c:v>
                </c:pt>
                <c:pt idx="13688">
                  <c:v>2</c:v>
                </c:pt>
                <c:pt idx="13689">
                  <c:v>2</c:v>
                </c:pt>
                <c:pt idx="13690">
                  <c:v>2</c:v>
                </c:pt>
                <c:pt idx="13691">
                  <c:v>3</c:v>
                </c:pt>
                <c:pt idx="13692">
                  <c:v>3</c:v>
                </c:pt>
                <c:pt idx="13693">
                  <c:v>3</c:v>
                </c:pt>
                <c:pt idx="13694">
                  <c:v>4</c:v>
                </c:pt>
                <c:pt idx="13695">
                  <c:v>4</c:v>
                </c:pt>
                <c:pt idx="13696">
                  <c:v>4</c:v>
                </c:pt>
                <c:pt idx="13697">
                  <c:v>4</c:v>
                </c:pt>
                <c:pt idx="13698">
                  <c:v>4</c:v>
                </c:pt>
                <c:pt idx="13699">
                  <c:v>5</c:v>
                </c:pt>
                <c:pt idx="13700">
                  <c:v>5</c:v>
                </c:pt>
                <c:pt idx="13701">
                  <c:v>5</c:v>
                </c:pt>
                <c:pt idx="13702">
                  <c:v>5</c:v>
                </c:pt>
                <c:pt idx="13703">
                  <c:v>5</c:v>
                </c:pt>
                <c:pt idx="13704">
                  <c:v>5</c:v>
                </c:pt>
                <c:pt idx="13705">
                  <c:v>5</c:v>
                </c:pt>
                <c:pt idx="13706">
                  <c:v>5</c:v>
                </c:pt>
                <c:pt idx="13707">
                  <c:v>5</c:v>
                </c:pt>
                <c:pt idx="13708">
                  <c:v>6</c:v>
                </c:pt>
                <c:pt idx="13709">
                  <c:v>6</c:v>
                </c:pt>
                <c:pt idx="13710">
                  <c:v>6</c:v>
                </c:pt>
                <c:pt idx="13711">
                  <c:v>6</c:v>
                </c:pt>
                <c:pt idx="13712">
                  <c:v>6</c:v>
                </c:pt>
                <c:pt idx="13713">
                  <c:v>7</c:v>
                </c:pt>
                <c:pt idx="13714">
                  <c:v>7</c:v>
                </c:pt>
                <c:pt idx="13715">
                  <c:v>7</c:v>
                </c:pt>
                <c:pt idx="13716">
                  <c:v>7</c:v>
                </c:pt>
                <c:pt idx="13717">
                  <c:v>7</c:v>
                </c:pt>
                <c:pt idx="13718">
                  <c:v>7</c:v>
                </c:pt>
                <c:pt idx="13719">
                  <c:v>7</c:v>
                </c:pt>
                <c:pt idx="13720">
                  <c:v>7</c:v>
                </c:pt>
                <c:pt idx="13721">
                  <c:v>8</c:v>
                </c:pt>
                <c:pt idx="13722">
                  <c:v>8</c:v>
                </c:pt>
                <c:pt idx="13723">
                  <c:v>8</c:v>
                </c:pt>
                <c:pt idx="13724">
                  <c:v>8</c:v>
                </c:pt>
                <c:pt idx="13725">
                  <c:v>9</c:v>
                </c:pt>
                <c:pt idx="13726">
                  <c:v>9</c:v>
                </c:pt>
                <c:pt idx="13727">
                  <c:v>9</c:v>
                </c:pt>
                <c:pt idx="13728">
                  <c:v>9</c:v>
                </c:pt>
                <c:pt idx="13729">
                  <c:v>10</c:v>
                </c:pt>
                <c:pt idx="13730">
                  <c:v>10</c:v>
                </c:pt>
                <c:pt idx="13731">
                  <c:v>10</c:v>
                </c:pt>
                <c:pt idx="13732">
                  <c:v>11</c:v>
                </c:pt>
                <c:pt idx="13733">
                  <c:v>11</c:v>
                </c:pt>
                <c:pt idx="13734">
                  <c:v>11</c:v>
                </c:pt>
                <c:pt idx="13735">
                  <c:v>11</c:v>
                </c:pt>
                <c:pt idx="13736">
                  <c:v>12</c:v>
                </c:pt>
                <c:pt idx="13737">
                  <c:v>12</c:v>
                </c:pt>
                <c:pt idx="13738">
                  <c:v>12</c:v>
                </c:pt>
                <c:pt idx="13739">
                  <c:v>12</c:v>
                </c:pt>
                <c:pt idx="13740">
                  <c:v>12</c:v>
                </c:pt>
                <c:pt idx="13741">
                  <c:v>13</c:v>
                </c:pt>
                <c:pt idx="13742">
                  <c:v>13</c:v>
                </c:pt>
                <c:pt idx="13743">
                  <c:v>13</c:v>
                </c:pt>
                <c:pt idx="13744">
                  <c:v>13</c:v>
                </c:pt>
                <c:pt idx="13745">
                  <c:v>13</c:v>
                </c:pt>
                <c:pt idx="13746">
                  <c:v>14</c:v>
                </c:pt>
                <c:pt idx="13747">
                  <c:v>14</c:v>
                </c:pt>
                <c:pt idx="13748">
                  <c:v>14</c:v>
                </c:pt>
                <c:pt idx="13749">
                  <c:v>14</c:v>
                </c:pt>
                <c:pt idx="13750">
                  <c:v>14</c:v>
                </c:pt>
                <c:pt idx="13751">
                  <c:v>14</c:v>
                </c:pt>
                <c:pt idx="13752">
                  <c:v>14</c:v>
                </c:pt>
                <c:pt idx="13753">
                  <c:v>15</c:v>
                </c:pt>
                <c:pt idx="13754">
                  <c:v>15</c:v>
                </c:pt>
                <c:pt idx="13755">
                  <c:v>15</c:v>
                </c:pt>
                <c:pt idx="13756">
                  <c:v>16</c:v>
                </c:pt>
                <c:pt idx="13757">
                  <c:v>17</c:v>
                </c:pt>
                <c:pt idx="13758">
                  <c:v>17</c:v>
                </c:pt>
                <c:pt idx="13759">
                  <c:v>18</c:v>
                </c:pt>
                <c:pt idx="13760">
                  <c:v>19</c:v>
                </c:pt>
                <c:pt idx="13761">
                  <c:v>21</c:v>
                </c:pt>
                <c:pt idx="13762">
                  <c:v>22</c:v>
                </c:pt>
                <c:pt idx="13763">
                  <c:v>23</c:v>
                </c:pt>
                <c:pt idx="13764">
                  <c:v>24</c:v>
                </c:pt>
                <c:pt idx="13765">
                  <c:v>28</c:v>
                </c:pt>
                <c:pt idx="13766">
                  <c:v>-11</c:v>
                </c:pt>
                <c:pt idx="13767">
                  <c:v>-9</c:v>
                </c:pt>
                <c:pt idx="13768">
                  <c:v>-8</c:v>
                </c:pt>
                <c:pt idx="13769">
                  <c:v>-8</c:v>
                </c:pt>
                <c:pt idx="13770">
                  <c:v>-8</c:v>
                </c:pt>
                <c:pt idx="13771">
                  <c:v>-7</c:v>
                </c:pt>
                <c:pt idx="13772">
                  <c:v>-7</c:v>
                </c:pt>
                <c:pt idx="13773">
                  <c:v>-7</c:v>
                </c:pt>
                <c:pt idx="13774">
                  <c:v>-7</c:v>
                </c:pt>
                <c:pt idx="13775">
                  <c:v>-6</c:v>
                </c:pt>
                <c:pt idx="13776">
                  <c:v>-5</c:v>
                </c:pt>
                <c:pt idx="13777">
                  <c:v>-5</c:v>
                </c:pt>
                <c:pt idx="13778">
                  <c:v>-4</c:v>
                </c:pt>
                <c:pt idx="13779">
                  <c:v>-4</c:v>
                </c:pt>
                <c:pt idx="13780">
                  <c:v>-4</c:v>
                </c:pt>
                <c:pt idx="13781">
                  <c:v>-4</c:v>
                </c:pt>
                <c:pt idx="13782">
                  <c:v>-4</c:v>
                </c:pt>
                <c:pt idx="13783">
                  <c:v>-4</c:v>
                </c:pt>
                <c:pt idx="13784">
                  <c:v>-3</c:v>
                </c:pt>
                <c:pt idx="13785">
                  <c:v>-3</c:v>
                </c:pt>
                <c:pt idx="13786">
                  <c:v>-3</c:v>
                </c:pt>
                <c:pt idx="13787">
                  <c:v>-3</c:v>
                </c:pt>
                <c:pt idx="13788">
                  <c:v>-3</c:v>
                </c:pt>
                <c:pt idx="13789">
                  <c:v>-3</c:v>
                </c:pt>
                <c:pt idx="13790">
                  <c:v>-3</c:v>
                </c:pt>
                <c:pt idx="13791">
                  <c:v>-2</c:v>
                </c:pt>
                <c:pt idx="13792">
                  <c:v>-2</c:v>
                </c:pt>
                <c:pt idx="13793">
                  <c:v>-2</c:v>
                </c:pt>
                <c:pt idx="13794">
                  <c:v>-2</c:v>
                </c:pt>
                <c:pt idx="13795">
                  <c:v>-2</c:v>
                </c:pt>
                <c:pt idx="13796">
                  <c:v>-2</c:v>
                </c:pt>
                <c:pt idx="13797">
                  <c:v>-2</c:v>
                </c:pt>
                <c:pt idx="13798">
                  <c:v>-2</c:v>
                </c:pt>
                <c:pt idx="13799">
                  <c:v>-2</c:v>
                </c:pt>
                <c:pt idx="13800">
                  <c:v>-2</c:v>
                </c:pt>
                <c:pt idx="13801">
                  <c:v>-1</c:v>
                </c:pt>
                <c:pt idx="13802">
                  <c:v>-1</c:v>
                </c:pt>
                <c:pt idx="13803">
                  <c:v>-1</c:v>
                </c:pt>
                <c:pt idx="13804">
                  <c:v>-1</c:v>
                </c:pt>
                <c:pt idx="13805">
                  <c:v>-1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1</c:v>
                </c:pt>
                <c:pt idx="13812">
                  <c:v>1</c:v>
                </c:pt>
                <c:pt idx="13813">
                  <c:v>1</c:v>
                </c:pt>
                <c:pt idx="13814">
                  <c:v>1</c:v>
                </c:pt>
                <c:pt idx="13815">
                  <c:v>1</c:v>
                </c:pt>
                <c:pt idx="13816">
                  <c:v>1</c:v>
                </c:pt>
                <c:pt idx="13817">
                  <c:v>1</c:v>
                </c:pt>
                <c:pt idx="13818">
                  <c:v>2</c:v>
                </c:pt>
                <c:pt idx="13819">
                  <c:v>2</c:v>
                </c:pt>
                <c:pt idx="13820">
                  <c:v>2</c:v>
                </c:pt>
                <c:pt idx="13821">
                  <c:v>2</c:v>
                </c:pt>
                <c:pt idx="13822">
                  <c:v>2</c:v>
                </c:pt>
                <c:pt idx="13823">
                  <c:v>2</c:v>
                </c:pt>
                <c:pt idx="13824">
                  <c:v>2</c:v>
                </c:pt>
                <c:pt idx="13825">
                  <c:v>2</c:v>
                </c:pt>
                <c:pt idx="13826">
                  <c:v>2</c:v>
                </c:pt>
                <c:pt idx="13827">
                  <c:v>2</c:v>
                </c:pt>
                <c:pt idx="13828">
                  <c:v>2</c:v>
                </c:pt>
                <c:pt idx="13829">
                  <c:v>3</c:v>
                </c:pt>
                <c:pt idx="13830">
                  <c:v>3</c:v>
                </c:pt>
                <c:pt idx="13831">
                  <c:v>3</c:v>
                </c:pt>
                <c:pt idx="13832">
                  <c:v>3</c:v>
                </c:pt>
                <c:pt idx="13833">
                  <c:v>3</c:v>
                </c:pt>
                <c:pt idx="13834">
                  <c:v>3</c:v>
                </c:pt>
                <c:pt idx="13835">
                  <c:v>3</c:v>
                </c:pt>
                <c:pt idx="13836">
                  <c:v>4</c:v>
                </c:pt>
                <c:pt idx="13837">
                  <c:v>4</c:v>
                </c:pt>
                <c:pt idx="13838">
                  <c:v>4</c:v>
                </c:pt>
                <c:pt idx="13839">
                  <c:v>4</c:v>
                </c:pt>
                <c:pt idx="13840">
                  <c:v>4</c:v>
                </c:pt>
                <c:pt idx="13841">
                  <c:v>4</c:v>
                </c:pt>
                <c:pt idx="13842">
                  <c:v>4</c:v>
                </c:pt>
                <c:pt idx="13843">
                  <c:v>4</c:v>
                </c:pt>
                <c:pt idx="13844">
                  <c:v>4</c:v>
                </c:pt>
                <c:pt idx="13845">
                  <c:v>4</c:v>
                </c:pt>
                <c:pt idx="13846">
                  <c:v>5</c:v>
                </c:pt>
                <c:pt idx="13847">
                  <c:v>5</c:v>
                </c:pt>
                <c:pt idx="13848">
                  <c:v>5</c:v>
                </c:pt>
                <c:pt idx="13849">
                  <c:v>5</c:v>
                </c:pt>
                <c:pt idx="13850">
                  <c:v>5</c:v>
                </c:pt>
                <c:pt idx="13851">
                  <c:v>5</c:v>
                </c:pt>
                <c:pt idx="13852">
                  <c:v>5</c:v>
                </c:pt>
                <c:pt idx="13853">
                  <c:v>6</c:v>
                </c:pt>
                <c:pt idx="13854">
                  <c:v>6</c:v>
                </c:pt>
                <c:pt idx="13855">
                  <c:v>6</c:v>
                </c:pt>
                <c:pt idx="13856">
                  <c:v>6</c:v>
                </c:pt>
                <c:pt idx="13857">
                  <c:v>6</c:v>
                </c:pt>
                <c:pt idx="13858">
                  <c:v>6</c:v>
                </c:pt>
                <c:pt idx="13859">
                  <c:v>6</c:v>
                </c:pt>
                <c:pt idx="13860">
                  <c:v>6</c:v>
                </c:pt>
                <c:pt idx="13861">
                  <c:v>7</c:v>
                </c:pt>
                <c:pt idx="13862">
                  <c:v>7</c:v>
                </c:pt>
                <c:pt idx="13863">
                  <c:v>7</c:v>
                </c:pt>
                <c:pt idx="13864">
                  <c:v>7</c:v>
                </c:pt>
                <c:pt idx="13865">
                  <c:v>7</c:v>
                </c:pt>
                <c:pt idx="13866">
                  <c:v>7</c:v>
                </c:pt>
                <c:pt idx="13867">
                  <c:v>7</c:v>
                </c:pt>
                <c:pt idx="13868">
                  <c:v>7</c:v>
                </c:pt>
                <c:pt idx="13869">
                  <c:v>7</c:v>
                </c:pt>
                <c:pt idx="13870">
                  <c:v>7</c:v>
                </c:pt>
                <c:pt idx="13871">
                  <c:v>7</c:v>
                </c:pt>
                <c:pt idx="13872">
                  <c:v>7</c:v>
                </c:pt>
                <c:pt idx="13873">
                  <c:v>8</c:v>
                </c:pt>
                <c:pt idx="13874">
                  <c:v>8</c:v>
                </c:pt>
                <c:pt idx="13875">
                  <c:v>8</c:v>
                </c:pt>
                <c:pt idx="13876">
                  <c:v>8</c:v>
                </c:pt>
                <c:pt idx="13877">
                  <c:v>8</c:v>
                </c:pt>
                <c:pt idx="13878">
                  <c:v>8</c:v>
                </c:pt>
                <c:pt idx="13879">
                  <c:v>8</c:v>
                </c:pt>
                <c:pt idx="13880">
                  <c:v>8</c:v>
                </c:pt>
                <c:pt idx="13881">
                  <c:v>9</c:v>
                </c:pt>
                <c:pt idx="13882">
                  <c:v>9</c:v>
                </c:pt>
                <c:pt idx="13883">
                  <c:v>9</c:v>
                </c:pt>
                <c:pt idx="13884">
                  <c:v>9</c:v>
                </c:pt>
                <c:pt idx="13885">
                  <c:v>9</c:v>
                </c:pt>
                <c:pt idx="13886">
                  <c:v>10</c:v>
                </c:pt>
                <c:pt idx="13887">
                  <c:v>10</c:v>
                </c:pt>
                <c:pt idx="13888">
                  <c:v>10</c:v>
                </c:pt>
                <c:pt idx="13889">
                  <c:v>10</c:v>
                </c:pt>
                <c:pt idx="13890">
                  <c:v>10</c:v>
                </c:pt>
                <c:pt idx="13891">
                  <c:v>11</c:v>
                </c:pt>
                <c:pt idx="13892">
                  <c:v>11</c:v>
                </c:pt>
                <c:pt idx="13893">
                  <c:v>11</c:v>
                </c:pt>
                <c:pt idx="13894">
                  <c:v>12</c:v>
                </c:pt>
                <c:pt idx="13895">
                  <c:v>12</c:v>
                </c:pt>
                <c:pt idx="13896">
                  <c:v>13</c:v>
                </c:pt>
                <c:pt idx="13897">
                  <c:v>14</c:v>
                </c:pt>
                <c:pt idx="13898">
                  <c:v>14</c:v>
                </c:pt>
                <c:pt idx="13899">
                  <c:v>14</c:v>
                </c:pt>
                <c:pt idx="13900">
                  <c:v>14</c:v>
                </c:pt>
                <c:pt idx="13901">
                  <c:v>15</c:v>
                </c:pt>
                <c:pt idx="13902">
                  <c:v>15</c:v>
                </c:pt>
                <c:pt idx="13903">
                  <c:v>15</c:v>
                </c:pt>
                <c:pt idx="13904">
                  <c:v>15</c:v>
                </c:pt>
                <c:pt idx="13905">
                  <c:v>15</c:v>
                </c:pt>
                <c:pt idx="13906">
                  <c:v>15</c:v>
                </c:pt>
                <c:pt idx="13907">
                  <c:v>15</c:v>
                </c:pt>
                <c:pt idx="13908">
                  <c:v>15</c:v>
                </c:pt>
                <c:pt idx="13909">
                  <c:v>15</c:v>
                </c:pt>
                <c:pt idx="13910">
                  <c:v>16</c:v>
                </c:pt>
                <c:pt idx="13911">
                  <c:v>17</c:v>
                </c:pt>
                <c:pt idx="13912">
                  <c:v>17</c:v>
                </c:pt>
                <c:pt idx="13913">
                  <c:v>17</c:v>
                </c:pt>
                <c:pt idx="13914">
                  <c:v>17</c:v>
                </c:pt>
                <c:pt idx="13915">
                  <c:v>17</c:v>
                </c:pt>
                <c:pt idx="13916">
                  <c:v>22</c:v>
                </c:pt>
                <c:pt idx="13917">
                  <c:v>23</c:v>
                </c:pt>
                <c:pt idx="13918">
                  <c:v>28</c:v>
                </c:pt>
                <c:pt idx="13919">
                  <c:v>-14</c:v>
                </c:pt>
                <c:pt idx="13920">
                  <c:v>-14</c:v>
                </c:pt>
                <c:pt idx="13921">
                  <c:v>-9</c:v>
                </c:pt>
                <c:pt idx="13922">
                  <c:v>-9</c:v>
                </c:pt>
                <c:pt idx="13923">
                  <c:v>-7</c:v>
                </c:pt>
                <c:pt idx="13924">
                  <c:v>-7</c:v>
                </c:pt>
                <c:pt idx="13925">
                  <c:v>-6</c:v>
                </c:pt>
                <c:pt idx="13926">
                  <c:v>-5</c:v>
                </c:pt>
                <c:pt idx="13927">
                  <c:v>-5</c:v>
                </c:pt>
                <c:pt idx="13928">
                  <c:v>-4</c:v>
                </c:pt>
                <c:pt idx="13929">
                  <c:v>-4</c:v>
                </c:pt>
                <c:pt idx="13930">
                  <c:v>-3</c:v>
                </c:pt>
                <c:pt idx="13931">
                  <c:v>-3</c:v>
                </c:pt>
                <c:pt idx="13932">
                  <c:v>-3</c:v>
                </c:pt>
                <c:pt idx="13933">
                  <c:v>-3</c:v>
                </c:pt>
                <c:pt idx="13934">
                  <c:v>-3</c:v>
                </c:pt>
                <c:pt idx="13935">
                  <c:v>-2</c:v>
                </c:pt>
                <c:pt idx="13936">
                  <c:v>-2</c:v>
                </c:pt>
                <c:pt idx="13937">
                  <c:v>-2</c:v>
                </c:pt>
                <c:pt idx="13938">
                  <c:v>-2</c:v>
                </c:pt>
                <c:pt idx="13939">
                  <c:v>-2</c:v>
                </c:pt>
                <c:pt idx="13940">
                  <c:v>-1</c:v>
                </c:pt>
                <c:pt idx="13941">
                  <c:v>-1</c:v>
                </c:pt>
                <c:pt idx="13942">
                  <c:v>-1</c:v>
                </c:pt>
                <c:pt idx="13943">
                  <c:v>-1</c:v>
                </c:pt>
                <c:pt idx="13944">
                  <c:v>-1</c:v>
                </c:pt>
                <c:pt idx="13945">
                  <c:v>-1</c:v>
                </c:pt>
                <c:pt idx="13946">
                  <c:v>0</c:v>
                </c:pt>
                <c:pt idx="13947">
                  <c:v>0</c:v>
                </c:pt>
                <c:pt idx="13948">
                  <c:v>0</c:v>
                </c:pt>
                <c:pt idx="13949">
                  <c:v>0</c:v>
                </c:pt>
                <c:pt idx="13950">
                  <c:v>1</c:v>
                </c:pt>
                <c:pt idx="13951">
                  <c:v>1</c:v>
                </c:pt>
                <c:pt idx="13952">
                  <c:v>1</c:v>
                </c:pt>
                <c:pt idx="13953">
                  <c:v>1</c:v>
                </c:pt>
                <c:pt idx="13954">
                  <c:v>1</c:v>
                </c:pt>
                <c:pt idx="13955">
                  <c:v>1</c:v>
                </c:pt>
                <c:pt idx="13956">
                  <c:v>1</c:v>
                </c:pt>
                <c:pt idx="13957">
                  <c:v>1</c:v>
                </c:pt>
                <c:pt idx="13958">
                  <c:v>2</c:v>
                </c:pt>
                <c:pt idx="13959">
                  <c:v>2</c:v>
                </c:pt>
                <c:pt idx="13960">
                  <c:v>2</c:v>
                </c:pt>
                <c:pt idx="13961">
                  <c:v>2</c:v>
                </c:pt>
                <c:pt idx="13962">
                  <c:v>2</c:v>
                </c:pt>
                <c:pt idx="13963">
                  <c:v>2</c:v>
                </c:pt>
                <c:pt idx="13964">
                  <c:v>2</c:v>
                </c:pt>
                <c:pt idx="13965">
                  <c:v>2</c:v>
                </c:pt>
                <c:pt idx="13966">
                  <c:v>2</c:v>
                </c:pt>
                <c:pt idx="13967">
                  <c:v>2</c:v>
                </c:pt>
                <c:pt idx="13968">
                  <c:v>2</c:v>
                </c:pt>
                <c:pt idx="13969">
                  <c:v>2</c:v>
                </c:pt>
                <c:pt idx="13970">
                  <c:v>3</c:v>
                </c:pt>
                <c:pt idx="13971">
                  <c:v>3</c:v>
                </c:pt>
                <c:pt idx="13972">
                  <c:v>3</c:v>
                </c:pt>
                <c:pt idx="13973">
                  <c:v>3</c:v>
                </c:pt>
                <c:pt idx="13974">
                  <c:v>3</c:v>
                </c:pt>
                <c:pt idx="13975">
                  <c:v>3</c:v>
                </c:pt>
                <c:pt idx="13976">
                  <c:v>3</c:v>
                </c:pt>
                <c:pt idx="13977">
                  <c:v>3</c:v>
                </c:pt>
                <c:pt idx="13978">
                  <c:v>3</c:v>
                </c:pt>
                <c:pt idx="13979">
                  <c:v>3</c:v>
                </c:pt>
                <c:pt idx="13980">
                  <c:v>4</c:v>
                </c:pt>
                <c:pt idx="13981">
                  <c:v>4</c:v>
                </c:pt>
                <c:pt idx="13982">
                  <c:v>4</c:v>
                </c:pt>
                <c:pt idx="13983">
                  <c:v>5</c:v>
                </c:pt>
                <c:pt idx="13984">
                  <c:v>5</c:v>
                </c:pt>
                <c:pt idx="13985">
                  <c:v>5</c:v>
                </c:pt>
                <c:pt idx="13986">
                  <c:v>5</c:v>
                </c:pt>
                <c:pt idx="13987">
                  <c:v>5</c:v>
                </c:pt>
                <c:pt idx="13988">
                  <c:v>5</c:v>
                </c:pt>
                <c:pt idx="13989">
                  <c:v>5</c:v>
                </c:pt>
                <c:pt idx="13990">
                  <c:v>6</c:v>
                </c:pt>
                <c:pt idx="13991">
                  <c:v>6</c:v>
                </c:pt>
                <c:pt idx="13992">
                  <c:v>6</c:v>
                </c:pt>
                <c:pt idx="13993">
                  <c:v>6</c:v>
                </c:pt>
                <c:pt idx="13994">
                  <c:v>6</c:v>
                </c:pt>
                <c:pt idx="13995">
                  <c:v>6</c:v>
                </c:pt>
                <c:pt idx="13996">
                  <c:v>6</c:v>
                </c:pt>
                <c:pt idx="13997">
                  <c:v>6</c:v>
                </c:pt>
                <c:pt idx="13998">
                  <c:v>6</c:v>
                </c:pt>
                <c:pt idx="13999">
                  <c:v>6</c:v>
                </c:pt>
                <c:pt idx="14000">
                  <c:v>7</c:v>
                </c:pt>
                <c:pt idx="14001">
                  <c:v>7</c:v>
                </c:pt>
                <c:pt idx="14002">
                  <c:v>7</c:v>
                </c:pt>
                <c:pt idx="14003">
                  <c:v>7</c:v>
                </c:pt>
                <c:pt idx="14004">
                  <c:v>7</c:v>
                </c:pt>
                <c:pt idx="14005">
                  <c:v>7</c:v>
                </c:pt>
                <c:pt idx="14006">
                  <c:v>7</c:v>
                </c:pt>
                <c:pt idx="14007">
                  <c:v>8</c:v>
                </c:pt>
                <c:pt idx="14008">
                  <c:v>8</c:v>
                </c:pt>
                <c:pt idx="14009">
                  <c:v>8</c:v>
                </c:pt>
                <c:pt idx="14010">
                  <c:v>8</c:v>
                </c:pt>
                <c:pt idx="14011">
                  <c:v>8</c:v>
                </c:pt>
                <c:pt idx="14012">
                  <c:v>8</c:v>
                </c:pt>
                <c:pt idx="14013">
                  <c:v>8</c:v>
                </c:pt>
                <c:pt idx="14014">
                  <c:v>9</c:v>
                </c:pt>
                <c:pt idx="14015">
                  <c:v>9</c:v>
                </c:pt>
                <c:pt idx="14016">
                  <c:v>10</c:v>
                </c:pt>
                <c:pt idx="14017">
                  <c:v>10</c:v>
                </c:pt>
                <c:pt idx="14018">
                  <c:v>10</c:v>
                </c:pt>
                <c:pt idx="14019">
                  <c:v>10</c:v>
                </c:pt>
                <c:pt idx="14020">
                  <c:v>10</c:v>
                </c:pt>
                <c:pt idx="14021">
                  <c:v>10</c:v>
                </c:pt>
                <c:pt idx="14022">
                  <c:v>10</c:v>
                </c:pt>
                <c:pt idx="14023">
                  <c:v>11</c:v>
                </c:pt>
                <c:pt idx="14024">
                  <c:v>11</c:v>
                </c:pt>
                <c:pt idx="14025">
                  <c:v>11</c:v>
                </c:pt>
                <c:pt idx="14026">
                  <c:v>11</c:v>
                </c:pt>
                <c:pt idx="14027">
                  <c:v>11</c:v>
                </c:pt>
                <c:pt idx="14028">
                  <c:v>11</c:v>
                </c:pt>
                <c:pt idx="14029">
                  <c:v>11</c:v>
                </c:pt>
                <c:pt idx="14030">
                  <c:v>11</c:v>
                </c:pt>
                <c:pt idx="14031">
                  <c:v>11</c:v>
                </c:pt>
                <c:pt idx="14032">
                  <c:v>11</c:v>
                </c:pt>
                <c:pt idx="14033">
                  <c:v>12</c:v>
                </c:pt>
                <c:pt idx="14034">
                  <c:v>12</c:v>
                </c:pt>
                <c:pt idx="14035">
                  <c:v>12</c:v>
                </c:pt>
                <c:pt idx="14036">
                  <c:v>12</c:v>
                </c:pt>
                <c:pt idx="14037">
                  <c:v>12</c:v>
                </c:pt>
                <c:pt idx="14038">
                  <c:v>12</c:v>
                </c:pt>
                <c:pt idx="14039">
                  <c:v>13</c:v>
                </c:pt>
                <c:pt idx="14040">
                  <c:v>13</c:v>
                </c:pt>
                <c:pt idx="14041">
                  <c:v>13</c:v>
                </c:pt>
                <c:pt idx="14042">
                  <c:v>14</c:v>
                </c:pt>
                <c:pt idx="14043">
                  <c:v>15</c:v>
                </c:pt>
                <c:pt idx="14044">
                  <c:v>15</c:v>
                </c:pt>
                <c:pt idx="14045">
                  <c:v>16</c:v>
                </c:pt>
                <c:pt idx="14046">
                  <c:v>17</c:v>
                </c:pt>
                <c:pt idx="14047">
                  <c:v>17</c:v>
                </c:pt>
                <c:pt idx="14048">
                  <c:v>17</c:v>
                </c:pt>
                <c:pt idx="14049">
                  <c:v>17</c:v>
                </c:pt>
                <c:pt idx="14050">
                  <c:v>18</c:v>
                </c:pt>
                <c:pt idx="14051">
                  <c:v>19</c:v>
                </c:pt>
                <c:pt idx="14052">
                  <c:v>19</c:v>
                </c:pt>
                <c:pt idx="14053">
                  <c:v>19</c:v>
                </c:pt>
                <c:pt idx="14054">
                  <c:v>19</c:v>
                </c:pt>
                <c:pt idx="14055">
                  <c:v>21</c:v>
                </c:pt>
                <c:pt idx="14056">
                  <c:v>24</c:v>
                </c:pt>
                <c:pt idx="14057">
                  <c:v>26</c:v>
                </c:pt>
                <c:pt idx="14058">
                  <c:v>33</c:v>
                </c:pt>
                <c:pt idx="14059">
                  <c:v>-13</c:v>
                </c:pt>
                <c:pt idx="14060">
                  <c:v>-12</c:v>
                </c:pt>
                <c:pt idx="14061">
                  <c:v>-11</c:v>
                </c:pt>
                <c:pt idx="14062">
                  <c:v>-11</c:v>
                </c:pt>
                <c:pt idx="14063">
                  <c:v>-9</c:v>
                </c:pt>
                <c:pt idx="14064">
                  <c:v>-9</c:v>
                </c:pt>
                <c:pt idx="14065">
                  <c:v>-8</c:v>
                </c:pt>
                <c:pt idx="14066">
                  <c:v>-6</c:v>
                </c:pt>
                <c:pt idx="14067">
                  <c:v>-6</c:v>
                </c:pt>
                <c:pt idx="14068">
                  <c:v>-5</c:v>
                </c:pt>
                <c:pt idx="14069">
                  <c:v>-5</c:v>
                </c:pt>
                <c:pt idx="14070">
                  <c:v>-5</c:v>
                </c:pt>
                <c:pt idx="14071">
                  <c:v>-4</c:v>
                </c:pt>
                <c:pt idx="14072">
                  <c:v>-4</c:v>
                </c:pt>
                <c:pt idx="14073">
                  <c:v>-4</c:v>
                </c:pt>
                <c:pt idx="14074">
                  <c:v>-4</c:v>
                </c:pt>
                <c:pt idx="14075">
                  <c:v>-4</c:v>
                </c:pt>
                <c:pt idx="14076">
                  <c:v>-3</c:v>
                </c:pt>
                <c:pt idx="14077">
                  <c:v>-3</c:v>
                </c:pt>
                <c:pt idx="14078">
                  <c:v>-3</c:v>
                </c:pt>
                <c:pt idx="14079">
                  <c:v>-3</c:v>
                </c:pt>
                <c:pt idx="14080">
                  <c:v>-3</c:v>
                </c:pt>
                <c:pt idx="14081">
                  <c:v>-2</c:v>
                </c:pt>
                <c:pt idx="14082">
                  <c:v>-2</c:v>
                </c:pt>
                <c:pt idx="14083">
                  <c:v>-2</c:v>
                </c:pt>
                <c:pt idx="14084">
                  <c:v>-1</c:v>
                </c:pt>
                <c:pt idx="14085">
                  <c:v>-1</c:v>
                </c:pt>
                <c:pt idx="14086">
                  <c:v>-1</c:v>
                </c:pt>
                <c:pt idx="14087">
                  <c:v>-1</c:v>
                </c:pt>
                <c:pt idx="14088">
                  <c:v>-1</c:v>
                </c:pt>
                <c:pt idx="14089">
                  <c:v>-1</c:v>
                </c:pt>
                <c:pt idx="14090">
                  <c:v>0</c:v>
                </c:pt>
                <c:pt idx="14091">
                  <c:v>0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</c:v>
                </c:pt>
                <c:pt idx="14097">
                  <c:v>0</c:v>
                </c:pt>
                <c:pt idx="14098">
                  <c:v>0</c:v>
                </c:pt>
                <c:pt idx="14099">
                  <c:v>0</c:v>
                </c:pt>
                <c:pt idx="14100">
                  <c:v>0</c:v>
                </c:pt>
                <c:pt idx="14101">
                  <c:v>1</c:v>
                </c:pt>
                <c:pt idx="14102">
                  <c:v>1</c:v>
                </c:pt>
                <c:pt idx="14103">
                  <c:v>1</c:v>
                </c:pt>
                <c:pt idx="14104">
                  <c:v>1</c:v>
                </c:pt>
                <c:pt idx="14105">
                  <c:v>1</c:v>
                </c:pt>
                <c:pt idx="14106">
                  <c:v>1</c:v>
                </c:pt>
                <c:pt idx="14107">
                  <c:v>2</c:v>
                </c:pt>
                <c:pt idx="14108">
                  <c:v>2</c:v>
                </c:pt>
                <c:pt idx="14109">
                  <c:v>2</c:v>
                </c:pt>
                <c:pt idx="14110">
                  <c:v>2</c:v>
                </c:pt>
                <c:pt idx="14111">
                  <c:v>2</c:v>
                </c:pt>
                <c:pt idx="14112">
                  <c:v>2</c:v>
                </c:pt>
                <c:pt idx="14113">
                  <c:v>2</c:v>
                </c:pt>
                <c:pt idx="14114">
                  <c:v>2</c:v>
                </c:pt>
                <c:pt idx="14115">
                  <c:v>2</c:v>
                </c:pt>
                <c:pt idx="14116">
                  <c:v>2</c:v>
                </c:pt>
                <c:pt idx="14117">
                  <c:v>2</c:v>
                </c:pt>
                <c:pt idx="14118">
                  <c:v>2</c:v>
                </c:pt>
                <c:pt idx="14119">
                  <c:v>3</c:v>
                </c:pt>
                <c:pt idx="14120">
                  <c:v>3</c:v>
                </c:pt>
                <c:pt idx="14121">
                  <c:v>3</c:v>
                </c:pt>
                <c:pt idx="14122">
                  <c:v>3</c:v>
                </c:pt>
                <c:pt idx="14123">
                  <c:v>3</c:v>
                </c:pt>
                <c:pt idx="14124">
                  <c:v>3</c:v>
                </c:pt>
                <c:pt idx="14125">
                  <c:v>3</c:v>
                </c:pt>
                <c:pt idx="14126">
                  <c:v>3</c:v>
                </c:pt>
                <c:pt idx="14127">
                  <c:v>3</c:v>
                </c:pt>
                <c:pt idx="14128">
                  <c:v>3</c:v>
                </c:pt>
                <c:pt idx="14129">
                  <c:v>4</c:v>
                </c:pt>
                <c:pt idx="14130">
                  <c:v>4</c:v>
                </c:pt>
                <c:pt idx="14131">
                  <c:v>4</c:v>
                </c:pt>
                <c:pt idx="14132">
                  <c:v>4</c:v>
                </c:pt>
                <c:pt idx="14133">
                  <c:v>4</c:v>
                </c:pt>
                <c:pt idx="14134">
                  <c:v>4</c:v>
                </c:pt>
                <c:pt idx="14135">
                  <c:v>5</c:v>
                </c:pt>
                <c:pt idx="14136">
                  <c:v>5</c:v>
                </c:pt>
                <c:pt idx="14137">
                  <c:v>5</c:v>
                </c:pt>
                <c:pt idx="14138">
                  <c:v>5</c:v>
                </c:pt>
                <c:pt idx="14139">
                  <c:v>5</c:v>
                </c:pt>
                <c:pt idx="14140">
                  <c:v>5</c:v>
                </c:pt>
                <c:pt idx="14141">
                  <c:v>5</c:v>
                </c:pt>
                <c:pt idx="14142">
                  <c:v>6</c:v>
                </c:pt>
                <c:pt idx="14143">
                  <c:v>6</c:v>
                </c:pt>
                <c:pt idx="14144">
                  <c:v>6</c:v>
                </c:pt>
                <c:pt idx="14145">
                  <c:v>6</c:v>
                </c:pt>
                <c:pt idx="14146">
                  <c:v>6</c:v>
                </c:pt>
                <c:pt idx="14147">
                  <c:v>6</c:v>
                </c:pt>
                <c:pt idx="14148">
                  <c:v>6</c:v>
                </c:pt>
                <c:pt idx="14149">
                  <c:v>6</c:v>
                </c:pt>
                <c:pt idx="14150">
                  <c:v>6</c:v>
                </c:pt>
                <c:pt idx="14151">
                  <c:v>6</c:v>
                </c:pt>
                <c:pt idx="14152">
                  <c:v>7</c:v>
                </c:pt>
                <c:pt idx="14153">
                  <c:v>7</c:v>
                </c:pt>
                <c:pt idx="14154">
                  <c:v>7</c:v>
                </c:pt>
                <c:pt idx="14155">
                  <c:v>7</c:v>
                </c:pt>
                <c:pt idx="14156">
                  <c:v>7</c:v>
                </c:pt>
                <c:pt idx="14157">
                  <c:v>8</c:v>
                </c:pt>
                <c:pt idx="14158">
                  <c:v>8</c:v>
                </c:pt>
                <c:pt idx="14159">
                  <c:v>8</c:v>
                </c:pt>
                <c:pt idx="14160">
                  <c:v>9</c:v>
                </c:pt>
                <c:pt idx="14161">
                  <c:v>9</c:v>
                </c:pt>
                <c:pt idx="14162">
                  <c:v>9</c:v>
                </c:pt>
                <c:pt idx="14163">
                  <c:v>9</c:v>
                </c:pt>
                <c:pt idx="14164">
                  <c:v>9</c:v>
                </c:pt>
                <c:pt idx="14165">
                  <c:v>9</c:v>
                </c:pt>
                <c:pt idx="14166">
                  <c:v>9</c:v>
                </c:pt>
                <c:pt idx="14167">
                  <c:v>9</c:v>
                </c:pt>
                <c:pt idx="14168">
                  <c:v>9</c:v>
                </c:pt>
                <c:pt idx="14169">
                  <c:v>9</c:v>
                </c:pt>
                <c:pt idx="14170">
                  <c:v>9</c:v>
                </c:pt>
                <c:pt idx="14171">
                  <c:v>10</c:v>
                </c:pt>
                <c:pt idx="14172">
                  <c:v>10</c:v>
                </c:pt>
                <c:pt idx="14173">
                  <c:v>10</c:v>
                </c:pt>
                <c:pt idx="14174">
                  <c:v>10</c:v>
                </c:pt>
                <c:pt idx="14175">
                  <c:v>10</c:v>
                </c:pt>
                <c:pt idx="14176">
                  <c:v>10</c:v>
                </c:pt>
                <c:pt idx="14177">
                  <c:v>10</c:v>
                </c:pt>
                <c:pt idx="14178">
                  <c:v>11</c:v>
                </c:pt>
                <c:pt idx="14179">
                  <c:v>11</c:v>
                </c:pt>
                <c:pt idx="14180">
                  <c:v>11</c:v>
                </c:pt>
                <c:pt idx="14181">
                  <c:v>11</c:v>
                </c:pt>
                <c:pt idx="14182">
                  <c:v>11</c:v>
                </c:pt>
                <c:pt idx="14183">
                  <c:v>12</c:v>
                </c:pt>
                <c:pt idx="14184">
                  <c:v>12</c:v>
                </c:pt>
                <c:pt idx="14185">
                  <c:v>12</c:v>
                </c:pt>
                <c:pt idx="14186">
                  <c:v>13</c:v>
                </c:pt>
                <c:pt idx="14187">
                  <c:v>14</c:v>
                </c:pt>
                <c:pt idx="14188">
                  <c:v>15</c:v>
                </c:pt>
                <c:pt idx="14189">
                  <c:v>15</c:v>
                </c:pt>
                <c:pt idx="14190">
                  <c:v>15</c:v>
                </c:pt>
                <c:pt idx="14191">
                  <c:v>15</c:v>
                </c:pt>
                <c:pt idx="14192">
                  <c:v>15</c:v>
                </c:pt>
                <c:pt idx="14193">
                  <c:v>16</c:v>
                </c:pt>
                <c:pt idx="14194">
                  <c:v>16</c:v>
                </c:pt>
                <c:pt idx="14195">
                  <c:v>17</c:v>
                </c:pt>
                <c:pt idx="14196">
                  <c:v>18</c:v>
                </c:pt>
                <c:pt idx="14197">
                  <c:v>18</c:v>
                </c:pt>
                <c:pt idx="14198">
                  <c:v>18</c:v>
                </c:pt>
                <c:pt idx="14199">
                  <c:v>18</c:v>
                </c:pt>
                <c:pt idx="14200">
                  <c:v>19</c:v>
                </c:pt>
                <c:pt idx="14201">
                  <c:v>20</c:v>
                </c:pt>
                <c:pt idx="14202">
                  <c:v>23</c:v>
                </c:pt>
                <c:pt idx="14203">
                  <c:v>26</c:v>
                </c:pt>
                <c:pt idx="14204">
                  <c:v>-11</c:v>
                </c:pt>
                <c:pt idx="14205">
                  <c:v>-10</c:v>
                </c:pt>
                <c:pt idx="14206">
                  <c:v>-7</c:v>
                </c:pt>
                <c:pt idx="14207">
                  <c:v>-6</c:v>
                </c:pt>
                <c:pt idx="14208">
                  <c:v>-6</c:v>
                </c:pt>
                <c:pt idx="14209">
                  <c:v>-6</c:v>
                </c:pt>
                <c:pt idx="14210">
                  <c:v>-6</c:v>
                </c:pt>
                <c:pt idx="14211">
                  <c:v>-6</c:v>
                </c:pt>
                <c:pt idx="14212">
                  <c:v>-5</c:v>
                </c:pt>
                <c:pt idx="14213">
                  <c:v>-4</c:v>
                </c:pt>
                <c:pt idx="14214">
                  <c:v>-4</c:v>
                </c:pt>
                <c:pt idx="14215">
                  <c:v>-4</c:v>
                </c:pt>
                <c:pt idx="14216">
                  <c:v>-4</c:v>
                </c:pt>
                <c:pt idx="14217">
                  <c:v>-4</c:v>
                </c:pt>
                <c:pt idx="14218">
                  <c:v>-4</c:v>
                </c:pt>
                <c:pt idx="14219">
                  <c:v>-3</c:v>
                </c:pt>
                <c:pt idx="14220">
                  <c:v>-3</c:v>
                </c:pt>
                <c:pt idx="14221">
                  <c:v>-3</c:v>
                </c:pt>
                <c:pt idx="14222">
                  <c:v>-3</c:v>
                </c:pt>
                <c:pt idx="14223">
                  <c:v>-3</c:v>
                </c:pt>
                <c:pt idx="14224">
                  <c:v>-2</c:v>
                </c:pt>
                <c:pt idx="14225">
                  <c:v>-2</c:v>
                </c:pt>
                <c:pt idx="14226">
                  <c:v>-2</c:v>
                </c:pt>
                <c:pt idx="14227">
                  <c:v>-2</c:v>
                </c:pt>
                <c:pt idx="14228">
                  <c:v>-2</c:v>
                </c:pt>
                <c:pt idx="14229">
                  <c:v>-2</c:v>
                </c:pt>
                <c:pt idx="14230">
                  <c:v>-2</c:v>
                </c:pt>
                <c:pt idx="14231">
                  <c:v>-2</c:v>
                </c:pt>
                <c:pt idx="14232">
                  <c:v>-1</c:v>
                </c:pt>
                <c:pt idx="14233">
                  <c:v>-1</c:v>
                </c:pt>
                <c:pt idx="14234">
                  <c:v>-1</c:v>
                </c:pt>
                <c:pt idx="14235">
                  <c:v>-1</c:v>
                </c:pt>
                <c:pt idx="14236">
                  <c:v>-1</c:v>
                </c:pt>
                <c:pt idx="14237">
                  <c:v>0</c:v>
                </c:pt>
                <c:pt idx="14238">
                  <c:v>0</c:v>
                </c:pt>
                <c:pt idx="14239">
                  <c:v>0</c:v>
                </c:pt>
                <c:pt idx="14240">
                  <c:v>0</c:v>
                </c:pt>
                <c:pt idx="14241">
                  <c:v>0</c:v>
                </c:pt>
                <c:pt idx="14242">
                  <c:v>0</c:v>
                </c:pt>
                <c:pt idx="14243">
                  <c:v>0</c:v>
                </c:pt>
                <c:pt idx="14244">
                  <c:v>0</c:v>
                </c:pt>
                <c:pt idx="14245">
                  <c:v>0</c:v>
                </c:pt>
                <c:pt idx="14246">
                  <c:v>0</c:v>
                </c:pt>
                <c:pt idx="14247">
                  <c:v>1</c:v>
                </c:pt>
                <c:pt idx="14248">
                  <c:v>1</c:v>
                </c:pt>
                <c:pt idx="14249">
                  <c:v>1</c:v>
                </c:pt>
                <c:pt idx="14250">
                  <c:v>1</c:v>
                </c:pt>
                <c:pt idx="14251">
                  <c:v>1</c:v>
                </c:pt>
                <c:pt idx="14252">
                  <c:v>1</c:v>
                </c:pt>
                <c:pt idx="14253">
                  <c:v>1</c:v>
                </c:pt>
                <c:pt idx="14254">
                  <c:v>1</c:v>
                </c:pt>
                <c:pt idx="14255">
                  <c:v>1</c:v>
                </c:pt>
                <c:pt idx="14256">
                  <c:v>2</c:v>
                </c:pt>
                <c:pt idx="14257">
                  <c:v>2</c:v>
                </c:pt>
                <c:pt idx="14258">
                  <c:v>2</c:v>
                </c:pt>
                <c:pt idx="14259">
                  <c:v>2</c:v>
                </c:pt>
                <c:pt idx="14260">
                  <c:v>2</c:v>
                </c:pt>
                <c:pt idx="14261">
                  <c:v>2</c:v>
                </c:pt>
                <c:pt idx="14262">
                  <c:v>3</c:v>
                </c:pt>
                <c:pt idx="14263">
                  <c:v>3</c:v>
                </c:pt>
                <c:pt idx="14264">
                  <c:v>3</c:v>
                </c:pt>
                <c:pt idx="14265">
                  <c:v>3</c:v>
                </c:pt>
                <c:pt idx="14266">
                  <c:v>3</c:v>
                </c:pt>
                <c:pt idx="14267">
                  <c:v>3</c:v>
                </c:pt>
                <c:pt idx="14268">
                  <c:v>3</c:v>
                </c:pt>
                <c:pt idx="14269">
                  <c:v>3</c:v>
                </c:pt>
                <c:pt idx="14270">
                  <c:v>4</c:v>
                </c:pt>
                <c:pt idx="14271">
                  <c:v>4</c:v>
                </c:pt>
                <c:pt idx="14272">
                  <c:v>4</c:v>
                </c:pt>
                <c:pt idx="14273">
                  <c:v>4</c:v>
                </c:pt>
                <c:pt idx="14274">
                  <c:v>4</c:v>
                </c:pt>
                <c:pt idx="14275">
                  <c:v>4</c:v>
                </c:pt>
                <c:pt idx="14276">
                  <c:v>4</c:v>
                </c:pt>
                <c:pt idx="14277">
                  <c:v>4</c:v>
                </c:pt>
                <c:pt idx="14278">
                  <c:v>5</c:v>
                </c:pt>
                <c:pt idx="14279">
                  <c:v>5</c:v>
                </c:pt>
                <c:pt idx="14280">
                  <c:v>5</c:v>
                </c:pt>
                <c:pt idx="14281">
                  <c:v>5</c:v>
                </c:pt>
                <c:pt idx="14282">
                  <c:v>5</c:v>
                </c:pt>
                <c:pt idx="14283">
                  <c:v>6</c:v>
                </c:pt>
                <c:pt idx="14284">
                  <c:v>6</c:v>
                </c:pt>
                <c:pt idx="14285">
                  <c:v>6</c:v>
                </c:pt>
                <c:pt idx="14286">
                  <c:v>6</c:v>
                </c:pt>
                <c:pt idx="14287">
                  <c:v>7</c:v>
                </c:pt>
                <c:pt idx="14288">
                  <c:v>7</c:v>
                </c:pt>
                <c:pt idx="14289">
                  <c:v>7</c:v>
                </c:pt>
                <c:pt idx="14290">
                  <c:v>7</c:v>
                </c:pt>
                <c:pt idx="14291">
                  <c:v>7</c:v>
                </c:pt>
                <c:pt idx="14292">
                  <c:v>7</c:v>
                </c:pt>
                <c:pt idx="14293">
                  <c:v>7</c:v>
                </c:pt>
                <c:pt idx="14294">
                  <c:v>7</c:v>
                </c:pt>
                <c:pt idx="14295">
                  <c:v>8</c:v>
                </c:pt>
                <c:pt idx="14296">
                  <c:v>8</c:v>
                </c:pt>
                <c:pt idx="14297">
                  <c:v>8</c:v>
                </c:pt>
                <c:pt idx="14298">
                  <c:v>8</c:v>
                </c:pt>
                <c:pt idx="14299">
                  <c:v>8</c:v>
                </c:pt>
                <c:pt idx="14300">
                  <c:v>8</c:v>
                </c:pt>
                <c:pt idx="14301">
                  <c:v>9</c:v>
                </c:pt>
                <c:pt idx="14302">
                  <c:v>9</c:v>
                </c:pt>
                <c:pt idx="14303">
                  <c:v>9</c:v>
                </c:pt>
                <c:pt idx="14304">
                  <c:v>9</c:v>
                </c:pt>
                <c:pt idx="14305">
                  <c:v>9</c:v>
                </c:pt>
                <c:pt idx="14306">
                  <c:v>9</c:v>
                </c:pt>
                <c:pt idx="14307">
                  <c:v>9</c:v>
                </c:pt>
                <c:pt idx="14308">
                  <c:v>10</c:v>
                </c:pt>
                <c:pt idx="14309">
                  <c:v>10</c:v>
                </c:pt>
                <c:pt idx="14310">
                  <c:v>10</c:v>
                </c:pt>
                <c:pt idx="14311">
                  <c:v>10</c:v>
                </c:pt>
                <c:pt idx="14312">
                  <c:v>10</c:v>
                </c:pt>
                <c:pt idx="14313">
                  <c:v>10</c:v>
                </c:pt>
                <c:pt idx="14314">
                  <c:v>11</c:v>
                </c:pt>
                <c:pt idx="14315">
                  <c:v>11</c:v>
                </c:pt>
                <c:pt idx="14316">
                  <c:v>11</c:v>
                </c:pt>
                <c:pt idx="14317">
                  <c:v>11</c:v>
                </c:pt>
                <c:pt idx="14318">
                  <c:v>12</c:v>
                </c:pt>
                <c:pt idx="14319">
                  <c:v>12</c:v>
                </c:pt>
                <c:pt idx="14320">
                  <c:v>13</c:v>
                </c:pt>
                <c:pt idx="14321">
                  <c:v>13</c:v>
                </c:pt>
                <c:pt idx="14322">
                  <c:v>13</c:v>
                </c:pt>
                <c:pt idx="14323">
                  <c:v>13</c:v>
                </c:pt>
                <c:pt idx="14324">
                  <c:v>13</c:v>
                </c:pt>
                <c:pt idx="14325">
                  <c:v>13</c:v>
                </c:pt>
                <c:pt idx="14326">
                  <c:v>13</c:v>
                </c:pt>
                <c:pt idx="14327">
                  <c:v>13</c:v>
                </c:pt>
                <c:pt idx="14328">
                  <c:v>13</c:v>
                </c:pt>
                <c:pt idx="14329">
                  <c:v>14</c:v>
                </c:pt>
                <c:pt idx="14330">
                  <c:v>14</c:v>
                </c:pt>
                <c:pt idx="14331">
                  <c:v>14</c:v>
                </c:pt>
                <c:pt idx="14332">
                  <c:v>15</c:v>
                </c:pt>
                <c:pt idx="14333">
                  <c:v>15</c:v>
                </c:pt>
                <c:pt idx="14334">
                  <c:v>15</c:v>
                </c:pt>
                <c:pt idx="14335">
                  <c:v>15</c:v>
                </c:pt>
                <c:pt idx="14336">
                  <c:v>15</c:v>
                </c:pt>
                <c:pt idx="14337">
                  <c:v>16</c:v>
                </c:pt>
                <c:pt idx="14338">
                  <c:v>16</c:v>
                </c:pt>
                <c:pt idx="14339">
                  <c:v>17</c:v>
                </c:pt>
                <c:pt idx="14340">
                  <c:v>18</c:v>
                </c:pt>
                <c:pt idx="14341">
                  <c:v>18</c:v>
                </c:pt>
                <c:pt idx="14342">
                  <c:v>19</c:v>
                </c:pt>
                <c:pt idx="14343">
                  <c:v>19</c:v>
                </c:pt>
                <c:pt idx="14344">
                  <c:v>19</c:v>
                </c:pt>
                <c:pt idx="14345">
                  <c:v>20</c:v>
                </c:pt>
                <c:pt idx="14346">
                  <c:v>21</c:v>
                </c:pt>
                <c:pt idx="14347">
                  <c:v>22</c:v>
                </c:pt>
                <c:pt idx="14348">
                  <c:v>25</c:v>
                </c:pt>
                <c:pt idx="14349">
                  <c:v>-11</c:v>
                </c:pt>
                <c:pt idx="14350">
                  <c:v>-11</c:v>
                </c:pt>
                <c:pt idx="14351">
                  <c:v>-9</c:v>
                </c:pt>
                <c:pt idx="14352">
                  <c:v>-9</c:v>
                </c:pt>
                <c:pt idx="14353">
                  <c:v>-8</c:v>
                </c:pt>
                <c:pt idx="14354">
                  <c:v>-7</c:v>
                </c:pt>
                <c:pt idx="14355">
                  <c:v>-7</c:v>
                </c:pt>
                <c:pt idx="14356">
                  <c:v>-7</c:v>
                </c:pt>
                <c:pt idx="14357">
                  <c:v>-5</c:v>
                </c:pt>
                <c:pt idx="14358">
                  <c:v>-5</c:v>
                </c:pt>
                <c:pt idx="14359">
                  <c:v>-5</c:v>
                </c:pt>
                <c:pt idx="14360">
                  <c:v>-5</c:v>
                </c:pt>
                <c:pt idx="14361">
                  <c:v>-4</c:v>
                </c:pt>
                <c:pt idx="14362">
                  <c:v>-4</c:v>
                </c:pt>
                <c:pt idx="14363">
                  <c:v>-4</c:v>
                </c:pt>
                <c:pt idx="14364">
                  <c:v>-4</c:v>
                </c:pt>
                <c:pt idx="14365">
                  <c:v>-3</c:v>
                </c:pt>
                <c:pt idx="14366">
                  <c:v>-3</c:v>
                </c:pt>
                <c:pt idx="14367">
                  <c:v>-2</c:v>
                </c:pt>
                <c:pt idx="14368">
                  <c:v>-2</c:v>
                </c:pt>
                <c:pt idx="14369">
                  <c:v>-2</c:v>
                </c:pt>
                <c:pt idx="14370">
                  <c:v>-2</c:v>
                </c:pt>
                <c:pt idx="14371">
                  <c:v>-2</c:v>
                </c:pt>
                <c:pt idx="14372">
                  <c:v>-2</c:v>
                </c:pt>
                <c:pt idx="14373">
                  <c:v>-1</c:v>
                </c:pt>
                <c:pt idx="14374">
                  <c:v>-1</c:v>
                </c:pt>
                <c:pt idx="14375">
                  <c:v>-1</c:v>
                </c:pt>
                <c:pt idx="14376">
                  <c:v>-1</c:v>
                </c:pt>
                <c:pt idx="14377">
                  <c:v>-1</c:v>
                </c:pt>
                <c:pt idx="14378">
                  <c:v>-1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1</c:v>
                </c:pt>
                <c:pt idx="14386">
                  <c:v>1</c:v>
                </c:pt>
                <c:pt idx="14387">
                  <c:v>1</c:v>
                </c:pt>
                <c:pt idx="14388">
                  <c:v>1</c:v>
                </c:pt>
                <c:pt idx="14389">
                  <c:v>1</c:v>
                </c:pt>
                <c:pt idx="14390">
                  <c:v>1</c:v>
                </c:pt>
                <c:pt idx="14391">
                  <c:v>1</c:v>
                </c:pt>
                <c:pt idx="14392">
                  <c:v>1</c:v>
                </c:pt>
                <c:pt idx="14393">
                  <c:v>1</c:v>
                </c:pt>
                <c:pt idx="14394">
                  <c:v>1</c:v>
                </c:pt>
                <c:pt idx="14395">
                  <c:v>1</c:v>
                </c:pt>
                <c:pt idx="14396">
                  <c:v>2</c:v>
                </c:pt>
                <c:pt idx="14397">
                  <c:v>2</c:v>
                </c:pt>
                <c:pt idx="14398">
                  <c:v>2</c:v>
                </c:pt>
                <c:pt idx="14399">
                  <c:v>2</c:v>
                </c:pt>
                <c:pt idx="14400">
                  <c:v>2</c:v>
                </c:pt>
                <c:pt idx="14401">
                  <c:v>2</c:v>
                </c:pt>
                <c:pt idx="14402">
                  <c:v>2</c:v>
                </c:pt>
                <c:pt idx="14403">
                  <c:v>2</c:v>
                </c:pt>
                <c:pt idx="14404">
                  <c:v>3</c:v>
                </c:pt>
                <c:pt idx="14405">
                  <c:v>3</c:v>
                </c:pt>
                <c:pt idx="14406">
                  <c:v>3</c:v>
                </c:pt>
                <c:pt idx="14407">
                  <c:v>3</c:v>
                </c:pt>
                <c:pt idx="14408">
                  <c:v>3</c:v>
                </c:pt>
                <c:pt idx="14409">
                  <c:v>3</c:v>
                </c:pt>
                <c:pt idx="14410">
                  <c:v>3</c:v>
                </c:pt>
                <c:pt idx="14411">
                  <c:v>3</c:v>
                </c:pt>
                <c:pt idx="14412">
                  <c:v>4</c:v>
                </c:pt>
                <c:pt idx="14413">
                  <c:v>4</c:v>
                </c:pt>
                <c:pt idx="14414">
                  <c:v>4</c:v>
                </c:pt>
                <c:pt idx="14415">
                  <c:v>4</c:v>
                </c:pt>
                <c:pt idx="14416">
                  <c:v>4</c:v>
                </c:pt>
                <c:pt idx="14417">
                  <c:v>4</c:v>
                </c:pt>
                <c:pt idx="14418">
                  <c:v>4</c:v>
                </c:pt>
                <c:pt idx="14419">
                  <c:v>4</c:v>
                </c:pt>
                <c:pt idx="14420">
                  <c:v>4</c:v>
                </c:pt>
                <c:pt idx="14421">
                  <c:v>4</c:v>
                </c:pt>
                <c:pt idx="14422">
                  <c:v>4</c:v>
                </c:pt>
                <c:pt idx="14423">
                  <c:v>4</c:v>
                </c:pt>
                <c:pt idx="14424">
                  <c:v>5</c:v>
                </c:pt>
                <c:pt idx="14425">
                  <c:v>5</c:v>
                </c:pt>
                <c:pt idx="14426">
                  <c:v>5</c:v>
                </c:pt>
                <c:pt idx="14427">
                  <c:v>5</c:v>
                </c:pt>
                <c:pt idx="14428">
                  <c:v>5</c:v>
                </c:pt>
                <c:pt idx="14429">
                  <c:v>5</c:v>
                </c:pt>
                <c:pt idx="14430">
                  <c:v>6</c:v>
                </c:pt>
                <c:pt idx="14431">
                  <c:v>6</c:v>
                </c:pt>
                <c:pt idx="14432">
                  <c:v>6</c:v>
                </c:pt>
                <c:pt idx="14433">
                  <c:v>6</c:v>
                </c:pt>
                <c:pt idx="14434">
                  <c:v>6</c:v>
                </c:pt>
                <c:pt idx="14435">
                  <c:v>6</c:v>
                </c:pt>
                <c:pt idx="14436">
                  <c:v>6</c:v>
                </c:pt>
                <c:pt idx="14437">
                  <c:v>6</c:v>
                </c:pt>
                <c:pt idx="14438">
                  <c:v>6</c:v>
                </c:pt>
                <c:pt idx="14439">
                  <c:v>6</c:v>
                </c:pt>
                <c:pt idx="14440">
                  <c:v>7</c:v>
                </c:pt>
                <c:pt idx="14441">
                  <c:v>7</c:v>
                </c:pt>
                <c:pt idx="14442">
                  <c:v>7</c:v>
                </c:pt>
                <c:pt idx="14443">
                  <c:v>7</c:v>
                </c:pt>
                <c:pt idx="14444">
                  <c:v>8</c:v>
                </c:pt>
                <c:pt idx="14445">
                  <c:v>8</c:v>
                </c:pt>
                <c:pt idx="14446">
                  <c:v>8</c:v>
                </c:pt>
                <c:pt idx="14447">
                  <c:v>9</c:v>
                </c:pt>
                <c:pt idx="14448">
                  <c:v>9</c:v>
                </c:pt>
                <c:pt idx="14449">
                  <c:v>9</c:v>
                </c:pt>
                <c:pt idx="14450">
                  <c:v>9</c:v>
                </c:pt>
                <c:pt idx="14451">
                  <c:v>9</c:v>
                </c:pt>
                <c:pt idx="14452">
                  <c:v>9</c:v>
                </c:pt>
                <c:pt idx="14453">
                  <c:v>9</c:v>
                </c:pt>
                <c:pt idx="14454">
                  <c:v>10</c:v>
                </c:pt>
                <c:pt idx="14455">
                  <c:v>10</c:v>
                </c:pt>
                <c:pt idx="14456">
                  <c:v>10</c:v>
                </c:pt>
                <c:pt idx="14457">
                  <c:v>10</c:v>
                </c:pt>
                <c:pt idx="14458">
                  <c:v>10</c:v>
                </c:pt>
                <c:pt idx="14459">
                  <c:v>10</c:v>
                </c:pt>
                <c:pt idx="14460">
                  <c:v>11</c:v>
                </c:pt>
                <c:pt idx="14461">
                  <c:v>11</c:v>
                </c:pt>
                <c:pt idx="14462">
                  <c:v>11</c:v>
                </c:pt>
                <c:pt idx="14463">
                  <c:v>11</c:v>
                </c:pt>
                <c:pt idx="14464">
                  <c:v>11</c:v>
                </c:pt>
                <c:pt idx="14465">
                  <c:v>12</c:v>
                </c:pt>
                <c:pt idx="14466">
                  <c:v>12</c:v>
                </c:pt>
                <c:pt idx="14467">
                  <c:v>12</c:v>
                </c:pt>
                <c:pt idx="14468">
                  <c:v>12</c:v>
                </c:pt>
                <c:pt idx="14469">
                  <c:v>12</c:v>
                </c:pt>
                <c:pt idx="14470">
                  <c:v>12</c:v>
                </c:pt>
                <c:pt idx="14471">
                  <c:v>12</c:v>
                </c:pt>
                <c:pt idx="14472">
                  <c:v>12</c:v>
                </c:pt>
                <c:pt idx="14473">
                  <c:v>13</c:v>
                </c:pt>
                <c:pt idx="14474">
                  <c:v>13</c:v>
                </c:pt>
                <c:pt idx="14475">
                  <c:v>13</c:v>
                </c:pt>
                <c:pt idx="14476">
                  <c:v>13</c:v>
                </c:pt>
                <c:pt idx="14477">
                  <c:v>14</c:v>
                </c:pt>
                <c:pt idx="14478">
                  <c:v>16</c:v>
                </c:pt>
                <c:pt idx="14479">
                  <c:v>16</c:v>
                </c:pt>
                <c:pt idx="14480">
                  <c:v>16</c:v>
                </c:pt>
                <c:pt idx="14481">
                  <c:v>16</c:v>
                </c:pt>
                <c:pt idx="14482">
                  <c:v>16</c:v>
                </c:pt>
                <c:pt idx="14483">
                  <c:v>17</c:v>
                </c:pt>
                <c:pt idx="14484">
                  <c:v>17</c:v>
                </c:pt>
                <c:pt idx="14485">
                  <c:v>18</c:v>
                </c:pt>
                <c:pt idx="14486">
                  <c:v>18</c:v>
                </c:pt>
                <c:pt idx="14487">
                  <c:v>21</c:v>
                </c:pt>
                <c:pt idx="14488">
                  <c:v>22</c:v>
                </c:pt>
                <c:pt idx="14489">
                  <c:v>25</c:v>
                </c:pt>
                <c:pt idx="14490">
                  <c:v>25</c:v>
                </c:pt>
                <c:pt idx="14491">
                  <c:v>26</c:v>
                </c:pt>
                <c:pt idx="14492">
                  <c:v>36</c:v>
                </c:pt>
                <c:pt idx="14493">
                  <c:v>-8</c:v>
                </c:pt>
                <c:pt idx="14494">
                  <c:v>-8</c:v>
                </c:pt>
                <c:pt idx="14495">
                  <c:v>-7</c:v>
                </c:pt>
                <c:pt idx="14496">
                  <c:v>-7</c:v>
                </c:pt>
                <c:pt idx="14497">
                  <c:v>-6</c:v>
                </c:pt>
                <c:pt idx="14498">
                  <c:v>-5</c:v>
                </c:pt>
                <c:pt idx="14499">
                  <c:v>-5</c:v>
                </c:pt>
                <c:pt idx="14500">
                  <c:v>-4</c:v>
                </c:pt>
                <c:pt idx="14501">
                  <c:v>-4</c:v>
                </c:pt>
                <c:pt idx="14502">
                  <c:v>-3</c:v>
                </c:pt>
                <c:pt idx="14503">
                  <c:v>-3</c:v>
                </c:pt>
                <c:pt idx="14504">
                  <c:v>-3</c:v>
                </c:pt>
                <c:pt idx="14505">
                  <c:v>-3</c:v>
                </c:pt>
                <c:pt idx="14506">
                  <c:v>-3</c:v>
                </c:pt>
                <c:pt idx="14507">
                  <c:v>-3</c:v>
                </c:pt>
                <c:pt idx="14508">
                  <c:v>-3</c:v>
                </c:pt>
                <c:pt idx="14509">
                  <c:v>-2</c:v>
                </c:pt>
                <c:pt idx="14510">
                  <c:v>-2</c:v>
                </c:pt>
                <c:pt idx="14511">
                  <c:v>-2</c:v>
                </c:pt>
                <c:pt idx="14512">
                  <c:v>-2</c:v>
                </c:pt>
                <c:pt idx="14513">
                  <c:v>-1</c:v>
                </c:pt>
                <c:pt idx="14514">
                  <c:v>-1</c:v>
                </c:pt>
                <c:pt idx="14515">
                  <c:v>-1</c:v>
                </c:pt>
                <c:pt idx="14516">
                  <c:v>-1</c:v>
                </c:pt>
                <c:pt idx="14517">
                  <c:v>-1</c:v>
                </c:pt>
                <c:pt idx="14518">
                  <c:v>-1</c:v>
                </c:pt>
                <c:pt idx="14519">
                  <c:v>-1</c:v>
                </c:pt>
                <c:pt idx="14520">
                  <c:v>-1</c:v>
                </c:pt>
                <c:pt idx="14521">
                  <c:v>0</c:v>
                </c:pt>
                <c:pt idx="14522">
                  <c:v>0</c:v>
                </c:pt>
                <c:pt idx="14523">
                  <c:v>0</c:v>
                </c:pt>
                <c:pt idx="14524">
                  <c:v>0</c:v>
                </c:pt>
                <c:pt idx="14525">
                  <c:v>0</c:v>
                </c:pt>
                <c:pt idx="14526">
                  <c:v>0</c:v>
                </c:pt>
                <c:pt idx="14527">
                  <c:v>0</c:v>
                </c:pt>
                <c:pt idx="14528">
                  <c:v>0</c:v>
                </c:pt>
                <c:pt idx="14529">
                  <c:v>0</c:v>
                </c:pt>
                <c:pt idx="14530">
                  <c:v>0</c:v>
                </c:pt>
                <c:pt idx="14531">
                  <c:v>0</c:v>
                </c:pt>
                <c:pt idx="14532">
                  <c:v>1</c:v>
                </c:pt>
                <c:pt idx="14533">
                  <c:v>1</c:v>
                </c:pt>
                <c:pt idx="14534">
                  <c:v>1</c:v>
                </c:pt>
                <c:pt idx="14535">
                  <c:v>1</c:v>
                </c:pt>
                <c:pt idx="14536">
                  <c:v>1</c:v>
                </c:pt>
                <c:pt idx="14537">
                  <c:v>1</c:v>
                </c:pt>
                <c:pt idx="14538">
                  <c:v>2</c:v>
                </c:pt>
                <c:pt idx="14539">
                  <c:v>2</c:v>
                </c:pt>
                <c:pt idx="14540">
                  <c:v>2</c:v>
                </c:pt>
                <c:pt idx="14541">
                  <c:v>2</c:v>
                </c:pt>
                <c:pt idx="14542">
                  <c:v>2</c:v>
                </c:pt>
                <c:pt idx="14543">
                  <c:v>2</c:v>
                </c:pt>
                <c:pt idx="14544">
                  <c:v>3</c:v>
                </c:pt>
                <c:pt idx="14545">
                  <c:v>3</c:v>
                </c:pt>
                <c:pt idx="14546">
                  <c:v>3</c:v>
                </c:pt>
                <c:pt idx="14547">
                  <c:v>3</c:v>
                </c:pt>
                <c:pt idx="14548">
                  <c:v>4</c:v>
                </c:pt>
                <c:pt idx="14549">
                  <c:v>4</c:v>
                </c:pt>
                <c:pt idx="14550">
                  <c:v>4</c:v>
                </c:pt>
                <c:pt idx="14551">
                  <c:v>4</c:v>
                </c:pt>
                <c:pt idx="14552">
                  <c:v>5</c:v>
                </c:pt>
                <c:pt idx="14553">
                  <c:v>5</c:v>
                </c:pt>
                <c:pt idx="14554">
                  <c:v>5</c:v>
                </c:pt>
                <c:pt idx="14555">
                  <c:v>5</c:v>
                </c:pt>
                <c:pt idx="14556">
                  <c:v>5</c:v>
                </c:pt>
                <c:pt idx="14557">
                  <c:v>5</c:v>
                </c:pt>
                <c:pt idx="14558">
                  <c:v>5</c:v>
                </c:pt>
                <c:pt idx="14559">
                  <c:v>5</c:v>
                </c:pt>
                <c:pt idx="14560">
                  <c:v>5</c:v>
                </c:pt>
                <c:pt idx="14561">
                  <c:v>5</c:v>
                </c:pt>
                <c:pt idx="14562">
                  <c:v>6</c:v>
                </c:pt>
                <c:pt idx="14563">
                  <c:v>6</c:v>
                </c:pt>
                <c:pt idx="14564">
                  <c:v>6</c:v>
                </c:pt>
                <c:pt idx="14565">
                  <c:v>6</c:v>
                </c:pt>
                <c:pt idx="14566">
                  <c:v>6</c:v>
                </c:pt>
                <c:pt idx="14567">
                  <c:v>6</c:v>
                </c:pt>
                <c:pt idx="14568">
                  <c:v>6</c:v>
                </c:pt>
                <c:pt idx="14569">
                  <c:v>6</c:v>
                </c:pt>
                <c:pt idx="14570">
                  <c:v>6</c:v>
                </c:pt>
                <c:pt idx="14571">
                  <c:v>6</c:v>
                </c:pt>
                <c:pt idx="14572">
                  <c:v>7</c:v>
                </c:pt>
                <c:pt idx="14573">
                  <c:v>7</c:v>
                </c:pt>
                <c:pt idx="14574">
                  <c:v>7</c:v>
                </c:pt>
                <c:pt idx="14575">
                  <c:v>7</c:v>
                </c:pt>
                <c:pt idx="14576">
                  <c:v>7</c:v>
                </c:pt>
                <c:pt idx="14577">
                  <c:v>7</c:v>
                </c:pt>
                <c:pt idx="14578">
                  <c:v>7</c:v>
                </c:pt>
                <c:pt idx="14579">
                  <c:v>7</c:v>
                </c:pt>
                <c:pt idx="14580">
                  <c:v>7</c:v>
                </c:pt>
                <c:pt idx="14581">
                  <c:v>7</c:v>
                </c:pt>
                <c:pt idx="14582">
                  <c:v>8</c:v>
                </c:pt>
                <c:pt idx="14583">
                  <c:v>8</c:v>
                </c:pt>
                <c:pt idx="14584">
                  <c:v>8</c:v>
                </c:pt>
                <c:pt idx="14585">
                  <c:v>9</c:v>
                </c:pt>
                <c:pt idx="14586">
                  <c:v>9</c:v>
                </c:pt>
                <c:pt idx="14587">
                  <c:v>9</c:v>
                </c:pt>
                <c:pt idx="14588">
                  <c:v>9</c:v>
                </c:pt>
                <c:pt idx="14589">
                  <c:v>9</c:v>
                </c:pt>
                <c:pt idx="14590">
                  <c:v>9</c:v>
                </c:pt>
                <c:pt idx="14591">
                  <c:v>10</c:v>
                </c:pt>
                <c:pt idx="14592">
                  <c:v>10</c:v>
                </c:pt>
                <c:pt idx="14593">
                  <c:v>10</c:v>
                </c:pt>
                <c:pt idx="14594">
                  <c:v>10</c:v>
                </c:pt>
                <c:pt idx="14595">
                  <c:v>10</c:v>
                </c:pt>
                <c:pt idx="14596">
                  <c:v>10</c:v>
                </c:pt>
                <c:pt idx="14597">
                  <c:v>10</c:v>
                </c:pt>
                <c:pt idx="14598">
                  <c:v>11</c:v>
                </c:pt>
                <c:pt idx="14599">
                  <c:v>11</c:v>
                </c:pt>
                <c:pt idx="14600">
                  <c:v>11</c:v>
                </c:pt>
                <c:pt idx="14601">
                  <c:v>11</c:v>
                </c:pt>
                <c:pt idx="14602">
                  <c:v>11</c:v>
                </c:pt>
                <c:pt idx="14603">
                  <c:v>12</c:v>
                </c:pt>
                <c:pt idx="14604">
                  <c:v>12</c:v>
                </c:pt>
                <c:pt idx="14605">
                  <c:v>12</c:v>
                </c:pt>
                <c:pt idx="14606">
                  <c:v>13</c:v>
                </c:pt>
                <c:pt idx="14607">
                  <c:v>13</c:v>
                </c:pt>
                <c:pt idx="14608">
                  <c:v>14</c:v>
                </c:pt>
                <c:pt idx="14609">
                  <c:v>15</c:v>
                </c:pt>
                <c:pt idx="14610">
                  <c:v>15</c:v>
                </c:pt>
                <c:pt idx="14611">
                  <c:v>15</c:v>
                </c:pt>
                <c:pt idx="14612">
                  <c:v>15</c:v>
                </c:pt>
                <c:pt idx="14613">
                  <c:v>15</c:v>
                </c:pt>
                <c:pt idx="14614">
                  <c:v>16</c:v>
                </c:pt>
                <c:pt idx="14615">
                  <c:v>17</c:v>
                </c:pt>
                <c:pt idx="14616">
                  <c:v>18</c:v>
                </c:pt>
                <c:pt idx="14617">
                  <c:v>18</c:v>
                </c:pt>
                <c:pt idx="14618">
                  <c:v>18</c:v>
                </c:pt>
                <c:pt idx="14619">
                  <c:v>20</c:v>
                </c:pt>
                <c:pt idx="14620">
                  <c:v>20</c:v>
                </c:pt>
                <c:pt idx="14621">
                  <c:v>22</c:v>
                </c:pt>
                <c:pt idx="14622">
                  <c:v>23</c:v>
                </c:pt>
                <c:pt idx="14623">
                  <c:v>24</c:v>
                </c:pt>
                <c:pt idx="14624">
                  <c:v>26</c:v>
                </c:pt>
                <c:pt idx="14625">
                  <c:v>-10</c:v>
                </c:pt>
                <c:pt idx="14626">
                  <c:v>-10</c:v>
                </c:pt>
                <c:pt idx="14627">
                  <c:v>-8</c:v>
                </c:pt>
                <c:pt idx="14628">
                  <c:v>-7</c:v>
                </c:pt>
                <c:pt idx="14629">
                  <c:v>-7</c:v>
                </c:pt>
                <c:pt idx="14630">
                  <c:v>-7</c:v>
                </c:pt>
                <c:pt idx="14631">
                  <c:v>-7</c:v>
                </c:pt>
                <c:pt idx="14632">
                  <c:v>-6</c:v>
                </c:pt>
                <c:pt idx="14633">
                  <c:v>-6</c:v>
                </c:pt>
                <c:pt idx="14634">
                  <c:v>-5</c:v>
                </c:pt>
                <c:pt idx="14635">
                  <c:v>-5</c:v>
                </c:pt>
                <c:pt idx="14636">
                  <c:v>-5</c:v>
                </c:pt>
                <c:pt idx="14637">
                  <c:v>-4</c:v>
                </c:pt>
                <c:pt idx="14638">
                  <c:v>-4</c:v>
                </c:pt>
                <c:pt idx="14639">
                  <c:v>-3</c:v>
                </c:pt>
                <c:pt idx="14640">
                  <c:v>-3</c:v>
                </c:pt>
                <c:pt idx="14641">
                  <c:v>-3</c:v>
                </c:pt>
                <c:pt idx="14642">
                  <c:v>-3</c:v>
                </c:pt>
                <c:pt idx="14643">
                  <c:v>-3</c:v>
                </c:pt>
                <c:pt idx="14644">
                  <c:v>-2</c:v>
                </c:pt>
                <c:pt idx="14645">
                  <c:v>-2</c:v>
                </c:pt>
                <c:pt idx="14646">
                  <c:v>-2</c:v>
                </c:pt>
                <c:pt idx="14647">
                  <c:v>-1</c:v>
                </c:pt>
                <c:pt idx="14648">
                  <c:v>-1</c:v>
                </c:pt>
                <c:pt idx="14649">
                  <c:v>-1</c:v>
                </c:pt>
                <c:pt idx="14650">
                  <c:v>-1</c:v>
                </c:pt>
                <c:pt idx="14651">
                  <c:v>-1</c:v>
                </c:pt>
                <c:pt idx="14652">
                  <c:v>0</c:v>
                </c:pt>
                <c:pt idx="14653">
                  <c:v>0</c:v>
                </c:pt>
                <c:pt idx="14654">
                  <c:v>0</c:v>
                </c:pt>
                <c:pt idx="14655">
                  <c:v>0</c:v>
                </c:pt>
                <c:pt idx="14656">
                  <c:v>0</c:v>
                </c:pt>
                <c:pt idx="14657">
                  <c:v>1</c:v>
                </c:pt>
                <c:pt idx="14658">
                  <c:v>1</c:v>
                </c:pt>
                <c:pt idx="14659">
                  <c:v>1</c:v>
                </c:pt>
                <c:pt idx="14660">
                  <c:v>1</c:v>
                </c:pt>
                <c:pt idx="14661">
                  <c:v>1</c:v>
                </c:pt>
                <c:pt idx="14662">
                  <c:v>1</c:v>
                </c:pt>
                <c:pt idx="14663">
                  <c:v>1</c:v>
                </c:pt>
                <c:pt idx="14664">
                  <c:v>1</c:v>
                </c:pt>
                <c:pt idx="14665">
                  <c:v>1</c:v>
                </c:pt>
                <c:pt idx="14666">
                  <c:v>2</c:v>
                </c:pt>
                <c:pt idx="14667">
                  <c:v>2</c:v>
                </c:pt>
                <c:pt idx="14668">
                  <c:v>2</c:v>
                </c:pt>
                <c:pt idx="14669">
                  <c:v>2</c:v>
                </c:pt>
                <c:pt idx="14670">
                  <c:v>2</c:v>
                </c:pt>
                <c:pt idx="14671">
                  <c:v>2</c:v>
                </c:pt>
                <c:pt idx="14672">
                  <c:v>2</c:v>
                </c:pt>
                <c:pt idx="14673">
                  <c:v>3</c:v>
                </c:pt>
                <c:pt idx="14674">
                  <c:v>3</c:v>
                </c:pt>
                <c:pt idx="14675">
                  <c:v>3</c:v>
                </c:pt>
                <c:pt idx="14676">
                  <c:v>3</c:v>
                </c:pt>
                <c:pt idx="14677">
                  <c:v>3</c:v>
                </c:pt>
                <c:pt idx="14678">
                  <c:v>3</c:v>
                </c:pt>
                <c:pt idx="14679">
                  <c:v>3</c:v>
                </c:pt>
                <c:pt idx="14680">
                  <c:v>3</c:v>
                </c:pt>
                <c:pt idx="14681">
                  <c:v>3</c:v>
                </c:pt>
                <c:pt idx="14682">
                  <c:v>3</c:v>
                </c:pt>
                <c:pt idx="14683">
                  <c:v>4</c:v>
                </c:pt>
                <c:pt idx="14684">
                  <c:v>4</c:v>
                </c:pt>
                <c:pt idx="14685">
                  <c:v>4</c:v>
                </c:pt>
                <c:pt idx="14686">
                  <c:v>4</c:v>
                </c:pt>
                <c:pt idx="14687">
                  <c:v>4</c:v>
                </c:pt>
                <c:pt idx="14688">
                  <c:v>4</c:v>
                </c:pt>
                <c:pt idx="14689">
                  <c:v>4</c:v>
                </c:pt>
                <c:pt idx="14690">
                  <c:v>5</c:v>
                </c:pt>
                <c:pt idx="14691">
                  <c:v>5</c:v>
                </c:pt>
                <c:pt idx="14692">
                  <c:v>5</c:v>
                </c:pt>
                <c:pt idx="14693">
                  <c:v>5</c:v>
                </c:pt>
                <c:pt idx="14694">
                  <c:v>5</c:v>
                </c:pt>
                <c:pt idx="14695">
                  <c:v>5</c:v>
                </c:pt>
                <c:pt idx="14696">
                  <c:v>5</c:v>
                </c:pt>
                <c:pt idx="14697">
                  <c:v>6</c:v>
                </c:pt>
                <c:pt idx="14698">
                  <c:v>6</c:v>
                </c:pt>
                <c:pt idx="14699">
                  <c:v>6</c:v>
                </c:pt>
                <c:pt idx="14700">
                  <c:v>6</c:v>
                </c:pt>
                <c:pt idx="14701">
                  <c:v>6</c:v>
                </c:pt>
                <c:pt idx="14702">
                  <c:v>6</c:v>
                </c:pt>
                <c:pt idx="14703">
                  <c:v>6</c:v>
                </c:pt>
                <c:pt idx="14704">
                  <c:v>6</c:v>
                </c:pt>
                <c:pt idx="14705">
                  <c:v>6</c:v>
                </c:pt>
                <c:pt idx="14706">
                  <c:v>7</c:v>
                </c:pt>
                <c:pt idx="14707">
                  <c:v>7</c:v>
                </c:pt>
                <c:pt idx="14708">
                  <c:v>7</c:v>
                </c:pt>
                <c:pt idx="14709">
                  <c:v>7</c:v>
                </c:pt>
                <c:pt idx="14710">
                  <c:v>7</c:v>
                </c:pt>
                <c:pt idx="14711">
                  <c:v>7</c:v>
                </c:pt>
                <c:pt idx="14712">
                  <c:v>7</c:v>
                </c:pt>
                <c:pt idx="14713">
                  <c:v>7</c:v>
                </c:pt>
                <c:pt idx="14714">
                  <c:v>7</c:v>
                </c:pt>
                <c:pt idx="14715">
                  <c:v>8</c:v>
                </c:pt>
                <c:pt idx="14716">
                  <c:v>8</c:v>
                </c:pt>
                <c:pt idx="14717">
                  <c:v>8</c:v>
                </c:pt>
                <c:pt idx="14718">
                  <c:v>8</c:v>
                </c:pt>
                <c:pt idx="14719">
                  <c:v>9</c:v>
                </c:pt>
                <c:pt idx="14720">
                  <c:v>9</c:v>
                </c:pt>
                <c:pt idx="14721">
                  <c:v>9</c:v>
                </c:pt>
                <c:pt idx="14722">
                  <c:v>9</c:v>
                </c:pt>
                <c:pt idx="14723">
                  <c:v>9</c:v>
                </c:pt>
                <c:pt idx="14724">
                  <c:v>10</c:v>
                </c:pt>
                <c:pt idx="14725">
                  <c:v>10</c:v>
                </c:pt>
                <c:pt idx="14726">
                  <c:v>10</c:v>
                </c:pt>
                <c:pt idx="14727">
                  <c:v>10</c:v>
                </c:pt>
                <c:pt idx="14728">
                  <c:v>10</c:v>
                </c:pt>
                <c:pt idx="14729">
                  <c:v>10</c:v>
                </c:pt>
                <c:pt idx="14730">
                  <c:v>10</c:v>
                </c:pt>
                <c:pt idx="14731">
                  <c:v>10</c:v>
                </c:pt>
                <c:pt idx="14732">
                  <c:v>10</c:v>
                </c:pt>
                <c:pt idx="14733">
                  <c:v>10</c:v>
                </c:pt>
                <c:pt idx="14734">
                  <c:v>11</c:v>
                </c:pt>
                <c:pt idx="14735">
                  <c:v>11</c:v>
                </c:pt>
                <c:pt idx="14736">
                  <c:v>12</c:v>
                </c:pt>
                <c:pt idx="14737">
                  <c:v>12</c:v>
                </c:pt>
                <c:pt idx="14738">
                  <c:v>12</c:v>
                </c:pt>
                <c:pt idx="14739">
                  <c:v>12</c:v>
                </c:pt>
                <c:pt idx="14740">
                  <c:v>12</c:v>
                </c:pt>
                <c:pt idx="14741">
                  <c:v>12</c:v>
                </c:pt>
                <c:pt idx="14742">
                  <c:v>12</c:v>
                </c:pt>
                <c:pt idx="14743">
                  <c:v>13</c:v>
                </c:pt>
                <c:pt idx="14744">
                  <c:v>13</c:v>
                </c:pt>
                <c:pt idx="14745">
                  <c:v>13</c:v>
                </c:pt>
                <c:pt idx="14746">
                  <c:v>13</c:v>
                </c:pt>
                <c:pt idx="14747">
                  <c:v>13</c:v>
                </c:pt>
                <c:pt idx="14748">
                  <c:v>14</c:v>
                </c:pt>
                <c:pt idx="14749">
                  <c:v>14</c:v>
                </c:pt>
                <c:pt idx="14750">
                  <c:v>15</c:v>
                </c:pt>
                <c:pt idx="14751">
                  <c:v>15</c:v>
                </c:pt>
                <c:pt idx="14752">
                  <c:v>15</c:v>
                </c:pt>
                <c:pt idx="14753">
                  <c:v>16</c:v>
                </c:pt>
                <c:pt idx="14754">
                  <c:v>16</c:v>
                </c:pt>
                <c:pt idx="14755">
                  <c:v>16</c:v>
                </c:pt>
                <c:pt idx="14756">
                  <c:v>16</c:v>
                </c:pt>
                <c:pt idx="14757">
                  <c:v>16</c:v>
                </c:pt>
                <c:pt idx="14758">
                  <c:v>17</c:v>
                </c:pt>
                <c:pt idx="14759">
                  <c:v>17</c:v>
                </c:pt>
                <c:pt idx="14760">
                  <c:v>19</c:v>
                </c:pt>
                <c:pt idx="14761">
                  <c:v>19</c:v>
                </c:pt>
                <c:pt idx="14762">
                  <c:v>20</c:v>
                </c:pt>
                <c:pt idx="14763">
                  <c:v>20</c:v>
                </c:pt>
                <c:pt idx="14764">
                  <c:v>21</c:v>
                </c:pt>
                <c:pt idx="14765">
                  <c:v>22</c:v>
                </c:pt>
                <c:pt idx="14766">
                  <c:v>22</c:v>
                </c:pt>
                <c:pt idx="14767">
                  <c:v>23</c:v>
                </c:pt>
                <c:pt idx="14768">
                  <c:v>24</c:v>
                </c:pt>
                <c:pt idx="14769">
                  <c:v>26</c:v>
                </c:pt>
                <c:pt idx="14770">
                  <c:v>27</c:v>
                </c:pt>
                <c:pt idx="14771">
                  <c:v>-13</c:v>
                </c:pt>
                <c:pt idx="14772">
                  <c:v>-8</c:v>
                </c:pt>
                <c:pt idx="14773">
                  <c:v>-8</c:v>
                </c:pt>
                <c:pt idx="14774">
                  <c:v>-7</c:v>
                </c:pt>
                <c:pt idx="14775">
                  <c:v>-6</c:v>
                </c:pt>
                <c:pt idx="14776">
                  <c:v>-6</c:v>
                </c:pt>
                <c:pt idx="14777">
                  <c:v>-6</c:v>
                </c:pt>
                <c:pt idx="14778">
                  <c:v>-6</c:v>
                </c:pt>
                <c:pt idx="14779">
                  <c:v>-6</c:v>
                </c:pt>
                <c:pt idx="14780">
                  <c:v>-4</c:v>
                </c:pt>
                <c:pt idx="14781">
                  <c:v>-4</c:v>
                </c:pt>
                <c:pt idx="14782">
                  <c:v>-4</c:v>
                </c:pt>
                <c:pt idx="14783">
                  <c:v>-3</c:v>
                </c:pt>
                <c:pt idx="14784">
                  <c:v>-3</c:v>
                </c:pt>
                <c:pt idx="14785">
                  <c:v>-3</c:v>
                </c:pt>
                <c:pt idx="14786">
                  <c:v>-3</c:v>
                </c:pt>
                <c:pt idx="14787">
                  <c:v>-2</c:v>
                </c:pt>
                <c:pt idx="14788">
                  <c:v>-2</c:v>
                </c:pt>
                <c:pt idx="14789">
                  <c:v>-2</c:v>
                </c:pt>
                <c:pt idx="14790">
                  <c:v>-2</c:v>
                </c:pt>
                <c:pt idx="14791">
                  <c:v>-2</c:v>
                </c:pt>
                <c:pt idx="14792">
                  <c:v>-2</c:v>
                </c:pt>
                <c:pt idx="14793">
                  <c:v>-2</c:v>
                </c:pt>
                <c:pt idx="14794">
                  <c:v>-1</c:v>
                </c:pt>
                <c:pt idx="14795">
                  <c:v>-1</c:v>
                </c:pt>
                <c:pt idx="14796">
                  <c:v>-1</c:v>
                </c:pt>
                <c:pt idx="14797">
                  <c:v>-1</c:v>
                </c:pt>
                <c:pt idx="14798">
                  <c:v>0</c:v>
                </c:pt>
                <c:pt idx="14799">
                  <c:v>0</c:v>
                </c:pt>
                <c:pt idx="14800">
                  <c:v>0</c:v>
                </c:pt>
                <c:pt idx="14801">
                  <c:v>0</c:v>
                </c:pt>
                <c:pt idx="14802">
                  <c:v>0</c:v>
                </c:pt>
                <c:pt idx="14803">
                  <c:v>1</c:v>
                </c:pt>
                <c:pt idx="14804">
                  <c:v>1</c:v>
                </c:pt>
                <c:pt idx="14805">
                  <c:v>1</c:v>
                </c:pt>
                <c:pt idx="14806">
                  <c:v>1</c:v>
                </c:pt>
                <c:pt idx="14807">
                  <c:v>1</c:v>
                </c:pt>
                <c:pt idx="14808">
                  <c:v>1</c:v>
                </c:pt>
                <c:pt idx="14809">
                  <c:v>1</c:v>
                </c:pt>
                <c:pt idx="14810">
                  <c:v>2</c:v>
                </c:pt>
                <c:pt idx="14811">
                  <c:v>2</c:v>
                </c:pt>
                <c:pt idx="14812">
                  <c:v>2</c:v>
                </c:pt>
                <c:pt idx="14813">
                  <c:v>2</c:v>
                </c:pt>
                <c:pt idx="14814">
                  <c:v>2</c:v>
                </c:pt>
                <c:pt idx="14815">
                  <c:v>3</c:v>
                </c:pt>
                <c:pt idx="14816">
                  <c:v>3</c:v>
                </c:pt>
                <c:pt idx="14817">
                  <c:v>3</c:v>
                </c:pt>
                <c:pt idx="14818">
                  <c:v>3</c:v>
                </c:pt>
                <c:pt idx="14819">
                  <c:v>3</c:v>
                </c:pt>
                <c:pt idx="14820">
                  <c:v>3</c:v>
                </c:pt>
                <c:pt idx="14821">
                  <c:v>3</c:v>
                </c:pt>
                <c:pt idx="14822">
                  <c:v>4</c:v>
                </c:pt>
                <c:pt idx="14823">
                  <c:v>4</c:v>
                </c:pt>
                <c:pt idx="14824">
                  <c:v>4</c:v>
                </c:pt>
                <c:pt idx="14825">
                  <c:v>4</c:v>
                </c:pt>
                <c:pt idx="14826">
                  <c:v>4</c:v>
                </c:pt>
                <c:pt idx="14827">
                  <c:v>4</c:v>
                </c:pt>
                <c:pt idx="14828">
                  <c:v>4</c:v>
                </c:pt>
                <c:pt idx="14829">
                  <c:v>4</c:v>
                </c:pt>
                <c:pt idx="14830">
                  <c:v>4</c:v>
                </c:pt>
                <c:pt idx="14831">
                  <c:v>5</c:v>
                </c:pt>
                <c:pt idx="14832">
                  <c:v>5</c:v>
                </c:pt>
                <c:pt idx="14833">
                  <c:v>5</c:v>
                </c:pt>
                <c:pt idx="14834">
                  <c:v>5</c:v>
                </c:pt>
                <c:pt idx="14835">
                  <c:v>5</c:v>
                </c:pt>
                <c:pt idx="14836">
                  <c:v>5</c:v>
                </c:pt>
                <c:pt idx="14837">
                  <c:v>6</c:v>
                </c:pt>
                <c:pt idx="14838">
                  <c:v>6</c:v>
                </c:pt>
                <c:pt idx="14839">
                  <c:v>6</c:v>
                </c:pt>
                <c:pt idx="14840">
                  <c:v>6</c:v>
                </c:pt>
                <c:pt idx="14841">
                  <c:v>6</c:v>
                </c:pt>
                <c:pt idx="14842">
                  <c:v>6</c:v>
                </c:pt>
                <c:pt idx="14843">
                  <c:v>6</c:v>
                </c:pt>
                <c:pt idx="14844">
                  <c:v>6</c:v>
                </c:pt>
                <c:pt idx="14845">
                  <c:v>6</c:v>
                </c:pt>
                <c:pt idx="14846">
                  <c:v>6</c:v>
                </c:pt>
                <c:pt idx="14847">
                  <c:v>6</c:v>
                </c:pt>
                <c:pt idx="14848">
                  <c:v>7</c:v>
                </c:pt>
                <c:pt idx="14849">
                  <c:v>7</c:v>
                </c:pt>
                <c:pt idx="14850">
                  <c:v>7</c:v>
                </c:pt>
                <c:pt idx="14851">
                  <c:v>7</c:v>
                </c:pt>
                <c:pt idx="14852">
                  <c:v>7</c:v>
                </c:pt>
                <c:pt idx="14853">
                  <c:v>8</c:v>
                </c:pt>
                <c:pt idx="14854">
                  <c:v>8</c:v>
                </c:pt>
                <c:pt idx="14855">
                  <c:v>8</c:v>
                </c:pt>
                <c:pt idx="14856">
                  <c:v>8</c:v>
                </c:pt>
                <c:pt idx="14857">
                  <c:v>8</c:v>
                </c:pt>
                <c:pt idx="14858">
                  <c:v>8</c:v>
                </c:pt>
                <c:pt idx="14859">
                  <c:v>8</c:v>
                </c:pt>
                <c:pt idx="14860">
                  <c:v>8</c:v>
                </c:pt>
                <c:pt idx="14861">
                  <c:v>8</c:v>
                </c:pt>
                <c:pt idx="14862">
                  <c:v>8</c:v>
                </c:pt>
                <c:pt idx="14863">
                  <c:v>8</c:v>
                </c:pt>
                <c:pt idx="14864">
                  <c:v>8</c:v>
                </c:pt>
                <c:pt idx="14865">
                  <c:v>9</c:v>
                </c:pt>
                <c:pt idx="14866">
                  <c:v>9</c:v>
                </c:pt>
                <c:pt idx="14867">
                  <c:v>9</c:v>
                </c:pt>
                <c:pt idx="14868">
                  <c:v>9</c:v>
                </c:pt>
                <c:pt idx="14869">
                  <c:v>10</c:v>
                </c:pt>
                <c:pt idx="14870">
                  <c:v>10</c:v>
                </c:pt>
                <c:pt idx="14871">
                  <c:v>10</c:v>
                </c:pt>
                <c:pt idx="14872">
                  <c:v>10</c:v>
                </c:pt>
                <c:pt idx="14873">
                  <c:v>10</c:v>
                </c:pt>
                <c:pt idx="14874">
                  <c:v>11</c:v>
                </c:pt>
                <c:pt idx="14875">
                  <c:v>11</c:v>
                </c:pt>
                <c:pt idx="14876">
                  <c:v>11</c:v>
                </c:pt>
                <c:pt idx="14877">
                  <c:v>12</c:v>
                </c:pt>
                <c:pt idx="14878">
                  <c:v>13</c:v>
                </c:pt>
                <c:pt idx="14879">
                  <c:v>13</c:v>
                </c:pt>
                <c:pt idx="14880">
                  <c:v>13</c:v>
                </c:pt>
                <c:pt idx="14881">
                  <c:v>14</c:v>
                </c:pt>
                <c:pt idx="14882">
                  <c:v>14</c:v>
                </c:pt>
                <c:pt idx="14883">
                  <c:v>15</c:v>
                </c:pt>
                <c:pt idx="14884">
                  <c:v>16</c:v>
                </c:pt>
                <c:pt idx="14885">
                  <c:v>17</c:v>
                </c:pt>
                <c:pt idx="14886">
                  <c:v>17</c:v>
                </c:pt>
                <c:pt idx="14887">
                  <c:v>18</c:v>
                </c:pt>
                <c:pt idx="14888">
                  <c:v>18</c:v>
                </c:pt>
                <c:pt idx="14889">
                  <c:v>18</c:v>
                </c:pt>
                <c:pt idx="14890">
                  <c:v>18</c:v>
                </c:pt>
                <c:pt idx="14891">
                  <c:v>19</c:v>
                </c:pt>
                <c:pt idx="14892">
                  <c:v>19</c:v>
                </c:pt>
                <c:pt idx="14893">
                  <c:v>20</c:v>
                </c:pt>
                <c:pt idx="14894">
                  <c:v>20</c:v>
                </c:pt>
                <c:pt idx="14895">
                  <c:v>21</c:v>
                </c:pt>
                <c:pt idx="14896">
                  <c:v>21</c:v>
                </c:pt>
                <c:pt idx="14897">
                  <c:v>29</c:v>
                </c:pt>
                <c:pt idx="14898">
                  <c:v>-14</c:v>
                </c:pt>
                <c:pt idx="14899">
                  <c:v>-11</c:v>
                </c:pt>
                <c:pt idx="14900">
                  <c:v>-10</c:v>
                </c:pt>
                <c:pt idx="14901">
                  <c:v>-9</c:v>
                </c:pt>
                <c:pt idx="14902">
                  <c:v>-9</c:v>
                </c:pt>
                <c:pt idx="14903">
                  <c:v>-9</c:v>
                </c:pt>
                <c:pt idx="14904">
                  <c:v>-8</c:v>
                </c:pt>
                <c:pt idx="14905">
                  <c:v>-8</c:v>
                </c:pt>
                <c:pt idx="14906">
                  <c:v>-6</c:v>
                </c:pt>
                <c:pt idx="14907">
                  <c:v>-6</c:v>
                </c:pt>
                <c:pt idx="14908">
                  <c:v>-4</c:v>
                </c:pt>
                <c:pt idx="14909">
                  <c:v>-4</c:v>
                </c:pt>
                <c:pt idx="14910">
                  <c:v>-4</c:v>
                </c:pt>
                <c:pt idx="14911">
                  <c:v>-4</c:v>
                </c:pt>
                <c:pt idx="14912">
                  <c:v>-3</c:v>
                </c:pt>
                <c:pt idx="14913">
                  <c:v>-3</c:v>
                </c:pt>
                <c:pt idx="14914">
                  <c:v>-3</c:v>
                </c:pt>
                <c:pt idx="14915">
                  <c:v>-2</c:v>
                </c:pt>
                <c:pt idx="14916">
                  <c:v>-2</c:v>
                </c:pt>
                <c:pt idx="14917">
                  <c:v>-2</c:v>
                </c:pt>
                <c:pt idx="14918">
                  <c:v>-2</c:v>
                </c:pt>
                <c:pt idx="14919">
                  <c:v>-2</c:v>
                </c:pt>
                <c:pt idx="14920">
                  <c:v>-1</c:v>
                </c:pt>
                <c:pt idx="14921">
                  <c:v>-1</c:v>
                </c:pt>
                <c:pt idx="14922">
                  <c:v>-1</c:v>
                </c:pt>
                <c:pt idx="14923">
                  <c:v>-1</c:v>
                </c:pt>
                <c:pt idx="14924">
                  <c:v>-1</c:v>
                </c:pt>
                <c:pt idx="14925">
                  <c:v>-1</c:v>
                </c:pt>
                <c:pt idx="14926">
                  <c:v>-1</c:v>
                </c:pt>
                <c:pt idx="14927">
                  <c:v>0</c:v>
                </c:pt>
                <c:pt idx="14928">
                  <c:v>0</c:v>
                </c:pt>
                <c:pt idx="14929">
                  <c:v>0</c:v>
                </c:pt>
                <c:pt idx="14930">
                  <c:v>0</c:v>
                </c:pt>
                <c:pt idx="14931">
                  <c:v>0</c:v>
                </c:pt>
                <c:pt idx="14932">
                  <c:v>0</c:v>
                </c:pt>
                <c:pt idx="14933">
                  <c:v>0</c:v>
                </c:pt>
                <c:pt idx="14934">
                  <c:v>0</c:v>
                </c:pt>
                <c:pt idx="14935">
                  <c:v>0</c:v>
                </c:pt>
                <c:pt idx="14936">
                  <c:v>0</c:v>
                </c:pt>
                <c:pt idx="14937">
                  <c:v>0</c:v>
                </c:pt>
                <c:pt idx="14938">
                  <c:v>0</c:v>
                </c:pt>
                <c:pt idx="14939">
                  <c:v>1</c:v>
                </c:pt>
                <c:pt idx="14940">
                  <c:v>1</c:v>
                </c:pt>
                <c:pt idx="14941">
                  <c:v>1</c:v>
                </c:pt>
                <c:pt idx="14942">
                  <c:v>1</c:v>
                </c:pt>
                <c:pt idx="14943">
                  <c:v>1</c:v>
                </c:pt>
                <c:pt idx="14944">
                  <c:v>1</c:v>
                </c:pt>
                <c:pt idx="14945">
                  <c:v>1</c:v>
                </c:pt>
                <c:pt idx="14946">
                  <c:v>1</c:v>
                </c:pt>
                <c:pt idx="14947">
                  <c:v>1</c:v>
                </c:pt>
                <c:pt idx="14948">
                  <c:v>2</c:v>
                </c:pt>
                <c:pt idx="14949">
                  <c:v>2</c:v>
                </c:pt>
                <c:pt idx="14950">
                  <c:v>2</c:v>
                </c:pt>
                <c:pt idx="14951">
                  <c:v>2</c:v>
                </c:pt>
                <c:pt idx="14952">
                  <c:v>2</c:v>
                </c:pt>
                <c:pt idx="14953">
                  <c:v>2</c:v>
                </c:pt>
                <c:pt idx="14954">
                  <c:v>2</c:v>
                </c:pt>
                <c:pt idx="14955">
                  <c:v>3</c:v>
                </c:pt>
                <c:pt idx="14956">
                  <c:v>3</c:v>
                </c:pt>
                <c:pt idx="14957">
                  <c:v>3</c:v>
                </c:pt>
                <c:pt idx="14958">
                  <c:v>3</c:v>
                </c:pt>
                <c:pt idx="14959">
                  <c:v>3</c:v>
                </c:pt>
                <c:pt idx="14960">
                  <c:v>3</c:v>
                </c:pt>
                <c:pt idx="14961">
                  <c:v>3</c:v>
                </c:pt>
                <c:pt idx="14962">
                  <c:v>3</c:v>
                </c:pt>
                <c:pt idx="14963">
                  <c:v>3</c:v>
                </c:pt>
                <c:pt idx="14964">
                  <c:v>4</c:v>
                </c:pt>
                <c:pt idx="14965">
                  <c:v>4</c:v>
                </c:pt>
                <c:pt idx="14966">
                  <c:v>4</c:v>
                </c:pt>
                <c:pt idx="14967">
                  <c:v>4</c:v>
                </c:pt>
                <c:pt idx="14968">
                  <c:v>4</c:v>
                </c:pt>
                <c:pt idx="14969">
                  <c:v>4</c:v>
                </c:pt>
                <c:pt idx="14970">
                  <c:v>4</c:v>
                </c:pt>
                <c:pt idx="14971">
                  <c:v>4</c:v>
                </c:pt>
                <c:pt idx="14972">
                  <c:v>4</c:v>
                </c:pt>
                <c:pt idx="14973">
                  <c:v>4</c:v>
                </c:pt>
                <c:pt idx="14974">
                  <c:v>5</c:v>
                </c:pt>
                <c:pt idx="14975">
                  <c:v>5</c:v>
                </c:pt>
                <c:pt idx="14976">
                  <c:v>5</c:v>
                </c:pt>
                <c:pt idx="14977">
                  <c:v>5</c:v>
                </c:pt>
                <c:pt idx="14978">
                  <c:v>5</c:v>
                </c:pt>
                <c:pt idx="14979">
                  <c:v>5</c:v>
                </c:pt>
                <c:pt idx="14980">
                  <c:v>5</c:v>
                </c:pt>
                <c:pt idx="14981">
                  <c:v>5</c:v>
                </c:pt>
                <c:pt idx="14982">
                  <c:v>5</c:v>
                </c:pt>
                <c:pt idx="14983">
                  <c:v>5</c:v>
                </c:pt>
                <c:pt idx="14984">
                  <c:v>6</c:v>
                </c:pt>
                <c:pt idx="14985">
                  <c:v>6</c:v>
                </c:pt>
                <c:pt idx="14986">
                  <c:v>6</c:v>
                </c:pt>
                <c:pt idx="14987">
                  <c:v>6</c:v>
                </c:pt>
                <c:pt idx="14988">
                  <c:v>6</c:v>
                </c:pt>
                <c:pt idx="14989">
                  <c:v>6</c:v>
                </c:pt>
                <c:pt idx="14990">
                  <c:v>6</c:v>
                </c:pt>
                <c:pt idx="14991">
                  <c:v>7</c:v>
                </c:pt>
                <c:pt idx="14992">
                  <c:v>7</c:v>
                </c:pt>
                <c:pt idx="14993">
                  <c:v>7</c:v>
                </c:pt>
                <c:pt idx="14994">
                  <c:v>7</c:v>
                </c:pt>
                <c:pt idx="14995">
                  <c:v>7</c:v>
                </c:pt>
                <c:pt idx="14996">
                  <c:v>7</c:v>
                </c:pt>
                <c:pt idx="14997">
                  <c:v>7</c:v>
                </c:pt>
                <c:pt idx="14998">
                  <c:v>7</c:v>
                </c:pt>
                <c:pt idx="14999">
                  <c:v>7</c:v>
                </c:pt>
                <c:pt idx="15000">
                  <c:v>7</c:v>
                </c:pt>
                <c:pt idx="15001">
                  <c:v>7</c:v>
                </c:pt>
                <c:pt idx="15002">
                  <c:v>8</c:v>
                </c:pt>
                <c:pt idx="15003">
                  <c:v>8</c:v>
                </c:pt>
                <c:pt idx="15004">
                  <c:v>8</c:v>
                </c:pt>
                <c:pt idx="15005">
                  <c:v>8</c:v>
                </c:pt>
                <c:pt idx="15006">
                  <c:v>8</c:v>
                </c:pt>
                <c:pt idx="15007">
                  <c:v>8</c:v>
                </c:pt>
                <c:pt idx="15008">
                  <c:v>8</c:v>
                </c:pt>
                <c:pt idx="15009">
                  <c:v>8</c:v>
                </c:pt>
                <c:pt idx="15010">
                  <c:v>8</c:v>
                </c:pt>
                <c:pt idx="15011">
                  <c:v>8</c:v>
                </c:pt>
                <c:pt idx="15012">
                  <c:v>8</c:v>
                </c:pt>
                <c:pt idx="15013">
                  <c:v>9</c:v>
                </c:pt>
                <c:pt idx="15014">
                  <c:v>9</c:v>
                </c:pt>
                <c:pt idx="15015">
                  <c:v>9</c:v>
                </c:pt>
                <c:pt idx="15016">
                  <c:v>9</c:v>
                </c:pt>
                <c:pt idx="15017">
                  <c:v>9</c:v>
                </c:pt>
                <c:pt idx="15018">
                  <c:v>9</c:v>
                </c:pt>
                <c:pt idx="15019">
                  <c:v>9</c:v>
                </c:pt>
                <c:pt idx="15020">
                  <c:v>9</c:v>
                </c:pt>
                <c:pt idx="15021">
                  <c:v>10</c:v>
                </c:pt>
                <c:pt idx="15022">
                  <c:v>10</c:v>
                </c:pt>
                <c:pt idx="15023">
                  <c:v>10</c:v>
                </c:pt>
                <c:pt idx="15024">
                  <c:v>10</c:v>
                </c:pt>
                <c:pt idx="15025">
                  <c:v>10</c:v>
                </c:pt>
                <c:pt idx="15026">
                  <c:v>11</c:v>
                </c:pt>
                <c:pt idx="15027">
                  <c:v>11</c:v>
                </c:pt>
                <c:pt idx="15028">
                  <c:v>11</c:v>
                </c:pt>
                <c:pt idx="15029">
                  <c:v>11</c:v>
                </c:pt>
                <c:pt idx="15030">
                  <c:v>12</c:v>
                </c:pt>
                <c:pt idx="15031">
                  <c:v>12</c:v>
                </c:pt>
                <c:pt idx="15032">
                  <c:v>12</c:v>
                </c:pt>
                <c:pt idx="15033">
                  <c:v>12</c:v>
                </c:pt>
                <c:pt idx="15034">
                  <c:v>13</c:v>
                </c:pt>
                <c:pt idx="15035">
                  <c:v>13</c:v>
                </c:pt>
                <c:pt idx="15036">
                  <c:v>13</c:v>
                </c:pt>
                <c:pt idx="15037">
                  <c:v>13</c:v>
                </c:pt>
                <c:pt idx="15038">
                  <c:v>13</c:v>
                </c:pt>
                <c:pt idx="15039">
                  <c:v>14</c:v>
                </c:pt>
                <c:pt idx="15040">
                  <c:v>14</c:v>
                </c:pt>
                <c:pt idx="15041">
                  <c:v>14</c:v>
                </c:pt>
                <c:pt idx="15042">
                  <c:v>14</c:v>
                </c:pt>
                <c:pt idx="15043">
                  <c:v>16</c:v>
                </c:pt>
                <c:pt idx="15044">
                  <c:v>17</c:v>
                </c:pt>
                <c:pt idx="15045">
                  <c:v>18</c:v>
                </c:pt>
                <c:pt idx="15046">
                  <c:v>18</c:v>
                </c:pt>
                <c:pt idx="15047">
                  <c:v>24</c:v>
                </c:pt>
                <c:pt idx="15048">
                  <c:v>30</c:v>
                </c:pt>
                <c:pt idx="15049">
                  <c:v>32</c:v>
                </c:pt>
                <c:pt idx="15050">
                  <c:v>-13</c:v>
                </c:pt>
                <c:pt idx="15051">
                  <c:v>-10</c:v>
                </c:pt>
                <c:pt idx="15052">
                  <c:v>-9</c:v>
                </c:pt>
                <c:pt idx="15053">
                  <c:v>-8</c:v>
                </c:pt>
                <c:pt idx="15054">
                  <c:v>-8</c:v>
                </c:pt>
                <c:pt idx="15055">
                  <c:v>-8</c:v>
                </c:pt>
                <c:pt idx="15056">
                  <c:v>-7</c:v>
                </c:pt>
                <c:pt idx="15057">
                  <c:v>-6</c:v>
                </c:pt>
                <c:pt idx="15058">
                  <c:v>-6</c:v>
                </c:pt>
                <c:pt idx="15059">
                  <c:v>-6</c:v>
                </c:pt>
                <c:pt idx="15060">
                  <c:v>-4</c:v>
                </c:pt>
                <c:pt idx="15061">
                  <c:v>-4</c:v>
                </c:pt>
                <c:pt idx="15062">
                  <c:v>-4</c:v>
                </c:pt>
                <c:pt idx="15063">
                  <c:v>-4</c:v>
                </c:pt>
                <c:pt idx="15064">
                  <c:v>-4</c:v>
                </c:pt>
                <c:pt idx="15065">
                  <c:v>-4</c:v>
                </c:pt>
                <c:pt idx="15066">
                  <c:v>-3</c:v>
                </c:pt>
                <c:pt idx="15067">
                  <c:v>-3</c:v>
                </c:pt>
                <c:pt idx="15068">
                  <c:v>-3</c:v>
                </c:pt>
                <c:pt idx="15069">
                  <c:v>-3</c:v>
                </c:pt>
                <c:pt idx="15070">
                  <c:v>-3</c:v>
                </c:pt>
                <c:pt idx="15071">
                  <c:v>-2</c:v>
                </c:pt>
                <c:pt idx="15072">
                  <c:v>-2</c:v>
                </c:pt>
                <c:pt idx="15073">
                  <c:v>-2</c:v>
                </c:pt>
                <c:pt idx="15074">
                  <c:v>-2</c:v>
                </c:pt>
                <c:pt idx="15075">
                  <c:v>-2</c:v>
                </c:pt>
                <c:pt idx="15076">
                  <c:v>-1</c:v>
                </c:pt>
                <c:pt idx="15077">
                  <c:v>-1</c:v>
                </c:pt>
                <c:pt idx="15078">
                  <c:v>-1</c:v>
                </c:pt>
                <c:pt idx="15079">
                  <c:v>-1</c:v>
                </c:pt>
                <c:pt idx="15080">
                  <c:v>-1</c:v>
                </c:pt>
                <c:pt idx="15081">
                  <c:v>-1</c:v>
                </c:pt>
                <c:pt idx="15082">
                  <c:v>0</c:v>
                </c:pt>
                <c:pt idx="15083">
                  <c:v>0</c:v>
                </c:pt>
                <c:pt idx="15084">
                  <c:v>0</c:v>
                </c:pt>
                <c:pt idx="15085">
                  <c:v>0</c:v>
                </c:pt>
                <c:pt idx="15086">
                  <c:v>0</c:v>
                </c:pt>
                <c:pt idx="15087">
                  <c:v>1</c:v>
                </c:pt>
                <c:pt idx="15088">
                  <c:v>1</c:v>
                </c:pt>
                <c:pt idx="15089">
                  <c:v>1</c:v>
                </c:pt>
                <c:pt idx="15090">
                  <c:v>1</c:v>
                </c:pt>
                <c:pt idx="15091">
                  <c:v>1</c:v>
                </c:pt>
                <c:pt idx="15092">
                  <c:v>1</c:v>
                </c:pt>
                <c:pt idx="15093">
                  <c:v>1</c:v>
                </c:pt>
                <c:pt idx="15094">
                  <c:v>2</c:v>
                </c:pt>
                <c:pt idx="15095">
                  <c:v>2</c:v>
                </c:pt>
                <c:pt idx="15096">
                  <c:v>2</c:v>
                </c:pt>
                <c:pt idx="15097">
                  <c:v>2</c:v>
                </c:pt>
                <c:pt idx="15098">
                  <c:v>2</c:v>
                </c:pt>
                <c:pt idx="15099">
                  <c:v>2</c:v>
                </c:pt>
                <c:pt idx="15100">
                  <c:v>2</c:v>
                </c:pt>
                <c:pt idx="15101">
                  <c:v>2</c:v>
                </c:pt>
                <c:pt idx="15102">
                  <c:v>2</c:v>
                </c:pt>
                <c:pt idx="15103">
                  <c:v>3</c:v>
                </c:pt>
                <c:pt idx="15104">
                  <c:v>3</c:v>
                </c:pt>
                <c:pt idx="15105">
                  <c:v>3</c:v>
                </c:pt>
                <c:pt idx="15106">
                  <c:v>3</c:v>
                </c:pt>
                <c:pt idx="15107">
                  <c:v>3</c:v>
                </c:pt>
                <c:pt idx="15108">
                  <c:v>3</c:v>
                </c:pt>
                <c:pt idx="15109">
                  <c:v>3</c:v>
                </c:pt>
                <c:pt idx="15110">
                  <c:v>3</c:v>
                </c:pt>
                <c:pt idx="15111">
                  <c:v>4</c:v>
                </c:pt>
                <c:pt idx="15112">
                  <c:v>4</c:v>
                </c:pt>
                <c:pt idx="15113">
                  <c:v>4</c:v>
                </c:pt>
                <c:pt idx="15114">
                  <c:v>4</c:v>
                </c:pt>
                <c:pt idx="15115">
                  <c:v>4</c:v>
                </c:pt>
                <c:pt idx="15116">
                  <c:v>4</c:v>
                </c:pt>
                <c:pt idx="15117">
                  <c:v>4</c:v>
                </c:pt>
                <c:pt idx="15118">
                  <c:v>4</c:v>
                </c:pt>
                <c:pt idx="15119">
                  <c:v>5</c:v>
                </c:pt>
                <c:pt idx="15120">
                  <c:v>5</c:v>
                </c:pt>
                <c:pt idx="15121">
                  <c:v>5</c:v>
                </c:pt>
                <c:pt idx="15122">
                  <c:v>5</c:v>
                </c:pt>
                <c:pt idx="15123">
                  <c:v>5</c:v>
                </c:pt>
                <c:pt idx="15124">
                  <c:v>6</c:v>
                </c:pt>
                <c:pt idx="15125">
                  <c:v>6</c:v>
                </c:pt>
                <c:pt idx="15126">
                  <c:v>6</c:v>
                </c:pt>
                <c:pt idx="15127">
                  <c:v>7</c:v>
                </c:pt>
                <c:pt idx="15128">
                  <c:v>7</c:v>
                </c:pt>
                <c:pt idx="15129">
                  <c:v>7</c:v>
                </c:pt>
                <c:pt idx="15130">
                  <c:v>7</c:v>
                </c:pt>
                <c:pt idx="15131">
                  <c:v>7</c:v>
                </c:pt>
                <c:pt idx="15132">
                  <c:v>7</c:v>
                </c:pt>
                <c:pt idx="15133">
                  <c:v>8</c:v>
                </c:pt>
                <c:pt idx="15134">
                  <c:v>8</c:v>
                </c:pt>
                <c:pt idx="15135">
                  <c:v>8</c:v>
                </c:pt>
                <c:pt idx="15136">
                  <c:v>8</c:v>
                </c:pt>
                <c:pt idx="15137">
                  <c:v>9</c:v>
                </c:pt>
                <c:pt idx="15138">
                  <c:v>9</c:v>
                </c:pt>
                <c:pt idx="15139">
                  <c:v>9</c:v>
                </c:pt>
                <c:pt idx="15140">
                  <c:v>9</c:v>
                </c:pt>
                <c:pt idx="15141">
                  <c:v>9</c:v>
                </c:pt>
                <c:pt idx="15142">
                  <c:v>10</c:v>
                </c:pt>
                <c:pt idx="15143">
                  <c:v>10</c:v>
                </c:pt>
                <c:pt idx="15144">
                  <c:v>10</c:v>
                </c:pt>
                <c:pt idx="15145">
                  <c:v>10</c:v>
                </c:pt>
                <c:pt idx="15146">
                  <c:v>11</c:v>
                </c:pt>
                <c:pt idx="15147">
                  <c:v>11</c:v>
                </c:pt>
                <c:pt idx="15148">
                  <c:v>12</c:v>
                </c:pt>
                <c:pt idx="15149">
                  <c:v>12</c:v>
                </c:pt>
                <c:pt idx="15150">
                  <c:v>13</c:v>
                </c:pt>
                <c:pt idx="15151">
                  <c:v>13</c:v>
                </c:pt>
                <c:pt idx="15152">
                  <c:v>13</c:v>
                </c:pt>
                <c:pt idx="15153">
                  <c:v>13</c:v>
                </c:pt>
                <c:pt idx="15154">
                  <c:v>13</c:v>
                </c:pt>
                <c:pt idx="15155">
                  <c:v>13</c:v>
                </c:pt>
                <c:pt idx="15156">
                  <c:v>13</c:v>
                </c:pt>
                <c:pt idx="15157">
                  <c:v>14</c:v>
                </c:pt>
                <c:pt idx="15158">
                  <c:v>14</c:v>
                </c:pt>
                <c:pt idx="15159">
                  <c:v>14</c:v>
                </c:pt>
                <c:pt idx="15160">
                  <c:v>15</c:v>
                </c:pt>
                <c:pt idx="15161">
                  <c:v>15</c:v>
                </c:pt>
                <c:pt idx="15162">
                  <c:v>16</c:v>
                </c:pt>
                <c:pt idx="15163">
                  <c:v>17</c:v>
                </c:pt>
                <c:pt idx="15164">
                  <c:v>18</c:v>
                </c:pt>
                <c:pt idx="15165">
                  <c:v>18</c:v>
                </c:pt>
                <c:pt idx="15166">
                  <c:v>23</c:v>
                </c:pt>
                <c:pt idx="15167">
                  <c:v>23</c:v>
                </c:pt>
                <c:pt idx="15168">
                  <c:v>24</c:v>
                </c:pt>
                <c:pt idx="15169">
                  <c:v>24</c:v>
                </c:pt>
                <c:pt idx="15170">
                  <c:v>32</c:v>
                </c:pt>
                <c:pt idx="15171">
                  <c:v>-11</c:v>
                </c:pt>
                <c:pt idx="15172">
                  <c:v>-10</c:v>
                </c:pt>
                <c:pt idx="15173">
                  <c:v>-8</c:v>
                </c:pt>
                <c:pt idx="15174">
                  <c:v>-8</c:v>
                </c:pt>
                <c:pt idx="15175">
                  <c:v>-8</c:v>
                </c:pt>
                <c:pt idx="15176">
                  <c:v>-8</c:v>
                </c:pt>
                <c:pt idx="15177">
                  <c:v>-7</c:v>
                </c:pt>
                <c:pt idx="15178">
                  <c:v>-6</c:v>
                </c:pt>
                <c:pt idx="15179">
                  <c:v>-6</c:v>
                </c:pt>
                <c:pt idx="15180">
                  <c:v>-6</c:v>
                </c:pt>
                <c:pt idx="15181">
                  <c:v>-6</c:v>
                </c:pt>
                <c:pt idx="15182">
                  <c:v>-5</c:v>
                </c:pt>
                <c:pt idx="15183">
                  <c:v>-5</c:v>
                </c:pt>
                <c:pt idx="15184">
                  <c:v>-5</c:v>
                </c:pt>
                <c:pt idx="15185">
                  <c:v>-4</c:v>
                </c:pt>
                <c:pt idx="15186">
                  <c:v>-3</c:v>
                </c:pt>
                <c:pt idx="15187">
                  <c:v>-2</c:v>
                </c:pt>
                <c:pt idx="15188">
                  <c:v>-2</c:v>
                </c:pt>
                <c:pt idx="15189">
                  <c:v>-2</c:v>
                </c:pt>
                <c:pt idx="15190">
                  <c:v>-2</c:v>
                </c:pt>
                <c:pt idx="15191">
                  <c:v>-1</c:v>
                </c:pt>
                <c:pt idx="15192">
                  <c:v>-1</c:v>
                </c:pt>
                <c:pt idx="15193">
                  <c:v>-1</c:v>
                </c:pt>
                <c:pt idx="15194">
                  <c:v>-1</c:v>
                </c:pt>
                <c:pt idx="15195">
                  <c:v>-1</c:v>
                </c:pt>
                <c:pt idx="15196">
                  <c:v>-1</c:v>
                </c:pt>
                <c:pt idx="15197">
                  <c:v>-1</c:v>
                </c:pt>
                <c:pt idx="15198">
                  <c:v>-1</c:v>
                </c:pt>
                <c:pt idx="15199">
                  <c:v>-1</c:v>
                </c:pt>
                <c:pt idx="15200">
                  <c:v>-1</c:v>
                </c:pt>
                <c:pt idx="15201">
                  <c:v>0</c:v>
                </c:pt>
                <c:pt idx="15202">
                  <c:v>0</c:v>
                </c:pt>
                <c:pt idx="15203">
                  <c:v>0</c:v>
                </c:pt>
                <c:pt idx="15204">
                  <c:v>0</c:v>
                </c:pt>
                <c:pt idx="15205">
                  <c:v>0</c:v>
                </c:pt>
                <c:pt idx="15206">
                  <c:v>0</c:v>
                </c:pt>
                <c:pt idx="15207">
                  <c:v>0</c:v>
                </c:pt>
                <c:pt idx="15208">
                  <c:v>0</c:v>
                </c:pt>
                <c:pt idx="15209">
                  <c:v>0</c:v>
                </c:pt>
                <c:pt idx="15210">
                  <c:v>0</c:v>
                </c:pt>
                <c:pt idx="15211">
                  <c:v>0</c:v>
                </c:pt>
                <c:pt idx="15212">
                  <c:v>1</c:v>
                </c:pt>
                <c:pt idx="15213">
                  <c:v>1</c:v>
                </c:pt>
                <c:pt idx="15214">
                  <c:v>1</c:v>
                </c:pt>
                <c:pt idx="15215">
                  <c:v>1</c:v>
                </c:pt>
                <c:pt idx="15216">
                  <c:v>1</c:v>
                </c:pt>
                <c:pt idx="15217">
                  <c:v>1</c:v>
                </c:pt>
                <c:pt idx="15218">
                  <c:v>1</c:v>
                </c:pt>
                <c:pt idx="15219">
                  <c:v>1</c:v>
                </c:pt>
                <c:pt idx="15220">
                  <c:v>2</c:v>
                </c:pt>
                <c:pt idx="15221">
                  <c:v>2</c:v>
                </c:pt>
                <c:pt idx="15222">
                  <c:v>2</c:v>
                </c:pt>
                <c:pt idx="15223">
                  <c:v>3</c:v>
                </c:pt>
                <c:pt idx="15224">
                  <c:v>3</c:v>
                </c:pt>
                <c:pt idx="15225">
                  <c:v>3</c:v>
                </c:pt>
                <c:pt idx="15226">
                  <c:v>3</c:v>
                </c:pt>
                <c:pt idx="15227">
                  <c:v>3</c:v>
                </c:pt>
                <c:pt idx="15228">
                  <c:v>3</c:v>
                </c:pt>
                <c:pt idx="15229">
                  <c:v>3</c:v>
                </c:pt>
                <c:pt idx="15230">
                  <c:v>3</c:v>
                </c:pt>
                <c:pt idx="15231">
                  <c:v>3</c:v>
                </c:pt>
                <c:pt idx="15232">
                  <c:v>3</c:v>
                </c:pt>
                <c:pt idx="15233">
                  <c:v>3</c:v>
                </c:pt>
                <c:pt idx="15234">
                  <c:v>3</c:v>
                </c:pt>
                <c:pt idx="15235">
                  <c:v>4</c:v>
                </c:pt>
                <c:pt idx="15236">
                  <c:v>4</c:v>
                </c:pt>
                <c:pt idx="15237">
                  <c:v>4</c:v>
                </c:pt>
                <c:pt idx="15238">
                  <c:v>4</c:v>
                </c:pt>
                <c:pt idx="15239">
                  <c:v>4</c:v>
                </c:pt>
                <c:pt idx="15240">
                  <c:v>4</c:v>
                </c:pt>
                <c:pt idx="15241">
                  <c:v>4</c:v>
                </c:pt>
                <c:pt idx="15242">
                  <c:v>4</c:v>
                </c:pt>
                <c:pt idx="15243">
                  <c:v>4</c:v>
                </c:pt>
                <c:pt idx="15244">
                  <c:v>4</c:v>
                </c:pt>
                <c:pt idx="15245">
                  <c:v>4</c:v>
                </c:pt>
                <c:pt idx="15246">
                  <c:v>4</c:v>
                </c:pt>
                <c:pt idx="15247">
                  <c:v>4</c:v>
                </c:pt>
                <c:pt idx="15248">
                  <c:v>4</c:v>
                </c:pt>
                <c:pt idx="15249">
                  <c:v>5</c:v>
                </c:pt>
                <c:pt idx="15250">
                  <c:v>5</c:v>
                </c:pt>
                <c:pt idx="15251">
                  <c:v>5</c:v>
                </c:pt>
                <c:pt idx="15252">
                  <c:v>5</c:v>
                </c:pt>
                <c:pt idx="15253">
                  <c:v>5</c:v>
                </c:pt>
                <c:pt idx="15254">
                  <c:v>5</c:v>
                </c:pt>
                <c:pt idx="15255">
                  <c:v>5</c:v>
                </c:pt>
                <c:pt idx="15256">
                  <c:v>5</c:v>
                </c:pt>
                <c:pt idx="15257">
                  <c:v>6</c:v>
                </c:pt>
                <c:pt idx="15258">
                  <c:v>6</c:v>
                </c:pt>
                <c:pt idx="15259">
                  <c:v>6</c:v>
                </c:pt>
                <c:pt idx="15260">
                  <c:v>6</c:v>
                </c:pt>
                <c:pt idx="15261">
                  <c:v>6</c:v>
                </c:pt>
                <c:pt idx="15262">
                  <c:v>6</c:v>
                </c:pt>
                <c:pt idx="15263">
                  <c:v>6</c:v>
                </c:pt>
                <c:pt idx="15264">
                  <c:v>7</c:v>
                </c:pt>
                <c:pt idx="15265">
                  <c:v>7</c:v>
                </c:pt>
                <c:pt idx="15266">
                  <c:v>7</c:v>
                </c:pt>
                <c:pt idx="15267">
                  <c:v>7</c:v>
                </c:pt>
                <c:pt idx="15268">
                  <c:v>7</c:v>
                </c:pt>
                <c:pt idx="15269">
                  <c:v>7</c:v>
                </c:pt>
                <c:pt idx="15270">
                  <c:v>7</c:v>
                </c:pt>
                <c:pt idx="15271">
                  <c:v>7</c:v>
                </c:pt>
                <c:pt idx="15272">
                  <c:v>7</c:v>
                </c:pt>
                <c:pt idx="15273">
                  <c:v>7</c:v>
                </c:pt>
                <c:pt idx="15274">
                  <c:v>7</c:v>
                </c:pt>
                <c:pt idx="15275">
                  <c:v>7</c:v>
                </c:pt>
                <c:pt idx="15276">
                  <c:v>7</c:v>
                </c:pt>
                <c:pt idx="15277">
                  <c:v>7</c:v>
                </c:pt>
                <c:pt idx="15278">
                  <c:v>7</c:v>
                </c:pt>
                <c:pt idx="15279">
                  <c:v>7</c:v>
                </c:pt>
                <c:pt idx="15280">
                  <c:v>7</c:v>
                </c:pt>
                <c:pt idx="15281">
                  <c:v>7</c:v>
                </c:pt>
                <c:pt idx="15282">
                  <c:v>8</c:v>
                </c:pt>
                <c:pt idx="15283">
                  <c:v>8</c:v>
                </c:pt>
                <c:pt idx="15284">
                  <c:v>8</c:v>
                </c:pt>
                <c:pt idx="15285">
                  <c:v>8</c:v>
                </c:pt>
                <c:pt idx="15286">
                  <c:v>8</c:v>
                </c:pt>
                <c:pt idx="15287">
                  <c:v>8</c:v>
                </c:pt>
                <c:pt idx="15288">
                  <c:v>8</c:v>
                </c:pt>
                <c:pt idx="15289">
                  <c:v>8</c:v>
                </c:pt>
                <c:pt idx="15290">
                  <c:v>9</c:v>
                </c:pt>
                <c:pt idx="15291">
                  <c:v>9</c:v>
                </c:pt>
                <c:pt idx="15292">
                  <c:v>9</c:v>
                </c:pt>
                <c:pt idx="15293">
                  <c:v>9</c:v>
                </c:pt>
                <c:pt idx="15294">
                  <c:v>9</c:v>
                </c:pt>
                <c:pt idx="15295">
                  <c:v>9</c:v>
                </c:pt>
                <c:pt idx="15296">
                  <c:v>10</c:v>
                </c:pt>
                <c:pt idx="15297">
                  <c:v>10</c:v>
                </c:pt>
                <c:pt idx="15298">
                  <c:v>10</c:v>
                </c:pt>
                <c:pt idx="15299">
                  <c:v>10</c:v>
                </c:pt>
                <c:pt idx="15300">
                  <c:v>10</c:v>
                </c:pt>
                <c:pt idx="15301">
                  <c:v>11</c:v>
                </c:pt>
                <c:pt idx="15302">
                  <c:v>11</c:v>
                </c:pt>
                <c:pt idx="15303">
                  <c:v>11</c:v>
                </c:pt>
                <c:pt idx="15304">
                  <c:v>11</c:v>
                </c:pt>
                <c:pt idx="15305">
                  <c:v>11</c:v>
                </c:pt>
                <c:pt idx="15306">
                  <c:v>11</c:v>
                </c:pt>
                <c:pt idx="15307">
                  <c:v>11</c:v>
                </c:pt>
                <c:pt idx="15308">
                  <c:v>11</c:v>
                </c:pt>
                <c:pt idx="15309">
                  <c:v>11</c:v>
                </c:pt>
                <c:pt idx="15310">
                  <c:v>12</c:v>
                </c:pt>
                <c:pt idx="15311">
                  <c:v>12</c:v>
                </c:pt>
                <c:pt idx="15312">
                  <c:v>12</c:v>
                </c:pt>
                <c:pt idx="15313">
                  <c:v>12</c:v>
                </c:pt>
                <c:pt idx="15314">
                  <c:v>12</c:v>
                </c:pt>
                <c:pt idx="15315">
                  <c:v>12</c:v>
                </c:pt>
                <c:pt idx="15316">
                  <c:v>13</c:v>
                </c:pt>
                <c:pt idx="15317">
                  <c:v>14</c:v>
                </c:pt>
                <c:pt idx="15318">
                  <c:v>14</c:v>
                </c:pt>
                <c:pt idx="15319">
                  <c:v>15</c:v>
                </c:pt>
                <c:pt idx="15320">
                  <c:v>16</c:v>
                </c:pt>
                <c:pt idx="15321">
                  <c:v>16</c:v>
                </c:pt>
                <c:pt idx="15322">
                  <c:v>16</c:v>
                </c:pt>
                <c:pt idx="15323">
                  <c:v>16</c:v>
                </c:pt>
                <c:pt idx="15324">
                  <c:v>17</c:v>
                </c:pt>
                <c:pt idx="15325">
                  <c:v>19</c:v>
                </c:pt>
                <c:pt idx="15326">
                  <c:v>20</c:v>
                </c:pt>
                <c:pt idx="15327">
                  <c:v>20</c:v>
                </c:pt>
                <c:pt idx="15328">
                  <c:v>31</c:v>
                </c:pt>
                <c:pt idx="15329">
                  <c:v>-15</c:v>
                </c:pt>
                <c:pt idx="15330">
                  <c:v>-13</c:v>
                </c:pt>
                <c:pt idx="15331">
                  <c:v>-9</c:v>
                </c:pt>
                <c:pt idx="15332">
                  <c:v>-9</c:v>
                </c:pt>
                <c:pt idx="15333">
                  <c:v>-8</c:v>
                </c:pt>
                <c:pt idx="15334">
                  <c:v>-8</c:v>
                </c:pt>
                <c:pt idx="15335">
                  <c:v>-7</c:v>
                </c:pt>
                <c:pt idx="15336">
                  <c:v>-7</c:v>
                </c:pt>
                <c:pt idx="15337">
                  <c:v>-7</c:v>
                </c:pt>
                <c:pt idx="15338">
                  <c:v>-6</c:v>
                </c:pt>
                <c:pt idx="15339">
                  <c:v>-6</c:v>
                </c:pt>
                <c:pt idx="15340">
                  <c:v>-6</c:v>
                </c:pt>
                <c:pt idx="15341">
                  <c:v>-6</c:v>
                </c:pt>
                <c:pt idx="15342">
                  <c:v>-5</c:v>
                </c:pt>
                <c:pt idx="15343">
                  <c:v>-5</c:v>
                </c:pt>
                <c:pt idx="15344">
                  <c:v>-5</c:v>
                </c:pt>
                <c:pt idx="15345">
                  <c:v>-5</c:v>
                </c:pt>
                <c:pt idx="15346">
                  <c:v>-5</c:v>
                </c:pt>
                <c:pt idx="15347">
                  <c:v>-4</c:v>
                </c:pt>
                <c:pt idx="15348">
                  <c:v>-3</c:v>
                </c:pt>
                <c:pt idx="15349">
                  <c:v>-3</c:v>
                </c:pt>
                <c:pt idx="15350">
                  <c:v>-3</c:v>
                </c:pt>
                <c:pt idx="15351">
                  <c:v>-3</c:v>
                </c:pt>
                <c:pt idx="15352">
                  <c:v>-3</c:v>
                </c:pt>
                <c:pt idx="15353">
                  <c:v>-2</c:v>
                </c:pt>
                <c:pt idx="15354">
                  <c:v>-2</c:v>
                </c:pt>
                <c:pt idx="15355">
                  <c:v>-2</c:v>
                </c:pt>
                <c:pt idx="15356">
                  <c:v>-2</c:v>
                </c:pt>
                <c:pt idx="15357">
                  <c:v>-2</c:v>
                </c:pt>
                <c:pt idx="15358">
                  <c:v>-2</c:v>
                </c:pt>
                <c:pt idx="15359">
                  <c:v>-2</c:v>
                </c:pt>
                <c:pt idx="15360">
                  <c:v>-1</c:v>
                </c:pt>
                <c:pt idx="15361">
                  <c:v>-1</c:v>
                </c:pt>
                <c:pt idx="15362">
                  <c:v>-1</c:v>
                </c:pt>
                <c:pt idx="15363">
                  <c:v>-1</c:v>
                </c:pt>
                <c:pt idx="15364">
                  <c:v>-1</c:v>
                </c:pt>
                <c:pt idx="15365">
                  <c:v>-1</c:v>
                </c:pt>
                <c:pt idx="15366">
                  <c:v>0</c:v>
                </c:pt>
                <c:pt idx="15367">
                  <c:v>0</c:v>
                </c:pt>
                <c:pt idx="15368">
                  <c:v>0</c:v>
                </c:pt>
                <c:pt idx="15369">
                  <c:v>0</c:v>
                </c:pt>
                <c:pt idx="15370">
                  <c:v>1</c:v>
                </c:pt>
                <c:pt idx="15371">
                  <c:v>1</c:v>
                </c:pt>
                <c:pt idx="15372">
                  <c:v>1</c:v>
                </c:pt>
                <c:pt idx="15373">
                  <c:v>1</c:v>
                </c:pt>
                <c:pt idx="15374">
                  <c:v>2</c:v>
                </c:pt>
                <c:pt idx="15375">
                  <c:v>2</c:v>
                </c:pt>
                <c:pt idx="15376">
                  <c:v>2</c:v>
                </c:pt>
                <c:pt idx="15377">
                  <c:v>2</c:v>
                </c:pt>
                <c:pt idx="15378">
                  <c:v>2</c:v>
                </c:pt>
                <c:pt idx="15379">
                  <c:v>2</c:v>
                </c:pt>
                <c:pt idx="15380">
                  <c:v>2</c:v>
                </c:pt>
                <c:pt idx="15381">
                  <c:v>2</c:v>
                </c:pt>
                <c:pt idx="15382">
                  <c:v>2</c:v>
                </c:pt>
                <c:pt idx="15383">
                  <c:v>3</c:v>
                </c:pt>
                <c:pt idx="15384">
                  <c:v>3</c:v>
                </c:pt>
                <c:pt idx="15385">
                  <c:v>3</c:v>
                </c:pt>
                <c:pt idx="15386">
                  <c:v>3</c:v>
                </c:pt>
                <c:pt idx="15387">
                  <c:v>3</c:v>
                </c:pt>
                <c:pt idx="15388">
                  <c:v>3</c:v>
                </c:pt>
                <c:pt idx="15389">
                  <c:v>3</c:v>
                </c:pt>
                <c:pt idx="15390">
                  <c:v>3</c:v>
                </c:pt>
                <c:pt idx="15391">
                  <c:v>4</c:v>
                </c:pt>
                <c:pt idx="15392">
                  <c:v>4</c:v>
                </c:pt>
                <c:pt idx="15393">
                  <c:v>4</c:v>
                </c:pt>
                <c:pt idx="15394">
                  <c:v>4</c:v>
                </c:pt>
                <c:pt idx="15395">
                  <c:v>5</c:v>
                </c:pt>
                <c:pt idx="15396">
                  <c:v>5</c:v>
                </c:pt>
                <c:pt idx="15397">
                  <c:v>5</c:v>
                </c:pt>
                <c:pt idx="15398">
                  <c:v>5</c:v>
                </c:pt>
                <c:pt idx="15399">
                  <c:v>5</c:v>
                </c:pt>
                <c:pt idx="15400">
                  <c:v>5</c:v>
                </c:pt>
                <c:pt idx="15401">
                  <c:v>5</c:v>
                </c:pt>
                <c:pt idx="15402">
                  <c:v>5</c:v>
                </c:pt>
                <c:pt idx="15403">
                  <c:v>5</c:v>
                </c:pt>
                <c:pt idx="15404">
                  <c:v>6</c:v>
                </c:pt>
                <c:pt idx="15405">
                  <c:v>6</c:v>
                </c:pt>
                <c:pt idx="15406">
                  <c:v>6</c:v>
                </c:pt>
                <c:pt idx="15407">
                  <c:v>6</c:v>
                </c:pt>
                <c:pt idx="15408">
                  <c:v>6</c:v>
                </c:pt>
                <c:pt idx="15409">
                  <c:v>6</c:v>
                </c:pt>
                <c:pt idx="15410">
                  <c:v>6</c:v>
                </c:pt>
                <c:pt idx="15411">
                  <c:v>7</c:v>
                </c:pt>
                <c:pt idx="15412">
                  <c:v>7</c:v>
                </c:pt>
                <c:pt idx="15413">
                  <c:v>7</c:v>
                </c:pt>
                <c:pt idx="15414">
                  <c:v>7</c:v>
                </c:pt>
                <c:pt idx="15415">
                  <c:v>7</c:v>
                </c:pt>
                <c:pt idx="15416">
                  <c:v>7</c:v>
                </c:pt>
                <c:pt idx="15417">
                  <c:v>7</c:v>
                </c:pt>
                <c:pt idx="15418">
                  <c:v>7</c:v>
                </c:pt>
                <c:pt idx="15419">
                  <c:v>8</c:v>
                </c:pt>
                <c:pt idx="15420">
                  <c:v>8</c:v>
                </c:pt>
                <c:pt idx="15421">
                  <c:v>8</c:v>
                </c:pt>
                <c:pt idx="15422">
                  <c:v>8</c:v>
                </c:pt>
                <c:pt idx="15423">
                  <c:v>8</c:v>
                </c:pt>
                <c:pt idx="15424">
                  <c:v>8</c:v>
                </c:pt>
                <c:pt idx="15425">
                  <c:v>9</c:v>
                </c:pt>
                <c:pt idx="15426">
                  <c:v>9</c:v>
                </c:pt>
                <c:pt idx="15427">
                  <c:v>9</c:v>
                </c:pt>
                <c:pt idx="15428">
                  <c:v>9</c:v>
                </c:pt>
                <c:pt idx="15429">
                  <c:v>9</c:v>
                </c:pt>
                <c:pt idx="15430">
                  <c:v>10</c:v>
                </c:pt>
                <c:pt idx="15431">
                  <c:v>10</c:v>
                </c:pt>
                <c:pt idx="15432">
                  <c:v>10</c:v>
                </c:pt>
                <c:pt idx="15433">
                  <c:v>10</c:v>
                </c:pt>
                <c:pt idx="15434">
                  <c:v>10</c:v>
                </c:pt>
                <c:pt idx="15435">
                  <c:v>10</c:v>
                </c:pt>
                <c:pt idx="15436">
                  <c:v>10</c:v>
                </c:pt>
                <c:pt idx="15437">
                  <c:v>10</c:v>
                </c:pt>
                <c:pt idx="15438">
                  <c:v>10</c:v>
                </c:pt>
                <c:pt idx="15439">
                  <c:v>10</c:v>
                </c:pt>
                <c:pt idx="15440">
                  <c:v>11</c:v>
                </c:pt>
                <c:pt idx="15441">
                  <c:v>11</c:v>
                </c:pt>
                <c:pt idx="15442">
                  <c:v>11</c:v>
                </c:pt>
                <c:pt idx="15443">
                  <c:v>11</c:v>
                </c:pt>
                <c:pt idx="15444">
                  <c:v>12</c:v>
                </c:pt>
                <c:pt idx="15445">
                  <c:v>12</c:v>
                </c:pt>
                <c:pt idx="15446">
                  <c:v>13</c:v>
                </c:pt>
                <c:pt idx="15447">
                  <c:v>13</c:v>
                </c:pt>
                <c:pt idx="15448">
                  <c:v>13</c:v>
                </c:pt>
                <c:pt idx="15449">
                  <c:v>13</c:v>
                </c:pt>
                <c:pt idx="15450">
                  <c:v>14</c:v>
                </c:pt>
                <c:pt idx="15451">
                  <c:v>14</c:v>
                </c:pt>
                <c:pt idx="15452">
                  <c:v>14</c:v>
                </c:pt>
                <c:pt idx="15453">
                  <c:v>14</c:v>
                </c:pt>
                <c:pt idx="15454">
                  <c:v>14</c:v>
                </c:pt>
                <c:pt idx="15455">
                  <c:v>15</c:v>
                </c:pt>
                <c:pt idx="15456">
                  <c:v>15</c:v>
                </c:pt>
                <c:pt idx="15457">
                  <c:v>15</c:v>
                </c:pt>
                <c:pt idx="15458">
                  <c:v>16</c:v>
                </c:pt>
                <c:pt idx="15459">
                  <c:v>16</c:v>
                </c:pt>
                <c:pt idx="15460">
                  <c:v>17</c:v>
                </c:pt>
                <c:pt idx="15461">
                  <c:v>21</c:v>
                </c:pt>
                <c:pt idx="15462">
                  <c:v>22</c:v>
                </c:pt>
                <c:pt idx="15463">
                  <c:v>22</c:v>
                </c:pt>
                <c:pt idx="15464">
                  <c:v>23</c:v>
                </c:pt>
                <c:pt idx="15465">
                  <c:v>23</c:v>
                </c:pt>
                <c:pt idx="15466">
                  <c:v>24</c:v>
                </c:pt>
                <c:pt idx="15467">
                  <c:v>24</c:v>
                </c:pt>
                <c:pt idx="15468">
                  <c:v>27</c:v>
                </c:pt>
                <c:pt idx="15469">
                  <c:v>35</c:v>
                </c:pt>
                <c:pt idx="15470">
                  <c:v>-10</c:v>
                </c:pt>
                <c:pt idx="15471">
                  <c:v>-9</c:v>
                </c:pt>
                <c:pt idx="15472">
                  <c:v>-9</c:v>
                </c:pt>
                <c:pt idx="15473">
                  <c:v>-8</c:v>
                </c:pt>
                <c:pt idx="15474">
                  <c:v>-8</c:v>
                </c:pt>
                <c:pt idx="15475">
                  <c:v>-7</c:v>
                </c:pt>
                <c:pt idx="15476">
                  <c:v>-7</c:v>
                </c:pt>
                <c:pt idx="15477">
                  <c:v>-7</c:v>
                </c:pt>
                <c:pt idx="15478">
                  <c:v>-7</c:v>
                </c:pt>
                <c:pt idx="15479">
                  <c:v>-7</c:v>
                </c:pt>
                <c:pt idx="15480">
                  <c:v>-6</c:v>
                </c:pt>
                <c:pt idx="15481">
                  <c:v>-6</c:v>
                </c:pt>
                <c:pt idx="15482">
                  <c:v>-5</c:v>
                </c:pt>
                <c:pt idx="15483">
                  <c:v>-5</c:v>
                </c:pt>
                <c:pt idx="15484">
                  <c:v>-5</c:v>
                </c:pt>
                <c:pt idx="15485">
                  <c:v>-4</c:v>
                </c:pt>
                <c:pt idx="15486">
                  <c:v>-4</c:v>
                </c:pt>
                <c:pt idx="15487">
                  <c:v>-4</c:v>
                </c:pt>
                <c:pt idx="15488">
                  <c:v>-4</c:v>
                </c:pt>
                <c:pt idx="15489">
                  <c:v>-4</c:v>
                </c:pt>
                <c:pt idx="15490">
                  <c:v>-3</c:v>
                </c:pt>
                <c:pt idx="15491">
                  <c:v>-3</c:v>
                </c:pt>
                <c:pt idx="15492">
                  <c:v>-3</c:v>
                </c:pt>
                <c:pt idx="15493">
                  <c:v>-3</c:v>
                </c:pt>
                <c:pt idx="15494">
                  <c:v>-3</c:v>
                </c:pt>
                <c:pt idx="15495">
                  <c:v>-3</c:v>
                </c:pt>
                <c:pt idx="15496">
                  <c:v>-3</c:v>
                </c:pt>
                <c:pt idx="15497">
                  <c:v>-3</c:v>
                </c:pt>
                <c:pt idx="15498">
                  <c:v>-2</c:v>
                </c:pt>
                <c:pt idx="15499">
                  <c:v>-2</c:v>
                </c:pt>
                <c:pt idx="15500">
                  <c:v>-1</c:v>
                </c:pt>
                <c:pt idx="15501">
                  <c:v>-1</c:v>
                </c:pt>
                <c:pt idx="15502">
                  <c:v>-1</c:v>
                </c:pt>
                <c:pt idx="15503">
                  <c:v>-1</c:v>
                </c:pt>
                <c:pt idx="15504">
                  <c:v>-1</c:v>
                </c:pt>
                <c:pt idx="15505">
                  <c:v>-1</c:v>
                </c:pt>
                <c:pt idx="15506">
                  <c:v>-1</c:v>
                </c:pt>
                <c:pt idx="15507">
                  <c:v>-1</c:v>
                </c:pt>
                <c:pt idx="15508">
                  <c:v>0</c:v>
                </c:pt>
                <c:pt idx="15509">
                  <c:v>0</c:v>
                </c:pt>
                <c:pt idx="15510">
                  <c:v>0</c:v>
                </c:pt>
                <c:pt idx="15511">
                  <c:v>0</c:v>
                </c:pt>
                <c:pt idx="15512">
                  <c:v>0</c:v>
                </c:pt>
                <c:pt idx="15513">
                  <c:v>0</c:v>
                </c:pt>
                <c:pt idx="15514">
                  <c:v>0</c:v>
                </c:pt>
                <c:pt idx="15515">
                  <c:v>0</c:v>
                </c:pt>
                <c:pt idx="15516">
                  <c:v>0</c:v>
                </c:pt>
                <c:pt idx="15517">
                  <c:v>0</c:v>
                </c:pt>
                <c:pt idx="15518">
                  <c:v>0</c:v>
                </c:pt>
                <c:pt idx="15519">
                  <c:v>1</c:v>
                </c:pt>
                <c:pt idx="15520">
                  <c:v>1</c:v>
                </c:pt>
                <c:pt idx="15521">
                  <c:v>1</c:v>
                </c:pt>
                <c:pt idx="15522">
                  <c:v>1</c:v>
                </c:pt>
                <c:pt idx="15523">
                  <c:v>1</c:v>
                </c:pt>
                <c:pt idx="15524">
                  <c:v>1</c:v>
                </c:pt>
                <c:pt idx="15525">
                  <c:v>1</c:v>
                </c:pt>
                <c:pt idx="15526">
                  <c:v>2</c:v>
                </c:pt>
                <c:pt idx="15527">
                  <c:v>2</c:v>
                </c:pt>
                <c:pt idx="15528">
                  <c:v>2</c:v>
                </c:pt>
                <c:pt idx="15529">
                  <c:v>2</c:v>
                </c:pt>
                <c:pt idx="15530">
                  <c:v>2</c:v>
                </c:pt>
                <c:pt idx="15531">
                  <c:v>2</c:v>
                </c:pt>
                <c:pt idx="15532">
                  <c:v>3</c:v>
                </c:pt>
                <c:pt idx="15533">
                  <c:v>3</c:v>
                </c:pt>
                <c:pt idx="15534">
                  <c:v>3</c:v>
                </c:pt>
                <c:pt idx="15535">
                  <c:v>3</c:v>
                </c:pt>
                <c:pt idx="15536">
                  <c:v>3</c:v>
                </c:pt>
                <c:pt idx="15537">
                  <c:v>3</c:v>
                </c:pt>
                <c:pt idx="15538">
                  <c:v>4</c:v>
                </c:pt>
                <c:pt idx="15539">
                  <c:v>4</c:v>
                </c:pt>
                <c:pt idx="15540">
                  <c:v>4</c:v>
                </c:pt>
                <c:pt idx="15541">
                  <c:v>4</c:v>
                </c:pt>
                <c:pt idx="15542">
                  <c:v>4</c:v>
                </c:pt>
                <c:pt idx="15543">
                  <c:v>4</c:v>
                </c:pt>
                <c:pt idx="15544">
                  <c:v>5</c:v>
                </c:pt>
                <c:pt idx="15545">
                  <c:v>5</c:v>
                </c:pt>
                <c:pt idx="15546">
                  <c:v>5</c:v>
                </c:pt>
                <c:pt idx="15547">
                  <c:v>5</c:v>
                </c:pt>
                <c:pt idx="15548">
                  <c:v>5</c:v>
                </c:pt>
                <c:pt idx="15549">
                  <c:v>5</c:v>
                </c:pt>
                <c:pt idx="15550">
                  <c:v>6</c:v>
                </c:pt>
                <c:pt idx="15551">
                  <c:v>6</c:v>
                </c:pt>
                <c:pt idx="15552">
                  <c:v>6</c:v>
                </c:pt>
                <c:pt idx="15553">
                  <c:v>6</c:v>
                </c:pt>
                <c:pt idx="15554">
                  <c:v>6</c:v>
                </c:pt>
                <c:pt idx="15555">
                  <c:v>6</c:v>
                </c:pt>
                <c:pt idx="15556">
                  <c:v>6</c:v>
                </c:pt>
                <c:pt idx="15557">
                  <c:v>7</c:v>
                </c:pt>
                <c:pt idx="15558">
                  <c:v>7</c:v>
                </c:pt>
                <c:pt idx="15559">
                  <c:v>7</c:v>
                </c:pt>
                <c:pt idx="15560">
                  <c:v>7</c:v>
                </c:pt>
                <c:pt idx="15561">
                  <c:v>7</c:v>
                </c:pt>
                <c:pt idx="15562">
                  <c:v>7</c:v>
                </c:pt>
                <c:pt idx="15563">
                  <c:v>7</c:v>
                </c:pt>
                <c:pt idx="15564">
                  <c:v>7</c:v>
                </c:pt>
                <c:pt idx="15565">
                  <c:v>7</c:v>
                </c:pt>
                <c:pt idx="15566">
                  <c:v>7</c:v>
                </c:pt>
                <c:pt idx="15567">
                  <c:v>8</c:v>
                </c:pt>
                <c:pt idx="15568">
                  <c:v>8</c:v>
                </c:pt>
                <c:pt idx="15569">
                  <c:v>8</c:v>
                </c:pt>
                <c:pt idx="15570">
                  <c:v>9</c:v>
                </c:pt>
                <c:pt idx="15571">
                  <c:v>9</c:v>
                </c:pt>
                <c:pt idx="15572">
                  <c:v>9</c:v>
                </c:pt>
                <c:pt idx="15573">
                  <c:v>9</c:v>
                </c:pt>
                <c:pt idx="15574">
                  <c:v>9</c:v>
                </c:pt>
                <c:pt idx="15575">
                  <c:v>9</c:v>
                </c:pt>
                <c:pt idx="15576">
                  <c:v>10</c:v>
                </c:pt>
                <c:pt idx="15577">
                  <c:v>10</c:v>
                </c:pt>
                <c:pt idx="15578">
                  <c:v>10</c:v>
                </c:pt>
                <c:pt idx="15579">
                  <c:v>10</c:v>
                </c:pt>
                <c:pt idx="15580">
                  <c:v>10</c:v>
                </c:pt>
                <c:pt idx="15581">
                  <c:v>10</c:v>
                </c:pt>
                <c:pt idx="15582">
                  <c:v>10</c:v>
                </c:pt>
                <c:pt idx="15583">
                  <c:v>10</c:v>
                </c:pt>
                <c:pt idx="15584">
                  <c:v>10</c:v>
                </c:pt>
                <c:pt idx="15585">
                  <c:v>10</c:v>
                </c:pt>
                <c:pt idx="15586">
                  <c:v>10</c:v>
                </c:pt>
                <c:pt idx="15587">
                  <c:v>10</c:v>
                </c:pt>
                <c:pt idx="15588">
                  <c:v>11</c:v>
                </c:pt>
                <c:pt idx="15589">
                  <c:v>12</c:v>
                </c:pt>
                <c:pt idx="15590">
                  <c:v>12</c:v>
                </c:pt>
                <c:pt idx="15591">
                  <c:v>12</c:v>
                </c:pt>
                <c:pt idx="15592">
                  <c:v>12</c:v>
                </c:pt>
                <c:pt idx="15593">
                  <c:v>12</c:v>
                </c:pt>
                <c:pt idx="15594">
                  <c:v>13</c:v>
                </c:pt>
                <c:pt idx="15595">
                  <c:v>13</c:v>
                </c:pt>
                <c:pt idx="15596">
                  <c:v>13</c:v>
                </c:pt>
                <c:pt idx="15597">
                  <c:v>13</c:v>
                </c:pt>
                <c:pt idx="15598">
                  <c:v>13</c:v>
                </c:pt>
                <c:pt idx="15599">
                  <c:v>14</c:v>
                </c:pt>
                <c:pt idx="15600">
                  <c:v>14</c:v>
                </c:pt>
                <c:pt idx="15601">
                  <c:v>14</c:v>
                </c:pt>
                <c:pt idx="15602">
                  <c:v>14</c:v>
                </c:pt>
                <c:pt idx="15603">
                  <c:v>14</c:v>
                </c:pt>
                <c:pt idx="15604">
                  <c:v>14</c:v>
                </c:pt>
                <c:pt idx="15605">
                  <c:v>14</c:v>
                </c:pt>
                <c:pt idx="15606">
                  <c:v>14</c:v>
                </c:pt>
                <c:pt idx="15607">
                  <c:v>15</c:v>
                </c:pt>
                <c:pt idx="15608">
                  <c:v>15</c:v>
                </c:pt>
                <c:pt idx="15609">
                  <c:v>17</c:v>
                </c:pt>
                <c:pt idx="15610">
                  <c:v>18</c:v>
                </c:pt>
                <c:pt idx="15611">
                  <c:v>20</c:v>
                </c:pt>
                <c:pt idx="15612">
                  <c:v>20</c:v>
                </c:pt>
                <c:pt idx="15613">
                  <c:v>20</c:v>
                </c:pt>
                <c:pt idx="15614">
                  <c:v>27</c:v>
                </c:pt>
                <c:pt idx="15615">
                  <c:v>-14</c:v>
                </c:pt>
                <c:pt idx="15616">
                  <c:v>-11</c:v>
                </c:pt>
                <c:pt idx="15617">
                  <c:v>-10</c:v>
                </c:pt>
                <c:pt idx="15618">
                  <c:v>-9</c:v>
                </c:pt>
                <c:pt idx="15619">
                  <c:v>-9</c:v>
                </c:pt>
                <c:pt idx="15620">
                  <c:v>-9</c:v>
                </c:pt>
                <c:pt idx="15621">
                  <c:v>-9</c:v>
                </c:pt>
                <c:pt idx="15622">
                  <c:v>-9</c:v>
                </c:pt>
                <c:pt idx="15623">
                  <c:v>-8</c:v>
                </c:pt>
                <c:pt idx="15624">
                  <c:v>-7</c:v>
                </c:pt>
                <c:pt idx="15625">
                  <c:v>-7</c:v>
                </c:pt>
                <c:pt idx="15626">
                  <c:v>-7</c:v>
                </c:pt>
                <c:pt idx="15627">
                  <c:v>-7</c:v>
                </c:pt>
                <c:pt idx="15628">
                  <c:v>-7</c:v>
                </c:pt>
                <c:pt idx="15629">
                  <c:v>-7</c:v>
                </c:pt>
                <c:pt idx="15630">
                  <c:v>-6</c:v>
                </c:pt>
                <c:pt idx="15631">
                  <c:v>-6</c:v>
                </c:pt>
                <c:pt idx="15632">
                  <c:v>-6</c:v>
                </c:pt>
                <c:pt idx="15633">
                  <c:v>-6</c:v>
                </c:pt>
                <c:pt idx="15634">
                  <c:v>-6</c:v>
                </c:pt>
                <c:pt idx="15635">
                  <c:v>-4</c:v>
                </c:pt>
                <c:pt idx="15636">
                  <c:v>-4</c:v>
                </c:pt>
                <c:pt idx="15637">
                  <c:v>-4</c:v>
                </c:pt>
                <c:pt idx="15638">
                  <c:v>-4</c:v>
                </c:pt>
                <c:pt idx="15639">
                  <c:v>-4</c:v>
                </c:pt>
                <c:pt idx="15640">
                  <c:v>-4</c:v>
                </c:pt>
                <c:pt idx="15641">
                  <c:v>-4</c:v>
                </c:pt>
                <c:pt idx="15642">
                  <c:v>-4</c:v>
                </c:pt>
                <c:pt idx="15643">
                  <c:v>-4</c:v>
                </c:pt>
                <c:pt idx="15644">
                  <c:v>-4</c:v>
                </c:pt>
                <c:pt idx="15645">
                  <c:v>-4</c:v>
                </c:pt>
                <c:pt idx="15646">
                  <c:v>-3</c:v>
                </c:pt>
                <c:pt idx="15647">
                  <c:v>-3</c:v>
                </c:pt>
                <c:pt idx="15648">
                  <c:v>-3</c:v>
                </c:pt>
                <c:pt idx="15649">
                  <c:v>-3</c:v>
                </c:pt>
                <c:pt idx="15650">
                  <c:v>-3</c:v>
                </c:pt>
                <c:pt idx="15651">
                  <c:v>-2</c:v>
                </c:pt>
                <c:pt idx="15652">
                  <c:v>-2</c:v>
                </c:pt>
                <c:pt idx="15653">
                  <c:v>-2</c:v>
                </c:pt>
                <c:pt idx="15654">
                  <c:v>-2</c:v>
                </c:pt>
                <c:pt idx="15655">
                  <c:v>-2</c:v>
                </c:pt>
                <c:pt idx="15656">
                  <c:v>-2</c:v>
                </c:pt>
                <c:pt idx="15657">
                  <c:v>-2</c:v>
                </c:pt>
                <c:pt idx="15658">
                  <c:v>-1</c:v>
                </c:pt>
                <c:pt idx="15659">
                  <c:v>-1</c:v>
                </c:pt>
                <c:pt idx="15660">
                  <c:v>-1</c:v>
                </c:pt>
                <c:pt idx="15661">
                  <c:v>-1</c:v>
                </c:pt>
                <c:pt idx="15662">
                  <c:v>-1</c:v>
                </c:pt>
                <c:pt idx="15663">
                  <c:v>-1</c:v>
                </c:pt>
                <c:pt idx="15664">
                  <c:v>-1</c:v>
                </c:pt>
                <c:pt idx="15665">
                  <c:v>-1</c:v>
                </c:pt>
                <c:pt idx="15666">
                  <c:v>-1</c:v>
                </c:pt>
                <c:pt idx="15667">
                  <c:v>0</c:v>
                </c:pt>
                <c:pt idx="15668">
                  <c:v>0</c:v>
                </c:pt>
                <c:pt idx="15669">
                  <c:v>0</c:v>
                </c:pt>
                <c:pt idx="15670">
                  <c:v>0</c:v>
                </c:pt>
                <c:pt idx="15671">
                  <c:v>0</c:v>
                </c:pt>
                <c:pt idx="15672">
                  <c:v>0</c:v>
                </c:pt>
                <c:pt idx="15673">
                  <c:v>0</c:v>
                </c:pt>
                <c:pt idx="15674">
                  <c:v>1</c:v>
                </c:pt>
                <c:pt idx="15675">
                  <c:v>1</c:v>
                </c:pt>
                <c:pt idx="15676">
                  <c:v>1</c:v>
                </c:pt>
                <c:pt idx="15677">
                  <c:v>1</c:v>
                </c:pt>
                <c:pt idx="15678">
                  <c:v>1</c:v>
                </c:pt>
                <c:pt idx="15679">
                  <c:v>1</c:v>
                </c:pt>
                <c:pt idx="15680">
                  <c:v>1</c:v>
                </c:pt>
                <c:pt idx="15681">
                  <c:v>2</c:v>
                </c:pt>
                <c:pt idx="15682">
                  <c:v>2</c:v>
                </c:pt>
                <c:pt idx="15683">
                  <c:v>2</c:v>
                </c:pt>
                <c:pt idx="15684">
                  <c:v>2</c:v>
                </c:pt>
                <c:pt idx="15685">
                  <c:v>3</c:v>
                </c:pt>
                <c:pt idx="15686">
                  <c:v>3</c:v>
                </c:pt>
                <c:pt idx="15687">
                  <c:v>3</c:v>
                </c:pt>
                <c:pt idx="15688">
                  <c:v>3</c:v>
                </c:pt>
                <c:pt idx="15689">
                  <c:v>3</c:v>
                </c:pt>
                <c:pt idx="15690">
                  <c:v>3</c:v>
                </c:pt>
                <c:pt idx="15691">
                  <c:v>3</c:v>
                </c:pt>
                <c:pt idx="15692">
                  <c:v>3</c:v>
                </c:pt>
                <c:pt idx="15693">
                  <c:v>3</c:v>
                </c:pt>
                <c:pt idx="15694">
                  <c:v>3</c:v>
                </c:pt>
                <c:pt idx="15695">
                  <c:v>4</c:v>
                </c:pt>
                <c:pt idx="15696">
                  <c:v>4</c:v>
                </c:pt>
                <c:pt idx="15697">
                  <c:v>4</c:v>
                </c:pt>
                <c:pt idx="15698">
                  <c:v>4</c:v>
                </c:pt>
                <c:pt idx="15699">
                  <c:v>5</c:v>
                </c:pt>
                <c:pt idx="15700">
                  <c:v>5</c:v>
                </c:pt>
                <c:pt idx="15701">
                  <c:v>5</c:v>
                </c:pt>
                <c:pt idx="15702">
                  <c:v>5</c:v>
                </c:pt>
                <c:pt idx="15703">
                  <c:v>5</c:v>
                </c:pt>
                <c:pt idx="15704">
                  <c:v>5</c:v>
                </c:pt>
                <c:pt idx="15705">
                  <c:v>5</c:v>
                </c:pt>
                <c:pt idx="15706">
                  <c:v>5</c:v>
                </c:pt>
                <c:pt idx="15707">
                  <c:v>5</c:v>
                </c:pt>
                <c:pt idx="15708">
                  <c:v>6</c:v>
                </c:pt>
                <c:pt idx="15709">
                  <c:v>6</c:v>
                </c:pt>
                <c:pt idx="15710">
                  <c:v>6</c:v>
                </c:pt>
                <c:pt idx="15711">
                  <c:v>6</c:v>
                </c:pt>
                <c:pt idx="15712">
                  <c:v>7</c:v>
                </c:pt>
                <c:pt idx="15713">
                  <c:v>7</c:v>
                </c:pt>
                <c:pt idx="15714">
                  <c:v>7</c:v>
                </c:pt>
                <c:pt idx="15715">
                  <c:v>7</c:v>
                </c:pt>
                <c:pt idx="15716">
                  <c:v>7</c:v>
                </c:pt>
                <c:pt idx="15717">
                  <c:v>7</c:v>
                </c:pt>
                <c:pt idx="15718">
                  <c:v>8</c:v>
                </c:pt>
                <c:pt idx="15719">
                  <c:v>8</c:v>
                </c:pt>
                <c:pt idx="15720">
                  <c:v>8</c:v>
                </c:pt>
                <c:pt idx="15721">
                  <c:v>8</c:v>
                </c:pt>
                <c:pt idx="15722">
                  <c:v>8</c:v>
                </c:pt>
                <c:pt idx="15723">
                  <c:v>8</c:v>
                </c:pt>
                <c:pt idx="15724">
                  <c:v>8</c:v>
                </c:pt>
                <c:pt idx="15725">
                  <c:v>8</c:v>
                </c:pt>
                <c:pt idx="15726">
                  <c:v>8</c:v>
                </c:pt>
                <c:pt idx="15727">
                  <c:v>9</c:v>
                </c:pt>
                <c:pt idx="15728">
                  <c:v>9</c:v>
                </c:pt>
                <c:pt idx="15729">
                  <c:v>9</c:v>
                </c:pt>
                <c:pt idx="15730">
                  <c:v>9</c:v>
                </c:pt>
                <c:pt idx="15731">
                  <c:v>10</c:v>
                </c:pt>
                <c:pt idx="15732">
                  <c:v>10</c:v>
                </c:pt>
                <c:pt idx="15733">
                  <c:v>11</c:v>
                </c:pt>
                <c:pt idx="15734">
                  <c:v>11</c:v>
                </c:pt>
                <c:pt idx="15735">
                  <c:v>11</c:v>
                </c:pt>
                <c:pt idx="15736">
                  <c:v>11</c:v>
                </c:pt>
                <c:pt idx="15737">
                  <c:v>11</c:v>
                </c:pt>
                <c:pt idx="15738">
                  <c:v>12</c:v>
                </c:pt>
                <c:pt idx="15739">
                  <c:v>12</c:v>
                </c:pt>
                <c:pt idx="15740">
                  <c:v>12</c:v>
                </c:pt>
                <c:pt idx="15741">
                  <c:v>12</c:v>
                </c:pt>
                <c:pt idx="15742">
                  <c:v>12</c:v>
                </c:pt>
                <c:pt idx="15743">
                  <c:v>12</c:v>
                </c:pt>
                <c:pt idx="15744">
                  <c:v>13</c:v>
                </c:pt>
                <c:pt idx="15745">
                  <c:v>13</c:v>
                </c:pt>
                <c:pt idx="15746">
                  <c:v>14</c:v>
                </c:pt>
                <c:pt idx="15747">
                  <c:v>14</c:v>
                </c:pt>
                <c:pt idx="15748">
                  <c:v>15</c:v>
                </c:pt>
                <c:pt idx="15749">
                  <c:v>16</c:v>
                </c:pt>
                <c:pt idx="15750">
                  <c:v>16</c:v>
                </c:pt>
                <c:pt idx="15751">
                  <c:v>16</c:v>
                </c:pt>
                <c:pt idx="15752">
                  <c:v>16</c:v>
                </c:pt>
                <c:pt idx="15753">
                  <c:v>19</c:v>
                </c:pt>
                <c:pt idx="15754">
                  <c:v>20</c:v>
                </c:pt>
                <c:pt idx="15755">
                  <c:v>21</c:v>
                </c:pt>
                <c:pt idx="15756">
                  <c:v>22</c:v>
                </c:pt>
                <c:pt idx="15757">
                  <c:v>22</c:v>
                </c:pt>
                <c:pt idx="15758">
                  <c:v>23</c:v>
                </c:pt>
                <c:pt idx="15759">
                  <c:v>26</c:v>
                </c:pt>
                <c:pt idx="15760">
                  <c:v>28</c:v>
                </c:pt>
                <c:pt idx="15761">
                  <c:v>-20</c:v>
                </c:pt>
                <c:pt idx="15762">
                  <c:v>-19</c:v>
                </c:pt>
                <c:pt idx="15763">
                  <c:v>-11</c:v>
                </c:pt>
                <c:pt idx="15764">
                  <c:v>-11</c:v>
                </c:pt>
                <c:pt idx="15765">
                  <c:v>-11</c:v>
                </c:pt>
                <c:pt idx="15766">
                  <c:v>-10</c:v>
                </c:pt>
                <c:pt idx="15767">
                  <c:v>-9</c:v>
                </c:pt>
                <c:pt idx="15768">
                  <c:v>-9</c:v>
                </c:pt>
                <c:pt idx="15769">
                  <c:v>-9</c:v>
                </c:pt>
                <c:pt idx="15770">
                  <c:v>-9</c:v>
                </c:pt>
                <c:pt idx="15771">
                  <c:v>-8</c:v>
                </c:pt>
                <c:pt idx="15772">
                  <c:v>-8</c:v>
                </c:pt>
                <c:pt idx="15773">
                  <c:v>-8</c:v>
                </c:pt>
                <c:pt idx="15774">
                  <c:v>-8</c:v>
                </c:pt>
                <c:pt idx="15775">
                  <c:v>-7</c:v>
                </c:pt>
                <c:pt idx="15776">
                  <c:v>-6</c:v>
                </c:pt>
                <c:pt idx="15777">
                  <c:v>-6</c:v>
                </c:pt>
                <c:pt idx="15778">
                  <c:v>-6</c:v>
                </c:pt>
                <c:pt idx="15779">
                  <c:v>-6</c:v>
                </c:pt>
                <c:pt idx="15780">
                  <c:v>-6</c:v>
                </c:pt>
                <c:pt idx="15781">
                  <c:v>-6</c:v>
                </c:pt>
                <c:pt idx="15782">
                  <c:v>-5</c:v>
                </c:pt>
                <c:pt idx="15783">
                  <c:v>-5</c:v>
                </c:pt>
                <c:pt idx="15784">
                  <c:v>-5</c:v>
                </c:pt>
                <c:pt idx="15785">
                  <c:v>-5</c:v>
                </c:pt>
                <c:pt idx="15786">
                  <c:v>-5</c:v>
                </c:pt>
                <c:pt idx="15787">
                  <c:v>-5</c:v>
                </c:pt>
                <c:pt idx="15788">
                  <c:v>-5</c:v>
                </c:pt>
                <c:pt idx="15789">
                  <c:v>-4</c:v>
                </c:pt>
                <c:pt idx="15790">
                  <c:v>-4</c:v>
                </c:pt>
                <c:pt idx="15791">
                  <c:v>-4</c:v>
                </c:pt>
                <c:pt idx="15792">
                  <c:v>-3</c:v>
                </c:pt>
                <c:pt idx="15793">
                  <c:v>-3</c:v>
                </c:pt>
                <c:pt idx="15794">
                  <c:v>-3</c:v>
                </c:pt>
                <c:pt idx="15795">
                  <c:v>-3</c:v>
                </c:pt>
                <c:pt idx="15796">
                  <c:v>-3</c:v>
                </c:pt>
                <c:pt idx="15797">
                  <c:v>-3</c:v>
                </c:pt>
                <c:pt idx="15798">
                  <c:v>-3</c:v>
                </c:pt>
                <c:pt idx="15799">
                  <c:v>-2</c:v>
                </c:pt>
                <c:pt idx="15800">
                  <c:v>-2</c:v>
                </c:pt>
                <c:pt idx="15801">
                  <c:v>-2</c:v>
                </c:pt>
                <c:pt idx="15802">
                  <c:v>-2</c:v>
                </c:pt>
                <c:pt idx="15803">
                  <c:v>-1</c:v>
                </c:pt>
                <c:pt idx="15804">
                  <c:v>-1</c:v>
                </c:pt>
                <c:pt idx="15805">
                  <c:v>-1</c:v>
                </c:pt>
                <c:pt idx="15806">
                  <c:v>-1</c:v>
                </c:pt>
                <c:pt idx="15807">
                  <c:v>0</c:v>
                </c:pt>
                <c:pt idx="15808">
                  <c:v>0</c:v>
                </c:pt>
                <c:pt idx="15809">
                  <c:v>0</c:v>
                </c:pt>
                <c:pt idx="15810">
                  <c:v>0</c:v>
                </c:pt>
                <c:pt idx="15811">
                  <c:v>1</c:v>
                </c:pt>
                <c:pt idx="15812">
                  <c:v>1</c:v>
                </c:pt>
                <c:pt idx="15813">
                  <c:v>1</c:v>
                </c:pt>
                <c:pt idx="15814">
                  <c:v>1</c:v>
                </c:pt>
                <c:pt idx="15815">
                  <c:v>1</c:v>
                </c:pt>
                <c:pt idx="15816">
                  <c:v>1</c:v>
                </c:pt>
                <c:pt idx="15817">
                  <c:v>2</c:v>
                </c:pt>
                <c:pt idx="15818">
                  <c:v>2</c:v>
                </c:pt>
                <c:pt idx="15819">
                  <c:v>2</c:v>
                </c:pt>
                <c:pt idx="15820">
                  <c:v>2</c:v>
                </c:pt>
                <c:pt idx="15821">
                  <c:v>2</c:v>
                </c:pt>
                <c:pt idx="15822">
                  <c:v>2</c:v>
                </c:pt>
                <c:pt idx="15823">
                  <c:v>3</c:v>
                </c:pt>
                <c:pt idx="15824">
                  <c:v>3</c:v>
                </c:pt>
                <c:pt idx="15825">
                  <c:v>3</c:v>
                </c:pt>
                <c:pt idx="15826">
                  <c:v>3</c:v>
                </c:pt>
                <c:pt idx="15827">
                  <c:v>3</c:v>
                </c:pt>
                <c:pt idx="15828">
                  <c:v>3</c:v>
                </c:pt>
                <c:pt idx="15829">
                  <c:v>4</c:v>
                </c:pt>
                <c:pt idx="15830">
                  <c:v>4</c:v>
                </c:pt>
                <c:pt idx="15831">
                  <c:v>4</c:v>
                </c:pt>
                <c:pt idx="15832">
                  <c:v>4</c:v>
                </c:pt>
                <c:pt idx="15833">
                  <c:v>4</c:v>
                </c:pt>
                <c:pt idx="15834">
                  <c:v>4</c:v>
                </c:pt>
                <c:pt idx="15835">
                  <c:v>4</c:v>
                </c:pt>
                <c:pt idx="15836">
                  <c:v>4</c:v>
                </c:pt>
                <c:pt idx="15837">
                  <c:v>4</c:v>
                </c:pt>
                <c:pt idx="15838">
                  <c:v>4</c:v>
                </c:pt>
                <c:pt idx="15839">
                  <c:v>4</c:v>
                </c:pt>
                <c:pt idx="15840">
                  <c:v>4</c:v>
                </c:pt>
                <c:pt idx="15841">
                  <c:v>5</c:v>
                </c:pt>
                <c:pt idx="15842">
                  <c:v>5</c:v>
                </c:pt>
                <c:pt idx="15843">
                  <c:v>5</c:v>
                </c:pt>
                <c:pt idx="15844">
                  <c:v>5</c:v>
                </c:pt>
                <c:pt idx="15845">
                  <c:v>5</c:v>
                </c:pt>
                <c:pt idx="15846">
                  <c:v>5</c:v>
                </c:pt>
                <c:pt idx="15847">
                  <c:v>5</c:v>
                </c:pt>
                <c:pt idx="15848">
                  <c:v>5</c:v>
                </c:pt>
                <c:pt idx="15849">
                  <c:v>5</c:v>
                </c:pt>
                <c:pt idx="15850">
                  <c:v>6</c:v>
                </c:pt>
                <c:pt idx="15851">
                  <c:v>6</c:v>
                </c:pt>
                <c:pt idx="15852">
                  <c:v>6</c:v>
                </c:pt>
                <c:pt idx="15853">
                  <c:v>6</c:v>
                </c:pt>
                <c:pt idx="15854">
                  <c:v>6</c:v>
                </c:pt>
                <c:pt idx="15855">
                  <c:v>6</c:v>
                </c:pt>
                <c:pt idx="15856">
                  <c:v>6</c:v>
                </c:pt>
                <c:pt idx="15857">
                  <c:v>7</c:v>
                </c:pt>
                <c:pt idx="15858">
                  <c:v>7</c:v>
                </c:pt>
                <c:pt idx="15859">
                  <c:v>7</c:v>
                </c:pt>
                <c:pt idx="15860">
                  <c:v>7</c:v>
                </c:pt>
                <c:pt idx="15861">
                  <c:v>7</c:v>
                </c:pt>
                <c:pt idx="15862">
                  <c:v>7</c:v>
                </c:pt>
                <c:pt idx="15863">
                  <c:v>7</c:v>
                </c:pt>
                <c:pt idx="15864">
                  <c:v>7</c:v>
                </c:pt>
                <c:pt idx="15865">
                  <c:v>7</c:v>
                </c:pt>
                <c:pt idx="15866">
                  <c:v>7</c:v>
                </c:pt>
                <c:pt idx="15867">
                  <c:v>8</c:v>
                </c:pt>
                <c:pt idx="15868">
                  <c:v>8</c:v>
                </c:pt>
                <c:pt idx="15869">
                  <c:v>8</c:v>
                </c:pt>
                <c:pt idx="15870">
                  <c:v>8</c:v>
                </c:pt>
                <c:pt idx="15871">
                  <c:v>8</c:v>
                </c:pt>
                <c:pt idx="15872">
                  <c:v>8</c:v>
                </c:pt>
                <c:pt idx="15873">
                  <c:v>9</c:v>
                </c:pt>
                <c:pt idx="15874">
                  <c:v>9</c:v>
                </c:pt>
                <c:pt idx="15875">
                  <c:v>9</c:v>
                </c:pt>
                <c:pt idx="15876">
                  <c:v>9</c:v>
                </c:pt>
                <c:pt idx="15877">
                  <c:v>9</c:v>
                </c:pt>
                <c:pt idx="15878">
                  <c:v>9</c:v>
                </c:pt>
                <c:pt idx="15879">
                  <c:v>9</c:v>
                </c:pt>
                <c:pt idx="15880">
                  <c:v>10</c:v>
                </c:pt>
                <c:pt idx="15881">
                  <c:v>10</c:v>
                </c:pt>
                <c:pt idx="15882">
                  <c:v>10</c:v>
                </c:pt>
                <c:pt idx="15883">
                  <c:v>10</c:v>
                </c:pt>
                <c:pt idx="15884">
                  <c:v>10</c:v>
                </c:pt>
                <c:pt idx="15885">
                  <c:v>11</c:v>
                </c:pt>
                <c:pt idx="15886">
                  <c:v>11</c:v>
                </c:pt>
                <c:pt idx="15887">
                  <c:v>11</c:v>
                </c:pt>
                <c:pt idx="15888">
                  <c:v>11</c:v>
                </c:pt>
                <c:pt idx="15889">
                  <c:v>11</c:v>
                </c:pt>
                <c:pt idx="15890">
                  <c:v>11</c:v>
                </c:pt>
                <c:pt idx="15891">
                  <c:v>11</c:v>
                </c:pt>
                <c:pt idx="15892">
                  <c:v>11</c:v>
                </c:pt>
                <c:pt idx="15893">
                  <c:v>11</c:v>
                </c:pt>
                <c:pt idx="15894">
                  <c:v>12</c:v>
                </c:pt>
                <c:pt idx="15895">
                  <c:v>12</c:v>
                </c:pt>
                <c:pt idx="15896">
                  <c:v>12</c:v>
                </c:pt>
                <c:pt idx="15897">
                  <c:v>12</c:v>
                </c:pt>
                <c:pt idx="15898">
                  <c:v>12</c:v>
                </c:pt>
                <c:pt idx="15899">
                  <c:v>13</c:v>
                </c:pt>
                <c:pt idx="15900">
                  <c:v>13</c:v>
                </c:pt>
                <c:pt idx="15901">
                  <c:v>14</c:v>
                </c:pt>
                <c:pt idx="15902">
                  <c:v>14</c:v>
                </c:pt>
                <c:pt idx="15903">
                  <c:v>14</c:v>
                </c:pt>
                <c:pt idx="15904">
                  <c:v>15</c:v>
                </c:pt>
                <c:pt idx="15905">
                  <c:v>15</c:v>
                </c:pt>
                <c:pt idx="15906">
                  <c:v>16</c:v>
                </c:pt>
                <c:pt idx="15907">
                  <c:v>16</c:v>
                </c:pt>
                <c:pt idx="15908">
                  <c:v>16</c:v>
                </c:pt>
                <c:pt idx="15909">
                  <c:v>16</c:v>
                </c:pt>
                <c:pt idx="15910">
                  <c:v>17</c:v>
                </c:pt>
                <c:pt idx="15911">
                  <c:v>17</c:v>
                </c:pt>
                <c:pt idx="15912">
                  <c:v>17</c:v>
                </c:pt>
                <c:pt idx="15913">
                  <c:v>18</c:v>
                </c:pt>
                <c:pt idx="15914">
                  <c:v>18</c:v>
                </c:pt>
                <c:pt idx="15915">
                  <c:v>18</c:v>
                </c:pt>
                <c:pt idx="15916">
                  <c:v>20</c:v>
                </c:pt>
                <c:pt idx="15917">
                  <c:v>20</c:v>
                </c:pt>
                <c:pt idx="15918">
                  <c:v>21</c:v>
                </c:pt>
                <c:pt idx="15919">
                  <c:v>21</c:v>
                </c:pt>
                <c:pt idx="15920">
                  <c:v>24</c:v>
                </c:pt>
                <c:pt idx="15921">
                  <c:v>27</c:v>
                </c:pt>
                <c:pt idx="15922">
                  <c:v>31</c:v>
                </c:pt>
                <c:pt idx="15923">
                  <c:v>-13</c:v>
                </c:pt>
                <c:pt idx="15924">
                  <c:v>-11</c:v>
                </c:pt>
                <c:pt idx="15925">
                  <c:v>-9</c:v>
                </c:pt>
                <c:pt idx="15926">
                  <c:v>-8</c:v>
                </c:pt>
                <c:pt idx="15927">
                  <c:v>-8</c:v>
                </c:pt>
                <c:pt idx="15928">
                  <c:v>-7</c:v>
                </c:pt>
                <c:pt idx="15929">
                  <c:v>-7</c:v>
                </c:pt>
                <c:pt idx="15930">
                  <c:v>-6</c:v>
                </c:pt>
                <c:pt idx="15931">
                  <c:v>-6</c:v>
                </c:pt>
                <c:pt idx="15932">
                  <c:v>-6</c:v>
                </c:pt>
                <c:pt idx="15933">
                  <c:v>-5</c:v>
                </c:pt>
                <c:pt idx="15934">
                  <c:v>-5</c:v>
                </c:pt>
                <c:pt idx="15935">
                  <c:v>-5</c:v>
                </c:pt>
                <c:pt idx="15936">
                  <c:v>-5</c:v>
                </c:pt>
                <c:pt idx="15937">
                  <c:v>-5</c:v>
                </c:pt>
                <c:pt idx="15938">
                  <c:v>-5</c:v>
                </c:pt>
                <c:pt idx="15939">
                  <c:v>-4</c:v>
                </c:pt>
                <c:pt idx="15940">
                  <c:v>-4</c:v>
                </c:pt>
                <c:pt idx="15941">
                  <c:v>-4</c:v>
                </c:pt>
                <c:pt idx="15942">
                  <c:v>-4</c:v>
                </c:pt>
                <c:pt idx="15943">
                  <c:v>-3</c:v>
                </c:pt>
                <c:pt idx="15944">
                  <c:v>-3</c:v>
                </c:pt>
                <c:pt idx="15945">
                  <c:v>-3</c:v>
                </c:pt>
                <c:pt idx="15946">
                  <c:v>-3</c:v>
                </c:pt>
                <c:pt idx="15947">
                  <c:v>-3</c:v>
                </c:pt>
                <c:pt idx="15948">
                  <c:v>-3</c:v>
                </c:pt>
                <c:pt idx="15949">
                  <c:v>-2</c:v>
                </c:pt>
                <c:pt idx="15950">
                  <c:v>-2</c:v>
                </c:pt>
                <c:pt idx="15951">
                  <c:v>-2</c:v>
                </c:pt>
                <c:pt idx="15952">
                  <c:v>-2</c:v>
                </c:pt>
                <c:pt idx="15953">
                  <c:v>-2</c:v>
                </c:pt>
                <c:pt idx="15954">
                  <c:v>-2</c:v>
                </c:pt>
                <c:pt idx="15955">
                  <c:v>-2</c:v>
                </c:pt>
                <c:pt idx="15956">
                  <c:v>-2</c:v>
                </c:pt>
                <c:pt idx="15957">
                  <c:v>-1</c:v>
                </c:pt>
                <c:pt idx="15958">
                  <c:v>-1</c:v>
                </c:pt>
                <c:pt idx="15959">
                  <c:v>-1</c:v>
                </c:pt>
                <c:pt idx="15960">
                  <c:v>-1</c:v>
                </c:pt>
                <c:pt idx="15961">
                  <c:v>-1</c:v>
                </c:pt>
                <c:pt idx="15962">
                  <c:v>-1</c:v>
                </c:pt>
                <c:pt idx="15963">
                  <c:v>-1</c:v>
                </c:pt>
                <c:pt idx="15964">
                  <c:v>-1</c:v>
                </c:pt>
                <c:pt idx="15965">
                  <c:v>-1</c:v>
                </c:pt>
                <c:pt idx="15966">
                  <c:v>0</c:v>
                </c:pt>
                <c:pt idx="15967">
                  <c:v>0</c:v>
                </c:pt>
                <c:pt idx="15968">
                  <c:v>0</c:v>
                </c:pt>
                <c:pt idx="15969">
                  <c:v>0</c:v>
                </c:pt>
                <c:pt idx="15970">
                  <c:v>0</c:v>
                </c:pt>
                <c:pt idx="15971">
                  <c:v>0</c:v>
                </c:pt>
                <c:pt idx="15972">
                  <c:v>0</c:v>
                </c:pt>
                <c:pt idx="15973">
                  <c:v>0</c:v>
                </c:pt>
                <c:pt idx="15974">
                  <c:v>0</c:v>
                </c:pt>
                <c:pt idx="15975">
                  <c:v>0</c:v>
                </c:pt>
                <c:pt idx="15976">
                  <c:v>1</c:v>
                </c:pt>
                <c:pt idx="15977">
                  <c:v>1</c:v>
                </c:pt>
                <c:pt idx="15978">
                  <c:v>1</c:v>
                </c:pt>
                <c:pt idx="15979">
                  <c:v>1</c:v>
                </c:pt>
                <c:pt idx="15980">
                  <c:v>1</c:v>
                </c:pt>
                <c:pt idx="15981">
                  <c:v>2</c:v>
                </c:pt>
                <c:pt idx="15982">
                  <c:v>2</c:v>
                </c:pt>
                <c:pt idx="15983">
                  <c:v>2</c:v>
                </c:pt>
                <c:pt idx="15984">
                  <c:v>2</c:v>
                </c:pt>
                <c:pt idx="15985">
                  <c:v>2</c:v>
                </c:pt>
                <c:pt idx="15986">
                  <c:v>2</c:v>
                </c:pt>
                <c:pt idx="15987">
                  <c:v>2</c:v>
                </c:pt>
                <c:pt idx="15988">
                  <c:v>2</c:v>
                </c:pt>
                <c:pt idx="15989">
                  <c:v>2</c:v>
                </c:pt>
                <c:pt idx="15990">
                  <c:v>2</c:v>
                </c:pt>
                <c:pt idx="15991">
                  <c:v>2</c:v>
                </c:pt>
                <c:pt idx="15992">
                  <c:v>2</c:v>
                </c:pt>
                <c:pt idx="15993">
                  <c:v>3</c:v>
                </c:pt>
                <c:pt idx="15994">
                  <c:v>3</c:v>
                </c:pt>
                <c:pt idx="15995">
                  <c:v>3</c:v>
                </c:pt>
                <c:pt idx="15996">
                  <c:v>3</c:v>
                </c:pt>
                <c:pt idx="15997">
                  <c:v>3</c:v>
                </c:pt>
                <c:pt idx="15998">
                  <c:v>3</c:v>
                </c:pt>
                <c:pt idx="15999">
                  <c:v>3</c:v>
                </c:pt>
                <c:pt idx="16000">
                  <c:v>3</c:v>
                </c:pt>
                <c:pt idx="16001">
                  <c:v>4</c:v>
                </c:pt>
                <c:pt idx="16002">
                  <c:v>4</c:v>
                </c:pt>
                <c:pt idx="16003">
                  <c:v>4</c:v>
                </c:pt>
                <c:pt idx="16004">
                  <c:v>4</c:v>
                </c:pt>
                <c:pt idx="16005">
                  <c:v>4</c:v>
                </c:pt>
                <c:pt idx="16006">
                  <c:v>4</c:v>
                </c:pt>
                <c:pt idx="16007">
                  <c:v>4</c:v>
                </c:pt>
                <c:pt idx="16008">
                  <c:v>4</c:v>
                </c:pt>
                <c:pt idx="16009">
                  <c:v>4</c:v>
                </c:pt>
                <c:pt idx="16010">
                  <c:v>4</c:v>
                </c:pt>
                <c:pt idx="16011">
                  <c:v>4</c:v>
                </c:pt>
                <c:pt idx="16012">
                  <c:v>5</c:v>
                </c:pt>
                <c:pt idx="16013">
                  <c:v>5</c:v>
                </c:pt>
                <c:pt idx="16014">
                  <c:v>5</c:v>
                </c:pt>
                <c:pt idx="16015">
                  <c:v>5</c:v>
                </c:pt>
                <c:pt idx="16016">
                  <c:v>5</c:v>
                </c:pt>
                <c:pt idx="16017">
                  <c:v>5</c:v>
                </c:pt>
                <c:pt idx="16018">
                  <c:v>6</c:v>
                </c:pt>
                <c:pt idx="16019">
                  <c:v>6</c:v>
                </c:pt>
                <c:pt idx="16020">
                  <c:v>6</c:v>
                </c:pt>
                <c:pt idx="16021">
                  <c:v>6</c:v>
                </c:pt>
                <c:pt idx="16022">
                  <c:v>6</c:v>
                </c:pt>
                <c:pt idx="16023">
                  <c:v>6</c:v>
                </c:pt>
                <c:pt idx="16024">
                  <c:v>6</c:v>
                </c:pt>
                <c:pt idx="16025">
                  <c:v>6</c:v>
                </c:pt>
                <c:pt idx="16026">
                  <c:v>6</c:v>
                </c:pt>
                <c:pt idx="16027">
                  <c:v>6</c:v>
                </c:pt>
                <c:pt idx="16028">
                  <c:v>7</c:v>
                </c:pt>
                <c:pt idx="16029">
                  <c:v>7</c:v>
                </c:pt>
                <c:pt idx="16030">
                  <c:v>7</c:v>
                </c:pt>
                <c:pt idx="16031">
                  <c:v>7</c:v>
                </c:pt>
                <c:pt idx="16032">
                  <c:v>7</c:v>
                </c:pt>
                <c:pt idx="16033">
                  <c:v>7</c:v>
                </c:pt>
                <c:pt idx="16034">
                  <c:v>7</c:v>
                </c:pt>
                <c:pt idx="16035">
                  <c:v>8</c:v>
                </c:pt>
                <c:pt idx="16036">
                  <c:v>8</c:v>
                </c:pt>
                <c:pt idx="16037">
                  <c:v>8</c:v>
                </c:pt>
                <c:pt idx="16038">
                  <c:v>9</c:v>
                </c:pt>
                <c:pt idx="16039">
                  <c:v>9</c:v>
                </c:pt>
                <c:pt idx="16040">
                  <c:v>9</c:v>
                </c:pt>
                <c:pt idx="16041">
                  <c:v>10</c:v>
                </c:pt>
                <c:pt idx="16042">
                  <c:v>10</c:v>
                </c:pt>
                <c:pt idx="16043">
                  <c:v>10</c:v>
                </c:pt>
                <c:pt idx="16044">
                  <c:v>10</c:v>
                </c:pt>
                <c:pt idx="16045">
                  <c:v>10</c:v>
                </c:pt>
                <c:pt idx="16046">
                  <c:v>11</c:v>
                </c:pt>
                <c:pt idx="16047">
                  <c:v>11</c:v>
                </c:pt>
                <c:pt idx="16048">
                  <c:v>11</c:v>
                </c:pt>
                <c:pt idx="16049">
                  <c:v>11</c:v>
                </c:pt>
                <c:pt idx="16050">
                  <c:v>11</c:v>
                </c:pt>
                <c:pt idx="16051">
                  <c:v>12</c:v>
                </c:pt>
                <c:pt idx="16052">
                  <c:v>12</c:v>
                </c:pt>
                <c:pt idx="16053">
                  <c:v>12</c:v>
                </c:pt>
                <c:pt idx="16054">
                  <c:v>12</c:v>
                </c:pt>
                <c:pt idx="16055">
                  <c:v>12</c:v>
                </c:pt>
                <c:pt idx="16056">
                  <c:v>12</c:v>
                </c:pt>
                <c:pt idx="16057">
                  <c:v>12</c:v>
                </c:pt>
                <c:pt idx="16058">
                  <c:v>13</c:v>
                </c:pt>
                <c:pt idx="16059">
                  <c:v>13</c:v>
                </c:pt>
                <c:pt idx="16060">
                  <c:v>14</c:v>
                </c:pt>
                <c:pt idx="16061">
                  <c:v>14</c:v>
                </c:pt>
                <c:pt idx="16062">
                  <c:v>14</c:v>
                </c:pt>
                <c:pt idx="16063">
                  <c:v>15</c:v>
                </c:pt>
                <c:pt idx="16064">
                  <c:v>15</c:v>
                </c:pt>
                <c:pt idx="16065">
                  <c:v>16</c:v>
                </c:pt>
                <c:pt idx="16066">
                  <c:v>16</c:v>
                </c:pt>
                <c:pt idx="16067">
                  <c:v>16</c:v>
                </c:pt>
                <c:pt idx="16068">
                  <c:v>17</c:v>
                </c:pt>
                <c:pt idx="16069">
                  <c:v>17</c:v>
                </c:pt>
                <c:pt idx="16070">
                  <c:v>18</c:v>
                </c:pt>
                <c:pt idx="16071">
                  <c:v>19</c:v>
                </c:pt>
                <c:pt idx="16072">
                  <c:v>19</c:v>
                </c:pt>
                <c:pt idx="16073">
                  <c:v>22</c:v>
                </c:pt>
                <c:pt idx="16074">
                  <c:v>26</c:v>
                </c:pt>
                <c:pt idx="16075">
                  <c:v>32</c:v>
                </c:pt>
                <c:pt idx="16076">
                  <c:v>-13</c:v>
                </c:pt>
                <c:pt idx="16077">
                  <c:v>-12</c:v>
                </c:pt>
                <c:pt idx="16078">
                  <c:v>-12</c:v>
                </c:pt>
                <c:pt idx="16079">
                  <c:v>-10</c:v>
                </c:pt>
                <c:pt idx="16080">
                  <c:v>-9</c:v>
                </c:pt>
                <c:pt idx="16081">
                  <c:v>-9</c:v>
                </c:pt>
                <c:pt idx="16082">
                  <c:v>-8</c:v>
                </c:pt>
                <c:pt idx="16083">
                  <c:v>-8</c:v>
                </c:pt>
                <c:pt idx="16084">
                  <c:v>-7</c:v>
                </c:pt>
                <c:pt idx="16085">
                  <c:v>-6</c:v>
                </c:pt>
                <c:pt idx="16086">
                  <c:v>-6</c:v>
                </c:pt>
                <c:pt idx="16087">
                  <c:v>-5</c:v>
                </c:pt>
                <c:pt idx="16088">
                  <c:v>-5</c:v>
                </c:pt>
                <c:pt idx="16089">
                  <c:v>-5</c:v>
                </c:pt>
                <c:pt idx="16090">
                  <c:v>-5</c:v>
                </c:pt>
                <c:pt idx="16091">
                  <c:v>-5</c:v>
                </c:pt>
                <c:pt idx="16092">
                  <c:v>-5</c:v>
                </c:pt>
                <c:pt idx="16093">
                  <c:v>-4</c:v>
                </c:pt>
                <c:pt idx="16094">
                  <c:v>-4</c:v>
                </c:pt>
                <c:pt idx="16095">
                  <c:v>-4</c:v>
                </c:pt>
                <c:pt idx="16096">
                  <c:v>-3</c:v>
                </c:pt>
                <c:pt idx="16097">
                  <c:v>-3</c:v>
                </c:pt>
                <c:pt idx="16098">
                  <c:v>-3</c:v>
                </c:pt>
                <c:pt idx="16099">
                  <c:v>-3</c:v>
                </c:pt>
                <c:pt idx="16100">
                  <c:v>-3</c:v>
                </c:pt>
                <c:pt idx="16101">
                  <c:v>-3</c:v>
                </c:pt>
                <c:pt idx="16102">
                  <c:v>-3</c:v>
                </c:pt>
                <c:pt idx="16103">
                  <c:v>-3</c:v>
                </c:pt>
                <c:pt idx="16104">
                  <c:v>-2</c:v>
                </c:pt>
                <c:pt idx="16105">
                  <c:v>-2</c:v>
                </c:pt>
                <c:pt idx="16106">
                  <c:v>-2</c:v>
                </c:pt>
                <c:pt idx="16107">
                  <c:v>-1</c:v>
                </c:pt>
                <c:pt idx="16108">
                  <c:v>-1</c:v>
                </c:pt>
                <c:pt idx="16109">
                  <c:v>-1</c:v>
                </c:pt>
                <c:pt idx="16110">
                  <c:v>0</c:v>
                </c:pt>
                <c:pt idx="16111">
                  <c:v>0</c:v>
                </c:pt>
                <c:pt idx="16112">
                  <c:v>0</c:v>
                </c:pt>
                <c:pt idx="16113">
                  <c:v>0</c:v>
                </c:pt>
                <c:pt idx="16114">
                  <c:v>0</c:v>
                </c:pt>
                <c:pt idx="16115">
                  <c:v>0</c:v>
                </c:pt>
                <c:pt idx="16116">
                  <c:v>0</c:v>
                </c:pt>
                <c:pt idx="16117">
                  <c:v>0</c:v>
                </c:pt>
                <c:pt idx="16118">
                  <c:v>0</c:v>
                </c:pt>
                <c:pt idx="16119">
                  <c:v>0</c:v>
                </c:pt>
                <c:pt idx="16120">
                  <c:v>0</c:v>
                </c:pt>
                <c:pt idx="16121">
                  <c:v>0</c:v>
                </c:pt>
                <c:pt idx="16122">
                  <c:v>0</c:v>
                </c:pt>
                <c:pt idx="16123">
                  <c:v>0</c:v>
                </c:pt>
                <c:pt idx="16124">
                  <c:v>1</c:v>
                </c:pt>
                <c:pt idx="16125">
                  <c:v>1</c:v>
                </c:pt>
                <c:pt idx="16126">
                  <c:v>1</c:v>
                </c:pt>
                <c:pt idx="16127">
                  <c:v>1</c:v>
                </c:pt>
                <c:pt idx="16128">
                  <c:v>1</c:v>
                </c:pt>
                <c:pt idx="16129">
                  <c:v>1</c:v>
                </c:pt>
                <c:pt idx="16130">
                  <c:v>1</c:v>
                </c:pt>
                <c:pt idx="16131">
                  <c:v>2</c:v>
                </c:pt>
                <c:pt idx="16132">
                  <c:v>2</c:v>
                </c:pt>
                <c:pt idx="16133">
                  <c:v>2</c:v>
                </c:pt>
                <c:pt idx="16134">
                  <c:v>2</c:v>
                </c:pt>
                <c:pt idx="16135">
                  <c:v>2</c:v>
                </c:pt>
                <c:pt idx="16136">
                  <c:v>2</c:v>
                </c:pt>
                <c:pt idx="16137">
                  <c:v>2</c:v>
                </c:pt>
                <c:pt idx="16138">
                  <c:v>2</c:v>
                </c:pt>
                <c:pt idx="16139">
                  <c:v>2</c:v>
                </c:pt>
                <c:pt idx="16140">
                  <c:v>2</c:v>
                </c:pt>
                <c:pt idx="16141">
                  <c:v>3</c:v>
                </c:pt>
                <c:pt idx="16142">
                  <c:v>3</c:v>
                </c:pt>
                <c:pt idx="16143">
                  <c:v>3</c:v>
                </c:pt>
                <c:pt idx="16144">
                  <c:v>3</c:v>
                </c:pt>
                <c:pt idx="16145">
                  <c:v>3</c:v>
                </c:pt>
                <c:pt idx="16146">
                  <c:v>4</c:v>
                </c:pt>
                <c:pt idx="16147">
                  <c:v>4</c:v>
                </c:pt>
                <c:pt idx="16148">
                  <c:v>4</c:v>
                </c:pt>
                <c:pt idx="16149">
                  <c:v>4</c:v>
                </c:pt>
                <c:pt idx="16150">
                  <c:v>4</c:v>
                </c:pt>
                <c:pt idx="16151">
                  <c:v>4</c:v>
                </c:pt>
                <c:pt idx="16152">
                  <c:v>4</c:v>
                </c:pt>
                <c:pt idx="16153">
                  <c:v>4</c:v>
                </c:pt>
                <c:pt idx="16154">
                  <c:v>5</c:v>
                </c:pt>
                <c:pt idx="16155">
                  <c:v>5</c:v>
                </c:pt>
                <c:pt idx="16156">
                  <c:v>5</c:v>
                </c:pt>
                <c:pt idx="16157">
                  <c:v>5</c:v>
                </c:pt>
                <c:pt idx="16158">
                  <c:v>5</c:v>
                </c:pt>
                <c:pt idx="16159">
                  <c:v>5</c:v>
                </c:pt>
                <c:pt idx="16160">
                  <c:v>5</c:v>
                </c:pt>
                <c:pt idx="16161">
                  <c:v>5</c:v>
                </c:pt>
                <c:pt idx="16162">
                  <c:v>6</c:v>
                </c:pt>
                <c:pt idx="16163">
                  <c:v>6</c:v>
                </c:pt>
                <c:pt idx="16164">
                  <c:v>6</c:v>
                </c:pt>
                <c:pt idx="16165">
                  <c:v>6</c:v>
                </c:pt>
                <c:pt idx="16166">
                  <c:v>7</c:v>
                </c:pt>
                <c:pt idx="16167">
                  <c:v>7</c:v>
                </c:pt>
                <c:pt idx="16168">
                  <c:v>7</c:v>
                </c:pt>
                <c:pt idx="16169">
                  <c:v>7</c:v>
                </c:pt>
                <c:pt idx="16170">
                  <c:v>8</c:v>
                </c:pt>
                <c:pt idx="16171">
                  <c:v>8</c:v>
                </c:pt>
                <c:pt idx="16172">
                  <c:v>8</c:v>
                </c:pt>
                <c:pt idx="16173">
                  <c:v>8</c:v>
                </c:pt>
                <c:pt idx="16174">
                  <c:v>8</c:v>
                </c:pt>
                <c:pt idx="16175">
                  <c:v>9</c:v>
                </c:pt>
                <c:pt idx="16176">
                  <c:v>9</c:v>
                </c:pt>
                <c:pt idx="16177">
                  <c:v>9</c:v>
                </c:pt>
                <c:pt idx="16178">
                  <c:v>9</c:v>
                </c:pt>
                <c:pt idx="16179">
                  <c:v>9</c:v>
                </c:pt>
                <c:pt idx="16180">
                  <c:v>9</c:v>
                </c:pt>
                <c:pt idx="16181">
                  <c:v>9</c:v>
                </c:pt>
                <c:pt idx="16182">
                  <c:v>10</c:v>
                </c:pt>
                <c:pt idx="16183">
                  <c:v>10</c:v>
                </c:pt>
                <c:pt idx="16184">
                  <c:v>10</c:v>
                </c:pt>
                <c:pt idx="16185">
                  <c:v>10</c:v>
                </c:pt>
                <c:pt idx="16186">
                  <c:v>11</c:v>
                </c:pt>
                <c:pt idx="16187">
                  <c:v>11</c:v>
                </c:pt>
                <c:pt idx="16188">
                  <c:v>11</c:v>
                </c:pt>
                <c:pt idx="16189">
                  <c:v>12</c:v>
                </c:pt>
                <c:pt idx="16190">
                  <c:v>12</c:v>
                </c:pt>
                <c:pt idx="16191">
                  <c:v>12</c:v>
                </c:pt>
                <c:pt idx="16192">
                  <c:v>13</c:v>
                </c:pt>
                <c:pt idx="16193">
                  <c:v>13</c:v>
                </c:pt>
                <c:pt idx="16194">
                  <c:v>13</c:v>
                </c:pt>
                <c:pt idx="16195">
                  <c:v>13</c:v>
                </c:pt>
                <c:pt idx="16196">
                  <c:v>15</c:v>
                </c:pt>
                <c:pt idx="16197">
                  <c:v>15</c:v>
                </c:pt>
                <c:pt idx="16198">
                  <c:v>15</c:v>
                </c:pt>
                <c:pt idx="16199">
                  <c:v>16</c:v>
                </c:pt>
                <c:pt idx="16200">
                  <c:v>16</c:v>
                </c:pt>
                <c:pt idx="16201">
                  <c:v>16</c:v>
                </c:pt>
                <c:pt idx="16202">
                  <c:v>17</c:v>
                </c:pt>
                <c:pt idx="16203">
                  <c:v>17</c:v>
                </c:pt>
                <c:pt idx="16204">
                  <c:v>18</c:v>
                </c:pt>
                <c:pt idx="16205">
                  <c:v>18</c:v>
                </c:pt>
                <c:pt idx="16206">
                  <c:v>21</c:v>
                </c:pt>
                <c:pt idx="16207">
                  <c:v>23</c:v>
                </c:pt>
                <c:pt idx="16208">
                  <c:v>31</c:v>
                </c:pt>
                <c:pt idx="16209">
                  <c:v>-17</c:v>
                </c:pt>
                <c:pt idx="16210">
                  <c:v>-16</c:v>
                </c:pt>
                <c:pt idx="16211">
                  <c:v>-15</c:v>
                </c:pt>
                <c:pt idx="16212">
                  <c:v>-13</c:v>
                </c:pt>
                <c:pt idx="16213">
                  <c:v>-12</c:v>
                </c:pt>
                <c:pt idx="16214">
                  <c:v>-11</c:v>
                </c:pt>
                <c:pt idx="16215">
                  <c:v>-11</c:v>
                </c:pt>
                <c:pt idx="16216">
                  <c:v>-10</c:v>
                </c:pt>
                <c:pt idx="16217">
                  <c:v>-10</c:v>
                </c:pt>
                <c:pt idx="16218">
                  <c:v>-10</c:v>
                </c:pt>
                <c:pt idx="16219">
                  <c:v>-9</c:v>
                </c:pt>
                <c:pt idx="16220">
                  <c:v>-9</c:v>
                </c:pt>
                <c:pt idx="16221">
                  <c:v>-9</c:v>
                </c:pt>
                <c:pt idx="16222">
                  <c:v>-8</c:v>
                </c:pt>
                <c:pt idx="16223">
                  <c:v>-8</c:v>
                </c:pt>
                <c:pt idx="16224">
                  <c:v>-8</c:v>
                </c:pt>
                <c:pt idx="16225">
                  <c:v>-8</c:v>
                </c:pt>
                <c:pt idx="16226">
                  <c:v>-8</c:v>
                </c:pt>
                <c:pt idx="16227">
                  <c:v>-7</c:v>
                </c:pt>
                <c:pt idx="16228">
                  <c:v>-6</c:v>
                </c:pt>
                <c:pt idx="16229">
                  <c:v>-6</c:v>
                </c:pt>
                <c:pt idx="16230">
                  <c:v>-5</c:v>
                </c:pt>
                <c:pt idx="16231">
                  <c:v>-5</c:v>
                </c:pt>
                <c:pt idx="16232">
                  <c:v>-5</c:v>
                </c:pt>
                <c:pt idx="16233">
                  <c:v>-4</c:v>
                </c:pt>
                <c:pt idx="16234">
                  <c:v>-4</c:v>
                </c:pt>
                <c:pt idx="16235">
                  <c:v>-4</c:v>
                </c:pt>
                <c:pt idx="16236">
                  <c:v>-4</c:v>
                </c:pt>
                <c:pt idx="16237">
                  <c:v>-4</c:v>
                </c:pt>
                <c:pt idx="16238">
                  <c:v>-4</c:v>
                </c:pt>
                <c:pt idx="16239">
                  <c:v>-4</c:v>
                </c:pt>
                <c:pt idx="16240">
                  <c:v>-3</c:v>
                </c:pt>
                <c:pt idx="16241">
                  <c:v>-3</c:v>
                </c:pt>
                <c:pt idx="16242">
                  <c:v>-3</c:v>
                </c:pt>
                <c:pt idx="16243">
                  <c:v>-3</c:v>
                </c:pt>
                <c:pt idx="16244">
                  <c:v>-2</c:v>
                </c:pt>
                <c:pt idx="16245">
                  <c:v>-2</c:v>
                </c:pt>
                <c:pt idx="16246">
                  <c:v>-2</c:v>
                </c:pt>
                <c:pt idx="16247">
                  <c:v>-2</c:v>
                </c:pt>
                <c:pt idx="16248">
                  <c:v>-2</c:v>
                </c:pt>
                <c:pt idx="16249">
                  <c:v>-2</c:v>
                </c:pt>
                <c:pt idx="16250">
                  <c:v>-1</c:v>
                </c:pt>
                <c:pt idx="16251">
                  <c:v>-1</c:v>
                </c:pt>
                <c:pt idx="16252">
                  <c:v>-1</c:v>
                </c:pt>
                <c:pt idx="16253">
                  <c:v>-1</c:v>
                </c:pt>
                <c:pt idx="16254">
                  <c:v>-1</c:v>
                </c:pt>
                <c:pt idx="16255">
                  <c:v>-1</c:v>
                </c:pt>
                <c:pt idx="16256">
                  <c:v>0</c:v>
                </c:pt>
                <c:pt idx="16257">
                  <c:v>0</c:v>
                </c:pt>
                <c:pt idx="16258">
                  <c:v>0</c:v>
                </c:pt>
                <c:pt idx="16259">
                  <c:v>0</c:v>
                </c:pt>
                <c:pt idx="16260">
                  <c:v>0</c:v>
                </c:pt>
                <c:pt idx="16261">
                  <c:v>0</c:v>
                </c:pt>
                <c:pt idx="16262">
                  <c:v>0</c:v>
                </c:pt>
                <c:pt idx="16263">
                  <c:v>1</c:v>
                </c:pt>
                <c:pt idx="16264">
                  <c:v>1</c:v>
                </c:pt>
                <c:pt idx="16265">
                  <c:v>1</c:v>
                </c:pt>
                <c:pt idx="16266">
                  <c:v>1</c:v>
                </c:pt>
                <c:pt idx="16267">
                  <c:v>1</c:v>
                </c:pt>
                <c:pt idx="16268">
                  <c:v>1</c:v>
                </c:pt>
                <c:pt idx="16269">
                  <c:v>1</c:v>
                </c:pt>
                <c:pt idx="16270">
                  <c:v>1</c:v>
                </c:pt>
                <c:pt idx="16271">
                  <c:v>1</c:v>
                </c:pt>
                <c:pt idx="16272">
                  <c:v>2</c:v>
                </c:pt>
                <c:pt idx="16273">
                  <c:v>2</c:v>
                </c:pt>
                <c:pt idx="16274">
                  <c:v>2</c:v>
                </c:pt>
                <c:pt idx="16275">
                  <c:v>2</c:v>
                </c:pt>
                <c:pt idx="16276">
                  <c:v>2</c:v>
                </c:pt>
                <c:pt idx="16277">
                  <c:v>2</c:v>
                </c:pt>
                <c:pt idx="16278">
                  <c:v>3</c:v>
                </c:pt>
                <c:pt idx="16279">
                  <c:v>3</c:v>
                </c:pt>
                <c:pt idx="16280">
                  <c:v>3</c:v>
                </c:pt>
                <c:pt idx="16281">
                  <c:v>3</c:v>
                </c:pt>
                <c:pt idx="16282">
                  <c:v>3</c:v>
                </c:pt>
                <c:pt idx="16283">
                  <c:v>4</c:v>
                </c:pt>
                <c:pt idx="16284">
                  <c:v>4</c:v>
                </c:pt>
                <c:pt idx="16285">
                  <c:v>4</c:v>
                </c:pt>
                <c:pt idx="16286">
                  <c:v>4</c:v>
                </c:pt>
                <c:pt idx="16287">
                  <c:v>4</c:v>
                </c:pt>
                <c:pt idx="16288">
                  <c:v>4</c:v>
                </c:pt>
                <c:pt idx="16289">
                  <c:v>4</c:v>
                </c:pt>
                <c:pt idx="16290">
                  <c:v>4</c:v>
                </c:pt>
                <c:pt idx="16291">
                  <c:v>5</c:v>
                </c:pt>
                <c:pt idx="16292">
                  <c:v>5</c:v>
                </c:pt>
                <c:pt idx="16293">
                  <c:v>5</c:v>
                </c:pt>
                <c:pt idx="16294">
                  <c:v>5</c:v>
                </c:pt>
                <c:pt idx="16295">
                  <c:v>5</c:v>
                </c:pt>
                <c:pt idx="16296">
                  <c:v>5</c:v>
                </c:pt>
                <c:pt idx="16297">
                  <c:v>5</c:v>
                </c:pt>
                <c:pt idx="16298">
                  <c:v>5</c:v>
                </c:pt>
                <c:pt idx="16299">
                  <c:v>5</c:v>
                </c:pt>
                <c:pt idx="16300">
                  <c:v>5</c:v>
                </c:pt>
                <c:pt idx="16301">
                  <c:v>5</c:v>
                </c:pt>
                <c:pt idx="16302">
                  <c:v>6</c:v>
                </c:pt>
                <c:pt idx="16303">
                  <c:v>6</c:v>
                </c:pt>
                <c:pt idx="16304">
                  <c:v>6</c:v>
                </c:pt>
                <c:pt idx="16305">
                  <c:v>6</c:v>
                </c:pt>
                <c:pt idx="16306">
                  <c:v>6</c:v>
                </c:pt>
                <c:pt idx="16307">
                  <c:v>6</c:v>
                </c:pt>
                <c:pt idx="16308">
                  <c:v>6</c:v>
                </c:pt>
                <c:pt idx="16309">
                  <c:v>6</c:v>
                </c:pt>
                <c:pt idx="16310">
                  <c:v>6</c:v>
                </c:pt>
                <c:pt idx="16311">
                  <c:v>6</c:v>
                </c:pt>
                <c:pt idx="16312">
                  <c:v>6</c:v>
                </c:pt>
                <c:pt idx="16313">
                  <c:v>7</c:v>
                </c:pt>
                <c:pt idx="16314">
                  <c:v>7</c:v>
                </c:pt>
                <c:pt idx="16315">
                  <c:v>7</c:v>
                </c:pt>
                <c:pt idx="16316">
                  <c:v>7</c:v>
                </c:pt>
                <c:pt idx="16317">
                  <c:v>7</c:v>
                </c:pt>
                <c:pt idx="16318">
                  <c:v>7</c:v>
                </c:pt>
                <c:pt idx="16319">
                  <c:v>7</c:v>
                </c:pt>
                <c:pt idx="16320">
                  <c:v>7</c:v>
                </c:pt>
                <c:pt idx="16321">
                  <c:v>7</c:v>
                </c:pt>
                <c:pt idx="16322">
                  <c:v>7</c:v>
                </c:pt>
                <c:pt idx="16323">
                  <c:v>7</c:v>
                </c:pt>
                <c:pt idx="16324">
                  <c:v>8</c:v>
                </c:pt>
                <c:pt idx="16325">
                  <c:v>8</c:v>
                </c:pt>
                <c:pt idx="16326">
                  <c:v>8</c:v>
                </c:pt>
                <c:pt idx="16327">
                  <c:v>8</c:v>
                </c:pt>
                <c:pt idx="16328">
                  <c:v>9</c:v>
                </c:pt>
                <c:pt idx="16329">
                  <c:v>10</c:v>
                </c:pt>
                <c:pt idx="16330">
                  <c:v>10</c:v>
                </c:pt>
                <c:pt idx="16331">
                  <c:v>10</c:v>
                </c:pt>
                <c:pt idx="16332">
                  <c:v>10</c:v>
                </c:pt>
                <c:pt idx="16333">
                  <c:v>10</c:v>
                </c:pt>
                <c:pt idx="16334">
                  <c:v>11</c:v>
                </c:pt>
                <c:pt idx="16335">
                  <c:v>11</c:v>
                </c:pt>
                <c:pt idx="16336">
                  <c:v>11</c:v>
                </c:pt>
                <c:pt idx="16337">
                  <c:v>11</c:v>
                </c:pt>
                <c:pt idx="16338">
                  <c:v>11</c:v>
                </c:pt>
                <c:pt idx="16339">
                  <c:v>12</c:v>
                </c:pt>
                <c:pt idx="16340">
                  <c:v>12</c:v>
                </c:pt>
                <c:pt idx="16341">
                  <c:v>12</c:v>
                </c:pt>
                <c:pt idx="16342">
                  <c:v>12</c:v>
                </c:pt>
                <c:pt idx="16343">
                  <c:v>13</c:v>
                </c:pt>
                <c:pt idx="16344">
                  <c:v>13</c:v>
                </c:pt>
                <c:pt idx="16345">
                  <c:v>13</c:v>
                </c:pt>
                <c:pt idx="16346">
                  <c:v>13</c:v>
                </c:pt>
                <c:pt idx="16347">
                  <c:v>14</c:v>
                </c:pt>
                <c:pt idx="16348">
                  <c:v>14</c:v>
                </c:pt>
                <c:pt idx="16349">
                  <c:v>16</c:v>
                </c:pt>
                <c:pt idx="16350">
                  <c:v>16</c:v>
                </c:pt>
                <c:pt idx="16351">
                  <c:v>16</c:v>
                </c:pt>
                <c:pt idx="16352">
                  <c:v>17</c:v>
                </c:pt>
                <c:pt idx="16353">
                  <c:v>17</c:v>
                </c:pt>
                <c:pt idx="16354">
                  <c:v>18</c:v>
                </c:pt>
                <c:pt idx="16355">
                  <c:v>18</c:v>
                </c:pt>
                <c:pt idx="16356">
                  <c:v>19</c:v>
                </c:pt>
                <c:pt idx="16357">
                  <c:v>20</c:v>
                </c:pt>
                <c:pt idx="16358">
                  <c:v>20</c:v>
                </c:pt>
                <c:pt idx="16359">
                  <c:v>21</c:v>
                </c:pt>
                <c:pt idx="16360">
                  <c:v>26</c:v>
                </c:pt>
                <c:pt idx="16361">
                  <c:v>-12</c:v>
                </c:pt>
                <c:pt idx="16362">
                  <c:v>-11</c:v>
                </c:pt>
                <c:pt idx="16363">
                  <c:v>-10</c:v>
                </c:pt>
                <c:pt idx="16364">
                  <c:v>-10</c:v>
                </c:pt>
                <c:pt idx="16365">
                  <c:v>-9</c:v>
                </c:pt>
                <c:pt idx="16366">
                  <c:v>-8</c:v>
                </c:pt>
                <c:pt idx="16367">
                  <c:v>-8</c:v>
                </c:pt>
                <c:pt idx="16368">
                  <c:v>-8</c:v>
                </c:pt>
                <c:pt idx="16369">
                  <c:v>-8</c:v>
                </c:pt>
                <c:pt idx="16370">
                  <c:v>-7</c:v>
                </c:pt>
                <c:pt idx="16371">
                  <c:v>-7</c:v>
                </c:pt>
                <c:pt idx="16372">
                  <c:v>-7</c:v>
                </c:pt>
                <c:pt idx="16373">
                  <c:v>-7</c:v>
                </c:pt>
                <c:pt idx="16374">
                  <c:v>-7</c:v>
                </c:pt>
                <c:pt idx="16375">
                  <c:v>-6</c:v>
                </c:pt>
                <c:pt idx="16376">
                  <c:v>-6</c:v>
                </c:pt>
                <c:pt idx="16377">
                  <c:v>-6</c:v>
                </c:pt>
                <c:pt idx="16378">
                  <c:v>-5</c:v>
                </c:pt>
                <c:pt idx="16379">
                  <c:v>-5</c:v>
                </c:pt>
                <c:pt idx="16380">
                  <c:v>-5</c:v>
                </c:pt>
                <c:pt idx="16381">
                  <c:v>-5</c:v>
                </c:pt>
                <c:pt idx="16382">
                  <c:v>-5</c:v>
                </c:pt>
                <c:pt idx="16383">
                  <c:v>-4</c:v>
                </c:pt>
                <c:pt idx="16384">
                  <c:v>-4</c:v>
                </c:pt>
                <c:pt idx="16385">
                  <c:v>-3</c:v>
                </c:pt>
                <c:pt idx="16386">
                  <c:v>-3</c:v>
                </c:pt>
                <c:pt idx="16387">
                  <c:v>-3</c:v>
                </c:pt>
                <c:pt idx="16388">
                  <c:v>-3</c:v>
                </c:pt>
                <c:pt idx="16389">
                  <c:v>-3</c:v>
                </c:pt>
                <c:pt idx="16390">
                  <c:v>-3</c:v>
                </c:pt>
                <c:pt idx="16391">
                  <c:v>-2</c:v>
                </c:pt>
                <c:pt idx="16392">
                  <c:v>-2</c:v>
                </c:pt>
                <c:pt idx="16393">
                  <c:v>-2</c:v>
                </c:pt>
                <c:pt idx="16394">
                  <c:v>-2</c:v>
                </c:pt>
                <c:pt idx="16395">
                  <c:v>-2</c:v>
                </c:pt>
                <c:pt idx="16396">
                  <c:v>-2</c:v>
                </c:pt>
                <c:pt idx="16397">
                  <c:v>-2</c:v>
                </c:pt>
                <c:pt idx="16398">
                  <c:v>-2</c:v>
                </c:pt>
                <c:pt idx="16399">
                  <c:v>-1</c:v>
                </c:pt>
                <c:pt idx="16400">
                  <c:v>-1</c:v>
                </c:pt>
                <c:pt idx="16401">
                  <c:v>-1</c:v>
                </c:pt>
                <c:pt idx="16402">
                  <c:v>-1</c:v>
                </c:pt>
                <c:pt idx="16403">
                  <c:v>-1</c:v>
                </c:pt>
                <c:pt idx="16404">
                  <c:v>-1</c:v>
                </c:pt>
                <c:pt idx="16405">
                  <c:v>-1</c:v>
                </c:pt>
                <c:pt idx="16406">
                  <c:v>-1</c:v>
                </c:pt>
                <c:pt idx="16407">
                  <c:v>-1</c:v>
                </c:pt>
                <c:pt idx="16408">
                  <c:v>0</c:v>
                </c:pt>
                <c:pt idx="16409">
                  <c:v>0</c:v>
                </c:pt>
                <c:pt idx="16410">
                  <c:v>0</c:v>
                </c:pt>
                <c:pt idx="16411">
                  <c:v>0</c:v>
                </c:pt>
                <c:pt idx="16412">
                  <c:v>0</c:v>
                </c:pt>
                <c:pt idx="16413">
                  <c:v>0</c:v>
                </c:pt>
                <c:pt idx="16414">
                  <c:v>1</c:v>
                </c:pt>
                <c:pt idx="16415">
                  <c:v>1</c:v>
                </c:pt>
                <c:pt idx="16416">
                  <c:v>1</c:v>
                </c:pt>
                <c:pt idx="16417">
                  <c:v>1</c:v>
                </c:pt>
                <c:pt idx="16418">
                  <c:v>1</c:v>
                </c:pt>
                <c:pt idx="16419">
                  <c:v>1</c:v>
                </c:pt>
                <c:pt idx="16420">
                  <c:v>1</c:v>
                </c:pt>
                <c:pt idx="16421">
                  <c:v>1</c:v>
                </c:pt>
                <c:pt idx="16422">
                  <c:v>1</c:v>
                </c:pt>
                <c:pt idx="16423">
                  <c:v>2</c:v>
                </c:pt>
                <c:pt idx="16424">
                  <c:v>2</c:v>
                </c:pt>
                <c:pt idx="16425">
                  <c:v>2</c:v>
                </c:pt>
                <c:pt idx="16426">
                  <c:v>2</c:v>
                </c:pt>
                <c:pt idx="16427">
                  <c:v>2</c:v>
                </c:pt>
                <c:pt idx="16428">
                  <c:v>2</c:v>
                </c:pt>
                <c:pt idx="16429">
                  <c:v>2</c:v>
                </c:pt>
                <c:pt idx="16430">
                  <c:v>2</c:v>
                </c:pt>
                <c:pt idx="16431">
                  <c:v>2</c:v>
                </c:pt>
                <c:pt idx="16432">
                  <c:v>3</c:v>
                </c:pt>
                <c:pt idx="16433">
                  <c:v>3</c:v>
                </c:pt>
                <c:pt idx="16434">
                  <c:v>3</c:v>
                </c:pt>
                <c:pt idx="16435">
                  <c:v>3</c:v>
                </c:pt>
                <c:pt idx="16436">
                  <c:v>3</c:v>
                </c:pt>
                <c:pt idx="16437">
                  <c:v>3</c:v>
                </c:pt>
                <c:pt idx="16438">
                  <c:v>3</c:v>
                </c:pt>
                <c:pt idx="16439">
                  <c:v>3</c:v>
                </c:pt>
                <c:pt idx="16440">
                  <c:v>3</c:v>
                </c:pt>
                <c:pt idx="16441">
                  <c:v>4</c:v>
                </c:pt>
                <c:pt idx="16442">
                  <c:v>4</c:v>
                </c:pt>
                <c:pt idx="16443">
                  <c:v>4</c:v>
                </c:pt>
                <c:pt idx="16444">
                  <c:v>4</c:v>
                </c:pt>
                <c:pt idx="16445">
                  <c:v>4</c:v>
                </c:pt>
                <c:pt idx="16446">
                  <c:v>4</c:v>
                </c:pt>
                <c:pt idx="16447">
                  <c:v>4</c:v>
                </c:pt>
                <c:pt idx="16448">
                  <c:v>4</c:v>
                </c:pt>
                <c:pt idx="16449">
                  <c:v>4</c:v>
                </c:pt>
                <c:pt idx="16450">
                  <c:v>5</c:v>
                </c:pt>
                <c:pt idx="16451">
                  <c:v>5</c:v>
                </c:pt>
                <c:pt idx="16452">
                  <c:v>5</c:v>
                </c:pt>
                <c:pt idx="16453">
                  <c:v>5</c:v>
                </c:pt>
                <c:pt idx="16454">
                  <c:v>5</c:v>
                </c:pt>
                <c:pt idx="16455">
                  <c:v>5</c:v>
                </c:pt>
                <c:pt idx="16456">
                  <c:v>5</c:v>
                </c:pt>
                <c:pt idx="16457">
                  <c:v>5</c:v>
                </c:pt>
                <c:pt idx="16458">
                  <c:v>5</c:v>
                </c:pt>
                <c:pt idx="16459">
                  <c:v>5</c:v>
                </c:pt>
                <c:pt idx="16460">
                  <c:v>6</c:v>
                </c:pt>
                <c:pt idx="16461">
                  <c:v>6</c:v>
                </c:pt>
                <c:pt idx="16462">
                  <c:v>6</c:v>
                </c:pt>
                <c:pt idx="16463">
                  <c:v>7</c:v>
                </c:pt>
                <c:pt idx="16464">
                  <c:v>7</c:v>
                </c:pt>
                <c:pt idx="16465">
                  <c:v>7</c:v>
                </c:pt>
                <c:pt idx="16466">
                  <c:v>7</c:v>
                </c:pt>
                <c:pt idx="16467">
                  <c:v>8</c:v>
                </c:pt>
                <c:pt idx="16468">
                  <c:v>8</c:v>
                </c:pt>
                <c:pt idx="16469">
                  <c:v>8</c:v>
                </c:pt>
                <c:pt idx="16470">
                  <c:v>8</c:v>
                </c:pt>
                <c:pt idx="16471">
                  <c:v>8</c:v>
                </c:pt>
                <c:pt idx="16472">
                  <c:v>8</c:v>
                </c:pt>
                <c:pt idx="16473">
                  <c:v>8</c:v>
                </c:pt>
                <c:pt idx="16474">
                  <c:v>9</c:v>
                </c:pt>
                <c:pt idx="16475">
                  <c:v>9</c:v>
                </c:pt>
                <c:pt idx="16476">
                  <c:v>9</c:v>
                </c:pt>
                <c:pt idx="16477">
                  <c:v>9</c:v>
                </c:pt>
                <c:pt idx="16478">
                  <c:v>10</c:v>
                </c:pt>
                <c:pt idx="16479">
                  <c:v>10</c:v>
                </c:pt>
                <c:pt idx="16480">
                  <c:v>10</c:v>
                </c:pt>
                <c:pt idx="16481">
                  <c:v>10</c:v>
                </c:pt>
                <c:pt idx="16482">
                  <c:v>11</c:v>
                </c:pt>
                <c:pt idx="16483">
                  <c:v>11</c:v>
                </c:pt>
                <c:pt idx="16484">
                  <c:v>11</c:v>
                </c:pt>
                <c:pt idx="16485">
                  <c:v>11</c:v>
                </c:pt>
                <c:pt idx="16486">
                  <c:v>11</c:v>
                </c:pt>
                <c:pt idx="16487">
                  <c:v>11</c:v>
                </c:pt>
                <c:pt idx="16488">
                  <c:v>11</c:v>
                </c:pt>
                <c:pt idx="16489">
                  <c:v>11</c:v>
                </c:pt>
                <c:pt idx="16490">
                  <c:v>12</c:v>
                </c:pt>
                <c:pt idx="16491">
                  <c:v>12</c:v>
                </c:pt>
                <c:pt idx="16492">
                  <c:v>12</c:v>
                </c:pt>
                <c:pt idx="16493">
                  <c:v>13</c:v>
                </c:pt>
                <c:pt idx="16494">
                  <c:v>13</c:v>
                </c:pt>
                <c:pt idx="16495">
                  <c:v>14</c:v>
                </c:pt>
                <c:pt idx="16496">
                  <c:v>14</c:v>
                </c:pt>
                <c:pt idx="16497">
                  <c:v>15</c:v>
                </c:pt>
                <c:pt idx="16498">
                  <c:v>15</c:v>
                </c:pt>
                <c:pt idx="16499">
                  <c:v>15</c:v>
                </c:pt>
                <c:pt idx="16500">
                  <c:v>16</c:v>
                </c:pt>
                <c:pt idx="16501">
                  <c:v>16</c:v>
                </c:pt>
                <c:pt idx="16502">
                  <c:v>17</c:v>
                </c:pt>
                <c:pt idx="16503">
                  <c:v>18</c:v>
                </c:pt>
                <c:pt idx="16504">
                  <c:v>18</c:v>
                </c:pt>
                <c:pt idx="16505">
                  <c:v>18</c:v>
                </c:pt>
                <c:pt idx="16506">
                  <c:v>18</c:v>
                </c:pt>
                <c:pt idx="16507">
                  <c:v>21</c:v>
                </c:pt>
                <c:pt idx="16508">
                  <c:v>28</c:v>
                </c:pt>
                <c:pt idx="16509">
                  <c:v>31</c:v>
                </c:pt>
                <c:pt idx="16510">
                  <c:v>-12</c:v>
                </c:pt>
                <c:pt idx="16511">
                  <c:v>-10</c:v>
                </c:pt>
                <c:pt idx="16512">
                  <c:v>-10</c:v>
                </c:pt>
                <c:pt idx="16513">
                  <c:v>-9</c:v>
                </c:pt>
                <c:pt idx="16514">
                  <c:v>-9</c:v>
                </c:pt>
                <c:pt idx="16515">
                  <c:v>-9</c:v>
                </c:pt>
                <c:pt idx="16516">
                  <c:v>-8</c:v>
                </c:pt>
                <c:pt idx="16517">
                  <c:v>-8</c:v>
                </c:pt>
                <c:pt idx="16518">
                  <c:v>-7</c:v>
                </c:pt>
                <c:pt idx="16519">
                  <c:v>-7</c:v>
                </c:pt>
                <c:pt idx="16520">
                  <c:v>-7</c:v>
                </c:pt>
                <c:pt idx="16521">
                  <c:v>-7</c:v>
                </c:pt>
                <c:pt idx="16522">
                  <c:v>-6</c:v>
                </c:pt>
                <c:pt idx="16523">
                  <c:v>-5</c:v>
                </c:pt>
                <c:pt idx="16524">
                  <c:v>-4</c:v>
                </c:pt>
                <c:pt idx="16525">
                  <c:v>-4</c:v>
                </c:pt>
                <c:pt idx="16526">
                  <c:v>-4</c:v>
                </c:pt>
                <c:pt idx="16527">
                  <c:v>-4</c:v>
                </c:pt>
                <c:pt idx="16528">
                  <c:v>-4</c:v>
                </c:pt>
                <c:pt idx="16529">
                  <c:v>-4</c:v>
                </c:pt>
                <c:pt idx="16530">
                  <c:v>-3</c:v>
                </c:pt>
                <c:pt idx="16531">
                  <c:v>-3</c:v>
                </c:pt>
                <c:pt idx="16532">
                  <c:v>-3</c:v>
                </c:pt>
                <c:pt idx="16533">
                  <c:v>-3</c:v>
                </c:pt>
                <c:pt idx="16534">
                  <c:v>-3</c:v>
                </c:pt>
                <c:pt idx="16535">
                  <c:v>-2</c:v>
                </c:pt>
                <c:pt idx="16536">
                  <c:v>-2</c:v>
                </c:pt>
                <c:pt idx="16537">
                  <c:v>-2</c:v>
                </c:pt>
                <c:pt idx="16538">
                  <c:v>-2</c:v>
                </c:pt>
                <c:pt idx="16539">
                  <c:v>-2</c:v>
                </c:pt>
                <c:pt idx="16540">
                  <c:v>-2</c:v>
                </c:pt>
                <c:pt idx="16541">
                  <c:v>-1</c:v>
                </c:pt>
                <c:pt idx="16542">
                  <c:v>-1</c:v>
                </c:pt>
                <c:pt idx="16543">
                  <c:v>-1</c:v>
                </c:pt>
                <c:pt idx="16544">
                  <c:v>-1</c:v>
                </c:pt>
                <c:pt idx="16545">
                  <c:v>-1</c:v>
                </c:pt>
                <c:pt idx="16546">
                  <c:v>-1</c:v>
                </c:pt>
                <c:pt idx="16547">
                  <c:v>0</c:v>
                </c:pt>
                <c:pt idx="16548">
                  <c:v>0</c:v>
                </c:pt>
                <c:pt idx="16549">
                  <c:v>0</c:v>
                </c:pt>
                <c:pt idx="16550">
                  <c:v>0</c:v>
                </c:pt>
                <c:pt idx="16551">
                  <c:v>0</c:v>
                </c:pt>
                <c:pt idx="16552">
                  <c:v>0</c:v>
                </c:pt>
                <c:pt idx="16553">
                  <c:v>1</c:v>
                </c:pt>
                <c:pt idx="16554">
                  <c:v>1</c:v>
                </c:pt>
                <c:pt idx="16555">
                  <c:v>1</c:v>
                </c:pt>
                <c:pt idx="16556">
                  <c:v>1</c:v>
                </c:pt>
                <c:pt idx="16557">
                  <c:v>1</c:v>
                </c:pt>
                <c:pt idx="16558">
                  <c:v>1</c:v>
                </c:pt>
                <c:pt idx="16559">
                  <c:v>1</c:v>
                </c:pt>
                <c:pt idx="16560">
                  <c:v>1</c:v>
                </c:pt>
                <c:pt idx="16561">
                  <c:v>1</c:v>
                </c:pt>
                <c:pt idx="16562">
                  <c:v>1</c:v>
                </c:pt>
                <c:pt idx="16563">
                  <c:v>1</c:v>
                </c:pt>
                <c:pt idx="16564">
                  <c:v>2</c:v>
                </c:pt>
                <c:pt idx="16565">
                  <c:v>2</c:v>
                </c:pt>
                <c:pt idx="16566">
                  <c:v>2</c:v>
                </c:pt>
                <c:pt idx="16567">
                  <c:v>2</c:v>
                </c:pt>
                <c:pt idx="16568">
                  <c:v>2</c:v>
                </c:pt>
                <c:pt idx="16569">
                  <c:v>2</c:v>
                </c:pt>
                <c:pt idx="16570">
                  <c:v>2</c:v>
                </c:pt>
                <c:pt idx="16571">
                  <c:v>2</c:v>
                </c:pt>
                <c:pt idx="16572">
                  <c:v>2</c:v>
                </c:pt>
                <c:pt idx="16573">
                  <c:v>3</c:v>
                </c:pt>
                <c:pt idx="16574">
                  <c:v>3</c:v>
                </c:pt>
                <c:pt idx="16575">
                  <c:v>3</c:v>
                </c:pt>
                <c:pt idx="16576">
                  <c:v>3</c:v>
                </c:pt>
                <c:pt idx="16577">
                  <c:v>3</c:v>
                </c:pt>
                <c:pt idx="16578">
                  <c:v>3</c:v>
                </c:pt>
                <c:pt idx="16579">
                  <c:v>3</c:v>
                </c:pt>
                <c:pt idx="16580">
                  <c:v>3</c:v>
                </c:pt>
                <c:pt idx="16581">
                  <c:v>3</c:v>
                </c:pt>
                <c:pt idx="16582">
                  <c:v>3</c:v>
                </c:pt>
                <c:pt idx="16583">
                  <c:v>3</c:v>
                </c:pt>
                <c:pt idx="16584">
                  <c:v>3</c:v>
                </c:pt>
                <c:pt idx="16585">
                  <c:v>3</c:v>
                </c:pt>
                <c:pt idx="16586">
                  <c:v>3</c:v>
                </c:pt>
                <c:pt idx="16587">
                  <c:v>4</c:v>
                </c:pt>
                <c:pt idx="16588">
                  <c:v>4</c:v>
                </c:pt>
                <c:pt idx="16589">
                  <c:v>4</c:v>
                </c:pt>
                <c:pt idx="16590">
                  <c:v>4</c:v>
                </c:pt>
                <c:pt idx="16591">
                  <c:v>4</c:v>
                </c:pt>
                <c:pt idx="16592">
                  <c:v>5</c:v>
                </c:pt>
                <c:pt idx="16593">
                  <c:v>5</c:v>
                </c:pt>
                <c:pt idx="16594">
                  <c:v>5</c:v>
                </c:pt>
                <c:pt idx="16595">
                  <c:v>5</c:v>
                </c:pt>
                <c:pt idx="16596">
                  <c:v>5</c:v>
                </c:pt>
                <c:pt idx="16597">
                  <c:v>5</c:v>
                </c:pt>
                <c:pt idx="16598">
                  <c:v>5</c:v>
                </c:pt>
                <c:pt idx="16599">
                  <c:v>5</c:v>
                </c:pt>
                <c:pt idx="16600">
                  <c:v>6</c:v>
                </c:pt>
                <c:pt idx="16601">
                  <c:v>6</c:v>
                </c:pt>
                <c:pt idx="16602">
                  <c:v>6</c:v>
                </c:pt>
                <c:pt idx="16603">
                  <c:v>6</c:v>
                </c:pt>
                <c:pt idx="16604">
                  <c:v>6</c:v>
                </c:pt>
                <c:pt idx="16605">
                  <c:v>6</c:v>
                </c:pt>
                <c:pt idx="16606">
                  <c:v>6</c:v>
                </c:pt>
                <c:pt idx="16607">
                  <c:v>7</c:v>
                </c:pt>
                <c:pt idx="16608">
                  <c:v>7</c:v>
                </c:pt>
                <c:pt idx="16609">
                  <c:v>7</c:v>
                </c:pt>
                <c:pt idx="16610">
                  <c:v>7</c:v>
                </c:pt>
                <c:pt idx="16611">
                  <c:v>7</c:v>
                </c:pt>
                <c:pt idx="16612">
                  <c:v>7</c:v>
                </c:pt>
                <c:pt idx="16613">
                  <c:v>7</c:v>
                </c:pt>
                <c:pt idx="16614">
                  <c:v>8</c:v>
                </c:pt>
                <c:pt idx="16615">
                  <c:v>8</c:v>
                </c:pt>
                <c:pt idx="16616">
                  <c:v>8</c:v>
                </c:pt>
                <c:pt idx="16617">
                  <c:v>8</c:v>
                </c:pt>
                <c:pt idx="16618">
                  <c:v>8</c:v>
                </c:pt>
                <c:pt idx="16619">
                  <c:v>8</c:v>
                </c:pt>
                <c:pt idx="16620">
                  <c:v>8</c:v>
                </c:pt>
                <c:pt idx="16621">
                  <c:v>8</c:v>
                </c:pt>
                <c:pt idx="16622">
                  <c:v>9</c:v>
                </c:pt>
                <c:pt idx="16623">
                  <c:v>9</c:v>
                </c:pt>
                <c:pt idx="16624">
                  <c:v>9</c:v>
                </c:pt>
                <c:pt idx="16625">
                  <c:v>10</c:v>
                </c:pt>
                <c:pt idx="16626">
                  <c:v>10</c:v>
                </c:pt>
                <c:pt idx="16627">
                  <c:v>10</c:v>
                </c:pt>
                <c:pt idx="16628">
                  <c:v>10</c:v>
                </c:pt>
                <c:pt idx="16629">
                  <c:v>11</c:v>
                </c:pt>
                <c:pt idx="16630">
                  <c:v>11</c:v>
                </c:pt>
                <c:pt idx="16631">
                  <c:v>11</c:v>
                </c:pt>
                <c:pt idx="16632">
                  <c:v>11</c:v>
                </c:pt>
                <c:pt idx="16633">
                  <c:v>12</c:v>
                </c:pt>
                <c:pt idx="16634">
                  <c:v>12</c:v>
                </c:pt>
                <c:pt idx="16635">
                  <c:v>12</c:v>
                </c:pt>
                <c:pt idx="16636">
                  <c:v>12</c:v>
                </c:pt>
                <c:pt idx="16637">
                  <c:v>13</c:v>
                </c:pt>
                <c:pt idx="16638">
                  <c:v>13</c:v>
                </c:pt>
                <c:pt idx="16639">
                  <c:v>13</c:v>
                </c:pt>
                <c:pt idx="16640">
                  <c:v>13</c:v>
                </c:pt>
                <c:pt idx="16641">
                  <c:v>13</c:v>
                </c:pt>
                <c:pt idx="16642">
                  <c:v>14</c:v>
                </c:pt>
                <c:pt idx="16643">
                  <c:v>14</c:v>
                </c:pt>
                <c:pt idx="16644">
                  <c:v>14</c:v>
                </c:pt>
                <c:pt idx="16645">
                  <c:v>15</c:v>
                </c:pt>
                <c:pt idx="16646">
                  <c:v>15</c:v>
                </c:pt>
                <c:pt idx="16647">
                  <c:v>15</c:v>
                </c:pt>
                <c:pt idx="16648">
                  <c:v>16</c:v>
                </c:pt>
                <c:pt idx="16649">
                  <c:v>16</c:v>
                </c:pt>
                <c:pt idx="16650">
                  <c:v>17</c:v>
                </c:pt>
                <c:pt idx="16651">
                  <c:v>17</c:v>
                </c:pt>
                <c:pt idx="16652">
                  <c:v>17</c:v>
                </c:pt>
                <c:pt idx="16653">
                  <c:v>22</c:v>
                </c:pt>
                <c:pt idx="16654">
                  <c:v>24</c:v>
                </c:pt>
                <c:pt idx="16655">
                  <c:v>25</c:v>
                </c:pt>
                <c:pt idx="16656">
                  <c:v>25</c:v>
                </c:pt>
                <c:pt idx="16657">
                  <c:v>-12</c:v>
                </c:pt>
                <c:pt idx="16658">
                  <c:v>-11</c:v>
                </c:pt>
                <c:pt idx="16659">
                  <c:v>-10</c:v>
                </c:pt>
                <c:pt idx="16660">
                  <c:v>-9</c:v>
                </c:pt>
                <c:pt idx="16661">
                  <c:v>-9</c:v>
                </c:pt>
                <c:pt idx="16662">
                  <c:v>-9</c:v>
                </c:pt>
                <c:pt idx="16663">
                  <c:v>-8</c:v>
                </c:pt>
                <c:pt idx="16664">
                  <c:v>-6</c:v>
                </c:pt>
                <c:pt idx="16665">
                  <c:v>-5</c:v>
                </c:pt>
                <c:pt idx="16666">
                  <c:v>-5</c:v>
                </c:pt>
                <c:pt idx="16667">
                  <c:v>-5</c:v>
                </c:pt>
                <c:pt idx="16668">
                  <c:v>-5</c:v>
                </c:pt>
                <c:pt idx="16669">
                  <c:v>-5</c:v>
                </c:pt>
                <c:pt idx="16670">
                  <c:v>-5</c:v>
                </c:pt>
                <c:pt idx="16671">
                  <c:v>-4</c:v>
                </c:pt>
                <c:pt idx="16672">
                  <c:v>-4</c:v>
                </c:pt>
                <c:pt idx="16673">
                  <c:v>-4</c:v>
                </c:pt>
                <c:pt idx="16674">
                  <c:v>-4</c:v>
                </c:pt>
                <c:pt idx="16675">
                  <c:v>-4</c:v>
                </c:pt>
                <c:pt idx="16676">
                  <c:v>-4</c:v>
                </c:pt>
                <c:pt idx="16677">
                  <c:v>-4</c:v>
                </c:pt>
                <c:pt idx="16678">
                  <c:v>-3</c:v>
                </c:pt>
                <c:pt idx="16679">
                  <c:v>-3</c:v>
                </c:pt>
                <c:pt idx="16680">
                  <c:v>-3</c:v>
                </c:pt>
                <c:pt idx="16681">
                  <c:v>-3</c:v>
                </c:pt>
                <c:pt idx="16682">
                  <c:v>-3</c:v>
                </c:pt>
                <c:pt idx="16683">
                  <c:v>-3</c:v>
                </c:pt>
                <c:pt idx="16684">
                  <c:v>-2</c:v>
                </c:pt>
                <c:pt idx="16685">
                  <c:v>-2</c:v>
                </c:pt>
                <c:pt idx="16686">
                  <c:v>-2</c:v>
                </c:pt>
                <c:pt idx="16687">
                  <c:v>-2</c:v>
                </c:pt>
                <c:pt idx="16688">
                  <c:v>-2</c:v>
                </c:pt>
                <c:pt idx="16689">
                  <c:v>-2</c:v>
                </c:pt>
                <c:pt idx="16690">
                  <c:v>-2</c:v>
                </c:pt>
                <c:pt idx="16691">
                  <c:v>-2</c:v>
                </c:pt>
                <c:pt idx="16692">
                  <c:v>-1</c:v>
                </c:pt>
                <c:pt idx="16693">
                  <c:v>-1</c:v>
                </c:pt>
                <c:pt idx="16694">
                  <c:v>-1</c:v>
                </c:pt>
                <c:pt idx="16695">
                  <c:v>-1</c:v>
                </c:pt>
                <c:pt idx="16696">
                  <c:v>-1</c:v>
                </c:pt>
                <c:pt idx="16697">
                  <c:v>-1</c:v>
                </c:pt>
                <c:pt idx="16698">
                  <c:v>0</c:v>
                </c:pt>
                <c:pt idx="16699">
                  <c:v>0</c:v>
                </c:pt>
                <c:pt idx="16700">
                  <c:v>0</c:v>
                </c:pt>
                <c:pt idx="16701">
                  <c:v>0</c:v>
                </c:pt>
                <c:pt idx="16702">
                  <c:v>0</c:v>
                </c:pt>
                <c:pt idx="16703">
                  <c:v>0</c:v>
                </c:pt>
                <c:pt idx="16704">
                  <c:v>0</c:v>
                </c:pt>
                <c:pt idx="16705">
                  <c:v>0</c:v>
                </c:pt>
                <c:pt idx="16706">
                  <c:v>1</c:v>
                </c:pt>
                <c:pt idx="16707">
                  <c:v>2</c:v>
                </c:pt>
                <c:pt idx="16708">
                  <c:v>2</c:v>
                </c:pt>
                <c:pt idx="16709">
                  <c:v>2</c:v>
                </c:pt>
                <c:pt idx="16710">
                  <c:v>2</c:v>
                </c:pt>
                <c:pt idx="16711">
                  <c:v>2</c:v>
                </c:pt>
                <c:pt idx="16712">
                  <c:v>2</c:v>
                </c:pt>
                <c:pt idx="16713">
                  <c:v>3</c:v>
                </c:pt>
                <c:pt idx="16714">
                  <c:v>3</c:v>
                </c:pt>
                <c:pt idx="16715">
                  <c:v>3</c:v>
                </c:pt>
                <c:pt idx="16716">
                  <c:v>3</c:v>
                </c:pt>
                <c:pt idx="16717">
                  <c:v>3</c:v>
                </c:pt>
                <c:pt idx="16718">
                  <c:v>3</c:v>
                </c:pt>
                <c:pt idx="16719">
                  <c:v>3</c:v>
                </c:pt>
                <c:pt idx="16720">
                  <c:v>3</c:v>
                </c:pt>
                <c:pt idx="16721">
                  <c:v>3</c:v>
                </c:pt>
                <c:pt idx="16722">
                  <c:v>3</c:v>
                </c:pt>
                <c:pt idx="16723">
                  <c:v>4</c:v>
                </c:pt>
                <c:pt idx="16724">
                  <c:v>4</c:v>
                </c:pt>
                <c:pt idx="16725">
                  <c:v>4</c:v>
                </c:pt>
                <c:pt idx="16726">
                  <c:v>5</c:v>
                </c:pt>
                <c:pt idx="16727">
                  <c:v>5</c:v>
                </c:pt>
                <c:pt idx="16728">
                  <c:v>5</c:v>
                </c:pt>
                <c:pt idx="16729">
                  <c:v>5</c:v>
                </c:pt>
                <c:pt idx="16730">
                  <c:v>5</c:v>
                </c:pt>
                <c:pt idx="16731">
                  <c:v>5</c:v>
                </c:pt>
                <c:pt idx="16732">
                  <c:v>5</c:v>
                </c:pt>
                <c:pt idx="16733">
                  <c:v>5</c:v>
                </c:pt>
                <c:pt idx="16734">
                  <c:v>5</c:v>
                </c:pt>
                <c:pt idx="16735">
                  <c:v>5</c:v>
                </c:pt>
                <c:pt idx="16736">
                  <c:v>5</c:v>
                </c:pt>
                <c:pt idx="16737">
                  <c:v>6</c:v>
                </c:pt>
                <c:pt idx="16738">
                  <c:v>6</c:v>
                </c:pt>
                <c:pt idx="16739">
                  <c:v>6</c:v>
                </c:pt>
                <c:pt idx="16740">
                  <c:v>6</c:v>
                </c:pt>
                <c:pt idx="16741">
                  <c:v>7</c:v>
                </c:pt>
                <c:pt idx="16742">
                  <c:v>7</c:v>
                </c:pt>
                <c:pt idx="16743">
                  <c:v>7</c:v>
                </c:pt>
                <c:pt idx="16744">
                  <c:v>7</c:v>
                </c:pt>
                <c:pt idx="16745">
                  <c:v>7</c:v>
                </c:pt>
                <c:pt idx="16746">
                  <c:v>7</c:v>
                </c:pt>
                <c:pt idx="16747">
                  <c:v>7</c:v>
                </c:pt>
                <c:pt idx="16748">
                  <c:v>7</c:v>
                </c:pt>
                <c:pt idx="16749">
                  <c:v>7</c:v>
                </c:pt>
                <c:pt idx="16750">
                  <c:v>7</c:v>
                </c:pt>
                <c:pt idx="16751">
                  <c:v>8</c:v>
                </c:pt>
                <c:pt idx="16752">
                  <c:v>8</c:v>
                </c:pt>
                <c:pt idx="16753">
                  <c:v>8</c:v>
                </c:pt>
                <c:pt idx="16754">
                  <c:v>8</c:v>
                </c:pt>
                <c:pt idx="16755">
                  <c:v>8</c:v>
                </c:pt>
                <c:pt idx="16756">
                  <c:v>8</c:v>
                </c:pt>
                <c:pt idx="16757">
                  <c:v>9</c:v>
                </c:pt>
                <c:pt idx="16758">
                  <c:v>9</c:v>
                </c:pt>
                <c:pt idx="16759">
                  <c:v>9</c:v>
                </c:pt>
                <c:pt idx="16760">
                  <c:v>9</c:v>
                </c:pt>
                <c:pt idx="16761">
                  <c:v>9</c:v>
                </c:pt>
                <c:pt idx="16762">
                  <c:v>9</c:v>
                </c:pt>
                <c:pt idx="16763">
                  <c:v>9</c:v>
                </c:pt>
                <c:pt idx="16764">
                  <c:v>9</c:v>
                </c:pt>
                <c:pt idx="16765">
                  <c:v>10</c:v>
                </c:pt>
                <c:pt idx="16766">
                  <c:v>10</c:v>
                </c:pt>
                <c:pt idx="16767">
                  <c:v>10</c:v>
                </c:pt>
                <c:pt idx="16768">
                  <c:v>10</c:v>
                </c:pt>
                <c:pt idx="16769">
                  <c:v>10</c:v>
                </c:pt>
                <c:pt idx="16770">
                  <c:v>11</c:v>
                </c:pt>
                <c:pt idx="16771">
                  <c:v>11</c:v>
                </c:pt>
                <c:pt idx="16772">
                  <c:v>11</c:v>
                </c:pt>
                <c:pt idx="16773">
                  <c:v>12</c:v>
                </c:pt>
                <c:pt idx="16774">
                  <c:v>12</c:v>
                </c:pt>
                <c:pt idx="16775">
                  <c:v>12</c:v>
                </c:pt>
                <c:pt idx="16776">
                  <c:v>12</c:v>
                </c:pt>
                <c:pt idx="16777">
                  <c:v>12</c:v>
                </c:pt>
                <c:pt idx="16778">
                  <c:v>13</c:v>
                </c:pt>
                <c:pt idx="16779">
                  <c:v>13</c:v>
                </c:pt>
                <c:pt idx="16780">
                  <c:v>13</c:v>
                </c:pt>
                <c:pt idx="16781">
                  <c:v>13</c:v>
                </c:pt>
                <c:pt idx="16782">
                  <c:v>14</c:v>
                </c:pt>
                <c:pt idx="16783">
                  <c:v>14</c:v>
                </c:pt>
                <c:pt idx="16784">
                  <c:v>15</c:v>
                </c:pt>
                <c:pt idx="16785">
                  <c:v>15</c:v>
                </c:pt>
                <c:pt idx="16786">
                  <c:v>15</c:v>
                </c:pt>
                <c:pt idx="16787">
                  <c:v>15</c:v>
                </c:pt>
                <c:pt idx="16788">
                  <c:v>18</c:v>
                </c:pt>
                <c:pt idx="16789">
                  <c:v>18</c:v>
                </c:pt>
                <c:pt idx="16790">
                  <c:v>18</c:v>
                </c:pt>
                <c:pt idx="16791">
                  <c:v>19</c:v>
                </c:pt>
                <c:pt idx="16792">
                  <c:v>19</c:v>
                </c:pt>
                <c:pt idx="16793">
                  <c:v>20</c:v>
                </c:pt>
                <c:pt idx="16794">
                  <c:v>21</c:v>
                </c:pt>
                <c:pt idx="16795">
                  <c:v>21</c:v>
                </c:pt>
                <c:pt idx="16796">
                  <c:v>-18</c:v>
                </c:pt>
                <c:pt idx="16797">
                  <c:v>-13</c:v>
                </c:pt>
                <c:pt idx="16798">
                  <c:v>-13</c:v>
                </c:pt>
                <c:pt idx="16799">
                  <c:v>-12</c:v>
                </c:pt>
                <c:pt idx="16800">
                  <c:v>-11</c:v>
                </c:pt>
                <c:pt idx="16801">
                  <c:v>-9</c:v>
                </c:pt>
                <c:pt idx="16802">
                  <c:v>-9</c:v>
                </c:pt>
                <c:pt idx="16803">
                  <c:v>-9</c:v>
                </c:pt>
                <c:pt idx="16804">
                  <c:v>-9</c:v>
                </c:pt>
                <c:pt idx="16805">
                  <c:v>-8</c:v>
                </c:pt>
                <c:pt idx="16806">
                  <c:v>-8</c:v>
                </c:pt>
                <c:pt idx="16807">
                  <c:v>-7</c:v>
                </c:pt>
                <c:pt idx="16808">
                  <c:v>-7</c:v>
                </c:pt>
                <c:pt idx="16809">
                  <c:v>-7</c:v>
                </c:pt>
                <c:pt idx="16810">
                  <c:v>-7</c:v>
                </c:pt>
                <c:pt idx="16811">
                  <c:v>-6</c:v>
                </c:pt>
                <c:pt idx="16812">
                  <c:v>-6</c:v>
                </c:pt>
                <c:pt idx="16813">
                  <c:v>-6</c:v>
                </c:pt>
                <c:pt idx="16814">
                  <c:v>-6</c:v>
                </c:pt>
                <c:pt idx="16815">
                  <c:v>-5</c:v>
                </c:pt>
                <c:pt idx="16816">
                  <c:v>-5</c:v>
                </c:pt>
                <c:pt idx="16817">
                  <c:v>-5</c:v>
                </c:pt>
                <c:pt idx="16818">
                  <c:v>-5</c:v>
                </c:pt>
                <c:pt idx="16819">
                  <c:v>-4</c:v>
                </c:pt>
                <c:pt idx="16820">
                  <c:v>-4</c:v>
                </c:pt>
                <c:pt idx="16821">
                  <c:v>-4</c:v>
                </c:pt>
                <c:pt idx="16822">
                  <c:v>-4</c:v>
                </c:pt>
                <c:pt idx="16823">
                  <c:v>-4</c:v>
                </c:pt>
                <c:pt idx="16824">
                  <c:v>-3</c:v>
                </c:pt>
                <c:pt idx="16825">
                  <c:v>-3</c:v>
                </c:pt>
                <c:pt idx="16826">
                  <c:v>-3</c:v>
                </c:pt>
                <c:pt idx="16827">
                  <c:v>-3</c:v>
                </c:pt>
                <c:pt idx="16828">
                  <c:v>-2</c:v>
                </c:pt>
                <c:pt idx="16829">
                  <c:v>-2</c:v>
                </c:pt>
                <c:pt idx="16830">
                  <c:v>-2</c:v>
                </c:pt>
                <c:pt idx="16831">
                  <c:v>-2</c:v>
                </c:pt>
                <c:pt idx="16832">
                  <c:v>-1</c:v>
                </c:pt>
                <c:pt idx="16833">
                  <c:v>-1</c:v>
                </c:pt>
                <c:pt idx="16834">
                  <c:v>-1</c:v>
                </c:pt>
                <c:pt idx="16835">
                  <c:v>-1</c:v>
                </c:pt>
                <c:pt idx="16836">
                  <c:v>0</c:v>
                </c:pt>
                <c:pt idx="16837">
                  <c:v>0</c:v>
                </c:pt>
                <c:pt idx="16838">
                  <c:v>0</c:v>
                </c:pt>
                <c:pt idx="16839">
                  <c:v>0</c:v>
                </c:pt>
                <c:pt idx="16840">
                  <c:v>0</c:v>
                </c:pt>
                <c:pt idx="16841">
                  <c:v>0</c:v>
                </c:pt>
                <c:pt idx="16842">
                  <c:v>1</c:v>
                </c:pt>
                <c:pt idx="16843">
                  <c:v>1</c:v>
                </c:pt>
                <c:pt idx="16844">
                  <c:v>1</c:v>
                </c:pt>
                <c:pt idx="16845">
                  <c:v>1</c:v>
                </c:pt>
                <c:pt idx="16846">
                  <c:v>1</c:v>
                </c:pt>
                <c:pt idx="16847">
                  <c:v>1</c:v>
                </c:pt>
                <c:pt idx="16848">
                  <c:v>2</c:v>
                </c:pt>
                <c:pt idx="16849">
                  <c:v>2</c:v>
                </c:pt>
                <c:pt idx="16850">
                  <c:v>2</c:v>
                </c:pt>
                <c:pt idx="16851">
                  <c:v>2</c:v>
                </c:pt>
                <c:pt idx="16852">
                  <c:v>2</c:v>
                </c:pt>
                <c:pt idx="16853">
                  <c:v>3</c:v>
                </c:pt>
                <c:pt idx="16854">
                  <c:v>3</c:v>
                </c:pt>
                <c:pt idx="16855">
                  <c:v>3</c:v>
                </c:pt>
                <c:pt idx="16856">
                  <c:v>3</c:v>
                </c:pt>
                <c:pt idx="16857">
                  <c:v>3</c:v>
                </c:pt>
                <c:pt idx="16858">
                  <c:v>3</c:v>
                </c:pt>
                <c:pt idx="16859">
                  <c:v>3</c:v>
                </c:pt>
                <c:pt idx="16860">
                  <c:v>3</c:v>
                </c:pt>
                <c:pt idx="16861">
                  <c:v>3</c:v>
                </c:pt>
                <c:pt idx="16862">
                  <c:v>3</c:v>
                </c:pt>
                <c:pt idx="16863">
                  <c:v>3</c:v>
                </c:pt>
                <c:pt idx="16864">
                  <c:v>4</c:v>
                </c:pt>
                <c:pt idx="16865">
                  <c:v>4</c:v>
                </c:pt>
                <c:pt idx="16866">
                  <c:v>4</c:v>
                </c:pt>
                <c:pt idx="16867">
                  <c:v>4</c:v>
                </c:pt>
                <c:pt idx="16868">
                  <c:v>4</c:v>
                </c:pt>
                <c:pt idx="16869">
                  <c:v>4</c:v>
                </c:pt>
                <c:pt idx="16870">
                  <c:v>4</c:v>
                </c:pt>
                <c:pt idx="16871">
                  <c:v>5</c:v>
                </c:pt>
                <c:pt idx="16872">
                  <c:v>5</c:v>
                </c:pt>
                <c:pt idx="16873">
                  <c:v>5</c:v>
                </c:pt>
                <c:pt idx="16874">
                  <c:v>5</c:v>
                </c:pt>
                <c:pt idx="16875">
                  <c:v>5</c:v>
                </c:pt>
                <c:pt idx="16876">
                  <c:v>5</c:v>
                </c:pt>
                <c:pt idx="16877">
                  <c:v>5</c:v>
                </c:pt>
                <c:pt idx="16878">
                  <c:v>5</c:v>
                </c:pt>
                <c:pt idx="16879">
                  <c:v>5</c:v>
                </c:pt>
                <c:pt idx="16880">
                  <c:v>5</c:v>
                </c:pt>
                <c:pt idx="16881">
                  <c:v>5</c:v>
                </c:pt>
                <c:pt idx="16882">
                  <c:v>5</c:v>
                </c:pt>
                <c:pt idx="16883">
                  <c:v>5</c:v>
                </c:pt>
                <c:pt idx="16884">
                  <c:v>6</c:v>
                </c:pt>
                <c:pt idx="16885">
                  <c:v>6</c:v>
                </c:pt>
                <c:pt idx="16886">
                  <c:v>6</c:v>
                </c:pt>
                <c:pt idx="16887">
                  <c:v>7</c:v>
                </c:pt>
                <c:pt idx="16888">
                  <c:v>7</c:v>
                </c:pt>
                <c:pt idx="16889">
                  <c:v>7</c:v>
                </c:pt>
                <c:pt idx="16890">
                  <c:v>7</c:v>
                </c:pt>
                <c:pt idx="16891">
                  <c:v>7</c:v>
                </c:pt>
                <c:pt idx="16892">
                  <c:v>8</c:v>
                </c:pt>
                <c:pt idx="16893">
                  <c:v>8</c:v>
                </c:pt>
                <c:pt idx="16894">
                  <c:v>8</c:v>
                </c:pt>
                <c:pt idx="16895">
                  <c:v>8</c:v>
                </c:pt>
                <c:pt idx="16896">
                  <c:v>9</c:v>
                </c:pt>
                <c:pt idx="16897">
                  <c:v>9</c:v>
                </c:pt>
                <c:pt idx="16898">
                  <c:v>9</c:v>
                </c:pt>
                <c:pt idx="16899">
                  <c:v>9</c:v>
                </c:pt>
                <c:pt idx="16900">
                  <c:v>9</c:v>
                </c:pt>
                <c:pt idx="16901">
                  <c:v>10</c:v>
                </c:pt>
                <c:pt idx="16902">
                  <c:v>10</c:v>
                </c:pt>
                <c:pt idx="16903">
                  <c:v>10</c:v>
                </c:pt>
                <c:pt idx="16904">
                  <c:v>10</c:v>
                </c:pt>
                <c:pt idx="16905">
                  <c:v>10</c:v>
                </c:pt>
                <c:pt idx="16906">
                  <c:v>10</c:v>
                </c:pt>
                <c:pt idx="16907">
                  <c:v>10</c:v>
                </c:pt>
                <c:pt idx="16908">
                  <c:v>11</c:v>
                </c:pt>
                <c:pt idx="16909">
                  <c:v>11</c:v>
                </c:pt>
                <c:pt idx="16910">
                  <c:v>11</c:v>
                </c:pt>
                <c:pt idx="16911">
                  <c:v>11</c:v>
                </c:pt>
                <c:pt idx="16912">
                  <c:v>11</c:v>
                </c:pt>
                <c:pt idx="16913">
                  <c:v>11</c:v>
                </c:pt>
                <c:pt idx="16914">
                  <c:v>12</c:v>
                </c:pt>
                <c:pt idx="16915">
                  <c:v>12</c:v>
                </c:pt>
                <c:pt idx="16916">
                  <c:v>12</c:v>
                </c:pt>
                <c:pt idx="16917">
                  <c:v>12</c:v>
                </c:pt>
                <c:pt idx="16918">
                  <c:v>12</c:v>
                </c:pt>
                <c:pt idx="16919">
                  <c:v>12</c:v>
                </c:pt>
                <c:pt idx="16920">
                  <c:v>12</c:v>
                </c:pt>
                <c:pt idx="16921">
                  <c:v>12</c:v>
                </c:pt>
                <c:pt idx="16922">
                  <c:v>13</c:v>
                </c:pt>
                <c:pt idx="16923">
                  <c:v>13</c:v>
                </c:pt>
                <c:pt idx="16924">
                  <c:v>13</c:v>
                </c:pt>
                <c:pt idx="16925">
                  <c:v>14</c:v>
                </c:pt>
                <c:pt idx="16926">
                  <c:v>14</c:v>
                </c:pt>
                <c:pt idx="16927">
                  <c:v>14</c:v>
                </c:pt>
                <c:pt idx="16928">
                  <c:v>15</c:v>
                </c:pt>
                <c:pt idx="16929">
                  <c:v>15</c:v>
                </c:pt>
                <c:pt idx="16930">
                  <c:v>15</c:v>
                </c:pt>
                <c:pt idx="16931">
                  <c:v>16</c:v>
                </c:pt>
                <c:pt idx="16932">
                  <c:v>16</c:v>
                </c:pt>
                <c:pt idx="16933">
                  <c:v>17</c:v>
                </c:pt>
                <c:pt idx="16934">
                  <c:v>20</c:v>
                </c:pt>
                <c:pt idx="16935">
                  <c:v>22</c:v>
                </c:pt>
                <c:pt idx="16936">
                  <c:v>23</c:v>
                </c:pt>
                <c:pt idx="16937">
                  <c:v>23</c:v>
                </c:pt>
                <c:pt idx="16938">
                  <c:v>23</c:v>
                </c:pt>
                <c:pt idx="16939">
                  <c:v>28</c:v>
                </c:pt>
                <c:pt idx="16940">
                  <c:v>-15</c:v>
                </c:pt>
                <c:pt idx="16941">
                  <c:v>-11</c:v>
                </c:pt>
                <c:pt idx="16942">
                  <c:v>-9</c:v>
                </c:pt>
                <c:pt idx="16943">
                  <c:v>-9</c:v>
                </c:pt>
                <c:pt idx="16944">
                  <c:v>-8</c:v>
                </c:pt>
                <c:pt idx="16945">
                  <c:v>-8</c:v>
                </c:pt>
                <c:pt idx="16946">
                  <c:v>-7</c:v>
                </c:pt>
                <c:pt idx="16947">
                  <c:v>-7</c:v>
                </c:pt>
                <c:pt idx="16948">
                  <c:v>-6</c:v>
                </c:pt>
                <c:pt idx="16949">
                  <c:v>-6</c:v>
                </c:pt>
                <c:pt idx="16950">
                  <c:v>-6</c:v>
                </c:pt>
                <c:pt idx="16951">
                  <c:v>-6</c:v>
                </c:pt>
                <c:pt idx="16952">
                  <c:v>-6</c:v>
                </c:pt>
                <c:pt idx="16953">
                  <c:v>-6</c:v>
                </c:pt>
                <c:pt idx="16954">
                  <c:v>-4</c:v>
                </c:pt>
                <c:pt idx="16955">
                  <c:v>-4</c:v>
                </c:pt>
                <c:pt idx="16956">
                  <c:v>-4</c:v>
                </c:pt>
                <c:pt idx="16957">
                  <c:v>-3</c:v>
                </c:pt>
                <c:pt idx="16958">
                  <c:v>-3</c:v>
                </c:pt>
                <c:pt idx="16959">
                  <c:v>-3</c:v>
                </c:pt>
                <c:pt idx="16960">
                  <c:v>-3</c:v>
                </c:pt>
                <c:pt idx="16961">
                  <c:v>-3</c:v>
                </c:pt>
                <c:pt idx="16962">
                  <c:v>-2</c:v>
                </c:pt>
                <c:pt idx="16963">
                  <c:v>-2</c:v>
                </c:pt>
                <c:pt idx="16964">
                  <c:v>-2</c:v>
                </c:pt>
                <c:pt idx="16965">
                  <c:v>-2</c:v>
                </c:pt>
                <c:pt idx="16966">
                  <c:v>-2</c:v>
                </c:pt>
                <c:pt idx="16967">
                  <c:v>-2</c:v>
                </c:pt>
                <c:pt idx="16968">
                  <c:v>-1</c:v>
                </c:pt>
                <c:pt idx="16969">
                  <c:v>-1</c:v>
                </c:pt>
                <c:pt idx="16970">
                  <c:v>-1</c:v>
                </c:pt>
                <c:pt idx="16971">
                  <c:v>0</c:v>
                </c:pt>
                <c:pt idx="16972">
                  <c:v>0</c:v>
                </c:pt>
                <c:pt idx="16973">
                  <c:v>0</c:v>
                </c:pt>
                <c:pt idx="16974">
                  <c:v>1</c:v>
                </c:pt>
                <c:pt idx="16975">
                  <c:v>1</c:v>
                </c:pt>
                <c:pt idx="16976">
                  <c:v>1</c:v>
                </c:pt>
                <c:pt idx="16977">
                  <c:v>1</c:v>
                </c:pt>
                <c:pt idx="16978">
                  <c:v>1</c:v>
                </c:pt>
                <c:pt idx="16979">
                  <c:v>1</c:v>
                </c:pt>
                <c:pt idx="16980">
                  <c:v>1</c:v>
                </c:pt>
                <c:pt idx="16981">
                  <c:v>1</c:v>
                </c:pt>
                <c:pt idx="16982">
                  <c:v>1</c:v>
                </c:pt>
                <c:pt idx="16983">
                  <c:v>2</c:v>
                </c:pt>
                <c:pt idx="16984">
                  <c:v>2</c:v>
                </c:pt>
                <c:pt idx="16985">
                  <c:v>2</c:v>
                </c:pt>
                <c:pt idx="16986">
                  <c:v>2</c:v>
                </c:pt>
                <c:pt idx="16987">
                  <c:v>3</c:v>
                </c:pt>
                <c:pt idx="16988">
                  <c:v>3</c:v>
                </c:pt>
                <c:pt idx="16989">
                  <c:v>3</c:v>
                </c:pt>
                <c:pt idx="16990">
                  <c:v>3</c:v>
                </c:pt>
                <c:pt idx="16991">
                  <c:v>3</c:v>
                </c:pt>
                <c:pt idx="16992">
                  <c:v>3</c:v>
                </c:pt>
                <c:pt idx="16993">
                  <c:v>3</c:v>
                </c:pt>
                <c:pt idx="16994">
                  <c:v>4</c:v>
                </c:pt>
                <c:pt idx="16995">
                  <c:v>4</c:v>
                </c:pt>
                <c:pt idx="16996">
                  <c:v>4</c:v>
                </c:pt>
                <c:pt idx="16997">
                  <c:v>4</c:v>
                </c:pt>
                <c:pt idx="16998">
                  <c:v>4</c:v>
                </c:pt>
                <c:pt idx="16999">
                  <c:v>4</c:v>
                </c:pt>
                <c:pt idx="17000">
                  <c:v>4</c:v>
                </c:pt>
                <c:pt idx="17001">
                  <c:v>4</c:v>
                </c:pt>
                <c:pt idx="17002">
                  <c:v>5</c:v>
                </c:pt>
                <c:pt idx="17003">
                  <c:v>5</c:v>
                </c:pt>
                <c:pt idx="17004">
                  <c:v>5</c:v>
                </c:pt>
                <c:pt idx="17005">
                  <c:v>5</c:v>
                </c:pt>
                <c:pt idx="17006">
                  <c:v>6</c:v>
                </c:pt>
                <c:pt idx="17007">
                  <c:v>6</c:v>
                </c:pt>
                <c:pt idx="17008">
                  <c:v>6</c:v>
                </c:pt>
                <c:pt idx="17009">
                  <c:v>6</c:v>
                </c:pt>
                <c:pt idx="17010">
                  <c:v>6</c:v>
                </c:pt>
                <c:pt idx="17011">
                  <c:v>7</c:v>
                </c:pt>
                <c:pt idx="17012">
                  <c:v>7</c:v>
                </c:pt>
                <c:pt idx="17013">
                  <c:v>7</c:v>
                </c:pt>
                <c:pt idx="17014">
                  <c:v>7</c:v>
                </c:pt>
                <c:pt idx="17015">
                  <c:v>7</c:v>
                </c:pt>
                <c:pt idx="17016">
                  <c:v>7</c:v>
                </c:pt>
                <c:pt idx="17017">
                  <c:v>7</c:v>
                </c:pt>
                <c:pt idx="17018">
                  <c:v>8</c:v>
                </c:pt>
                <c:pt idx="17019">
                  <c:v>8</c:v>
                </c:pt>
                <c:pt idx="17020">
                  <c:v>8</c:v>
                </c:pt>
                <c:pt idx="17021">
                  <c:v>8</c:v>
                </c:pt>
                <c:pt idx="17022">
                  <c:v>8</c:v>
                </c:pt>
                <c:pt idx="17023">
                  <c:v>8</c:v>
                </c:pt>
                <c:pt idx="17024">
                  <c:v>9</c:v>
                </c:pt>
                <c:pt idx="17025">
                  <c:v>9</c:v>
                </c:pt>
                <c:pt idx="17026">
                  <c:v>9</c:v>
                </c:pt>
                <c:pt idx="17027">
                  <c:v>10</c:v>
                </c:pt>
                <c:pt idx="17028">
                  <c:v>10</c:v>
                </c:pt>
                <c:pt idx="17029">
                  <c:v>10</c:v>
                </c:pt>
                <c:pt idx="17030">
                  <c:v>10</c:v>
                </c:pt>
                <c:pt idx="17031">
                  <c:v>10</c:v>
                </c:pt>
                <c:pt idx="17032">
                  <c:v>10</c:v>
                </c:pt>
                <c:pt idx="17033">
                  <c:v>10</c:v>
                </c:pt>
                <c:pt idx="17034">
                  <c:v>10</c:v>
                </c:pt>
                <c:pt idx="17035">
                  <c:v>11</c:v>
                </c:pt>
                <c:pt idx="17036">
                  <c:v>11</c:v>
                </c:pt>
                <c:pt idx="17037">
                  <c:v>11</c:v>
                </c:pt>
                <c:pt idx="17038">
                  <c:v>12</c:v>
                </c:pt>
                <c:pt idx="17039">
                  <c:v>12</c:v>
                </c:pt>
                <c:pt idx="17040">
                  <c:v>13</c:v>
                </c:pt>
                <c:pt idx="17041">
                  <c:v>14</c:v>
                </c:pt>
                <c:pt idx="17042">
                  <c:v>14</c:v>
                </c:pt>
                <c:pt idx="17043">
                  <c:v>14</c:v>
                </c:pt>
                <c:pt idx="17044">
                  <c:v>15</c:v>
                </c:pt>
                <c:pt idx="17045">
                  <c:v>16</c:v>
                </c:pt>
                <c:pt idx="17046">
                  <c:v>18</c:v>
                </c:pt>
                <c:pt idx="17047">
                  <c:v>18</c:v>
                </c:pt>
                <c:pt idx="17048">
                  <c:v>19</c:v>
                </c:pt>
                <c:pt idx="17049">
                  <c:v>19</c:v>
                </c:pt>
                <c:pt idx="17050">
                  <c:v>19</c:v>
                </c:pt>
                <c:pt idx="17051">
                  <c:v>24</c:v>
                </c:pt>
                <c:pt idx="17052">
                  <c:v>28</c:v>
                </c:pt>
                <c:pt idx="17053">
                  <c:v>33</c:v>
                </c:pt>
                <c:pt idx="17054">
                  <c:v>-13</c:v>
                </c:pt>
                <c:pt idx="17055">
                  <c:v>-12</c:v>
                </c:pt>
                <c:pt idx="17056">
                  <c:v>-11</c:v>
                </c:pt>
                <c:pt idx="17057">
                  <c:v>-11</c:v>
                </c:pt>
                <c:pt idx="17058">
                  <c:v>-11</c:v>
                </c:pt>
                <c:pt idx="17059">
                  <c:v>-10</c:v>
                </c:pt>
                <c:pt idx="17060">
                  <c:v>-8</c:v>
                </c:pt>
                <c:pt idx="17061">
                  <c:v>-8</c:v>
                </c:pt>
                <c:pt idx="17062">
                  <c:v>-8</c:v>
                </c:pt>
                <c:pt idx="17063">
                  <c:v>-8</c:v>
                </c:pt>
                <c:pt idx="17064">
                  <c:v>-7</c:v>
                </c:pt>
                <c:pt idx="17065">
                  <c:v>-7</c:v>
                </c:pt>
                <c:pt idx="17066">
                  <c:v>-7</c:v>
                </c:pt>
                <c:pt idx="17067">
                  <c:v>-7</c:v>
                </c:pt>
                <c:pt idx="17068">
                  <c:v>-7</c:v>
                </c:pt>
                <c:pt idx="17069">
                  <c:v>-6</c:v>
                </c:pt>
                <c:pt idx="17070">
                  <c:v>-6</c:v>
                </c:pt>
                <c:pt idx="17071">
                  <c:v>-6</c:v>
                </c:pt>
                <c:pt idx="17072">
                  <c:v>-5</c:v>
                </c:pt>
                <c:pt idx="17073">
                  <c:v>-5</c:v>
                </c:pt>
                <c:pt idx="17074">
                  <c:v>-5</c:v>
                </c:pt>
                <c:pt idx="17075">
                  <c:v>-5</c:v>
                </c:pt>
                <c:pt idx="17076">
                  <c:v>-5</c:v>
                </c:pt>
                <c:pt idx="17077">
                  <c:v>-4</c:v>
                </c:pt>
                <c:pt idx="17078">
                  <c:v>-4</c:v>
                </c:pt>
                <c:pt idx="17079">
                  <c:v>-4</c:v>
                </c:pt>
                <c:pt idx="17080">
                  <c:v>-4</c:v>
                </c:pt>
                <c:pt idx="17081">
                  <c:v>-3</c:v>
                </c:pt>
                <c:pt idx="17082">
                  <c:v>-3</c:v>
                </c:pt>
                <c:pt idx="17083">
                  <c:v>-3</c:v>
                </c:pt>
                <c:pt idx="17084">
                  <c:v>-3</c:v>
                </c:pt>
                <c:pt idx="17085">
                  <c:v>-3</c:v>
                </c:pt>
                <c:pt idx="17086">
                  <c:v>-3</c:v>
                </c:pt>
                <c:pt idx="17087">
                  <c:v>-2</c:v>
                </c:pt>
                <c:pt idx="17088">
                  <c:v>-2</c:v>
                </c:pt>
                <c:pt idx="17089">
                  <c:v>-2</c:v>
                </c:pt>
                <c:pt idx="17090">
                  <c:v>-2</c:v>
                </c:pt>
                <c:pt idx="17091">
                  <c:v>-1</c:v>
                </c:pt>
                <c:pt idx="17092">
                  <c:v>-1</c:v>
                </c:pt>
                <c:pt idx="17093">
                  <c:v>-1</c:v>
                </c:pt>
                <c:pt idx="17094">
                  <c:v>-1</c:v>
                </c:pt>
                <c:pt idx="17095">
                  <c:v>-1</c:v>
                </c:pt>
                <c:pt idx="17096">
                  <c:v>-1</c:v>
                </c:pt>
                <c:pt idx="17097">
                  <c:v>-1</c:v>
                </c:pt>
                <c:pt idx="17098">
                  <c:v>0</c:v>
                </c:pt>
                <c:pt idx="17099">
                  <c:v>0</c:v>
                </c:pt>
                <c:pt idx="17100">
                  <c:v>0</c:v>
                </c:pt>
                <c:pt idx="17101">
                  <c:v>0</c:v>
                </c:pt>
                <c:pt idx="17102">
                  <c:v>0</c:v>
                </c:pt>
                <c:pt idx="17103">
                  <c:v>0</c:v>
                </c:pt>
                <c:pt idx="17104">
                  <c:v>0</c:v>
                </c:pt>
                <c:pt idx="17105">
                  <c:v>0</c:v>
                </c:pt>
                <c:pt idx="17106">
                  <c:v>1</c:v>
                </c:pt>
                <c:pt idx="17107">
                  <c:v>1</c:v>
                </c:pt>
                <c:pt idx="17108">
                  <c:v>1</c:v>
                </c:pt>
                <c:pt idx="17109">
                  <c:v>1</c:v>
                </c:pt>
                <c:pt idx="17110">
                  <c:v>1</c:v>
                </c:pt>
                <c:pt idx="17111">
                  <c:v>1</c:v>
                </c:pt>
                <c:pt idx="17112">
                  <c:v>1</c:v>
                </c:pt>
                <c:pt idx="17113">
                  <c:v>2</c:v>
                </c:pt>
                <c:pt idx="17114">
                  <c:v>2</c:v>
                </c:pt>
                <c:pt idx="17115">
                  <c:v>2</c:v>
                </c:pt>
                <c:pt idx="17116">
                  <c:v>2</c:v>
                </c:pt>
                <c:pt idx="17117">
                  <c:v>2</c:v>
                </c:pt>
                <c:pt idx="17118">
                  <c:v>2</c:v>
                </c:pt>
                <c:pt idx="17119">
                  <c:v>2</c:v>
                </c:pt>
                <c:pt idx="17120">
                  <c:v>3</c:v>
                </c:pt>
                <c:pt idx="17121">
                  <c:v>3</c:v>
                </c:pt>
                <c:pt idx="17122">
                  <c:v>3</c:v>
                </c:pt>
                <c:pt idx="17123">
                  <c:v>3</c:v>
                </c:pt>
                <c:pt idx="17124">
                  <c:v>3</c:v>
                </c:pt>
                <c:pt idx="17125">
                  <c:v>3</c:v>
                </c:pt>
                <c:pt idx="17126">
                  <c:v>3</c:v>
                </c:pt>
                <c:pt idx="17127">
                  <c:v>4</c:v>
                </c:pt>
                <c:pt idx="17128">
                  <c:v>4</c:v>
                </c:pt>
                <c:pt idx="17129">
                  <c:v>4</c:v>
                </c:pt>
                <c:pt idx="17130">
                  <c:v>4</c:v>
                </c:pt>
                <c:pt idx="17131">
                  <c:v>4</c:v>
                </c:pt>
                <c:pt idx="17132">
                  <c:v>4</c:v>
                </c:pt>
                <c:pt idx="17133">
                  <c:v>4</c:v>
                </c:pt>
                <c:pt idx="17134">
                  <c:v>4</c:v>
                </c:pt>
                <c:pt idx="17135">
                  <c:v>5</c:v>
                </c:pt>
                <c:pt idx="17136">
                  <c:v>5</c:v>
                </c:pt>
                <c:pt idx="17137">
                  <c:v>5</c:v>
                </c:pt>
                <c:pt idx="17138">
                  <c:v>5</c:v>
                </c:pt>
                <c:pt idx="17139">
                  <c:v>6</c:v>
                </c:pt>
                <c:pt idx="17140">
                  <c:v>6</c:v>
                </c:pt>
                <c:pt idx="17141">
                  <c:v>6</c:v>
                </c:pt>
                <c:pt idx="17142">
                  <c:v>6</c:v>
                </c:pt>
                <c:pt idx="17143">
                  <c:v>7</c:v>
                </c:pt>
                <c:pt idx="17144">
                  <c:v>7</c:v>
                </c:pt>
                <c:pt idx="17145">
                  <c:v>7</c:v>
                </c:pt>
                <c:pt idx="17146">
                  <c:v>7</c:v>
                </c:pt>
                <c:pt idx="17147">
                  <c:v>7</c:v>
                </c:pt>
                <c:pt idx="17148">
                  <c:v>7</c:v>
                </c:pt>
                <c:pt idx="17149">
                  <c:v>7</c:v>
                </c:pt>
                <c:pt idx="17150">
                  <c:v>7</c:v>
                </c:pt>
                <c:pt idx="17151">
                  <c:v>8</c:v>
                </c:pt>
                <c:pt idx="17152">
                  <c:v>8</c:v>
                </c:pt>
                <c:pt idx="17153">
                  <c:v>8</c:v>
                </c:pt>
                <c:pt idx="17154">
                  <c:v>8</c:v>
                </c:pt>
                <c:pt idx="17155">
                  <c:v>8</c:v>
                </c:pt>
                <c:pt idx="17156">
                  <c:v>8</c:v>
                </c:pt>
                <c:pt idx="17157">
                  <c:v>8</c:v>
                </c:pt>
                <c:pt idx="17158">
                  <c:v>9</c:v>
                </c:pt>
                <c:pt idx="17159">
                  <c:v>9</c:v>
                </c:pt>
                <c:pt idx="17160">
                  <c:v>9</c:v>
                </c:pt>
                <c:pt idx="17161">
                  <c:v>9</c:v>
                </c:pt>
                <c:pt idx="17162">
                  <c:v>10</c:v>
                </c:pt>
                <c:pt idx="17163">
                  <c:v>10</c:v>
                </c:pt>
                <c:pt idx="17164">
                  <c:v>10</c:v>
                </c:pt>
                <c:pt idx="17165">
                  <c:v>10</c:v>
                </c:pt>
                <c:pt idx="17166">
                  <c:v>10</c:v>
                </c:pt>
                <c:pt idx="17167">
                  <c:v>10</c:v>
                </c:pt>
                <c:pt idx="17168">
                  <c:v>10</c:v>
                </c:pt>
                <c:pt idx="17169">
                  <c:v>11</c:v>
                </c:pt>
                <c:pt idx="17170">
                  <c:v>11</c:v>
                </c:pt>
                <c:pt idx="17171">
                  <c:v>12</c:v>
                </c:pt>
                <c:pt idx="17172">
                  <c:v>13</c:v>
                </c:pt>
                <c:pt idx="17173">
                  <c:v>13</c:v>
                </c:pt>
                <c:pt idx="17174">
                  <c:v>14</c:v>
                </c:pt>
                <c:pt idx="17175">
                  <c:v>14</c:v>
                </c:pt>
                <c:pt idx="17176">
                  <c:v>14</c:v>
                </c:pt>
                <c:pt idx="17177">
                  <c:v>14</c:v>
                </c:pt>
                <c:pt idx="17178">
                  <c:v>15</c:v>
                </c:pt>
                <c:pt idx="17179">
                  <c:v>15</c:v>
                </c:pt>
                <c:pt idx="17180">
                  <c:v>16</c:v>
                </c:pt>
                <c:pt idx="17181">
                  <c:v>16</c:v>
                </c:pt>
                <c:pt idx="17182">
                  <c:v>18</c:v>
                </c:pt>
                <c:pt idx="17183">
                  <c:v>19</c:v>
                </c:pt>
                <c:pt idx="17184">
                  <c:v>23</c:v>
                </c:pt>
                <c:pt idx="17185">
                  <c:v>-12</c:v>
                </c:pt>
                <c:pt idx="17186">
                  <c:v>-12</c:v>
                </c:pt>
                <c:pt idx="17187">
                  <c:v>-12</c:v>
                </c:pt>
                <c:pt idx="17188">
                  <c:v>-12</c:v>
                </c:pt>
                <c:pt idx="17189">
                  <c:v>-11</c:v>
                </c:pt>
                <c:pt idx="17190">
                  <c:v>-11</c:v>
                </c:pt>
                <c:pt idx="17191">
                  <c:v>-10</c:v>
                </c:pt>
                <c:pt idx="17192">
                  <c:v>-8</c:v>
                </c:pt>
                <c:pt idx="17193">
                  <c:v>-7</c:v>
                </c:pt>
                <c:pt idx="17194">
                  <c:v>-7</c:v>
                </c:pt>
                <c:pt idx="17195">
                  <c:v>-7</c:v>
                </c:pt>
                <c:pt idx="17196">
                  <c:v>-7</c:v>
                </c:pt>
                <c:pt idx="17197">
                  <c:v>-6</c:v>
                </c:pt>
                <c:pt idx="17198">
                  <c:v>-6</c:v>
                </c:pt>
                <c:pt idx="17199">
                  <c:v>-6</c:v>
                </c:pt>
                <c:pt idx="17200">
                  <c:v>-5</c:v>
                </c:pt>
                <c:pt idx="17201">
                  <c:v>-5</c:v>
                </c:pt>
                <c:pt idx="17202">
                  <c:v>-5</c:v>
                </c:pt>
                <c:pt idx="17203">
                  <c:v>-4</c:v>
                </c:pt>
                <c:pt idx="17204">
                  <c:v>-4</c:v>
                </c:pt>
                <c:pt idx="17205">
                  <c:v>-4</c:v>
                </c:pt>
                <c:pt idx="17206">
                  <c:v>-4</c:v>
                </c:pt>
                <c:pt idx="17207">
                  <c:v>-3</c:v>
                </c:pt>
                <c:pt idx="17208">
                  <c:v>-3</c:v>
                </c:pt>
                <c:pt idx="17209">
                  <c:v>-3</c:v>
                </c:pt>
                <c:pt idx="17210">
                  <c:v>-3</c:v>
                </c:pt>
                <c:pt idx="17211">
                  <c:v>-3</c:v>
                </c:pt>
                <c:pt idx="17212">
                  <c:v>-3</c:v>
                </c:pt>
                <c:pt idx="17213">
                  <c:v>-3</c:v>
                </c:pt>
                <c:pt idx="17214">
                  <c:v>-3</c:v>
                </c:pt>
                <c:pt idx="17215">
                  <c:v>-2</c:v>
                </c:pt>
                <c:pt idx="17216">
                  <c:v>-2</c:v>
                </c:pt>
                <c:pt idx="17217">
                  <c:v>-2</c:v>
                </c:pt>
                <c:pt idx="17218">
                  <c:v>-1</c:v>
                </c:pt>
                <c:pt idx="17219">
                  <c:v>-1</c:v>
                </c:pt>
                <c:pt idx="17220">
                  <c:v>-1</c:v>
                </c:pt>
                <c:pt idx="17221">
                  <c:v>-1</c:v>
                </c:pt>
                <c:pt idx="17222">
                  <c:v>0</c:v>
                </c:pt>
                <c:pt idx="17223">
                  <c:v>0</c:v>
                </c:pt>
                <c:pt idx="17224">
                  <c:v>0</c:v>
                </c:pt>
                <c:pt idx="17225">
                  <c:v>0</c:v>
                </c:pt>
                <c:pt idx="17226">
                  <c:v>0</c:v>
                </c:pt>
                <c:pt idx="17227">
                  <c:v>1</c:v>
                </c:pt>
                <c:pt idx="17228">
                  <c:v>1</c:v>
                </c:pt>
                <c:pt idx="17229">
                  <c:v>1</c:v>
                </c:pt>
                <c:pt idx="17230">
                  <c:v>1</c:v>
                </c:pt>
                <c:pt idx="17231">
                  <c:v>1</c:v>
                </c:pt>
                <c:pt idx="17232">
                  <c:v>1</c:v>
                </c:pt>
                <c:pt idx="17233">
                  <c:v>2</c:v>
                </c:pt>
                <c:pt idx="17234">
                  <c:v>2</c:v>
                </c:pt>
                <c:pt idx="17235">
                  <c:v>2</c:v>
                </c:pt>
                <c:pt idx="17236">
                  <c:v>2</c:v>
                </c:pt>
                <c:pt idx="17237">
                  <c:v>2</c:v>
                </c:pt>
                <c:pt idx="17238">
                  <c:v>2</c:v>
                </c:pt>
                <c:pt idx="17239">
                  <c:v>2</c:v>
                </c:pt>
                <c:pt idx="17240">
                  <c:v>2</c:v>
                </c:pt>
                <c:pt idx="17241">
                  <c:v>2</c:v>
                </c:pt>
                <c:pt idx="17242">
                  <c:v>2</c:v>
                </c:pt>
                <c:pt idx="17243">
                  <c:v>2</c:v>
                </c:pt>
                <c:pt idx="17244">
                  <c:v>3</c:v>
                </c:pt>
                <c:pt idx="17245">
                  <c:v>3</c:v>
                </c:pt>
                <c:pt idx="17246">
                  <c:v>3</c:v>
                </c:pt>
                <c:pt idx="17247">
                  <c:v>3</c:v>
                </c:pt>
                <c:pt idx="17248">
                  <c:v>3</c:v>
                </c:pt>
                <c:pt idx="17249">
                  <c:v>3</c:v>
                </c:pt>
                <c:pt idx="17250">
                  <c:v>3</c:v>
                </c:pt>
                <c:pt idx="17251">
                  <c:v>3</c:v>
                </c:pt>
                <c:pt idx="17252">
                  <c:v>3</c:v>
                </c:pt>
                <c:pt idx="17253">
                  <c:v>3</c:v>
                </c:pt>
                <c:pt idx="17254">
                  <c:v>3</c:v>
                </c:pt>
                <c:pt idx="17255">
                  <c:v>3</c:v>
                </c:pt>
                <c:pt idx="17256">
                  <c:v>4</c:v>
                </c:pt>
                <c:pt idx="17257">
                  <c:v>4</c:v>
                </c:pt>
                <c:pt idx="17258">
                  <c:v>4</c:v>
                </c:pt>
                <c:pt idx="17259">
                  <c:v>4</c:v>
                </c:pt>
                <c:pt idx="17260">
                  <c:v>4</c:v>
                </c:pt>
                <c:pt idx="17261">
                  <c:v>4</c:v>
                </c:pt>
                <c:pt idx="17262">
                  <c:v>4</c:v>
                </c:pt>
                <c:pt idx="17263">
                  <c:v>4</c:v>
                </c:pt>
                <c:pt idx="17264">
                  <c:v>5</c:v>
                </c:pt>
                <c:pt idx="17265">
                  <c:v>5</c:v>
                </c:pt>
                <c:pt idx="17266">
                  <c:v>5</c:v>
                </c:pt>
                <c:pt idx="17267">
                  <c:v>5</c:v>
                </c:pt>
                <c:pt idx="17268">
                  <c:v>5</c:v>
                </c:pt>
                <c:pt idx="17269">
                  <c:v>5</c:v>
                </c:pt>
                <c:pt idx="17270">
                  <c:v>5</c:v>
                </c:pt>
                <c:pt idx="17271">
                  <c:v>5</c:v>
                </c:pt>
                <c:pt idx="17272">
                  <c:v>5</c:v>
                </c:pt>
                <c:pt idx="17273">
                  <c:v>6</c:v>
                </c:pt>
                <c:pt idx="17274">
                  <c:v>6</c:v>
                </c:pt>
                <c:pt idx="17275">
                  <c:v>6</c:v>
                </c:pt>
                <c:pt idx="17276">
                  <c:v>6</c:v>
                </c:pt>
                <c:pt idx="17277">
                  <c:v>6</c:v>
                </c:pt>
                <c:pt idx="17278">
                  <c:v>6</c:v>
                </c:pt>
                <c:pt idx="17279">
                  <c:v>6</c:v>
                </c:pt>
                <c:pt idx="17280">
                  <c:v>6</c:v>
                </c:pt>
                <c:pt idx="17281">
                  <c:v>6</c:v>
                </c:pt>
                <c:pt idx="17282">
                  <c:v>6</c:v>
                </c:pt>
                <c:pt idx="17283">
                  <c:v>6</c:v>
                </c:pt>
                <c:pt idx="17284">
                  <c:v>7</c:v>
                </c:pt>
                <c:pt idx="17285">
                  <c:v>7</c:v>
                </c:pt>
                <c:pt idx="17286">
                  <c:v>7</c:v>
                </c:pt>
                <c:pt idx="17287">
                  <c:v>7</c:v>
                </c:pt>
                <c:pt idx="17288">
                  <c:v>7</c:v>
                </c:pt>
                <c:pt idx="17289">
                  <c:v>7</c:v>
                </c:pt>
                <c:pt idx="17290">
                  <c:v>7</c:v>
                </c:pt>
                <c:pt idx="17291">
                  <c:v>8</c:v>
                </c:pt>
                <c:pt idx="17292">
                  <c:v>8</c:v>
                </c:pt>
                <c:pt idx="17293">
                  <c:v>8</c:v>
                </c:pt>
                <c:pt idx="17294">
                  <c:v>8</c:v>
                </c:pt>
                <c:pt idx="17295">
                  <c:v>8</c:v>
                </c:pt>
                <c:pt idx="17296">
                  <c:v>8</c:v>
                </c:pt>
                <c:pt idx="17297">
                  <c:v>8</c:v>
                </c:pt>
                <c:pt idx="17298">
                  <c:v>8</c:v>
                </c:pt>
                <c:pt idx="17299">
                  <c:v>8</c:v>
                </c:pt>
                <c:pt idx="17300">
                  <c:v>8</c:v>
                </c:pt>
                <c:pt idx="17301">
                  <c:v>9</c:v>
                </c:pt>
                <c:pt idx="17302">
                  <c:v>9</c:v>
                </c:pt>
                <c:pt idx="17303">
                  <c:v>9</c:v>
                </c:pt>
                <c:pt idx="17304">
                  <c:v>9</c:v>
                </c:pt>
                <c:pt idx="17305">
                  <c:v>9</c:v>
                </c:pt>
                <c:pt idx="17306">
                  <c:v>10</c:v>
                </c:pt>
                <c:pt idx="17307">
                  <c:v>10</c:v>
                </c:pt>
                <c:pt idx="17308">
                  <c:v>10</c:v>
                </c:pt>
                <c:pt idx="17309">
                  <c:v>11</c:v>
                </c:pt>
                <c:pt idx="17310">
                  <c:v>11</c:v>
                </c:pt>
                <c:pt idx="17311">
                  <c:v>11</c:v>
                </c:pt>
                <c:pt idx="17312">
                  <c:v>11</c:v>
                </c:pt>
                <c:pt idx="17313">
                  <c:v>11</c:v>
                </c:pt>
                <c:pt idx="17314">
                  <c:v>12</c:v>
                </c:pt>
                <c:pt idx="17315">
                  <c:v>13</c:v>
                </c:pt>
                <c:pt idx="17316">
                  <c:v>13</c:v>
                </c:pt>
                <c:pt idx="17317">
                  <c:v>13</c:v>
                </c:pt>
                <c:pt idx="17318">
                  <c:v>13</c:v>
                </c:pt>
                <c:pt idx="17319">
                  <c:v>14</c:v>
                </c:pt>
                <c:pt idx="17320">
                  <c:v>15</c:v>
                </c:pt>
                <c:pt idx="17321">
                  <c:v>15</c:v>
                </c:pt>
                <c:pt idx="17322">
                  <c:v>17</c:v>
                </c:pt>
                <c:pt idx="17323">
                  <c:v>17</c:v>
                </c:pt>
                <c:pt idx="17324">
                  <c:v>17</c:v>
                </c:pt>
                <c:pt idx="17325">
                  <c:v>17</c:v>
                </c:pt>
                <c:pt idx="17326">
                  <c:v>17</c:v>
                </c:pt>
                <c:pt idx="17327">
                  <c:v>19</c:v>
                </c:pt>
                <c:pt idx="17328">
                  <c:v>19</c:v>
                </c:pt>
                <c:pt idx="17329">
                  <c:v>21</c:v>
                </c:pt>
                <c:pt idx="17330">
                  <c:v>-13</c:v>
                </c:pt>
                <c:pt idx="17331">
                  <c:v>-12</c:v>
                </c:pt>
                <c:pt idx="17332">
                  <c:v>-11</c:v>
                </c:pt>
                <c:pt idx="17333">
                  <c:v>-11</c:v>
                </c:pt>
                <c:pt idx="17334">
                  <c:v>-11</c:v>
                </c:pt>
                <c:pt idx="17335">
                  <c:v>-10</c:v>
                </c:pt>
                <c:pt idx="17336">
                  <c:v>-9</c:v>
                </c:pt>
                <c:pt idx="17337">
                  <c:v>-9</c:v>
                </c:pt>
                <c:pt idx="17338">
                  <c:v>-9</c:v>
                </c:pt>
                <c:pt idx="17339">
                  <c:v>-9</c:v>
                </c:pt>
                <c:pt idx="17340">
                  <c:v>-8</c:v>
                </c:pt>
                <c:pt idx="17341">
                  <c:v>-8</c:v>
                </c:pt>
                <c:pt idx="17342">
                  <c:v>-7</c:v>
                </c:pt>
                <c:pt idx="17343">
                  <c:v>-7</c:v>
                </c:pt>
                <c:pt idx="17344">
                  <c:v>-7</c:v>
                </c:pt>
                <c:pt idx="17345">
                  <c:v>-7</c:v>
                </c:pt>
                <c:pt idx="17346">
                  <c:v>-7</c:v>
                </c:pt>
                <c:pt idx="17347">
                  <c:v>-6</c:v>
                </c:pt>
                <c:pt idx="17348">
                  <c:v>-6</c:v>
                </c:pt>
                <c:pt idx="17349">
                  <c:v>-6</c:v>
                </c:pt>
                <c:pt idx="17350">
                  <c:v>-6</c:v>
                </c:pt>
                <c:pt idx="17351">
                  <c:v>-5</c:v>
                </c:pt>
                <c:pt idx="17352">
                  <c:v>-5</c:v>
                </c:pt>
                <c:pt idx="17353">
                  <c:v>-5</c:v>
                </c:pt>
                <c:pt idx="17354">
                  <c:v>-5</c:v>
                </c:pt>
                <c:pt idx="17355">
                  <c:v>-5</c:v>
                </c:pt>
                <c:pt idx="17356">
                  <c:v>-5</c:v>
                </c:pt>
                <c:pt idx="17357">
                  <c:v>-5</c:v>
                </c:pt>
                <c:pt idx="17358">
                  <c:v>-4</c:v>
                </c:pt>
                <c:pt idx="17359">
                  <c:v>-4</c:v>
                </c:pt>
                <c:pt idx="17360">
                  <c:v>-4</c:v>
                </c:pt>
                <c:pt idx="17361">
                  <c:v>-4</c:v>
                </c:pt>
                <c:pt idx="17362">
                  <c:v>-3</c:v>
                </c:pt>
                <c:pt idx="17363">
                  <c:v>-3</c:v>
                </c:pt>
                <c:pt idx="17364">
                  <c:v>-3</c:v>
                </c:pt>
                <c:pt idx="17365">
                  <c:v>-3</c:v>
                </c:pt>
                <c:pt idx="17366">
                  <c:v>-2</c:v>
                </c:pt>
                <c:pt idx="17367">
                  <c:v>-2</c:v>
                </c:pt>
                <c:pt idx="17368">
                  <c:v>-2</c:v>
                </c:pt>
                <c:pt idx="17369">
                  <c:v>-2</c:v>
                </c:pt>
                <c:pt idx="17370">
                  <c:v>-2</c:v>
                </c:pt>
                <c:pt idx="17371">
                  <c:v>-2</c:v>
                </c:pt>
                <c:pt idx="17372">
                  <c:v>-2</c:v>
                </c:pt>
                <c:pt idx="17373">
                  <c:v>-2</c:v>
                </c:pt>
                <c:pt idx="17374">
                  <c:v>-1</c:v>
                </c:pt>
                <c:pt idx="17375">
                  <c:v>-1</c:v>
                </c:pt>
                <c:pt idx="17376">
                  <c:v>-1</c:v>
                </c:pt>
                <c:pt idx="17377">
                  <c:v>-1</c:v>
                </c:pt>
                <c:pt idx="17378">
                  <c:v>-1</c:v>
                </c:pt>
                <c:pt idx="17379">
                  <c:v>-1</c:v>
                </c:pt>
                <c:pt idx="17380">
                  <c:v>-1</c:v>
                </c:pt>
                <c:pt idx="17381">
                  <c:v>-1</c:v>
                </c:pt>
                <c:pt idx="17382">
                  <c:v>-1</c:v>
                </c:pt>
                <c:pt idx="17383">
                  <c:v>0</c:v>
                </c:pt>
                <c:pt idx="17384">
                  <c:v>0</c:v>
                </c:pt>
                <c:pt idx="17385">
                  <c:v>0</c:v>
                </c:pt>
                <c:pt idx="17386">
                  <c:v>0</c:v>
                </c:pt>
                <c:pt idx="17387">
                  <c:v>0</c:v>
                </c:pt>
                <c:pt idx="17388">
                  <c:v>0</c:v>
                </c:pt>
                <c:pt idx="17389">
                  <c:v>1</c:v>
                </c:pt>
                <c:pt idx="17390">
                  <c:v>1</c:v>
                </c:pt>
                <c:pt idx="17391">
                  <c:v>1</c:v>
                </c:pt>
                <c:pt idx="17392">
                  <c:v>1</c:v>
                </c:pt>
                <c:pt idx="17393">
                  <c:v>1</c:v>
                </c:pt>
                <c:pt idx="17394">
                  <c:v>1</c:v>
                </c:pt>
                <c:pt idx="17395">
                  <c:v>2</c:v>
                </c:pt>
                <c:pt idx="17396">
                  <c:v>2</c:v>
                </c:pt>
                <c:pt idx="17397">
                  <c:v>2</c:v>
                </c:pt>
                <c:pt idx="17398">
                  <c:v>2</c:v>
                </c:pt>
                <c:pt idx="17399">
                  <c:v>2</c:v>
                </c:pt>
                <c:pt idx="17400">
                  <c:v>2</c:v>
                </c:pt>
                <c:pt idx="17401">
                  <c:v>2</c:v>
                </c:pt>
                <c:pt idx="17402">
                  <c:v>2</c:v>
                </c:pt>
                <c:pt idx="17403">
                  <c:v>3</c:v>
                </c:pt>
                <c:pt idx="17404">
                  <c:v>3</c:v>
                </c:pt>
                <c:pt idx="17405">
                  <c:v>3</c:v>
                </c:pt>
                <c:pt idx="17406">
                  <c:v>3</c:v>
                </c:pt>
                <c:pt idx="17407">
                  <c:v>3</c:v>
                </c:pt>
                <c:pt idx="17408">
                  <c:v>3</c:v>
                </c:pt>
                <c:pt idx="17409">
                  <c:v>3</c:v>
                </c:pt>
                <c:pt idx="17410">
                  <c:v>3</c:v>
                </c:pt>
                <c:pt idx="17411">
                  <c:v>3</c:v>
                </c:pt>
                <c:pt idx="17412">
                  <c:v>4</c:v>
                </c:pt>
                <c:pt idx="17413">
                  <c:v>4</c:v>
                </c:pt>
                <c:pt idx="17414">
                  <c:v>4</c:v>
                </c:pt>
                <c:pt idx="17415">
                  <c:v>4</c:v>
                </c:pt>
                <c:pt idx="17416">
                  <c:v>4</c:v>
                </c:pt>
                <c:pt idx="17417">
                  <c:v>4</c:v>
                </c:pt>
                <c:pt idx="17418">
                  <c:v>4</c:v>
                </c:pt>
                <c:pt idx="17419">
                  <c:v>4</c:v>
                </c:pt>
                <c:pt idx="17420">
                  <c:v>4</c:v>
                </c:pt>
                <c:pt idx="17421">
                  <c:v>4</c:v>
                </c:pt>
                <c:pt idx="17422">
                  <c:v>5</c:v>
                </c:pt>
                <c:pt idx="17423">
                  <c:v>5</c:v>
                </c:pt>
                <c:pt idx="17424">
                  <c:v>5</c:v>
                </c:pt>
                <c:pt idx="17425">
                  <c:v>5</c:v>
                </c:pt>
                <c:pt idx="17426">
                  <c:v>5</c:v>
                </c:pt>
                <c:pt idx="17427">
                  <c:v>5</c:v>
                </c:pt>
                <c:pt idx="17428">
                  <c:v>6</c:v>
                </c:pt>
                <c:pt idx="17429">
                  <c:v>6</c:v>
                </c:pt>
                <c:pt idx="17430">
                  <c:v>6</c:v>
                </c:pt>
                <c:pt idx="17431">
                  <c:v>6</c:v>
                </c:pt>
                <c:pt idx="17432">
                  <c:v>6</c:v>
                </c:pt>
                <c:pt idx="17433">
                  <c:v>7</c:v>
                </c:pt>
                <c:pt idx="17434">
                  <c:v>7</c:v>
                </c:pt>
                <c:pt idx="17435">
                  <c:v>7</c:v>
                </c:pt>
                <c:pt idx="17436">
                  <c:v>7</c:v>
                </c:pt>
                <c:pt idx="17437">
                  <c:v>7</c:v>
                </c:pt>
                <c:pt idx="17438">
                  <c:v>7</c:v>
                </c:pt>
                <c:pt idx="17439">
                  <c:v>7</c:v>
                </c:pt>
                <c:pt idx="17440">
                  <c:v>8</c:v>
                </c:pt>
                <c:pt idx="17441">
                  <c:v>8</c:v>
                </c:pt>
                <c:pt idx="17442">
                  <c:v>8</c:v>
                </c:pt>
                <c:pt idx="17443">
                  <c:v>8</c:v>
                </c:pt>
                <c:pt idx="17444">
                  <c:v>9</c:v>
                </c:pt>
                <c:pt idx="17445">
                  <c:v>9</c:v>
                </c:pt>
                <c:pt idx="17446">
                  <c:v>9</c:v>
                </c:pt>
                <c:pt idx="17447">
                  <c:v>9</c:v>
                </c:pt>
                <c:pt idx="17448">
                  <c:v>10</c:v>
                </c:pt>
                <c:pt idx="17449">
                  <c:v>10</c:v>
                </c:pt>
                <c:pt idx="17450">
                  <c:v>10</c:v>
                </c:pt>
                <c:pt idx="17451">
                  <c:v>10</c:v>
                </c:pt>
                <c:pt idx="17452">
                  <c:v>10</c:v>
                </c:pt>
                <c:pt idx="17453">
                  <c:v>10</c:v>
                </c:pt>
                <c:pt idx="17454">
                  <c:v>10</c:v>
                </c:pt>
                <c:pt idx="17455">
                  <c:v>11</c:v>
                </c:pt>
                <c:pt idx="17456">
                  <c:v>11</c:v>
                </c:pt>
                <c:pt idx="17457">
                  <c:v>11</c:v>
                </c:pt>
                <c:pt idx="17458">
                  <c:v>11</c:v>
                </c:pt>
                <c:pt idx="17459">
                  <c:v>12</c:v>
                </c:pt>
                <c:pt idx="17460">
                  <c:v>12</c:v>
                </c:pt>
                <c:pt idx="17461">
                  <c:v>13</c:v>
                </c:pt>
                <c:pt idx="17462">
                  <c:v>13</c:v>
                </c:pt>
                <c:pt idx="17463">
                  <c:v>14</c:v>
                </c:pt>
                <c:pt idx="17464">
                  <c:v>14</c:v>
                </c:pt>
                <c:pt idx="17465">
                  <c:v>15</c:v>
                </c:pt>
                <c:pt idx="17466">
                  <c:v>15</c:v>
                </c:pt>
                <c:pt idx="17467">
                  <c:v>16</c:v>
                </c:pt>
                <c:pt idx="17468">
                  <c:v>16</c:v>
                </c:pt>
                <c:pt idx="17469">
                  <c:v>18</c:v>
                </c:pt>
                <c:pt idx="17470">
                  <c:v>26</c:v>
                </c:pt>
                <c:pt idx="17471">
                  <c:v>36</c:v>
                </c:pt>
                <c:pt idx="17472">
                  <c:v>-13</c:v>
                </c:pt>
                <c:pt idx="17473">
                  <c:v>-13</c:v>
                </c:pt>
                <c:pt idx="17474">
                  <c:v>-13</c:v>
                </c:pt>
                <c:pt idx="17475">
                  <c:v>-12</c:v>
                </c:pt>
                <c:pt idx="17476">
                  <c:v>-10</c:v>
                </c:pt>
                <c:pt idx="17477">
                  <c:v>-9</c:v>
                </c:pt>
                <c:pt idx="17478">
                  <c:v>-8</c:v>
                </c:pt>
                <c:pt idx="17479">
                  <c:v>-8</c:v>
                </c:pt>
                <c:pt idx="17480">
                  <c:v>-8</c:v>
                </c:pt>
                <c:pt idx="17481">
                  <c:v>-7</c:v>
                </c:pt>
                <c:pt idx="17482">
                  <c:v>-7</c:v>
                </c:pt>
                <c:pt idx="17483">
                  <c:v>-6</c:v>
                </c:pt>
                <c:pt idx="17484">
                  <c:v>-6</c:v>
                </c:pt>
                <c:pt idx="17485">
                  <c:v>-6</c:v>
                </c:pt>
                <c:pt idx="17486">
                  <c:v>-5</c:v>
                </c:pt>
                <c:pt idx="17487">
                  <c:v>-3</c:v>
                </c:pt>
                <c:pt idx="17488">
                  <c:v>-3</c:v>
                </c:pt>
                <c:pt idx="17489">
                  <c:v>-2</c:v>
                </c:pt>
                <c:pt idx="17490">
                  <c:v>-2</c:v>
                </c:pt>
                <c:pt idx="17491">
                  <c:v>-2</c:v>
                </c:pt>
                <c:pt idx="17492">
                  <c:v>-2</c:v>
                </c:pt>
                <c:pt idx="17493">
                  <c:v>-2</c:v>
                </c:pt>
                <c:pt idx="17494">
                  <c:v>-2</c:v>
                </c:pt>
                <c:pt idx="17495">
                  <c:v>-1</c:v>
                </c:pt>
                <c:pt idx="17496">
                  <c:v>-1</c:v>
                </c:pt>
                <c:pt idx="17497">
                  <c:v>0</c:v>
                </c:pt>
                <c:pt idx="17498">
                  <c:v>0</c:v>
                </c:pt>
                <c:pt idx="17499">
                  <c:v>0</c:v>
                </c:pt>
                <c:pt idx="17500">
                  <c:v>0</c:v>
                </c:pt>
                <c:pt idx="17501">
                  <c:v>0</c:v>
                </c:pt>
                <c:pt idx="17502">
                  <c:v>0</c:v>
                </c:pt>
                <c:pt idx="17503">
                  <c:v>0</c:v>
                </c:pt>
                <c:pt idx="17504">
                  <c:v>0</c:v>
                </c:pt>
                <c:pt idx="17505">
                  <c:v>0</c:v>
                </c:pt>
                <c:pt idx="17506">
                  <c:v>0</c:v>
                </c:pt>
                <c:pt idx="17507">
                  <c:v>0</c:v>
                </c:pt>
                <c:pt idx="17508">
                  <c:v>0</c:v>
                </c:pt>
                <c:pt idx="17509">
                  <c:v>0</c:v>
                </c:pt>
                <c:pt idx="17510">
                  <c:v>0</c:v>
                </c:pt>
                <c:pt idx="17511">
                  <c:v>0</c:v>
                </c:pt>
                <c:pt idx="17512">
                  <c:v>0</c:v>
                </c:pt>
                <c:pt idx="17513">
                  <c:v>1</c:v>
                </c:pt>
                <c:pt idx="17514">
                  <c:v>1</c:v>
                </c:pt>
                <c:pt idx="17515">
                  <c:v>1</c:v>
                </c:pt>
                <c:pt idx="17516">
                  <c:v>1</c:v>
                </c:pt>
                <c:pt idx="17517">
                  <c:v>1</c:v>
                </c:pt>
                <c:pt idx="17518">
                  <c:v>1</c:v>
                </c:pt>
                <c:pt idx="17519">
                  <c:v>1</c:v>
                </c:pt>
                <c:pt idx="17520">
                  <c:v>1</c:v>
                </c:pt>
                <c:pt idx="17521">
                  <c:v>1</c:v>
                </c:pt>
                <c:pt idx="17522">
                  <c:v>2</c:v>
                </c:pt>
                <c:pt idx="17523">
                  <c:v>2</c:v>
                </c:pt>
                <c:pt idx="17524">
                  <c:v>2</c:v>
                </c:pt>
                <c:pt idx="17525">
                  <c:v>2</c:v>
                </c:pt>
                <c:pt idx="17526">
                  <c:v>2</c:v>
                </c:pt>
                <c:pt idx="17527">
                  <c:v>3</c:v>
                </c:pt>
                <c:pt idx="17528">
                  <c:v>3</c:v>
                </c:pt>
                <c:pt idx="17529">
                  <c:v>3</c:v>
                </c:pt>
                <c:pt idx="17530">
                  <c:v>3</c:v>
                </c:pt>
                <c:pt idx="17531">
                  <c:v>3</c:v>
                </c:pt>
                <c:pt idx="17532">
                  <c:v>3</c:v>
                </c:pt>
                <c:pt idx="17533">
                  <c:v>4</c:v>
                </c:pt>
                <c:pt idx="17534">
                  <c:v>4</c:v>
                </c:pt>
                <c:pt idx="17535">
                  <c:v>4</c:v>
                </c:pt>
                <c:pt idx="17536">
                  <c:v>4</c:v>
                </c:pt>
                <c:pt idx="17537">
                  <c:v>4</c:v>
                </c:pt>
                <c:pt idx="17538">
                  <c:v>5</c:v>
                </c:pt>
                <c:pt idx="17539">
                  <c:v>5</c:v>
                </c:pt>
                <c:pt idx="17540">
                  <c:v>5</c:v>
                </c:pt>
                <c:pt idx="17541">
                  <c:v>5</c:v>
                </c:pt>
                <c:pt idx="17542">
                  <c:v>5</c:v>
                </c:pt>
                <c:pt idx="17543">
                  <c:v>5</c:v>
                </c:pt>
                <c:pt idx="17544">
                  <c:v>5</c:v>
                </c:pt>
                <c:pt idx="17545">
                  <c:v>5</c:v>
                </c:pt>
                <c:pt idx="17546">
                  <c:v>6</c:v>
                </c:pt>
                <c:pt idx="17547">
                  <c:v>7</c:v>
                </c:pt>
                <c:pt idx="17548">
                  <c:v>7</c:v>
                </c:pt>
                <c:pt idx="17549">
                  <c:v>7</c:v>
                </c:pt>
                <c:pt idx="17550">
                  <c:v>7</c:v>
                </c:pt>
                <c:pt idx="17551">
                  <c:v>7</c:v>
                </c:pt>
                <c:pt idx="17552">
                  <c:v>7</c:v>
                </c:pt>
                <c:pt idx="17553">
                  <c:v>7</c:v>
                </c:pt>
                <c:pt idx="17554">
                  <c:v>7</c:v>
                </c:pt>
                <c:pt idx="17555">
                  <c:v>7</c:v>
                </c:pt>
                <c:pt idx="17556">
                  <c:v>8</c:v>
                </c:pt>
                <c:pt idx="17557">
                  <c:v>8</c:v>
                </c:pt>
                <c:pt idx="17558">
                  <c:v>9</c:v>
                </c:pt>
                <c:pt idx="17559">
                  <c:v>9</c:v>
                </c:pt>
                <c:pt idx="17560">
                  <c:v>9</c:v>
                </c:pt>
                <c:pt idx="17561">
                  <c:v>9</c:v>
                </c:pt>
                <c:pt idx="17562">
                  <c:v>9</c:v>
                </c:pt>
                <c:pt idx="17563">
                  <c:v>10</c:v>
                </c:pt>
                <c:pt idx="17564">
                  <c:v>10</c:v>
                </c:pt>
                <c:pt idx="17565">
                  <c:v>10</c:v>
                </c:pt>
                <c:pt idx="17566">
                  <c:v>10</c:v>
                </c:pt>
                <c:pt idx="17567">
                  <c:v>10</c:v>
                </c:pt>
                <c:pt idx="17568">
                  <c:v>10</c:v>
                </c:pt>
                <c:pt idx="17569">
                  <c:v>10</c:v>
                </c:pt>
                <c:pt idx="17570">
                  <c:v>10</c:v>
                </c:pt>
                <c:pt idx="17571">
                  <c:v>10</c:v>
                </c:pt>
                <c:pt idx="17572">
                  <c:v>11</c:v>
                </c:pt>
                <c:pt idx="17573">
                  <c:v>11</c:v>
                </c:pt>
                <c:pt idx="17574">
                  <c:v>12</c:v>
                </c:pt>
                <c:pt idx="17575">
                  <c:v>12</c:v>
                </c:pt>
                <c:pt idx="17576">
                  <c:v>12</c:v>
                </c:pt>
                <c:pt idx="17577">
                  <c:v>13</c:v>
                </c:pt>
                <c:pt idx="17578">
                  <c:v>13</c:v>
                </c:pt>
                <c:pt idx="17579">
                  <c:v>14</c:v>
                </c:pt>
                <c:pt idx="17580">
                  <c:v>15</c:v>
                </c:pt>
                <c:pt idx="17581">
                  <c:v>15</c:v>
                </c:pt>
                <c:pt idx="17582">
                  <c:v>15</c:v>
                </c:pt>
                <c:pt idx="17583">
                  <c:v>15</c:v>
                </c:pt>
                <c:pt idx="17584">
                  <c:v>18</c:v>
                </c:pt>
                <c:pt idx="17585">
                  <c:v>18</c:v>
                </c:pt>
                <c:pt idx="17586">
                  <c:v>19</c:v>
                </c:pt>
                <c:pt idx="17587">
                  <c:v>19</c:v>
                </c:pt>
                <c:pt idx="17588">
                  <c:v>23</c:v>
                </c:pt>
                <c:pt idx="17589">
                  <c:v>23</c:v>
                </c:pt>
                <c:pt idx="17590">
                  <c:v>23</c:v>
                </c:pt>
                <c:pt idx="17591">
                  <c:v>24</c:v>
                </c:pt>
                <c:pt idx="17592">
                  <c:v>-13</c:v>
                </c:pt>
                <c:pt idx="17593">
                  <c:v>-13</c:v>
                </c:pt>
                <c:pt idx="17594">
                  <c:v>-12</c:v>
                </c:pt>
                <c:pt idx="17595">
                  <c:v>-11</c:v>
                </c:pt>
                <c:pt idx="17596">
                  <c:v>-10</c:v>
                </c:pt>
                <c:pt idx="17597">
                  <c:v>-10</c:v>
                </c:pt>
                <c:pt idx="17598">
                  <c:v>-10</c:v>
                </c:pt>
                <c:pt idx="17599">
                  <c:v>-10</c:v>
                </c:pt>
                <c:pt idx="17600">
                  <c:v>-9</c:v>
                </c:pt>
                <c:pt idx="17601">
                  <c:v>-8</c:v>
                </c:pt>
                <c:pt idx="17602">
                  <c:v>-8</c:v>
                </c:pt>
                <c:pt idx="17603">
                  <c:v>-7</c:v>
                </c:pt>
                <c:pt idx="17604">
                  <c:v>-7</c:v>
                </c:pt>
                <c:pt idx="17605">
                  <c:v>-7</c:v>
                </c:pt>
                <c:pt idx="17606">
                  <c:v>-7</c:v>
                </c:pt>
                <c:pt idx="17607">
                  <c:v>-6</c:v>
                </c:pt>
                <c:pt idx="17608">
                  <c:v>-6</c:v>
                </c:pt>
                <c:pt idx="17609">
                  <c:v>-6</c:v>
                </c:pt>
                <c:pt idx="17610">
                  <c:v>-5</c:v>
                </c:pt>
                <c:pt idx="17611">
                  <c:v>-5</c:v>
                </c:pt>
                <c:pt idx="17612">
                  <c:v>-5</c:v>
                </c:pt>
                <c:pt idx="17613">
                  <c:v>-5</c:v>
                </c:pt>
                <c:pt idx="17614">
                  <c:v>-4</c:v>
                </c:pt>
                <c:pt idx="17615">
                  <c:v>-4</c:v>
                </c:pt>
                <c:pt idx="17616">
                  <c:v>-4</c:v>
                </c:pt>
                <c:pt idx="17617">
                  <c:v>-4</c:v>
                </c:pt>
                <c:pt idx="17618">
                  <c:v>-3</c:v>
                </c:pt>
                <c:pt idx="17619">
                  <c:v>-3</c:v>
                </c:pt>
                <c:pt idx="17620">
                  <c:v>-2</c:v>
                </c:pt>
                <c:pt idx="17621">
                  <c:v>-2</c:v>
                </c:pt>
                <c:pt idx="17622">
                  <c:v>-2</c:v>
                </c:pt>
                <c:pt idx="17623">
                  <c:v>-2</c:v>
                </c:pt>
                <c:pt idx="17624">
                  <c:v>-2</c:v>
                </c:pt>
                <c:pt idx="17625">
                  <c:v>-2</c:v>
                </c:pt>
                <c:pt idx="17626">
                  <c:v>-1</c:v>
                </c:pt>
                <c:pt idx="17627">
                  <c:v>-1</c:v>
                </c:pt>
                <c:pt idx="17628">
                  <c:v>-1</c:v>
                </c:pt>
                <c:pt idx="17629">
                  <c:v>-1</c:v>
                </c:pt>
                <c:pt idx="17630">
                  <c:v>-1</c:v>
                </c:pt>
                <c:pt idx="17631">
                  <c:v>-1</c:v>
                </c:pt>
                <c:pt idx="17632">
                  <c:v>0</c:v>
                </c:pt>
                <c:pt idx="17633">
                  <c:v>0</c:v>
                </c:pt>
                <c:pt idx="17634">
                  <c:v>0</c:v>
                </c:pt>
                <c:pt idx="17635">
                  <c:v>0</c:v>
                </c:pt>
                <c:pt idx="17636">
                  <c:v>0</c:v>
                </c:pt>
                <c:pt idx="17637">
                  <c:v>0</c:v>
                </c:pt>
                <c:pt idx="17638">
                  <c:v>0</c:v>
                </c:pt>
                <c:pt idx="17639">
                  <c:v>0</c:v>
                </c:pt>
                <c:pt idx="17640">
                  <c:v>0</c:v>
                </c:pt>
                <c:pt idx="17641">
                  <c:v>1</c:v>
                </c:pt>
                <c:pt idx="17642">
                  <c:v>1</c:v>
                </c:pt>
                <c:pt idx="17643">
                  <c:v>1</c:v>
                </c:pt>
                <c:pt idx="17644">
                  <c:v>1</c:v>
                </c:pt>
                <c:pt idx="17645">
                  <c:v>1</c:v>
                </c:pt>
                <c:pt idx="17646">
                  <c:v>1</c:v>
                </c:pt>
                <c:pt idx="17647">
                  <c:v>2</c:v>
                </c:pt>
                <c:pt idx="17648">
                  <c:v>2</c:v>
                </c:pt>
                <c:pt idx="17649">
                  <c:v>2</c:v>
                </c:pt>
                <c:pt idx="17650">
                  <c:v>2</c:v>
                </c:pt>
                <c:pt idx="17651">
                  <c:v>2</c:v>
                </c:pt>
                <c:pt idx="17652">
                  <c:v>3</c:v>
                </c:pt>
                <c:pt idx="17653">
                  <c:v>3</c:v>
                </c:pt>
                <c:pt idx="17654">
                  <c:v>3</c:v>
                </c:pt>
                <c:pt idx="17655">
                  <c:v>3</c:v>
                </c:pt>
                <c:pt idx="17656">
                  <c:v>4</c:v>
                </c:pt>
                <c:pt idx="17657">
                  <c:v>4</c:v>
                </c:pt>
                <c:pt idx="17658">
                  <c:v>4</c:v>
                </c:pt>
                <c:pt idx="17659">
                  <c:v>5</c:v>
                </c:pt>
                <c:pt idx="17660">
                  <c:v>5</c:v>
                </c:pt>
                <c:pt idx="17661">
                  <c:v>5</c:v>
                </c:pt>
                <c:pt idx="17662">
                  <c:v>5</c:v>
                </c:pt>
                <c:pt idx="17663">
                  <c:v>6</c:v>
                </c:pt>
                <c:pt idx="17664">
                  <c:v>6</c:v>
                </c:pt>
                <c:pt idx="17665">
                  <c:v>6</c:v>
                </c:pt>
                <c:pt idx="17666">
                  <c:v>7</c:v>
                </c:pt>
                <c:pt idx="17667">
                  <c:v>7</c:v>
                </c:pt>
                <c:pt idx="17668">
                  <c:v>8</c:v>
                </c:pt>
                <c:pt idx="17669">
                  <c:v>8</c:v>
                </c:pt>
                <c:pt idx="17670">
                  <c:v>8</c:v>
                </c:pt>
                <c:pt idx="17671">
                  <c:v>9</c:v>
                </c:pt>
                <c:pt idx="17672">
                  <c:v>9</c:v>
                </c:pt>
                <c:pt idx="17673">
                  <c:v>9</c:v>
                </c:pt>
                <c:pt idx="17674">
                  <c:v>9</c:v>
                </c:pt>
                <c:pt idx="17675">
                  <c:v>9</c:v>
                </c:pt>
                <c:pt idx="17676">
                  <c:v>9</c:v>
                </c:pt>
                <c:pt idx="17677">
                  <c:v>9</c:v>
                </c:pt>
                <c:pt idx="17678">
                  <c:v>10</c:v>
                </c:pt>
                <c:pt idx="17679">
                  <c:v>10</c:v>
                </c:pt>
                <c:pt idx="17680">
                  <c:v>11</c:v>
                </c:pt>
                <c:pt idx="17681">
                  <c:v>12</c:v>
                </c:pt>
                <c:pt idx="17682">
                  <c:v>12</c:v>
                </c:pt>
                <c:pt idx="17683">
                  <c:v>12</c:v>
                </c:pt>
                <c:pt idx="17684">
                  <c:v>13</c:v>
                </c:pt>
                <c:pt idx="17685">
                  <c:v>13</c:v>
                </c:pt>
                <c:pt idx="17686">
                  <c:v>13</c:v>
                </c:pt>
                <c:pt idx="17687">
                  <c:v>13</c:v>
                </c:pt>
                <c:pt idx="17688">
                  <c:v>14</c:v>
                </c:pt>
                <c:pt idx="17689">
                  <c:v>15</c:v>
                </c:pt>
                <c:pt idx="17690">
                  <c:v>15</c:v>
                </c:pt>
                <c:pt idx="17691">
                  <c:v>16</c:v>
                </c:pt>
                <c:pt idx="17692">
                  <c:v>17</c:v>
                </c:pt>
                <c:pt idx="17693">
                  <c:v>17</c:v>
                </c:pt>
                <c:pt idx="17694">
                  <c:v>18</c:v>
                </c:pt>
                <c:pt idx="17695">
                  <c:v>19</c:v>
                </c:pt>
                <c:pt idx="17696">
                  <c:v>22</c:v>
                </c:pt>
                <c:pt idx="17697">
                  <c:v>-15</c:v>
                </c:pt>
                <c:pt idx="17698">
                  <c:v>-12</c:v>
                </c:pt>
                <c:pt idx="17699">
                  <c:v>-12</c:v>
                </c:pt>
                <c:pt idx="17700">
                  <c:v>-11</c:v>
                </c:pt>
                <c:pt idx="17701">
                  <c:v>-11</c:v>
                </c:pt>
                <c:pt idx="17702">
                  <c:v>-10</c:v>
                </c:pt>
                <c:pt idx="17703">
                  <c:v>-10</c:v>
                </c:pt>
                <c:pt idx="17704">
                  <c:v>-10</c:v>
                </c:pt>
                <c:pt idx="17705">
                  <c:v>-9</c:v>
                </c:pt>
                <c:pt idx="17706">
                  <c:v>-9</c:v>
                </c:pt>
                <c:pt idx="17707">
                  <c:v>-9</c:v>
                </c:pt>
                <c:pt idx="17708">
                  <c:v>-9</c:v>
                </c:pt>
                <c:pt idx="17709">
                  <c:v>-8</c:v>
                </c:pt>
                <c:pt idx="17710">
                  <c:v>-8</c:v>
                </c:pt>
                <c:pt idx="17711">
                  <c:v>-8</c:v>
                </c:pt>
                <c:pt idx="17712">
                  <c:v>-8</c:v>
                </c:pt>
                <c:pt idx="17713">
                  <c:v>-8</c:v>
                </c:pt>
                <c:pt idx="17714">
                  <c:v>-7</c:v>
                </c:pt>
                <c:pt idx="17715">
                  <c:v>-7</c:v>
                </c:pt>
                <c:pt idx="17716">
                  <c:v>-6</c:v>
                </c:pt>
                <c:pt idx="17717">
                  <c:v>-6</c:v>
                </c:pt>
                <c:pt idx="17718">
                  <c:v>-6</c:v>
                </c:pt>
                <c:pt idx="17719">
                  <c:v>-5</c:v>
                </c:pt>
                <c:pt idx="17720">
                  <c:v>-5</c:v>
                </c:pt>
                <c:pt idx="17721">
                  <c:v>-5</c:v>
                </c:pt>
                <c:pt idx="17722">
                  <c:v>-5</c:v>
                </c:pt>
                <c:pt idx="17723">
                  <c:v>-5</c:v>
                </c:pt>
                <c:pt idx="17724">
                  <c:v>-5</c:v>
                </c:pt>
                <c:pt idx="17725">
                  <c:v>-4</c:v>
                </c:pt>
                <c:pt idx="17726">
                  <c:v>-4</c:v>
                </c:pt>
                <c:pt idx="17727">
                  <c:v>-4</c:v>
                </c:pt>
                <c:pt idx="17728">
                  <c:v>-3</c:v>
                </c:pt>
                <c:pt idx="17729">
                  <c:v>-3</c:v>
                </c:pt>
                <c:pt idx="17730">
                  <c:v>-3</c:v>
                </c:pt>
                <c:pt idx="17731">
                  <c:v>-3</c:v>
                </c:pt>
                <c:pt idx="17732">
                  <c:v>-3</c:v>
                </c:pt>
                <c:pt idx="17733">
                  <c:v>-2</c:v>
                </c:pt>
                <c:pt idx="17734">
                  <c:v>-2</c:v>
                </c:pt>
                <c:pt idx="17735">
                  <c:v>-2</c:v>
                </c:pt>
                <c:pt idx="17736">
                  <c:v>-2</c:v>
                </c:pt>
                <c:pt idx="17737">
                  <c:v>-2</c:v>
                </c:pt>
                <c:pt idx="17738">
                  <c:v>-1</c:v>
                </c:pt>
                <c:pt idx="17739">
                  <c:v>-1</c:v>
                </c:pt>
                <c:pt idx="17740">
                  <c:v>-1</c:v>
                </c:pt>
                <c:pt idx="17741">
                  <c:v>-1</c:v>
                </c:pt>
                <c:pt idx="17742">
                  <c:v>-1</c:v>
                </c:pt>
                <c:pt idx="17743">
                  <c:v>-1</c:v>
                </c:pt>
                <c:pt idx="17744">
                  <c:v>-1</c:v>
                </c:pt>
                <c:pt idx="17745">
                  <c:v>-1</c:v>
                </c:pt>
                <c:pt idx="17746">
                  <c:v>-1</c:v>
                </c:pt>
                <c:pt idx="17747">
                  <c:v>0</c:v>
                </c:pt>
                <c:pt idx="17748">
                  <c:v>0</c:v>
                </c:pt>
                <c:pt idx="17749">
                  <c:v>0</c:v>
                </c:pt>
                <c:pt idx="17750">
                  <c:v>0</c:v>
                </c:pt>
                <c:pt idx="17751">
                  <c:v>0</c:v>
                </c:pt>
                <c:pt idx="17752">
                  <c:v>0</c:v>
                </c:pt>
                <c:pt idx="17753">
                  <c:v>0</c:v>
                </c:pt>
                <c:pt idx="17754">
                  <c:v>1</c:v>
                </c:pt>
                <c:pt idx="17755">
                  <c:v>1</c:v>
                </c:pt>
                <c:pt idx="17756">
                  <c:v>1</c:v>
                </c:pt>
                <c:pt idx="17757">
                  <c:v>1</c:v>
                </c:pt>
                <c:pt idx="17758">
                  <c:v>1</c:v>
                </c:pt>
                <c:pt idx="17759">
                  <c:v>1</c:v>
                </c:pt>
                <c:pt idx="17760">
                  <c:v>1</c:v>
                </c:pt>
                <c:pt idx="17761">
                  <c:v>2</c:v>
                </c:pt>
                <c:pt idx="17762">
                  <c:v>2</c:v>
                </c:pt>
                <c:pt idx="17763">
                  <c:v>2</c:v>
                </c:pt>
                <c:pt idx="17764">
                  <c:v>2</c:v>
                </c:pt>
                <c:pt idx="17765">
                  <c:v>2</c:v>
                </c:pt>
                <c:pt idx="17766">
                  <c:v>2</c:v>
                </c:pt>
                <c:pt idx="17767">
                  <c:v>2</c:v>
                </c:pt>
                <c:pt idx="17768">
                  <c:v>2</c:v>
                </c:pt>
                <c:pt idx="17769">
                  <c:v>2</c:v>
                </c:pt>
                <c:pt idx="17770">
                  <c:v>2</c:v>
                </c:pt>
                <c:pt idx="17771">
                  <c:v>3</c:v>
                </c:pt>
                <c:pt idx="17772">
                  <c:v>3</c:v>
                </c:pt>
                <c:pt idx="17773">
                  <c:v>3</c:v>
                </c:pt>
                <c:pt idx="17774">
                  <c:v>4</c:v>
                </c:pt>
                <c:pt idx="17775">
                  <c:v>4</c:v>
                </c:pt>
                <c:pt idx="17776">
                  <c:v>4</c:v>
                </c:pt>
                <c:pt idx="17777">
                  <c:v>4</c:v>
                </c:pt>
                <c:pt idx="17778">
                  <c:v>4</c:v>
                </c:pt>
                <c:pt idx="17779">
                  <c:v>4</c:v>
                </c:pt>
                <c:pt idx="17780">
                  <c:v>4</c:v>
                </c:pt>
                <c:pt idx="17781">
                  <c:v>4</c:v>
                </c:pt>
                <c:pt idx="17782">
                  <c:v>4</c:v>
                </c:pt>
                <c:pt idx="17783">
                  <c:v>4</c:v>
                </c:pt>
                <c:pt idx="17784">
                  <c:v>4</c:v>
                </c:pt>
                <c:pt idx="17785">
                  <c:v>4</c:v>
                </c:pt>
                <c:pt idx="17786">
                  <c:v>5</c:v>
                </c:pt>
                <c:pt idx="17787">
                  <c:v>5</c:v>
                </c:pt>
                <c:pt idx="17788">
                  <c:v>5</c:v>
                </c:pt>
                <c:pt idx="17789">
                  <c:v>5</c:v>
                </c:pt>
                <c:pt idx="17790">
                  <c:v>5</c:v>
                </c:pt>
                <c:pt idx="17791">
                  <c:v>5</c:v>
                </c:pt>
                <c:pt idx="17792">
                  <c:v>6</c:v>
                </c:pt>
                <c:pt idx="17793">
                  <c:v>6</c:v>
                </c:pt>
                <c:pt idx="17794">
                  <c:v>6</c:v>
                </c:pt>
                <c:pt idx="17795">
                  <c:v>6</c:v>
                </c:pt>
                <c:pt idx="17796">
                  <c:v>6</c:v>
                </c:pt>
                <c:pt idx="17797">
                  <c:v>6</c:v>
                </c:pt>
                <c:pt idx="17798">
                  <c:v>6</c:v>
                </c:pt>
                <c:pt idx="17799">
                  <c:v>6</c:v>
                </c:pt>
                <c:pt idx="17800">
                  <c:v>6</c:v>
                </c:pt>
                <c:pt idx="17801">
                  <c:v>7</c:v>
                </c:pt>
                <c:pt idx="17802">
                  <c:v>7</c:v>
                </c:pt>
                <c:pt idx="17803">
                  <c:v>7</c:v>
                </c:pt>
                <c:pt idx="17804">
                  <c:v>8</c:v>
                </c:pt>
                <c:pt idx="17805">
                  <c:v>8</c:v>
                </c:pt>
                <c:pt idx="17806">
                  <c:v>8</c:v>
                </c:pt>
                <c:pt idx="17807">
                  <c:v>9</c:v>
                </c:pt>
                <c:pt idx="17808">
                  <c:v>9</c:v>
                </c:pt>
                <c:pt idx="17809">
                  <c:v>9</c:v>
                </c:pt>
                <c:pt idx="17810">
                  <c:v>9</c:v>
                </c:pt>
                <c:pt idx="17811">
                  <c:v>10</c:v>
                </c:pt>
                <c:pt idx="17812">
                  <c:v>10</c:v>
                </c:pt>
                <c:pt idx="17813">
                  <c:v>10</c:v>
                </c:pt>
                <c:pt idx="17814">
                  <c:v>11</c:v>
                </c:pt>
                <c:pt idx="17815">
                  <c:v>11</c:v>
                </c:pt>
                <c:pt idx="17816">
                  <c:v>11</c:v>
                </c:pt>
                <c:pt idx="17817">
                  <c:v>11</c:v>
                </c:pt>
                <c:pt idx="17818">
                  <c:v>12</c:v>
                </c:pt>
                <c:pt idx="17819">
                  <c:v>12</c:v>
                </c:pt>
                <c:pt idx="17820">
                  <c:v>13</c:v>
                </c:pt>
                <c:pt idx="17821">
                  <c:v>13</c:v>
                </c:pt>
                <c:pt idx="17822">
                  <c:v>13</c:v>
                </c:pt>
                <c:pt idx="17823">
                  <c:v>13</c:v>
                </c:pt>
                <c:pt idx="17824">
                  <c:v>14</c:v>
                </c:pt>
                <c:pt idx="17825">
                  <c:v>14</c:v>
                </c:pt>
                <c:pt idx="17826">
                  <c:v>14</c:v>
                </c:pt>
                <c:pt idx="17827">
                  <c:v>14</c:v>
                </c:pt>
                <c:pt idx="17828">
                  <c:v>15</c:v>
                </c:pt>
                <c:pt idx="17829">
                  <c:v>17</c:v>
                </c:pt>
                <c:pt idx="17830">
                  <c:v>17</c:v>
                </c:pt>
                <c:pt idx="17831">
                  <c:v>18</c:v>
                </c:pt>
                <c:pt idx="17832">
                  <c:v>18</c:v>
                </c:pt>
                <c:pt idx="17833">
                  <c:v>20</c:v>
                </c:pt>
                <c:pt idx="17834">
                  <c:v>25</c:v>
                </c:pt>
                <c:pt idx="17835">
                  <c:v>26</c:v>
                </c:pt>
                <c:pt idx="17836">
                  <c:v>27</c:v>
                </c:pt>
                <c:pt idx="17837">
                  <c:v>29</c:v>
                </c:pt>
                <c:pt idx="17838">
                  <c:v>-15</c:v>
                </c:pt>
                <c:pt idx="17839">
                  <c:v>-14</c:v>
                </c:pt>
                <c:pt idx="17840">
                  <c:v>-13</c:v>
                </c:pt>
                <c:pt idx="17841">
                  <c:v>-12</c:v>
                </c:pt>
                <c:pt idx="17842">
                  <c:v>-11</c:v>
                </c:pt>
                <c:pt idx="17843">
                  <c:v>-10</c:v>
                </c:pt>
                <c:pt idx="17844">
                  <c:v>-10</c:v>
                </c:pt>
                <c:pt idx="17845">
                  <c:v>-10</c:v>
                </c:pt>
                <c:pt idx="17846">
                  <c:v>-9</c:v>
                </c:pt>
                <c:pt idx="17847">
                  <c:v>-7</c:v>
                </c:pt>
                <c:pt idx="17848">
                  <c:v>-7</c:v>
                </c:pt>
                <c:pt idx="17849">
                  <c:v>-7</c:v>
                </c:pt>
                <c:pt idx="17850">
                  <c:v>-7</c:v>
                </c:pt>
                <c:pt idx="17851">
                  <c:v>-7</c:v>
                </c:pt>
                <c:pt idx="17852">
                  <c:v>-6</c:v>
                </c:pt>
                <c:pt idx="17853">
                  <c:v>-6</c:v>
                </c:pt>
                <c:pt idx="17854">
                  <c:v>-6</c:v>
                </c:pt>
                <c:pt idx="17855">
                  <c:v>-6</c:v>
                </c:pt>
                <c:pt idx="17856">
                  <c:v>-5</c:v>
                </c:pt>
                <c:pt idx="17857">
                  <c:v>-5</c:v>
                </c:pt>
                <c:pt idx="17858">
                  <c:v>-5</c:v>
                </c:pt>
                <c:pt idx="17859">
                  <c:v>-5</c:v>
                </c:pt>
                <c:pt idx="17860">
                  <c:v>-5</c:v>
                </c:pt>
                <c:pt idx="17861">
                  <c:v>-4</c:v>
                </c:pt>
                <c:pt idx="17862">
                  <c:v>-4</c:v>
                </c:pt>
                <c:pt idx="17863">
                  <c:v>-4</c:v>
                </c:pt>
                <c:pt idx="17864">
                  <c:v>-4</c:v>
                </c:pt>
                <c:pt idx="17865">
                  <c:v>-3</c:v>
                </c:pt>
                <c:pt idx="17866">
                  <c:v>-3</c:v>
                </c:pt>
                <c:pt idx="17867">
                  <c:v>-3</c:v>
                </c:pt>
                <c:pt idx="17868">
                  <c:v>-3</c:v>
                </c:pt>
                <c:pt idx="17869">
                  <c:v>-3</c:v>
                </c:pt>
                <c:pt idx="17870">
                  <c:v>-3</c:v>
                </c:pt>
                <c:pt idx="17871">
                  <c:v>-2</c:v>
                </c:pt>
                <c:pt idx="17872">
                  <c:v>-2</c:v>
                </c:pt>
                <c:pt idx="17873">
                  <c:v>-2</c:v>
                </c:pt>
                <c:pt idx="17874">
                  <c:v>-2</c:v>
                </c:pt>
                <c:pt idx="17875">
                  <c:v>-2</c:v>
                </c:pt>
                <c:pt idx="17876">
                  <c:v>-2</c:v>
                </c:pt>
                <c:pt idx="17877">
                  <c:v>-1</c:v>
                </c:pt>
                <c:pt idx="17878">
                  <c:v>-1</c:v>
                </c:pt>
                <c:pt idx="17879">
                  <c:v>-1</c:v>
                </c:pt>
                <c:pt idx="17880">
                  <c:v>-1</c:v>
                </c:pt>
                <c:pt idx="17881">
                  <c:v>-1</c:v>
                </c:pt>
                <c:pt idx="17882">
                  <c:v>-1</c:v>
                </c:pt>
                <c:pt idx="17883">
                  <c:v>-1</c:v>
                </c:pt>
                <c:pt idx="17884">
                  <c:v>-1</c:v>
                </c:pt>
                <c:pt idx="17885">
                  <c:v>0</c:v>
                </c:pt>
                <c:pt idx="17886">
                  <c:v>0</c:v>
                </c:pt>
                <c:pt idx="17887">
                  <c:v>0</c:v>
                </c:pt>
                <c:pt idx="17888">
                  <c:v>0</c:v>
                </c:pt>
                <c:pt idx="17889">
                  <c:v>0</c:v>
                </c:pt>
                <c:pt idx="17890">
                  <c:v>0</c:v>
                </c:pt>
                <c:pt idx="17891">
                  <c:v>0</c:v>
                </c:pt>
                <c:pt idx="17892">
                  <c:v>0</c:v>
                </c:pt>
                <c:pt idx="17893">
                  <c:v>1</c:v>
                </c:pt>
                <c:pt idx="17894">
                  <c:v>1</c:v>
                </c:pt>
                <c:pt idx="17895">
                  <c:v>1</c:v>
                </c:pt>
                <c:pt idx="17896">
                  <c:v>1</c:v>
                </c:pt>
                <c:pt idx="17897">
                  <c:v>1</c:v>
                </c:pt>
                <c:pt idx="17898">
                  <c:v>1</c:v>
                </c:pt>
                <c:pt idx="17899">
                  <c:v>1</c:v>
                </c:pt>
                <c:pt idx="17900">
                  <c:v>1</c:v>
                </c:pt>
                <c:pt idx="17901">
                  <c:v>2</c:v>
                </c:pt>
                <c:pt idx="17902">
                  <c:v>2</c:v>
                </c:pt>
                <c:pt idx="17903">
                  <c:v>2</c:v>
                </c:pt>
                <c:pt idx="17904">
                  <c:v>2</c:v>
                </c:pt>
                <c:pt idx="17905">
                  <c:v>2</c:v>
                </c:pt>
                <c:pt idx="17906">
                  <c:v>3</c:v>
                </c:pt>
                <c:pt idx="17907">
                  <c:v>3</c:v>
                </c:pt>
                <c:pt idx="17908">
                  <c:v>3</c:v>
                </c:pt>
                <c:pt idx="17909">
                  <c:v>3</c:v>
                </c:pt>
                <c:pt idx="17910">
                  <c:v>3</c:v>
                </c:pt>
                <c:pt idx="17911">
                  <c:v>3</c:v>
                </c:pt>
                <c:pt idx="17912">
                  <c:v>4</c:v>
                </c:pt>
                <c:pt idx="17913">
                  <c:v>4</c:v>
                </c:pt>
                <c:pt idx="17914">
                  <c:v>4</c:v>
                </c:pt>
                <c:pt idx="17915">
                  <c:v>4</c:v>
                </c:pt>
                <c:pt idx="17916">
                  <c:v>4</c:v>
                </c:pt>
                <c:pt idx="17917">
                  <c:v>5</c:v>
                </c:pt>
                <c:pt idx="17918">
                  <c:v>5</c:v>
                </c:pt>
                <c:pt idx="17919">
                  <c:v>5</c:v>
                </c:pt>
                <c:pt idx="17920">
                  <c:v>6</c:v>
                </c:pt>
                <c:pt idx="17921">
                  <c:v>6</c:v>
                </c:pt>
                <c:pt idx="17922">
                  <c:v>6</c:v>
                </c:pt>
                <c:pt idx="17923">
                  <c:v>7</c:v>
                </c:pt>
                <c:pt idx="17924">
                  <c:v>7</c:v>
                </c:pt>
                <c:pt idx="17925">
                  <c:v>7</c:v>
                </c:pt>
                <c:pt idx="17926">
                  <c:v>7</c:v>
                </c:pt>
                <c:pt idx="17927">
                  <c:v>7</c:v>
                </c:pt>
                <c:pt idx="17928">
                  <c:v>7</c:v>
                </c:pt>
                <c:pt idx="17929">
                  <c:v>7</c:v>
                </c:pt>
                <c:pt idx="17930">
                  <c:v>7</c:v>
                </c:pt>
                <c:pt idx="17931">
                  <c:v>7</c:v>
                </c:pt>
                <c:pt idx="17932">
                  <c:v>7</c:v>
                </c:pt>
                <c:pt idx="17933">
                  <c:v>7</c:v>
                </c:pt>
                <c:pt idx="17934">
                  <c:v>7</c:v>
                </c:pt>
                <c:pt idx="17935">
                  <c:v>7</c:v>
                </c:pt>
                <c:pt idx="17936">
                  <c:v>8</c:v>
                </c:pt>
                <c:pt idx="17937">
                  <c:v>8</c:v>
                </c:pt>
                <c:pt idx="17938">
                  <c:v>8</c:v>
                </c:pt>
                <c:pt idx="17939">
                  <c:v>8</c:v>
                </c:pt>
                <c:pt idx="17940">
                  <c:v>9</c:v>
                </c:pt>
                <c:pt idx="17941">
                  <c:v>9</c:v>
                </c:pt>
                <c:pt idx="17942">
                  <c:v>9</c:v>
                </c:pt>
                <c:pt idx="17943">
                  <c:v>10</c:v>
                </c:pt>
                <c:pt idx="17944">
                  <c:v>10</c:v>
                </c:pt>
                <c:pt idx="17945">
                  <c:v>10</c:v>
                </c:pt>
                <c:pt idx="17946">
                  <c:v>10</c:v>
                </c:pt>
                <c:pt idx="17947">
                  <c:v>10</c:v>
                </c:pt>
                <c:pt idx="17948">
                  <c:v>10</c:v>
                </c:pt>
                <c:pt idx="17949">
                  <c:v>11</c:v>
                </c:pt>
                <c:pt idx="17950">
                  <c:v>11</c:v>
                </c:pt>
                <c:pt idx="17951">
                  <c:v>11</c:v>
                </c:pt>
                <c:pt idx="17952">
                  <c:v>11</c:v>
                </c:pt>
                <c:pt idx="17953">
                  <c:v>12</c:v>
                </c:pt>
                <c:pt idx="17954">
                  <c:v>12</c:v>
                </c:pt>
                <c:pt idx="17955">
                  <c:v>12</c:v>
                </c:pt>
                <c:pt idx="17956">
                  <c:v>13</c:v>
                </c:pt>
                <c:pt idx="17957">
                  <c:v>13</c:v>
                </c:pt>
                <c:pt idx="17958">
                  <c:v>14</c:v>
                </c:pt>
                <c:pt idx="17959">
                  <c:v>14</c:v>
                </c:pt>
                <c:pt idx="17960">
                  <c:v>15</c:v>
                </c:pt>
                <c:pt idx="17961">
                  <c:v>16</c:v>
                </c:pt>
                <c:pt idx="17962">
                  <c:v>17</c:v>
                </c:pt>
                <c:pt idx="17963">
                  <c:v>17</c:v>
                </c:pt>
                <c:pt idx="17964">
                  <c:v>17</c:v>
                </c:pt>
                <c:pt idx="17965">
                  <c:v>17</c:v>
                </c:pt>
                <c:pt idx="17966">
                  <c:v>20</c:v>
                </c:pt>
                <c:pt idx="17967">
                  <c:v>22</c:v>
                </c:pt>
                <c:pt idx="17968">
                  <c:v>24</c:v>
                </c:pt>
                <c:pt idx="17969">
                  <c:v>25</c:v>
                </c:pt>
                <c:pt idx="17970">
                  <c:v>-21</c:v>
                </c:pt>
                <c:pt idx="17971">
                  <c:v>-17</c:v>
                </c:pt>
                <c:pt idx="17972">
                  <c:v>-14</c:v>
                </c:pt>
                <c:pt idx="17973">
                  <c:v>-8</c:v>
                </c:pt>
                <c:pt idx="17974">
                  <c:v>-8</c:v>
                </c:pt>
                <c:pt idx="17975">
                  <c:v>-8</c:v>
                </c:pt>
                <c:pt idx="17976">
                  <c:v>-7</c:v>
                </c:pt>
                <c:pt idx="17977">
                  <c:v>-7</c:v>
                </c:pt>
                <c:pt idx="17978">
                  <c:v>-7</c:v>
                </c:pt>
                <c:pt idx="17979">
                  <c:v>-7</c:v>
                </c:pt>
                <c:pt idx="17980">
                  <c:v>-6</c:v>
                </c:pt>
                <c:pt idx="17981">
                  <c:v>-6</c:v>
                </c:pt>
                <c:pt idx="17982">
                  <c:v>-6</c:v>
                </c:pt>
                <c:pt idx="17983">
                  <c:v>-6</c:v>
                </c:pt>
                <c:pt idx="17984">
                  <c:v>-5</c:v>
                </c:pt>
                <c:pt idx="17985">
                  <c:v>-5</c:v>
                </c:pt>
                <c:pt idx="17986">
                  <c:v>-5</c:v>
                </c:pt>
                <c:pt idx="17987">
                  <c:v>-5</c:v>
                </c:pt>
                <c:pt idx="17988">
                  <c:v>-5</c:v>
                </c:pt>
                <c:pt idx="17989">
                  <c:v>-5</c:v>
                </c:pt>
                <c:pt idx="17990">
                  <c:v>-4</c:v>
                </c:pt>
                <c:pt idx="17991">
                  <c:v>-4</c:v>
                </c:pt>
                <c:pt idx="17992">
                  <c:v>-4</c:v>
                </c:pt>
                <c:pt idx="17993">
                  <c:v>-4</c:v>
                </c:pt>
                <c:pt idx="17994">
                  <c:v>-4</c:v>
                </c:pt>
                <c:pt idx="17995">
                  <c:v>-3</c:v>
                </c:pt>
                <c:pt idx="17996">
                  <c:v>-3</c:v>
                </c:pt>
                <c:pt idx="17997">
                  <c:v>-3</c:v>
                </c:pt>
                <c:pt idx="17998">
                  <c:v>-3</c:v>
                </c:pt>
                <c:pt idx="17999">
                  <c:v>-2</c:v>
                </c:pt>
                <c:pt idx="18000">
                  <c:v>-2</c:v>
                </c:pt>
                <c:pt idx="18001">
                  <c:v>-2</c:v>
                </c:pt>
                <c:pt idx="18002">
                  <c:v>-2</c:v>
                </c:pt>
                <c:pt idx="18003">
                  <c:v>-2</c:v>
                </c:pt>
                <c:pt idx="18004">
                  <c:v>-1</c:v>
                </c:pt>
                <c:pt idx="18005">
                  <c:v>-1</c:v>
                </c:pt>
                <c:pt idx="18006">
                  <c:v>-1</c:v>
                </c:pt>
                <c:pt idx="18007">
                  <c:v>-1</c:v>
                </c:pt>
                <c:pt idx="18008">
                  <c:v>-1</c:v>
                </c:pt>
                <c:pt idx="18009">
                  <c:v>-1</c:v>
                </c:pt>
                <c:pt idx="18010">
                  <c:v>-1</c:v>
                </c:pt>
                <c:pt idx="18011">
                  <c:v>-1</c:v>
                </c:pt>
                <c:pt idx="18012">
                  <c:v>-1</c:v>
                </c:pt>
                <c:pt idx="18013">
                  <c:v>-1</c:v>
                </c:pt>
                <c:pt idx="18014">
                  <c:v>-1</c:v>
                </c:pt>
                <c:pt idx="18015">
                  <c:v>-1</c:v>
                </c:pt>
                <c:pt idx="18016">
                  <c:v>-1</c:v>
                </c:pt>
                <c:pt idx="18017">
                  <c:v>-1</c:v>
                </c:pt>
                <c:pt idx="18018">
                  <c:v>0</c:v>
                </c:pt>
                <c:pt idx="18019">
                  <c:v>0</c:v>
                </c:pt>
                <c:pt idx="18020">
                  <c:v>0</c:v>
                </c:pt>
                <c:pt idx="18021">
                  <c:v>0</c:v>
                </c:pt>
                <c:pt idx="18022">
                  <c:v>0</c:v>
                </c:pt>
                <c:pt idx="18023">
                  <c:v>0</c:v>
                </c:pt>
                <c:pt idx="18024">
                  <c:v>0</c:v>
                </c:pt>
                <c:pt idx="18025">
                  <c:v>0</c:v>
                </c:pt>
                <c:pt idx="18026">
                  <c:v>0</c:v>
                </c:pt>
                <c:pt idx="18027">
                  <c:v>0</c:v>
                </c:pt>
                <c:pt idx="18028">
                  <c:v>1</c:v>
                </c:pt>
                <c:pt idx="18029">
                  <c:v>1</c:v>
                </c:pt>
                <c:pt idx="18030">
                  <c:v>1</c:v>
                </c:pt>
                <c:pt idx="18031">
                  <c:v>1</c:v>
                </c:pt>
                <c:pt idx="18032">
                  <c:v>1</c:v>
                </c:pt>
                <c:pt idx="18033">
                  <c:v>1</c:v>
                </c:pt>
                <c:pt idx="18034">
                  <c:v>1</c:v>
                </c:pt>
                <c:pt idx="18035">
                  <c:v>1</c:v>
                </c:pt>
                <c:pt idx="18036">
                  <c:v>1</c:v>
                </c:pt>
                <c:pt idx="18037">
                  <c:v>2</c:v>
                </c:pt>
                <c:pt idx="18038">
                  <c:v>2</c:v>
                </c:pt>
                <c:pt idx="18039">
                  <c:v>2</c:v>
                </c:pt>
                <c:pt idx="18040">
                  <c:v>2</c:v>
                </c:pt>
                <c:pt idx="18041">
                  <c:v>2</c:v>
                </c:pt>
                <c:pt idx="18042">
                  <c:v>2</c:v>
                </c:pt>
                <c:pt idx="18043">
                  <c:v>2</c:v>
                </c:pt>
                <c:pt idx="18044">
                  <c:v>3</c:v>
                </c:pt>
                <c:pt idx="18045">
                  <c:v>3</c:v>
                </c:pt>
                <c:pt idx="18046">
                  <c:v>4</c:v>
                </c:pt>
                <c:pt idx="18047">
                  <c:v>4</c:v>
                </c:pt>
                <c:pt idx="18048">
                  <c:v>4</c:v>
                </c:pt>
                <c:pt idx="18049">
                  <c:v>4</c:v>
                </c:pt>
                <c:pt idx="18050">
                  <c:v>4</c:v>
                </c:pt>
                <c:pt idx="18051">
                  <c:v>4</c:v>
                </c:pt>
                <c:pt idx="18052">
                  <c:v>4</c:v>
                </c:pt>
                <c:pt idx="18053">
                  <c:v>5</c:v>
                </c:pt>
                <c:pt idx="18054">
                  <c:v>5</c:v>
                </c:pt>
                <c:pt idx="18055">
                  <c:v>5</c:v>
                </c:pt>
                <c:pt idx="18056">
                  <c:v>5</c:v>
                </c:pt>
                <c:pt idx="18057">
                  <c:v>5</c:v>
                </c:pt>
                <c:pt idx="18058">
                  <c:v>5</c:v>
                </c:pt>
                <c:pt idx="18059">
                  <c:v>6</c:v>
                </c:pt>
                <c:pt idx="18060">
                  <c:v>6</c:v>
                </c:pt>
                <c:pt idx="18061">
                  <c:v>6</c:v>
                </c:pt>
                <c:pt idx="18062">
                  <c:v>6</c:v>
                </c:pt>
                <c:pt idx="18063">
                  <c:v>6</c:v>
                </c:pt>
                <c:pt idx="18064">
                  <c:v>6</c:v>
                </c:pt>
                <c:pt idx="18065">
                  <c:v>6</c:v>
                </c:pt>
                <c:pt idx="18066">
                  <c:v>6</c:v>
                </c:pt>
                <c:pt idx="18067">
                  <c:v>6</c:v>
                </c:pt>
                <c:pt idx="18068">
                  <c:v>6</c:v>
                </c:pt>
                <c:pt idx="18069">
                  <c:v>6</c:v>
                </c:pt>
                <c:pt idx="18070">
                  <c:v>7</c:v>
                </c:pt>
                <c:pt idx="18071">
                  <c:v>7</c:v>
                </c:pt>
                <c:pt idx="18072">
                  <c:v>7</c:v>
                </c:pt>
                <c:pt idx="18073">
                  <c:v>7</c:v>
                </c:pt>
                <c:pt idx="18074">
                  <c:v>7</c:v>
                </c:pt>
                <c:pt idx="18075">
                  <c:v>7</c:v>
                </c:pt>
                <c:pt idx="18076">
                  <c:v>7</c:v>
                </c:pt>
                <c:pt idx="18077">
                  <c:v>8</c:v>
                </c:pt>
                <c:pt idx="18078">
                  <c:v>8</c:v>
                </c:pt>
                <c:pt idx="18079">
                  <c:v>8</c:v>
                </c:pt>
                <c:pt idx="18080">
                  <c:v>8</c:v>
                </c:pt>
                <c:pt idx="18081">
                  <c:v>8</c:v>
                </c:pt>
                <c:pt idx="18082">
                  <c:v>9</c:v>
                </c:pt>
                <c:pt idx="18083">
                  <c:v>9</c:v>
                </c:pt>
                <c:pt idx="18084">
                  <c:v>9</c:v>
                </c:pt>
                <c:pt idx="18085">
                  <c:v>10</c:v>
                </c:pt>
                <c:pt idx="18086">
                  <c:v>11</c:v>
                </c:pt>
                <c:pt idx="18087">
                  <c:v>11</c:v>
                </c:pt>
                <c:pt idx="18088">
                  <c:v>12</c:v>
                </c:pt>
                <c:pt idx="18089">
                  <c:v>12</c:v>
                </c:pt>
                <c:pt idx="18090">
                  <c:v>13</c:v>
                </c:pt>
                <c:pt idx="18091">
                  <c:v>13</c:v>
                </c:pt>
                <c:pt idx="18092">
                  <c:v>14</c:v>
                </c:pt>
                <c:pt idx="18093">
                  <c:v>14</c:v>
                </c:pt>
                <c:pt idx="18094">
                  <c:v>14</c:v>
                </c:pt>
                <c:pt idx="18095">
                  <c:v>15</c:v>
                </c:pt>
                <c:pt idx="18096">
                  <c:v>15</c:v>
                </c:pt>
                <c:pt idx="18097">
                  <c:v>15</c:v>
                </c:pt>
                <c:pt idx="18098">
                  <c:v>15</c:v>
                </c:pt>
                <c:pt idx="18099">
                  <c:v>17</c:v>
                </c:pt>
                <c:pt idx="18100">
                  <c:v>17</c:v>
                </c:pt>
                <c:pt idx="18101">
                  <c:v>18</c:v>
                </c:pt>
                <c:pt idx="18102">
                  <c:v>18</c:v>
                </c:pt>
                <c:pt idx="18103">
                  <c:v>18</c:v>
                </c:pt>
                <c:pt idx="18104">
                  <c:v>21</c:v>
                </c:pt>
                <c:pt idx="18105">
                  <c:v>22</c:v>
                </c:pt>
                <c:pt idx="18106">
                  <c:v>23</c:v>
                </c:pt>
                <c:pt idx="18107">
                  <c:v>-20</c:v>
                </c:pt>
                <c:pt idx="18108">
                  <c:v>-19</c:v>
                </c:pt>
                <c:pt idx="18109">
                  <c:v>-18</c:v>
                </c:pt>
                <c:pt idx="18110">
                  <c:v>-16</c:v>
                </c:pt>
                <c:pt idx="18111">
                  <c:v>-16</c:v>
                </c:pt>
                <c:pt idx="18112">
                  <c:v>-13</c:v>
                </c:pt>
                <c:pt idx="18113">
                  <c:v>-12</c:v>
                </c:pt>
                <c:pt idx="18114">
                  <c:v>-12</c:v>
                </c:pt>
                <c:pt idx="18115">
                  <c:v>-11</c:v>
                </c:pt>
                <c:pt idx="18116">
                  <c:v>-11</c:v>
                </c:pt>
                <c:pt idx="18117">
                  <c:v>-10</c:v>
                </c:pt>
                <c:pt idx="18118">
                  <c:v>-9</c:v>
                </c:pt>
                <c:pt idx="18119">
                  <c:v>-9</c:v>
                </c:pt>
                <c:pt idx="18120">
                  <c:v>-9</c:v>
                </c:pt>
                <c:pt idx="18121">
                  <c:v>-9</c:v>
                </c:pt>
                <c:pt idx="18122">
                  <c:v>-9</c:v>
                </c:pt>
                <c:pt idx="18123">
                  <c:v>-8</c:v>
                </c:pt>
                <c:pt idx="18124">
                  <c:v>-8</c:v>
                </c:pt>
                <c:pt idx="18125">
                  <c:v>-8</c:v>
                </c:pt>
                <c:pt idx="18126">
                  <c:v>-7</c:v>
                </c:pt>
                <c:pt idx="18127">
                  <c:v>-6</c:v>
                </c:pt>
                <c:pt idx="18128">
                  <c:v>-6</c:v>
                </c:pt>
                <c:pt idx="18129">
                  <c:v>-5</c:v>
                </c:pt>
                <c:pt idx="18130">
                  <c:v>-5</c:v>
                </c:pt>
                <c:pt idx="18131">
                  <c:v>-5</c:v>
                </c:pt>
                <c:pt idx="18132">
                  <c:v>-5</c:v>
                </c:pt>
                <c:pt idx="18133">
                  <c:v>-5</c:v>
                </c:pt>
                <c:pt idx="18134">
                  <c:v>-4</c:v>
                </c:pt>
                <c:pt idx="18135">
                  <c:v>-4</c:v>
                </c:pt>
                <c:pt idx="18136">
                  <c:v>-4</c:v>
                </c:pt>
                <c:pt idx="18137">
                  <c:v>-4</c:v>
                </c:pt>
                <c:pt idx="18138">
                  <c:v>-3</c:v>
                </c:pt>
                <c:pt idx="18139">
                  <c:v>-3</c:v>
                </c:pt>
                <c:pt idx="18140">
                  <c:v>-3</c:v>
                </c:pt>
                <c:pt idx="18141">
                  <c:v>-3</c:v>
                </c:pt>
                <c:pt idx="18142">
                  <c:v>-3</c:v>
                </c:pt>
                <c:pt idx="18143">
                  <c:v>-2</c:v>
                </c:pt>
                <c:pt idx="18144">
                  <c:v>-2</c:v>
                </c:pt>
                <c:pt idx="18145">
                  <c:v>-2</c:v>
                </c:pt>
                <c:pt idx="18146">
                  <c:v>-2</c:v>
                </c:pt>
                <c:pt idx="18147">
                  <c:v>-1</c:v>
                </c:pt>
                <c:pt idx="18148">
                  <c:v>-1</c:v>
                </c:pt>
                <c:pt idx="18149">
                  <c:v>-1</c:v>
                </c:pt>
                <c:pt idx="18150">
                  <c:v>0</c:v>
                </c:pt>
                <c:pt idx="18151">
                  <c:v>0</c:v>
                </c:pt>
                <c:pt idx="18152">
                  <c:v>0</c:v>
                </c:pt>
                <c:pt idx="18153">
                  <c:v>0</c:v>
                </c:pt>
                <c:pt idx="18154">
                  <c:v>0</c:v>
                </c:pt>
                <c:pt idx="18155">
                  <c:v>0</c:v>
                </c:pt>
                <c:pt idx="18156">
                  <c:v>0</c:v>
                </c:pt>
                <c:pt idx="18157">
                  <c:v>1</c:v>
                </c:pt>
                <c:pt idx="18158">
                  <c:v>1</c:v>
                </c:pt>
                <c:pt idx="18159">
                  <c:v>1</c:v>
                </c:pt>
                <c:pt idx="18160">
                  <c:v>1</c:v>
                </c:pt>
                <c:pt idx="18161">
                  <c:v>1</c:v>
                </c:pt>
                <c:pt idx="18162">
                  <c:v>1</c:v>
                </c:pt>
                <c:pt idx="18163">
                  <c:v>1</c:v>
                </c:pt>
                <c:pt idx="18164">
                  <c:v>2</c:v>
                </c:pt>
                <c:pt idx="18165">
                  <c:v>2</c:v>
                </c:pt>
                <c:pt idx="18166">
                  <c:v>2</c:v>
                </c:pt>
                <c:pt idx="18167">
                  <c:v>3</c:v>
                </c:pt>
                <c:pt idx="18168">
                  <c:v>3</c:v>
                </c:pt>
                <c:pt idx="18169">
                  <c:v>3</c:v>
                </c:pt>
                <c:pt idx="18170">
                  <c:v>3</c:v>
                </c:pt>
                <c:pt idx="18171">
                  <c:v>4</c:v>
                </c:pt>
                <c:pt idx="18172">
                  <c:v>4</c:v>
                </c:pt>
                <c:pt idx="18173">
                  <c:v>4</c:v>
                </c:pt>
                <c:pt idx="18174">
                  <c:v>4</c:v>
                </c:pt>
                <c:pt idx="18175">
                  <c:v>4</c:v>
                </c:pt>
                <c:pt idx="18176">
                  <c:v>4</c:v>
                </c:pt>
                <c:pt idx="18177">
                  <c:v>5</c:v>
                </c:pt>
                <c:pt idx="18178">
                  <c:v>5</c:v>
                </c:pt>
                <c:pt idx="18179">
                  <c:v>5</c:v>
                </c:pt>
                <c:pt idx="18180">
                  <c:v>5</c:v>
                </c:pt>
                <c:pt idx="18181">
                  <c:v>5</c:v>
                </c:pt>
                <c:pt idx="18182">
                  <c:v>5</c:v>
                </c:pt>
                <c:pt idx="18183">
                  <c:v>5</c:v>
                </c:pt>
                <c:pt idx="18184">
                  <c:v>6</c:v>
                </c:pt>
                <c:pt idx="18185">
                  <c:v>6</c:v>
                </c:pt>
                <c:pt idx="18186">
                  <c:v>6</c:v>
                </c:pt>
                <c:pt idx="18187">
                  <c:v>6</c:v>
                </c:pt>
                <c:pt idx="18188">
                  <c:v>6</c:v>
                </c:pt>
                <c:pt idx="18189">
                  <c:v>7</c:v>
                </c:pt>
                <c:pt idx="18190">
                  <c:v>7</c:v>
                </c:pt>
                <c:pt idx="18191">
                  <c:v>7</c:v>
                </c:pt>
                <c:pt idx="18192">
                  <c:v>7</c:v>
                </c:pt>
                <c:pt idx="18193">
                  <c:v>8</c:v>
                </c:pt>
                <c:pt idx="18194">
                  <c:v>8</c:v>
                </c:pt>
                <c:pt idx="18195">
                  <c:v>8</c:v>
                </c:pt>
                <c:pt idx="18196">
                  <c:v>8</c:v>
                </c:pt>
                <c:pt idx="18197">
                  <c:v>8</c:v>
                </c:pt>
                <c:pt idx="18198">
                  <c:v>8</c:v>
                </c:pt>
                <c:pt idx="18199">
                  <c:v>9</c:v>
                </c:pt>
                <c:pt idx="18200">
                  <c:v>10</c:v>
                </c:pt>
                <c:pt idx="18201">
                  <c:v>10</c:v>
                </c:pt>
                <c:pt idx="18202">
                  <c:v>10</c:v>
                </c:pt>
                <c:pt idx="18203">
                  <c:v>10</c:v>
                </c:pt>
                <c:pt idx="18204">
                  <c:v>10</c:v>
                </c:pt>
                <c:pt idx="18205">
                  <c:v>11</c:v>
                </c:pt>
                <c:pt idx="18206">
                  <c:v>12</c:v>
                </c:pt>
                <c:pt idx="18207">
                  <c:v>12</c:v>
                </c:pt>
                <c:pt idx="18208">
                  <c:v>13</c:v>
                </c:pt>
                <c:pt idx="18209">
                  <c:v>14</c:v>
                </c:pt>
                <c:pt idx="18210">
                  <c:v>15</c:v>
                </c:pt>
                <c:pt idx="18211">
                  <c:v>15</c:v>
                </c:pt>
                <c:pt idx="18212">
                  <c:v>17</c:v>
                </c:pt>
                <c:pt idx="18213">
                  <c:v>19</c:v>
                </c:pt>
                <c:pt idx="18214">
                  <c:v>20</c:v>
                </c:pt>
                <c:pt idx="18215">
                  <c:v>21</c:v>
                </c:pt>
                <c:pt idx="18216">
                  <c:v>21</c:v>
                </c:pt>
                <c:pt idx="18217">
                  <c:v>24</c:v>
                </c:pt>
                <c:pt idx="18218">
                  <c:v>-17</c:v>
                </c:pt>
                <c:pt idx="18219">
                  <c:v>-15</c:v>
                </c:pt>
                <c:pt idx="18220">
                  <c:v>-15</c:v>
                </c:pt>
                <c:pt idx="18221">
                  <c:v>-12</c:v>
                </c:pt>
                <c:pt idx="18222">
                  <c:v>-11</c:v>
                </c:pt>
                <c:pt idx="18223">
                  <c:v>-11</c:v>
                </c:pt>
                <c:pt idx="18224">
                  <c:v>-10</c:v>
                </c:pt>
                <c:pt idx="18225">
                  <c:v>-10</c:v>
                </c:pt>
                <c:pt idx="18226">
                  <c:v>-8</c:v>
                </c:pt>
                <c:pt idx="18227">
                  <c:v>-8</c:v>
                </c:pt>
                <c:pt idx="18228">
                  <c:v>-8</c:v>
                </c:pt>
                <c:pt idx="18229">
                  <c:v>-8</c:v>
                </c:pt>
                <c:pt idx="18230">
                  <c:v>-7</c:v>
                </c:pt>
                <c:pt idx="18231">
                  <c:v>-7</c:v>
                </c:pt>
                <c:pt idx="18232">
                  <c:v>-7</c:v>
                </c:pt>
                <c:pt idx="18233">
                  <c:v>-7</c:v>
                </c:pt>
                <c:pt idx="18234">
                  <c:v>-6</c:v>
                </c:pt>
                <c:pt idx="18235">
                  <c:v>-6</c:v>
                </c:pt>
                <c:pt idx="18236">
                  <c:v>-5</c:v>
                </c:pt>
                <c:pt idx="18237">
                  <c:v>-5</c:v>
                </c:pt>
                <c:pt idx="18238">
                  <c:v>-5</c:v>
                </c:pt>
                <c:pt idx="18239">
                  <c:v>-5</c:v>
                </c:pt>
                <c:pt idx="18240">
                  <c:v>-4</c:v>
                </c:pt>
                <c:pt idx="18241">
                  <c:v>-4</c:v>
                </c:pt>
                <c:pt idx="18242">
                  <c:v>-4</c:v>
                </c:pt>
                <c:pt idx="18243">
                  <c:v>-3</c:v>
                </c:pt>
                <c:pt idx="18244">
                  <c:v>-3</c:v>
                </c:pt>
                <c:pt idx="18245">
                  <c:v>-3</c:v>
                </c:pt>
                <c:pt idx="18246">
                  <c:v>-3</c:v>
                </c:pt>
                <c:pt idx="18247">
                  <c:v>-3</c:v>
                </c:pt>
                <c:pt idx="18248">
                  <c:v>-3</c:v>
                </c:pt>
                <c:pt idx="18249">
                  <c:v>-2</c:v>
                </c:pt>
                <c:pt idx="18250">
                  <c:v>-2</c:v>
                </c:pt>
                <c:pt idx="18251">
                  <c:v>-2</c:v>
                </c:pt>
                <c:pt idx="18252">
                  <c:v>-2</c:v>
                </c:pt>
                <c:pt idx="18253">
                  <c:v>-2</c:v>
                </c:pt>
                <c:pt idx="18254">
                  <c:v>-2</c:v>
                </c:pt>
                <c:pt idx="18255">
                  <c:v>-2</c:v>
                </c:pt>
                <c:pt idx="18256">
                  <c:v>-2</c:v>
                </c:pt>
                <c:pt idx="18257">
                  <c:v>-1</c:v>
                </c:pt>
                <c:pt idx="18258">
                  <c:v>-1</c:v>
                </c:pt>
                <c:pt idx="18259">
                  <c:v>-1</c:v>
                </c:pt>
                <c:pt idx="18260">
                  <c:v>-1</c:v>
                </c:pt>
                <c:pt idx="18261">
                  <c:v>-1</c:v>
                </c:pt>
                <c:pt idx="18262">
                  <c:v>-1</c:v>
                </c:pt>
                <c:pt idx="18263">
                  <c:v>-1</c:v>
                </c:pt>
                <c:pt idx="18264">
                  <c:v>0</c:v>
                </c:pt>
                <c:pt idx="18265">
                  <c:v>0</c:v>
                </c:pt>
                <c:pt idx="18266">
                  <c:v>0</c:v>
                </c:pt>
                <c:pt idx="18267">
                  <c:v>0</c:v>
                </c:pt>
                <c:pt idx="18268">
                  <c:v>0</c:v>
                </c:pt>
                <c:pt idx="18269">
                  <c:v>0</c:v>
                </c:pt>
                <c:pt idx="18270">
                  <c:v>0</c:v>
                </c:pt>
                <c:pt idx="18271">
                  <c:v>0</c:v>
                </c:pt>
                <c:pt idx="18272">
                  <c:v>1</c:v>
                </c:pt>
                <c:pt idx="18273">
                  <c:v>1</c:v>
                </c:pt>
                <c:pt idx="18274">
                  <c:v>1</c:v>
                </c:pt>
                <c:pt idx="18275">
                  <c:v>1</c:v>
                </c:pt>
                <c:pt idx="18276">
                  <c:v>1</c:v>
                </c:pt>
                <c:pt idx="18277">
                  <c:v>1</c:v>
                </c:pt>
                <c:pt idx="18278">
                  <c:v>2</c:v>
                </c:pt>
                <c:pt idx="18279">
                  <c:v>2</c:v>
                </c:pt>
                <c:pt idx="18280">
                  <c:v>2</c:v>
                </c:pt>
                <c:pt idx="18281">
                  <c:v>2</c:v>
                </c:pt>
                <c:pt idx="18282">
                  <c:v>3</c:v>
                </c:pt>
                <c:pt idx="18283">
                  <c:v>3</c:v>
                </c:pt>
                <c:pt idx="18284">
                  <c:v>3</c:v>
                </c:pt>
                <c:pt idx="18285">
                  <c:v>3</c:v>
                </c:pt>
                <c:pt idx="18286">
                  <c:v>3</c:v>
                </c:pt>
                <c:pt idx="18287">
                  <c:v>3</c:v>
                </c:pt>
                <c:pt idx="18288">
                  <c:v>3</c:v>
                </c:pt>
                <c:pt idx="18289">
                  <c:v>3</c:v>
                </c:pt>
                <c:pt idx="18290">
                  <c:v>4</c:v>
                </c:pt>
                <c:pt idx="18291">
                  <c:v>4</c:v>
                </c:pt>
                <c:pt idx="18292">
                  <c:v>4</c:v>
                </c:pt>
                <c:pt idx="18293">
                  <c:v>4</c:v>
                </c:pt>
                <c:pt idx="18294">
                  <c:v>4</c:v>
                </c:pt>
                <c:pt idx="18295">
                  <c:v>4</c:v>
                </c:pt>
                <c:pt idx="18296">
                  <c:v>4</c:v>
                </c:pt>
                <c:pt idx="18297">
                  <c:v>4</c:v>
                </c:pt>
                <c:pt idx="18298">
                  <c:v>4</c:v>
                </c:pt>
                <c:pt idx="18299">
                  <c:v>4</c:v>
                </c:pt>
                <c:pt idx="18300">
                  <c:v>4</c:v>
                </c:pt>
                <c:pt idx="18301">
                  <c:v>4</c:v>
                </c:pt>
                <c:pt idx="18302">
                  <c:v>5</c:v>
                </c:pt>
                <c:pt idx="18303">
                  <c:v>5</c:v>
                </c:pt>
                <c:pt idx="18304">
                  <c:v>5</c:v>
                </c:pt>
                <c:pt idx="18305">
                  <c:v>5</c:v>
                </c:pt>
                <c:pt idx="18306">
                  <c:v>5</c:v>
                </c:pt>
                <c:pt idx="18307">
                  <c:v>5</c:v>
                </c:pt>
                <c:pt idx="18308">
                  <c:v>6</c:v>
                </c:pt>
                <c:pt idx="18309">
                  <c:v>6</c:v>
                </c:pt>
                <c:pt idx="18310">
                  <c:v>6</c:v>
                </c:pt>
                <c:pt idx="18311">
                  <c:v>6</c:v>
                </c:pt>
                <c:pt idx="18312">
                  <c:v>6</c:v>
                </c:pt>
                <c:pt idx="18313">
                  <c:v>6</c:v>
                </c:pt>
                <c:pt idx="18314">
                  <c:v>7</c:v>
                </c:pt>
                <c:pt idx="18315">
                  <c:v>7</c:v>
                </c:pt>
                <c:pt idx="18316">
                  <c:v>7</c:v>
                </c:pt>
                <c:pt idx="18317">
                  <c:v>7</c:v>
                </c:pt>
                <c:pt idx="18318">
                  <c:v>7</c:v>
                </c:pt>
                <c:pt idx="18319">
                  <c:v>7</c:v>
                </c:pt>
                <c:pt idx="18320">
                  <c:v>7</c:v>
                </c:pt>
                <c:pt idx="18321">
                  <c:v>8</c:v>
                </c:pt>
                <c:pt idx="18322">
                  <c:v>8</c:v>
                </c:pt>
                <c:pt idx="18323">
                  <c:v>8</c:v>
                </c:pt>
                <c:pt idx="18324">
                  <c:v>8</c:v>
                </c:pt>
                <c:pt idx="18325">
                  <c:v>9</c:v>
                </c:pt>
                <c:pt idx="18326">
                  <c:v>9</c:v>
                </c:pt>
                <c:pt idx="18327">
                  <c:v>9</c:v>
                </c:pt>
                <c:pt idx="18328">
                  <c:v>9</c:v>
                </c:pt>
                <c:pt idx="18329">
                  <c:v>9</c:v>
                </c:pt>
                <c:pt idx="18330">
                  <c:v>10</c:v>
                </c:pt>
                <c:pt idx="18331">
                  <c:v>10</c:v>
                </c:pt>
                <c:pt idx="18332">
                  <c:v>10</c:v>
                </c:pt>
                <c:pt idx="18333">
                  <c:v>10</c:v>
                </c:pt>
                <c:pt idx="18334">
                  <c:v>10</c:v>
                </c:pt>
                <c:pt idx="18335">
                  <c:v>10</c:v>
                </c:pt>
                <c:pt idx="18336">
                  <c:v>11</c:v>
                </c:pt>
                <c:pt idx="18337">
                  <c:v>11</c:v>
                </c:pt>
                <c:pt idx="18338">
                  <c:v>11</c:v>
                </c:pt>
                <c:pt idx="18339">
                  <c:v>11</c:v>
                </c:pt>
                <c:pt idx="18340">
                  <c:v>11</c:v>
                </c:pt>
                <c:pt idx="18341">
                  <c:v>11</c:v>
                </c:pt>
                <c:pt idx="18342">
                  <c:v>12</c:v>
                </c:pt>
                <c:pt idx="18343">
                  <c:v>12</c:v>
                </c:pt>
                <c:pt idx="18344">
                  <c:v>12</c:v>
                </c:pt>
                <c:pt idx="18345">
                  <c:v>13</c:v>
                </c:pt>
                <c:pt idx="18346">
                  <c:v>14</c:v>
                </c:pt>
                <c:pt idx="18347">
                  <c:v>14</c:v>
                </c:pt>
                <c:pt idx="18348">
                  <c:v>14</c:v>
                </c:pt>
                <c:pt idx="18349">
                  <c:v>14</c:v>
                </c:pt>
                <c:pt idx="18350">
                  <c:v>14</c:v>
                </c:pt>
                <c:pt idx="18351">
                  <c:v>14</c:v>
                </c:pt>
                <c:pt idx="18352">
                  <c:v>14</c:v>
                </c:pt>
                <c:pt idx="18353">
                  <c:v>15</c:v>
                </c:pt>
                <c:pt idx="18354">
                  <c:v>16</c:v>
                </c:pt>
                <c:pt idx="18355">
                  <c:v>16</c:v>
                </c:pt>
                <c:pt idx="18356">
                  <c:v>17</c:v>
                </c:pt>
                <c:pt idx="18357">
                  <c:v>17</c:v>
                </c:pt>
                <c:pt idx="18358">
                  <c:v>21</c:v>
                </c:pt>
                <c:pt idx="18359">
                  <c:v>22</c:v>
                </c:pt>
                <c:pt idx="18360">
                  <c:v>22</c:v>
                </c:pt>
                <c:pt idx="18361">
                  <c:v>22</c:v>
                </c:pt>
                <c:pt idx="18362">
                  <c:v>22</c:v>
                </c:pt>
                <c:pt idx="18363">
                  <c:v>23</c:v>
                </c:pt>
                <c:pt idx="18364">
                  <c:v>23</c:v>
                </c:pt>
                <c:pt idx="18365">
                  <c:v>23</c:v>
                </c:pt>
                <c:pt idx="18366">
                  <c:v>24</c:v>
                </c:pt>
                <c:pt idx="18367">
                  <c:v>-17</c:v>
                </c:pt>
                <c:pt idx="18368">
                  <c:v>-14</c:v>
                </c:pt>
                <c:pt idx="18369">
                  <c:v>-14</c:v>
                </c:pt>
                <c:pt idx="18370">
                  <c:v>-9</c:v>
                </c:pt>
                <c:pt idx="18371">
                  <c:v>-9</c:v>
                </c:pt>
                <c:pt idx="18372">
                  <c:v>-9</c:v>
                </c:pt>
                <c:pt idx="18373">
                  <c:v>-8</c:v>
                </c:pt>
                <c:pt idx="18374">
                  <c:v>-7</c:v>
                </c:pt>
                <c:pt idx="18375">
                  <c:v>-7</c:v>
                </c:pt>
                <c:pt idx="18376">
                  <c:v>-7</c:v>
                </c:pt>
                <c:pt idx="18377">
                  <c:v>-7</c:v>
                </c:pt>
                <c:pt idx="18378">
                  <c:v>-6</c:v>
                </c:pt>
                <c:pt idx="18379">
                  <c:v>-6</c:v>
                </c:pt>
                <c:pt idx="18380">
                  <c:v>-6</c:v>
                </c:pt>
                <c:pt idx="18381">
                  <c:v>-6</c:v>
                </c:pt>
                <c:pt idx="18382">
                  <c:v>-5</c:v>
                </c:pt>
                <c:pt idx="18383">
                  <c:v>-5</c:v>
                </c:pt>
                <c:pt idx="18384">
                  <c:v>-5</c:v>
                </c:pt>
                <c:pt idx="18385">
                  <c:v>-4</c:v>
                </c:pt>
                <c:pt idx="18386">
                  <c:v>-3</c:v>
                </c:pt>
                <c:pt idx="18387">
                  <c:v>-3</c:v>
                </c:pt>
                <c:pt idx="18388">
                  <c:v>-3</c:v>
                </c:pt>
                <c:pt idx="18389">
                  <c:v>-3</c:v>
                </c:pt>
                <c:pt idx="18390">
                  <c:v>-3</c:v>
                </c:pt>
                <c:pt idx="18391">
                  <c:v>-3</c:v>
                </c:pt>
                <c:pt idx="18392">
                  <c:v>-2</c:v>
                </c:pt>
                <c:pt idx="18393">
                  <c:v>-2</c:v>
                </c:pt>
                <c:pt idx="18394">
                  <c:v>-2</c:v>
                </c:pt>
                <c:pt idx="18395">
                  <c:v>-2</c:v>
                </c:pt>
                <c:pt idx="18396">
                  <c:v>-2</c:v>
                </c:pt>
                <c:pt idx="18397">
                  <c:v>-2</c:v>
                </c:pt>
                <c:pt idx="18398">
                  <c:v>-2</c:v>
                </c:pt>
                <c:pt idx="18399">
                  <c:v>-2</c:v>
                </c:pt>
                <c:pt idx="18400">
                  <c:v>-2</c:v>
                </c:pt>
                <c:pt idx="18401">
                  <c:v>-2</c:v>
                </c:pt>
                <c:pt idx="18402">
                  <c:v>-2</c:v>
                </c:pt>
                <c:pt idx="18403">
                  <c:v>-1</c:v>
                </c:pt>
                <c:pt idx="18404">
                  <c:v>-1</c:v>
                </c:pt>
                <c:pt idx="18405">
                  <c:v>-1</c:v>
                </c:pt>
                <c:pt idx="18406">
                  <c:v>-1</c:v>
                </c:pt>
                <c:pt idx="18407">
                  <c:v>-1</c:v>
                </c:pt>
                <c:pt idx="18408">
                  <c:v>-1</c:v>
                </c:pt>
                <c:pt idx="18409">
                  <c:v>-1</c:v>
                </c:pt>
                <c:pt idx="18410">
                  <c:v>0</c:v>
                </c:pt>
                <c:pt idx="18411">
                  <c:v>0</c:v>
                </c:pt>
                <c:pt idx="18412">
                  <c:v>0</c:v>
                </c:pt>
                <c:pt idx="18413">
                  <c:v>0</c:v>
                </c:pt>
                <c:pt idx="18414">
                  <c:v>1</c:v>
                </c:pt>
                <c:pt idx="18415">
                  <c:v>1</c:v>
                </c:pt>
                <c:pt idx="18416">
                  <c:v>1</c:v>
                </c:pt>
                <c:pt idx="18417">
                  <c:v>1</c:v>
                </c:pt>
                <c:pt idx="18418">
                  <c:v>1</c:v>
                </c:pt>
                <c:pt idx="18419">
                  <c:v>1</c:v>
                </c:pt>
                <c:pt idx="18420">
                  <c:v>1</c:v>
                </c:pt>
                <c:pt idx="18421">
                  <c:v>1</c:v>
                </c:pt>
                <c:pt idx="18422">
                  <c:v>2</c:v>
                </c:pt>
                <c:pt idx="18423">
                  <c:v>2</c:v>
                </c:pt>
                <c:pt idx="18424">
                  <c:v>2</c:v>
                </c:pt>
                <c:pt idx="18425">
                  <c:v>2</c:v>
                </c:pt>
                <c:pt idx="18426">
                  <c:v>2</c:v>
                </c:pt>
                <c:pt idx="18427">
                  <c:v>2</c:v>
                </c:pt>
                <c:pt idx="18428">
                  <c:v>2</c:v>
                </c:pt>
                <c:pt idx="18429">
                  <c:v>3</c:v>
                </c:pt>
                <c:pt idx="18430">
                  <c:v>3</c:v>
                </c:pt>
                <c:pt idx="18431">
                  <c:v>3</c:v>
                </c:pt>
                <c:pt idx="18432">
                  <c:v>3</c:v>
                </c:pt>
                <c:pt idx="18433">
                  <c:v>3</c:v>
                </c:pt>
                <c:pt idx="18434">
                  <c:v>3</c:v>
                </c:pt>
                <c:pt idx="18435">
                  <c:v>3</c:v>
                </c:pt>
                <c:pt idx="18436">
                  <c:v>3</c:v>
                </c:pt>
                <c:pt idx="18437">
                  <c:v>4</c:v>
                </c:pt>
                <c:pt idx="18438">
                  <c:v>4</c:v>
                </c:pt>
                <c:pt idx="18439">
                  <c:v>4</c:v>
                </c:pt>
                <c:pt idx="18440">
                  <c:v>4</c:v>
                </c:pt>
                <c:pt idx="18441">
                  <c:v>4</c:v>
                </c:pt>
                <c:pt idx="18442">
                  <c:v>4</c:v>
                </c:pt>
                <c:pt idx="18443">
                  <c:v>5</c:v>
                </c:pt>
                <c:pt idx="18444">
                  <c:v>5</c:v>
                </c:pt>
                <c:pt idx="18445">
                  <c:v>5</c:v>
                </c:pt>
                <c:pt idx="18446">
                  <c:v>5</c:v>
                </c:pt>
                <c:pt idx="18447">
                  <c:v>5</c:v>
                </c:pt>
                <c:pt idx="18448">
                  <c:v>5</c:v>
                </c:pt>
                <c:pt idx="18449">
                  <c:v>5</c:v>
                </c:pt>
                <c:pt idx="18450">
                  <c:v>6</c:v>
                </c:pt>
                <c:pt idx="18451">
                  <c:v>6</c:v>
                </c:pt>
                <c:pt idx="18452">
                  <c:v>6</c:v>
                </c:pt>
                <c:pt idx="18453">
                  <c:v>6</c:v>
                </c:pt>
                <c:pt idx="18454">
                  <c:v>6</c:v>
                </c:pt>
                <c:pt idx="18455">
                  <c:v>6</c:v>
                </c:pt>
                <c:pt idx="18456">
                  <c:v>6</c:v>
                </c:pt>
                <c:pt idx="18457">
                  <c:v>6</c:v>
                </c:pt>
                <c:pt idx="18458">
                  <c:v>7</c:v>
                </c:pt>
                <c:pt idx="18459">
                  <c:v>7</c:v>
                </c:pt>
                <c:pt idx="18460">
                  <c:v>7</c:v>
                </c:pt>
                <c:pt idx="18461">
                  <c:v>7</c:v>
                </c:pt>
                <c:pt idx="18462">
                  <c:v>7</c:v>
                </c:pt>
                <c:pt idx="18463">
                  <c:v>7</c:v>
                </c:pt>
                <c:pt idx="18464">
                  <c:v>7</c:v>
                </c:pt>
                <c:pt idx="18465">
                  <c:v>7</c:v>
                </c:pt>
                <c:pt idx="18466">
                  <c:v>7</c:v>
                </c:pt>
                <c:pt idx="18467">
                  <c:v>7</c:v>
                </c:pt>
                <c:pt idx="18468">
                  <c:v>8</c:v>
                </c:pt>
                <c:pt idx="18469">
                  <c:v>8</c:v>
                </c:pt>
                <c:pt idx="18470">
                  <c:v>9</c:v>
                </c:pt>
                <c:pt idx="18471">
                  <c:v>9</c:v>
                </c:pt>
                <c:pt idx="18472">
                  <c:v>9</c:v>
                </c:pt>
                <c:pt idx="18473">
                  <c:v>9</c:v>
                </c:pt>
                <c:pt idx="18474">
                  <c:v>9</c:v>
                </c:pt>
                <c:pt idx="18475">
                  <c:v>10</c:v>
                </c:pt>
                <c:pt idx="18476">
                  <c:v>10</c:v>
                </c:pt>
                <c:pt idx="18477">
                  <c:v>10</c:v>
                </c:pt>
                <c:pt idx="18478">
                  <c:v>11</c:v>
                </c:pt>
                <c:pt idx="18479">
                  <c:v>12</c:v>
                </c:pt>
                <c:pt idx="18480">
                  <c:v>12</c:v>
                </c:pt>
                <c:pt idx="18481">
                  <c:v>12</c:v>
                </c:pt>
                <c:pt idx="18482">
                  <c:v>12</c:v>
                </c:pt>
                <c:pt idx="18483">
                  <c:v>13</c:v>
                </c:pt>
                <c:pt idx="18484">
                  <c:v>13</c:v>
                </c:pt>
                <c:pt idx="18485">
                  <c:v>15</c:v>
                </c:pt>
                <c:pt idx="18486">
                  <c:v>16</c:v>
                </c:pt>
                <c:pt idx="18487">
                  <c:v>16</c:v>
                </c:pt>
                <c:pt idx="18488">
                  <c:v>16</c:v>
                </c:pt>
                <c:pt idx="18489">
                  <c:v>16</c:v>
                </c:pt>
                <c:pt idx="18490">
                  <c:v>18</c:v>
                </c:pt>
                <c:pt idx="18491">
                  <c:v>18</c:v>
                </c:pt>
                <c:pt idx="18492">
                  <c:v>20</c:v>
                </c:pt>
                <c:pt idx="18493">
                  <c:v>20</c:v>
                </c:pt>
                <c:pt idx="18494">
                  <c:v>20</c:v>
                </c:pt>
                <c:pt idx="18495">
                  <c:v>21</c:v>
                </c:pt>
                <c:pt idx="18496">
                  <c:v>22</c:v>
                </c:pt>
                <c:pt idx="18497">
                  <c:v>24</c:v>
                </c:pt>
                <c:pt idx="18498">
                  <c:v>-23</c:v>
                </c:pt>
                <c:pt idx="18499">
                  <c:v>-16</c:v>
                </c:pt>
                <c:pt idx="18500">
                  <c:v>-15</c:v>
                </c:pt>
                <c:pt idx="18501">
                  <c:v>-15</c:v>
                </c:pt>
                <c:pt idx="18502">
                  <c:v>-13</c:v>
                </c:pt>
                <c:pt idx="18503">
                  <c:v>-13</c:v>
                </c:pt>
                <c:pt idx="18504">
                  <c:v>-12</c:v>
                </c:pt>
                <c:pt idx="18505">
                  <c:v>-12</c:v>
                </c:pt>
                <c:pt idx="18506">
                  <c:v>-11</c:v>
                </c:pt>
                <c:pt idx="18507">
                  <c:v>-11</c:v>
                </c:pt>
                <c:pt idx="18508">
                  <c:v>-9</c:v>
                </c:pt>
                <c:pt idx="18509">
                  <c:v>-9</c:v>
                </c:pt>
                <c:pt idx="18510">
                  <c:v>-8</c:v>
                </c:pt>
                <c:pt idx="18511">
                  <c:v>-8</c:v>
                </c:pt>
                <c:pt idx="18512">
                  <c:v>-6</c:v>
                </c:pt>
                <c:pt idx="18513">
                  <c:v>-6</c:v>
                </c:pt>
                <c:pt idx="18514">
                  <c:v>-6</c:v>
                </c:pt>
                <c:pt idx="18515">
                  <c:v>-6</c:v>
                </c:pt>
                <c:pt idx="18516">
                  <c:v>-6</c:v>
                </c:pt>
                <c:pt idx="18517">
                  <c:v>-6</c:v>
                </c:pt>
                <c:pt idx="18518">
                  <c:v>-5</c:v>
                </c:pt>
                <c:pt idx="18519">
                  <c:v>-5</c:v>
                </c:pt>
                <c:pt idx="18520">
                  <c:v>-5</c:v>
                </c:pt>
                <c:pt idx="18521">
                  <c:v>-4</c:v>
                </c:pt>
                <c:pt idx="18522">
                  <c:v>-4</c:v>
                </c:pt>
                <c:pt idx="18523">
                  <c:v>-4</c:v>
                </c:pt>
                <c:pt idx="18524">
                  <c:v>-4</c:v>
                </c:pt>
                <c:pt idx="18525">
                  <c:v>-4</c:v>
                </c:pt>
                <c:pt idx="18526">
                  <c:v>-4</c:v>
                </c:pt>
                <c:pt idx="18527">
                  <c:v>-4</c:v>
                </c:pt>
                <c:pt idx="18528">
                  <c:v>-4</c:v>
                </c:pt>
                <c:pt idx="18529">
                  <c:v>-4</c:v>
                </c:pt>
                <c:pt idx="18530">
                  <c:v>-4</c:v>
                </c:pt>
                <c:pt idx="18531">
                  <c:v>-4</c:v>
                </c:pt>
                <c:pt idx="18532">
                  <c:v>-3</c:v>
                </c:pt>
                <c:pt idx="18533">
                  <c:v>-3</c:v>
                </c:pt>
                <c:pt idx="18534">
                  <c:v>-3</c:v>
                </c:pt>
                <c:pt idx="18535">
                  <c:v>-3</c:v>
                </c:pt>
                <c:pt idx="18536">
                  <c:v>-3</c:v>
                </c:pt>
                <c:pt idx="18537">
                  <c:v>-3</c:v>
                </c:pt>
                <c:pt idx="18538">
                  <c:v>-3</c:v>
                </c:pt>
                <c:pt idx="18539">
                  <c:v>-3</c:v>
                </c:pt>
                <c:pt idx="18540">
                  <c:v>-3</c:v>
                </c:pt>
                <c:pt idx="18541">
                  <c:v>-3</c:v>
                </c:pt>
                <c:pt idx="18542">
                  <c:v>-2</c:v>
                </c:pt>
                <c:pt idx="18543">
                  <c:v>-2</c:v>
                </c:pt>
                <c:pt idx="18544">
                  <c:v>-2</c:v>
                </c:pt>
                <c:pt idx="18545">
                  <c:v>-2</c:v>
                </c:pt>
                <c:pt idx="18546">
                  <c:v>-2</c:v>
                </c:pt>
                <c:pt idx="18547">
                  <c:v>-1</c:v>
                </c:pt>
                <c:pt idx="18548">
                  <c:v>-1</c:v>
                </c:pt>
                <c:pt idx="18549">
                  <c:v>-1</c:v>
                </c:pt>
                <c:pt idx="18550">
                  <c:v>-1</c:v>
                </c:pt>
                <c:pt idx="18551">
                  <c:v>-1</c:v>
                </c:pt>
                <c:pt idx="18552">
                  <c:v>-1</c:v>
                </c:pt>
                <c:pt idx="18553">
                  <c:v>0</c:v>
                </c:pt>
                <c:pt idx="18554">
                  <c:v>0</c:v>
                </c:pt>
                <c:pt idx="18555">
                  <c:v>0</c:v>
                </c:pt>
                <c:pt idx="18556">
                  <c:v>0</c:v>
                </c:pt>
                <c:pt idx="18557">
                  <c:v>0</c:v>
                </c:pt>
                <c:pt idx="18558">
                  <c:v>0</c:v>
                </c:pt>
                <c:pt idx="18559">
                  <c:v>1</c:v>
                </c:pt>
                <c:pt idx="18560">
                  <c:v>1</c:v>
                </c:pt>
                <c:pt idx="18561">
                  <c:v>1</c:v>
                </c:pt>
                <c:pt idx="18562">
                  <c:v>1</c:v>
                </c:pt>
                <c:pt idx="18563">
                  <c:v>1</c:v>
                </c:pt>
                <c:pt idx="18564">
                  <c:v>1</c:v>
                </c:pt>
                <c:pt idx="18565">
                  <c:v>1</c:v>
                </c:pt>
                <c:pt idx="18566">
                  <c:v>2</c:v>
                </c:pt>
                <c:pt idx="18567">
                  <c:v>2</c:v>
                </c:pt>
                <c:pt idx="18568">
                  <c:v>2</c:v>
                </c:pt>
                <c:pt idx="18569">
                  <c:v>2</c:v>
                </c:pt>
                <c:pt idx="18570">
                  <c:v>2</c:v>
                </c:pt>
                <c:pt idx="18571">
                  <c:v>2</c:v>
                </c:pt>
                <c:pt idx="18572">
                  <c:v>2</c:v>
                </c:pt>
                <c:pt idx="18573">
                  <c:v>2</c:v>
                </c:pt>
                <c:pt idx="18574">
                  <c:v>2</c:v>
                </c:pt>
                <c:pt idx="18575">
                  <c:v>3</c:v>
                </c:pt>
                <c:pt idx="18576">
                  <c:v>3</c:v>
                </c:pt>
                <c:pt idx="18577">
                  <c:v>3</c:v>
                </c:pt>
                <c:pt idx="18578">
                  <c:v>3</c:v>
                </c:pt>
                <c:pt idx="18579">
                  <c:v>4</c:v>
                </c:pt>
                <c:pt idx="18580">
                  <c:v>4</c:v>
                </c:pt>
                <c:pt idx="18581">
                  <c:v>4</c:v>
                </c:pt>
                <c:pt idx="18582">
                  <c:v>4</c:v>
                </c:pt>
                <c:pt idx="18583">
                  <c:v>4</c:v>
                </c:pt>
                <c:pt idx="18584">
                  <c:v>4</c:v>
                </c:pt>
                <c:pt idx="18585">
                  <c:v>4</c:v>
                </c:pt>
                <c:pt idx="18586">
                  <c:v>4</c:v>
                </c:pt>
                <c:pt idx="18587">
                  <c:v>4</c:v>
                </c:pt>
                <c:pt idx="18588">
                  <c:v>4</c:v>
                </c:pt>
                <c:pt idx="18589">
                  <c:v>5</c:v>
                </c:pt>
                <c:pt idx="18590">
                  <c:v>5</c:v>
                </c:pt>
                <c:pt idx="18591">
                  <c:v>5</c:v>
                </c:pt>
                <c:pt idx="18592">
                  <c:v>5</c:v>
                </c:pt>
                <c:pt idx="18593">
                  <c:v>5</c:v>
                </c:pt>
                <c:pt idx="18594">
                  <c:v>5</c:v>
                </c:pt>
                <c:pt idx="18595">
                  <c:v>5</c:v>
                </c:pt>
                <c:pt idx="18596">
                  <c:v>6</c:v>
                </c:pt>
                <c:pt idx="18597">
                  <c:v>6</c:v>
                </c:pt>
                <c:pt idx="18598">
                  <c:v>6</c:v>
                </c:pt>
                <c:pt idx="18599">
                  <c:v>6</c:v>
                </c:pt>
                <c:pt idx="18600">
                  <c:v>6</c:v>
                </c:pt>
                <c:pt idx="18601">
                  <c:v>7</c:v>
                </c:pt>
                <c:pt idx="18602">
                  <c:v>7</c:v>
                </c:pt>
                <c:pt idx="18603">
                  <c:v>7</c:v>
                </c:pt>
                <c:pt idx="18604">
                  <c:v>8</c:v>
                </c:pt>
                <c:pt idx="18605">
                  <c:v>8</c:v>
                </c:pt>
                <c:pt idx="18606">
                  <c:v>8</c:v>
                </c:pt>
                <c:pt idx="18607">
                  <c:v>8</c:v>
                </c:pt>
                <c:pt idx="18608">
                  <c:v>8</c:v>
                </c:pt>
                <c:pt idx="18609">
                  <c:v>8</c:v>
                </c:pt>
                <c:pt idx="18610">
                  <c:v>9</c:v>
                </c:pt>
                <c:pt idx="18611">
                  <c:v>9</c:v>
                </c:pt>
                <c:pt idx="18612">
                  <c:v>10</c:v>
                </c:pt>
                <c:pt idx="18613">
                  <c:v>10</c:v>
                </c:pt>
                <c:pt idx="18614">
                  <c:v>10</c:v>
                </c:pt>
                <c:pt idx="18615">
                  <c:v>11</c:v>
                </c:pt>
                <c:pt idx="18616">
                  <c:v>11</c:v>
                </c:pt>
                <c:pt idx="18617">
                  <c:v>11</c:v>
                </c:pt>
                <c:pt idx="18618">
                  <c:v>12</c:v>
                </c:pt>
                <c:pt idx="18619">
                  <c:v>12</c:v>
                </c:pt>
                <c:pt idx="18620">
                  <c:v>14</c:v>
                </c:pt>
                <c:pt idx="18621">
                  <c:v>14</c:v>
                </c:pt>
                <c:pt idx="18622">
                  <c:v>15</c:v>
                </c:pt>
                <c:pt idx="18623">
                  <c:v>16</c:v>
                </c:pt>
                <c:pt idx="18624">
                  <c:v>16</c:v>
                </c:pt>
                <c:pt idx="18625">
                  <c:v>17</c:v>
                </c:pt>
                <c:pt idx="18626">
                  <c:v>18</c:v>
                </c:pt>
                <c:pt idx="18627">
                  <c:v>20</c:v>
                </c:pt>
                <c:pt idx="18628">
                  <c:v>21</c:v>
                </c:pt>
                <c:pt idx="18629">
                  <c:v>21</c:v>
                </c:pt>
                <c:pt idx="18630">
                  <c:v>21</c:v>
                </c:pt>
                <c:pt idx="18631">
                  <c:v>22</c:v>
                </c:pt>
                <c:pt idx="18632">
                  <c:v>23</c:v>
                </c:pt>
                <c:pt idx="18633">
                  <c:v>25</c:v>
                </c:pt>
                <c:pt idx="18634">
                  <c:v>27</c:v>
                </c:pt>
                <c:pt idx="18635">
                  <c:v>-16</c:v>
                </c:pt>
                <c:pt idx="18636">
                  <c:v>-15</c:v>
                </c:pt>
                <c:pt idx="18637">
                  <c:v>-15</c:v>
                </c:pt>
                <c:pt idx="18638">
                  <c:v>-15</c:v>
                </c:pt>
                <c:pt idx="18639">
                  <c:v>-14</c:v>
                </c:pt>
                <c:pt idx="18640">
                  <c:v>-13</c:v>
                </c:pt>
                <c:pt idx="18641">
                  <c:v>-13</c:v>
                </c:pt>
                <c:pt idx="18642">
                  <c:v>-10</c:v>
                </c:pt>
                <c:pt idx="18643">
                  <c:v>-9</c:v>
                </c:pt>
                <c:pt idx="18644">
                  <c:v>-8</c:v>
                </c:pt>
                <c:pt idx="18645">
                  <c:v>-8</c:v>
                </c:pt>
                <c:pt idx="18646">
                  <c:v>-8</c:v>
                </c:pt>
                <c:pt idx="18647">
                  <c:v>-8</c:v>
                </c:pt>
                <c:pt idx="18648">
                  <c:v>-8</c:v>
                </c:pt>
                <c:pt idx="18649">
                  <c:v>-7</c:v>
                </c:pt>
                <c:pt idx="18650">
                  <c:v>-6</c:v>
                </c:pt>
                <c:pt idx="18651">
                  <c:v>-6</c:v>
                </c:pt>
                <c:pt idx="18652">
                  <c:v>-6</c:v>
                </c:pt>
                <c:pt idx="18653">
                  <c:v>-6</c:v>
                </c:pt>
                <c:pt idx="18654">
                  <c:v>-6</c:v>
                </c:pt>
                <c:pt idx="18655">
                  <c:v>-4</c:v>
                </c:pt>
                <c:pt idx="18656">
                  <c:v>-4</c:v>
                </c:pt>
                <c:pt idx="18657">
                  <c:v>-4</c:v>
                </c:pt>
                <c:pt idx="18658">
                  <c:v>-4</c:v>
                </c:pt>
                <c:pt idx="18659">
                  <c:v>-3</c:v>
                </c:pt>
                <c:pt idx="18660">
                  <c:v>-3</c:v>
                </c:pt>
                <c:pt idx="18661">
                  <c:v>-3</c:v>
                </c:pt>
                <c:pt idx="18662">
                  <c:v>-3</c:v>
                </c:pt>
                <c:pt idx="18663">
                  <c:v>-3</c:v>
                </c:pt>
                <c:pt idx="18664">
                  <c:v>-3</c:v>
                </c:pt>
                <c:pt idx="18665">
                  <c:v>-2</c:v>
                </c:pt>
                <c:pt idx="18666">
                  <c:v>-2</c:v>
                </c:pt>
                <c:pt idx="18667">
                  <c:v>-2</c:v>
                </c:pt>
                <c:pt idx="18668">
                  <c:v>-2</c:v>
                </c:pt>
                <c:pt idx="18669">
                  <c:v>-2</c:v>
                </c:pt>
                <c:pt idx="18670">
                  <c:v>-1</c:v>
                </c:pt>
                <c:pt idx="18671">
                  <c:v>-1</c:v>
                </c:pt>
                <c:pt idx="18672">
                  <c:v>-1</c:v>
                </c:pt>
                <c:pt idx="18673">
                  <c:v>-1</c:v>
                </c:pt>
                <c:pt idx="18674">
                  <c:v>-1</c:v>
                </c:pt>
                <c:pt idx="18675">
                  <c:v>-1</c:v>
                </c:pt>
                <c:pt idx="18676">
                  <c:v>0</c:v>
                </c:pt>
                <c:pt idx="18677">
                  <c:v>0</c:v>
                </c:pt>
                <c:pt idx="18678">
                  <c:v>0</c:v>
                </c:pt>
                <c:pt idx="18679">
                  <c:v>0</c:v>
                </c:pt>
                <c:pt idx="18680">
                  <c:v>0</c:v>
                </c:pt>
                <c:pt idx="18681">
                  <c:v>1</c:v>
                </c:pt>
                <c:pt idx="18682">
                  <c:v>1</c:v>
                </c:pt>
                <c:pt idx="18683">
                  <c:v>1</c:v>
                </c:pt>
                <c:pt idx="18684">
                  <c:v>1</c:v>
                </c:pt>
                <c:pt idx="18685">
                  <c:v>1</c:v>
                </c:pt>
                <c:pt idx="18686">
                  <c:v>1</c:v>
                </c:pt>
                <c:pt idx="18687">
                  <c:v>2</c:v>
                </c:pt>
                <c:pt idx="18688">
                  <c:v>2</c:v>
                </c:pt>
                <c:pt idx="18689">
                  <c:v>2</c:v>
                </c:pt>
                <c:pt idx="18690">
                  <c:v>2</c:v>
                </c:pt>
                <c:pt idx="18691">
                  <c:v>2</c:v>
                </c:pt>
                <c:pt idx="18692">
                  <c:v>2</c:v>
                </c:pt>
                <c:pt idx="18693">
                  <c:v>2</c:v>
                </c:pt>
                <c:pt idx="18694">
                  <c:v>2</c:v>
                </c:pt>
                <c:pt idx="18695">
                  <c:v>2</c:v>
                </c:pt>
                <c:pt idx="18696">
                  <c:v>2</c:v>
                </c:pt>
                <c:pt idx="18697">
                  <c:v>2</c:v>
                </c:pt>
                <c:pt idx="18698">
                  <c:v>3</c:v>
                </c:pt>
                <c:pt idx="18699">
                  <c:v>3</c:v>
                </c:pt>
                <c:pt idx="18700">
                  <c:v>3</c:v>
                </c:pt>
                <c:pt idx="18701">
                  <c:v>3</c:v>
                </c:pt>
                <c:pt idx="18702">
                  <c:v>3</c:v>
                </c:pt>
                <c:pt idx="18703">
                  <c:v>3</c:v>
                </c:pt>
                <c:pt idx="18704">
                  <c:v>3</c:v>
                </c:pt>
                <c:pt idx="18705">
                  <c:v>3</c:v>
                </c:pt>
                <c:pt idx="18706">
                  <c:v>3</c:v>
                </c:pt>
                <c:pt idx="18707">
                  <c:v>4</c:v>
                </c:pt>
                <c:pt idx="18708">
                  <c:v>4</c:v>
                </c:pt>
                <c:pt idx="18709">
                  <c:v>4</c:v>
                </c:pt>
                <c:pt idx="18710">
                  <c:v>5</c:v>
                </c:pt>
                <c:pt idx="18711">
                  <c:v>5</c:v>
                </c:pt>
                <c:pt idx="18712">
                  <c:v>5</c:v>
                </c:pt>
                <c:pt idx="18713">
                  <c:v>5</c:v>
                </c:pt>
                <c:pt idx="18714">
                  <c:v>5</c:v>
                </c:pt>
                <c:pt idx="18715">
                  <c:v>5</c:v>
                </c:pt>
                <c:pt idx="18716">
                  <c:v>5</c:v>
                </c:pt>
                <c:pt idx="18717">
                  <c:v>6</c:v>
                </c:pt>
                <c:pt idx="18718">
                  <c:v>6</c:v>
                </c:pt>
                <c:pt idx="18719">
                  <c:v>6</c:v>
                </c:pt>
                <c:pt idx="18720">
                  <c:v>6</c:v>
                </c:pt>
                <c:pt idx="18721">
                  <c:v>7</c:v>
                </c:pt>
                <c:pt idx="18722">
                  <c:v>7</c:v>
                </c:pt>
                <c:pt idx="18723">
                  <c:v>7</c:v>
                </c:pt>
                <c:pt idx="18724">
                  <c:v>7</c:v>
                </c:pt>
                <c:pt idx="18725">
                  <c:v>7</c:v>
                </c:pt>
                <c:pt idx="18726">
                  <c:v>7</c:v>
                </c:pt>
                <c:pt idx="18727">
                  <c:v>7</c:v>
                </c:pt>
                <c:pt idx="18728">
                  <c:v>7</c:v>
                </c:pt>
                <c:pt idx="18729">
                  <c:v>7</c:v>
                </c:pt>
                <c:pt idx="18730">
                  <c:v>8</c:v>
                </c:pt>
                <c:pt idx="18731">
                  <c:v>8</c:v>
                </c:pt>
                <c:pt idx="18732">
                  <c:v>8</c:v>
                </c:pt>
                <c:pt idx="18733">
                  <c:v>8</c:v>
                </c:pt>
                <c:pt idx="18734">
                  <c:v>9</c:v>
                </c:pt>
                <c:pt idx="18735">
                  <c:v>9</c:v>
                </c:pt>
                <c:pt idx="18736">
                  <c:v>10</c:v>
                </c:pt>
                <c:pt idx="18737">
                  <c:v>10</c:v>
                </c:pt>
                <c:pt idx="18738">
                  <c:v>11</c:v>
                </c:pt>
                <c:pt idx="18739">
                  <c:v>11</c:v>
                </c:pt>
                <c:pt idx="18740">
                  <c:v>11</c:v>
                </c:pt>
                <c:pt idx="18741">
                  <c:v>12</c:v>
                </c:pt>
                <c:pt idx="18742">
                  <c:v>12</c:v>
                </c:pt>
                <c:pt idx="18743">
                  <c:v>12</c:v>
                </c:pt>
                <c:pt idx="18744">
                  <c:v>12</c:v>
                </c:pt>
                <c:pt idx="18745">
                  <c:v>13</c:v>
                </c:pt>
                <c:pt idx="18746">
                  <c:v>14</c:v>
                </c:pt>
                <c:pt idx="18747">
                  <c:v>14</c:v>
                </c:pt>
                <c:pt idx="18748">
                  <c:v>14</c:v>
                </c:pt>
                <c:pt idx="18749">
                  <c:v>15</c:v>
                </c:pt>
                <c:pt idx="18750">
                  <c:v>15</c:v>
                </c:pt>
                <c:pt idx="18751">
                  <c:v>15</c:v>
                </c:pt>
                <c:pt idx="18752">
                  <c:v>17</c:v>
                </c:pt>
                <c:pt idx="18753">
                  <c:v>17</c:v>
                </c:pt>
                <c:pt idx="18754">
                  <c:v>17</c:v>
                </c:pt>
                <c:pt idx="18755">
                  <c:v>18</c:v>
                </c:pt>
                <c:pt idx="18756">
                  <c:v>22</c:v>
                </c:pt>
                <c:pt idx="18757">
                  <c:v>27</c:v>
                </c:pt>
                <c:pt idx="18758">
                  <c:v>-14</c:v>
                </c:pt>
                <c:pt idx="18759">
                  <c:v>-14</c:v>
                </c:pt>
                <c:pt idx="18760">
                  <c:v>-13</c:v>
                </c:pt>
                <c:pt idx="18761">
                  <c:v>-12</c:v>
                </c:pt>
                <c:pt idx="18762">
                  <c:v>-12</c:v>
                </c:pt>
                <c:pt idx="18763">
                  <c:v>-11</c:v>
                </c:pt>
                <c:pt idx="18764">
                  <c:v>-10</c:v>
                </c:pt>
                <c:pt idx="18765">
                  <c:v>-10</c:v>
                </c:pt>
                <c:pt idx="18766">
                  <c:v>-9</c:v>
                </c:pt>
                <c:pt idx="18767">
                  <c:v>-9</c:v>
                </c:pt>
                <c:pt idx="18768">
                  <c:v>-8</c:v>
                </c:pt>
                <c:pt idx="18769">
                  <c:v>-8</c:v>
                </c:pt>
                <c:pt idx="18770">
                  <c:v>-8</c:v>
                </c:pt>
                <c:pt idx="18771">
                  <c:v>-8</c:v>
                </c:pt>
                <c:pt idx="18772">
                  <c:v>-7</c:v>
                </c:pt>
                <c:pt idx="18773">
                  <c:v>-7</c:v>
                </c:pt>
                <c:pt idx="18774">
                  <c:v>-7</c:v>
                </c:pt>
                <c:pt idx="18775">
                  <c:v>-6</c:v>
                </c:pt>
                <c:pt idx="18776">
                  <c:v>-6</c:v>
                </c:pt>
                <c:pt idx="18777">
                  <c:v>-6</c:v>
                </c:pt>
                <c:pt idx="18778">
                  <c:v>-6</c:v>
                </c:pt>
                <c:pt idx="18779">
                  <c:v>-6</c:v>
                </c:pt>
                <c:pt idx="18780">
                  <c:v>-5</c:v>
                </c:pt>
                <c:pt idx="18781">
                  <c:v>-5</c:v>
                </c:pt>
                <c:pt idx="18782">
                  <c:v>-5</c:v>
                </c:pt>
                <c:pt idx="18783">
                  <c:v>-5</c:v>
                </c:pt>
                <c:pt idx="18784">
                  <c:v>-4</c:v>
                </c:pt>
                <c:pt idx="18785">
                  <c:v>-4</c:v>
                </c:pt>
                <c:pt idx="18786">
                  <c:v>-4</c:v>
                </c:pt>
                <c:pt idx="18787">
                  <c:v>-4</c:v>
                </c:pt>
                <c:pt idx="18788">
                  <c:v>-4</c:v>
                </c:pt>
                <c:pt idx="18789">
                  <c:v>-3</c:v>
                </c:pt>
                <c:pt idx="18790">
                  <c:v>-3</c:v>
                </c:pt>
                <c:pt idx="18791">
                  <c:v>-3</c:v>
                </c:pt>
                <c:pt idx="18792">
                  <c:v>-3</c:v>
                </c:pt>
                <c:pt idx="18793">
                  <c:v>-3</c:v>
                </c:pt>
                <c:pt idx="18794">
                  <c:v>-2</c:v>
                </c:pt>
                <c:pt idx="18795">
                  <c:v>-2</c:v>
                </c:pt>
                <c:pt idx="18796">
                  <c:v>-2</c:v>
                </c:pt>
                <c:pt idx="18797">
                  <c:v>-2</c:v>
                </c:pt>
                <c:pt idx="18798">
                  <c:v>-2</c:v>
                </c:pt>
                <c:pt idx="18799">
                  <c:v>-2</c:v>
                </c:pt>
                <c:pt idx="18800">
                  <c:v>-2</c:v>
                </c:pt>
                <c:pt idx="18801">
                  <c:v>-2</c:v>
                </c:pt>
                <c:pt idx="18802">
                  <c:v>-1</c:v>
                </c:pt>
                <c:pt idx="18803">
                  <c:v>-1</c:v>
                </c:pt>
                <c:pt idx="18804">
                  <c:v>-1</c:v>
                </c:pt>
                <c:pt idx="18805">
                  <c:v>-1</c:v>
                </c:pt>
                <c:pt idx="18806">
                  <c:v>-1</c:v>
                </c:pt>
                <c:pt idx="18807">
                  <c:v>-1</c:v>
                </c:pt>
                <c:pt idx="18808">
                  <c:v>-1</c:v>
                </c:pt>
                <c:pt idx="18809">
                  <c:v>0</c:v>
                </c:pt>
                <c:pt idx="18810">
                  <c:v>0</c:v>
                </c:pt>
                <c:pt idx="18811">
                  <c:v>0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1</c:v>
                </c:pt>
                <c:pt idx="18816">
                  <c:v>1</c:v>
                </c:pt>
                <c:pt idx="18817">
                  <c:v>2</c:v>
                </c:pt>
                <c:pt idx="18818">
                  <c:v>2</c:v>
                </c:pt>
                <c:pt idx="18819">
                  <c:v>2</c:v>
                </c:pt>
                <c:pt idx="18820">
                  <c:v>2</c:v>
                </c:pt>
                <c:pt idx="18821">
                  <c:v>2</c:v>
                </c:pt>
                <c:pt idx="18822">
                  <c:v>3</c:v>
                </c:pt>
                <c:pt idx="18823">
                  <c:v>3</c:v>
                </c:pt>
                <c:pt idx="18824">
                  <c:v>3</c:v>
                </c:pt>
                <c:pt idx="18825">
                  <c:v>3</c:v>
                </c:pt>
                <c:pt idx="18826">
                  <c:v>3</c:v>
                </c:pt>
                <c:pt idx="18827">
                  <c:v>3</c:v>
                </c:pt>
                <c:pt idx="18828">
                  <c:v>3</c:v>
                </c:pt>
                <c:pt idx="18829">
                  <c:v>3</c:v>
                </c:pt>
                <c:pt idx="18830">
                  <c:v>3</c:v>
                </c:pt>
                <c:pt idx="18831">
                  <c:v>3</c:v>
                </c:pt>
                <c:pt idx="18832">
                  <c:v>3</c:v>
                </c:pt>
                <c:pt idx="18833">
                  <c:v>3</c:v>
                </c:pt>
                <c:pt idx="18834">
                  <c:v>3</c:v>
                </c:pt>
                <c:pt idx="18835">
                  <c:v>4</c:v>
                </c:pt>
                <c:pt idx="18836">
                  <c:v>4</c:v>
                </c:pt>
                <c:pt idx="18837">
                  <c:v>4</c:v>
                </c:pt>
                <c:pt idx="18838">
                  <c:v>4</c:v>
                </c:pt>
                <c:pt idx="18839">
                  <c:v>5</c:v>
                </c:pt>
                <c:pt idx="18840">
                  <c:v>5</c:v>
                </c:pt>
                <c:pt idx="18841">
                  <c:v>5</c:v>
                </c:pt>
                <c:pt idx="18842">
                  <c:v>5</c:v>
                </c:pt>
                <c:pt idx="18843">
                  <c:v>5</c:v>
                </c:pt>
                <c:pt idx="18844">
                  <c:v>6</c:v>
                </c:pt>
                <c:pt idx="18845">
                  <c:v>6</c:v>
                </c:pt>
                <c:pt idx="18846">
                  <c:v>6</c:v>
                </c:pt>
                <c:pt idx="18847">
                  <c:v>7</c:v>
                </c:pt>
                <c:pt idx="18848">
                  <c:v>7</c:v>
                </c:pt>
                <c:pt idx="18849">
                  <c:v>7</c:v>
                </c:pt>
                <c:pt idx="18850">
                  <c:v>7</c:v>
                </c:pt>
                <c:pt idx="18851">
                  <c:v>8</c:v>
                </c:pt>
                <c:pt idx="18852">
                  <c:v>8</c:v>
                </c:pt>
                <c:pt idx="18853">
                  <c:v>8</c:v>
                </c:pt>
                <c:pt idx="18854">
                  <c:v>8</c:v>
                </c:pt>
                <c:pt idx="18855">
                  <c:v>9</c:v>
                </c:pt>
                <c:pt idx="18856">
                  <c:v>9</c:v>
                </c:pt>
                <c:pt idx="18857">
                  <c:v>9</c:v>
                </c:pt>
                <c:pt idx="18858">
                  <c:v>10</c:v>
                </c:pt>
                <c:pt idx="18859">
                  <c:v>10</c:v>
                </c:pt>
                <c:pt idx="18860">
                  <c:v>10</c:v>
                </c:pt>
                <c:pt idx="18861">
                  <c:v>11</c:v>
                </c:pt>
                <c:pt idx="18862">
                  <c:v>12</c:v>
                </c:pt>
                <c:pt idx="18863">
                  <c:v>12</c:v>
                </c:pt>
                <c:pt idx="18864">
                  <c:v>12</c:v>
                </c:pt>
                <c:pt idx="18865">
                  <c:v>12</c:v>
                </c:pt>
                <c:pt idx="18866">
                  <c:v>12</c:v>
                </c:pt>
                <c:pt idx="18867">
                  <c:v>13</c:v>
                </c:pt>
                <c:pt idx="18868">
                  <c:v>13</c:v>
                </c:pt>
                <c:pt idx="18869">
                  <c:v>13</c:v>
                </c:pt>
                <c:pt idx="18870">
                  <c:v>14</c:v>
                </c:pt>
                <c:pt idx="18871">
                  <c:v>15</c:v>
                </c:pt>
                <c:pt idx="18872">
                  <c:v>16</c:v>
                </c:pt>
                <c:pt idx="18873">
                  <c:v>18</c:v>
                </c:pt>
                <c:pt idx="18874">
                  <c:v>19</c:v>
                </c:pt>
                <c:pt idx="18875">
                  <c:v>27</c:v>
                </c:pt>
                <c:pt idx="18876">
                  <c:v>-18</c:v>
                </c:pt>
                <c:pt idx="18877">
                  <c:v>-18</c:v>
                </c:pt>
                <c:pt idx="18878">
                  <c:v>-16</c:v>
                </c:pt>
                <c:pt idx="18879">
                  <c:v>-14</c:v>
                </c:pt>
                <c:pt idx="18880">
                  <c:v>-13</c:v>
                </c:pt>
                <c:pt idx="18881">
                  <c:v>-12</c:v>
                </c:pt>
                <c:pt idx="18882">
                  <c:v>-12</c:v>
                </c:pt>
                <c:pt idx="18883">
                  <c:v>-11</c:v>
                </c:pt>
                <c:pt idx="18884">
                  <c:v>-11</c:v>
                </c:pt>
                <c:pt idx="18885">
                  <c:v>-11</c:v>
                </c:pt>
                <c:pt idx="18886">
                  <c:v>-10</c:v>
                </c:pt>
                <c:pt idx="18887">
                  <c:v>-10</c:v>
                </c:pt>
                <c:pt idx="18888">
                  <c:v>-10</c:v>
                </c:pt>
                <c:pt idx="18889">
                  <c:v>-10</c:v>
                </c:pt>
                <c:pt idx="18890">
                  <c:v>-8</c:v>
                </c:pt>
                <c:pt idx="18891">
                  <c:v>-8</c:v>
                </c:pt>
                <c:pt idx="18892">
                  <c:v>-8</c:v>
                </c:pt>
                <c:pt idx="18893">
                  <c:v>-6</c:v>
                </c:pt>
                <c:pt idx="18894">
                  <c:v>-6</c:v>
                </c:pt>
                <c:pt idx="18895">
                  <c:v>-6</c:v>
                </c:pt>
                <c:pt idx="18896">
                  <c:v>-6</c:v>
                </c:pt>
                <c:pt idx="18897">
                  <c:v>-5</c:v>
                </c:pt>
                <c:pt idx="18898">
                  <c:v>-5</c:v>
                </c:pt>
                <c:pt idx="18899">
                  <c:v>-5</c:v>
                </c:pt>
                <c:pt idx="18900">
                  <c:v>-5</c:v>
                </c:pt>
                <c:pt idx="18901">
                  <c:v>-5</c:v>
                </c:pt>
                <c:pt idx="18902">
                  <c:v>-5</c:v>
                </c:pt>
                <c:pt idx="18903">
                  <c:v>-4</c:v>
                </c:pt>
                <c:pt idx="18904">
                  <c:v>-4</c:v>
                </c:pt>
                <c:pt idx="18905">
                  <c:v>-4</c:v>
                </c:pt>
                <c:pt idx="18906">
                  <c:v>-3</c:v>
                </c:pt>
                <c:pt idx="18907">
                  <c:v>-3</c:v>
                </c:pt>
                <c:pt idx="18908">
                  <c:v>-3</c:v>
                </c:pt>
                <c:pt idx="18909">
                  <c:v>-3</c:v>
                </c:pt>
                <c:pt idx="18910">
                  <c:v>-3</c:v>
                </c:pt>
                <c:pt idx="18911">
                  <c:v>-3</c:v>
                </c:pt>
                <c:pt idx="18912">
                  <c:v>-3</c:v>
                </c:pt>
                <c:pt idx="18913">
                  <c:v>-2</c:v>
                </c:pt>
                <c:pt idx="18914">
                  <c:v>-2</c:v>
                </c:pt>
                <c:pt idx="18915">
                  <c:v>-2</c:v>
                </c:pt>
                <c:pt idx="18916">
                  <c:v>-2</c:v>
                </c:pt>
                <c:pt idx="18917">
                  <c:v>-2</c:v>
                </c:pt>
                <c:pt idx="18918">
                  <c:v>-2</c:v>
                </c:pt>
                <c:pt idx="18919">
                  <c:v>-2</c:v>
                </c:pt>
                <c:pt idx="18920">
                  <c:v>-2</c:v>
                </c:pt>
                <c:pt idx="18921">
                  <c:v>-1</c:v>
                </c:pt>
                <c:pt idx="18922">
                  <c:v>-1</c:v>
                </c:pt>
                <c:pt idx="18923">
                  <c:v>-1</c:v>
                </c:pt>
                <c:pt idx="18924">
                  <c:v>-1</c:v>
                </c:pt>
                <c:pt idx="18925">
                  <c:v>-1</c:v>
                </c:pt>
                <c:pt idx="18926">
                  <c:v>-1</c:v>
                </c:pt>
                <c:pt idx="18927">
                  <c:v>0</c:v>
                </c:pt>
                <c:pt idx="18928">
                  <c:v>0</c:v>
                </c:pt>
                <c:pt idx="18929">
                  <c:v>0</c:v>
                </c:pt>
                <c:pt idx="18930">
                  <c:v>0</c:v>
                </c:pt>
                <c:pt idx="18931">
                  <c:v>0</c:v>
                </c:pt>
                <c:pt idx="18932">
                  <c:v>0</c:v>
                </c:pt>
                <c:pt idx="18933">
                  <c:v>0</c:v>
                </c:pt>
                <c:pt idx="18934">
                  <c:v>1</c:v>
                </c:pt>
                <c:pt idx="18935">
                  <c:v>1</c:v>
                </c:pt>
                <c:pt idx="18936">
                  <c:v>1</c:v>
                </c:pt>
                <c:pt idx="18937">
                  <c:v>2</c:v>
                </c:pt>
                <c:pt idx="18938">
                  <c:v>2</c:v>
                </c:pt>
                <c:pt idx="18939">
                  <c:v>2</c:v>
                </c:pt>
                <c:pt idx="18940">
                  <c:v>2</c:v>
                </c:pt>
                <c:pt idx="18941">
                  <c:v>3</c:v>
                </c:pt>
                <c:pt idx="18942">
                  <c:v>3</c:v>
                </c:pt>
                <c:pt idx="18943">
                  <c:v>3</c:v>
                </c:pt>
                <c:pt idx="18944">
                  <c:v>3</c:v>
                </c:pt>
                <c:pt idx="18945">
                  <c:v>5</c:v>
                </c:pt>
                <c:pt idx="18946">
                  <c:v>5</c:v>
                </c:pt>
                <c:pt idx="18947">
                  <c:v>5</c:v>
                </c:pt>
                <c:pt idx="18948">
                  <c:v>5</c:v>
                </c:pt>
                <c:pt idx="18949">
                  <c:v>6</c:v>
                </c:pt>
                <c:pt idx="18950">
                  <c:v>6</c:v>
                </c:pt>
                <c:pt idx="18951">
                  <c:v>6</c:v>
                </c:pt>
                <c:pt idx="18952">
                  <c:v>7</c:v>
                </c:pt>
                <c:pt idx="18953">
                  <c:v>7</c:v>
                </c:pt>
                <c:pt idx="18954">
                  <c:v>7</c:v>
                </c:pt>
                <c:pt idx="18955">
                  <c:v>7</c:v>
                </c:pt>
                <c:pt idx="18956">
                  <c:v>7</c:v>
                </c:pt>
                <c:pt idx="18957">
                  <c:v>7</c:v>
                </c:pt>
                <c:pt idx="18958">
                  <c:v>7</c:v>
                </c:pt>
                <c:pt idx="18959">
                  <c:v>8</c:v>
                </c:pt>
                <c:pt idx="18960">
                  <c:v>8</c:v>
                </c:pt>
                <c:pt idx="18961">
                  <c:v>8</c:v>
                </c:pt>
                <c:pt idx="18962">
                  <c:v>8</c:v>
                </c:pt>
                <c:pt idx="18963">
                  <c:v>9</c:v>
                </c:pt>
                <c:pt idx="18964">
                  <c:v>9</c:v>
                </c:pt>
                <c:pt idx="18965">
                  <c:v>9</c:v>
                </c:pt>
                <c:pt idx="18966">
                  <c:v>9</c:v>
                </c:pt>
                <c:pt idx="18967">
                  <c:v>9</c:v>
                </c:pt>
                <c:pt idx="18968">
                  <c:v>10</c:v>
                </c:pt>
                <c:pt idx="18969">
                  <c:v>10</c:v>
                </c:pt>
                <c:pt idx="18970">
                  <c:v>10</c:v>
                </c:pt>
                <c:pt idx="18971">
                  <c:v>10</c:v>
                </c:pt>
                <c:pt idx="18972">
                  <c:v>12</c:v>
                </c:pt>
                <c:pt idx="18973">
                  <c:v>12</c:v>
                </c:pt>
                <c:pt idx="18974">
                  <c:v>14</c:v>
                </c:pt>
                <c:pt idx="18975">
                  <c:v>14</c:v>
                </c:pt>
                <c:pt idx="18976">
                  <c:v>14</c:v>
                </c:pt>
                <c:pt idx="18977">
                  <c:v>14</c:v>
                </c:pt>
                <c:pt idx="18978">
                  <c:v>14</c:v>
                </c:pt>
                <c:pt idx="18979">
                  <c:v>14</c:v>
                </c:pt>
                <c:pt idx="18980">
                  <c:v>15</c:v>
                </c:pt>
                <c:pt idx="18981">
                  <c:v>15</c:v>
                </c:pt>
                <c:pt idx="18982">
                  <c:v>15</c:v>
                </c:pt>
                <c:pt idx="18983">
                  <c:v>15</c:v>
                </c:pt>
                <c:pt idx="18984">
                  <c:v>16</c:v>
                </c:pt>
                <c:pt idx="18985">
                  <c:v>17</c:v>
                </c:pt>
                <c:pt idx="18986">
                  <c:v>17</c:v>
                </c:pt>
                <c:pt idx="18987">
                  <c:v>18</c:v>
                </c:pt>
                <c:pt idx="18988">
                  <c:v>19</c:v>
                </c:pt>
                <c:pt idx="18989">
                  <c:v>20</c:v>
                </c:pt>
                <c:pt idx="18990">
                  <c:v>21</c:v>
                </c:pt>
                <c:pt idx="18991">
                  <c:v>23</c:v>
                </c:pt>
                <c:pt idx="18992">
                  <c:v>-15</c:v>
                </c:pt>
                <c:pt idx="18993">
                  <c:v>-14</c:v>
                </c:pt>
                <c:pt idx="18994">
                  <c:v>-13</c:v>
                </c:pt>
                <c:pt idx="18995">
                  <c:v>-13</c:v>
                </c:pt>
                <c:pt idx="18996">
                  <c:v>-11</c:v>
                </c:pt>
                <c:pt idx="18997">
                  <c:v>-11</c:v>
                </c:pt>
                <c:pt idx="18998">
                  <c:v>-10</c:v>
                </c:pt>
                <c:pt idx="18999">
                  <c:v>-10</c:v>
                </c:pt>
                <c:pt idx="19000">
                  <c:v>-10</c:v>
                </c:pt>
                <c:pt idx="19001">
                  <c:v>-10</c:v>
                </c:pt>
                <c:pt idx="19002">
                  <c:v>-9</c:v>
                </c:pt>
                <c:pt idx="19003">
                  <c:v>-8</c:v>
                </c:pt>
                <c:pt idx="19004">
                  <c:v>-8</c:v>
                </c:pt>
                <c:pt idx="19005">
                  <c:v>-7</c:v>
                </c:pt>
                <c:pt idx="19006">
                  <c:v>-6</c:v>
                </c:pt>
                <c:pt idx="19007">
                  <c:v>-5</c:v>
                </c:pt>
                <c:pt idx="19008">
                  <c:v>-5</c:v>
                </c:pt>
                <c:pt idx="19009">
                  <c:v>-5</c:v>
                </c:pt>
                <c:pt idx="19010">
                  <c:v>-5</c:v>
                </c:pt>
                <c:pt idx="19011">
                  <c:v>-4</c:v>
                </c:pt>
                <c:pt idx="19012">
                  <c:v>-4</c:v>
                </c:pt>
                <c:pt idx="19013">
                  <c:v>-4</c:v>
                </c:pt>
                <c:pt idx="19014">
                  <c:v>-4</c:v>
                </c:pt>
                <c:pt idx="19015">
                  <c:v>-4</c:v>
                </c:pt>
                <c:pt idx="19016">
                  <c:v>-4</c:v>
                </c:pt>
                <c:pt idx="19017">
                  <c:v>-3</c:v>
                </c:pt>
                <c:pt idx="19018">
                  <c:v>-3</c:v>
                </c:pt>
                <c:pt idx="19019">
                  <c:v>-3</c:v>
                </c:pt>
                <c:pt idx="19020">
                  <c:v>-3</c:v>
                </c:pt>
                <c:pt idx="19021">
                  <c:v>-3</c:v>
                </c:pt>
                <c:pt idx="19022">
                  <c:v>-3</c:v>
                </c:pt>
                <c:pt idx="19023">
                  <c:v>-3</c:v>
                </c:pt>
                <c:pt idx="19024">
                  <c:v>-3</c:v>
                </c:pt>
                <c:pt idx="19025">
                  <c:v>-3</c:v>
                </c:pt>
                <c:pt idx="19026">
                  <c:v>-2</c:v>
                </c:pt>
                <c:pt idx="19027">
                  <c:v>-2</c:v>
                </c:pt>
                <c:pt idx="19028">
                  <c:v>-2</c:v>
                </c:pt>
                <c:pt idx="19029">
                  <c:v>-2</c:v>
                </c:pt>
                <c:pt idx="19030">
                  <c:v>-2</c:v>
                </c:pt>
                <c:pt idx="19031">
                  <c:v>-2</c:v>
                </c:pt>
                <c:pt idx="19032">
                  <c:v>-1</c:v>
                </c:pt>
                <c:pt idx="19033">
                  <c:v>-1</c:v>
                </c:pt>
                <c:pt idx="19034">
                  <c:v>-1</c:v>
                </c:pt>
                <c:pt idx="19035">
                  <c:v>-1</c:v>
                </c:pt>
                <c:pt idx="19036">
                  <c:v>-1</c:v>
                </c:pt>
                <c:pt idx="19037">
                  <c:v>-1</c:v>
                </c:pt>
                <c:pt idx="19038">
                  <c:v>-1</c:v>
                </c:pt>
                <c:pt idx="19039">
                  <c:v>0</c:v>
                </c:pt>
                <c:pt idx="19040">
                  <c:v>0</c:v>
                </c:pt>
                <c:pt idx="19041">
                  <c:v>0</c:v>
                </c:pt>
                <c:pt idx="19042">
                  <c:v>1</c:v>
                </c:pt>
                <c:pt idx="19043">
                  <c:v>1</c:v>
                </c:pt>
                <c:pt idx="19044">
                  <c:v>1</c:v>
                </c:pt>
                <c:pt idx="19045">
                  <c:v>1</c:v>
                </c:pt>
                <c:pt idx="19046">
                  <c:v>1</c:v>
                </c:pt>
                <c:pt idx="19047">
                  <c:v>1</c:v>
                </c:pt>
                <c:pt idx="19048">
                  <c:v>1</c:v>
                </c:pt>
                <c:pt idx="19049">
                  <c:v>1</c:v>
                </c:pt>
                <c:pt idx="19050">
                  <c:v>1</c:v>
                </c:pt>
                <c:pt idx="19051">
                  <c:v>1</c:v>
                </c:pt>
                <c:pt idx="19052">
                  <c:v>2</c:v>
                </c:pt>
                <c:pt idx="19053">
                  <c:v>2</c:v>
                </c:pt>
                <c:pt idx="19054">
                  <c:v>2</c:v>
                </c:pt>
                <c:pt idx="19055">
                  <c:v>2</c:v>
                </c:pt>
                <c:pt idx="19056">
                  <c:v>2</c:v>
                </c:pt>
                <c:pt idx="19057">
                  <c:v>2</c:v>
                </c:pt>
                <c:pt idx="19058">
                  <c:v>2</c:v>
                </c:pt>
                <c:pt idx="19059">
                  <c:v>3</c:v>
                </c:pt>
                <c:pt idx="19060">
                  <c:v>3</c:v>
                </c:pt>
                <c:pt idx="19061">
                  <c:v>3</c:v>
                </c:pt>
                <c:pt idx="19062">
                  <c:v>3</c:v>
                </c:pt>
                <c:pt idx="19063">
                  <c:v>3</c:v>
                </c:pt>
                <c:pt idx="19064">
                  <c:v>3</c:v>
                </c:pt>
                <c:pt idx="19065">
                  <c:v>3</c:v>
                </c:pt>
                <c:pt idx="19066">
                  <c:v>3</c:v>
                </c:pt>
                <c:pt idx="19067">
                  <c:v>3</c:v>
                </c:pt>
                <c:pt idx="19068">
                  <c:v>3</c:v>
                </c:pt>
                <c:pt idx="19069">
                  <c:v>3</c:v>
                </c:pt>
                <c:pt idx="19070">
                  <c:v>4</c:v>
                </c:pt>
                <c:pt idx="19071">
                  <c:v>4</c:v>
                </c:pt>
                <c:pt idx="19072">
                  <c:v>4</c:v>
                </c:pt>
                <c:pt idx="19073">
                  <c:v>4</c:v>
                </c:pt>
                <c:pt idx="19074">
                  <c:v>4</c:v>
                </c:pt>
                <c:pt idx="19075">
                  <c:v>5</c:v>
                </c:pt>
                <c:pt idx="19076">
                  <c:v>5</c:v>
                </c:pt>
                <c:pt idx="19077">
                  <c:v>5</c:v>
                </c:pt>
                <c:pt idx="19078">
                  <c:v>5</c:v>
                </c:pt>
                <c:pt idx="19079">
                  <c:v>5</c:v>
                </c:pt>
                <c:pt idx="19080">
                  <c:v>6</c:v>
                </c:pt>
                <c:pt idx="19081">
                  <c:v>6</c:v>
                </c:pt>
                <c:pt idx="19082">
                  <c:v>6</c:v>
                </c:pt>
                <c:pt idx="19083">
                  <c:v>6</c:v>
                </c:pt>
                <c:pt idx="19084">
                  <c:v>7</c:v>
                </c:pt>
                <c:pt idx="19085">
                  <c:v>7</c:v>
                </c:pt>
                <c:pt idx="19086">
                  <c:v>7</c:v>
                </c:pt>
                <c:pt idx="19087">
                  <c:v>7</c:v>
                </c:pt>
                <c:pt idx="19088">
                  <c:v>8</c:v>
                </c:pt>
                <c:pt idx="19089">
                  <c:v>8</c:v>
                </c:pt>
                <c:pt idx="19090">
                  <c:v>8</c:v>
                </c:pt>
                <c:pt idx="19091">
                  <c:v>8</c:v>
                </c:pt>
                <c:pt idx="19092">
                  <c:v>8</c:v>
                </c:pt>
                <c:pt idx="19093">
                  <c:v>8</c:v>
                </c:pt>
                <c:pt idx="19094">
                  <c:v>9</c:v>
                </c:pt>
                <c:pt idx="19095">
                  <c:v>9</c:v>
                </c:pt>
                <c:pt idx="19096">
                  <c:v>9</c:v>
                </c:pt>
                <c:pt idx="19097">
                  <c:v>9</c:v>
                </c:pt>
                <c:pt idx="19098">
                  <c:v>9</c:v>
                </c:pt>
                <c:pt idx="19099">
                  <c:v>9</c:v>
                </c:pt>
                <c:pt idx="19100">
                  <c:v>10</c:v>
                </c:pt>
                <c:pt idx="19101">
                  <c:v>10</c:v>
                </c:pt>
                <c:pt idx="19102">
                  <c:v>10</c:v>
                </c:pt>
                <c:pt idx="19103">
                  <c:v>11</c:v>
                </c:pt>
                <c:pt idx="19104">
                  <c:v>11</c:v>
                </c:pt>
                <c:pt idx="19105">
                  <c:v>12</c:v>
                </c:pt>
                <c:pt idx="19106">
                  <c:v>12</c:v>
                </c:pt>
                <c:pt idx="19107">
                  <c:v>13</c:v>
                </c:pt>
                <c:pt idx="19108">
                  <c:v>14</c:v>
                </c:pt>
                <c:pt idx="19109">
                  <c:v>15</c:v>
                </c:pt>
                <c:pt idx="19110">
                  <c:v>15</c:v>
                </c:pt>
                <c:pt idx="19111">
                  <c:v>19</c:v>
                </c:pt>
                <c:pt idx="19112">
                  <c:v>20</c:v>
                </c:pt>
                <c:pt idx="19113">
                  <c:v>20</c:v>
                </c:pt>
                <c:pt idx="19114">
                  <c:v>31</c:v>
                </c:pt>
                <c:pt idx="19115">
                  <c:v>-13</c:v>
                </c:pt>
                <c:pt idx="19116">
                  <c:v>-12</c:v>
                </c:pt>
                <c:pt idx="19117">
                  <c:v>-12</c:v>
                </c:pt>
                <c:pt idx="19118">
                  <c:v>-11</c:v>
                </c:pt>
                <c:pt idx="19119">
                  <c:v>-11</c:v>
                </c:pt>
                <c:pt idx="19120">
                  <c:v>-10</c:v>
                </c:pt>
                <c:pt idx="19121">
                  <c:v>-10</c:v>
                </c:pt>
                <c:pt idx="19122">
                  <c:v>-9</c:v>
                </c:pt>
                <c:pt idx="19123">
                  <c:v>-9</c:v>
                </c:pt>
                <c:pt idx="19124">
                  <c:v>-9</c:v>
                </c:pt>
                <c:pt idx="19125">
                  <c:v>-9</c:v>
                </c:pt>
                <c:pt idx="19126">
                  <c:v>-8</c:v>
                </c:pt>
                <c:pt idx="19127">
                  <c:v>-8</c:v>
                </c:pt>
                <c:pt idx="19128">
                  <c:v>-8</c:v>
                </c:pt>
                <c:pt idx="19129">
                  <c:v>-7</c:v>
                </c:pt>
                <c:pt idx="19130">
                  <c:v>-7</c:v>
                </c:pt>
                <c:pt idx="19131">
                  <c:v>-7</c:v>
                </c:pt>
                <c:pt idx="19132">
                  <c:v>-6</c:v>
                </c:pt>
                <c:pt idx="19133">
                  <c:v>-6</c:v>
                </c:pt>
                <c:pt idx="19134">
                  <c:v>-5</c:v>
                </c:pt>
                <c:pt idx="19135">
                  <c:v>-5</c:v>
                </c:pt>
                <c:pt idx="19136">
                  <c:v>-5</c:v>
                </c:pt>
                <c:pt idx="19137">
                  <c:v>-5</c:v>
                </c:pt>
                <c:pt idx="19138">
                  <c:v>-5</c:v>
                </c:pt>
                <c:pt idx="19139">
                  <c:v>-4</c:v>
                </c:pt>
                <c:pt idx="19140">
                  <c:v>-4</c:v>
                </c:pt>
                <c:pt idx="19141">
                  <c:v>-4</c:v>
                </c:pt>
                <c:pt idx="19142">
                  <c:v>-3</c:v>
                </c:pt>
                <c:pt idx="19143">
                  <c:v>-3</c:v>
                </c:pt>
                <c:pt idx="19144">
                  <c:v>-3</c:v>
                </c:pt>
                <c:pt idx="19145">
                  <c:v>-3</c:v>
                </c:pt>
                <c:pt idx="19146">
                  <c:v>-2</c:v>
                </c:pt>
                <c:pt idx="19147">
                  <c:v>-2</c:v>
                </c:pt>
                <c:pt idx="19148">
                  <c:v>-2</c:v>
                </c:pt>
                <c:pt idx="19149">
                  <c:v>-1</c:v>
                </c:pt>
                <c:pt idx="19150">
                  <c:v>-1</c:v>
                </c:pt>
                <c:pt idx="19151">
                  <c:v>-1</c:v>
                </c:pt>
                <c:pt idx="19152">
                  <c:v>-1</c:v>
                </c:pt>
                <c:pt idx="19153">
                  <c:v>-1</c:v>
                </c:pt>
                <c:pt idx="19154">
                  <c:v>-1</c:v>
                </c:pt>
                <c:pt idx="19155">
                  <c:v>0</c:v>
                </c:pt>
                <c:pt idx="19156">
                  <c:v>0</c:v>
                </c:pt>
                <c:pt idx="19157">
                  <c:v>0</c:v>
                </c:pt>
                <c:pt idx="19158">
                  <c:v>0</c:v>
                </c:pt>
                <c:pt idx="19159">
                  <c:v>1</c:v>
                </c:pt>
                <c:pt idx="19160">
                  <c:v>1</c:v>
                </c:pt>
                <c:pt idx="19161">
                  <c:v>1</c:v>
                </c:pt>
                <c:pt idx="19162">
                  <c:v>1</c:v>
                </c:pt>
                <c:pt idx="19163">
                  <c:v>1</c:v>
                </c:pt>
                <c:pt idx="19164">
                  <c:v>1</c:v>
                </c:pt>
                <c:pt idx="19165">
                  <c:v>2</c:v>
                </c:pt>
                <c:pt idx="19166">
                  <c:v>2</c:v>
                </c:pt>
                <c:pt idx="19167">
                  <c:v>2</c:v>
                </c:pt>
                <c:pt idx="19168">
                  <c:v>2</c:v>
                </c:pt>
                <c:pt idx="19169">
                  <c:v>2</c:v>
                </c:pt>
                <c:pt idx="19170">
                  <c:v>2</c:v>
                </c:pt>
                <c:pt idx="19171">
                  <c:v>2</c:v>
                </c:pt>
                <c:pt idx="19172">
                  <c:v>2</c:v>
                </c:pt>
                <c:pt idx="19173">
                  <c:v>3</c:v>
                </c:pt>
                <c:pt idx="19174">
                  <c:v>3</c:v>
                </c:pt>
                <c:pt idx="19175">
                  <c:v>3</c:v>
                </c:pt>
                <c:pt idx="19176">
                  <c:v>3</c:v>
                </c:pt>
                <c:pt idx="19177">
                  <c:v>3</c:v>
                </c:pt>
                <c:pt idx="19178">
                  <c:v>3</c:v>
                </c:pt>
                <c:pt idx="19179">
                  <c:v>3</c:v>
                </c:pt>
                <c:pt idx="19180">
                  <c:v>4</c:v>
                </c:pt>
                <c:pt idx="19181">
                  <c:v>4</c:v>
                </c:pt>
                <c:pt idx="19182">
                  <c:v>4</c:v>
                </c:pt>
                <c:pt idx="19183">
                  <c:v>4</c:v>
                </c:pt>
                <c:pt idx="19184">
                  <c:v>4</c:v>
                </c:pt>
                <c:pt idx="19185">
                  <c:v>4</c:v>
                </c:pt>
                <c:pt idx="19186">
                  <c:v>4</c:v>
                </c:pt>
                <c:pt idx="19187">
                  <c:v>4</c:v>
                </c:pt>
                <c:pt idx="19188">
                  <c:v>5</c:v>
                </c:pt>
                <c:pt idx="19189">
                  <c:v>5</c:v>
                </c:pt>
                <c:pt idx="19190">
                  <c:v>5</c:v>
                </c:pt>
                <c:pt idx="19191">
                  <c:v>5</c:v>
                </c:pt>
                <c:pt idx="19192">
                  <c:v>5</c:v>
                </c:pt>
                <c:pt idx="19193">
                  <c:v>5</c:v>
                </c:pt>
                <c:pt idx="19194">
                  <c:v>5</c:v>
                </c:pt>
                <c:pt idx="19195">
                  <c:v>5</c:v>
                </c:pt>
                <c:pt idx="19196">
                  <c:v>6</c:v>
                </c:pt>
                <c:pt idx="19197">
                  <c:v>6</c:v>
                </c:pt>
                <c:pt idx="19198">
                  <c:v>6</c:v>
                </c:pt>
                <c:pt idx="19199">
                  <c:v>6</c:v>
                </c:pt>
                <c:pt idx="19200">
                  <c:v>7</c:v>
                </c:pt>
                <c:pt idx="19201">
                  <c:v>7</c:v>
                </c:pt>
                <c:pt idx="19202">
                  <c:v>7</c:v>
                </c:pt>
                <c:pt idx="19203">
                  <c:v>7</c:v>
                </c:pt>
                <c:pt idx="19204">
                  <c:v>7</c:v>
                </c:pt>
                <c:pt idx="19205">
                  <c:v>7</c:v>
                </c:pt>
                <c:pt idx="19206">
                  <c:v>7</c:v>
                </c:pt>
                <c:pt idx="19207">
                  <c:v>8</c:v>
                </c:pt>
                <c:pt idx="19208">
                  <c:v>8</c:v>
                </c:pt>
                <c:pt idx="19209">
                  <c:v>9</c:v>
                </c:pt>
                <c:pt idx="19210">
                  <c:v>9</c:v>
                </c:pt>
                <c:pt idx="19211">
                  <c:v>9</c:v>
                </c:pt>
                <c:pt idx="19212">
                  <c:v>9</c:v>
                </c:pt>
                <c:pt idx="19213">
                  <c:v>9</c:v>
                </c:pt>
                <c:pt idx="19214">
                  <c:v>9</c:v>
                </c:pt>
                <c:pt idx="19215">
                  <c:v>10</c:v>
                </c:pt>
                <c:pt idx="19216">
                  <c:v>10</c:v>
                </c:pt>
                <c:pt idx="19217">
                  <c:v>10</c:v>
                </c:pt>
                <c:pt idx="19218">
                  <c:v>11</c:v>
                </c:pt>
                <c:pt idx="19219">
                  <c:v>11</c:v>
                </c:pt>
                <c:pt idx="19220">
                  <c:v>11</c:v>
                </c:pt>
                <c:pt idx="19221">
                  <c:v>12</c:v>
                </c:pt>
                <c:pt idx="19222">
                  <c:v>12</c:v>
                </c:pt>
                <c:pt idx="19223">
                  <c:v>13</c:v>
                </c:pt>
                <c:pt idx="19224">
                  <c:v>13</c:v>
                </c:pt>
                <c:pt idx="19225">
                  <c:v>13</c:v>
                </c:pt>
                <c:pt idx="19226">
                  <c:v>14</c:v>
                </c:pt>
                <c:pt idx="19227">
                  <c:v>15</c:v>
                </c:pt>
                <c:pt idx="19228">
                  <c:v>16</c:v>
                </c:pt>
                <c:pt idx="19229">
                  <c:v>17</c:v>
                </c:pt>
                <c:pt idx="19230">
                  <c:v>18</c:v>
                </c:pt>
                <c:pt idx="19231">
                  <c:v>18</c:v>
                </c:pt>
                <c:pt idx="19232">
                  <c:v>21</c:v>
                </c:pt>
                <c:pt idx="19233">
                  <c:v>21</c:v>
                </c:pt>
                <c:pt idx="19234">
                  <c:v>22</c:v>
                </c:pt>
                <c:pt idx="19235">
                  <c:v>22</c:v>
                </c:pt>
                <c:pt idx="19236">
                  <c:v>22</c:v>
                </c:pt>
                <c:pt idx="19237">
                  <c:v>23</c:v>
                </c:pt>
                <c:pt idx="19238">
                  <c:v>-17</c:v>
                </c:pt>
                <c:pt idx="19239">
                  <c:v>-15</c:v>
                </c:pt>
                <c:pt idx="19240">
                  <c:v>-13</c:v>
                </c:pt>
                <c:pt idx="19241">
                  <c:v>-13</c:v>
                </c:pt>
                <c:pt idx="19242">
                  <c:v>-12</c:v>
                </c:pt>
                <c:pt idx="19243">
                  <c:v>-11</c:v>
                </c:pt>
                <c:pt idx="19244">
                  <c:v>-10</c:v>
                </c:pt>
                <c:pt idx="19245">
                  <c:v>-10</c:v>
                </c:pt>
                <c:pt idx="19246">
                  <c:v>-10</c:v>
                </c:pt>
                <c:pt idx="19247">
                  <c:v>-9</c:v>
                </c:pt>
                <c:pt idx="19248">
                  <c:v>-8</c:v>
                </c:pt>
                <c:pt idx="19249">
                  <c:v>-8</c:v>
                </c:pt>
                <c:pt idx="19250">
                  <c:v>-7</c:v>
                </c:pt>
                <c:pt idx="19251">
                  <c:v>-6</c:v>
                </c:pt>
                <c:pt idx="19252">
                  <c:v>-6</c:v>
                </c:pt>
                <c:pt idx="19253">
                  <c:v>-6</c:v>
                </c:pt>
                <c:pt idx="19254">
                  <c:v>-6</c:v>
                </c:pt>
                <c:pt idx="19255">
                  <c:v>-5</c:v>
                </c:pt>
                <c:pt idx="19256">
                  <c:v>-5</c:v>
                </c:pt>
                <c:pt idx="19257">
                  <c:v>-5</c:v>
                </c:pt>
                <c:pt idx="19258">
                  <c:v>-5</c:v>
                </c:pt>
                <c:pt idx="19259">
                  <c:v>-5</c:v>
                </c:pt>
                <c:pt idx="19260">
                  <c:v>-4</c:v>
                </c:pt>
                <c:pt idx="19261">
                  <c:v>-4</c:v>
                </c:pt>
                <c:pt idx="19262">
                  <c:v>-3</c:v>
                </c:pt>
                <c:pt idx="19263">
                  <c:v>-3</c:v>
                </c:pt>
                <c:pt idx="19264">
                  <c:v>-3</c:v>
                </c:pt>
                <c:pt idx="19265">
                  <c:v>-3</c:v>
                </c:pt>
                <c:pt idx="19266">
                  <c:v>-3</c:v>
                </c:pt>
                <c:pt idx="19267">
                  <c:v>-2</c:v>
                </c:pt>
                <c:pt idx="19268">
                  <c:v>-2</c:v>
                </c:pt>
                <c:pt idx="19269">
                  <c:v>-2</c:v>
                </c:pt>
                <c:pt idx="19270">
                  <c:v>-2</c:v>
                </c:pt>
                <c:pt idx="19271">
                  <c:v>0</c:v>
                </c:pt>
                <c:pt idx="19272">
                  <c:v>0</c:v>
                </c:pt>
                <c:pt idx="19273">
                  <c:v>0</c:v>
                </c:pt>
                <c:pt idx="19274">
                  <c:v>0</c:v>
                </c:pt>
                <c:pt idx="19275">
                  <c:v>0</c:v>
                </c:pt>
                <c:pt idx="19276">
                  <c:v>1</c:v>
                </c:pt>
                <c:pt idx="19277">
                  <c:v>1</c:v>
                </c:pt>
                <c:pt idx="19278">
                  <c:v>1</c:v>
                </c:pt>
                <c:pt idx="19279">
                  <c:v>1</c:v>
                </c:pt>
                <c:pt idx="19280">
                  <c:v>1</c:v>
                </c:pt>
                <c:pt idx="19281">
                  <c:v>2</c:v>
                </c:pt>
                <c:pt idx="19282">
                  <c:v>2</c:v>
                </c:pt>
                <c:pt idx="19283">
                  <c:v>2</c:v>
                </c:pt>
                <c:pt idx="19284">
                  <c:v>2</c:v>
                </c:pt>
                <c:pt idx="19285">
                  <c:v>2</c:v>
                </c:pt>
                <c:pt idx="19286">
                  <c:v>2</c:v>
                </c:pt>
                <c:pt idx="19287">
                  <c:v>2</c:v>
                </c:pt>
                <c:pt idx="19288">
                  <c:v>2</c:v>
                </c:pt>
                <c:pt idx="19289">
                  <c:v>3</c:v>
                </c:pt>
                <c:pt idx="19290">
                  <c:v>3</c:v>
                </c:pt>
                <c:pt idx="19291">
                  <c:v>3</c:v>
                </c:pt>
                <c:pt idx="19292">
                  <c:v>3</c:v>
                </c:pt>
                <c:pt idx="19293">
                  <c:v>3</c:v>
                </c:pt>
                <c:pt idx="19294">
                  <c:v>4</c:v>
                </c:pt>
                <c:pt idx="19295">
                  <c:v>4</c:v>
                </c:pt>
                <c:pt idx="19296">
                  <c:v>4</c:v>
                </c:pt>
                <c:pt idx="19297">
                  <c:v>4</c:v>
                </c:pt>
                <c:pt idx="19298">
                  <c:v>4</c:v>
                </c:pt>
                <c:pt idx="19299">
                  <c:v>4</c:v>
                </c:pt>
                <c:pt idx="19300">
                  <c:v>5</c:v>
                </c:pt>
                <c:pt idx="19301">
                  <c:v>5</c:v>
                </c:pt>
                <c:pt idx="19302">
                  <c:v>5</c:v>
                </c:pt>
                <c:pt idx="19303">
                  <c:v>5</c:v>
                </c:pt>
                <c:pt idx="19304">
                  <c:v>6</c:v>
                </c:pt>
                <c:pt idx="19305">
                  <c:v>6</c:v>
                </c:pt>
                <c:pt idx="19306">
                  <c:v>6</c:v>
                </c:pt>
                <c:pt idx="19307">
                  <c:v>6</c:v>
                </c:pt>
                <c:pt idx="19308">
                  <c:v>6</c:v>
                </c:pt>
                <c:pt idx="19309">
                  <c:v>7</c:v>
                </c:pt>
                <c:pt idx="19310">
                  <c:v>7</c:v>
                </c:pt>
                <c:pt idx="19311">
                  <c:v>7</c:v>
                </c:pt>
                <c:pt idx="19312">
                  <c:v>7</c:v>
                </c:pt>
                <c:pt idx="19313">
                  <c:v>7</c:v>
                </c:pt>
                <c:pt idx="19314">
                  <c:v>8</c:v>
                </c:pt>
                <c:pt idx="19315">
                  <c:v>8</c:v>
                </c:pt>
                <c:pt idx="19316">
                  <c:v>9</c:v>
                </c:pt>
                <c:pt idx="19317">
                  <c:v>9</c:v>
                </c:pt>
                <c:pt idx="19318">
                  <c:v>9</c:v>
                </c:pt>
                <c:pt idx="19319">
                  <c:v>9</c:v>
                </c:pt>
                <c:pt idx="19320">
                  <c:v>9</c:v>
                </c:pt>
                <c:pt idx="19321">
                  <c:v>10</c:v>
                </c:pt>
                <c:pt idx="19322">
                  <c:v>10</c:v>
                </c:pt>
                <c:pt idx="19323">
                  <c:v>10</c:v>
                </c:pt>
                <c:pt idx="19324">
                  <c:v>10</c:v>
                </c:pt>
                <c:pt idx="19325">
                  <c:v>10</c:v>
                </c:pt>
                <c:pt idx="19326">
                  <c:v>12</c:v>
                </c:pt>
                <c:pt idx="19327">
                  <c:v>12</c:v>
                </c:pt>
                <c:pt idx="19328">
                  <c:v>14</c:v>
                </c:pt>
                <c:pt idx="19329">
                  <c:v>15</c:v>
                </c:pt>
                <c:pt idx="19330">
                  <c:v>15</c:v>
                </c:pt>
                <c:pt idx="19331">
                  <c:v>15</c:v>
                </c:pt>
                <c:pt idx="19332">
                  <c:v>16</c:v>
                </c:pt>
                <c:pt idx="19333">
                  <c:v>21</c:v>
                </c:pt>
                <c:pt idx="19334">
                  <c:v>26</c:v>
                </c:pt>
                <c:pt idx="19335">
                  <c:v>-27</c:v>
                </c:pt>
                <c:pt idx="19336">
                  <c:v>-20</c:v>
                </c:pt>
                <c:pt idx="19337">
                  <c:v>-17</c:v>
                </c:pt>
                <c:pt idx="19338">
                  <c:v>-16</c:v>
                </c:pt>
                <c:pt idx="19339">
                  <c:v>-14</c:v>
                </c:pt>
                <c:pt idx="19340">
                  <c:v>-13</c:v>
                </c:pt>
                <c:pt idx="19341">
                  <c:v>-13</c:v>
                </c:pt>
                <c:pt idx="19342">
                  <c:v>-12</c:v>
                </c:pt>
                <c:pt idx="19343">
                  <c:v>-11</c:v>
                </c:pt>
                <c:pt idx="19344">
                  <c:v>-11</c:v>
                </c:pt>
                <c:pt idx="19345">
                  <c:v>-10</c:v>
                </c:pt>
                <c:pt idx="19346">
                  <c:v>-10</c:v>
                </c:pt>
                <c:pt idx="19347">
                  <c:v>-9</c:v>
                </c:pt>
                <c:pt idx="19348">
                  <c:v>-9</c:v>
                </c:pt>
                <c:pt idx="19349">
                  <c:v>-8</c:v>
                </c:pt>
                <c:pt idx="19350">
                  <c:v>-8</c:v>
                </c:pt>
                <c:pt idx="19351">
                  <c:v>-8</c:v>
                </c:pt>
                <c:pt idx="19352">
                  <c:v>-8</c:v>
                </c:pt>
                <c:pt idx="19353">
                  <c:v>-8</c:v>
                </c:pt>
                <c:pt idx="19354">
                  <c:v>-7</c:v>
                </c:pt>
                <c:pt idx="19355">
                  <c:v>-7</c:v>
                </c:pt>
                <c:pt idx="19356">
                  <c:v>-7</c:v>
                </c:pt>
                <c:pt idx="19357">
                  <c:v>-7</c:v>
                </c:pt>
                <c:pt idx="19358">
                  <c:v>-7</c:v>
                </c:pt>
                <c:pt idx="19359">
                  <c:v>-6</c:v>
                </c:pt>
                <c:pt idx="19360">
                  <c:v>-6</c:v>
                </c:pt>
                <c:pt idx="19361">
                  <c:v>-6</c:v>
                </c:pt>
                <c:pt idx="19362">
                  <c:v>-6</c:v>
                </c:pt>
                <c:pt idx="19363">
                  <c:v>-6</c:v>
                </c:pt>
                <c:pt idx="19364">
                  <c:v>-5</c:v>
                </c:pt>
                <c:pt idx="19365">
                  <c:v>-4</c:v>
                </c:pt>
                <c:pt idx="19366">
                  <c:v>-4</c:v>
                </c:pt>
                <c:pt idx="19367">
                  <c:v>-4</c:v>
                </c:pt>
                <c:pt idx="19368">
                  <c:v>-3</c:v>
                </c:pt>
                <c:pt idx="19369">
                  <c:v>-3</c:v>
                </c:pt>
                <c:pt idx="19370">
                  <c:v>-3</c:v>
                </c:pt>
                <c:pt idx="19371">
                  <c:v>-3</c:v>
                </c:pt>
                <c:pt idx="19372">
                  <c:v>-3</c:v>
                </c:pt>
                <c:pt idx="19373">
                  <c:v>-3</c:v>
                </c:pt>
                <c:pt idx="19374">
                  <c:v>-2</c:v>
                </c:pt>
                <c:pt idx="19375">
                  <c:v>-2</c:v>
                </c:pt>
                <c:pt idx="19376">
                  <c:v>-1</c:v>
                </c:pt>
                <c:pt idx="19377">
                  <c:v>-1</c:v>
                </c:pt>
                <c:pt idx="19378">
                  <c:v>-1</c:v>
                </c:pt>
                <c:pt idx="19379">
                  <c:v>-1</c:v>
                </c:pt>
                <c:pt idx="19380">
                  <c:v>-1</c:v>
                </c:pt>
                <c:pt idx="19381">
                  <c:v>-1</c:v>
                </c:pt>
                <c:pt idx="19382">
                  <c:v>-1</c:v>
                </c:pt>
                <c:pt idx="19383">
                  <c:v>-1</c:v>
                </c:pt>
                <c:pt idx="19384">
                  <c:v>0</c:v>
                </c:pt>
                <c:pt idx="19385">
                  <c:v>0</c:v>
                </c:pt>
                <c:pt idx="19386">
                  <c:v>0</c:v>
                </c:pt>
                <c:pt idx="19387">
                  <c:v>0</c:v>
                </c:pt>
                <c:pt idx="19388">
                  <c:v>0</c:v>
                </c:pt>
                <c:pt idx="19389">
                  <c:v>1</c:v>
                </c:pt>
                <c:pt idx="19390">
                  <c:v>1</c:v>
                </c:pt>
                <c:pt idx="19391">
                  <c:v>1</c:v>
                </c:pt>
                <c:pt idx="19392">
                  <c:v>1</c:v>
                </c:pt>
                <c:pt idx="19393">
                  <c:v>1</c:v>
                </c:pt>
                <c:pt idx="19394">
                  <c:v>2</c:v>
                </c:pt>
                <c:pt idx="19395">
                  <c:v>2</c:v>
                </c:pt>
                <c:pt idx="19396">
                  <c:v>3</c:v>
                </c:pt>
                <c:pt idx="19397">
                  <c:v>3</c:v>
                </c:pt>
                <c:pt idx="19398">
                  <c:v>3</c:v>
                </c:pt>
                <c:pt idx="19399">
                  <c:v>3</c:v>
                </c:pt>
                <c:pt idx="19400">
                  <c:v>4</c:v>
                </c:pt>
                <c:pt idx="19401">
                  <c:v>5</c:v>
                </c:pt>
                <c:pt idx="19402">
                  <c:v>5</c:v>
                </c:pt>
                <c:pt idx="19403">
                  <c:v>6</c:v>
                </c:pt>
                <c:pt idx="19404">
                  <c:v>6</c:v>
                </c:pt>
                <c:pt idx="19405">
                  <c:v>6</c:v>
                </c:pt>
                <c:pt idx="19406">
                  <c:v>6</c:v>
                </c:pt>
                <c:pt idx="19407">
                  <c:v>7</c:v>
                </c:pt>
                <c:pt idx="19408">
                  <c:v>7</c:v>
                </c:pt>
                <c:pt idx="19409">
                  <c:v>7</c:v>
                </c:pt>
                <c:pt idx="19410">
                  <c:v>7</c:v>
                </c:pt>
                <c:pt idx="19411">
                  <c:v>7</c:v>
                </c:pt>
                <c:pt idx="19412">
                  <c:v>8</c:v>
                </c:pt>
                <c:pt idx="19413">
                  <c:v>8</c:v>
                </c:pt>
                <c:pt idx="19414">
                  <c:v>8</c:v>
                </c:pt>
                <c:pt idx="19415">
                  <c:v>8</c:v>
                </c:pt>
                <c:pt idx="19416">
                  <c:v>9</c:v>
                </c:pt>
                <c:pt idx="19417">
                  <c:v>10</c:v>
                </c:pt>
                <c:pt idx="19418">
                  <c:v>10</c:v>
                </c:pt>
                <c:pt idx="19419">
                  <c:v>10</c:v>
                </c:pt>
                <c:pt idx="19420">
                  <c:v>10</c:v>
                </c:pt>
                <c:pt idx="19421">
                  <c:v>11</c:v>
                </c:pt>
                <c:pt idx="19422">
                  <c:v>11</c:v>
                </c:pt>
                <c:pt idx="19423">
                  <c:v>11</c:v>
                </c:pt>
                <c:pt idx="19424">
                  <c:v>11</c:v>
                </c:pt>
                <c:pt idx="19425">
                  <c:v>11</c:v>
                </c:pt>
                <c:pt idx="19426">
                  <c:v>12</c:v>
                </c:pt>
                <c:pt idx="19427">
                  <c:v>12</c:v>
                </c:pt>
                <c:pt idx="19428">
                  <c:v>12</c:v>
                </c:pt>
                <c:pt idx="19429">
                  <c:v>12</c:v>
                </c:pt>
                <c:pt idx="19430">
                  <c:v>13</c:v>
                </c:pt>
                <c:pt idx="19431">
                  <c:v>13</c:v>
                </c:pt>
                <c:pt idx="19432">
                  <c:v>13</c:v>
                </c:pt>
                <c:pt idx="19433">
                  <c:v>14</c:v>
                </c:pt>
                <c:pt idx="19434">
                  <c:v>15</c:v>
                </c:pt>
                <c:pt idx="19435">
                  <c:v>16</c:v>
                </c:pt>
                <c:pt idx="19436">
                  <c:v>16</c:v>
                </c:pt>
                <c:pt idx="19437">
                  <c:v>16</c:v>
                </c:pt>
                <c:pt idx="19438">
                  <c:v>16</c:v>
                </c:pt>
                <c:pt idx="19439">
                  <c:v>17</c:v>
                </c:pt>
                <c:pt idx="19440">
                  <c:v>17</c:v>
                </c:pt>
                <c:pt idx="19441">
                  <c:v>18</c:v>
                </c:pt>
                <c:pt idx="19442">
                  <c:v>18</c:v>
                </c:pt>
                <c:pt idx="19443">
                  <c:v>19</c:v>
                </c:pt>
                <c:pt idx="19444">
                  <c:v>24</c:v>
                </c:pt>
                <c:pt idx="19445">
                  <c:v>-29</c:v>
                </c:pt>
                <c:pt idx="19446">
                  <c:v>-24</c:v>
                </c:pt>
                <c:pt idx="19447">
                  <c:v>-16</c:v>
                </c:pt>
                <c:pt idx="19448">
                  <c:v>-14</c:v>
                </c:pt>
                <c:pt idx="19449">
                  <c:v>-13</c:v>
                </c:pt>
                <c:pt idx="19450">
                  <c:v>-12</c:v>
                </c:pt>
                <c:pt idx="19451">
                  <c:v>-11</c:v>
                </c:pt>
                <c:pt idx="19452">
                  <c:v>-11</c:v>
                </c:pt>
                <c:pt idx="19453">
                  <c:v>-10</c:v>
                </c:pt>
                <c:pt idx="19454">
                  <c:v>-10</c:v>
                </c:pt>
                <c:pt idx="19455">
                  <c:v>-10</c:v>
                </c:pt>
                <c:pt idx="19456">
                  <c:v>-9</c:v>
                </c:pt>
                <c:pt idx="19457">
                  <c:v>-9</c:v>
                </c:pt>
                <c:pt idx="19458">
                  <c:v>-8</c:v>
                </c:pt>
                <c:pt idx="19459">
                  <c:v>-8</c:v>
                </c:pt>
                <c:pt idx="19460">
                  <c:v>-8</c:v>
                </c:pt>
                <c:pt idx="19461">
                  <c:v>-8</c:v>
                </c:pt>
                <c:pt idx="19462">
                  <c:v>-7</c:v>
                </c:pt>
                <c:pt idx="19463">
                  <c:v>-7</c:v>
                </c:pt>
                <c:pt idx="19464">
                  <c:v>-7</c:v>
                </c:pt>
                <c:pt idx="19465">
                  <c:v>-7</c:v>
                </c:pt>
                <c:pt idx="19466">
                  <c:v>-7</c:v>
                </c:pt>
                <c:pt idx="19467">
                  <c:v>-7</c:v>
                </c:pt>
                <c:pt idx="19468">
                  <c:v>-7</c:v>
                </c:pt>
                <c:pt idx="19469">
                  <c:v>-6</c:v>
                </c:pt>
                <c:pt idx="19470">
                  <c:v>-6</c:v>
                </c:pt>
                <c:pt idx="19471">
                  <c:v>-5</c:v>
                </c:pt>
                <c:pt idx="19472">
                  <c:v>-5</c:v>
                </c:pt>
                <c:pt idx="19473">
                  <c:v>-5</c:v>
                </c:pt>
                <c:pt idx="19474">
                  <c:v>-5</c:v>
                </c:pt>
                <c:pt idx="19475">
                  <c:v>-4</c:v>
                </c:pt>
                <c:pt idx="19476">
                  <c:v>-4</c:v>
                </c:pt>
                <c:pt idx="19477">
                  <c:v>-4</c:v>
                </c:pt>
                <c:pt idx="19478">
                  <c:v>-4</c:v>
                </c:pt>
                <c:pt idx="19479">
                  <c:v>-4</c:v>
                </c:pt>
                <c:pt idx="19480">
                  <c:v>-3</c:v>
                </c:pt>
                <c:pt idx="19481">
                  <c:v>-3</c:v>
                </c:pt>
                <c:pt idx="19482">
                  <c:v>-3</c:v>
                </c:pt>
                <c:pt idx="19483">
                  <c:v>-2</c:v>
                </c:pt>
                <c:pt idx="19484">
                  <c:v>-2</c:v>
                </c:pt>
                <c:pt idx="19485">
                  <c:v>-2</c:v>
                </c:pt>
                <c:pt idx="19486">
                  <c:v>-2</c:v>
                </c:pt>
                <c:pt idx="19487">
                  <c:v>-2</c:v>
                </c:pt>
                <c:pt idx="19488">
                  <c:v>-2</c:v>
                </c:pt>
                <c:pt idx="19489">
                  <c:v>-1</c:v>
                </c:pt>
                <c:pt idx="19490">
                  <c:v>-1</c:v>
                </c:pt>
                <c:pt idx="19491">
                  <c:v>-1</c:v>
                </c:pt>
                <c:pt idx="19492">
                  <c:v>-1</c:v>
                </c:pt>
                <c:pt idx="19493">
                  <c:v>-1</c:v>
                </c:pt>
                <c:pt idx="19494">
                  <c:v>0</c:v>
                </c:pt>
                <c:pt idx="19495">
                  <c:v>0</c:v>
                </c:pt>
                <c:pt idx="19496">
                  <c:v>0</c:v>
                </c:pt>
                <c:pt idx="19497">
                  <c:v>0</c:v>
                </c:pt>
                <c:pt idx="19498">
                  <c:v>0</c:v>
                </c:pt>
                <c:pt idx="19499">
                  <c:v>0</c:v>
                </c:pt>
                <c:pt idx="19500">
                  <c:v>1</c:v>
                </c:pt>
                <c:pt idx="19501">
                  <c:v>1</c:v>
                </c:pt>
                <c:pt idx="19502">
                  <c:v>1</c:v>
                </c:pt>
                <c:pt idx="19503">
                  <c:v>1</c:v>
                </c:pt>
                <c:pt idx="19504">
                  <c:v>1</c:v>
                </c:pt>
                <c:pt idx="19505">
                  <c:v>1</c:v>
                </c:pt>
                <c:pt idx="19506">
                  <c:v>2</c:v>
                </c:pt>
                <c:pt idx="19507">
                  <c:v>2</c:v>
                </c:pt>
                <c:pt idx="19508">
                  <c:v>2</c:v>
                </c:pt>
                <c:pt idx="19509">
                  <c:v>2</c:v>
                </c:pt>
                <c:pt idx="19510">
                  <c:v>2</c:v>
                </c:pt>
                <c:pt idx="19511">
                  <c:v>2</c:v>
                </c:pt>
                <c:pt idx="19512">
                  <c:v>3</c:v>
                </c:pt>
                <c:pt idx="19513">
                  <c:v>3</c:v>
                </c:pt>
                <c:pt idx="19514">
                  <c:v>3</c:v>
                </c:pt>
                <c:pt idx="19515">
                  <c:v>3</c:v>
                </c:pt>
                <c:pt idx="19516">
                  <c:v>3</c:v>
                </c:pt>
                <c:pt idx="19517">
                  <c:v>3</c:v>
                </c:pt>
                <c:pt idx="19518">
                  <c:v>4</c:v>
                </c:pt>
                <c:pt idx="19519">
                  <c:v>4</c:v>
                </c:pt>
                <c:pt idx="19520">
                  <c:v>4</c:v>
                </c:pt>
                <c:pt idx="19521">
                  <c:v>4</c:v>
                </c:pt>
                <c:pt idx="19522">
                  <c:v>4</c:v>
                </c:pt>
                <c:pt idx="19523">
                  <c:v>4</c:v>
                </c:pt>
                <c:pt idx="19524">
                  <c:v>4</c:v>
                </c:pt>
                <c:pt idx="19525">
                  <c:v>5</c:v>
                </c:pt>
                <c:pt idx="19526">
                  <c:v>5</c:v>
                </c:pt>
                <c:pt idx="19527">
                  <c:v>5</c:v>
                </c:pt>
                <c:pt idx="19528">
                  <c:v>6</c:v>
                </c:pt>
                <c:pt idx="19529">
                  <c:v>6</c:v>
                </c:pt>
                <c:pt idx="19530">
                  <c:v>7</c:v>
                </c:pt>
                <c:pt idx="19531">
                  <c:v>7</c:v>
                </c:pt>
                <c:pt idx="19532">
                  <c:v>7</c:v>
                </c:pt>
                <c:pt idx="19533">
                  <c:v>8</c:v>
                </c:pt>
                <c:pt idx="19534">
                  <c:v>8</c:v>
                </c:pt>
                <c:pt idx="19535">
                  <c:v>8</c:v>
                </c:pt>
                <c:pt idx="19536">
                  <c:v>8</c:v>
                </c:pt>
                <c:pt idx="19537">
                  <c:v>8</c:v>
                </c:pt>
                <c:pt idx="19538">
                  <c:v>8</c:v>
                </c:pt>
                <c:pt idx="19539">
                  <c:v>9</c:v>
                </c:pt>
                <c:pt idx="19540">
                  <c:v>9</c:v>
                </c:pt>
                <c:pt idx="19541">
                  <c:v>9</c:v>
                </c:pt>
                <c:pt idx="19542">
                  <c:v>9</c:v>
                </c:pt>
                <c:pt idx="19543">
                  <c:v>9</c:v>
                </c:pt>
                <c:pt idx="19544">
                  <c:v>9</c:v>
                </c:pt>
                <c:pt idx="19545">
                  <c:v>10</c:v>
                </c:pt>
                <c:pt idx="19546">
                  <c:v>10</c:v>
                </c:pt>
                <c:pt idx="19547">
                  <c:v>11</c:v>
                </c:pt>
                <c:pt idx="19548">
                  <c:v>11</c:v>
                </c:pt>
                <c:pt idx="19549">
                  <c:v>12</c:v>
                </c:pt>
                <c:pt idx="19550">
                  <c:v>13</c:v>
                </c:pt>
                <c:pt idx="19551">
                  <c:v>13</c:v>
                </c:pt>
                <c:pt idx="19552">
                  <c:v>14</c:v>
                </c:pt>
                <c:pt idx="19553">
                  <c:v>18</c:v>
                </c:pt>
                <c:pt idx="19554">
                  <c:v>21</c:v>
                </c:pt>
                <c:pt idx="19555">
                  <c:v>21</c:v>
                </c:pt>
                <c:pt idx="19556">
                  <c:v>24</c:v>
                </c:pt>
                <c:pt idx="19557">
                  <c:v>-16</c:v>
                </c:pt>
                <c:pt idx="19558">
                  <c:v>-15</c:v>
                </c:pt>
                <c:pt idx="19559">
                  <c:v>-14</c:v>
                </c:pt>
                <c:pt idx="19560">
                  <c:v>-13</c:v>
                </c:pt>
                <c:pt idx="19561">
                  <c:v>-11</c:v>
                </c:pt>
                <c:pt idx="19562">
                  <c:v>-11</c:v>
                </c:pt>
                <c:pt idx="19563">
                  <c:v>-10</c:v>
                </c:pt>
                <c:pt idx="19564">
                  <c:v>-10</c:v>
                </c:pt>
                <c:pt idx="19565">
                  <c:v>-8</c:v>
                </c:pt>
                <c:pt idx="19566">
                  <c:v>-8</c:v>
                </c:pt>
                <c:pt idx="19567">
                  <c:v>-8</c:v>
                </c:pt>
                <c:pt idx="19568">
                  <c:v>-8</c:v>
                </c:pt>
                <c:pt idx="19569">
                  <c:v>-8</c:v>
                </c:pt>
                <c:pt idx="19570">
                  <c:v>-7</c:v>
                </c:pt>
                <c:pt idx="19571">
                  <c:v>-7</c:v>
                </c:pt>
                <c:pt idx="19572">
                  <c:v>-7</c:v>
                </c:pt>
                <c:pt idx="19573">
                  <c:v>-7</c:v>
                </c:pt>
                <c:pt idx="19574">
                  <c:v>-7</c:v>
                </c:pt>
                <c:pt idx="19575">
                  <c:v>-7</c:v>
                </c:pt>
                <c:pt idx="19576">
                  <c:v>-7</c:v>
                </c:pt>
                <c:pt idx="19577">
                  <c:v>-7</c:v>
                </c:pt>
                <c:pt idx="19578">
                  <c:v>-6</c:v>
                </c:pt>
                <c:pt idx="19579">
                  <c:v>-6</c:v>
                </c:pt>
                <c:pt idx="19580">
                  <c:v>-6</c:v>
                </c:pt>
                <c:pt idx="19581">
                  <c:v>-5</c:v>
                </c:pt>
                <c:pt idx="19582">
                  <c:v>-5</c:v>
                </c:pt>
                <c:pt idx="19583">
                  <c:v>-4</c:v>
                </c:pt>
                <c:pt idx="19584">
                  <c:v>-4</c:v>
                </c:pt>
                <c:pt idx="19585">
                  <c:v>-4</c:v>
                </c:pt>
                <c:pt idx="19586">
                  <c:v>-4</c:v>
                </c:pt>
                <c:pt idx="19587">
                  <c:v>-4</c:v>
                </c:pt>
                <c:pt idx="19588">
                  <c:v>-4</c:v>
                </c:pt>
                <c:pt idx="19589">
                  <c:v>-3</c:v>
                </c:pt>
                <c:pt idx="19590">
                  <c:v>-3</c:v>
                </c:pt>
                <c:pt idx="19591">
                  <c:v>-3</c:v>
                </c:pt>
                <c:pt idx="19592">
                  <c:v>-3</c:v>
                </c:pt>
                <c:pt idx="19593">
                  <c:v>-2</c:v>
                </c:pt>
                <c:pt idx="19594">
                  <c:v>-2</c:v>
                </c:pt>
                <c:pt idx="19595">
                  <c:v>-2</c:v>
                </c:pt>
                <c:pt idx="19596">
                  <c:v>-2</c:v>
                </c:pt>
                <c:pt idx="19597">
                  <c:v>-2</c:v>
                </c:pt>
                <c:pt idx="19598">
                  <c:v>-2</c:v>
                </c:pt>
                <c:pt idx="19599">
                  <c:v>-2</c:v>
                </c:pt>
                <c:pt idx="19600">
                  <c:v>-1</c:v>
                </c:pt>
                <c:pt idx="19601">
                  <c:v>-1</c:v>
                </c:pt>
                <c:pt idx="19602">
                  <c:v>-1</c:v>
                </c:pt>
                <c:pt idx="19603">
                  <c:v>0</c:v>
                </c:pt>
                <c:pt idx="19604">
                  <c:v>0</c:v>
                </c:pt>
                <c:pt idx="19605">
                  <c:v>0</c:v>
                </c:pt>
                <c:pt idx="19606">
                  <c:v>0</c:v>
                </c:pt>
                <c:pt idx="19607">
                  <c:v>1</c:v>
                </c:pt>
                <c:pt idx="19608">
                  <c:v>1</c:v>
                </c:pt>
                <c:pt idx="19609">
                  <c:v>1</c:v>
                </c:pt>
                <c:pt idx="19610">
                  <c:v>2</c:v>
                </c:pt>
                <c:pt idx="19611">
                  <c:v>2</c:v>
                </c:pt>
                <c:pt idx="19612">
                  <c:v>2</c:v>
                </c:pt>
                <c:pt idx="19613">
                  <c:v>2</c:v>
                </c:pt>
                <c:pt idx="19614">
                  <c:v>3</c:v>
                </c:pt>
                <c:pt idx="19615">
                  <c:v>3</c:v>
                </c:pt>
                <c:pt idx="19616">
                  <c:v>4</c:v>
                </c:pt>
                <c:pt idx="19617">
                  <c:v>4</c:v>
                </c:pt>
                <c:pt idx="19618">
                  <c:v>4</c:v>
                </c:pt>
                <c:pt idx="19619">
                  <c:v>5</c:v>
                </c:pt>
                <c:pt idx="19620">
                  <c:v>5</c:v>
                </c:pt>
                <c:pt idx="19621">
                  <c:v>5</c:v>
                </c:pt>
                <c:pt idx="19622">
                  <c:v>5</c:v>
                </c:pt>
                <c:pt idx="19623">
                  <c:v>5</c:v>
                </c:pt>
                <c:pt idx="19624">
                  <c:v>5</c:v>
                </c:pt>
                <c:pt idx="19625">
                  <c:v>6</c:v>
                </c:pt>
                <c:pt idx="19626">
                  <c:v>6</c:v>
                </c:pt>
                <c:pt idx="19627">
                  <c:v>7</c:v>
                </c:pt>
                <c:pt idx="19628">
                  <c:v>7</c:v>
                </c:pt>
                <c:pt idx="19629">
                  <c:v>7</c:v>
                </c:pt>
                <c:pt idx="19630">
                  <c:v>7</c:v>
                </c:pt>
                <c:pt idx="19631">
                  <c:v>8</c:v>
                </c:pt>
                <c:pt idx="19632">
                  <c:v>8</c:v>
                </c:pt>
                <c:pt idx="19633">
                  <c:v>9</c:v>
                </c:pt>
                <c:pt idx="19634">
                  <c:v>9</c:v>
                </c:pt>
                <c:pt idx="19635">
                  <c:v>9</c:v>
                </c:pt>
                <c:pt idx="19636">
                  <c:v>10</c:v>
                </c:pt>
                <c:pt idx="19637">
                  <c:v>10</c:v>
                </c:pt>
                <c:pt idx="19638">
                  <c:v>10</c:v>
                </c:pt>
                <c:pt idx="19639">
                  <c:v>10</c:v>
                </c:pt>
                <c:pt idx="19640">
                  <c:v>10</c:v>
                </c:pt>
                <c:pt idx="19641">
                  <c:v>11</c:v>
                </c:pt>
                <c:pt idx="19642">
                  <c:v>12</c:v>
                </c:pt>
                <c:pt idx="19643">
                  <c:v>12</c:v>
                </c:pt>
                <c:pt idx="19644">
                  <c:v>12</c:v>
                </c:pt>
                <c:pt idx="19645">
                  <c:v>13</c:v>
                </c:pt>
                <c:pt idx="19646">
                  <c:v>15</c:v>
                </c:pt>
                <c:pt idx="19647">
                  <c:v>16</c:v>
                </c:pt>
                <c:pt idx="19648">
                  <c:v>16</c:v>
                </c:pt>
                <c:pt idx="19649">
                  <c:v>18</c:v>
                </c:pt>
                <c:pt idx="19650">
                  <c:v>20</c:v>
                </c:pt>
                <c:pt idx="19651">
                  <c:v>-16</c:v>
                </c:pt>
                <c:pt idx="19652">
                  <c:v>-13</c:v>
                </c:pt>
                <c:pt idx="19653">
                  <c:v>-12</c:v>
                </c:pt>
                <c:pt idx="19654">
                  <c:v>-12</c:v>
                </c:pt>
                <c:pt idx="19655">
                  <c:v>-11</c:v>
                </c:pt>
                <c:pt idx="19656">
                  <c:v>-9</c:v>
                </c:pt>
                <c:pt idx="19657">
                  <c:v>-9</c:v>
                </c:pt>
                <c:pt idx="19658">
                  <c:v>-8</c:v>
                </c:pt>
                <c:pt idx="19659">
                  <c:v>-8</c:v>
                </c:pt>
                <c:pt idx="19660">
                  <c:v>-7</c:v>
                </c:pt>
                <c:pt idx="19661">
                  <c:v>-7</c:v>
                </c:pt>
                <c:pt idx="19662">
                  <c:v>-7</c:v>
                </c:pt>
                <c:pt idx="19663">
                  <c:v>-6</c:v>
                </c:pt>
                <c:pt idx="19664">
                  <c:v>-6</c:v>
                </c:pt>
                <c:pt idx="19665">
                  <c:v>-6</c:v>
                </c:pt>
                <c:pt idx="19666">
                  <c:v>-6</c:v>
                </c:pt>
                <c:pt idx="19667">
                  <c:v>-6</c:v>
                </c:pt>
                <c:pt idx="19668">
                  <c:v>-5</c:v>
                </c:pt>
                <c:pt idx="19669">
                  <c:v>-5</c:v>
                </c:pt>
                <c:pt idx="19670">
                  <c:v>-5</c:v>
                </c:pt>
                <c:pt idx="19671">
                  <c:v>-5</c:v>
                </c:pt>
                <c:pt idx="19672">
                  <c:v>-4</c:v>
                </c:pt>
                <c:pt idx="19673">
                  <c:v>-4</c:v>
                </c:pt>
                <c:pt idx="19674">
                  <c:v>-4</c:v>
                </c:pt>
                <c:pt idx="19675">
                  <c:v>-3</c:v>
                </c:pt>
                <c:pt idx="19676">
                  <c:v>-3</c:v>
                </c:pt>
                <c:pt idx="19677">
                  <c:v>-3</c:v>
                </c:pt>
                <c:pt idx="19678">
                  <c:v>-3</c:v>
                </c:pt>
                <c:pt idx="19679">
                  <c:v>-3</c:v>
                </c:pt>
                <c:pt idx="19680">
                  <c:v>-2</c:v>
                </c:pt>
                <c:pt idx="19681">
                  <c:v>-2</c:v>
                </c:pt>
                <c:pt idx="19682">
                  <c:v>-2</c:v>
                </c:pt>
                <c:pt idx="19683">
                  <c:v>-2</c:v>
                </c:pt>
                <c:pt idx="19684">
                  <c:v>-2</c:v>
                </c:pt>
                <c:pt idx="19685">
                  <c:v>-1</c:v>
                </c:pt>
                <c:pt idx="19686">
                  <c:v>-1</c:v>
                </c:pt>
                <c:pt idx="19687">
                  <c:v>-1</c:v>
                </c:pt>
                <c:pt idx="19688">
                  <c:v>-1</c:v>
                </c:pt>
                <c:pt idx="19689">
                  <c:v>-1</c:v>
                </c:pt>
                <c:pt idx="19690">
                  <c:v>-1</c:v>
                </c:pt>
                <c:pt idx="19691">
                  <c:v>-1</c:v>
                </c:pt>
                <c:pt idx="19692">
                  <c:v>-1</c:v>
                </c:pt>
                <c:pt idx="19693">
                  <c:v>0</c:v>
                </c:pt>
                <c:pt idx="19694">
                  <c:v>0</c:v>
                </c:pt>
                <c:pt idx="19695">
                  <c:v>0</c:v>
                </c:pt>
                <c:pt idx="19696">
                  <c:v>0</c:v>
                </c:pt>
                <c:pt idx="19697">
                  <c:v>0</c:v>
                </c:pt>
                <c:pt idx="19698">
                  <c:v>0</c:v>
                </c:pt>
                <c:pt idx="19699">
                  <c:v>0</c:v>
                </c:pt>
                <c:pt idx="19700">
                  <c:v>1</c:v>
                </c:pt>
                <c:pt idx="19701">
                  <c:v>1</c:v>
                </c:pt>
                <c:pt idx="19702">
                  <c:v>1</c:v>
                </c:pt>
                <c:pt idx="19703">
                  <c:v>1</c:v>
                </c:pt>
                <c:pt idx="19704">
                  <c:v>1</c:v>
                </c:pt>
                <c:pt idx="19705">
                  <c:v>1</c:v>
                </c:pt>
                <c:pt idx="19706">
                  <c:v>1</c:v>
                </c:pt>
                <c:pt idx="19707">
                  <c:v>1</c:v>
                </c:pt>
                <c:pt idx="19708">
                  <c:v>1</c:v>
                </c:pt>
                <c:pt idx="19709">
                  <c:v>2</c:v>
                </c:pt>
                <c:pt idx="19710">
                  <c:v>2</c:v>
                </c:pt>
                <c:pt idx="19711">
                  <c:v>2</c:v>
                </c:pt>
                <c:pt idx="19712">
                  <c:v>2</c:v>
                </c:pt>
                <c:pt idx="19713">
                  <c:v>2</c:v>
                </c:pt>
                <c:pt idx="19714">
                  <c:v>2</c:v>
                </c:pt>
                <c:pt idx="19715">
                  <c:v>3</c:v>
                </c:pt>
                <c:pt idx="19716">
                  <c:v>3</c:v>
                </c:pt>
                <c:pt idx="19717">
                  <c:v>3</c:v>
                </c:pt>
                <c:pt idx="19718">
                  <c:v>4</c:v>
                </c:pt>
                <c:pt idx="19719">
                  <c:v>4</c:v>
                </c:pt>
                <c:pt idx="19720">
                  <c:v>4</c:v>
                </c:pt>
                <c:pt idx="19721">
                  <c:v>4</c:v>
                </c:pt>
                <c:pt idx="19722">
                  <c:v>4</c:v>
                </c:pt>
                <c:pt idx="19723">
                  <c:v>4</c:v>
                </c:pt>
                <c:pt idx="19724">
                  <c:v>4</c:v>
                </c:pt>
                <c:pt idx="19725">
                  <c:v>4</c:v>
                </c:pt>
                <c:pt idx="19726">
                  <c:v>5</c:v>
                </c:pt>
                <c:pt idx="19727">
                  <c:v>5</c:v>
                </c:pt>
                <c:pt idx="19728">
                  <c:v>5</c:v>
                </c:pt>
                <c:pt idx="19729">
                  <c:v>5</c:v>
                </c:pt>
                <c:pt idx="19730">
                  <c:v>5</c:v>
                </c:pt>
                <c:pt idx="19731">
                  <c:v>5</c:v>
                </c:pt>
                <c:pt idx="19732">
                  <c:v>6</c:v>
                </c:pt>
                <c:pt idx="19733">
                  <c:v>6</c:v>
                </c:pt>
                <c:pt idx="19734">
                  <c:v>6</c:v>
                </c:pt>
                <c:pt idx="19735">
                  <c:v>6</c:v>
                </c:pt>
                <c:pt idx="19736">
                  <c:v>7</c:v>
                </c:pt>
                <c:pt idx="19737">
                  <c:v>7</c:v>
                </c:pt>
                <c:pt idx="19738">
                  <c:v>7</c:v>
                </c:pt>
                <c:pt idx="19739">
                  <c:v>7</c:v>
                </c:pt>
                <c:pt idx="19740">
                  <c:v>8</c:v>
                </c:pt>
                <c:pt idx="19741">
                  <c:v>8</c:v>
                </c:pt>
                <c:pt idx="19742">
                  <c:v>9</c:v>
                </c:pt>
                <c:pt idx="19743">
                  <c:v>9</c:v>
                </c:pt>
                <c:pt idx="19744">
                  <c:v>9</c:v>
                </c:pt>
                <c:pt idx="19745">
                  <c:v>9</c:v>
                </c:pt>
                <c:pt idx="19746">
                  <c:v>9</c:v>
                </c:pt>
                <c:pt idx="19747">
                  <c:v>9</c:v>
                </c:pt>
                <c:pt idx="19748">
                  <c:v>10</c:v>
                </c:pt>
                <c:pt idx="19749">
                  <c:v>11</c:v>
                </c:pt>
                <c:pt idx="19750">
                  <c:v>11</c:v>
                </c:pt>
                <c:pt idx="19751">
                  <c:v>11</c:v>
                </c:pt>
                <c:pt idx="19752">
                  <c:v>12</c:v>
                </c:pt>
                <c:pt idx="19753">
                  <c:v>13</c:v>
                </c:pt>
                <c:pt idx="19754">
                  <c:v>15</c:v>
                </c:pt>
                <c:pt idx="19755">
                  <c:v>15</c:v>
                </c:pt>
                <c:pt idx="19756">
                  <c:v>15</c:v>
                </c:pt>
                <c:pt idx="19757">
                  <c:v>16</c:v>
                </c:pt>
                <c:pt idx="19758">
                  <c:v>16</c:v>
                </c:pt>
                <c:pt idx="19759">
                  <c:v>16</c:v>
                </c:pt>
                <c:pt idx="19760">
                  <c:v>17</c:v>
                </c:pt>
                <c:pt idx="19761">
                  <c:v>17</c:v>
                </c:pt>
                <c:pt idx="19762">
                  <c:v>17</c:v>
                </c:pt>
                <c:pt idx="19763">
                  <c:v>18</c:v>
                </c:pt>
                <c:pt idx="19764">
                  <c:v>18</c:v>
                </c:pt>
                <c:pt idx="19765">
                  <c:v>21</c:v>
                </c:pt>
                <c:pt idx="19766">
                  <c:v>22</c:v>
                </c:pt>
                <c:pt idx="19767">
                  <c:v>23</c:v>
                </c:pt>
                <c:pt idx="19768">
                  <c:v>-17</c:v>
                </c:pt>
                <c:pt idx="19769">
                  <c:v>-17</c:v>
                </c:pt>
                <c:pt idx="19770">
                  <c:v>-15</c:v>
                </c:pt>
                <c:pt idx="19771">
                  <c:v>-13</c:v>
                </c:pt>
                <c:pt idx="19772">
                  <c:v>-13</c:v>
                </c:pt>
                <c:pt idx="19773">
                  <c:v>-12</c:v>
                </c:pt>
                <c:pt idx="19774">
                  <c:v>-12</c:v>
                </c:pt>
                <c:pt idx="19775">
                  <c:v>-12</c:v>
                </c:pt>
                <c:pt idx="19776">
                  <c:v>-11</c:v>
                </c:pt>
                <c:pt idx="19777">
                  <c:v>-10</c:v>
                </c:pt>
                <c:pt idx="19778">
                  <c:v>-9</c:v>
                </c:pt>
                <c:pt idx="19779">
                  <c:v>-9</c:v>
                </c:pt>
                <c:pt idx="19780">
                  <c:v>-9</c:v>
                </c:pt>
                <c:pt idx="19781">
                  <c:v>-6</c:v>
                </c:pt>
                <c:pt idx="19782">
                  <c:v>-6</c:v>
                </c:pt>
                <c:pt idx="19783">
                  <c:v>-6</c:v>
                </c:pt>
                <c:pt idx="19784">
                  <c:v>-6</c:v>
                </c:pt>
                <c:pt idx="19785">
                  <c:v>-5</c:v>
                </c:pt>
                <c:pt idx="19786">
                  <c:v>-5</c:v>
                </c:pt>
                <c:pt idx="19787">
                  <c:v>-4</c:v>
                </c:pt>
                <c:pt idx="19788">
                  <c:v>-4</c:v>
                </c:pt>
                <c:pt idx="19789">
                  <c:v>-4</c:v>
                </c:pt>
                <c:pt idx="19790">
                  <c:v>-4</c:v>
                </c:pt>
                <c:pt idx="19791">
                  <c:v>-3</c:v>
                </c:pt>
                <c:pt idx="19792">
                  <c:v>-3</c:v>
                </c:pt>
                <c:pt idx="19793">
                  <c:v>-2</c:v>
                </c:pt>
                <c:pt idx="19794">
                  <c:v>-2</c:v>
                </c:pt>
                <c:pt idx="19795">
                  <c:v>-2</c:v>
                </c:pt>
                <c:pt idx="19796">
                  <c:v>-2</c:v>
                </c:pt>
                <c:pt idx="19797">
                  <c:v>-1</c:v>
                </c:pt>
                <c:pt idx="19798">
                  <c:v>-1</c:v>
                </c:pt>
                <c:pt idx="19799">
                  <c:v>-1</c:v>
                </c:pt>
                <c:pt idx="19800">
                  <c:v>-1</c:v>
                </c:pt>
                <c:pt idx="19801">
                  <c:v>-1</c:v>
                </c:pt>
                <c:pt idx="19802">
                  <c:v>0</c:v>
                </c:pt>
                <c:pt idx="19803">
                  <c:v>0</c:v>
                </c:pt>
                <c:pt idx="19804">
                  <c:v>0</c:v>
                </c:pt>
                <c:pt idx="19805">
                  <c:v>0</c:v>
                </c:pt>
                <c:pt idx="19806">
                  <c:v>0</c:v>
                </c:pt>
                <c:pt idx="19807">
                  <c:v>0</c:v>
                </c:pt>
                <c:pt idx="19808">
                  <c:v>0</c:v>
                </c:pt>
                <c:pt idx="19809">
                  <c:v>1</c:v>
                </c:pt>
                <c:pt idx="19810">
                  <c:v>1</c:v>
                </c:pt>
                <c:pt idx="19811">
                  <c:v>2</c:v>
                </c:pt>
                <c:pt idx="19812">
                  <c:v>2</c:v>
                </c:pt>
                <c:pt idx="19813">
                  <c:v>2</c:v>
                </c:pt>
                <c:pt idx="19814">
                  <c:v>2</c:v>
                </c:pt>
                <c:pt idx="19815">
                  <c:v>2</c:v>
                </c:pt>
                <c:pt idx="19816">
                  <c:v>2</c:v>
                </c:pt>
                <c:pt idx="19817">
                  <c:v>3</c:v>
                </c:pt>
                <c:pt idx="19818">
                  <c:v>3</c:v>
                </c:pt>
                <c:pt idx="19819">
                  <c:v>3</c:v>
                </c:pt>
                <c:pt idx="19820">
                  <c:v>3</c:v>
                </c:pt>
                <c:pt idx="19821">
                  <c:v>3</c:v>
                </c:pt>
                <c:pt idx="19822">
                  <c:v>3</c:v>
                </c:pt>
                <c:pt idx="19823">
                  <c:v>4</c:v>
                </c:pt>
                <c:pt idx="19824">
                  <c:v>4</c:v>
                </c:pt>
                <c:pt idx="19825">
                  <c:v>4</c:v>
                </c:pt>
                <c:pt idx="19826">
                  <c:v>4</c:v>
                </c:pt>
                <c:pt idx="19827">
                  <c:v>4</c:v>
                </c:pt>
                <c:pt idx="19828">
                  <c:v>5</c:v>
                </c:pt>
                <c:pt idx="19829">
                  <c:v>5</c:v>
                </c:pt>
                <c:pt idx="19830">
                  <c:v>5</c:v>
                </c:pt>
                <c:pt idx="19831">
                  <c:v>5</c:v>
                </c:pt>
                <c:pt idx="19832">
                  <c:v>6</c:v>
                </c:pt>
                <c:pt idx="19833">
                  <c:v>6</c:v>
                </c:pt>
                <c:pt idx="19834">
                  <c:v>6</c:v>
                </c:pt>
                <c:pt idx="19835">
                  <c:v>6</c:v>
                </c:pt>
                <c:pt idx="19836">
                  <c:v>7</c:v>
                </c:pt>
                <c:pt idx="19837">
                  <c:v>7</c:v>
                </c:pt>
                <c:pt idx="19838">
                  <c:v>7</c:v>
                </c:pt>
                <c:pt idx="19839">
                  <c:v>7</c:v>
                </c:pt>
                <c:pt idx="19840">
                  <c:v>7</c:v>
                </c:pt>
                <c:pt idx="19841">
                  <c:v>8</c:v>
                </c:pt>
                <c:pt idx="19842">
                  <c:v>8</c:v>
                </c:pt>
                <c:pt idx="19843">
                  <c:v>8</c:v>
                </c:pt>
                <c:pt idx="19844">
                  <c:v>9</c:v>
                </c:pt>
                <c:pt idx="19845">
                  <c:v>9</c:v>
                </c:pt>
                <c:pt idx="19846">
                  <c:v>9</c:v>
                </c:pt>
                <c:pt idx="19847">
                  <c:v>9</c:v>
                </c:pt>
                <c:pt idx="19848">
                  <c:v>9</c:v>
                </c:pt>
                <c:pt idx="19849">
                  <c:v>10</c:v>
                </c:pt>
                <c:pt idx="19850">
                  <c:v>10</c:v>
                </c:pt>
                <c:pt idx="19851">
                  <c:v>10</c:v>
                </c:pt>
                <c:pt idx="19852">
                  <c:v>10</c:v>
                </c:pt>
                <c:pt idx="19853">
                  <c:v>10</c:v>
                </c:pt>
                <c:pt idx="19854">
                  <c:v>10</c:v>
                </c:pt>
                <c:pt idx="19855">
                  <c:v>10</c:v>
                </c:pt>
                <c:pt idx="19856">
                  <c:v>11</c:v>
                </c:pt>
                <c:pt idx="19857">
                  <c:v>11</c:v>
                </c:pt>
                <c:pt idx="19858">
                  <c:v>11</c:v>
                </c:pt>
                <c:pt idx="19859">
                  <c:v>11</c:v>
                </c:pt>
                <c:pt idx="19860">
                  <c:v>11</c:v>
                </c:pt>
                <c:pt idx="19861">
                  <c:v>12</c:v>
                </c:pt>
                <c:pt idx="19862">
                  <c:v>12</c:v>
                </c:pt>
                <c:pt idx="19863">
                  <c:v>12</c:v>
                </c:pt>
                <c:pt idx="19864">
                  <c:v>12</c:v>
                </c:pt>
                <c:pt idx="19865">
                  <c:v>12</c:v>
                </c:pt>
                <c:pt idx="19866">
                  <c:v>13</c:v>
                </c:pt>
                <c:pt idx="19867">
                  <c:v>13</c:v>
                </c:pt>
                <c:pt idx="19868">
                  <c:v>14</c:v>
                </c:pt>
                <c:pt idx="19869">
                  <c:v>15</c:v>
                </c:pt>
                <c:pt idx="19870">
                  <c:v>16</c:v>
                </c:pt>
                <c:pt idx="19871">
                  <c:v>17</c:v>
                </c:pt>
                <c:pt idx="19872">
                  <c:v>28</c:v>
                </c:pt>
                <c:pt idx="19873">
                  <c:v>-18</c:v>
                </c:pt>
                <c:pt idx="19874">
                  <c:v>-16</c:v>
                </c:pt>
                <c:pt idx="19875">
                  <c:v>-15</c:v>
                </c:pt>
                <c:pt idx="19876">
                  <c:v>-14</c:v>
                </c:pt>
                <c:pt idx="19877">
                  <c:v>-13</c:v>
                </c:pt>
                <c:pt idx="19878">
                  <c:v>-12</c:v>
                </c:pt>
                <c:pt idx="19879">
                  <c:v>-12</c:v>
                </c:pt>
                <c:pt idx="19880">
                  <c:v>-11</c:v>
                </c:pt>
                <c:pt idx="19881">
                  <c:v>-11</c:v>
                </c:pt>
                <c:pt idx="19882">
                  <c:v>-10</c:v>
                </c:pt>
                <c:pt idx="19883">
                  <c:v>-10</c:v>
                </c:pt>
                <c:pt idx="19884">
                  <c:v>-9</c:v>
                </c:pt>
                <c:pt idx="19885">
                  <c:v>-8</c:v>
                </c:pt>
                <c:pt idx="19886">
                  <c:v>-8</c:v>
                </c:pt>
                <c:pt idx="19887">
                  <c:v>-7</c:v>
                </c:pt>
                <c:pt idx="19888">
                  <c:v>-7</c:v>
                </c:pt>
                <c:pt idx="19889">
                  <c:v>-7</c:v>
                </c:pt>
                <c:pt idx="19890">
                  <c:v>-6</c:v>
                </c:pt>
                <c:pt idx="19891">
                  <c:v>-6</c:v>
                </c:pt>
                <c:pt idx="19892">
                  <c:v>-6</c:v>
                </c:pt>
                <c:pt idx="19893">
                  <c:v>-5</c:v>
                </c:pt>
                <c:pt idx="19894">
                  <c:v>-5</c:v>
                </c:pt>
                <c:pt idx="19895">
                  <c:v>-5</c:v>
                </c:pt>
                <c:pt idx="19896">
                  <c:v>-5</c:v>
                </c:pt>
                <c:pt idx="19897">
                  <c:v>-4</c:v>
                </c:pt>
                <c:pt idx="19898">
                  <c:v>-4</c:v>
                </c:pt>
                <c:pt idx="19899">
                  <c:v>-4</c:v>
                </c:pt>
                <c:pt idx="19900">
                  <c:v>-3</c:v>
                </c:pt>
                <c:pt idx="19901">
                  <c:v>-3</c:v>
                </c:pt>
                <c:pt idx="19902">
                  <c:v>-3</c:v>
                </c:pt>
                <c:pt idx="19903">
                  <c:v>-3</c:v>
                </c:pt>
                <c:pt idx="19904">
                  <c:v>-3</c:v>
                </c:pt>
                <c:pt idx="19905">
                  <c:v>-3</c:v>
                </c:pt>
                <c:pt idx="19906">
                  <c:v>-3</c:v>
                </c:pt>
                <c:pt idx="19907">
                  <c:v>-3</c:v>
                </c:pt>
                <c:pt idx="19908">
                  <c:v>-2</c:v>
                </c:pt>
                <c:pt idx="19909">
                  <c:v>-2</c:v>
                </c:pt>
                <c:pt idx="19910">
                  <c:v>-2</c:v>
                </c:pt>
                <c:pt idx="19911">
                  <c:v>0</c:v>
                </c:pt>
                <c:pt idx="19912">
                  <c:v>0</c:v>
                </c:pt>
                <c:pt idx="19913">
                  <c:v>0</c:v>
                </c:pt>
                <c:pt idx="19914">
                  <c:v>0</c:v>
                </c:pt>
                <c:pt idx="19915">
                  <c:v>0</c:v>
                </c:pt>
                <c:pt idx="19916">
                  <c:v>0</c:v>
                </c:pt>
                <c:pt idx="19917">
                  <c:v>1</c:v>
                </c:pt>
                <c:pt idx="19918">
                  <c:v>1</c:v>
                </c:pt>
                <c:pt idx="19919">
                  <c:v>1</c:v>
                </c:pt>
                <c:pt idx="19920">
                  <c:v>1</c:v>
                </c:pt>
                <c:pt idx="19921">
                  <c:v>1</c:v>
                </c:pt>
                <c:pt idx="19922">
                  <c:v>1</c:v>
                </c:pt>
                <c:pt idx="19923">
                  <c:v>1</c:v>
                </c:pt>
                <c:pt idx="19924">
                  <c:v>1</c:v>
                </c:pt>
                <c:pt idx="19925">
                  <c:v>2</c:v>
                </c:pt>
                <c:pt idx="19926">
                  <c:v>2</c:v>
                </c:pt>
                <c:pt idx="19927">
                  <c:v>2</c:v>
                </c:pt>
                <c:pt idx="19928">
                  <c:v>2</c:v>
                </c:pt>
                <c:pt idx="19929">
                  <c:v>2</c:v>
                </c:pt>
                <c:pt idx="19930">
                  <c:v>2</c:v>
                </c:pt>
                <c:pt idx="19931">
                  <c:v>3</c:v>
                </c:pt>
                <c:pt idx="19932">
                  <c:v>3</c:v>
                </c:pt>
                <c:pt idx="19933">
                  <c:v>3</c:v>
                </c:pt>
                <c:pt idx="19934">
                  <c:v>3</c:v>
                </c:pt>
                <c:pt idx="19935">
                  <c:v>4</c:v>
                </c:pt>
                <c:pt idx="19936">
                  <c:v>4</c:v>
                </c:pt>
                <c:pt idx="19937">
                  <c:v>5</c:v>
                </c:pt>
                <c:pt idx="19938">
                  <c:v>5</c:v>
                </c:pt>
                <c:pt idx="19939">
                  <c:v>5</c:v>
                </c:pt>
                <c:pt idx="19940">
                  <c:v>5</c:v>
                </c:pt>
                <c:pt idx="19941">
                  <c:v>5</c:v>
                </c:pt>
                <c:pt idx="19942">
                  <c:v>6</c:v>
                </c:pt>
                <c:pt idx="19943">
                  <c:v>6</c:v>
                </c:pt>
                <c:pt idx="19944">
                  <c:v>7</c:v>
                </c:pt>
                <c:pt idx="19945">
                  <c:v>7</c:v>
                </c:pt>
                <c:pt idx="19946">
                  <c:v>8</c:v>
                </c:pt>
                <c:pt idx="19947">
                  <c:v>8</c:v>
                </c:pt>
                <c:pt idx="19948">
                  <c:v>8</c:v>
                </c:pt>
                <c:pt idx="19949">
                  <c:v>8</c:v>
                </c:pt>
                <c:pt idx="19950">
                  <c:v>9</c:v>
                </c:pt>
                <c:pt idx="19951">
                  <c:v>10</c:v>
                </c:pt>
                <c:pt idx="19952">
                  <c:v>10</c:v>
                </c:pt>
                <c:pt idx="19953">
                  <c:v>10</c:v>
                </c:pt>
                <c:pt idx="19954">
                  <c:v>11</c:v>
                </c:pt>
                <c:pt idx="19955">
                  <c:v>13</c:v>
                </c:pt>
                <c:pt idx="19956">
                  <c:v>13</c:v>
                </c:pt>
                <c:pt idx="19957">
                  <c:v>14</c:v>
                </c:pt>
                <c:pt idx="19958">
                  <c:v>16</c:v>
                </c:pt>
                <c:pt idx="19959">
                  <c:v>20</c:v>
                </c:pt>
                <c:pt idx="19960">
                  <c:v>22</c:v>
                </c:pt>
                <c:pt idx="19961">
                  <c:v>23</c:v>
                </c:pt>
                <c:pt idx="19962">
                  <c:v>24</c:v>
                </c:pt>
                <c:pt idx="19963">
                  <c:v>-15</c:v>
                </c:pt>
                <c:pt idx="19964">
                  <c:v>-14</c:v>
                </c:pt>
                <c:pt idx="19965">
                  <c:v>-14</c:v>
                </c:pt>
                <c:pt idx="19966">
                  <c:v>-13</c:v>
                </c:pt>
                <c:pt idx="19967">
                  <c:v>-13</c:v>
                </c:pt>
                <c:pt idx="19968">
                  <c:v>-13</c:v>
                </c:pt>
                <c:pt idx="19969">
                  <c:v>-12</c:v>
                </c:pt>
                <c:pt idx="19970">
                  <c:v>-12</c:v>
                </c:pt>
                <c:pt idx="19971">
                  <c:v>-12</c:v>
                </c:pt>
                <c:pt idx="19972">
                  <c:v>-11</c:v>
                </c:pt>
                <c:pt idx="19973">
                  <c:v>-10</c:v>
                </c:pt>
                <c:pt idx="19974">
                  <c:v>-10</c:v>
                </c:pt>
                <c:pt idx="19975">
                  <c:v>-8</c:v>
                </c:pt>
                <c:pt idx="19976">
                  <c:v>-8</c:v>
                </c:pt>
                <c:pt idx="19977">
                  <c:v>-7</c:v>
                </c:pt>
                <c:pt idx="19978">
                  <c:v>-7</c:v>
                </c:pt>
                <c:pt idx="19979">
                  <c:v>-7</c:v>
                </c:pt>
                <c:pt idx="19980">
                  <c:v>-6</c:v>
                </c:pt>
                <c:pt idx="19981">
                  <c:v>-6</c:v>
                </c:pt>
                <c:pt idx="19982">
                  <c:v>-5</c:v>
                </c:pt>
                <c:pt idx="19983">
                  <c:v>-5</c:v>
                </c:pt>
                <c:pt idx="19984">
                  <c:v>-5</c:v>
                </c:pt>
                <c:pt idx="19985">
                  <c:v>-4</c:v>
                </c:pt>
                <c:pt idx="19986">
                  <c:v>-4</c:v>
                </c:pt>
                <c:pt idx="19987">
                  <c:v>-4</c:v>
                </c:pt>
                <c:pt idx="19988">
                  <c:v>-4</c:v>
                </c:pt>
                <c:pt idx="19989">
                  <c:v>-3</c:v>
                </c:pt>
                <c:pt idx="19990">
                  <c:v>-3</c:v>
                </c:pt>
                <c:pt idx="19991">
                  <c:v>-3</c:v>
                </c:pt>
                <c:pt idx="19992">
                  <c:v>-3</c:v>
                </c:pt>
                <c:pt idx="19993">
                  <c:v>-3</c:v>
                </c:pt>
                <c:pt idx="19994">
                  <c:v>-3</c:v>
                </c:pt>
                <c:pt idx="19995">
                  <c:v>-3</c:v>
                </c:pt>
                <c:pt idx="19996">
                  <c:v>-3</c:v>
                </c:pt>
                <c:pt idx="19997">
                  <c:v>-2</c:v>
                </c:pt>
                <c:pt idx="19998">
                  <c:v>-2</c:v>
                </c:pt>
                <c:pt idx="19999">
                  <c:v>-2</c:v>
                </c:pt>
                <c:pt idx="20000">
                  <c:v>-2</c:v>
                </c:pt>
                <c:pt idx="20001">
                  <c:v>-2</c:v>
                </c:pt>
                <c:pt idx="20002">
                  <c:v>-2</c:v>
                </c:pt>
                <c:pt idx="20003">
                  <c:v>-2</c:v>
                </c:pt>
                <c:pt idx="20004">
                  <c:v>-1</c:v>
                </c:pt>
                <c:pt idx="20005">
                  <c:v>-1</c:v>
                </c:pt>
                <c:pt idx="20006">
                  <c:v>-1</c:v>
                </c:pt>
                <c:pt idx="20007">
                  <c:v>-1</c:v>
                </c:pt>
                <c:pt idx="20008">
                  <c:v>-1</c:v>
                </c:pt>
                <c:pt idx="20009">
                  <c:v>0</c:v>
                </c:pt>
                <c:pt idx="20010">
                  <c:v>0</c:v>
                </c:pt>
                <c:pt idx="20011">
                  <c:v>0</c:v>
                </c:pt>
                <c:pt idx="20012">
                  <c:v>0</c:v>
                </c:pt>
                <c:pt idx="20013">
                  <c:v>0</c:v>
                </c:pt>
                <c:pt idx="20014">
                  <c:v>0</c:v>
                </c:pt>
                <c:pt idx="20015">
                  <c:v>0</c:v>
                </c:pt>
                <c:pt idx="20016">
                  <c:v>1</c:v>
                </c:pt>
                <c:pt idx="20017">
                  <c:v>1</c:v>
                </c:pt>
                <c:pt idx="20018">
                  <c:v>1</c:v>
                </c:pt>
                <c:pt idx="20019">
                  <c:v>1</c:v>
                </c:pt>
                <c:pt idx="20020">
                  <c:v>1</c:v>
                </c:pt>
                <c:pt idx="20021">
                  <c:v>1</c:v>
                </c:pt>
                <c:pt idx="20022">
                  <c:v>2</c:v>
                </c:pt>
                <c:pt idx="20023">
                  <c:v>2</c:v>
                </c:pt>
                <c:pt idx="20024">
                  <c:v>2</c:v>
                </c:pt>
                <c:pt idx="20025">
                  <c:v>2</c:v>
                </c:pt>
                <c:pt idx="20026">
                  <c:v>2</c:v>
                </c:pt>
                <c:pt idx="20027">
                  <c:v>2</c:v>
                </c:pt>
                <c:pt idx="20028">
                  <c:v>2</c:v>
                </c:pt>
                <c:pt idx="20029">
                  <c:v>3</c:v>
                </c:pt>
                <c:pt idx="20030">
                  <c:v>3</c:v>
                </c:pt>
                <c:pt idx="20031">
                  <c:v>3</c:v>
                </c:pt>
                <c:pt idx="20032">
                  <c:v>3</c:v>
                </c:pt>
                <c:pt idx="20033">
                  <c:v>3</c:v>
                </c:pt>
                <c:pt idx="20034">
                  <c:v>3</c:v>
                </c:pt>
                <c:pt idx="20035">
                  <c:v>3</c:v>
                </c:pt>
                <c:pt idx="20036">
                  <c:v>3</c:v>
                </c:pt>
                <c:pt idx="20037">
                  <c:v>3</c:v>
                </c:pt>
                <c:pt idx="20038">
                  <c:v>4</c:v>
                </c:pt>
                <c:pt idx="20039">
                  <c:v>4</c:v>
                </c:pt>
                <c:pt idx="20040">
                  <c:v>4</c:v>
                </c:pt>
                <c:pt idx="20041">
                  <c:v>5</c:v>
                </c:pt>
                <c:pt idx="20042">
                  <c:v>5</c:v>
                </c:pt>
                <c:pt idx="20043">
                  <c:v>6</c:v>
                </c:pt>
                <c:pt idx="20044">
                  <c:v>6</c:v>
                </c:pt>
                <c:pt idx="20045">
                  <c:v>6</c:v>
                </c:pt>
                <c:pt idx="20046">
                  <c:v>6</c:v>
                </c:pt>
                <c:pt idx="20047">
                  <c:v>6</c:v>
                </c:pt>
                <c:pt idx="20048">
                  <c:v>6</c:v>
                </c:pt>
                <c:pt idx="20049">
                  <c:v>6</c:v>
                </c:pt>
                <c:pt idx="20050">
                  <c:v>6</c:v>
                </c:pt>
                <c:pt idx="20051">
                  <c:v>7</c:v>
                </c:pt>
                <c:pt idx="20052">
                  <c:v>8</c:v>
                </c:pt>
                <c:pt idx="20053">
                  <c:v>8</c:v>
                </c:pt>
                <c:pt idx="20054">
                  <c:v>9</c:v>
                </c:pt>
                <c:pt idx="20055">
                  <c:v>9</c:v>
                </c:pt>
                <c:pt idx="20056">
                  <c:v>9</c:v>
                </c:pt>
                <c:pt idx="20057">
                  <c:v>9</c:v>
                </c:pt>
                <c:pt idx="20058">
                  <c:v>9</c:v>
                </c:pt>
                <c:pt idx="20059">
                  <c:v>10</c:v>
                </c:pt>
                <c:pt idx="20060">
                  <c:v>10</c:v>
                </c:pt>
                <c:pt idx="20061">
                  <c:v>10</c:v>
                </c:pt>
                <c:pt idx="20062">
                  <c:v>11</c:v>
                </c:pt>
                <c:pt idx="20063">
                  <c:v>11</c:v>
                </c:pt>
                <c:pt idx="20064">
                  <c:v>11</c:v>
                </c:pt>
                <c:pt idx="20065">
                  <c:v>12</c:v>
                </c:pt>
                <c:pt idx="20066">
                  <c:v>12</c:v>
                </c:pt>
                <c:pt idx="20067">
                  <c:v>12</c:v>
                </c:pt>
                <c:pt idx="20068">
                  <c:v>13</c:v>
                </c:pt>
                <c:pt idx="20069">
                  <c:v>14</c:v>
                </c:pt>
                <c:pt idx="20070">
                  <c:v>15</c:v>
                </c:pt>
                <c:pt idx="20071">
                  <c:v>15</c:v>
                </c:pt>
                <c:pt idx="20072">
                  <c:v>16</c:v>
                </c:pt>
                <c:pt idx="20073">
                  <c:v>17</c:v>
                </c:pt>
                <c:pt idx="20074">
                  <c:v>17</c:v>
                </c:pt>
                <c:pt idx="20075">
                  <c:v>18</c:v>
                </c:pt>
                <c:pt idx="20076">
                  <c:v>18</c:v>
                </c:pt>
                <c:pt idx="20077">
                  <c:v>19</c:v>
                </c:pt>
                <c:pt idx="20078">
                  <c:v>25</c:v>
                </c:pt>
                <c:pt idx="20079">
                  <c:v>-17</c:v>
                </c:pt>
                <c:pt idx="20080">
                  <c:v>-15</c:v>
                </c:pt>
                <c:pt idx="20081">
                  <c:v>-15</c:v>
                </c:pt>
                <c:pt idx="20082">
                  <c:v>-11</c:v>
                </c:pt>
                <c:pt idx="20083">
                  <c:v>-10</c:v>
                </c:pt>
                <c:pt idx="20084">
                  <c:v>-10</c:v>
                </c:pt>
                <c:pt idx="20085">
                  <c:v>-9</c:v>
                </c:pt>
                <c:pt idx="20086">
                  <c:v>-9</c:v>
                </c:pt>
                <c:pt idx="20087">
                  <c:v>-9</c:v>
                </c:pt>
                <c:pt idx="20088">
                  <c:v>-8</c:v>
                </c:pt>
                <c:pt idx="20089">
                  <c:v>-8</c:v>
                </c:pt>
                <c:pt idx="20090">
                  <c:v>-8</c:v>
                </c:pt>
                <c:pt idx="20091">
                  <c:v>-8</c:v>
                </c:pt>
                <c:pt idx="20092">
                  <c:v>-8</c:v>
                </c:pt>
                <c:pt idx="20093">
                  <c:v>-7</c:v>
                </c:pt>
                <c:pt idx="20094">
                  <c:v>-7</c:v>
                </c:pt>
                <c:pt idx="20095">
                  <c:v>-7</c:v>
                </c:pt>
                <c:pt idx="20096">
                  <c:v>-6</c:v>
                </c:pt>
                <c:pt idx="20097">
                  <c:v>-6</c:v>
                </c:pt>
                <c:pt idx="20098">
                  <c:v>-5</c:v>
                </c:pt>
                <c:pt idx="20099">
                  <c:v>-5</c:v>
                </c:pt>
                <c:pt idx="20100">
                  <c:v>-5</c:v>
                </c:pt>
                <c:pt idx="20101">
                  <c:v>-5</c:v>
                </c:pt>
                <c:pt idx="20102">
                  <c:v>-5</c:v>
                </c:pt>
                <c:pt idx="20103">
                  <c:v>-5</c:v>
                </c:pt>
                <c:pt idx="20104">
                  <c:v>-4</c:v>
                </c:pt>
                <c:pt idx="20105">
                  <c:v>-3</c:v>
                </c:pt>
                <c:pt idx="20106">
                  <c:v>-3</c:v>
                </c:pt>
                <c:pt idx="20107">
                  <c:v>-3</c:v>
                </c:pt>
                <c:pt idx="20108">
                  <c:v>-3</c:v>
                </c:pt>
                <c:pt idx="20109">
                  <c:v>-3</c:v>
                </c:pt>
                <c:pt idx="20110">
                  <c:v>-3</c:v>
                </c:pt>
                <c:pt idx="20111">
                  <c:v>-3</c:v>
                </c:pt>
                <c:pt idx="20112">
                  <c:v>-3</c:v>
                </c:pt>
                <c:pt idx="20113">
                  <c:v>-3</c:v>
                </c:pt>
                <c:pt idx="20114">
                  <c:v>-2</c:v>
                </c:pt>
                <c:pt idx="20115">
                  <c:v>-2</c:v>
                </c:pt>
                <c:pt idx="20116">
                  <c:v>-2</c:v>
                </c:pt>
                <c:pt idx="20117">
                  <c:v>-2</c:v>
                </c:pt>
                <c:pt idx="20118">
                  <c:v>-2</c:v>
                </c:pt>
                <c:pt idx="20119">
                  <c:v>-2</c:v>
                </c:pt>
                <c:pt idx="20120">
                  <c:v>-2</c:v>
                </c:pt>
                <c:pt idx="20121">
                  <c:v>-1</c:v>
                </c:pt>
                <c:pt idx="20122">
                  <c:v>-1</c:v>
                </c:pt>
                <c:pt idx="20123">
                  <c:v>0</c:v>
                </c:pt>
                <c:pt idx="20124">
                  <c:v>0</c:v>
                </c:pt>
                <c:pt idx="20125">
                  <c:v>0</c:v>
                </c:pt>
                <c:pt idx="20126">
                  <c:v>0</c:v>
                </c:pt>
                <c:pt idx="20127">
                  <c:v>0</c:v>
                </c:pt>
                <c:pt idx="20128">
                  <c:v>1</c:v>
                </c:pt>
                <c:pt idx="20129">
                  <c:v>1</c:v>
                </c:pt>
                <c:pt idx="20130">
                  <c:v>2</c:v>
                </c:pt>
                <c:pt idx="20131">
                  <c:v>2</c:v>
                </c:pt>
                <c:pt idx="20132">
                  <c:v>2</c:v>
                </c:pt>
                <c:pt idx="20133">
                  <c:v>2</c:v>
                </c:pt>
                <c:pt idx="20134">
                  <c:v>2</c:v>
                </c:pt>
                <c:pt idx="20135">
                  <c:v>2</c:v>
                </c:pt>
                <c:pt idx="20136">
                  <c:v>2</c:v>
                </c:pt>
                <c:pt idx="20137">
                  <c:v>3</c:v>
                </c:pt>
                <c:pt idx="20138">
                  <c:v>3</c:v>
                </c:pt>
                <c:pt idx="20139">
                  <c:v>3</c:v>
                </c:pt>
                <c:pt idx="20140">
                  <c:v>3</c:v>
                </c:pt>
                <c:pt idx="20141">
                  <c:v>3</c:v>
                </c:pt>
                <c:pt idx="20142">
                  <c:v>4</c:v>
                </c:pt>
                <c:pt idx="20143">
                  <c:v>4</c:v>
                </c:pt>
                <c:pt idx="20144">
                  <c:v>4</c:v>
                </c:pt>
                <c:pt idx="20145">
                  <c:v>5</c:v>
                </c:pt>
                <c:pt idx="20146">
                  <c:v>5</c:v>
                </c:pt>
                <c:pt idx="20147">
                  <c:v>5</c:v>
                </c:pt>
                <c:pt idx="20148">
                  <c:v>5</c:v>
                </c:pt>
                <c:pt idx="20149">
                  <c:v>5</c:v>
                </c:pt>
                <c:pt idx="20150">
                  <c:v>5</c:v>
                </c:pt>
                <c:pt idx="20151">
                  <c:v>6</c:v>
                </c:pt>
                <c:pt idx="20152">
                  <c:v>6</c:v>
                </c:pt>
                <c:pt idx="20153">
                  <c:v>6</c:v>
                </c:pt>
                <c:pt idx="20154">
                  <c:v>6</c:v>
                </c:pt>
                <c:pt idx="20155">
                  <c:v>6</c:v>
                </c:pt>
                <c:pt idx="20156">
                  <c:v>7</c:v>
                </c:pt>
                <c:pt idx="20157">
                  <c:v>7</c:v>
                </c:pt>
                <c:pt idx="20158">
                  <c:v>7</c:v>
                </c:pt>
                <c:pt idx="20159">
                  <c:v>7</c:v>
                </c:pt>
                <c:pt idx="20160">
                  <c:v>8</c:v>
                </c:pt>
                <c:pt idx="20161">
                  <c:v>8</c:v>
                </c:pt>
                <c:pt idx="20162">
                  <c:v>8</c:v>
                </c:pt>
                <c:pt idx="20163">
                  <c:v>8</c:v>
                </c:pt>
                <c:pt idx="20164">
                  <c:v>9</c:v>
                </c:pt>
                <c:pt idx="20165">
                  <c:v>9</c:v>
                </c:pt>
                <c:pt idx="20166">
                  <c:v>9</c:v>
                </c:pt>
                <c:pt idx="20167">
                  <c:v>9</c:v>
                </c:pt>
                <c:pt idx="20168">
                  <c:v>9</c:v>
                </c:pt>
                <c:pt idx="20169">
                  <c:v>10</c:v>
                </c:pt>
                <c:pt idx="20170">
                  <c:v>11</c:v>
                </c:pt>
                <c:pt idx="20171">
                  <c:v>13</c:v>
                </c:pt>
                <c:pt idx="20172">
                  <c:v>13</c:v>
                </c:pt>
                <c:pt idx="20173">
                  <c:v>14</c:v>
                </c:pt>
                <c:pt idx="20174">
                  <c:v>16</c:v>
                </c:pt>
                <c:pt idx="20175">
                  <c:v>17</c:v>
                </c:pt>
                <c:pt idx="20176">
                  <c:v>19</c:v>
                </c:pt>
                <c:pt idx="20177">
                  <c:v>20</c:v>
                </c:pt>
                <c:pt idx="20178">
                  <c:v>22</c:v>
                </c:pt>
                <c:pt idx="20179">
                  <c:v>-14</c:v>
                </c:pt>
                <c:pt idx="20180">
                  <c:v>-13</c:v>
                </c:pt>
                <c:pt idx="20181">
                  <c:v>-12</c:v>
                </c:pt>
                <c:pt idx="20182">
                  <c:v>-12</c:v>
                </c:pt>
                <c:pt idx="20183">
                  <c:v>-12</c:v>
                </c:pt>
                <c:pt idx="20184">
                  <c:v>-11</c:v>
                </c:pt>
                <c:pt idx="20185">
                  <c:v>-10</c:v>
                </c:pt>
                <c:pt idx="20186">
                  <c:v>-10</c:v>
                </c:pt>
                <c:pt idx="20187">
                  <c:v>-9</c:v>
                </c:pt>
                <c:pt idx="20188">
                  <c:v>-9</c:v>
                </c:pt>
                <c:pt idx="20189">
                  <c:v>-8</c:v>
                </c:pt>
                <c:pt idx="20190">
                  <c:v>-8</c:v>
                </c:pt>
                <c:pt idx="20191">
                  <c:v>-7</c:v>
                </c:pt>
                <c:pt idx="20192">
                  <c:v>-7</c:v>
                </c:pt>
                <c:pt idx="20193">
                  <c:v>-7</c:v>
                </c:pt>
                <c:pt idx="20194">
                  <c:v>-6</c:v>
                </c:pt>
                <c:pt idx="20195">
                  <c:v>-6</c:v>
                </c:pt>
                <c:pt idx="20196">
                  <c:v>-5</c:v>
                </c:pt>
                <c:pt idx="20197">
                  <c:v>-5</c:v>
                </c:pt>
                <c:pt idx="20198">
                  <c:v>-5</c:v>
                </c:pt>
                <c:pt idx="20199">
                  <c:v>-5</c:v>
                </c:pt>
                <c:pt idx="20200">
                  <c:v>-5</c:v>
                </c:pt>
                <c:pt idx="20201">
                  <c:v>-4</c:v>
                </c:pt>
                <c:pt idx="20202">
                  <c:v>-4</c:v>
                </c:pt>
                <c:pt idx="20203">
                  <c:v>-4</c:v>
                </c:pt>
                <c:pt idx="20204">
                  <c:v>-4</c:v>
                </c:pt>
                <c:pt idx="20205">
                  <c:v>-4</c:v>
                </c:pt>
                <c:pt idx="20206">
                  <c:v>-4</c:v>
                </c:pt>
                <c:pt idx="20207">
                  <c:v>-4</c:v>
                </c:pt>
                <c:pt idx="20208">
                  <c:v>-3</c:v>
                </c:pt>
                <c:pt idx="20209">
                  <c:v>-3</c:v>
                </c:pt>
                <c:pt idx="20210">
                  <c:v>-3</c:v>
                </c:pt>
                <c:pt idx="20211">
                  <c:v>-3</c:v>
                </c:pt>
                <c:pt idx="20212">
                  <c:v>-3</c:v>
                </c:pt>
                <c:pt idx="20213">
                  <c:v>-2</c:v>
                </c:pt>
                <c:pt idx="20214">
                  <c:v>-2</c:v>
                </c:pt>
                <c:pt idx="20215">
                  <c:v>-2</c:v>
                </c:pt>
                <c:pt idx="20216">
                  <c:v>-2</c:v>
                </c:pt>
                <c:pt idx="20217">
                  <c:v>-1</c:v>
                </c:pt>
                <c:pt idx="20218">
                  <c:v>-1</c:v>
                </c:pt>
                <c:pt idx="20219">
                  <c:v>-1</c:v>
                </c:pt>
                <c:pt idx="20220">
                  <c:v>-1</c:v>
                </c:pt>
                <c:pt idx="20221">
                  <c:v>-1</c:v>
                </c:pt>
                <c:pt idx="20222">
                  <c:v>0</c:v>
                </c:pt>
                <c:pt idx="20223">
                  <c:v>0</c:v>
                </c:pt>
                <c:pt idx="20224">
                  <c:v>0</c:v>
                </c:pt>
                <c:pt idx="20225">
                  <c:v>0</c:v>
                </c:pt>
                <c:pt idx="20226">
                  <c:v>0</c:v>
                </c:pt>
                <c:pt idx="20227">
                  <c:v>0</c:v>
                </c:pt>
                <c:pt idx="20228">
                  <c:v>1</c:v>
                </c:pt>
                <c:pt idx="20229">
                  <c:v>1</c:v>
                </c:pt>
                <c:pt idx="20230">
                  <c:v>1</c:v>
                </c:pt>
                <c:pt idx="20231">
                  <c:v>2</c:v>
                </c:pt>
                <c:pt idx="20232">
                  <c:v>2</c:v>
                </c:pt>
                <c:pt idx="20233">
                  <c:v>2</c:v>
                </c:pt>
                <c:pt idx="20234">
                  <c:v>2</c:v>
                </c:pt>
                <c:pt idx="20235">
                  <c:v>2</c:v>
                </c:pt>
                <c:pt idx="20236">
                  <c:v>2</c:v>
                </c:pt>
                <c:pt idx="20237">
                  <c:v>3</c:v>
                </c:pt>
                <c:pt idx="20238">
                  <c:v>3</c:v>
                </c:pt>
                <c:pt idx="20239">
                  <c:v>3</c:v>
                </c:pt>
                <c:pt idx="20240">
                  <c:v>3</c:v>
                </c:pt>
                <c:pt idx="20241">
                  <c:v>3</c:v>
                </c:pt>
                <c:pt idx="20242">
                  <c:v>4</c:v>
                </c:pt>
                <c:pt idx="20243">
                  <c:v>4</c:v>
                </c:pt>
                <c:pt idx="20244">
                  <c:v>5</c:v>
                </c:pt>
                <c:pt idx="20245">
                  <c:v>5</c:v>
                </c:pt>
                <c:pt idx="20246">
                  <c:v>6</c:v>
                </c:pt>
                <c:pt idx="20247">
                  <c:v>6</c:v>
                </c:pt>
                <c:pt idx="20248">
                  <c:v>6</c:v>
                </c:pt>
                <c:pt idx="20249">
                  <c:v>6</c:v>
                </c:pt>
                <c:pt idx="20250">
                  <c:v>8</c:v>
                </c:pt>
                <c:pt idx="20251">
                  <c:v>8</c:v>
                </c:pt>
                <c:pt idx="20252">
                  <c:v>8</c:v>
                </c:pt>
                <c:pt idx="20253">
                  <c:v>8</c:v>
                </c:pt>
                <c:pt idx="20254">
                  <c:v>9</c:v>
                </c:pt>
                <c:pt idx="20255">
                  <c:v>9</c:v>
                </c:pt>
                <c:pt idx="20256">
                  <c:v>10</c:v>
                </c:pt>
                <c:pt idx="20257">
                  <c:v>10</c:v>
                </c:pt>
                <c:pt idx="20258">
                  <c:v>10</c:v>
                </c:pt>
                <c:pt idx="20259">
                  <c:v>11</c:v>
                </c:pt>
                <c:pt idx="20260">
                  <c:v>11</c:v>
                </c:pt>
                <c:pt idx="20261">
                  <c:v>11</c:v>
                </c:pt>
                <c:pt idx="20262">
                  <c:v>15</c:v>
                </c:pt>
                <c:pt idx="20263">
                  <c:v>16</c:v>
                </c:pt>
                <c:pt idx="20264">
                  <c:v>16</c:v>
                </c:pt>
                <c:pt idx="20265">
                  <c:v>18</c:v>
                </c:pt>
                <c:pt idx="20266">
                  <c:v>22</c:v>
                </c:pt>
                <c:pt idx="20267">
                  <c:v>28</c:v>
                </c:pt>
                <c:pt idx="20268">
                  <c:v>-23</c:v>
                </c:pt>
                <c:pt idx="20269">
                  <c:v>-15</c:v>
                </c:pt>
                <c:pt idx="20270">
                  <c:v>-15</c:v>
                </c:pt>
                <c:pt idx="20271">
                  <c:v>-15</c:v>
                </c:pt>
                <c:pt idx="20272">
                  <c:v>-15</c:v>
                </c:pt>
                <c:pt idx="20273">
                  <c:v>-14</c:v>
                </c:pt>
                <c:pt idx="20274">
                  <c:v>-13</c:v>
                </c:pt>
                <c:pt idx="20275">
                  <c:v>-13</c:v>
                </c:pt>
                <c:pt idx="20276">
                  <c:v>-11</c:v>
                </c:pt>
                <c:pt idx="20277">
                  <c:v>-10</c:v>
                </c:pt>
                <c:pt idx="20278">
                  <c:v>-10</c:v>
                </c:pt>
                <c:pt idx="20279">
                  <c:v>-9</c:v>
                </c:pt>
                <c:pt idx="20280">
                  <c:v>-8</c:v>
                </c:pt>
                <c:pt idx="20281">
                  <c:v>-7</c:v>
                </c:pt>
                <c:pt idx="20282">
                  <c:v>-7</c:v>
                </c:pt>
                <c:pt idx="20283">
                  <c:v>-6</c:v>
                </c:pt>
                <c:pt idx="20284">
                  <c:v>-6</c:v>
                </c:pt>
                <c:pt idx="20285">
                  <c:v>-5</c:v>
                </c:pt>
                <c:pt idx="20286">
                  <c:v>-5</c:v>
                </c:pt>
                <c:pt idx="20287">
                  <c:v>-4</c:v>
                </c:pt>
                <c:pt idx="20288">
                  <c:v>-4</c:v>
                </c:pt>
                <c:pt idx="20289">
                  <c:v>-3</c:v>
                </c:pt>
                <c:pt idx="20290">
                  <c:v>-3</c:v>
                </c:pt>
                <c:pt idx="20291">
                  <c:v>-3</c:v>
                </c:pt>
                <c:pt idx="20292">
                  <c:v>-3</c:v>
                </c:pt>
                <c:pt idx="20293">
                  <c:v>-2</c:v>
                </c:pt>
                <c:pt idx="20294">
                  <c:v>-2</c:v>
                </c:pt>
                <c:pt idx="20295">
                  <c:v>-2</c:v>
                </c:pt>
                <c:pt idx="20296">
                  <c:v>-2</c:v>
                </c:pt>
                <c:pt idx="20297">
                  <c:v>-2</c:v>
                </c:pt>
                <c:pt idx="20298">
                  <c:v>-2</c:v>
                </c:pt>
                <c:pt idx="20299">
                  <c:v>-2</c:v>
                </c:pt>
                <c:pt idx="20300">
                  <c:v>-1</c:v>
                </c:pt>
                <c:pt idx="20301">
                  <c:v>-1</c:v>
                </c:pt>
                <c:pt idx="20302">
                  <c:v>-1</c:v>
                </c:pt>
                <c:pt idx="20303">
                  <c:v>-1</c:v>
                </c:pt>
                <c:pt idx="20304">
                  <c:v>-1</c:v>
                </c:pt>
                <c:pt idx="20305">
                  <c:v>0</c:v>
                </c:pt>
                <c:pt idx="20306">
                  <c:v>0</c:v>
                </c:pt>
                <c:pt idx="20307">
                  <c:v>0</c:v>
                </c:pt>
                <c:pt idx="20308">
                  <c:v>0</c:v>
                </c:pt>
                <c:pt idx="20309">
                  <c:v>0</c:v>
                </c:pt>
                <c:pt idx="20310">
                  <c:v>0</c:v>
                </c:pt>
                <c:pt idx="20311">
                  <c:v>0</c:v>
                </c:pt>
                <c:pt idx="20312">
                  <c:v>1</c:v>
                </c:pt>
                <c:pt idx="20313">
                  <c:v>1</c:v>
                </c:pt>
                <c:pt idx="20314">
                  <c:v>1</c:v>
                </c:pt>
                <c:pt idx="20315">
                  <c:v>1</c:v>
                </c:pt>
                <c:pt idx="20316">
                  <c:v>2</c:v>
                </c:pt>
                <c:pt idx="20317">
                  <c:v>2</c:v>
                </c:pt>
                <c:pt idx="20318">
                  <c:v>2</c:v>
                </c:pt>
                <c:pt idx="20319">
                  <c:v>2</c:v>
                </c:pt>
                <c:pt idx="20320">
                  <c:v>2</c:v>
                </c:pt>
                <c:pt idx="20321">
                  <c:v>3</c:v>
                </c:pt>
                <c:pt idx="20322">
                  <c:v>3</c:v>
                </c:pt>
                <c:pt idx="20323">
                  <c:v>3</c:v>
                </c:pt>
                <c:pt idx="20324">
                  <c:v>4</c:v>
                </c:pt>
                <c:pt idx="20325">
                  <c:v>4</c:v>
                </c:pt>
                <c:pt idx="20326">
                  <c:v>4</c:v>
                </c:pt>
                <c:pt idx="20327">
                  <c:v>4</c:v>
                </c:pt>
                <c:pt idx="20328">
                  <c:v>4</c:v>
                </c:pt>
                <c:pt idx="20329">
                  <c:v>5</c:v>
                </c:pt>
                <c:pt idx="20330">
                  <c:v>5</c:v>
                </c:pt>
                <c:pt idx="20331">
                  <c:v>6</c:v>
                </c:pt>
                <c:pt idx="20332">
                  <c:v>6</c:v>
                </c:pt>
                <c:pt idx="20333">
                  <c:v>6</c:v>
                </c:pt>
                <c:pt idx="20334">
                  <c:v>6</c:v>
                </c:pt>
                <c:pt idx="20335">
                  <c:v>6</c:v>
                </c:pt>
                <c:pt idx="20336">
                  <c:v>6</c:v>
                </c:pt>
                <c:pt idx="20337">
                  <c:v>7</c:v>
                </c:pt>
                <c:pt idx="20338">
                  <c:v>7</c:v>
                </c:pt>
                <c:pt idx="20339">
                  <c:v>7</c:v>
                </c:pt>
                <c:pt idx="20340">
                  <c:v>7</c:v>
                </c:pt>
                <c:pt idx="20341">
                  <c:v>7</c:v>
                </c:pt>
                <c:pt idx="20342">
                  <c:v>7</c:v>
                </c:pt>
                <c:pt idx="20343">
                  <c:v>9</c:v>
                </c:pt>
                <c:pt idx="20344">
                  <c:v>10</c:v>
                </c:pt>
                <c:pt idx="20345">
                  <c:v>10</c:v>
                </c:pt>
                <c:pt idx="20346">
                  <c:v>10</c:v>
                </c:pt>
                <c:pt idx="20347">
                  <c:v>10</c:v>
                </c:pt>
                <c:pt idx="20348">
                  <c:v>11</c:v>
                </c:pt>
                <c:pt idx="20349">
                  <c:v>13</c:v>
                </c:pt>
                <c:pt idx="20350">
                  <c:v>13</c:v>
                </c:pt>
                <c:pt idx="20351">
                  <c:v>13</c:v>
                </c:pt>
                <c:pt idx="20352">
                  <c:v>14</c:v>
                </c:pt>
                <c:pt idx="20353">
                  <c:v>15</c:v>
                </c:pt>
                <c:pt idx="20354">
                  <c:v>19</c:v>
                </c:pt>
                <c:pt idx="20355">
                  <c:v>21</c:v>
                </c:pt>
                <c:pt idx="20356">
                  <c:v>21</c:v>
                </c:pt>
                <c:pt idx="20357">
                  <c:v>-16</c:v>
                </c:pt>
                <c:pt idx="20358">
                  <c:v>-16</c:v>
                </c:pt>
                <c:pt idx="20359">
                  <c:v>-15</c:v>
                </c:pt>
                <c:pt idx="20360">
                  <c:v>-13</c:v>
                </c:pt>
                <c:pt idx="20361">
                  <c:v>-12</c:v>
                </c:pt>
                <c:pt idx="20362">
                  <c:v>-11</c:v>
                </c:pt>
                <c:pt idx="20363">
                  <c:v>-11</c:v>
                </c:pt>
                <c:pt idx="20364">
                  <c:v>-9</c:v>
                </c:pt>
                <c:pt idx="20365">
                  <c:v>-9</c:v>
                </c:pt>
                <c:pt idx="20366">
                  <c:v>-9</c:v>
                </c:pt>
                <c:pt idx="20367">
                  <c:v>-9</c:v>
                </c:pt>
                <c:pt idx="20368">
                  <c:v>-8</c:v>
                </c:pt>
                <c:pt idx="20369">
                  <c:v>-7</c:v>
                </c:pt>
                <c:pt idx="20370">
                  <c:v>-7</c:v>
                </c:pt>
                <c:pt idx="20371">
                  <c:v>-7</c:v>
                </c:pt>
                <c:pt idx="20372">
                  <c:v>-7</c:v>
                </c:pt>
                <c:pt idx="20373">
                  <c:v>-7</c:v>
                </c:pt>
                <c:pt idx="20374">
                  <c:v>-6</c:v>
                </c:pt>
                <c:pt idx="20375">
                  <c:v>-5</c:v>
                </c:pt>
                <c:pt idx="20376">
                  <c:v>-5</c:v>
                </c:pt>
                <c:pt idx="20377">
                  <c:v>-5</c:v>
                </c:pt>
                <c:pt idx="20378">
                  <c:v>-4</c:v>
                </c:pt>
                <c:pt idx="20379">
                  <c:v>-4</c:v>
                </c:pt>
                <c:pt idx="20380">
                  <c:v>-4</c:v>
                </c:pt>
                <c:pt idx="20381">
                  <c:v>-4</c:v>
                </c:pt>
                <c:pt idx="20382">
                  <c:v>-4</c:v>
                </c:pt>
                <c:pt idx="20383">
                  <c:v>-4</c:v>
                </c:pt>
                <c:pt idx="20384">
                  <c:v>-4</c:v>
                </c:pt>
                <c:pt idx="20385">
                  <c:v>-3</c:v>
                </c:pt>
                <c:pt idx="20386">
                  <c:v>-3</c:v>
                </c:pt>
                <c:pt idx="20387">
                  <c:v>-3</c:v>
                </c:pt>
                <c:pt idx="20388">
                  <c:v>-3</c:v>
                </c:pt>
                <c:pt idx="20389">
                  <c:v>-2</c:v>
                </c:pt>
                <c:pt idx="20390">
                  <c:v>-2</c:v>
                </c:pt>
                <c:pt idx="20391">
                  <c:v>-2</c:v>
                </c:pt>
                <c:pt idx="20392">
                  <c:v>-2</c:v>
                </c:pt>
                <c:pt idx="20393">
                  <c:v>-2</c:v>
                </c:pt>
                <c:pt idx="20394">
                  <c:v>-2</c:v>
                </c:pt>
                <c:pt idx="20395">
                  <c:v>-2</c:v>
                </c:pt>
                <c:pt idx="20396">
                  <c:v>-1</c:v>
                </c:pt>
                <c:pt idx="20397">
                  <c:v>-1</c:v>
                </c:pt>
                <c:pt idx="20398">
                  <c:v>-1</c:v>
                </c:pt>
                <c:pt idx="20399">
                  <c:v>-1</c:v>
                </c:pt>
                <c:pt idx="20400">
                  <c:v>-1</c:v>
                </c:pt>
                <c:pt idx="20401">
                  <c:v>0</c:v>
                </c:pt>
                <c:pt idx="20402">
                  <c:v>1</c:v>
                </c:pt>
                <c:pt idx="20403">
                  <c:v>1</c:v>
                </c:pt>
                <c:pt idx="20404">
                  <c:v>1</c:v>
                </c:pt>
                <c:pt idx="20405">
                  <c:v>1</c:v>
                </c:pt>
                <c:pt idx="20406">
                  <c:v>1</c:v>
                </c:pt>
                <c:pt idx="20407">
                  <c:v>2</c:v>
                </c:pt>
                <c:pt idx="20408">
                  <c:v>2</c:v>
                </c:pt>
                <c:pt idx="20409">
                  <c:v>2</c:v>
                </c:pt>
                <c:pt idx="20410">
                  <c:v>2</c:v>
                </c:pt>
                <c:pt idx="20411">
                  <c:v>2</c:v>
                </c:pt>
                <c:pt idx="20412">
                  <c:v>2</c:v>
                </c:pt>
                <c:pt idx="20413">
                  <c:v>2</c:v>
                </c:pt>
                <c:pt idx="20414">
                  <c:v>2</c:v>
                </c:pt>
                <c:pt idx="20415">
                  <c:v>2</c:v>
                </c:pt>
                <c:pt idx="20416">
                  <c:v>2</c:v>
                </c:pt>
                <c:pt idx="20417">
                  <c:v>3</c:v>
                </c:pt>
                <c:pt idx="20418">
                  <c:v>3</c:v>
                </c:pt>
                <c:pt idx="20419">
                  <c:v>3</c:v>
                </c:pt>
                <c:pt idx="20420">
                  <c:v>3</c:v>
                </c:pt>
                <c:pt idx="20421">
                  <c:v>3</c:v>
                </c:pt>
                <c:pt idx="20422">
                  <c:v>3</c:v>
                </c:pt>
                <c:pt idx="20423">
                  <c:v>4</c:v>
                </c:pt>
                <c:pt idx="20424">
                  <c:v>4</c:v>
                </c:pt>
                <c:pt idx="20425">
                  <c:v>4</c:v>
                </c:pt>
                <c:pt idx="20426">
                  <c:v>5</c:v>
                </c:pt>
                <c:pt idx="20427">
                  <c:v>5</c:v>
                </c:pt>
                <c:pt idx="20428">
                  <c:v>5</c:v>
                </c:pt>
                <c:pt idx="20429">
                  <c:v>5</c:v>
                </c:pt>
                <c:pt idx="20430">
                  <c:v>5</c:v>
                </c:pt>
                <c:pt idx="20431">
                  <c:v>6</c:v>
                </c:pt>
                <c:pt idx="20432">
                  <c:v>7</c:v>
                </c:pt>
                <c:pt idx="20433">
                  <c:v>7</c:v>
                </c:pt>
                <c:pt idx="20434">
                  <c:v>8</c:v>
                </c:pt>
                <c:pt idx="20435">
                  <c:v>8</c:v>
                </c:pt>
                <c:pt idx="20436">
                  <c:v>9</c:v>
                </c:pt>
                <c:pt idx="20437">
                  <c:v>9</c:v>
                </c:pt>
                <c:pt idx="20438">
                  <c:v>10</c:v>
                </c:pt>
                <c:pt idx="20439">
                  <c:v>10</c:v>
                </c:pt>
                <c:pt idx="20440">
                  <c:v>10</c:v>
                </c:pt>
                <c:pt idx="20441">
                  <c:v>10</c:v>
                </c:pt>
                <c:pt idx="20442">
                  <c:v>11</c:v>
                </c:pt>
                <c:pt idx="20443">
                  <c:v>11</c:v>
                </c:pt>
                <c:pt idx="20444">
                  <c:v>12</c:v>
                </c:pt>
                <c:pt idx="20445">
                  <c:v>13</c:v>
                </c:pt>
                <c:pt idx="20446">
                  <c:v>14</c:v>
                </c:pt>
                <c:pt idx="20447">
                  <c:v>15</c:v>
                </c:pt>
                <c:pt idx="20448">
                  <c:v>15</c:v>
                </c:pt>
                <c:pt idx="20449">
                  <c:v>15</c:v>
                </c:pt>
                <c:pt idx="20450">
                  <c:v>18</c:v>
                </c:pt>
                <c:pt idx="20451">
                  <c:v>19</c:v>
                </c:pt>
                <c:pt idx="20452">
                  <c:v>-16</c:v>
                </c:pt>
                <c:pt idx="20453">
                  <c:v>-15</c:v>
                </c:pt>
                <c:pt idx="20454">
                  <c:v>-14</c:v>
                </c:pt>
                <c:pt idx="20455">
                  <c:v>-13</c:v>
                </c:pt>
                <c:pt idx="20456">
                  <c:v>-13</c:v>
                </c:pt>
                <c:pt idx="20457">
                  <c:v>-13</c:v>
                </c:pt>
                <c:pt idx="20458">
                  <c:v>-11</c:v>
                </c:pt>
                <c:pt idx="20459">
                  <c:v>-10</c:v>
                </c:pt>
                <c:pt idx="20460">
                  <c:v>-10</c:v>
                </c:pt>
                <c:pt idx="20461">
                  <c:v>-9</c:v>
                </c:pt>
                <c:pt idx="20462">
                  <c:v>-9</c:v>
                </c:pt>
                <c:pt idx="20463">
                  <c:v>-8</c:v>
                </c:pt>
                <c:pt idx="20464">
                  <c:v>-8</c:v>
                </c:pt>
                <c:pt idx="20465">
                  <c:v>-7</c:v>
                </c:pt>
                <c:pt idx="20466">
                  <c:v>-7</c:v>
                </c:pt>
                <c:pt idx="20467">
                  <c:v>-7</c:v>
                </c:pt>
                <c:pt idx="20468">
                  <c:v>-6</c:v>
                </c:pt>
                <c:pt idx="20469">
                  <c:v>-6</c:v>
                </c:pt>
                <c:pt idx="20470">
                  <c:v>-6</c:v>
                </c:pt>
                <c:pt idx="20471">
                  <c:v>-6</c:v>
                </c:pt>
                <c:pt idx="20472">
                  <c:v>-6</c:v>
                </c:pt>
                <c:pt idx="20473">
                  <c:v>-6</c:v>
                </c:pt>
                <c:pt idx="20474">
                  <c:v>-5</c:v>
                </c:pt>
                <c:pt idx="20475">
                  <c:v>-5</c:v>
                </c:pt>
                <c:pt idx="20476">
                  <c:v>-5</c:v>
                </c:pt>
                <c:pt idx="20477">
                  <c:v>-5</c:v>
                </c:pt>
                <c:pt idx="20478">
                  <c:v>-5</c:v>
                </c:pt>
                <c:pt idx="20479">
                  <c:v>-5</c:v>
                </c:pt>
                <c:pt idx="20480">
                  <c:v>-4</c:v>
                </c:pt>
                <c:pt idx="20481">
                  <c:v>-4</c:v>
                </c:pt>
                <c:pt idx="20482">
                  <c:v>-4</c:v>
                </c:pt>
                <c:pt idx="20483">
                  <c:v>-4</c:v>
                </c:pt>
                <c:pt idx="20484">
                  <c:v>-3</c:v>
                </c:pt>
                <c:pt idx="20485">
                  <c:v>-3</c:v>
                </c:pt>
                <c:pt idx="20486">
                  <c:v>-3</c:v>
                </c:pt>
                <c:pt idx="20487">
                  <c:v>-2</c:v>
                </c:pt>
                <c:pt idx="20488">
                  <c:v>-2</c:v>
                </c:pt>
                <c:pt idx="20489">
                  <c:v>-2</c:v>
                </c:pt>
                <c:pt idx="20490">
                  <c:v>-2</c:v>
                </c:pt>
                <c:pt idx="20491">
                  <c:v>-2</c:v>
                </c:pt>
                <c:pt idx="20492">
                  <c:v>-1</c:v>
                </c:pt>
                <c:pt idx="20493">
                  <c:v>-1</c:v>
                </c:pt>
                <c:pt idx="20494">
                  <c:v>-1</c:v>
                </c:pt>
                <c:pt idx="20495">
                  <c:v>0</c:v>
                </c:pt>
                <c:pt idx="20496">
                  <c:v>0</c:v>
                </c:pt>
                <c:pt idx="20497">
                  <c:v>0</c:v>
                </c:pt>
                <c:pt idx="20498">
                  <c:v>1</c:v>
                </c:pt>
                <c:pt idx="20499">
                  <c:v>1</c:v>
                </c:pt>
                <c:pt idx="20500">
                  <c:v>1</c:v>
                </c:pt>
                <c:pt idx="20501">
                  <c:v>1</c:v>
                </c:pt>
                <c:pt idx="20502">
                  <c:v>1</c:v>
                </c:pt>
                <c:pt idx="20503">
                  <c:v>1</c:v>
                </c:pt>
                <c:pt idx="20504">
                  <c:v>2</c:v>
                </c:pt>
                <c:pt idx="20505">
                  <c:v>2</c:v>
                </c:pt>
                <c:pt idx="20506">
                  <c:v>2</c:v>
                </c:pt>
                <c:pt idx="20507">
                  <c:v>2</c:v>
                </c:pt>
                <c:pt idx="20508">
                  <c:v>3</c:v>
                </c:pt>
                <c:pt idx="20509">
                  <c:v>3</c:v>
                </c:pt>
                <c:pt idx="20510">
                  <c:v>3</c:v>
                </c:pt>
                <c:pt idx="20511">
                  <c:v>3</c:v>
                </c:pt>
                <c:pt idx="20512">
                  <c:v>3</c:v>
                </c:pt>
                <c:pt idx="20513">
                  <c:v>3</c:v>
                </c:pt>
                <c:pt idx="20514">
                  <c:v>3</c:v>
                </c:pt>
                <c:pt idx="20515">
                  <c:v>4</c:v>
                </c:pt>
                <c:pt idx="20516">
                  <c:v>4</c:v>
                </c:pt>
                <c:pt idx="20517">
                  <c:v>4</c:v>
                </c:pt>
                <c:pt idx="20518">
                  <c:v>4</c:v>
                </c:pt>
                <c:pt idx="20519">
                  <c:v>5</c:v>
                </c:pt>
                <c:pt idx="20520">
                  <c:v>5</c:v>
                </c:pt>
                <c:pt idx="20521">
                  <c:v>5</c:v>
                </c:pt>
                <c:pt idx="20522">
                  <c:v>5</c:v>
                </c:pt>
                <c:pt idx="20523">
                  <c:v>6</c:v>
                </c:pt>
                <c:pt idx="20524">
                  <c:v>6</c:v>
                </c:pt>
                <c:pt idx="20525">
                  <c:v>6</c:v>
                </c:pt>
                <c:pt idx="20526">
                  <c:v>6</c:v>
                </c:pt>
                <c:pt idx="20527">
                  <c:v>7</c:v>
                </c:pt>
                <c:pt idx="20528">
                  <c:v>7</c:v>
                </c:pt>
                <c:pt idx="20529">
                  <c:v>7</c:v>
                </c:pt>
                <c:pt idx="20530">
                  <c:v>7</c:v>
                </c:pt>
                <c:pt idx="20531">
                  <c:v>7</c:v>
                </c:pt>
                <c:pt idx="20532">
                  <c:v>7</c:v>
                </c:pt>
                <c:pt idx="20533">
                  <c:v>8</c:v>
                </c:pt>
                <c:pt idx="20534">
                  <c:v>10</c:v>
                </c:pt>
                <c:pt idx="20535">
                  <c:v>10</c:v>
                </c:pt>
                <c:pt idx="20536">
                  <c:v>10</c:v>
                </c:pt>
                <c:pt idx="20537">
                  <c:v>10</c:v>
                </c:pt>
                <c:pt idx="20538">
                  <c:v>12</c:v>
                </c:pt>
                <c:pt idx="20539">
                  <c:v>12</c:v>
                </c:pt>
                <c:pt idx="20540">
                  <c:v>12</c:v>
                </c:pt>
                <c:pt idx="20541">
                  <c:v>12</c:v>
                </c:pt>
                <c:pt idx="20542">
                  <c:v>12</c:v>
                </c:pt>
                <c:pt idx="20543">
                  <c:v>15</c:v>
                </c:pt>
                <c:pt idx="20544">
                  <c:v>15</c:v>
                </c:pt>
                <c:pt idx="20545">
                  <c:v>15</c:v>
                </c:pt>
                <c:pt idx="20546">
                  <c:v>15</c:v>
                </c:pt>
                <c:pt idx="20547">
                  <c:v>16</c:v>
                </c:pt>
                <c:pt idx="20548">
                  <c:v>16</c:v>
                </c:pt>
                <c:pt idx="20549">
                  <c:v>18</c:v>
                </c:pt>
                <c:pt idx="20550">
                  <c:v>20</c:v>
                </c:pt>
                <c:pt idx="20551">
                  <c:v>20</c:v>
                </c:pt>
                <c:pt idx="20552">
                  <c:v>-18</c:v>
                </c:pt>
                <c:pt idx="20553">
                  <c:v>-15</c:v>
                </c:pt>
                <c:pt idx="20554">
                  <c:v>-13</c:v>
                </c:pt>
                <c:pt idx="20555">
                  <c:v>-12</c:v>
                </c:pt>
                <c:pt idx="20556">
                  <c:v>-11</c:v>
                </c:pt>
                <c:pt idx="20557">
                  <c:v>-10</c:v>
                </c:pt>
                <c:pt idx="20558">
                  <c:v>-10</c:v>
                </c:pt>
                <c:pt idx="20559">
                  <c:v>-9</c:v>
                </c:pt>
                <c:pt idx="20560">
                  <c:v>-8</c:v>
                </c:pt>
                <c:pt idx="20561">
                  <c:v>-8</c:v>
                </c:pt>
                <c:pt idx="20562">
                  <c:v>-7</c:v>
                </c:pt>
                <c:pt idx="20563">
                  <c:v>-7</c:v>
                </c:pt>
                <c:pt idx="20564">
                  <c:v>-7</c:v>
                </c:pt>
                <c:pt idx="20565">
                  <c:v>-6</c:v>
                </c:pt>
                <c:pt idx="20566">
                  <c:v>-6</c:v>
                </c:pt>
                <c:pt idx="20567">
                  <c:v>-6</c:v>
                </c:pt>
                <c:pt idx="20568">
                  <c:v>-5</c:v>
                </c:pt>
                <c:pt idx="20569">
                  <c:v>-5</c:v>
                </c:pt>
                <c:pt idx="20570">
                  <c:v>-5</c:v>
                </c:pt>
                <c:pt idx="20571">
                  <c:v>-4</c:v>
                </c:pt>
                <c:pt idx="20572">
                  <c:v>-4</c:v>
                </c:pt>
                <c:pt idx="20573">
                  <c:v>-4</c:v>
                </c:pt>
                <c:pt idx="20574">
                  <c:v>-4</c:v>
                </c:pt>
                <c:pt idx="20575">
                  <c:v>-4</c:v>
                </c:pt>
                <c:pt idx="20576">
                  <c:v>-4</c:v>
                </c:pt>
                <c:pt idx="20577">
                  <c:v>-4</c:v>
                </c:pt>
                <c:pt idx="20578">
                  <c:v>-3</c:v>
                </c:pt>
                <c:pt idx="20579">
                  <c:v>-3</c:v>
                </c:pt>
                <c:pt idx="20580">
                  <c:v>-3</c:v>
                </c:pt>
                <c:pt idx="20581">
                  <c:v>-3</c:v>
                </c:pt>
                <c:pt idx="20582">
                  <c:v>-2</c:v>
                </c:pt>
                <c:pt idx="20583">
                  <c:v>-2</c:v>
                </c:pt>
                <c:pt idx="20584">
                  <c:v>-1</c:v>
                </c:pt>
                <c:pt idx="20585">
                  <c:v>-1</c:v>
                </c:pt>
                <c:pt idx="20586">
                  <c:v>-1</c:v>
                </c:pt>
                <c:pt idx="20587">
                  <c:v>0</c:v>
                </c:pt>
                <c:pt idx="20588">
                  <c:v>0</c:v>
                </c:pt>
                <c:pt idx="20589">
                  <c:v>0</c:v>
                </c:pt>
                <c:pt idx="20590">
                  <c:v>1</c:v>
                </c:pt>
                <c:pt idx="20591">
                  <c:v>1</c:v>
                </c:pt>
                <c:pt idx="20592">
                  <c:v>1</c:v>
                </c:pt>
                <c:pt idx="20593">
                  <c:v>2</c:v>
                </c:pt>
                <c:pt idx="20594">
                  <c:v>2</c:v>
                </c:pt>
                <c:pt idx="20595">
                  <c:v>2</c:v>
                </c:pt>
                <c:pt idx="20596">
                  <c:v>2</c:v>
                </c:pt>
                <c:pt idx="20597">
                  <c:v>2</c:v>
                </c:pt>
                <c:pt idx="20598">
                  <c:v>3</c:v>
                </c:pt>
                <c:pt idx="20599">
                  <c:v>3</c:v>
                </c:pt>
                <c:pt idx="20600">
                  <c:v>4</c:v>
                </c:pt>
                <c:pt idx="20601">
                  <c:v>4</c:v>
                </c:pt>
                <c:pt idx="20602">
                  <c:v>5</c:v>
                </c:pt>
                <c:pt idx="20603">
                  <c:v>5</c:v>
                </c:pt>
                <c:pt idx="20604">
                  <c:v>5</c:v>
                </c:pt>
                <c:pt idx="20605">
                  <c:v>5</c:v>
                </c:pt>
                <c:pt idx="20606">
                  <c:v>6</c:v>
                </c:pt>
                <c:pt idx="20607">
                  <c:v>6</c:v>
                </c:pt>
                <c:pt idx="20608">
                  <c:v>6</c:v>
                </c:pt>
                <c:pt idx="20609">
                  <c:v>6</c:v>
                </c:pt>
                <c:pt idx="20610">
                  <c:v>6</c:v>
                </c:pt>
                <c:pt idx="20611">
                  <c:v>7</c:v>
                </c:pt>
                <c:pt idx="20612">
                  <c:v>7</c:v>
                </c:pt>
                <c:pt idx="20613">
                  <c:v>7</c:v>
                </c:pt>
                <c:pt idx="20614">
                  <c:v>7</c:v>
                </c:pt>
                <c:pt idx="20615">
                  <c:v>8</c:v>
                </c:pt>
                <c:pt idx="20616">
                  <c:v>8</c:v>
                </c:pt>
                <c:pt idx="20617">
                  <c:v>8</c:v>
                </c:pt>
                <c:pt idx="20618">
                  <c:v>8</c:v>
                </c:pt>
                <c:pt idx="20619">
                  <c:v>9</c:v>
                </c:pt>
                <c:pt idx="20620">
                  <c:v>10</c:v>
                </c:pt>
                <c:pt idx="20621">
                  <c:v>10</c:v>
                </c:pt>
                <c:pt idx="20622">
                  <c:v>11</c:v>
                </c:pt>
                <c:pt idx="20623">
                  <c:v>11</c:v>
                </c:pt>
                <c:pt idx="20624">
                  <c:v>11</c:v>
                </c:pt>
                <c:pt idx="20625">
                  <c:v>11</c:v>
                </c:pt>
                <c:pt idx="20626">
                  <c:v>13</c:v>
                </c:pt>
                <c:pt idx="20627">
                  <c:v>14</c:v>
                </c:pt>
                <c:pt idx="20628">
                  <c:v>14</c:v>
                </c:pt>
                <c:pt idx="20629">
                  <c:v>14</c:v>
                </c:pt>
                <c:pt idx="20630">
                  <c:v>21</c:v>
                </c:pt>
                <c:pt idx="20631">
                  <c:v>23</c:v>
                </c:pt>
                <c:pt idx="20632">
                  <c:v>-20</c:v>
                </c:pt>
                <c:pt idx="20633">
                  <c:v>-13</c:v>
                </c:pt>
                <c:pt idx="20634">
                  <c:v>-13</c:v>
                </c:pt>
                <c:pt idx="20635">
                  <c:v>-12</c:v>
                </c:pt>
                <c:pt idx="20636">
                  <c:v>-12</c:v>
                </c:pt>
                <c:pt idx="20637">
                  <c:v>-10</c:v>
                </c:pt>
                <c:pt idx="20638">
                  <c:v>-10</c:v>
                </c:pt>
                <c:pt idx="20639">
                  <c:v>-10</c:v>
                </c:pt>
                <c:pt idx="20640">
                  <c:v>-10</c:v>
                </c:pt>
                <c:pt idx="20641">
                  <c:v>-9</c:v>
                </c:pt>
                <c:pt idx="20642">
                  <c:v>-9</c:v>
                </c:pt>
                <c:pt idx="20643">
                  <c:v>-8</c:v>
                </c:pt>
                <c:pt idx="20644">
                  <c:v>-8</c:v>
                </c:pt>
                <c:pt idx="20645">
                  <c:v>-7</c:v>
                </c:pt>
                <c:pt idx="20646">
                  <c:v>-7</c:v>
                </c:pt>
                <c:pt idx="20647">
                  <c:v>-6</c:v>
                </c:pt>
                <c:pt idx="20648">
                  <c:v>-6</c:v>
                </c:pt>
                <c:pt idx="20649">
                  <c:v>-5</c:v>
                </c:pt>
                <c:pt idx="20650">
                  <c:v>-5</c:v>
                </c:pt>
                <c:pt idx="20651">
                  <c:v>-5</c:v>
                </c:pt>
                <c:pt idx="20652">
                  <c:v>-5</c:v>
                </c:pt>
                <c:pt idx="20653">
                  <c:v>-4</c:v>
                </c:pt>
                <c:pt idx="20654">
                  <c:v>-4</c:v>
                </c:pt>
                <c:pt idx="20655">
                  <c:v>-4</c:v>
                </c:pt>
                <c:pt idx="20656">
                  <c:v>-4</c:v>
                </c:pt>
                <c:pt idx="20657">
                  <c:v>-4</c:v>
                </c:pt>
                <c:pt idx="20658">
                  <c:v>-4</c:v>
                </c:pt>
                <c:pt idx="20659">
                  <c:v>-4</c:v>
                </c:pt>
                <c:pt idx="20660">
                  <c:v>-4</c:v>
                </c:pt>
                <c:pt idx="20661">
                  <c:v>-3</c:v>
                </c:pt>
                <c:pt idx="20662">
                  <c:v>-3</c:v>
                </c:pt>
                <c:pt idx="20663">
                  <c:v>-3</c:v>
                </c:pt>
                <c:pt idx="20664">
                  <c:v>-3</c:v>
                </c:pt>
                <c:pt idx="20665">
                  <c:v>-3</c:v>
                </c:pt>
                <c:pt idx="20666">
                  <c:v>-2</c:v>
                </c:pt>
                <c:pt idx="20667">
                  <c:v>-2</c:v>
                </c:pt>
                <c:pt idx="20668">
                  <c:v>-1</c:v>
                </c:pt>
                <c:pt idx="20669">
                  <c:v>-1</c:v>
                </c:pt>
                <c:pt idx="20670">
                  <c:v>-1</c:v>
                </c:pt>
                <c:pt idx="20671">
                  <c:v>-1</c:v>
                </c:pt>
                <c:pt idx="20672">
                  <c:v>-1</c:v>
                </c:pt>
                <c:pt idx="20673">
                  <c:v>-1</c:v>
                </c:pt>
                <c:pt idx="20674">
                  <c:v>-1</c:v>
                </c:pt>
                <c:pt idx="20675">
                  <c:v>-1</c:v>
                </c:pt>
                <c:pt idx="20676">
                  <c:v>0</c:v>
                </c:pt>
                <c:pt idx="20677">
                  <c:v>0</c:v>
                </c:pt>
                <c:pt idx="20678">
                  <c:v>0</c:v>
                </c:pt>
                <c:pt idx="20679">
                  <c:v>0</c:v>
                </c:pt>
                <c:pt idx="20680">
                  <c:v>0</c:v>
                </c:pt>
                <c:pt idx="20681">
                  <c:v>0</c:v>
                </c:pt>
                <c:pt idx="20682">
                  <c:v>0</c:v>
                </c:pt>
                <c:pt idx="20683">
                  <c:v>0</c:v>
                </c:pt>
                <c:pt idx="20684">
                  <c:v>1</c:v>
                </c:pt>
                <c:pt idx="20685">
                  <c:v>1</c:v>
                </c:pt>
                <c:pt idx="20686">
                  <c:v>1</c:v>
                </c:pt>
                <c:pt idx="20687">
                  <c:v>1</c:v>
                </c:pt>
                <c:pt idx="20688">
                  <c:v>1</c:v>
                </c:pt>
                <c:pt idx="20689">
                  <c:v>1</c:v>
                </c:pt>
                <c:pt idx="20690">
                  <c:v>2</c:v>
                </c:pt>
                <c:pt idx="20691">
                  <c:v>2</c:v>
                </c:pt>
                <c:pt idx="20692">
                  <c:v>2</c:v>
                </c:pt>
                <c:pt idx="20693">
                  <c:v>2</c:v>
                </c:pt>
                <c:pt idx="20694">
                  <c:v>3</c:v>
                </c:pt>
                <c:pt idx="20695">
                  <c:v>3</c:v>
                </c:pt>
                <c:pt idx="20696">
                  <c:v>3</c:v>
                </c:pt>
                <c:pt idx="20697">
                  <c:v>3</c:v>
                </c:pt>
                <c:pt idx="20698">
                  <c:v>4</c:v>
                </c:pt>
                <c:pt idx="20699">
                  <c:v>4</c:v>
                </c:pt>
                <c:pt idx="20700">
                  <c:v>4</c:v>
                </c:pt>
                <c:pt idx="20701">
                  <c:v>4</c:v>
                </c:pt>
                <c:pt idx="20702">
                  <c:v>4</c:v>
                </c:pt>
                <c:pt idx="20703">
                  <c:v>4</c:v>
                </c:pt>
                <c:pt idx="20704">
                  <c:v>5</c:v>
                </c:pt>
                <c:pt idx="20705">
                  <c:v>5</c:v>
                </c:pt>
                <c:pt idx="20706">
                  <c:v>6</c:v>
                </c:pt>
                <c:pt idx="20707">
                  <c:v>6</c:v>
                </c:pt>
                <c:pt idx="20708">
                  <c:v>6</c:v>
                </c:pt>
                <c:pt idx="20709">
                  <c:v>6</c:v>
                </c:pt>
                <c:pt idx="20710">
                  <c:v>6</c:v>
                </c:pt>
                <c:pt idx="20711">
                  <c:v>6</c:v>
                </c:pt>
                <c:pt idx="20712">
                  <c:v>6</c:v>
                </c:pt>
                <c:pt idx="20713">
                  <c:v>7</c:v>
                </c:pt>
                <c:pt idx="20714">
                  <c:v>7</c:v>
                </c:pt>
                <c:pt idx="20715">
                  <c:v>7</c:v>
                </c:pt>
                <c:pt idx="20716">
                  <c:v>8</c:v>
                </c:pt>
                <c:pt idx="20717">
                  <c:v>8</c:v>
                </c:pt>
                <c:pt idx="20718">
                  <c:v>9</c:v>
                </c:pt>
                <c:pt idx="20719">
                  <c:v>9</c:v>
                </c:pt>
                <c:pt idx="20720">
                  <c:v>9</c:v>
                </c:pt>
                <c:pt idx="20721">
                  <c:v>10</c:v>
                </c:pt>
                <c:pt idx="20722">
                  <c:v>10</c:v>
                </c:pt>
                <c:pt idx="20723">
                  <c:v>11</c:v>
                </c:pt>
                <c:pt idx="20724">
                  <c:v>11</c:v>
                </c:pt>
                <c:pt idx="20725">
                  <c:v>12</c:v>
                </c:pt>
                <c:pt idx="20726">
                  <c:v>13</c:v>
                </c:pt>
                <c:pt idx="20727">
                  <c:v>13</c:v>
                </c:pt>
                <c:pt idx="20728">
                  <c:v>13</c:v>
                </c:pt>
                <c:pt idx="20729">
                  <c:v>13</c:v>
                </c:pt>
                <c:pt idx="20730">
                  <c:v>14</c:v>
                </c:pt>
                <c:pt idx="20731">
                  <c:v>14</c:v>
                </c:pt>
                <c:pt idx="20732">
                  <c:v>15</c:v>
                </c:pt>
                <c:pt idx="20733">
                  <c:v>16</c:v>
                </c:pt>
                <c:pt idx="20734">
                  <c:v>20</c:v>
                </c:pt>
                <c:pt idx="20735">
                  <c:v>23</c:v>
                </c:pt>
                <c:pt idx="20736">
                  <c:v>-21</c:v>
                </c:pt>
                <c:pt idx="20737">
                  <c:v>-14</c:v>
                </c:pt>
                <c:pt idx="20738">
                  <c:v>-14</c:v>
                </c:pt>
                <c:pt idx="20739">
                  <c:v>-13</c:v>
                </c:pt>
                <c:pt idx="20740">
                  <c:v>-13</c:v>
                </c:pt>
                <c:pt idx="20741">
                  <c:v>-13</c:v>
                </c:pt>
                <c:pt idx="20742">
                  <c:v>-12</c:v>
                </c:pt>
                <c:pt idx="20743">
                  <c:v>-12</c:v>
                </c:pt>
                <c:pt idx="20744">
                  <c:v>-11</c:v>
                </c:pt>
                <c:pt idx="20745">
                  <c:v>-11</c:v>
                </c:pt>
                <c:pt idx="20746">
                  <c:v>-11</c:v>
                </c:pt>
                <c:pt idx="20747">
                  <c:v>-11</c:v>
                </c:pt>
                <c:pt idx="20748">
                  <c:v>-10</c:v>
                </c:pt>
                <c:pt idx="20749">
                  <c:v>-10</c:v>
                </c:pt>
                <c:pt idx="20750">
                  <c:v>-10</c:v>
                </c:pt>
                <c:pt idx="20751">
                  <c:v>-9</c:v>
                </c:pt>
                <c:pt idx="20752">
                  <c:v>-9</c:v>
                </c:pt>
                <c:pt idx="20753">
                  <c:v>-7</c:v>
                </c:pt>
                <c:pt idx="20754">
                  <c:v>-6</c:v>
                </c:pt>
                <c:pt idx="20755">
                  <c:v>-6</c:v>
                </c:pt>
                <c:pt idx="20756">
                  <c:v>-6</c:v>
                </c:pt>
                <c:pt idx="20757">
                  <c:v>-5</c:v>
                </c:pt>
                <c:pt idx="20758">
                  <c:v>-5</c:v>
                </c:pt>
                <c:pt idx="20759">
                  <c:v>-4</c:v>
                </c:pt>
                <c:pt idx="20760">
                  <c:v>-4</c:v>
                </c:pt>
                <c:pt idx="20761">
                  <c:v>-3</c:v>
                </c:pt>
                <c:pt idx="20762">
                  <c:v>-3</c:v>
                </c:pt>
                <c:pt idx="20763">
                  <c:v>-3</c:v>
                </c:pt>
                <c:pt idx="20764">
                  <c:v>-2</c:v>
                </c:pt>
                <c:pt idx="20765">
                  <c:v>-2</c:v>
                </c:pt>
                <c:pt idx="20766">
                  <c:v>-1</c:v>
                </c:pt>
                <c:pt idx="20767">
                  <c:v>-1</c:v>
                </c:pt>
                <c:pt idx="20768">
                  <c:v>0</c:v>
                </c:pt>
                <c:pt idx="20769">
                  <c:v>0</c:v>
                </c:pt>
                <c:pt idx="20770">
                  <c:v>0</c:v>
                </c:pt>
                <c:pt idx="20771">
                  <c:v>1</c:v>
                </c:pt>
                <c:pt idx="20772">
                  <c:v>1</c:v>
                </c:pt>
                <c:pt idx="20773">
                  <c:v>1</c:v>
                </c:pt>
                <c:pt idx="20774">
                  <c:v>1</c:v>
                </c:pt>
                <c:pt idx="20775">
                  <c:v>1</c:v>
                </c:pt>
                <c:pt idx="20776">
                  <c:v>1</c:v>
                </c:pt>
                <c:pt idx="20777">
                  <c:v>2</c:v>
                </c:pt>
                <c:pt idx="20778">
                  <c:v>2</c:v>
                </c:pt>
                <c:pt idx="20779">
                  <c:v>2</c:v>
                </c:pt>
                <c:pt idx="20780">
                  <c:v>2</c:v>
                </c:pt>
                <c:pt idx="20781">
                  <c:v>4</c:v>
                </c:pt>
                <c:pt idx="20782">
                  <c:v>4</c:v>
                </c:pt>
                <c:pt idx="20783">
                  <c:v>4</c:v>
                </c:pt>
                <c:pt idx="20784">
                  <c:v>4</c:v>
                </c:pt>
                <c:pt idx="20785">
                  <c:v>5</c:v>
                </c:pt>
                <c:pt idx="20786">
                  <c:v>5</c:v>
                </c:pt>
                <c:pt idx="20787">
                  <c:v>5</c:v>
                </c:pt>
                <c:pt idx="20788">
                  <c:v>6</c:v>
                </c:pt>
                <c:pt idx="20789">
                  <c:v>6</c:v>
                </c:pt>
                <c:pt idx="20790">
                  <c:v>7</c:v>
                </c:pt>
                <c:pt idx="20791">
                  <c:v>7</c:v>
                </c:pt>
                <c:pt idx="20792">
                  <c:v>8</c:v>
                </c:pt>
                <c:pt idx="20793">
                  <c:v>8</c:v>
                </c:pt>
                <c:pt idx="20794">
                  <c:v>9</c:v>
                </c:pt>
                <c:pt idx="20795">
                  <c:v>9</c:v>
                </c:pt>
                <c:pt idx="20796">
                  <c:v>9</c:v>
                </c:pt>
                <c:pt idx="20797">
                  <c:v>10</c:v>
                </c:pt>
                <c:pt idx="20798">
                  <c:v>10</c:v>
                </c:pt>
                <c:pt idx="20799">
                  <c:v>11</c:v>
                </c:pt>
                <c:pt idx="20800">
                  <c:v>11</c:v>
                </c:pt>
                <c:pt idx="20801">
                  <c:v>13</c:v>
                </c:pt>
                <c:pt idx="20802">
                  <c:v>13</c:v>
                </c:pt>
                <c:pt idx="20803">
                  <c:v>13</c:v>
                </c:pt>
                <c:pt idx="20804">
                  <c:v>15</c:v>
                </c:pt>
                <c:pt idx="20805">
                  <c:v>16</c:v>
                </c:pt>
                <c:pt idx="20806">
                  <c:v>16</c:v>
                </c:pt>
                <c:pt idx="20807">
                  <c:v>20</c:v>
                </c:pt>
                <c:pt idx="20808">
                  <c:v>24</c:v>
                </c:pt>
                <c:pt idx="20809">
                  <c:v>-20</c:v>
                </c:pt>
                <c:pt idx="20810">
                  <c:v>-16</c:v>
                </c:pt>
                <c:pt idx="20811">
                  <c:v>-13</c:v>
                </c:pt>
                <c:pt idx="20812">
                  <c:v>-13</c:v>
                </c:pt>
                <c:pt idx="20813">
                  <c:v>-11</c:v>
                </c:pt>
                <c:pt idx="20814">
                  <c:v>-10</c:v>
                </c:pt>
                <c:pt idx="20815">
                  <c:v>-10</c:v>
                </c:pt>
                <c:pt idx="20816">
                  <c:v>-9</c:v>
                </c:pt>
                <c:pt idx="20817">
                  <c:v>-9</c:v>
                </c:pt>
                <c:pt idx="20818">
                  <c:v>-9</c:v>
                </c:pt>
                <c:pt idx="20819">
                  <c:v>-9</c:v>
                </c:pt>
                <c:pt idx="20820">
                  <c:v>-9</c:v>
                </c:pt>
                <c:pt idx="20821">
                  <c:v>-8</c:v>
                </c:pt>
                <c:pt idx="20822">
                  <c:v>-8</c:v>
                </c:pt>
                <c:pt idx="20823">
                  <c:v>-8</c:v>
                </c:pt>
                <c:pt idx="20824">
                  <c:v>-7</c:v>
                </c:pt>
                <c:pt idx="20825">
                  <c:v>-7</c:v>
                </c:pt>
                <c:pt idx="20826">
                  <c:v>-7</c:v>
                </c:pt>
                <c:pt idx="20827">
                  <c:v>-7</c:v>
                </c:pt>
                <c:pt idx="20828">
                  <c:v>-7</c:v>
                </c:pt>
                <c:pt idx="20829">
                  <c:v>-7</c:v>
                </c:pt>
                <c:pt idx="20830">
                  <c:v>-6</c:v>
                </c:pt>
                <c:pt idx="20831">
                  <c:v>-6</c:v>
                </c:pt>
                <c:pt idx="20832">
                  <c:v>-6</c:v>
                </c:pt>
                <c:pt idx="20833">
                  <c:v>-5</c:v>
                </c:pt>
                <c:pt idx="20834">
                  <c:v>-5</c:v>
                </c:pt>
                <c:pt idx="20835">
                  <c:v>-5</c:v>
                </c:pt>
                <c:pt idx="20836">
                  <c:v>-5</c:v>
                </c:pt>
                <c:pt idx="20837">
                  <c:v>-5</c:v>
                </c:pt>
                <c:pt idx="20838">
                  <c:v>-5</c:v>
                </c:pt>
                <c:pt idx="20839">
                  <c:v>-5</c:v>
                </c:pt>
                <c:pt idx="20840">
                  <c:v>-4</c:v>
                </c:pt>
                <c:pt idx="20841">
                  <c:v>-3</c:v>
                </c:pt>
                <c:pt idx="20842">
                  <c:v>-3</c:v>
                </c:pt>
                <c:pt idx="20843">
                  <c:v>-3</c:v>
                </c:pt>
                <c:pt idx="20844">
                  <c:v>-3</c:v>
                </c:pt>
                <c:pt idx="20845">
                  <c:v>-2</c:v>
                </c:pt>
                <c:pt idx="20846">
                  <c:v>-2</c:v>
                </c:pt>
                <c:pt idx="20847">
                  <c:v>-2</c:v>
                </c:pt>
                <c:pt idx="20848">
                  <c:v>-2</c:v>
                </c:pt>
                <c:pt idx="20849">
                  <c:v>-2</c:v>
                </c:pt>
                <c:pt idx="20850">
                  <c:v>-1</c:v>
                </c:pt>
                <c:pt idx="20851">
                  <c:v>-1</c:v>
                </c:pt>
                <c:pt idx="20852">
                  <c:v>-1</c:v>
                </c:pt>
                <c:pt idx="20853">
                  <c:v>-1</c:v>
                </c:pt>
                <c:pt idx="20854">
                  <c:v>-1</c:v>
                </c:pt>
                <c:pt idx="20855">
                  <c:v>-1</c:v>
                </c:pt>
                <c:pt idx="20856">
                  <c:v>0</c:v>
                </c:pt>
                <c:pt idx="20857">
                  <c:v>0</c:v>
                </c:pt>
                <c:pt idx="20858">
                  <c:v>0</c:v>
                </c:pt>
                <c:pt idx="20859">
                  <c:v>0</c:v>
                </c:pt>
                <c:pt idx="20860">
                  <c:v>0</c:v>
                </c:pt>
                <c:pt idx="20861">
                  <c:v>0</c:v>
                </c:pt>
                <c:pt idx="20862">
                  <c:v>0</c:v>
                </c:pt>
                <c:pt idx="20863">
                  <c:v>1</c:v>
                </c:pt>
                <c:pt idx="20864">
                  <c:v>1</c:v>
                </c:pt>
                <c:pt idx="20865">
                  <c:v>1</c:v>
                </c:pt>
                <c:pt idx="20866">
                  <c:v>1</c:v>
                </c:pt>
                <c:pt idx="20867">
                  <c:v>1</c:v>
                </c:pt>
                <c:pt idx="20868">
                  <c:v>2</c:v>
                </c:pt>
                <c:pt idx="20869">
                  <c:v>2</c:v>
                </c:pt>
                <c:pt idx="20870">
                  <c:v>3</c:v>
                </c:pt>
                <c:pt idx="20871">
                  <c:v>3</c:v>
                </c:pt>
                <c:pt idx="20872">
                  <c:v>3</c:v>
                </c:pt>
                <c:pt idx="20873">
                  <c:v>3</c:v>
                </c:pt>
                <c:pt idx="20874">
                  <c:v>3</c:v>
                </c:pt>
                <c:pt idx="20875">
                  <c:v>3</c:v>
                </c:pt>
                <c:pt idx="20876">
                  <c:v>3</c:v>
                </c:pt>
                <c:pt idx="20877">
                  <c:v>3</c:v>
                </c:pt>
                <c:pt idx="20878">
                  <c:v>3</c:v>
                </c:pt>
                <c:pt idx="20879">
                  <c:v>4</c:v>
                </c:pt>
                <c:pt idx="20880">
                  <c:v>4</c:v>
                </c:pt>
                <c:pt idx="20881">
                  <c:v>4</c:v>
                </c:pt>
                <c:pt idx="20882">
                  <c:v>4</c:v>
                </c:pt>
                <c:pt idx="20883">
                  <c:v>4</c:v>
                </c:pt>
                <c:pt idx="20884">
                  <c:v>5</c:v>
                </c:pt>
                <c:pt idx="20885">
                  <c:v>5</c:v>
                </c:pt>
                <c:pt idx="20886">
                  <c:v>5</c:v>
                </c:pt>
                <c:pt idx="20887">
                  <c:v>5</c:v>
                </c:pt>
                <c:pt idx="20888">
                  <c:v>6</c:v>
                </c:pt>
                <c:pt idx="20889">
                  <c:v>6</c:v>
                </c:pt>
                <c:pt idx="20890">
                  <c:v>7</c:v>
                </c:pt>
                <c:pt idx="20891">
                  <c:v>7</c:v>
                </c:pt>
                <c:pt idx="20892">
                  <c:v>9</c:v>
                </c:pt>
                <c:pt idx="20893">
                  <c:v>9</c:v>
                </c:pt>
                <c:pt idx="20894">
                  <c:v>9</c:v>
                </c:pt>
                <c:pt idx="20895">
                  <c:v>9</c:v>
                </c:pt>
                <c:pt idx="20896">
                  <c:v>10</c:v>
                </c:pt>
                <c:pt idx="20897">
                  <c:v>12</c:v>
                </c:pt>
                <c:pt idx="20898">
                  <c:v>12</c:v>
                </c:pt>
                <c:pt idx="20899">
                  <c:v>12</c:v>
                </c:pt>
                <c:pt idx="20900">
                  <c:v>13</c:v>
                </c:pt>
                <c:pt idx="20901">
                  <c:v>13</c:v>
                </c:pt>
                <c:pt idx="20902">
                  <c:v>13</c:v>
                </c:pt>
                <c:pt idx="20903">
                  <c:v>14</c:v>
                </c:pt>
                <c:pt idx="20904">
                  <c:v>15</c:v>
                </c:pt>
                <c:pt idx="20905">
                  <c:v>16</c:v>
                </c:pt>
                <c:pt idx="20906">
                  <c:v>17</c:v>
                </c:pt>
                <c:pt idx="20907">
                  <c:v>18</c:v>
                </c:pt>
                <c:pt idx="20908">
                  <c:v>19</c:v>
                </c:pt>
                <c:pt idx="20909">
                  <c:v>20</c:v>
                </c:pt>
                <c:pt idx="20910">
                  <c:v>-20</c:v>
                </c:pt>
                <c:pt idx="20911">
                  <c:v>-20</c:v>
                </c:pt>
                <c:pt idx="20912">
                  <c:v>-19</c:v>
                </c:pt>
                <c:pt idx="20913">
                  <c:v>-15</c:v>
                </c:pt>
                <c:pt idx="20914">
                  <c:v>-14</c:v>
                </c:pt>
                <c:pt idx="20915">
                  <c:v>-14</c:v>
                </c:pt>
                <c:pt idx="20916">
                  <c:v>-13</c:v>
                </c:pt>
                <c:pt idx="20917">
                  <c:v>-12</c:v>
                </c:pt>
                <c:pt idx="20918">
                  <c:v>-12</c:v>
                </c:pt>
                <c:pt idx="20919">
                  <c:v>-11</c:v>
                </c:pt>
                <c:pt idx="20920">
                  <c:v>-11</c:v>
                </c:pt>
                <c:pt idx="20921">
                  <c:v>-9</c:v>
                </c:pt>
                <c:pt idx="20922">
                  <c:v>-8</c:v>
                </c:pt>
                <c:pt idx="20923">
                  <c:v>-8</c:v>
                </c:pt>
                <c:pt idx="20924">
                  <c:v>-7</c:v>
                </c:pt>
                <c:pt idx="20925">
                  <c:v>-7</c:v>
                </c:pt>
                <c:pt idx="20926">
                  <c:v>-6</c:v>
                </c:pt>
                <c:pt idx="20927">
                  <c:v>-6</c:v>
                </c:pt>
                <c:pt idx="20928">
                  <c:v>-6</c:v>
                </c:pt>
                <c:pt idx="20929">
                  <c:v>-5</c:v>
                </c:pt>
                <c:pt idx="20930">
                  <c:v>-5</c:v>
                </c:pt>
                <c:pt idx="20931">
                  <c:v>-5</c:v>
                </c:pt>
                <c:pt idx="20932">
                  <c:v>-5</c:v>
                </c:pt>
                <c:pt idx="20933">
                  <c:v>-5</c:v>
                </c:pt>
                <c:pt idx="20934">
                  <c:v>-5</c:v>
                </c:pt>
                <c:pt idx="20935">
                  <c:v>-5</c:v>
                </c:pt>
                <c:pt idx="20936">
                  <c:v>-5</c:v>
                </c:pt>
                <c:pt idx="20937">
                  <c:v>-4</c:v>
                </c:pt>
                <c:pt idx="20938">
                  <c:v>-4</c:v>
                </c:pt>
                <c:pt idx="20939">
                  <c:v>-4</c:v>
                </c:pt>
                <c:pt idx="20940">
                  <c:v>-3</c:v>
                </c:pt>
                <c:pt idx="20941">
                  <c:v>-3</c:v>
                </c:pt>
                <c:pt idx="20942">
                  <c:v>-3</c:v>
                </c:pt>
                <c:pt idx="20943">
                  <c:v>-2</c:v>
                </c:pt>
                <c:pt idx="20944">
                  <c:v>-2</c:v>
                </c:pt>
                <c:pt idx="20945">
                  <c:v>-2</c:v>
                </c:pt>
                <c:pt idx="20946">
                  <c:v>-2</c:v>
                </c:pt>
                <c:pt idx="20947">
                  <c:v>-1</c:v>
                </c:pt>
                <c:pt idx="20948">
                  <c:v>-1</c:v>
                </c:pt>
                <c:pt idx="20949">
                  <c:v>-1</c:v>
                </c:pt>
                <c:pt idx="20950">
                  <c:v>0</c:v>
                </c:pt>
                <c:pt idx="20951">
                  <c:v>0</c:v>
                </c:pt>
                <c:pt idx="20952">
                  <c:v>1</c:v>
                </c:pt>
                <c:pt idx="20953">
                  <c:v>2</c:v>
                </c:pt>
                <c:pt idx="20954">
                  <c:v>2</c:v>
                </c:pt>
                <c:pt idx="20955">
                  <c:v>2</c:v>
                </c:pt>
                <c:pt idx="20956">
                  <c:v>2</c:v>
                </c:pt>
                <c:pt idx="20957">
                  <c:v>2</c:v>
                </c:pt>
                <c:pt idx="20958">
                  <c:v>2</c:v>
                </c:pt>
                <c:pt idx="20959">
                  <c:v>3</c:v>
                </c:pt>
                <c:pt idx="20960">
                  <c:v>3</c:v>
                </c:pt>
                <c:pt idx="20961">
                  <c:v>4</c:v>
                </c:pt>
                <c:pt idx="20962">
                  <c:v>4</c:v>
                </c:pt>
                <c:pt idx="20963">
                  <c:v>4</c:v>
                </c:pt>
                <c:pt idx="20964">
                  <c:v>5</c:v>
                </c:pt>
                <c:pt idx="20965">
                  <c:v>5</c:v>
                </c:pt>
                <c:pt idx="20966">
                  <c:v>5</c:v>
                </c:pt>
                <c:pt idx="20967">
                  <c:v>6</c:v>
                </c:pt>
                <c:pt idx="20968">
                  <c:v>7</c:v>
                </c:pt>
                <c:pt idx="20969">
                  <c:v>7</c:v>
                </c:pt>
                <c:pt idx="20970">
                  <c:v>7</c:v>
                </c:pt>
                <c:pt idx="20971">
                  <c:v>7</c:v>
                </c:pt>
                <c:pt idx="20972">
                  <c:v>8</c:v>
                </c:pt>
                <c:pt idx="20973">
                  <c:v>9</c:v>
                </c:pt>
                <c:pt idx="20974">
                  <c:v>9</c:v>
                </c:pt>
                <c:pt idx="20975">
                  <c:v>9</c:v>
                </c:pt>
                <c:pt idx="20976">
                  <c:v>11</c:v>
                </c:pt>
                <c:pt idx="20977">
                  <c:v>12</c:v>
                </c:pt>
                <c:pt idx="20978">
                  <c:v>12</c:v>
                </c:pt>
                <c:pt idx="20979">
                  <c:v>13</c:v>
                </c:pt>
                <c:pt idx="20980">
                  <c:v>13</c:v>
                </c:pt>
                <c:pt idx="20981">
                  <c:v>14</c:v>
                </c:pt>
                <c:pt idx="20982">
                  <c:v>15</c:v>
                </c:pt>
                <c:pt idx="20983">
                  <c:v>16</c:v>
                </c:pt>
                <c:pt idx="20984">
                  <c:v>19</c:v>
                </c:pt>
                <c:pt idx="20985">
                  <c:v>20</c:v>
                </c:pt>
                <c:pt idx="20986">
                  <c:v>-18</c:v>
                </c:pt>
                <c:pt idx="20987">
                  <c:v>-17</c:v>
                </c:pt>
                <c:pt idx="20988">
                  <c:v>-16</c:v>
                </c:pt>
                <c:pt idx="20989">
                  <c:v>-15</c:v>
                </c:pt>
                <c:pt idx="20990">
                  <c:v>-12</c:v>
                </c:pt>
                <c:pt idx="20991">
                  <c:v>-12</c:v>
                </c:pt>
                <c:pt idx="20992">
                  <c:v>-11</c:v>
                </c:pt>
                <c:pt idx="20993">
                  <c:v>-11</c:v>
                </c:pt>
                <c:pt idx="20994">
                  <c:v>-11</c:v>
                </c:pt>
                <c:pt idx="20995">
                  <c:v>-10</c:v>
                </c:pt>
                <c:pt idx="20996">
                  <c:v>-10</c:v>
                </c:pt>
                <c:pt idx="20997">
                  <c:v>-9</c:v>
                </c:pt>
                <c:pt idx="20998">
                  <c:v>-9</c:v>
                </c:pt>
                <c:pt idx="20999">
                  <c:v>-8</c:v>
                </c:pt>
                <c:pt idx="21000">
                  <c:v>-7</c:v>
                </c:pt>
                <c:pt idx="21001">
                  <c:v>-7</c:v>
                </c:pt>
                <c:pt idx="21002">
                  <c:v>-6</c:v>
                </c:pt>
                <c:pt idx="21003">
                  <c:v>-6</c:v>
                </c:pt>
                <c:pt idx="21004">
                  <c:v>-6</c:v>
                </c:pt>
                <c:pt idx="21005">
                  <c:v>-4</c:v>
                </c:pt>
                <c:pt idx="21006">
                  <c:v>-4</c:v>
                </c:pt>
                <c:pt idx="21007">
                  <c:v>-4</c:v>
                </c:pt>
                <c:pt idx="21008">
                  <c:v>-4</c:v>
                </c:pt>
                <c:pt idx="21009">
                  <c:v>-3</c:v>
                </c:pt>
                <c:pt idx="21010">
                  <c:v>-2</c:v>
                </c:pt>
                <c:pt idx="21011">
                  <c:v>-2</c:v>
                </c:pt>
                <c:pt idx="21012">
                  <c:v>-2</c:v>
                </c:pt>
                <c:pt idx="21013">
                  <c:v>-2</c:v>
                </c:pt>
                <c:pt idx="21014">
                  <c:v>-2</c:v>
                </c:pt>
                <c:pt idx="21015">
                  <c:v>-2</c:v>
                </c:pt>
                <c:pt idx="21016">
                  <c:v>-1</c:v>
                </c:pt>
                <c:pt idx="21017">
                  <c:v>-1</c:v>
                </c:pt>
                <c:pt idx="21018">
                  <c:v>-1</c:v>
                </c:pt>
                <c:pt idx="21019">
                  <c:v>-1</c:v>
                </c:pt>
                <c:pt idx="21020">
                  <c:v>-1</c:v>
                </c:pt>
                <c:pt idx="21021">
                  <c:v>0</c:v>
                </c:pt>
                <c:pt idx="21022">
                  <c:v>0</c:v>
                </c:pt>
                <c:pt idx="21023">
                  <c:v>0</c:v>
                </c:pt>
                <c:pt idx="21024">
                  <c:v>1</c:v>
                </c:pt>
                <c:pt idx="21025">
                  <c:v>1</c:v>
                </c:pt>
                <c:pt idx="21026">
                  <c:v>1</c:v>
                </c:pt>
                <c:pt idx="21027">
                  <c:v>2</c:v>
                </c:pt>
                <c:pt idx="21028">
                  <c:v>3</c:v>
                </c:pt>
                <c:pt idx="21029">
                  <c:v>3</c:v>
                </c:pt>
                <c:pt idx="21030">
                  <c:v>3</c:v>
                </c:pt>
                <c:pt idx="21031">
                  <c:v>3</c:v>
                </c:pt>
                <c:pt idx="21032">
                  <c:v>3</c:v>
                </c:pt>
                <c:pt idx="21033">
                  <c:v>4</c:v>
                </c:pt>
                <c:pt idx="21034">
                  <c:v>4</c:v>
                </c:pt>
                <c:pt idx="21035">
                  <c:v>4</c:v>
                </c:pt>
                <c:pt idx="21036">
                  <c:v>4</c:v>
                </c:pt>
                <c:pt idx="21037">
                  <c:v>5</c:v>
                </c:pt>
                <c:pt idx="21038">
                  <c:v>5</c:v>
                </c:pt>
                <c:pt idx="21039">
                  <c:v>5</c:v>
                </c:pt>
                <c:pt idx="21040">
                  <c:v>6</c:v>
                </c:pt>
                <c:pt idx="21041">
                  <c:v>6</c:v>
                </c:pt>
                <c:pt idx="21042">
                  <c:v>7</c:v>
                </c:pt>
                <c:pt idx="21043">
                  <c:v>7</c:v>
                </c:pt>
                <c:pt idx="21044">
                  <c:v>7</c:v>
                </c:pt>
                <c:pt idx="21045">
                  <c:v>7</c:v>
                </c:pt>
                <c:pt idx="21046">
                  <c:v>8</c:v>
                </c:pt>
                <c:pt idx="21047">
                  <c:v>8</c:v>
                </c:pt>
                <c:pt idx="21048">
                  <c:v>9</c:v>
                </c:pt>
                <c:pt idx="21049">
                  <c:v>9</c:v>
                </c:pt>
                <c:pt idx="21050">
                  <c:v>9</c:v>
                </c:pt>
                <c:pt idx="21051">
                  <c:v>9</c:v>
                </c:pt>
                <c:pt idx="21052">
                  <c:v>9</c:v>
                </c:pt>
                <c:pt idx="21053">
                  <c:v>9</c:v>
                </c:pt>
                <c:pt idx="21054">
                  <c:v>10</c:v>
                </c:pt>
                <c:pt idx="21055">
                  <c:v>10</c:v>
                </c:pt>
                <c:pt idx="21056">
                  <c:v>10</c:v>
                </c:pt>
                <c:pt idx="21057">
                  <c:v>10</c:v>
                </c:pt>
                <c:pt idx="21058">
                  <c:v>11</c:v>
                </c:pt>
                <c:pt idx="21059">
                  <c:v>11</c:v>
                </c:pt>
                <c:pt idx="21060">
                  <c:v>11</c:v>
                </c:pt>
                <c:pt idx="21061">
                  <c:v>13</c:v>
                </c:pt>
                <c:pt idx="21062">
                  <c:v>14</c:v>
                </c:pt>
                <c:pt idx="21063">
                  <c:v>16</c:v>
                </c:pt>
                <c:pt idx="21064">
                  <c:v>16</c:v>
                </c:pt>
                <c:pt idx="21065">
                  <c:v>17</c:v>
                </c:pt>
                <c:pt idx="21066">
                  <c:v>18</c:v>
                </c:pt>
                <c:pt idx="21067">
                  <c:v>21</c:v>
                </c:pt>
                <c:pt idx="21068">
                  <c:v>22</c:v>
                </c:pt>
                <c:pt idx="21069">
                  <c:v>22</c:v>
                </c:pt>
                <c:pt idx="21070">
                  <c:v>34</c:v>
                </c:pt>
                <c:pt idx="21071">
                  <c:v>-19</c:v>
                </c:pt>
                <c:pt idx="21072">
                  <c:v>-17</c:v>
                </c:pt>
                <c:pt idx="21073">
                  <c:v>-16</c:v>
                </c:pt>
                <c:pt idx="21074">
                  <c:v>-16</c:v>
                </c:pt>
                <c:pt idx="21075">
                  <c:v>-15</c:v>
                </c:pt>
                <c:pt idx="21076">
                  <c:v>-15</c:v>
                </c:pt>
                <c:pt idx="21077">
                  <c:v>-13</c:v>
                </c:pt>
                <c:pt idx="21078">
                  <c:v>-11</c:v>
                </c:pt>
                <c:pt idx="21079">
                  <c:v>-10</c:v>
                </c:pt>
                <c:pt idx="21080">
                  <c:v>-10</c:v>
                </c:pt>
                <c:pt idx="21081">
                  <c:v>-10</c:v>
                </c:pt>
                <c:pt idx="21082">
                  <c:v>-8</c:v>
                </c:pt>
                <c:pt idx="21083">
                  <c:v>-8</c:v>
                </c:pt>
                <c:pt idx="21084">
                  <c:v>-8</c:v>
                </c:pt>
                <c:pt idx="21085">
                  <c:v>-7</c:v>
                </c:pt>
                <c:pt idx="21086">
                  <c:v>-7</c:v>
                </c:pt>
                <c:pt idx="21087">
                  <c:v>-6</c:v>
                </c:pt>
                <c:pt idx="21088">
                  <c:v>-6</c:v>
                </c:pt>
                <c:pt idx="21089">
                  <c:v>-6</c:v>
                </c:pt>
                <c:pt idx="21090">
                  <c:v>-6</c:v>
                </c:pt>
                <c:pt idx="21091">
                  <c:v>-6</c:v>
                </c:pt>
                <c:pt idx="21092">
                  <c:v>-5</c:v>
                </c:pt>
                <c:pt idx="21093">
                  <c:v>-5</c:v>
                </c:pt>
                <c:pt idx="21094">
                  <c:v>-4</c:v>
                </c:pt>
                <c:pt idx="21095">
                  <c:v>-4</c:v>
                </c:pt>
                <c:pt idx="21096">
                  <c:v>-4</c:v>
                </c:pt>
                <c:pt idx="21097">
                  <c:v>-3</c:v>
                </c:pt>
                <c:pt idx="21098">
                  <c:v>-3</c:v>
                </c:pt>
                <c:pt idx="21099">
                  <c:v>-3</c:v>
                </c:pt>
                <c:pt idx="21100">
                  <c:v>-3</c:v>
                </c:pt>
                <c:pt idx="21101">
                  <c:v>-3</c:v>
                </c:pt>
                <c:pt idx="21102">
                  <c:v>-3</c:v>
                </c:pt>
                <c:pt idx="21103">
                  <c:v>-3</c:v>
                </c:pt>
                <c:pt idx="21104">
                  <c:v>-3</c:v>
                </c:pt>
                <c:pt idx="21105">
                  <c:v>-2</c:v>
                </c:pt>
                <c:pt idx="21106">
                  <c:v>-1</c:v>
                </c:pt>
                <c:pt idx="21107">
                  <c:v>0</c:v>
                </c:pt>
                <c:pt idx="21108">
                  <c:v>0</c:v>
                </c:pt>
                <c:pt idx="21109">
                  <c:v>0</c:v>
                </c:pt>
                <c:pt idx="21110">
                  <c:v>0</c:v>
                </c:pt>
                <c:pt idx="21111">
                  <c:v>0</c:v>
                </c:pt>
                <c:pt idx="21112">
                  <c:v>1</c:v>
                </c:pt>
                <c:pt idx="21113">
                  <c:v>1</c:v>
                </c:pt>
                <c:pt idx="21114">
                  <c:v>1</c:v>
                </c:pt>
                <c:pt idx="21115">
                  <c:v>1</c:v>
                </c:pt>
                <c:pt idx="21116">
                  <c:v>1</c:v>
                </c:pt>
                <c:pt idx="21117">
                  <c:v>4</c:v>
                </c:pt>
                <c:pt idx="21118">
                  <c:v>4</c:v>
                </c:pt>
                <c:pt idx="21119">
                  <c:v>5</c:v>
                </c:pt>
                <c:pt idx="21120">
                  <c:v>5</c:v>
                </c:pt>
                <c:pt idx="21121">
                  <c:v>5</c:v>
                </c:pt>
                <c:pt idx="21122">
                  <c:v>5</c:v>
                </c:pt>
                <c:pt idx="21123">
                  <c:v>5</c:v>
                </c:pt>
                <c:pt idx="21124">
                  <c:v>5</c:v>
                </c:pt>
                <c:pt idx="21125">
                  <c:v>6</c:v>
                </c:pt>
                <c:pt idx="21126">
                  <c:v>6</c:v>
                </c:pt>
                <c:pt idx="21127">
                  <c:v>7</c:v>
                </c:pt>
                <c:pt idx="21128">
                  <c:v>7</c:v>
                </c:pt>
                <c:pt idx="21129">
                  <c:v>8</c:v>
                </c:pt>
                <c:pt idx="21130">
                  <c:v>9</c:v>
                </c:pt>
                <c:pt idx="21131">
                  <c:v>10</c:v>
                </c:pt>
                <c:pt idx="21132">
                  <c:v>12</c:v>
                </c:pt>
                <c:pt idx="21133">
                  <c:v>12</c:v>
                </c:pt>
                <c:pt idx="21134">
                  <c:v>12</c:v>
                </c:pt>
                <c:pt idx="21135">
                  <c:v>12</c:v>
                </c:pt>
                <c:pt idx="21136">
                  <c:v>14</c:v>
                </c:pt>
                <c:pt idx="21137">
                  <c:v>14</c:v>
                </c:pt>
                <c:pt idx="21138">
                  <c:v>14</c:v>
                </c:pt>
                <c:pt idx="21139">
                  <c:v>16</c:v>
                </c:pt>
                <c:pt idx="21140">
                  <c:v>16</c:v>
                </c:pt>
                <c:pt idx="21141">
                  <c:v>-24</c:v>
                </c:pt>
                <c:pt idx="21142">
                  <c:v>-20</c:v>
                </c:pt>
                <c:pt idx="21143">
                  <c:v>-16</c:v>
                </c:pt>
                <c:pt idx="21144">
                  <c:v>-14</c:v>
                </c:pt>
                <c:pt idx="21145">
                  <c:v>-12</c:v>
                </c:pt>
                <c:pt idx="21146">
                  <c:v>-12</c:v>
                </c:pt>
                <c:pt idx="21147">
                  <c:v>-11</c:v>
                </c:pt>
                <c:pt idx="21148">
                  <c:v>-11</c:v>
                </c:pt>
                <c:pt idx="21149">
                  <c:v>-10</c:v>
                </c:pt>
                <c:pt idx="21150">
                  <c:v>-10</c:v>
                </c:pt>
                <c:pt idx="21151">
                  <c:v>-10</c:v>
                </c:pt>
                <c:pt idx="21152">
                  <c:v>-9</c:v>
                </c:pt>
                <c:pt idx="21153">
                  <c:v>-8</c:v>
                </c:pt>
                <c:pt idx="21154">
                  <c:v>-7</c:v>
                </c:pt>
                <c:pt idx="21155">
                  <c:v>-7</c:v>
                </c:pt>
                <c:pt idx="21156">
                  <c:v>-6</c:v>
                </c:pt>
                <c:pt idx="21157">
                  <c:v>-6</c:v>
                </c:pt>
                <c:pt idx="21158">
                  <c:v>-6</c:v>
                </c:pt>
                <c:pt idx="21159">
                  <c:v>-5</c:v>
                </c:pt>
                <c:pt idx="21160">
                  <c:v>-5</c:v>
                </c:pt>
                <c:pt idx="21161">
                  <c:v>-4</c:v>
                </c:pt>
                <c:pt idx="21162">
                  <c:v>-4</c:v>
                </c:pt>
                <c:pt idx="21163">
                  <c:v>-3</c:v>
                </c:pt>
                <c:pt idx="21164">
                  <c:v>-3</c:v>
                </c:pt>
                <c:pt idx="21165">
                  <c:v>-3</c:v>
                </c:pt>
                <c:pt idx="21166">
                  <c:v>-3</c:v>
                </c:pt>
                <c:pt idx="21167">
                  <c:v>-2</c:v>
                </c:pt>
                <c:pt idx="21168">
                  <c:v>-2</c:v>
                </c:pt>
                <c:pt idx="21169">
                  <c:v>-2</c:v>
                </c:pt>
                <c:pt idx="21170">
                  <c:v>-2</c:v>
                </c:pt>
                <c:pt idx="21171">
                  <c:v>-2</c:v>
                </c:pt>
                <c:pt idx="21172">
                  <c:v>-1</c:v>
                </c:pt>
                <c:pt idx="21173">
                  <c:v>-1</c:v>
                </c:pt>
                <c:pt idx="21174">
                  <c:v>-1</c:v>
                </c:pt>
                <c:pt idx="21175">
                  <c:v>-1</c:v>
                </c:pt>
                <c:pt idx="21176">
                  <c:v>-1</c:v>
                </c:pt>
                <c:pt idx="21177">
                  <c:v>0</c:v>
                </c:pt>
                <c:pt idx="21178">
                  <c:v>0</c:v>
                </c:pt>
                <c:pt idx="21179">
                  <c:v>0</c:v>
                </c:pt>
                <c:pt idx="21180">
                  <c:v>1</c:v>
                </c:pt>
                <c:pt idx="21181">
                  <c:v>1</c:v>
                </c:pt>
                <c:pt idx="21182">
                  <c:v>1</c:v>
                </c:pt>
                <c:pt idx="21183">
                  <c:v>1</c:v>
                </c:pt>
                <c:pt idx="21184">
                  <c:v>1</c:v>
                </c:pt>
                <c:pt idx="21185">
                  <c:v>2</c:v>
                </c:pt>
                <c:pt idx="21186">
                  <c:v>2</c:v>
                </c:pt>
                <c:pt idx="21187">
                  <c:v>2</c:v>
                </c:pt>
                <c:pt idx="21188">
                  <c:v>2</c:v>
                </c:pt>
                <c:pt idx="21189">
                  <c:v>2</c:v>
                </c:pt>
                <c:pt idx="21190">
                  <c:v>3</c:v>
                </c:pt>
                <c:pt idx="21191">
                  <c:v>3</c:v>
                </c:pt>
                <c:pt idx="21192">
                  <c:v>3</c:v>
                </c:pt>
                <c:pt idx="21193">
                  <c:v>3</c:v>
                </c:pt>
                <c:pt idx="21194">
                  <c:v>4</c:v>
                </c:pt>
                <c:pt idx="21195">
                  <c:v>4</c:v>
                </c:pt>
                <c:pt idx="21196">
                  <c:v>4</c:v>
                </c:pt>
                <c:pt idx="21197">
                  <c:v>4</c:v>
                </c:pt>
                <c:pt idx="21198">
                  <c:v>5</c:v>
                </c:pt>
                <c:pt idx="21199">
                  <c:v>6</c:v>
                </c:pt>
                <c:pt idx="21200">
                  <c:v>6</c:v>
                </c:pt>
                <c:pt idx="21201">
                  <c:v>6</c:v>
                </c:pt>
                <c:pt idx="21202">
                  <c:v>7</c:v>
                </c:pt>
                <c:pt idx="21203">
                  <c:v>7</c:v>
                </c:pt>
                <c:pt idx="21204">
                  <c:v>7</c:v>
                </c:pt>
                <c:pt idx="21205">
                  <c:v>7</c:v>
                </c:pt>
                <c:pt idx="21206">
                  <c:v>8</c:v>
                </c:pt>
                <c:pt idx="21207">
                  <c:v>8</c:v>
                </c:pt>
                <c:pt idx="21208">
                  <c:v>10</c:v>
                </c:pt>
                <c:pt idx="21209">
                  <c:v>10</c:v>
                </c:pt>
                <c:pt idx="21210">
                  <c:v>11</c:v>
                </c:pt>
                <c:pt idx="21211">
                  <c:v>11</c:v>
                </c:pt>
                <c:pt idx="21212">
                  <c:v>14</c:v>
                </c:pt>
                <c:pt idx="21213">
                  <c:v>14</c:v>
                </c:pt>
                <c:pt idx="21214">
                  <c:v>15</c:v>
                </c:pt>
                <c:pt idx="21215">
                  <c:v>15</c:v>
                </c:pt>
                <c:pt idx="21216">
                  <c:v>16</c:v>
                </c:pt>
                <c:pt idx="21217">
                  <c:v>17</c:v>
                </c:pt>
                <c:pt idx="21218">
                  <c:v>19</c:v>
                </c:pt>
                <c:pt idx="21219">
                  <c:v>20</c:v>
                </c:pt>
                <c:pt idx="21220">
                  <c:v>24</c:v>
                </c:pt>
                <c:pt idx="21221">
                  <c:v>-19</c:v>
                </c:pt>
                <c:pt idx="21222">
                  <c:v>-17</c:v>
                </c:pt>
                <c:pt idx="21223">
                  <c:v>-17</c:v>
                </c:pt>
                <c:pt idx="21224">
                  <c:v>-13</c:v>
                </c:pt>
                <c:pt idx="21225">
                  <c:v>-13</c:v>
                </c:pt>
                <c:pt idx="21226">
                  <c:v>-12</c:v>
                </c:pt>
                <c:pt idx="21227">
                  <c:v>-12</c:v>
                </c:pt>
                <c:pt idx="21228">
                  <c:v>-11</c:v>
                </c:pt>
                <c:pt idx="21229">
                  <c:v>-10</c:v>
                </c:pt>
                <c:pt idx="21230">
                  <c:v>-9</c:v>
                </c:pt>
                <c:pt idx="21231">
                  <c:v>-8</c:v>
                </c:pt>
                <c:pt idx="21232">
                  <c:v>-8</c:v>
                </c:pt>
                <c:pt idx="21233">
                  <c:v>-6</c:v>
                </c:pt>
                <c:pt idx="21234">
                  <c:v>-6</c:v>
                </c:pt>
                <c:pt idx="21235">
                  <c:v>-5</c:v>
                </c:pt>
                <c:pt idx="21236">
                  <c:v>-5</c:v>
                </c:pt>
                <c:pt idx="21237">
                  <c:v>-5</c:v>
                </c:pt>
                <c:pt idx="21238">
                  <c:v>-4</c:v>
                </c:pt>
                <c:pt idx="21239">
                  <c:v>-4</c:v>
                </c:pt>
                <c:pt idx="21240">
                  <c:v>-4</c:v>
                </c:pt>
                <c:pt idx="21241">
                  <c:v>-3</c:v>
                </c:pt>
                <c:pt idx="21242">
                  <c:v>-3</c:v>
                </c:pt>
                <c:pt idx="21243">
                  <c:v>-3</c:v>
                </c:pt>
                <c:pt idx="21244">
                  <c:v>-3</c:v>
                </c:pt>
                <c:pt idx="21245">
                  <c:v>-3</c:v>
                </c:pt>
                <c:pt idx="21246">
                  <c:v>-2</c:v>
                </c:pt>
                <c:pt idx="21247">
                  <c:v>-2</c:v>
                </c:pt>
                <c:pt idx="21248">
                  <c:v>-2</c:v>
                </c:pt>
                <c:pt idx="21249">
                  <c:v>-1</c:v>
                </c:pt>
                <c:pt idx="21250">
                  <c:v>-1</c:v>
                </c:pt>
                <c:pt idx="21251">
                  <c:v>0</c:v>
                </c:pt>
                <c:pt idx="21252">
                  <c:v>0</c:v>
                </c:pt>
                <c:pt idx="21253">
                  <c:v>0</c:v>
                </c:pt>
                <c:pt idx="21254">
                  <c:v>0</c:v>
                </c:pt>
                <c:pt idx="21255">
                  <c:v>0</c:v>
                </c:pt>
                <c:pt idx="21256">
                  <c:v>1</c:v>
                </c:pt>
                <c:pt idx="21257">
                  <c:v>1</c:v>
                </c:pt>
                <c:pt idx="21258">
                  <c:v>1</c:v>
                </c:pt>
                <c:pt idx="21259">
                  <c:v>1</c:v>
                </c:pt>
                <c:pt idx="21260">
                  <c:v>1</c:v>
                </c:pt>
                <c:pt idx="21261">
                  <c:v>2</c:v>
                </c:pt>
                <c:pt idx="21262">
                  <c:v>2</c:v>
                </c:pt>
                <c:pt idx="21263">
                  <c:v>2</c:v>
                </c:pt>
                <c:pt idx="21264">
                  <c:v>2</c:v>
                </c:pt>
                <c:pt idx="21265">
                  <c:v>3</c:v>
                </c:pt>
                <c:pt idx="21266">
                  <c:v>3</c:v>
                </c:pt>
                <c:pt idx="21267">
                  <c:v>4</c:v>
                </c:pt>
                <c:pt idx="21268">
                  <c:v>4</c:v>
                </c:pt>
                <c:pt idx="21269">
                  <c:v>4</c:v>
                </c:pt>
                <c:pt idx="21270">
                  <c:v>5</c:v>
                </c:pt>
                <c:pt idx="21271">
                  <c:v>5</c:v>
                </c:pt>
                <c:pt idx="21272">
                  <c:v>6</c:v>
                </c:pt>
                <c:pt idx="21273">
                  <c:v>7</c:v>
                </c:pt>
                <c:pt idx="21274">
                  <c:v>7</c:v>
                </c:pt>
                <c:pt idx="21275">
                  <c:v>7</c:v>
                </c:pt>
                <c:pt idx="21276">
                  <c:v>7</c:v>
                </c:pt>
                <c:pt idx="21277">
                  <c:v>10</c:v>
                </c:pt>
                <c:pt idx="21278">
                  <c:v>10</c:v>
                </c:pt>
                <c:pt idx="21279">
                  <c:v>11</c:v>
                </c:pt>
                <c:pt idx="21280">
                  <c:v>11</c:v>
                </c:pt>
                <c:pt idx="21281">
                  <c:v>13</c:v>
                </c:pt>
                <c:pt idx="21282">
                  <c:v>19</c:v>
                </c:pt>
                <c:pt idx="21283">
                  <c:v>24</c:v>
                </c:pt>
                <c:pt idx="21284">
                  <c:v>-15</c:v>
                </c:pt>
                <c:pt idx="21285">
                  <c:v>-13</c:v>
                </c:pt>
                <c:pt idx="21286">
                  <c:v>-13</c:v>
                </c:pt>
                <c:pt idx="21287">
                  <c:v>-12</c:v>
                </c:pt>
                <c:pt idx="21288">
                  <c:v>-10</c:v>
                </c:pt>
                <c:pt idx="21289">
                  <c:v>-10</c:v>
                </c:pt>
                <c:pt idx="21290">
                  <c:v>-9</c:v>
                </c:pt>
                <c:pt idx="21291">
                  <c:v>-9</c:v>
                </c:pt>
                <c:pt idx="21292">
                  <c:v>-9</c:v>
                </c:pt>
                <c:pt idx="21293">
                  <c:v>-8</c:v>
                </c:pt>
                <c:pt idx="21294">
                  <c:v>-8</c:v>
                </c:pt>
                <c:pt idx="21295">
                  <c:v>-8</c:v>
                </c:pt>
                <c:pt idx="21296">
                  <c:v>-7</c:v>
                </c:pt>
                <c:pt idx="21297">
                  <c:v>-7</c:v>
                </c:pt>
                <c:pt idx="21298">
                  <c:v>-6</c:v>
                </c:pt>
                <c:pt idx="21299">
                  <c:v>-5</c:v>
                </c:pt>
                <c:pt idx="21300">
                  <c:v>-5</c:v>
                </c:pt>
                <c:pt idx="21301">
                  <c:v>-5</c:v>
                </c:pt>
                <c:pt idx="21302">
                  <c:v>-5</c:v>
                </c:pt>
                <c:pt idx="21303">
                  <c:v>-5</c:v>
                </c:pt>
                <c:pt idx="21304">
                  <c:v>-4</c:v>
                </c:pt>
                <c:pt idx="21305">
                  <c:v>-4</c:v>
                </c:pt>
                <c:pt idx="21306">
                  <c:v>-4</c:v>
                </c:pt>
                <c:pt idx="21307">
                  <c:v>-4</c:v>
                </c:pt>
                <c:pt idx="21308">
                  <c:v>-3</c:v>
                </c:pt>
                <c:pt idx="21309">
                  <c:v>-3</c:v>
                </c:pt>
                <c:pt idx="21310">
                  <c:v>-2</c:v>
                </c:pt>
                <c:pt idx="21311">
                  <c:v>-2</c:v>
                </c:pt>
                <c:pt idx="21312">
                  <c:v>-1</c:v>
                </c:pt>
                <c:pt idx="21313">
                  <c:v>-1</c:v>
                </c:pt>
                <c:pt idx="21314">
                  <c:v>-1</c:v>
                </c:pt>
                <c:pt idx="21315">
                  <c:v>-1</c:v>
                </c:pt>
                <c:pt idx="21316">
                  <c:v>0</c:v>
                </c:pt>
                <c:pt idx="21317">
                  <c:v>0</c:v>
                </c:pt>
                <c:pt idx="21318">
                  <c:v>0</c:v>
                </c:pt>
                <c:pt idx="21319">
                  <c:v>0</c:v>
                </c:pt>
                <c:pt idx="21320">
                  <c:v>0</c:v>
                </c:pt>
                <c:pt idx="21321">
                  <c:v>1</c:v>
                </c:pt>
                <c:pt idx="21322">
                  <c:v>1</c:v>
                </c:pt>
                <c:pt idx="21323">
                  <c:v>1</c:v>
                </c:pt>
                <c:pt idx="21324">
                  <c:v>1</c:v>
                </c:pt>
                <c:pt idx="21325">
                  <c:v>2</c:v>
                </c:pt>
                <c:pt idx="21326">
                  <c:v>2</c:v>
                </c:pt>
                <c:pt idx="21327">
                  <c:v>3</c:v>
                </c:pt>
                <c:pt idx="21328">
                  <c:v>3</c:v>
                </c:pt>
                <c:pt idx="21329">
                  <c:v>3</c:v>
                </c:pt>
                <c:pt idx="21330">
                  <c:v>4</c:v>
                </c:pt>
                <c:pt idx="21331">
                  <c:v>4</c:v>
                </c:pt>
                <c:pt idx="21332">
                  <c:v>4</c:v>
                </c:pt>
                <c:pt idx="21333">
                  <c:v>4</c:v>
                </c:pt>
                <c:pt idx="21334">
                  <c:v>4</c:v>
                </c:pt>
                <c:pt idx="21335">
                  <c:v>4</c:v>
                </c:pt>
                <c:pt idx="21336">
                  <c:v>4</c:v>
                </c:pt>
                <c:pt idx="21337">
                  <c:v>5</c:v>
                </c:pt>
                <c:pt idx="21338">
                  <c:v>5</c:v>
                </c:pt>
                <c:pt idx="21339">
                  <c:v>5</c:v>
                </c:pt>
                <c:pt idx="21340">
                  <c:v>6</c:v>
                </c:pt>
                <c:pt idx="21341">
                  <c:v>7</c:v>
                </c:pt>
                <c:pt idx="21342">
                  <c:v>7</c:v>
                </c:pt>
                <c:pt idx="21343">
                  <c:v>8</c:v>
                </c:pt>
                <c:pt idx="21344">
                  <c:v>8</c:v>
                </c:pt>
                <c:pt idx="21345">
                  <c:v>9</c:v>
                </c:pt>
                <c:pt idx="21346">
                  <c:v>9</c:v>
                </c:pt>
                <c:pt idx="21347">
                  <c:v>9</c:v>
                </c:pt>
                <c:pt idx="21348">
                  <c:v>9</c:v>
                </c:pt>
                <c:pt idx="21349">
                  <c:v>10</c:v>
                </c:pt>
                <c:pt idx="21350">
                  <c:v>11</c:v>
                </c:pt>
                <c:pt idx="21351">
                  <c:v>11</c:v>
                </c:pt>
                <c:pt idx="21352">
                  <c:v>12</c:v>
                </c:pt>
                <c:pt idx="21353">
                  <c:v>12</c:v>
                </c:pt>
                <c:pt idx="21354">
                  <c:v>13</c:v>
                </c:pt>
                <c:pt idx="21355">
                  <c:v>13</c:v>
                </c:pt>
                <c:pt idx="21356">
                  <c:v>13</c:v>
                </c:pt>
                <c:pt idx="21357">
                  <c:v>13</c:v>
                </c:pt>
                <c:pt idx="21358">
                  <c:v>15</c:v>
                </c:pt>
                <c:pt idx="21359">
                  <c:v>15</c:v>
                </c:pt>
                <c:pt idx="21360">
                  <c:v>16</c:v>
                </c:pt>
                <c:pt idx="21361">
                  <c:v>16</c:v>
                </c:pt>
                <c:pt idx="21362">
                  <c:v>19</c:v>
                </c:pt>
                <c:pt idx="21363">
                  <c:v>-19</c:v>
                </c:pt>
                <c:pt idx="21364">
                  <c:v>-17</c:v>
                </c:pt>
                <c:pt idx="21365">
                  <c:v>-16</c:v>
                </c:pt>
                <c:pt idx="21366">
                  <c:v>-14</c:v>
                </c:pt>
                <c:pt idx="21367">
                  <c:v>-14</c:v>
                </c:pt>
                <c:pt idx="21368">
                  <c:v>-13</c:v>
                </c:pt>
                <c:pt idx="21369">
                  <c:v>-12</c:v>
                </c:pt>
                <c:pt idx="21370">
                  <c:v>-11</c:v>
                </c:pt>
                <c:pt idx="21371">
                  <c:v>-9</c:v>
                </c:pt>
                <c:pt idx="21372">
                  <c:v>-7</c:v>
                </c:pt>
                <c:pt idx="21373">
                  <c:v>-7</c:v>
                </c:pt>
                <c:pt idx="21374">
                  <c:v>-6</c:v>
                </c:pt>
                <c:pt idx="21375">
                  <c:v>-6</c:v>
                </c:pt>
                <c:pt idx="21376">
                  <c:v>-6</c:v>
                </c:pt>
                <c:pt idx="21377">
                  <c:v>-5</c:v>
                </c:pt>
                <c:pt idx="21378">
                  <c:v>-5</c:v>
                </c:pt>
                <c:pt idx="21379">
                  <c:v>-5</c:v>
                </c:pt>
                <c:pt idx="21380">
                  <c:v>-5</c:v>
                </c:pt>
                <c:pt idx="21381">
                  <c:v>-4</c:v>
                </c:pt>
                <c:pt idx="21382">
                  <c:v>-3</c:v>
                </c:pt>
                <c:pt idx="21383">
                  <c:v>-2</c:v>
                </c:pt>
                <c:pt idx="21384">
                  <c:v>-2</c:v>
                </c:pt>
                <c:pt idx="21385">
                  <c:v>-2</c:v>
                </c:pt>
                <c:pt idx="21386">
                  <c:v>-2</c:v>
                </c:pt>
                <c:pt idx="21387">
                  <c:v>-1</c:v>
                </c:pt>
                <c:pt idx="21388">
                  <c:v>-1</c:v>
                </c:pt>
                <c:pt idx="21389">
                  <c:v>-1</c:v>
                </c:pt>
                <c:pt idx="21390">
                  <c:v>-1</c:v>
                </c:pt>
                <c:pt idx="21391">
                  <c:v>0</c:v>
                </c:pt>
                <c:pt idx="21392">
                  <c:v>0</c:v>
                </c:pt>
                <c:pt idx="21393">
                  <c:v>0</c:v>
                </c:pt>
                <c:pt idx="21394">
                  <c:v>0</c:v>
                </c:pt>
                <c:pt idx="21395">
                  <c:v>0</c:v>
                </c:pt>
                <c:pt idx="21396">
                  <c:v>0</c:v>
                </c:pt>
                <c:pt idx="21397">
                  <c:v>1</c:v>
                </c:pt>
                <c:pt idx="21398">
                  <c:v>1</c:v>
                </c:pt>
                <c:pt idx="21399">
                  <c:v>1</c:v>
                </c:pt>
                <c:pt idx="21400">
                  <c:v>1</c:v>
                </c:pt>
                <c:pt idx="21401">
                  <c:v>2</c:v>
                </c:pt>
                <c:pt idx="21402">
                  <c:v>2</c:v>
                </c:pt>
                <c:pt idx="21403">
                  <c:v>3</c:v>
                </c:pt>
                <c:pt idx="21404">
                  <c:v>3</c:v>
                </c:pt>
                <c:pt idx="21405">
                  <c:v>3</c:v>
                </c:pt>
                <c:pt idx="21406">
                  <c:v>4</c:v>
                </c:pt>
                <c:pt idx="21407">
                  <c:v>4</c:v>
                </c:pt>
                <c:pt idx="21408">
                  <c:v>4</c:v>
                </c:pt>
                <c:pt idx="21409">
                  <c:v>4</c:v>
                </c:pt>
                <c:pt idx="21410">
                  <c:v>5</c:v>
                </c:pt>
                <c:pt idx="21411">
                  <c:v>5</c:v>
                </c:pt>
                <c:pt idx="21412">
                  <c:v>6</c:v>
                </c:pt>
                <c:pt idx="21413">
                  <c:v>7</c:v>
                </c:pt>
                <c:pt idx="21414">
                  <c:v>7</c:v>
                </c:pt>
                <c:pt idx="21415">
                  <c:v>8</c:v>
                </c:pt>
                <c:pt idx="21416">
                  <c:v>8</c:v>
                </c:pt>
                <c:pt idx="21417">
                  <c:v>10</c:v>
                </c:pt>
                <c:pt idx="21418">
                  <c:v>12</c:v>
                </c:pt>
                <c:pt idx="21419">
                  <c:v>12</c:v>
                </c:pt>
                <c:pt idx="21420">
                  <c:v>13</c:v>
                </c:pt>
                <c:pt idx="21421">
                  <c:v>13</c:v>
                </c:pt>
                <c:pt idx="21422">
                  <c:v>13</c:v>
                </c:pt>
                <c:pt idx="21423">
                  <c:v>14</c:v>
                </c:pt>
                <c:pt idx="21424">
                  <c:v>15</c:v>
                </c:pt>
                <c:pt idx="21425">
                  <c:v>17</c:v>
                </c:pt>
                <c:pt idx="21426">
                  <c:v>18</c:v>
                </c:pt>
                <c:pt idx="21427">
                  <c:v>-23</c:v>
                </c:pt>
                <c:pt idx="21428">
                  <c:v>-17</c:v>
                </c:pt>
                <c:pt idx="21429">
                  <c:v>-17</c:v>
                </c:pt>
                <c:pt idx="21430">
                  <c:v>-16</c:v>
                </c:pt>
                <c:pt idx="21431">
                  <c:v>-15</c:v>
                </c:pt>
                <c:pt idx="21432">
                  <c:v>-15</c:v>
                </c:pt>
                <c:pt idx="21433">
                  <c:v>-13</c:v>
                </c:pt>
                <c:pt idx="21434">
                  <c:v>-12</c:v>
                </c:pt>
                <c:pt idx="21435">
                  <c:v>-12</c:v>
                </c:pt>
                <c:pt idx="21436">
                  <c:v>-9</c:v>
                </c:pt>
                <c:pt idx="21437">
                  <c:v>-8</c:v>
                </c:pt>
                <c:pt idx="21438">
                  <c:v>-8</c:v>
                </c:pt>
                <c:pt idx="21439">
                  <c:v>-7</c:v>
                </c:pt>
                <c:pt idx="21440">
                  <c:v>-7</c:v>
                </c:pt>
                <c:pt idx="21441">
                  <c:v>-6</c:v>
                </c:pt>
                <c:pt idx="21442">
                  <c:v>-5</c:v>
                </c:pt>
                <c:pt idx="21443">
                  <c:v>-5</c:v>
                </c:pt>
                <c:pt idx="21444">
                  <c:v>-5</c:v>
                </c:pt>
                <c:pt idx="21445">
                  <c:v>-5</c:v>
                </c:pt>
                <c:pt idx="21446">
                  <c:v>-4</c:v>
                </c:pt>
                <c:pt idx="21447">
                  <c:v>-4</c:v>
                </c:pt>
                <c:pt idx="21448">
                  <c:v>-3</c:v>
                </c:pt>
                <c:pt idx="21449">
                  <c:v>-3</c:v>
                </c:pt>
                <c:pt idx="21450">
                  <c:v>-3</c:v>
                </c:pt>
                <c:pt idx="21451">
                  <c:v>-3</c:v>
                </c:pt>
                <c:pt idx="21452">
                  <c:v>-3</c:v>
                </c:pt>
                <c:pt idx="21453">
                  <c:v>-3</c:v>
                </c:pt>
                <c:pt idx="21454">
                  <c:v>-3</c:v>
                </c:pt>
                <c:pt idx="21455">
                  <c:v>-2</c:v>
                </c:pt>
                <c:pt idx="21456">
                  <c:v>-2</c:v>
                </c:pt>
                <c:pt idx="21457">
                  <c:v>-2</c:v>
                </c:pt>
                <c:pt idx="21458">
                  <c:v>-1</c:v>
                </c:pt>
                <c:pt idx="21459">
                  <c:v>0</c:v>
                </c:pt>
                <c:pt idx="21460">
                  <c:v>0</c:v>
                </c:pt>
                <c:pt idx="21461">
                  <c:v>0</c:v>
                </c:pt>
                <c:pt idx="21462">
                  <c:v>0</c:v>
                </c:pt>
                <c:pt idx="21463">
                  <c:v>0</c:v>
                </c:pt>
                <c:pt idx="21464">
                  <c:v>0</c:v>
                </c:pt>
                <c:pt idx="21465">
                  <c:v>0</c:v>
                </c:pt>
                <c:pt idx="21466">
                  <c:v>1</c:v>
                </c:pt>
                <c:pt idx="21467">
                  <c:v>1</c:v>
                </c:pt>
                <c:pt idx="21468">
                  <c:v>1</c:v>
                </c:pt>
                <c:pt idx="21469">
                  <c:v>1</c:v>
                </c:pt>
                <c:pt idx="21470">
                  <c:v>1</c:v>
                </c:pt>
                <c:pt idx="21471">
                  <c:v>2</c:v>
                </c:pt>
                <c:pt idx="21472">
                  <c:v>3</c:v>
                </c:pt>
                <c:pt idx="21473">
                  <c:v>3</c:v>
                </c:pt>
                <c:pt idx="21474">
                  <c:v>3</c:v>
                </c:pt>
                <c:pt idx="21475">
                  <c:v>4</c:v>
                </c:pt>
                <c:pt idx="21476">
                  <c:v>4</c:v>
                </c:pt>
                <c:pt idx="21477">
                  <c:v>5</c:v>
                </c:pt>
                <c:pt idx="21478">
                  <c:v>5</c:v>
                </c:pt>
                <c:pt idx="21479">
                  <c:v>5</c:v>
                </c:pt>
                <c:pt idx="21480">
                  <c:v>5</c:v>
                </c:pt>
                <c:pt idx="21481">
                  <c:v>6</c:v>
                </c:pt>
                <c:pt idx="21482">
                  <c:v>6</c:v>
                </c:pt>
                <c:pt idx="21483">
                  <c:v>6</c:v>
                </c:pt>
                <c:pt idx="21484">
                  <c:v>6</c:v>
                </c:pt>
                <c:pt idx="21485">
                  <c:v>6</c:v>
                </c:pt>
                <c:pt idx="21486">
                  <c:v>7</c:v>
                </c:pt>
                <c:pt idx="21487">
                  <c:v>8</c:v>
                </c:pt>
                <c:pt idx="21488">
                  <c:v>8</c:v>
                </c:pt>
                <c:pt idx="21489">
                  <c:v>9</c:v>
                </c:pt>
                <c:pt idx="21490">
                  <c:v>9</c:v>
                </c:pt>
                <c:pt idx="21491">
                  <c:v>10</c:v>
                </c:pt>
                <c:pt idx="21492">
                  <c:v>11</c:v>
                </c:pt>
                <c:pt idx="21493">
                  <c:v>11</c:v>
                </c:pt>
                <c:pt idx="21494">
                  <c:v>11</c:v>
                </c:pt>
                <c:pt idx="21495">
                  <c:v>12</c:v>
                </c:pt>
                <c:pt idx="21496">
                  <c:v>13</c:v>
                </c:pt>
                <c:pt idx="21497">
                  <c:v>13</c:v>
                </c:pt>
                <c:pt idx="21498">
                  <c:v>13</c:v>
                </c:pt>
                <c:pt idx="21499">
                  <c:v>14</c:v>
                </c:pt>
                <c:pt idx="21500">
                  <c:v>14</c:v>
                </c:pt>
                <c:pt idx="21501">
                  <c:v>-21</c:v>
                </c:pt>
                <c:pt idx="21502">
                  <c:v>-14</c:v>
                </c:pt>
                <c:pt idx="21503">
                  <c:v>-13</c:v>
                </c:pt>
                <c:pt idx="21504">
                  <c:v>-11</c:v>
                </c:pt>
                <c:pt idx="21505">
                  <c:v>-11</c:v>
                </c:pt>
                <c:pt idx="21506">
                  <c:v>-11</c:v>
                </c:pt>
                <c:pt idx="21507">
                  <c:v>-10</c:v>
                </c:pt>
                <c:pt idx="21508">
                  <c:v>-8</c:v>
                </c:pt>
                <c:pt idx="21509">
                  <c:v>-8</c:v>
                </c:pt>
                <c:pt idx="21510">
                  <c:v>-7</c:v>
                </c:pt>
                <c:pt idx="21511">
                  <c:v>-7</c:v>
                </c:pt>
                <c:pt idx="21512">
                  <c:v>-7</c:v>
                </c:pt>
                <c:pt idx="21513">
                  <c:v>-6</c:v>
                </c:pt>
                <c:pt idx="21514">
                  <c:v>-6</c:v>
                </c:pt>
                <c:pt idx="21515">
                  <c:v>-5</c:v>
                </c:pt>
                <c:pt idx="21516">
                  <c:v>-5</c:v>
                </c:pt>
                <c:pt idx="21517">
                  <c:v>-5</c:v>
                </c:pt>
                <c:pt idx="21518">
                  <c:v>-4</c:v>
                </c:pt>
                <c:pt idx="21519">
                  <c:v>-4</c:v>
                </c:pt>
                <c:pt idx="21520">
                  <c:v>-4</c:v>
                </c:pt>
                <c:pt idx="21521">
                  <c:v>-3</c:v>
                </c:pt>
                <c:pt idx="21522">
                  <c:v>-2</c:v>
                </c:pt>
                <c:pt idx="21523">
                  <c:v>-2</c:v>
                </c:pt>
                <c:pt idx="21524">
                  <c:v>-2</c:v>
                </c:pt>
                <c:pt idx="21525">
                  <c:v>-1</c:v>
                </c:pt>
                <c:pt idx="21526">
                  <c:v>-1</c:v>
                </c:pt>
                <c:pt idx="21527">
                  <c:v>-1</c:v>
                </c:pt>
                <c:pt idx="21528">
                  <c:v>0</c:v>
                </c:pt>
                <c:pt idx="21529">
                  <c:v>0</c:v>
                </c:pt>
                <c:pt idx="21530">
                  <c:v>1</c:v>
                </c:pt>
                <c:pt idx="21531">
                  <c:v>1</c:v>
                </c:pt>
                <c:pt idx="21532">
                  <c:v>1</c:v>
                </c:pt>
                <c:pt idx="21533">
                  <c:v>1</c:v>
                </c:pt>
                <c:pt idx="21534">
                  <c:v>1</c:v>
                </c:pt>
                <c:pt idx="21535">
                  <c:v>2</c:v>
                </c:pt>
                <c:pt idx="21536">
                  <c:v>2</c:v>
                </c:pt>
                <c:pt idx="21537">
                  <c:v>2</c:v>
                </c:pt>
                <c:pt idx="21538">
                  <c:v>3</c:v>
                </c:pt>
                <c:pt idx="21539">
                  <c:v>3</c:v>
                </c:pt>
                <c:pt idx="21540">
                  <c:v>3</c:v>
                </c:pt>
                <c:pt idx="21541">
                  <c:v>3</c:v>
                </c:pt>
                <c:pt idx="21542">
                  <c:v>3</c:v>
                </c:pt>
                <c:pt idx="21543">
                  <c:v>4</c:v>
                </c:pt>
                <c:pt idx="21544">
                  <c:v>4</c:v>
                </c:pt>
                <c:pt idx="21545">
                  <c:v>4</c:v>
                </c:pt>
                <c:pt idx="21546">
                  <c:v>4</c:v>
                </c:pt>
                <c:pt idx="21547">
                  <c:v>4</c:v>
                </c:pt>
                <c:pt idx="21548">
                  <c:v>4</c:v>
                </c:pt>
                <c:pt idx="21549">
                  <c:v>5</c:v>
                </c:pt>
                <c:pt idx="21550">
                  <c:v>5</c:v>
                </c:pt>
                <c:pt idx="21551">
                  <c:v>6</c:v>
                </c:pt>
                <c:pt idx="21552">
                  <c:v>6</c:v>
                </c:pt>
                <c:pt idx="21553">
                  <c:v>6</c:v>
                </c:pt>
                <c:pt idx="21554">
                  <c:v>6</c:v>
                </c:pt>
                <c:pt idx="21555">
                  <c:v>7</c:v>
                </c:pt>
                <c:pt idx="21556">
                  <c:v>7</c:v>
                </c:pt>
                <c:pt idx="21557">
                  <c:v>8</c:v>
                </c:pt>
                <c:pt idx="21558">
                  <c:v>9</c:v>
                </c:pt>
                <c:pt idx="21559">
                  <c:v>10</c:v>
                </c:pt>
                <c:pt idx="21560">
                  <c:v>10</c:v>
                </c:pt>
                <c:pt idx="21561">
                  <c:v>10</c:v>
                </c:pt>
                <c:pt idx="21562">
                  <c:v>10</c:v>
                </c:pt>
                <c:pt idx="21563">
                  <c:v>10</c:v>
                </c:pt>
                <c:pt idx="21564">
                  <c:v>10</c:v>
                </c:pt>
                <c:pt idx="21565">
                  <c:v>12</c:v>
                </c:pt>
                <c:pt idx="21566">
                  <c:v>12</c:v>
                </c:pt>
                <c:pt idx="21567">
                  <c:v>12</c:v>
                </c:pt>
                <c:pt idx="21568">
                  <c:v>13</c:v>
                </c:pt>
                <c:pt idx="21569">
                  <c:v>14</c:v>
                </c:pt>
                <c:pt idx="21570">
                  <c:v>15</c:v>
                </c:pt>
                <c:pt idx="21571">
                  <c:v>15</c:v>
                </c:pt>
                <c:pt idx="21572">
                  <c:v>18</c:v>
                </c:pt>
                <c:pt idx="21573">
                  <c:v>19</c:v>
                </c:pt>
                <c:pt idx="21574">
                  <c:v>22</c:v>
                </c:pt>
                <c:pt idx="21575">
                  <c:v>-19</c:v>
                </c:pt>
                <c:pt idx="21576">
                  <c:v>-19</c:v>
                </c:pt>
                <c:pt idx="21577">
                  <c:v>-17</c:v>
                </c:pt>
                <c:pt idx="21578">
                  <c:v>-15</c:v>
                </c:pt>
                <c:pt idx="21579">
                  <c:v>-11</c:v>
                </c:pt>
                <c:pt idx="21580">
                  <c:v>-9</c:v>
                </c:pt>
                <c:pt idx="21581">
                  <c:v>-8</c:v>
                </c:pt>
                <c:pt idx="21582">
                  <c:v>-7</c:v>
                </c:pt>
                <c:pt idx="21583">
                  <c:v>-7</c:v>
                </c:pt>
                <c:pt idx="21584">
                  <c:v>-6</c:v>
                </c:pt>
                <c:pt idx="21585">
                  <c:v>-6</c:v>
                </c:pt>
                <c:pt idx="21586">
                  <c:v>-6</c:v>
                </c:pt>
                <c:pt idx="21587">
                  <c:v>-6</c:v>
                </c:pt>
                <c:pt idx="21588">
                  <c:v>-6</c:v>
                </c:pt>
                <c:pt idx="21589">
                  <c:v>-5</c:v>
                </c:pt>
                <c:pt idx="21590">
                  <c:v>-5</c:v>
                </c:pt>
                <c:pt idx="21591">
                  <c:v>-3</c:v>
                </c:pt>
                <c:pt idx="21592">
                  <c:v>-3</c:v>
                </c:pt>
                <c:pt idx="21593">
                  <c:v>-3</c:v>
                </c:pt>
                <c:pt idx="21594">
                  <c:v>-3</c:v>
                </c:pt>
                <c:pt idx="21595">
                  <c:v>-3</c:v>
                </c:pt>
                <c:pt idx="21596">
                  <c:v>-3</c:v>
                </c:pt>
                <c:pt idx="21597">
                  <c:v>-3</c:v>
                </c:pt>
                <c:pt idx="21598">
                  <c:v>-3</c:v>
                </c:pt>
                <c:pt idx="21599">
                  <c:v>-2</c:v>
                </c:pt>
                <c:pt idx="21600">
                  <c:v>-2</c:v>
                </c:pt>
                <c:pt idx="21601">
                  <c:v>-1</c:v>
                </c:pt>
                <c:pt idx="21602">
                  <c:v>-1</c:v>
                </c:pt>
                <c:pt idx="21603">
                  <c:v>-1</c:v>
                </c:pt>
                <c:pt idx="21604">
                  <c:v>0</c:v>
                </c:pt>
                <c:pt idx="21605">
                  <c:v>0</c:v>
                </c:pt>
                <c:pt idx="21606">
                  <c:v>0</c:v>
                </c:pt>
                <c:pt idx="21607">
                  <c:v>0</c:v>
                </c:pt>
                <c:pt idx="21608">
                  <c:v>0</c:v>
                </c:pt>
                <c:pt idx="21609">
                  <c:v>1</c:v>
                </c:pt>
                <c:pt idx="21610">
                  <c:v>2</c:v>
                </c:pt>
                <c:pt idx="21611">
                  <c:v>2</c:v>
                </c:pt>
                <c:pt idx="21612">
                  <c:v>2</c:v>
                </c:pt>
                <c:pt idx="21613">
                  <c:v>2</c:v>
                </c:pt>
                <c:pt idx="21614">
                  <c:v>2</c:v>
                </c:pt>
                <c:pt idx="21615">
                  <c:v>3</c:v>
                </c:pt>
                <c:pt idx="21616">
                  <c:v>4</c:v>
                </c:pt>
                <c:pt idx="21617">
                  <c:v>5</c:v>
                </c:pt>
                <c:pt idx="21618">
                  <c:v>5</c:v>
                </c:pt>
                <c:pt idx="21619">
                  <c:v>6</c:v>
                </c:pt>
                <c:pt idx="21620">
                  <c:v>6</c:v>
                </c:pt>
                <c:pt idx="21621">
                  <c:v>6</c:v>
                </c:pt>
                <c:pt idx="21622">
                  <c:v>7</c:v>
                </c:pt>
                <c:pt idx="21623">
                  <c:v>7</c:v>
                </c:pt>
                <c:pt idx="21624">
                  <c:v>8</c:v>
                </c:pt>
                <c:pt idx="21625">
                  <c:v>9</c:v>
                </c:pt>
                <c:pt idx="21626">
                  <c:v>9</c:v>
                </c:pt>
                <c:pt idx="21627">
                  <c:v>9</c:v>
                </c:pt>
                <c:pt idx="21628">
                  <c:v>9</c:v>
                </c:pt>
                <c:pt idx="21629">
                  <c:v>10</c:v>
                </c:pt>
                <c:pt idx="21630">
                  <c:v>10</c:v>
                </c:pt>
                <c:pt idx="21631">
                  <c:v>10</c:v>
                </c:pt>
                <c:pt idx="21632">
                  <c:v>10</c:v>
                </c:pt>
                <c:pt idx="21633">
                  <c:v>15</c:v>
                </c:pt>
                <c:pt idx="21634">
                  <c:v>35</c:v>
                </c:pt>
                <c:pt idx="21635">
                  <c:v>-18</c:v>
                </c:pt>
                <c:pt idx="21636">
                  <c:v>-18</c:v>
                </c:pt>
                <c:pt idx="21637">
                  <c:v>-17</c:v>
                </c:pt>
                <c:pt idx="21638">
                  <c:v>-15</c:v>
                </c:pt>
                <c:pt idx="21639">
                  <c:v>-14</c:v>
                </c:pt>
                <c:pt idx="21640">
                  <c:v>-11</c:v>
                </c:pt>
                <c:pt idx="21641">
                  <c:v>-11</c:v>
                </c:pt>
                <c:pt idx="21642">
                  <c:v>-9</c:v>
                </c:pt>
                <c:pt idx="21643">
                  <c:v>-8</c:v>
                </c:pt>
                <c:pt idx="21644">
                  <c:v>-8</c:v>
                </c:pt>
                <c:pt idx="21645">
                  <c:v>-7</c:v>
                </c:pt>
                <c:pt idx="21646">
                  <c:v>-7</c:v>
                </c:pt>
                <c:pt idx="21647">
                  <c:v>-6</c:v>
                </c:pt>
                <c:pt idx="21648">
                  <c:v>-6</c:v>
                </c:pt>
                <c:pt idx="21649">
                  <c:v>-6</c:v>
                </c:pt>
                <c:pt idx="21650">
                  <c:v>-6</c:v>
                </c:pt>
                <c:pt idx="21651">
                  <c:v>-6</c:v>
                </c:pt>
                <c:pt idx="21652">
                  <c:v>-5</c:v>
                </c:pt>
                <c:pt idx="21653">
                  <c:v>-5</c:v>
                </c:pt>
                <c:pt idx="21654">
                  <c:v>-5</c:v>
                </c:pt>
                <c:pt idx="21655">
                  <c:v>-5</c:v>
                </c:pt>
                <c:pt idx="21656">
                  <c:v>-5</c:v>
                </c:pt>
                <c:pt idx="21657">
                  <c:v>-4</c:v>
                </c:pt>
                <c:pt idx="21658">
                  <c:v>-4</c:v>
                </c:pt>
                <c:pt idx="21659">
                  <c:v>-4</c:v>
                </c:pt>
                <c:pt idx="21660">
                  <c:v>-2</c:v>
                </c:pt>
                <c:pt idx="21661">
                  <c:v>-2</c:v>
                </c:pt>
                <c:pt idx="21662">
                  <c:v>-1</c:v>
                </c:pt>
                <c:pt idx="21663">
                  <c:v>-1</c:v>
                </c:pt>
                <c:pt idx="21664">
                  <c:v>-1</c:v>
                </c:pt>
                <c:pt idx="21665">
                  <c:v>0</c:v>
                </c:pt>
                <c:pt idx="21666">
                  <c:v>0</c:v>
                </c:pt>
                <c:pt idx="21667">
                  <c:v>0</c:v>
                </c:pt>
                <c:pt idx="21668">
                  <c:v>1</c:v>
                </c:pt>
                <c:pt idx="21669">
                  <c:v>1</c:v>
                </c:pt>
                <c:pt idx="21670">
                  <c:v>1</c:v>
                </c:pt>
                <c:pt idx="21671">
                  <c:v>1</c:v>
                </c:pt>
                <c:pt idx="21672">
                  <c:v>1</c:v>
                </c:pt>
                <c:pt idx="21673">
                  <c:v>1</c:v>
                </c:pt>
                <c:pt idx="21674">
                  <c:v>1</c:v>
                </c:pt>
                <c:pt idx="21675">
                  <c:v>2</c:v>
                </c:pt>
                <c:pt idx="21676">
                  <c:v>2</c:v>
                </c:pt>
                <c:pt idx="21677">
                  <c:v>2</c:v>
                </c:pt>
                <c:pt idx="21678">
                  <c:v>2</c:v>
                </c:pt>
                <c:pt idx="21679">
                  <c:v>3</c:v>
                </c:pt>
                <c:pt idx="21680">
                  <c:v>3</c:v>
                </c:pt>
                <c:pt idx="21681">
                  <c:v>5</c:v>
                </c:pt>
                <c:pt idx="21682">
                  <c:v>5</c:v>
                </c:pt>
                <c:pt idx="21683">
                  <c:v>5</c:v>
                </c:pt>
                <c:pt idx="21684">
                  <c:v>6</c:v>
                </c:pt>
                <c:pt idx="21685">
                  <c:v>6</c:v>
                </c:pt>
                <c:pt idx="21686">
                  <c:v>6</c:v>
                </c:pt>
                <c:pt idx="21687">
                  <c:v>6</c:v>
                </c:pt>
                <c:pt idx="21688">
                  <c:v>7</c:v>
                </c:pt>
                <c:pt idx="21689">
                  <c:v>8</c:v>
                </c:pt>
                <c:pt idx="21690">
                  <c:v>8</c:v>
                </c:pt>
                <c:pt idx="21691">
                  <c:v>8</c:v>
                </c:pt>
                <c:pt idx="21692">
                  <c:v>9</c:v>
                </c:pt>
                <c:pt idx="21693">
                  <c:v>9</c:v>
                </c:pt>
                <c:pt idx="21694">
                  <c:v>10</c:v>
                </c:pt>
                <c:pt idx="21695">
                  <c:v>10</c:v>
                </c:pt>
                <c:pt idx="21696">
                  <c:v>11</c:v>
                </c:pt>
                <c:pt idx="21697">
                  <c:v>12</c:v>
                </c:pt>
                <c:pt idx="21698">
                  <c:v>13</c:v>
                </c:pt>
                <c:pt idx="21699">
                  <c:v>14</c:v>
                </c:pt>
                <c:pt idx="21700">
                  <c:v>15</c:v>
                </c:pt>
                <c:pt idx="21701">
                  <c:v>18</c:v>
                </c:pt>
                <c:pt idx="21702">
                  <c:v>19</c:v>
                </c:pt>
                <c:pt idx="21703">
                  <c:v>24</c:v>
                </c:pt>
                <c:pt idx="21704">
                  <c:v>-15</c:v>
                </c:pt>
                <c:pt idx="21705">
                  <c:v>-15</c:v>
                </c:pt>
                <c:pt idx="21706">
                  <c:v>-13</c:v>
                </c:pt>
                <c:pt idx="21707">
                  <c:v>-11</c:v>
                </c:pt>
                <c:pt idx="21708">
                  <c:v>-11</c:v>
                </c:pt>
                <c:pt idx="21709">
                  <c:v>-9</c:v>
                </c:pt>
                <c:pt idx="21710">
                  <c:v>-9</c:v>
                </c:pt>
                <c:pt idx="21711">
                  <c:v>-9</c:v>
                </c:pt>
                <c:pt idx="21712">
                  <c:v>-8</c:v>
                </c:pt>
                <c:pt idx="21713">
                  <c:v>-6</c:v>
                </c:pt>
                <c:pt idx="21714">
                  <c:v>-6</c:v>
                </c:pt>
                <c:pt idx="21715">
                  <c:v>-6</c:v>
                </c:pt>
                <c:pt idx="21716">
                  <c:v>-6</c:v>
                </c:pt>
                <c:pt idx="21717">
                  <c:v>-6</c:v>
                </c:pt>
                <c:pt idx="21718">
                  <c:v>-6</c:v>
                </c:pt>
                <c:pt idx="21719">
                  <c:v>-5</c:v>
                </c:pt>
                <c:pt idx="21720">
                  <c:v>-5</c:v>
                </c:pt>
                <c:pt idx="21721">
                  <c:v>-5</c:v>
                </c:pt>
                <c:pt idx="21722">
                  <c:v>-4</c:v>
                </c:pt>
                <c:pt idx="21723">
                  <c:v>-4</c:v>
                </c:pt>
                <c:pt idx="21724">
                  <c:v>-4</c:v>
                </c:pt>
                <c:pt idx="21725">
                  <c:v>-3</c:v>
                </c:pt>
                <c:pt idx="21726">
                  <c:v>-3</c:v>
                </c:pt>
                <c:pt idx="21727">
                  <c:v>-3</c:v>
                </c:pt>
                <c:pt idx="21728">
                  <c:v>-3</c:v>
                </c:pt>
                <c:pt idx="21729">
                  <c:v>-3</c:v>
                </c:pt>
                <c:pt idx="21730">
                  <c:v>-3</c:v>
                </c:pt>
                <c:pt idx="21731">
                  <c:v>-3</c:v>
                </c:pt>
                <c:pt idx="21732">
                  <c:v>-2</c:v>
                </c:pt>
                <c:pt idx="21733">
                  <c:v>-2</c:v>
                </c:pt>
                <c:pt idx="21734">
                  <c:v>-2</c:v>
                </c:pt>
                <c:pt idx="21735">
                  <c:v>-2</c:v>
                </c:pt>
                <c:pt idx="21736">
                  <c:v>-2</c:v>
                </c:pt>
                <c:pt idx="21737">
                  <c:v>-2</c:v>
                </c:pt>
                <c:pt idx="21738">
                  <c:v>-1</c:v>
                </c:pt>
                <c:pt idx="21739">
                  <c:v>-1</c:v>
                </c:pt>
                <c:pt idx="21740">
                  <c:v>-1</c:v>
                </c:pt>
                <c:pt idx="21741">
                  <c:v>-1</c:v>
                </c:pt>
                <c:pt idx="21742">
                  <c:v>-1</c:v>
                </c:pt>
                <c:pt idx="21743">
                  <c:v>-1</c:v>
                </c:pt>
                <c:pt idx="21744">
                  <c:v>0</c:v>
                </c:pt>
                <c:pt idx="21745">
                  <c:v>0</c:v>
                </c:pt>
                <c:pt idx="21746">
                  <c:v>0</c:v>
                </c:pt>
                <c:pt idx="21747">
                  <c:v>0</c:v>
                </c:pt>
                <c:pt idx="21748">
                  <c:v>1</c:v>
                </c:pt>
                <c:pt idx="21749">
                  <c:v>1</c:v>
                </c:pt>
                <c:pt idx="21750">
                  <c:v>1</c:v>
                </c:pt>
                <c:pt idx="21751">
                  <c:v>1</c:v>
                </c:pt>
                <c:pt idx="21752">
                  <c:v>2</c:v>
                </c:pt>
                <c:pt idx="21753">
                  <c:v>2</c:v>
                </c:pt>
                <c:pt idx="21754">
                  <c:v>2</c:v>
                </c:pt>
                <c:pt idx="21755">
                  <c:v>3</c:v>
                </c:pt>
                <c:pt idx="21756">
                  <c:v>3</c:v>
                </c:pt>
                <c:pt idx="21757">
                  <c:v>3</c:v>
                </c:pt>
                <c:pt idx="21758">
                  <c:v>3</c:v>
                </c:pt>
                <c:pt idx="21759">
                  <c:v>3</c:v>
                </c:pt>
                <c:pt idx="21760">
                  <c:v>3</c:v>
                </c:pt>
                <c:pt idx="21761">
                  <c:v>4</c:v>
                </c:pt>
                <c:pt idx="21762">
                  <c:v>4</c:v>
                </c:pt>
                <c:pt idx="21763">
                  <c:v>4</c:v>
                </c:pt>
                <c:pt idx="21764">
                  <c:v>5</c:v>
                </c:pt>
                <c:pt idx="21765">
                  <c:v>5</c:v>
                </c:pt>
                <c:pt idx="21766">
                  <c:v>5</c:v>
                </c:pt>
                <c:pt idx="21767">
                  <c:v>5</c:v>
                </c:pt>
                <c:pt idx="21768">
                  <c:v>6</c:v>
                </c:pt>
                <c:pt idx="21769">
                  <c:v>6</c:v>
                </c:pt>
                <c:pt idx="21770">
                  <c:v>7</c:v>
                </c:pt>
                <c:pt idx="21771">
                  <c:v>8</c:v>
                </c:pt>
                <c:pt idx="21772">
                  <c:v>8</c:v>
                </c:pt>
                <c:pt idx="21773">
                  <c:v>8</c:v>
                </c:pt>
                <c:pt idx="21774">
                  <c:v>8</c:v>
                </c:pt>
                <c:pt idx="21775">
                  <c:v>9</c:v>
                </c:pt>
                <c:pt idx="21776">
                  <c:v>10</c:v>
                </c:pt>
                <c:pt idx="21777">
                  <c:v>11</c:v>
                </c:pt>
                <c:pt idx="21778">
                  <c:v>11</c:v>
                </c:pt>
                <c:pt idx="21779">
                  <c:v>12</c:v>
                </c:pt>
                <c:pt idx="21780">
                  <c:v>13</c:v>
                </c:pt>
                <c:pt idx="21781">
                  <c:v>13</c:v>
                </c:pt>
                <c:pt idx="21782">
                  <c:v>14</c:v>
                </c:pt>
                <c:pt idx="21783">
                  <c:v>15</c:v>
                </c:pt>
                <c:pt idx="21784">
                  <c:v>15</c:v>
                </c:pt>
                <c:pt idx="21785">
                  <c:v>16</c:v>
                </c:pt>
                <c:pt idx="21786">
                  <c:v>17</c:v>
                </c:pt>
                <c:pt idx="21787">
                  <c:v>18</c:v>
                </c:pt>
                <c:pt idx="21788">
                  <c:v>-19</c:v>
                </c:pt>
                <c:pt idx="21789">
                  <c:v>-18</c:v>
                </c:pt>
                <c:pt idx="21790">
                  <c:v>-18</c:v>
                </c:pt>
                <c:pt idx="21791">
                  <c:v>-17</c:v>
                </c:pt>
                <c:pt idx="21792">
                  <c:v>-14</c:v>
                </c:pt>
                <c:pt idx="21793">
                  <c:v>-10</c:v>
                </c:pt>
                <c:pt idx="21794">
                  <c:v>-9</c:v>
                </c:pt>
                <c:pt idx="21795">
                  <c:v>-8</c:v>
                </c:pt>
                <c:pt idx="21796">
                  <c:v>-8</c:v>
                </c:pt>
                <c:pt idx="21797">
                  <c:v>-8</c:v>
                </c:pt>
                <c:pt idx="21798">
                  <c:v>-7</c:v>
                </c:pt>
                <c:pt idx="21799">
                  <c:v>-7</c:v>
                </c:pt>
                <c:pt idx="21800">
                  <c:v>-6</c:v>
                </c:pt>
                <c:pt idx="21801">
                  <c:v>-5</c:v>
                </c:pt>
                <c:pt idx="21802">
                  <c:v>-5</c:v>
                </c:pt>
                <c:pt idx="21803">
                  <c:v>-5</c:v>
                </c:pt>
                <c:pt idx="21804">
                  <c:v>-5</c:v>
                </c:pt>
                <c:pt idx="21805">
                  <c:v>-5</c:v>
                </c:pt>
                <c:pt idx="21806">
                  <c:v>-4</c:v>
                </c:pt>
                <c:pt idx="21807">
                  <c:v>-3</c:v>
                </c:pt>
                <c:pt idx="21808">
                  <c:v>-3</c:v>
                </c:pt>
                <c:pt idx="21809">
                  <c:v>-3</c:v>
                </c:pt>
                <c:pt idx="21810">
                  <c:v>-2</c:v>
                </c:pt>
                <c:pt idx="21811">
                  <c:v>-2</c:v>
                </c:pt>
                <c:pt idx="21812">
                  <c:v>-2</c:v>
                </c:pt>
                <c:pt idx="21813">
                  <c:v>-2</c:v>
                </c:pt>
                <c:pt idx="21814">
                  <c:v>-1</c:v>
                </c:pt>
                <c:pt idx="21815">
                  <c:v>-1</c:v>
                </c:pt>
                <c:pt idx="21816">
                  <c:v>-1</c:v>
                </c:pt>
                <c:pt idx="21817">
                  <c:v>-1</c:v>
                </c:pt>
                <c:pt idx="21818">
                  <c:v>-1</c:v>
                </c:pt>
                <c:pt idx="21819">
                  <c:v>0</c:v>
                </c:pt>
                <c:pt idx="21820">
                  <c:v>0</c:v>
                </c:pt>
                <c:pt idx="21821">
                  <c:v>0</c:v>
                </c:pt>
                <c:pt idx="21822">
                  <c:v>0</c:v>
                </c:pt>
                <c:pt idx="21823">
                  <c:v>0</c:v>
                </c:pt>
                <c:pt idx="21824">
                  <c:v>1</c:v>
                </c:pt>
                <c:pt idx="21825">
                  <c:v>1</c:v>
                </c:pt>
                <c:pt idx="21826">
                  <c:v>1</c:v>
                </c:pt>
                <c:pt idx="21827">
                  <c:v>1</c:v>
                </c:pt>
                <c:pt idx="21828">
                  <c:v>1</c:v>
                </c:pt>
                <c:pt idx="21829">
                  <c:v>3</c:v>
                </c:pt>
                <c:pt idx="21830">
                  <c:v>4</c:v>
                </c:pt>
                <c:pt idx="21831">
                  <c:v>4</c:v>
                </c:pt>
                <c:pt idx="21832">
                  <c:v>4</c:v>
                </c:pt>
                <c:pt idx="21833">
                  <c:v>5</c:v>
                </c:pt>
                <c:pt idx="21834">
                  <c:v>5</c:v>
                </c:pt>
                <c:pt idx="21835">
                  <c:v>5</c:v>
                </c:pt>
                <c:pt idx="21836">
                  <c:v>5</c:v>
                </c:pt>
                <c:pt idx="21837">
                  <c:v>5</c:v>
                </c:pt>
                <c:pt idx="21838">
                  <c:v>6</c:v>
                </c:pt>
                <c:pt idx="21839">
                  <c:v>6</c:v>
                </c:pt>
                <c:pt idx="21840">
                  <c:v>6</c:v>
                </c:pt>
                <c:pt idx="21841">
                  <c:v>7</c:v>
                </c:pt>
                <c:pt idx="21842">
                  <c:v>7</c:v>
                </c:pt>
                <c:pt idx="21843">
                  <c:v>8</c:v>
                </c:pt>
                <c:pt idx="21844">
                  <c:v>9</c:v>
                </c:pt>
                <c:pt idx="21845">
                  <c:v>9</c:v>
                </c:pt>
                <c:pt idx="21846">
                  <c:v>10</c:v>
                </c:pt>
                <c:pt idx="21847">
                  <c:v>10</c:v>
                </c:pt>
                <c:pt idx="21848">
                  <c:v>11</c:v>
                </c:pt>
                <c:pt idx="21849">
                  <c:v>13</c:v>
                </c:pt>
                <c:pt idx="21850">
                  <c:v>19</c:v>
                </c:pt>
                <c:pt idx="21851">
                  <c:v>30</c:v>
                </c:pt>
                <c:pt idx="21852">
                  <c:v>-14</c:v>
                </c:pt>
                <c:pt idx="21853">
                  <c:v>-13</c:v>
                </c:pt>
                <c:pt idx="21854">
                  <c:v>-13</c:v>
                </c:pt>
                <c:pt idx="21855">
                  <c:v>-13</c:v>
                </c:pt>
                <c:pt idx="21856">
                  <c:v>-12</c:v>
                </c:pt>
                <c:pt idx="21857">
                  <c:v>-11</c:v>
                </c:pt>
                <c:pt idx="21858">
                  <c:v>-9</c:v>
                </c:pt>
                <c:pt idx="21859">
                  <c:v>-8</c:v>
                </c:pt>
                <c:pt idx="21860">
                  <c:v>-8</c:v>
                </c:pt>
                <c:pt idx="21861">
                  <c:v>-8</c:v>
                </c:pt>
                <c:pt idx="21862">
                  <c:v>-7</c:v>
                </c:pt>
                <c:pt idx="21863">
                  <c:v>-7</c:v>
                </c:pt>
                <c:pt idx="21864">
                  <c:v>-7</c:v>
                </c:pt>
                <c:pt idx="21865">
                  <c:v>-5</c:v>
                </c:pt>
                <c:pt idx="21866">
                  <c:v>-4</c:v>
                </c:pt>
                <c:pt idx="21867">
                  <c:v>-4</c:v>
                </c:pt>
                <c:pt idx="21868">
                  <c:v>-4</c:v>
                </c:pt>
                <c:pt idx="21869">
                  <c:v>-4</c:v>
                </c:pt>
                <c:pt idx="21870">
                  <c:v>-3</c:v>
                </c:pt>
                <c:pt idx="21871">
                  <c:v>-3</c:v>
                </c:pt>
                <c:pt idx="21872">
                  <c:v>-2</c:v>
                </c:pt>
                <c:pt idx="21873">
                  <c:v>-2</c:v>
                </c:pt>
                <c:pt idx="21874">
                  <c:v>-2</c:v>
                </c:pt>
                <c:pt idx="21875">
                  <c:v>-2</c:v>
                </c:pt>
                <c:pt idx="21876">
                  <c:v>-2</c:v>
                </c:pt>
                <c:pt idx="21877">
                  <c:v>-1</c:v>
                </c:pt>
                <c:pt idx="21878">
                  <c:v>-1</c:v>
                </c:pt>
                <c:pt idx="21879">
                  <c:v>-1</c:v>
                </c:pt>
                <c:pt idx="21880">
                  <c:v>-1</c:v>
                </c:pt>
                <c:pt idx="21881">
                  <c:v>-1</c:v>
                </c:pt>
                <c:pt idx="21882">
                  <c:v>0</c:v>
                </c:pt>
                <c:pt idx="21883">
                  <c:v>0</c:v>
                </c:pt>
                <c:pt idx="21884">
                  <c:v>0</c:v>
                </c:pt>
                <c:pt idx="21885">
                  <c:v>0</c:v>
                </c:pt>
                <c:pt idx="21886">
                  <c:v>0</c:v>
                </c:pt>
                <c:pt idx="21887">
                  <c:v>0</c:v>
                </c:pt>
                <c:pt idx="21888">
                  <c:v>1</c:v>
                </c:pt>
                <c:pt idx="21889">
                  <c:v>1</c:v>
                </c:pt>
                <c:pt idx="21890">
                  <c:v>1</c:v>
                </c:pt>
                <c:pt idx="21891">
                  <c:v>1</c:v>
                </c:pt>
                <c:pt idx="21892">
                  <c:v>2</c:v>
                </c:pt>
                <c:pt idx="21893">
                  <c:v>2</c:v>
                </c:pt>
                <c:pt idx="21894">
                  <c:v>2</c:v>
                </c:pt>
                <c:pt idx="21895">
                  <c:v>2</c:v>
                </c:pt>
                <c:pt idx="21896">
                  <c:v>2</c:v>
                </c:pt>
                <c:pt idx="21897">
                  <c:v>3</c:v>
                </c:pt>
                <c:pt idx="21898">
                  <c:v>3</c:v>
                </c:pt>
                <c:pt idx="21899">
                  <c:v>3</c:v>
                </c:pt>
                <c:pt idx="21900">
                  <c:v>5</c:v>
                </c:pt>
                <c:pt idx="21901">
                  <c:v>5</c:v>
                </c:pt>
                <c:pt idx="21902">
                  <c:v>5</c:v>
                </c:pt>
                <c:pt idx="21903">
                  <c:v>5</c:v>
                </c:pt>
                <c:pt idx="21904">
                  <c:v>5</c:v>
                </c:pt>
                <c:pt idx="21905">
                  <c:v>6</c:v>
                </c:pt>
                <c:pt idx="21906">
                  <c:v>7</c:v>
                </c:pt>
                <c:pt idx="21907">
                  <c:v>8</c:v>
                </c:pt>
                <c:pt idx="21908">
                  <c:v>8</c:v>
                </c:pt>
                <c:pt idx="21909">
                  <c:v>8</c:v>
                </c:pt>
                <c:pt idx="21910">
                  <c:v>11</c:v>
                </c:pt>
                <c:pt idx="21911">
                  <c:v>12</c:v>
                </c:pt>
                <c:pt idx="21912">
                  <c:v>12</c:v>
                </c:pt>
                <c:pt idx="21913">
                  <c:v>13</c:v>
                </c:pt>
                <c:pt idx="21914">
                  <c:v>14</c:v>
                </c:pt>
                <c:pt idx="21915">
                  <c:v>16</c:v>
                </c:pt>
                <c:pt idx="21916">
                  <c:v>17</c:v>
                </c:pt>
                <c:pt idx="21917">
                  <c:v>-27</c:v>
                </c:pt>
                <c:pt idx="21918">
                  <c:v>-18</c:v>
                </c:pt>
                <c:pt idx="21919">
                  <c:v>-13</c:v>
                </c:pt>
                <c:pt idx="21920">
                  <c:v>-12</c:v>
                </c:pt>
                <c:pt idx="21921">
                  <c:v>-12</c:v>
                </c:pt>
                <c:pt idx="21922">
                  <c:v>-11</c:v>
                </c:pt>
                <c:pt idx="21923">
                  <c:v>-9</c:v>
                </c:pt>
                <c:pt idx="21924">
                  <c:v>-9</c:v>
                </c:pt>
                <c:pt idx="21925">
                  <c:v>-8</c:v>
                </c:pt>
                <c:pt idx="21926">
                  <c:v>-8</c:v>
                </c:pt>
                <c:pt idx="21927">
                  <c:v>-8</c:v>
                </c:pt>
                <c:pt idx="21928">
                  <c:v>-7</c:v>
                </c:pt>
                <c:pt idx="21929">
                  <c:v>-6</c:v>
                </c:pt>
                <c:pt idx="21930">
                  <c:v>-6</c:v>
                </c:pt>
                <c:pt idx="21931">
                  <c:v>-5</c:v>
                </c:pt>
                <c:pt idx="21932">
                  <c:v>-5</c:v>
                </c:pt>
                <c:pt idx="21933">
                  <c:v>-4</c:v>
                </c:pt>
                <c:pt idx="21934">
                  <c:v>-4</c:v>
                </c:pt>
                <c:pt idx="21935">
                  <c:v>-3</c:v>
                </c:pt>
                <c:pt idx="21936">
                  <c:v>-1</c:v>
                </c:pt>
                <c:pt idx="21937">
                  <c:v>-1</c:v>
                </c:pt>
                <c:pt idx="21938">
                  <c:v>0</c:v>
                </c:pt>
                <c:pt idx="21939">
                  <c:v>1</c:v>
                </c:pt>
                <c:pt idx="21940">
                  <c:v>1</c:v>
                </c:pt>
                <c:pt idx="21941">
                  <c:v>1</c:v>
                </c:pt>
                <c:pt idx="21942">
                  <c:v>2</c:v>
                </c:pt>
                <c:pt idx="21943">
                  <c:v>2</c:v>
                </c:pt>
                <c:pt idx="21944">
                  <c:v>2</c:v>
                </c:pt>
                <c:pt idx="21945">
                  <c:v>2</c:v>
                </c:pt>
                <c:pt idx="21946">
                  <c:v>3</c:v>
                </c:pt>
                <c:pt idx="21947">
                  <c:v>3</c:v>
                </c:pt>
                <c:pt idx="21948">
                  <c:v>3</c:v>
                </c:pt>
                <c:pt idx="21949">
                  <c:v>3</c:v>
                </c:pt>
                <c:pt idx="21950">
                  <c:v>4</c:v>
                </c:pt>
                <c:pt idx="21951">
                  <c:v>4</c:v>
                </c:pt>
                <c:pt idx="21952">
                  <c:v>5</c:v>
                </c:pt>
                <c:pt idx="21953">
                  <c:v>5</c:v>
                </c:pt>
                <c:pt idx="21954">
                  <c:v>5</c:v>
                </c:pt>
                <c:pt idx="21955">
                  <c:v>5</c:v>
                </c:pt>
                <c:pt idx="21956">
                  <c:v>6</c:v>
                </c:pt>
                <c:pt idx="21957">
                  <c:v>7</c:v>
                </c:pt>
                <c:pt idx="21958">
                  <c:v>8</c:v>
                </c:pt>
                <c:pt idx="21959">
                  <c:v>8</c:v>
                </c:pt>
                <c:pt idx="21960">
                  <c:v>8</c:v>
                </c:pt>
                <c:pt idx="21961">
                  <c:v>9</c:v>
                </c:pt>
                <c:pt idx="21962">
                  <c:v>9</c:v>
                </c:pt>
                <c:pt idx="21963">
                  <c:v>9</c:v>
                </c:pt>
                <c:pt idx="21964">
                  <c:v>10</c:v>
                </c:pt>
                <c:pt idx="21965">
                  <c:v>10</c:v>
                </c:pt>
                <c:pt idx="21966">
                  <c:v>11</c:v>
                </c:pt>
                <c:pt idx="21967">
                  <c:v>11</c:v>
                </c:pt>
                <c:pt idx="21968">
                  <c:v>12</c:v>
                </c:pt>
                <c:pt idx="21969">
                  <c:v>12</c:v>
                </c:pt>
                <c:pt idx="21970">
                  <c:v>14</c:v>
                </c:pt>
                <c:pt idx="21971">
                  <c:v>16</c:v>
                </c:pt>
                <c:pt idx="21972">
                  <c:v>16</c:v>
                </c:pt>
                <c:pt idx="21973">
                  <c:v>17</c:v>
                </c:pt>
                <c:pt idx="21974">
                  <c:v>18</c:v>
                </c:pt>
                <c:pt idx="21975">
                  <c:v>19</c:v>
                </c:pt>
                <c:pt idx="21976">
                  <c:v>-19</c:v>
                </c:pt>
                <c:pt idx="21977">
                  <c:v>-18</c:v>
                </c:pt>
                <c:pt idx="21978">
                  <c:v>-17</c:v>
                </c:pt>
                <c:pt idx="21979">
                  <c:v>-16</c:v>
                </c:pt>
                <c:pt idx="21980">
                  <c:v>-13</c:v>
                </c:pt>
                <c:pt idx="21981">
                  <c:v>-12</c:v>
                </c:pt>
                <c:pt idx="21982">
                  <c:v>-11</c:v>
                </c:pt>
                <c:pt idx="21983">
                  <c:v>-11</c:v>
                </c:pt>
                <c:pt idx="21984">
                  <c:v>-10</c:v>
                </c:pt>
                <c:pt idx="21985">
                  <c:v>-9</c:v>
                </c:pt>
                <c:pt idx="21986">
                  <c:v>-7</c:v>
                </c:pt>
                <c:pt idx="21987">
                  <c:v>-6</c:v>
                </c:pt>
                <c:pt idx="21988">
                  <c:v>-6</c:v>
                </c:pt>
                <c:pt idx="21989">
                  <c:v>-6</c:v>
                </c:pt>
                <c:pt idx="21990">
                  <c:v>-6</c:v>
                </c:pt>
                <c:pt idx="21991">
                  <c:v>-4</c:v>
                </c:pt>
                <c:pt idx="21992">
                  <c:v>-4</c:v>
                </c:pt>
                <c:pt idx="21993">
                  <c:v>-3</c:v>
                </c:pt>
                <c:pt idx="21994">
                  <c:v>-3</c:v>
                </c:pt>
                <c:pt idx="21995">
                  <c:v>-3</c:v>
                </c:pt>
                <c:pt idx="21996">
                  <c:v>-3</c:v>
                </c:pt>
                <c:pt idx="21997">
                  <c:v>-2</c:v>
                </c:pt>
                <c:pt idx="21998">
                  <c:v>-2</c:v>
                </c:pt>
                <c:pt idx="21999">
                  <c:v>-1</c:v>
                </c:pt>
                <c:pt idx="22000">
                  <c:v>0</c:v>
                </c:pt>
                <c:pt idx="22001">
                  <c:v>0</c:v>
                </c:pt>
                <c:pt idx="22002">
                  <c:v>0</c:v>
                </c:pt>
                <c:pt idx="22003">
                  <c:v>1</c:v>
                </c:pt>
                <c:pt idx="22004">
                  <c:v>1</c:v>
                </c:pt>
                <c:pt idx="22005">
                  <c:v>2</c:v>
                </c:pt>
                <c:pt idx="22006">
                  <c:v>2</c:v>
                </c:pt>
                <c:pt idx="22007">
                  <c:v>2</c:v>
                </c:pt>
                <c:pt idx="22008">
                  <c:v>3</c:v>
                </c:pt>
                <c:pt idx="22009">
                  <c:v>3</c:v>
                </c:pt>
                <c:pt idx="22010">
                  <c:v>4</c:v>
                </c:pt>
                <c:pt idx="22011">
                  <c:v>4</c:v>
                </c:pt>
                <c:pt idx="22012">
                  <c:v>5</c:v>
                </c:pt>
                <c:pt idx="22013">
                  <c:v>5</c:v>
                </c:pt>
                <c:pt idx="22014">
                  <c:v>5</c:v>
                </c:pt>
                <c:pt idx="22015">
                  <c:v>6</c:v>
                </c:pt>
                <c:pt idx="22016">
                  <c:v>6</c:v>
                </c:pt>
                <c:pt idx="22017">
                  <c:v>6</c:v>
                </c:pt>
                <c:pt idx="22018">
                  <c:v>6</c:v>
                </c:pt>
                <c:pt idx="22019">
                  <c:v>7</c:v>
                </c:pt>
                <c:pt idx="22020">
                  <c:v>9</c:v>
                </c:pt>
                <c:pt idx="22021">
                  <c:v>9</c:v>
                </c:pt>
                <c:pt idx="22022">
                  <c:v>9</c:v>
                </c:pt>
                <c:pt idx="22023">
                  <c:v>9</c:v>
                </c:pt>
                <c:pt idx="22024">
                  <c:v>10</c:v>
                </c:pt>
                <c:pt idx="22025">
                  <c:v>10</c:v>
                </c:pt>
                <c:pt idx="22026">
                  <c:v>10</c:v>
                </c:pt>
                <c:pt idx="22027">
                  <c:v>11</c:v>
                </c:pt>
                <c:pt idx="22028">
                  <c:v>11</c:v>
                </c:pt>
                <c:pt idx="22029">
                  <c:v>11</c:v>
                </c:pt>
                <c:pt idx="22030">
                  <c:v>13</c:v>
                </c:pt>
                <c:pt idx="22031">
                  <c:v>14</c:v>
                </c:pt>
                <c:pt idx="22032">
                  <c:v>14</c:v>
                </c:pt>
                <c:pt idx="22033">
                  <c:v>15</c:v>
                </c:pt>
                <c:pt idx="22034">
                  <c:v>15</c:v>
                </c:pt>
                <c:pt idx="22035">
                  <c:v>17</c:v>
                </c:pt>
                <c:pt idx="22036">
                  <c:v>17</c:v>
                </c:pt>
                <c:pt idx="22037">
                  <c:v>18</c:v>
                </c:pt>
                <c:pt idx="22038">
                  <c:v>28</c:v>
                </c:pt>
                <c:pt idx="22039">
                  <c:v>-22</c:v>
                </c:pt>
                <c:pt idx="22040">
                  <c:v>-16</c:v>
                </c:pt>
                <c:pt idx="22041">
                  <c:v>-13</c:v>
                </c:pt>
                <c:pt idx="22042">
                  <c:v>-12</c:v>
                </c:pt>
                <c:pt idx="22043">
                  <c:v>-10</c:v>
                </c:pt>
                <c:pt idx="22044">
                  <c:v>-9</c:v>
                </c:pt>
                <c:pt idx="22045">
                  <c:v>-8</c:v>
                </c:pt>
                <c:pt idx="22046">
                  <c:v>-8</c:v>
                </c:pt>
                <c:pt idx="22047">
                  <c:v>-7</c:v>
                </c:pt>
                <c:pt idx="22048">
                  <c:v>-5</c:v>
                </c:pt>
                <c:pt idx="22049">
                  <c:v>-5</c:v>
                </c:pt>
                <c:pt idx="22050">
                  <c:v>-4</c:v>
                </c:pt>
                <c:pt idx="22051">
                  <c:v>-4</c:v>
                </c:pt>
                <c:pt idx="22052">
                  <c:v>-4</c:v>
                </c:pt>
                <c:pt idx="22053">
                  <c:v>-4</c:v>
                </c:pt>
                <c:pt idx="22054">
                  <c:v>-4</c:v>
                </c:pt>
                <c:pt idx="22055">
                  <c:v>-3</c:v>
                </c:pt>
                <c:pt idx="22056">
                  <c:v>-3</c:v>
                </c:pt>
                <c:pt idx="22057">
                  <c:v>-2</c:v>
                </c:pt>
                <c:pt idx="22058">
                  <c:v>-2</c:v>
                </c:pt>
                <c:pt idx="22059">
                  <c:v>-1</c:v>
                </c:pt>
                <c:pt idx="22060">
                  <c:v>-1</c:v>
                </c:pt>
                <c:pt idx="22061">
                  <c:v>-1</c:v>
                </c:pt>
                <c:pt idx="22062">
                  <c:v>-1</c:v>
                </c:pt>
                <c:pt idx="22063">
                  <c:v>-1</c:v>
                </c:pt>
                <c:pt idx="22064">
                  <c:v>-1</c:v>
                </c:pt>
                <c:pt idx="22065">
                  <c:v>0</c:v>
                </c:pt>
                <c:pt idx="22066">
                  <c:v>0</c:v>
                </c:pt>
                <c:pt idx="22067">
                  <c:v>0</c:v>
                </c:pt>
                <c:pt idx="22068">
                  <c:v>1</c:v>
                </c:pt>
                <c:pt idx="22069">
                  <c:v>1</c:v>
                </c:pt>
                <c:pt idx="22070">
                  <c:v>1</c:v>
                </c:pt>
                <c:pt idx="22071">
                  <c:v>1</c:v>
                </c:pt>
                <c:pt idx="22072">
                  <c:v>1</c:v>
                </c:pt>
                <c:pt idx="22073">
                  <c:v>2</c:v>
                </c:pt>
                <c:pt idx="22074">
                  <c:v>2</c:v>
                </c:pt>
                <c:pt idx="22075">
                  <c:v>3</c:v>
                </c:pt>
                <c:pt idx="22076">
                  <c:v>3</c:v>
                </c:pt>
                <c:pt idx="22077">
                  <c:v>3</c:v>
                </c:pt>
                <c:pt idx="22078">
                  <c:v>4</c:v>
                </c:pt>
                <c:pt idx="22079">
                  <c:v>4</c:v>
                </c:pt>
                <c:pt idx="22080">
                  <c:v>4</c:v>
                </c:pt>
                <c:pt idx="22081">
                  <c:v>5</c:v>
                </c:pt>
                <c:pt idx="22082">
                  <c:v>6</c:v>
                </c:pt>
                <c:pt idx="22083">
                  <c:v>6</c:v>
                </c:pt>
                <c:pt idx="22084">
                  <c:v>6</c:v>
                </c:pt>
                <c:pt idx="22085">
                  <c:v>6</c:v>
                </c:pt>
                <c:pt idx="22086">
                  <c:v>6</c:v>
                </c:pt>
                <c:pt idx="22087">
                  <c:v>7</c:v>
                </c:pt>
                <c:pt idx="22088">
                  <c:v>7</c:v>
                </c:pt>
                <c:pt idx="22089">
                  <c:v>7</c:v>
                </c:pt>
                <c:pt idx="22090">
                  <c:v>7</c:v>
                </c:pt>
                <c:pt idx="22091">
                  <c:v>8</c:v>
                </c:pt>
                <c:pt idx="22092">
                  <c:v>8</c:v>
                </c:pt>
                <c:pt idx="22093">
                  <c:v>8</c:v>
                </c:pt>
                <c:pt idx="22094">
                  <c:v>9</c:v>
                </c:pt>
                <c:pt idx="22095">
                  <c:v>9</c:v>
                </c:pt>
                <c:pt idx="22096">
                  <c:v>9</c:v>
                </c:pt>
                <c:pt idx="22097">
                  <c:v>10</c:v>
                </c:pt>
                <c:pt idx="22098">
                  <c:v>10</c:v>
                </c:pt>
                <c:pt idx="22099">
                  <c:v>11</c:v>
                </c:pt>
                <c:pt idx="22100">
                  <c:v>12</c:v>
                </c:pt>
                <c:pt idx="22101">
                  <c:v>12</c:v>
                </c:pt>
                <c:pt idx="22102">
                  <c:v>13</c:v>
                </c:pt>
                <c:pt idx="22103">
                  <c:v>13</c:v>
                </c:pt>
                <c:pt idx="22104">
                  <c:v>13</c:v>
                </c:pt>
                <c:pt idx="22105">
                  <c:v>16</c:v>
                </c:pt>
                <c:pt idx="22106">
                  <c:v>24</c:v>
                </c:pt>
                <c:pt idx="22107">
                  <c:v>27</c:v>
                </c:pt>
                <c:pt idx="22108">
                  <c:v>-18</c:v>
                </c:pt>
                <c:pt idx="22109">
                  <c:v>-17</c:v>
                </c:pt>
                <c:pt idx="22110">
                  <c:v>-16</c:v>
                </c:pt>
                <c:pt idx="22111">
                  <c:v>-14</c:v>
                </c:pt>
                <c:pt idx="22112">
                  <c:v>-13</c:v>
                </c:pt>
                <c:pt idx="22113">
                  <c:v>-12</c:v>
                </c:pt>
                <c:pt idx="22114">
                  <c:v>-12</c:v>
                </c:pt>
                <c:pt idx="22115">
                  <c:v>-11</c:v>
                </c:pt>
                <c:pt idx="22116">
                  <c:v>-11</c:v>
                </c:pt>
                <c:pt idx="22117">
                  <c:v>-9</c:v>
                </c:pt>
                <c:pt idx="22118">
                  <c:v>-9</c:v>
                </c:pt>
                <c:pt idx="22119">
                  <c:v>-9</c:v>
                </c:pt>
                <c:pt idx="22120">
                  <c:v>-8</c:v>
                </c:pt>
                <c:pt idx="22121">
                  <c:v>-8</c:v>
                </c:pt>
                <c:pt idx="22122">
                  <c:v>-7</c:v>
                </c:pt>
                <c:pt idx="22123">
                  <c:v>-7</c:v>
                </c:pt>
                <c:pt idx="22124">
                  <c:v>-7</c:v>
                </c:pt>
                <c:pt idx="22125">
                  <c:v>-6</c:v>
                </c:pt>
                <c:pt idx="22126">
                  <c:v>-6</c:v>
                </c:pt>
                <c:pt idx="22127">
                  <c:v>-5</c:v>
                </c:pt>
                <c:pt idx="22128">
                  <c:v>-3</c:v>
                </c:pt>
                <c:pt idx="22129">
                  <c:v>-3</c:v>
                </c:pt>
                <c:pt idx="22130">
                  <c:v>-3</c:v>
                </c:pt>
                <c:pt idx="22131">
                  <c:v>-3</c:v>
                </c:pt>
                <c:pt idx="22132">
                  <c:v>-3</c:v>
                </c:pt>
                <c:pt idx="22133">
                  <c:v>-2</c:v>
                </c:pt>
                <c:pt idx="22134">
                  <c:v>-2</c:v>
                </c:pt>
                <c:pt idx="22135">
                  <c:v>-2</c:v>
                </c:pt>
                <c:pt idx="22136">
                  <c:v>-1</c:v>
                </c:pt>
                <c:pt idx="22137">
                  <c:v>-1</c:v>
                </c:pt>
                <c:pt idx="22138">
                  <c:v>-1</c:v>
                </c:pt>
                <c:pt idx="22139">
                  <c:v>-1</c:v>
                </c:pt>
                <c:pt idx="22140">
                  <c:v>-1</c:v>
                </c:pt>
                <c:pt idx="22141">
                  <c:v>-1</c:v>
                </c:pt>
                <c:pt idx="22142">
                  <c:v>0</c:v>
                </c:pt>
                <c:pt idx="22143">
                  <c:v>0</c:v>
                </c:pt>
                <c:pt idx="22144">
                  <c:v>0</c:v>
                </c:pt>
                <c:pt idx="22145">
                  <c:v>0</c:v>
                </c:pt>
                <c:pt idx="22146">
                  <c:v>1</c:v>
                </c:pt>
                <c:pt idx="22147">
                  <c:v>1</c:v>
                </c:pt>
                <c:pt idx="22148">
                  <c:v>2</c:v>
                </c:pt>
                <c:pt idx="22149">
                  <c:v>2</c:v>
                </c:pt>
                <c:pt idx="22150">
                  <c:v>2</c:v>
                </c:pt>
                <c:pt idx="22151">
                  <c:v>3</c:v>
                </c:pt>
                <c:pt idx="22152">
                  <c:v>4</c:v>
                </c:pt>
                <c:pt idx="22153">
                  <c:v>4</c:v>
                </c:pt>
                <c:pt idx="22154">
                  <c:v>6</c:v>
                </c:pt>
                <c:pt idx="22155">
                  <c:v>6</c:v>
                </c:pt>
                <c:pt idx="22156">
                  <c:v>7</c:v>
                </c:pt>
                <c:pt idx="22157">
                  <c:v>7</c:v>
                </c:pt>
                <c:pt idx="22158">
                  <c:v>7</c:v>
                </c:pt>
                <c:pt idx="22159">
                  <c:v>7</c:v>
                </c:pt>
                <c:pt idx="22160">
                  <c:v>8</c:v>
                </c:pt>
                <c:pt idx="22161">
                  <c:v>8</c:v>
                </c:pt>
                <c:pt idx="22162">
                  <c:v>9</c:v>
                </c:pt>
                <c:pt idx="22163">
                  <c:v>11</c:v>
                </c:pt>
                <c:pt idx="22164">
                  <c:v>12</c:v>
                </c:pt>
                <c:pt idx="22165">
                  <c:v>13</c:v>
                </c:pt>
                <c:pt idx="22166">
                  <c:v>14</c:v>
                </c:pt>
                <c:pt idx="22167">
                  <c:v>17</c:v>
                </c:pt>
                <c:pt idx="22168">
                  <c:v>20</c:v>
                </c:pt>
                <c:pt idx="22169">
                  <c:v>-21</c:v>
                </c:pt>
                <c:pt idx="22170">
                  <c:v>-17</c:v>
                </c:pt>
                <c:pt idx="22171">
                  <c:v>-17</c:v>
                </c:pt>
                <c:pt idx="22172">
                  <c:v>-15</c:v>
                </c:pt>
                <c:pt idx="22173">
                  <c:v>-13</c:v>
                </c:pt>
                <c:pt idx="22174">
                  <c:v>-12</c:v>
                </c:pt>
                <c:pt idx="22175">
                  <c:v>-10</c:v>
                </c:pt>
                <c:pt idx="22176">
                  <c:v>-10</c:v>
                </c:pt>
                <c:pt idx="22177">
                  <c:v>-9</c:v>
                </c:pt>
                <c:pt idx="22178">
                  <c:v>-9</c:v>
                </c:pt>
                <c:pt idx="22179">
                  <c:v>-8</c:v>
                </c:pt>
                <c:pt idx="22180">
                  <c:v>-8</c:v>
                </c:pt>
                <c:pt idx="22181">
                  <c:v>-8</c:v>
                </c:pt>
                <c:pt idx="22182">
                  <c:v>-8</c:v>
                </c:pt>
                <c:pt idx="22183">
                  <c:v>-7</c:v>
                </c:pt>
                <c:pt idx="22184">
                  <c:v>-7</c:v>
                </c:pt>
                <c:pt idx="22185">
                  <c:v>-6</c:v>
                </c:pt>
                <c:pt idx="22186">
                  <c:v>-6</c:v>
                </c:pt>
                <c:pt idx="22187">
                  <c:v>-6</c:v>
                </c:pt>
                <c:pt idx="22188">
                  <c:v>-5</c:v>
                </c:pt>
                <c:pt idx="22189">
                  <c:v>-5</c:v>
                </c:pt>
                <c:pt idx="22190">
                  <c:v>-4</c:v>
                </c:pt>
                <c:pt idx="22191">
                  <c:v>-2</c:v>
                </c:pt>
                <c:pt idx="22192">
                  <c:v>-2</c:v>
                </c:pt>
                <c:pt idx="22193">
                  <c:v>-1</c:v>
                </c:pt>
                <c:pt idx="22194">
                  <c:v>-1</c:v>
                </c:pt>
                <c:pt idx="22195">
                  <c:v>-1</c:v>
                </c:pt>
                <c:pt idx="22196">
                  <c:v>-1</c:v>
                </c:pt>
                <c:pt idx="22197">
                  <c:v>-1</c:v>
                </c:pt>
                <c:pt idx="22198">
                  <c:v>-1</c:v>
                </c:pt>
                <c:pt idx="22199">
                  <c:v>0</c:v>
                </c:pt>
                <c:pt idx="22200">
                  <c:v>0</c:v>
                </c:pt>
                <c:pt idx="22201">
                  <c:v>1</c:v>
                </c:pt>
                <c:pt idx="22202">
                  <c:v>1</c:v>
                </c:pt>
                <c:pt idx="22203">
                  <c:v>1</c:v>
                </c:pt>
                <c:pt idx="22204">
                  <c:v>2</c:v>
                </c:pt>
                <c:pt idx="22205">
                  <c:v>2</c:v>
                </c:pt>
                <c:pt idx="22206">
                  <c:v>2</c:v>
                </c:pt>
                <c:pt idx="22207">
                  <c:v>2</c:v>
                </c:pt>
                <c:pt idx="22208">
                  <c:v>3</c:v>
                </c:pt>
                <c:pt idx="22209">
                  <c:v>3</c:v>
                </c:pt>
                <c:pt idx="22210">
                  <c:v>3</c:v>
                </c:pt>
                <c:pt idx="22211">
                  <c:v>4</c:v>
                </c:pt>
                <c:pt idx="22212">
                  <c:v>4</c:v>
                </c:pt>
                <c:pt idx="22213">
                  <c:v>4</c:v>
                </c:pt>
                <c:pt idx="22214">
                  <c:v>5</c:v>
                </c:pt>
                <c:pt idx="22215">
                  <c:v>5</c:v>
                </c:pt>
                <c:pt idx="22216">
                  <c:v>5</c:v>
                </c:pt>
                <c:pt idx="22217">
                  <c:v>6</c:v>
                </c:pt>
                <c:pt idx="22218">
                  <c:v>6</c:v>
                </c:pt>
                <c:pt idx="22219">
                  <c:v>6</c:v>
                </c:pt>
                <c:pt idx="22220">
                  <c:v>7</c:v>
                </c:pt>
                <c:pt idx="22221">
                  <c:v>7</c:v>
                </c:pt>
                <c:pt idx="22222">
                  <c:v>10</c:v>
                </c:pt>
                <c:pt idx="22223">
                  <c:v>10</c:v>
                </c:pt>
                <c:pt idx="22224">
                  <c:v>11</c:v>
                </c:pt>
                <c:pt idx="22225">
                  <c:v>11</c:v>
                </c:pt>
                <c:pt idx="22226">
                  <c:v>11</c:v>
                </c:pt>
                <c:pt idx="22227">
                  <c:v>12</c:v>
                </c:pt>
                <c:pt idx="22228">
                  <c:v>24</c:v>
                </c:pt>
                <c:pt idx="22229">
                  <c:v>-17</c:v>
                </c:pt>
                <c:pt idx="22230">
                  <c:v>-17</c:v>
                </c:pt>
                <c:pt idx="22231">
                  <c:v>-16</c:v>
                </c:pt>
                <c:pt idx="22232">
                  <c:v>-15</c:v>
                </c:pt>
                <c:pt idx="22233">
                  <c:v>-14</c:v>
                </c:pt>
                <c:pt idx="22234">
                  <c:v>-14</c:v>
                </c:pt>
                <c:pt idx="22235">
                  <c:v>-13</c:v>
                </c:pt>
                <c:pt idx="22236">
                  <c:v>-11</c:v>
                </c:pt>
                <c:pt idx="22237">
                  <c:v>-11</c:v>
                </c:pt>
                <c:pt idx="22238">
                  <c:v>-9</c:v>
                </c:pt>
                <c:pt idx="22239">
                  <c:v>-9</c:v>
                </c:pt>
                <c:pt idx="22240">
                  <c:v>-8</c:v>
                </c:pt>
                <c:pt idx="22241">
                  <c:v>-7</c:v>
                </c:pt>
                <c:pt idx="22242">
                  <c:v>-7</c:v>
                </c:pt>
                <c:pt idx="22243">
                  <c:v>-7</c:v>
                </c:pt>
                <c:pt idx="22244">
                  <c:v>-7</c:v>
                </c:pt>
                <c:pt idx="22245">
                  <c:v>-6</c:v>
                </c:pt>
                <c:pt idx="22246">
                  <c:v>-6</c:v>
                </c:pt>
                <c:pt idx="22247">
                  <c:v>-6</c:v>
                </c:pt>
                <c:pt idx="22248">
                  <c:v>-5</c:v>
                </c:pt>
                <c:pt idx="22249">
                  <c:v>-5</c:v>
                </c:pt>
                <c:pt idx="22250">
                  <c:v>-4</c:v>
                </c:pt>
                <c:pt idx="22251">
                  <c:v>-4</c:v>
                </c:pt>
                <c:pt idx="22252">
                  <c:v>-2</c:v>
                </c:pt>
                <c:pt idx="22253">
                  <c:v>-2</c:v>
                </c:pt>
                <c:pt idx="22254">
                  <c:v>-2</c:v>
                </c:pt>
                <c:pt idx="22255">
                  <c:v>-2</c:v>
                </c:pt>
                <c:pt idx="22256">
                  <c:v>0</c:v>
                </c:pt>
                <c:pt idx="22257">
                  <c:v>0</c:v>
                </c:pt>
                <c:pt idx="22258">
                  <c:v>1</c:v>
                </c:pt>
                <c:pt idx="22259">
                  <c:v>1</c:v>
                </c:pt>
                <c:pt idx="22260">
                  <c:v>1</c:v>
                </c:pt>
                <c:pt idx="22261">
                  <c:v>2</c:v>
                </c:pt>
                <c:pt idx="22262">
                  <c:v>2</c:v>
                </c:pt>
                <c:pt idx="22263">
                  <c:v>2</c:v>
                </c:pt>
                <c:pt idx="22264">
                  <c:v>2</c:v>
                </c:pt>
                <c:pt idx="22265">
                  <c:v>2</c:v>
                </c:pt>
                <c:pt idx="22266">
                  <c:v>3</c:v>
                </c:pt>
                <c:pt idx="22267">
                  <c:v>3</c:v>
                </c:pt>
                <c:pt idx="22268">
                  <c:v>4</c:v>
                </c:pt>
                <c:pt idx="22269">
                  <c:v>4</c:v>
                </c:pt>
                <c:pt idx="22270">
                  <c:v>4</c:v>
                </c:pt>
                <c:pt idx="22271">
                  <c:v>4</c:v>
                </c:pt>
                <c:pt idx="22272">
                  <c:v>6</c:v>
                </c:pt>
                <c:pt idx="22273">
                  <c:v>6</c:v>
                </c:pt>
                <c:pt idx="22274">
                  <c:v>6</c:v>
                </c:pt>
                <c:pt idx="22275">
                  <c:v>6</c:v>
                </c:pt>
                <c:pt idx="22276">
                  <c:v>7</c:v>
                </c:pt>
                <c:pt idx="22277">
                  <c:v>7</c:v>
                </c:pt>
                <c:pt idx="22278">
                  <c:v>7</c:v>
                </c:pt>
                <c:pt idx="22279">
                  <c:v>9</c:v>
                </c:pt>
                <c:pt idx="22280">
                  <c:v>9</c:v>
                </c:pt>
                <c:pt idx="22281">
                  <c:v>10</c:v>
                </c:pt>
                <c:pt idx="22282">
                  <c:v>10</c:v>
                </c:pt>
                <c:pt idx="22283">
                  <c:v>11</c:v>
                </c:pt>
                <c:pt idx="22284">
                  <c:v>11</c:v>
                </c:pt>
                <c:pt idx="22285">
                  <c:v>11</c:v>
                </c:pt>
                <c:pt idx="22286">
                  <c:v>12</c:v>
                </c:pt>
                <c:pt idx="22287">
                  <c:v>13</c:v>
                </c:pt>
                <c:pt idx="22288">
                  <c:v>13</c:v>
                </c:pt>
                <c:pt idx="22289">
                  <c:v>14</c:v>
                </c:pt>
                <c:pt idx="22290">
                  <c:v>17</c:v>
                </c:pt>
                <c:pt idx="22291">
                  <c:v>17</c:v>
                </c:pt>
                <c:pt idx="22292">
                  <c:v>20</c:v>
                </c:pt>
                <c:pt idx="22293">
                  <c:v>26</c:v>
                </c:pt>
                <c:pt idx="22294">
                  <c:v>-22</c:v>
                </c:pt>
                <c:pt idx="22295">
                  <c:v>-17</c:v>
                </c:pt>
                <c:pt idx="22296">
                  <c:v>-17</c:v>
                </c:pt>
                <c:pt idx="22297">
                  <c:v>-15</c:v>
                </c:pt>
                <c:pt idx="22298">
                  <c:v>-14</c:v>
                </c:pt>
                <c:pt idx="22299">
                  <c:v>-13</c:v>
                </c:pt>
                <c:pt idx="22300">
                  <c:v>-12</c:v>
                </c:pt>
                <c:pt idx="22301">
                  <c:v>-10</c:v>
                </c:pt>
                <c:pt idx="22302">
                  <c:v>-10</c:v>
                </c:pt>
                <c:pt idx="22303">
                  <c:v>-10</c:v>
                </c:pt>
                <c:pt idx="22304">
                  <c:v>-10</c:v>
                </c:pt>
                <c:pt idx="22305">
                  <c:v>-9</c:v>
                </c:pt>
                <c:pt idx="22306">
                  <c:v>-8</c:v>
                </c:pt>
                <c:pt idx="22307">
                  <c:v>-7</c:v>
                </c:pt>
                <c:pt idx="22308">
                  <c:v>-7</c:v>
                </c:pt>
                <c:pt idx="22309">
                  <c:v>-7</c:v>
                </c:pt>
                <c:pt idx="22310">
                  <c:v>-6</c:v>
                </c:pt>
                <c:pt idx="22311">
                  <c:v>-6</c:v>
                </c:pt>
                <c:pt idx="22312">
                  <c:v>-6</c:v>
                </c:pt>
                <c:pt idx="22313">
                  <c:v>-5</c:v>
                </c:pt>
                <c:pt idx="22314">
                  <c:v>-4</c:v>
                </c:pt>
                <c:pt idx="22315">
                  <c:v>-4</c:v>
                </c:pt>
                <c:pt idx="22316">
                  <c:v>-3</c:v>
                </c:pt>
                <c:pt idx="22317">
                  <c:v>-3</c:v>
                </c:pt>
                <c:pt idx="22318">
                  <c:v>-3</c:v>
                </c:pt>
                <c:pt idx="22319">
                  <c:v>-2</c:v>
                </c:pt>
                <c:pt idx="22320">
                  <c:v>-2</c:v>
                </c:pt>
                <c:pt idx="22321">
                  <c:v>-2</c:v>
                </c:pt>
                <c:pt idx="22322">
                  <c:v>-2</c:v>
                </c:pt>
                <c:pt idx="22323">
                  <c:v>-1</c:v>
                </c:pt>
                <c:pt idx="22324">
                  <c:v>-1</c:v>
                </c:pt>
                <c:pt idx="22325">
                  <c:v>0</c:v>
                </c:pt>
                <c:pt idx="22326">
                  <c:v>0</c:v>
                </c:pt>
                <c:pt idx="22327">
                  <c:v>0</c:v>
                </c:pt>
                <c:pt idx="22328">
                  <c:v>0</c:v>
                </c:pt>
                <c:pt idx="22329">
                  <c:v>1</c:v>
                </c:pt>
                <c:pt idx="22330">
                  <c:v>1</c:v>
                </c:pt>
                <c:pt idx="22331">
                  <c:v>1</c:v>
                </c:pt>
                <c:pt idx="22332">
                  <c:v>1</c:v>
                </c:pt>
                <c:pt idx="22333">
                  <c:v>1</c:v>
                </c:pt>
                <c:pt idx="22334">
                  <c:v>2</c:v>
                </c:pt>
                <c:pt idx="22335">
                  <c:v>2</c:v>
                </c:pt>
                <c:pt idx="22336">
                  <c:v>3</c:v>
                </c:pt>
                <c:pt idx="22337">
                  <c:v>3</c:v>
                </c:pt>
                <c:pt idx="22338">
                  <c:v>3</c:v>
                </c:pt>
                <c:pt idx="22339">
                  <c:v>3</c:v>
                </c:pt>
                <c:pt idx="22340">
                  <c:v>3</c:v>
                </c:pt>
                <c:pt idx="22341">
                  <c:v>4</c:v>
                </c:pt>
                <c:pt idx="22342">
                  <c:v>4</c:v>
                </c:pt>
                <c:pt idx="22343">
                  <c:v>4</c:v>
                </c:pt>
                <c:pt idx="22344">
                  <c:v>5</c:v>
                </c:pt>
                <c:pt idx="22345">
                  <c:v>6</c:v>
                </c:pt>
                <c:pt idx="22346">
                  <c:v>7</c:v>
                </c:pt>
                <c:pt idx="22347">
                  <c:v>7</c:v>
                </c:pt>
                <c:pt idx="22348">
                  <c:v>7</c:v>
                </c:pt>
                <c:pt idx="22349">
                  <c:v>8</c:v>
                </c:pt>
                <c:pt idx="22350">
                  <c:v>8</c:v>
                </c:pt>
                <c:pt idx="22351">
                  <c:v>9</c:v>
                </c:pt>
                <c:pt idx="22352">
                  <c:v>9</c:v>
                </c:pt>
                <c:pt idx="22353">
                  <c:v>10</c:v>
                </c:pt>
                <c:pt idx="22354">
                  <c:v>12</c:v>
                </c:pt>
                <c:pt idx="22355">
                  <c:v>12</c:v>
                </c:pt>
                <c:pt idx="22356">
                  <c:v>14</c:v>
                </c:pt>
                <c:pt idx="22357">
                  <c:v>18</c:v>
                </c:pt>
                <c:pt idx="22358">
                  <c:v>18</c:v>
                </c:pt>
                <c:pt idx="22359">
                  <c:v>19</c:v>
                </c:pt>
                <c:pt idx="22360">
                  <c:v>27</c:v>
                </c:pt>
                <c:pt idx="22361">
                  <c:v>-13</c:v>
                </c:pt>
                <c:pt idx="22362">
                  <c:v>-12</c:v>
                </c:pt>
                <c:pt idx="22363">
                  <c:v>-11</c:v>
                </c:pt>
                <c:pt idx="22364">
                  <c:v>-10</c:v>
                </c:pt>
                <c:pt idx="22365">
                  <c:v>-10</c:v>
                </c:pt>
                <c:pt idx="22366">
                  <c:v>-9</c:v>
                </c:pt>
                <c:pt idx="22367">
                  <c:v>-8</c:v>
                </c:pt>
                <c:pt idx="22368">
                  <c:v>-7</c:v>
                </c:pt>
                <c:pt idx="22369">
                  <c:v>-7</c:v>
                </c:pt>
                <c:pt idx="22370">
                  <c:v>-6</c:v>
                </c:pt>
                <c:pt idx="22371">
                  <c:v>-6</c:v>
                </c:pt>
                <c:pt idx="22372">
                  <c:v>-6</c:v>
                </c:pt>
                <c:pt idx="22373">
                  <c:v>-6</c:v>
                </c:pt>
                <c:pt idx="22374">
                  <c:v>-5</c:v>
                </c:pt>
                <c:pt idx="22375">
                  <c:v>-5</c:v>
                </c:pt>
                <c:pt idx="22376">
                  <c:v>-4</c:v>
                </c:pt>
                <c:pt idx="22377">
                  <c:v>-4</c:v>
                </c:pt>
                <c:pt idx="22378">
                  <c:v>-4</c:v>
                </c:pt>
                <c:pt idx="22379">
                  <c:v>-3</c:v>
                </c:pt>
                <c:pt idx="22380">
                  <c:v>-2</c:v>
                </c:pt>
                <c:pt idx="22381">
                  <c:v>-2</c:v>
                </c:pt>
                <c:pt idx="22382">
                  <c:v>-2</c:v>
                </c:pt>
                <c:pt idx="22383">
                  <c:v>-2</c:v>
                </c:pt>
                <c:pt idx="22384">
                  <c:v>-2</c:v>
                </c:pt>
                <c:pt idx="22385">
                  <c:v>-2</c:v>
                </c:pt>
                <c:pt idx="22386">
                  <c:v>-2</c:v>
                </c:pt>
                <c:pt idx="22387">
                  <c:v>-2</c:v>
                </c:pt>
                <c:pt idx="22388">
                  <c:v>-1</c:v>
                </c:pt>
                <c:pt idx="22389">
                  <c:v>-1</c:v>
                </c:pt>
                <c:pt idx="22390">
                  <c:v>0</c:v>
                </c:pt>
                <c:pt idx="22391">
                  <c:v>1</c:v>
                </c:pt>
                <c:pt idx="22392">
                  <c:v>1</c:v>
                </c:pt>
                <c:pt idx="22393">
                  <c:v>1</c:v>
                </c:pt>
                <c:pt idx="22394">
                  <c:v>1</c:v>
                </c:pt>
                <c:pt idx="22395">
                  <c:v>2</c:v>
                </c:pt>
                <c:pt idx="22396">
                  <c:v>2</c:v>
                </c:pt>
                <c:pt idx="22397">
                  <c:v>2</c:v>
                </c:pt>
                <c:pt idx="22398">
                  <c:v>2</c:v>
                </c:pt>
                <c:pt idx="22399">
                  <c:v>3</c:v>
                </c:pt>
                <c:pt idx="22400">
                  <c:v>3</c:v>
                </c:pt>
                <c:pt idx="22401">
                  <c:v>4</c:v>
                </c:pt>
                <c:pt idx="22402">
                  <c:v>6</c:v>
                </c:pt>
                <c:pt idx="22403">
                  <c:v>6</c:v>
                </c:pt>
                <c:pt idx="22404">
                  <c:v>7</c:v>
                </c:pt>
                <c:pt idx="22405">
                  <c:v>8</c:v>
                </c:pt>
                <c:pt idx="22406">
                  <c:v>9</c:v>
                </c:pt>
                <c:pt idx="22407">
                  <c:v>9</c:v>
                </c:pt>
                <c:pt idx="22408">
                  <c:v>9</c:v>
                </c:pt>
                <c:pt idx="22409">
                  <c:v>9</c:v>
                </c:pt>
                <c:pt idx="22410">
                  <c:v>9</c:v>
                </c:pt>
                <c:pt idx="22411">
                  <c:v>10</c:v>
                </c:pt>
                <c:pt idx="22412">
                  <c:v>10</c:v>
                </c:pt>
                <c:pt idx="22413">
                  <c:v>11</c:v>
                </c:pt>
                <c:pt idx="22414">
                  <c:v>11</c:v>
                </c:pt>
                <c:pt idx="22415">
                  <c:v>12</c:v>
                </c:pt>
                <c:pt idx="22416">
                  <c:v>13</c:v>
                </c:pt>
                <c:pt idx="22417">
                  <c:v>15</c:v>
                </c:pt>
                <c:pt idx="22418">
                  <c:v>18</c:v>
                </c:pt>
                <c:pt idx="22419">
                  <c:v>-23</c:v>
                </c:pt>
                <c:pt idx="22420">
                  <c:v>-20</c:v>
                </c:pt>
                <c:pt idx="22421">
                  <c:v>-15</c:v>
                </c:pt>
                <c:pt idx="22422">
                  <c:v>-14</c:v>
                </c:pt>
                <c:pt idx="22423">
                  <c:v>-13</c:v>
                </c:pt>
                <c:pt idx="22424">
                  <c:v>-10</c:v>
                </c:pt>
                <c:pt idx="22425">
                  <c:v>-10</c:v>
                </c:pt>
                <c:pt idx="22426">
                  <c:v>-9</c:v>
                </c:pt>
                <c:pt idx="22427">
                  <c:v>-9</c:v>
                </c:pt>
                <c:pt idx="22428">
                  <c:v>-9</c:v>
                </c:pt>
                <c:pt idx="22429">
                  <c:v>-8</c:v>
                </c:pt>
                <c:pt idx="22430">
                  <c:v>-7</c:v>
                </c:pt>
                <c:pt idx="22431">
                  <c:v>-6</c:v>
                </c:pt>
                <c:pt idx="22432">
                  <c:v>-6</c:v>
                </c:pt>
                <c:pt idx="22433">
                  <c:v>-5</c:v>
                </c:pt>
                <c:pt idx="22434">
                  <c:v>-5</c:v>
                </c:pt>
                <c:pt idx="22435">
                  <c:v>-4</c:v>
                </c:pt>
                <c:pt idx="22436">
                  <c:v>-4</c:v>
                </c:pt>
                <c:pt idx="22437">
                  <c:v>-3</c:v>
                </c:pt>
                <c:pt idx="22438">
                  <c:v>-3</c:v>
                </c:pt>
                <c:pt idx="22439">
                  <c:v>-3</c:v>
                </c:pt>
                <c:pt idx="22440">
                  <c:v>-3</c:v>
                </c:pt>
                <c:pt idx="22441">
                  <c:v>-3</c:v>
                </c:pt>
                <c:pt idx="22442">
                  <c:v>-2</c:v>
                </c:pt>
                <c:pt idx="22443">
                  <c:v>-1</c:v>
                </c:pt>
                <c:pt idx="22444">
                  <c:v>-1</c:v>
                </c:pt>
                <c:pt idx="22445">
                  <c:v>-1</c:v>
                </c:pt>
                <c:pt idx="22446">
                  <c:v>0</c:v>
                </c:pt>
                <c:pt idx="22447">
                  <c:v>0</c:v>
                </c:pt>
                <c:pt idx="22448">
                  <c:v>0</c:v>
                </c:pt>
                <c:pt idx="22449">
                  <c:v>0</c:v>
                </c:pt>
                <c:pt idx="22450">
                  <c:v>2</c:v>
                </c:pt>
                <c:pt idx="22451">
                  <c:v>2</c:v>
                </c:pt>
                <c:pt idx="22452">
                  <c:v>2</c:v>
                </c:pt>
                <c:pt idx="22453">
                  <c:v>3</c:v>
                </c:pt>
                <c:pt idx="22454">
                  <c:v>3</c:v>
                </c:pt>
                <c:pt idx="22455">
                  <c:v>3</c:v>
                </c:pt>
                <c:pt idx="22456">
                  <c:v>3</c:v>
                </c:pt>
                <c:pt idx="22457">
                  <c:v>3</c:v>
                </c:pt>
                <c:pt idx="22458">
                  <c:v>4</c:v>
                </c:pt>
                <c:pt idx="22459">
                  <c:v>5</c:v>
                </c:pt>
                <c:pt idx="22460">
                  <c:v>5</c:v>
                </c:pt>
                <c:pt idx="22461">
                  <c:v>6</c:v>
                </c:pt>
                <c:pt idx="22462">
                  <c:v>7</c:v>
                </c:pt>
                <c:pt idx="22463">
                  <c:v>8</c:v>
                </c:pt>
                <c:pt idx="22464">
                  <c:v>8</c:v>
                </c:pt>
                <c:pt idx="22465">
                  <c:v>8</c:v>
                </c:pt>
                <c:pt idx="22466">
                  <c:v>8</c:v>
                </c:pt>
                <c:pt idx="22467">
                  <c:v>8</c:v>
                </c:pt>
                <c:pt idx="22468">
                  <c:v>9</c:v>
                </c:pt>
                <c:pt idx="22469">
                  <c:v>12</c:v>
                </c:pt>
                <c:pt idx="22470">
                  <c:v>13</c:v>
                </c:pt>
                <c:pt idx="22471">
                  <c:v>13</c:v>
                </c:pt>
                <c:pt idx="22472">
                  <c:v>17</c:v>
                </c:pt>
                <c:pt idx="22473">
                  <c:v>19</c:v>
                </c:pt>
                <c:pt idx="22474">
                  <c:v>-18</c:v>
                </c:pt>
                <c:pt idx="22475">
                  <c:v>-15</c:v>
                </c:pt>
                <c:pt idx="22476">
                  <c:v>-15</c:v>
                </c:pt>
                <c:pt idx="22477">
                  <c:v>-15</c:v>
                </c:pt>
                <c:pt idx="22478">
                  <c:v>-14</c:v>
                </c:pt>
                <c:pt idx="22479">
                  <c:v>-14</c:v>
                </c:pt>
                <c:pt idx="22480">
                  <c:v>-13</c:v>
                </c:pt>
                <c:pt idx="22481">
                  <c:v>-12</c:v>
                </c:pt>
                <c:pt idx="22482">
                  <c:v>-11</c:v>
                </c:pt>
                <c:pt idx="22483">
                  <c:v>-10</c:v>
                </c:pt>
                <c:pt idx="22484">
                  <c:v>-10</c:v>
                </c:pt>
                <c:pt idx="22485">
                  <c:v>-9</c:v>
                </c:pt>
                <c:pt idx="22486">
                  <c:v>-9</c:v>
                </c:pt>
                <c:pt idx="22487">
                  <c:v>-8</c:v>
                </c:pt>
                <c:pt idx="22488">
                  <c:v>-8</c:v>
                </c:pt>
                <c:pt idx="22489">
                  <c:v>-7</c:v>
                </c:pt>
                <c:pt idx="22490">
                  <c:v>-7</c:v>
                </c:pt>
                <c:pt idx="22491">
                  <c:v>-6</c:v>
                </c:pt>
                <c:pt idx="22492">
                  <c:v>-5</c:v>
                </c:pt>
                <c:pt idx="22493">
                  <c:v>-5</c:v>
                </c:pt>
                <c:pt idx="22494">
                  <c:v>-4</c:v>
                </c:pt>
                <c:pt idx="22495">
                  <c:v>-2</c:v>
                </c:pt>
                <c:pt idx="22496">
                  <c:v>-2</c:v>
                </c:pt>
                <c:pt idx="22497">
                  <c:v>-2</c:v>
                </c:pt>
                <c:pt idx="22498">
                  <c:v>-1</c:v>
                </c:pt>
                <c:pt idx="22499">
                  <c:v>-1</c:v>
                </c:pt>
                <c:pt idx="22500">
                  <c:v>0</c:v>
                </c:pt>
                <c:pt idx="22501">
                  <c:v>1</c:v>
                </c:pt>
                <c:pt idx="22502">
                  <c:v>1</c:v>
                </c:pt>
                <c:pt idx="22503">
                  <c:v>2</c:v>
                </c:pt>
                <c:pt idx="22504">
                  <c:v>2</c:v>
                </c:pt>
                <c:pt idx="22505">
                  <c:v>2</c:v>
                </c:pt>
                <c:pt idx="22506">
                  <c:v>2</c:v>
                </c:pt>
                <c:pt idx="22507">
                  <c:v>2</c:v>
                </c:pt>
                <c:pt idx="22508">
                  <c:v>4</c:v>
                </c:pt>
                <c:pt idx="22509">
                  <c:v>4</c:v>
                </c:pt>
                <c:pt idx="22510">
                  <c:v>6</c:v>
                </c:pt>
                <c:pt idx="22511">
                  <c:v>6</c:v>
                </c:pt>
                <c:pt idx="22512">
                  <c:v>7</c:v>
                </c:pt>
                <c:pt idx="22513">
                  <c:v>7</c:v>
                </c:pt>
                <c:pt idx="22514">
                  <c:v>8</c:v>
                </c:pt>
                <c:pt idx="22515">
                  <c:v>10</c:v>
                </c:pt>
                <c:pt idx="22516">
                  <c:v>10</c:v>
                </c:pt>
                <c:pt idx="22517">
                  <c:v>13</c:v>
                </c:pt>
                <c:pt idx="22518">
                  <c:v>14</c:v>
                </c:pt>
                <c:pt idx="22519">
                  <c:v>15</c:v>
                </c:pt>
                <c:pt idx="22520">
                  <c:v>-16</c:v>
                </c:pt>
                <c:pt idx="22521">
                  <c:v>-16</c:v>
                </c:pt>
                <c:pt idx="22522">
                  <c:v>-15</c:v>
                </c:pt>
                <c:pt idx="22523">
                  <c:v>-14</c:v>
                </c:pt>
                <c:pt idx="22524">
                  <c:v>-13</c:v>
                </c:pt>
                <c:pt idx="22525">
                  <c:v>-13</c:v>
                </c:pt>
                <c:pt idx="22526">
                  <c:v>-12</c:v>
                </c:pt>
                <c:pt idx="22527">
                  <c:v>-12</c:v>
                </c:pt>
                <c:pt idx="22528">
                  <c:v>-11</c:v>
                </c:pt>
                <c:pt idx="22529">
                  <c:v>-11</c:v>
                </c:pt>
                <c:pt idx="22530">
                  <c:v>-11</c:v>
                </c:pt>
                <c:pt idx="22531">
                  <c:v>-10</c:v>
                </c:pt>
                <c:pt idx="22532">
                  <c:v>-10</c:v>
                </c:pt>
                <c:pt idx="22533">
                  <c:v>-9</c:v>
                </c:pt>
                <c:pt idx="22534">
                  <c:v>-8</c:v>
                </c:pt>
                <c:pt idx="22535">
                  <c:v>-8</c:v>
                </c:pt>
                <c:pt idx="22536">
                  <c:v>-6</c:v>
                </c:pt>
                <c:pt idx="22537">
                  <c:v>-6</c:v>
                </c:pt>
                <c:pt idx="22538">
                  <c:v>-4</c:v>
                </c:pt>
                <c:pt idx="22539">
                  <c:v>-4</c:v>
                </c:pt>
                <c:pt idx="22540">
                  <c:v>-4</c:v>
                </c:pt>
                <c:pt idx="22541">
                  <c:v>-4</c:v>
                </c:pt>
                <c:pt idx="22542">
                  <c:v>-3</c:v>
                </c:pt>
                <c:pt idx="22543">
                  <c:v>-3</c:v>
                </c:pt>
                <c:pt idx="22544">
                  <c:v>-2</c:v>
                </c:pt>
                <c:pt idx="22545">
                  <c:v>-2</c:v>
                </c:pt>
                <c:pt idx="22546">
                  <c:v>-1</c:v>
                </c:pt>
                <c:pt idx="22547">
                  <c:v>0</c:v>
                </c:pt>
                <c:pt idx="22548">
                  <c:v>1</c:v>
                </c:pt>
                <c:pt idx="22549">
                  <c:v>1</c:v>
                </c:pt>
                <c:pt idx="22550">
                  <c:v>1</c:v>
                </c:pt>
                <c:pt idx="22551">
                  <c:v>2</c:v>
                </c:pt>
                <c:pt idx="22552">
                  <c:v>2</c:v>
                </c:pt>
                <c:pt idx="22553">
                  <c:v>3</c:v>
                </c:pt>
                <c:pt idx="22554">
                  <c:v>3</c:v>
                </c:pt>
                <c:pt idx="22555">
                  <c:v>3</c:v>
                </c:pt>
                <c:pt idx="22556">
                  <c:v>4</c:v>
                </c:pt>
                <c:pt idx="22557">
                  <c:v>5</c:v>
                </c:pt>
                <c:pt idx="22558">
                  <c:v>6</c:v>
                </c:pt>
                <c:pt idx="22559">
                  <c:v>6</c:v>
                </c:pt>
                <c:pt idx="22560">
                  <c:v>7</c:v>
                </c:pt>
                <c:pt idx="22561">
                  <c:v>7</c:v>
                </c:pt>
                <c:pt idx="22562">
                  <c:v>7</c:v>
                </c:pt>
                <c:pt idx="22563">
                  <c:v>7</c:v>
                </c:pt>
                <c:pt idx="22564">
                  <c:v>7</c:v>
                </c:pt>
                <c:pt idx="22565">
                  <c:v>8</c:v>
                </c:pt>
                <c:pt idx="22566">
                  <c:v>8</c:v>
                </c:pt>
                <c:pt idx="22567">
                  <c:v>9</c:v>
                </c:pt>
                <c:pt idx="22568">
                  <c:v>10</c:v>
                </c:pt>
                <c:pt idx="22569">
                  <c:v>12</c:v>
                </c:pt>
                <c:pt idx="22570">
                  <c:v>15</c:v>
                </c:pt>
                <c:pt idx="22571">
                  <c:v>17</c:v>
                </c:pt>
                <c:pt idx="22572">
                  <c:v>-23</c:v>
                </c:pt>
                <c:pt idx="22573">
                  <c:v>-20</c:v>
                </c:pt>
                <c:pt idx="22574">
                  <c:v>-14</c:v>
                </c:pt>
                <c:pt idx="22575">
                  <c:v>-14</c:v>
                </c:pt>
                <c:pt idx="22576">
                  <c:v>-11</c:v>
                </c:pt>
                <c:pt idx="22577">
                  <c:v>-10</c:v>
                </c:pt>
                <c:pt idx="22578">
                  <c:v>-10</c:v>
                </c:pt>
                <c:pt idx="22579">
                  <c:v>-10</c:v>
                </c:pt>
                <c:pt idx="22580">
                  <c:v>-8</c:v>
                </c:pt>
                <c:pt idx="22581">
                  <c:v>-8</c:v>
                </c:pt>
                <c:pt idx="22582">
                  <c:v>-7</c:v>
                </c:pt>
                <c:pt idx="22583">
                  <c:v>-7</c:v>
                </c:pt>
                <c:pt idx="22584">
                  <c:v>-7</c:v>
                </c:pt>
                <c:pt idx="22585">
                  <c:v>-5</c:v>
                </c:pt>
                <c:pt idx="22586">
                  <c:v>-4</c:v>
                </c:pt>
                <c:pt idx="22587">
                  <c:v>-4</c:v>
                </c:pt>
                <c:pt idx="22588">
                  <c:v>-4</c:v>
                </c:pt>
                <c:pt idx="22589">
                  <c:v>-3</c:v>
                </c:pt>
                <c:pt idx="22590">
                  <c:v>-3</c:v>
                </c:pt>
                <c:pt idx="22591">
                  <c:v>-3</c:v>
                </c:pt>
                <c:pt idx="22592">
                  <c:v>-2</c:v>
                </c:pt>
                <c:pt idx="22593">
                  <c:v>-2</c:v>
                </c:pt>
                <c:pt idx="22594">
                  <c:v>-1</c:v>
                </c:pt>
                <c:pt idx="22595">
                  <c:v>-1</c:v>
                </c:pt>
                <c:pt idx="22596">
                  <c:v>-1</c:v>
                </c:pt>
                <c:pt idx="22597">
                  <c:v>-1</c:v>
                </c:pt>
                <c:pt idx="22598">
                  <c:v>0</c:v>
                </c:pt>
                <c:pt idx="22599">
                  <c:v>0</c:v>
                </c:pt>
                <c:pt idx="22600">
                  <c:v>0</c:v>
                </c:pt>
                <c:pt idx="22601">
                  <c:v>1</c:v>
                </c:pt>
                <c:pt idx="22602">
                  <c:v>1</c:v>
                </c:pt>
                <c:pt idx="22603">
                  <c:v>1</c:v>
                </c:pt>
                <c:pt idx="22604">
                  <c:v>2</c:v>
                </c:pt>
                <c:pt idx="22605">
                  <c:v>2</c:v>
                </c:pt>
                <c:pt idx="22606">
                  <c:v>3</c:v>
                </c:pt>
                <c:pt idx="22607">
                  <c:v>3</c:v>
                </c:pt>
                <c:pt idx="22608">
                  <c:v>3</c:v>
                </c:pt>
                <c:pt idx="22609">
                  <c:v>3</c:v>
                </c:pt>
                <c:pt idx="22610">
                  <c:v>4</c:v>
                </c:pt>
                <c:pt idx="22611">
                  <c:v>4</c:v>
                </c:pt>
                <c:pt idx="22612">
                  <c:v>5</c:v>
                </c:pt>
                <c:pt idx="22613">
                  <c:v>6</c:v>
                </c:pt>
                <c:pt idx="22614">
                  <c:v>6</c:v>
                </c:pt>
                <c:pt idx="22615">
                  <c:v>7</c:v>
                </c:pt>
                <c:pt idx="22616">
                  <c:v>7</c:v>
                </c:pt>
                <c:pt idx="22617">
                  <c:v>7</c:v>
                </c:pt>
                <c:pt idx="22618">
                  <c:v>8</c:v>
                </c:pt>
                <c:pt idx="22619">
                  <c:v>9</c:v>
                </c:pt>
                <c:pt idx="22620">
                  <c:v>10</c:v>
                </c:pt>
                <c:pt idx="22621">
                  <c:v>10</c:v>
                </c:pt>
                <c:pt idx="22622">
                  <c:v>10</c:v>
                </c:pt>
                <c:pt idx="22623">
                  <c:v>12</c:v>
                </c:pt>
                <c:pt idx="22624">
                  <c:v>15</c:v>
                </c:pt>
                <c:pt idx="22625">
                  <c:v>17</c:v>
                </c:pt>
                <c:pt idx="22626">
                  <c:v>20</c:v>
                </c:pt>
                <c:pt idx="22627">
                  <c:v>-20</c:v>
                </c:pt>
                <c:pt idx="22628">
                  <c:v>-16</c:v>
                </c:pt>
                <c:pt idx="22629">
                  <c:v>-15</c:v>
                </c:pt>
                <c:pt idx="22630">
                  <c:v>-15</c:v>
                </c:pt>
                <c:pt idx="22631">
                  <c:v>-15</c:v>
                </c:pt>
                <c:pt idx="22632">
                  <c:v>-11</c:v>
                </c:pt>
                <c:pt idx="22633">
                  <c:v>-9</c:v>
                </c:pt>
                <c:pt idx="22634">
                  <c:v>-9</c:v>
                </c:pt>
                <c:pt idx="22635">
                  <c:v>-9</c:v>
                </c:pt>
                <c:pt idx="22636">
                  <c:v>-9</c:v>
                </c:pt>
                <c:pt idx="22637">
                  <c:v>-9</c:v>
                </c:pt>
                <c:pt idx="22638">
                  <c:v>-9</c:v>
                </c:pt>
                <c:pt idx="22639">
                  <c:v>-8</c:v>
                </c:pt>
                <c:pt idx="22640">
                  <c:v>-8</c:v>
                </c:pt>
                <c:pt idx="22641">
                  <c:v>-8</c:v>
                </c:pt>
                <c:pt idx="22642">
                  <c:v>-8</c:v>
                </c:pt>
                <c:pt idx="22643">
                  <c:v>-8</c:v>
                </c:pt>
                <c:pt idx="22644">
                  <c:v>-6</c:v>
                </c:pt>
                <c:pt idx="22645">
                  <c:v>-5</c:v>
                </c:pt>
                <c:pt idx="22646">
                  <c:v>-5</c:v>
                </c:pt>
                <c:pt idx="22647">
                  <c:v>-5</c:v>
                </c:pt>
                <c:pt idx="22648">
                  <c:v>-4</c:v>
                </c:pt>
                <c:pt idx="22649">
                  <c:v>-4</c:v>
                </c:pt>
                <c:pt idx="22650">
                  <c:v>-4</c:v>
                </c:pt>
                <c:pt idx="22651">
                  <c:v>-3</c:v>
                </c:pt>
                <c:pt idx="22652">
                  <c:v>-3</c:v>
                </c:pt>
                <c:pt idx="22653">
                  <c:v>-2</c:v>
                </c:pt>
                <c:pt idx="22654">
                  <c:v>-2</c:v>
                </c:pt>
                <c:pt idx="22655">
                  <c:v>-2</c:v>
                </c:pt>
                <c:pt idx="22656">
                  <c:v>-1</c:v>
                </c:pt>
                <c:pt idx="22657">
                  <c:v>0</c:v>
                </c:pt>
                <c:pt idx="22658">
                  <c:v>0</c:v>
                </c:pt>
                <c:pt idx="22659">
                  <c:v>0</c:v>
                </c:pt>
                <c:pt idx="22660">
                  <c:v>1</c:v>
                </c:pt>
                <c:pt idx="22661">
                  <c:v>2</c:v>
                </c:pt>
                <c:pt idx="22662">
                  <c:v>2</c:v>
                </c:pt>
                <c:pt idx="22663">
                  <c:v>2</c:v>
                </c:pt>
                <c:pt idx="22664">
                  <c:v>2</c:v>
                </c:pt>
                <c:pt idx="22665">
                  <c:v>2</c:v>
                </c:pt>
                <c:pt idx="22666">
                  <c:v>3</c:v>
                </c:pt>
                <c:pt idx="22667">
                  <c:v>3</c:v>
                </c:pt>
                <c:pt idx="22668">
                  <c:v>4</c:v>
                </c:pt>
                <c:pt idx="22669">
                  <c:v>5</c:v>
                </c:pt>
                <c:pt idx="22670">
                  <c:v>5</c:v>
                </c:pt>
                <c:pt idx="22671">
                  <c:v>5</c:v>
                </c:pt>
                <c:pt idx="22672">
                  <c:v>5</c:v>
                </c:pt>
                <c:pt idx="22673">
                  <c:v>5</c:v>
                </c:pt>
                <c:pt idx="22674">
                  <c:v>6</c:v>
                </c:pt>
                <c:pt idx="22675">
                  <c:v>6</c:v>
                </c:pt>
                <c:pt idx="22676">
                  <c:v>6</c:v>
                </c:pt>
                <c:pt idx="22677">
                  <c:v>6</c:v>
                </c:pt>
                <c:pt idx="22678">
                  <c:v>8</c:v>
                </c:pt>
                <c:pt idx="22679">
                  <c:v>9</c:v>
                </c:pt>
                <c:pt idx="22680">
                  <c:v>9</c:v>
                </c:pt>
                <c:pt idx="22681">
                  <c:v>12</c:v>
                </c:pt>
                <c:pt idx="22682">
                  <c:v>12</c:v>
                </c:pt>
                <c:pt idx="22683">
                  <c:v>19</c:v>
                </c:pt>
                <c:pt idx="22684">
                  <c:v>-27</c:v>
                </c:pt>
                <c:pt idx="22685">
                  <c:v>-23</c:v>
                </c:pt>
                <c:pt idx="22686">
                  <c:v>-20</c:v>
                </c:pt>
                <c:pt idx="22687">
                  <c:v>-19</c:v>
                </c:pt>
                <c:pt idx="22688">
                  <c:v>-16</c:v>
                </c:pt>
                <c:pt idx="22689">
                  <c:v>-15</c:v>
                </c:pt>
                <c:pt idx="22690">
                  <c:v>-12</c:v>
                </c:pt>
                <c:pt idx="22691">
                  <c:v>-10</c:v>
                </c:pt>
                <c:pt idx="22692">
                  <c:v>-9</c:v>
                </c:pt>
                <c:pt idx="22693">
                  <c:v>-9</c:v>
                </c:pt>
                <c:pt idx="22694">
                  <c:v>-9</c:v>
                </c:pt>
                <c:pt idx="22695">
                  <c:v>-8</c:v>
                </c:pt>
                <c:pt idx="22696">
                  <c:v>-8</c:v>
                </c:pt>
                <c:pt idx="22697">
                  <c:v>-6</c:v>
                </c:pt>
                <c:pt idx="22698">
                  <c:v>-6</c:v>
                </c:pt>
                <c:pt idx="22699">
                  <c:v>-5</c:v>
                </c:pt>
                <c:pt idx="22700">
                  <c:v>-4</c:v>
                </c:pt>
                <c:pt idx="22701">
                  <c:v>-4</c:v>
                </c:pt>
                <c:pt idx="22702">
                  <c:v>-3</c:v>
                </c:pt>
                <c:pt idx="22703">
                  <c:v>-3</c:v>
                </c:pt>
                <c:pt idx="22704">
                  <c:v>-3</c:v>
                </c:pt>
                <c:pt idx="22705">
                  <c:v>-3</c:v>
                </c:pt>
                <c:pt idx="22706">
                  <c:v>-2</c:v>
                </c:pt>
                <c:pt idx="22707">
                  <c:v>-1</c:v>
                </c:pt>
                <c:pt idx="22708">
                  <c:v>-1</c:v>
                </c:pt>
                <c:pt idx="22709">
                  <c:v>0</c:v>
                </c:pt>
                <c:pt idx="22710">
                  <c:v>1</c:v>
                </c:pt>
                <c:pt idx="22711">
                  <c:v>1</c:v>
                </c:pt>
                <c:pt idx="22712">
                  <c:v>2</c:v>
                </c:pt>
                <c:pt idx="22713">
                  <c:v>2</c:v>
                </c:pt>
                <c:pt idx="22714">
                  <c:v>2</c:v>
                </c:pt>
                <c:pt idx="22715">
                  <c:v>2</c:v>
                </c:pt>
                <c:pt idx="22716">
                  <c:v>3</c:v>
                </c:pt>
                <c:pt idx="22717">
                  <c:v>4</c:v>
                </c:pt>
                <c:pt idx="22718">
                  <c:v>4</c:v>
                </c:pt>
                <c:pt idx="22719">
                  <c:v>4</c:v>
                </c:pt>
                <c:pt idx="22720">
                  <c:v>5</c:v>
                </c:pt>
                <c:pt idx="22721">
                  <c:v>6</c:v>
                </c:pt>
                <c:pt idx="22722">
                  <c:v>7</c:v>
                </c:pt>
                <c:pt idx="22723">
                  <c:v>9</c:v>
                </c:pt>
                <c:pt idx="22724">
                  <c:v>12</c:v>
                </c:pt>
                <c:pt idx="22725">
                  <c:v>15</c:v>
                </c:pt>
                <c:pt idx="22726">
                  <c:v>16</c:v>
                </c:pt>
                <c:pt idx="22727">
                  <c:v>17</c:v>
                </c:pt>
                <c:pt idx="22728">
                  <c:v>24</c:v>
                </c:pt>
                <c:pt idx="22729">
                  <c:v>32</c:v>
                </c:pt>
                <c:pt idx="22730">
                  <c:v>-24</c:v>
                </c:pt>
                <c:pt idx="22731">
                  <c:v>-20</c:v>
                </c:pt>
                <c:pt idx="22732">
                  <c:v>-20</c:v>
                </c:pt>
                <c:pt idx="22733">
                  <c:v>-16</c:v>
                </c:pt>
                <c:pt idx="22734">
                  <c:v>-16</c:v>
                </c:pt>
                <c:pt idx="22735">
                  <c:v>-15</c:v>
                </c:pt>
                <c:pt idx="22736">
                  <c:v>-13</c:v>
                </c:pt>
                <c:pt idx="22737">
                  <c:v>-13</c:v>
                </c:pt>
                <c:pt idx="22738">
                  <c:v>-9</c:v>
                </c:pt>
                <c:pt idx="22739">
                  <c:v>-9</c:v>
                </c:pt>
                <c:pt idx="22740">
                  <c:v>-9</c:v>
                </c:pt>
                <c:pt idx="22741">
                  <c:v>-8</c:v>
                </c:pt>
                <c:pt idx="22742">
                  <c:v>-8</c:v>
                </c:pt>
                <c:pt idx="22743">
                  <c:v>-8</c:v>
                </c:pt>
                <c:pt idx="22744">
                  <c:v>-7</c:v>
                </c:pt>
                <c:pt idx="22745">
                  <c:v>-7</c:v>
                </c:pt>
                <c:pt idx="22746">
                  <c:v>-6</c:v>
                </c:pt>
                <c:pt idx="22747">
                  <c:v>-6</c:v>
                </c:pt>
                <c:pt idx="22748">
                  <c:v>-6</c:v>
                </c:pt>
                <c:pt idx="22749">
                  <c:v>-5</c:v>
                </c:pt>
                <c:pt idx="22750">
                  <c:v>-5</c:v>
                </c:pt>
                <c:pt idx="22751">
                  <c:v>-4</c:v>
                </c:pt>
                <c:pt idx="22752">
                  <c:v>-4</c:v>
                </c:pt>
                <c:pt idx="22753">
                  <c:v>-3</c:v>
                </c:pt>
                <c:pt idx="22754">
                  <c:v>-3</c:v>
                </c:pt>
                <c:pt idx="22755">
                  <c:v>-1</c:v>
                </c:pt>
                <c:pt idx="22756">
                  <c:v>-1</c:v>
                </c:pt>
                <c:pt idx="22757">
                  <c:v>0</c:v>
                </c:pt>
                <c:pt idx="22758">
                  <c:v>0</c:v>
                </c:pt>
                <c:pt idx="22759">
                  <c:v>0</c:v>
                </c:pt>
                <c:pt idx="22760">
                  <c:v>0</c:v>
                </c:pt>
                <c:pt idx="22761">
                  <c:v>1</c:v>
                </c:pt>
                <c:pt idx="22762">
                  <c:v>1</c:v>
                </c:pt>
                <c:pt idx="22763">
                  <c:v>1</c:v>
                </c:pt>
                <c:pt idx="22764">
                  <c:v>2</c:v>
                </c:pt>
                <c:pt idx="22765">
                  <c:v>2</c:v>
                </c:pt>
                <c:pt idx="22766">
                  <c:v>3</c:v>
                </c:pt>
                <c:pt idx="22767">
                  <c:v>3</c:v>
                </c:pt>
                <c:pt idx="22768">
                  <c:v>4</c:v>
                </c:pt>
                <c:pt idx="22769">
                  <c:v>4</c:v>
                </c:pt>
                <c:pt idx="22770">
                  <c:v>5</c:v>
                </c:pt>
                <c:pt idx="22771">
                  <c:v>5</c:v>
                </c:pt>
                <c:pt idx="22772">
                  <c:v>5</c:v>
                </c:pt>
                <c:pt idx="22773">
                  <c:v>5</c:v>
                </c:pt>
                <c:pt idx="22774">
                  <c:v>6</c:v>
                </c:pt>
                <c:pt idx="22775">
                  <c:v>6</c:v>
                </c:pt>
                <c:pt idx="22776">
                  <c:v>6</c:v>
                </c:pt>
                <c:pt idx="22777">
                  <c:v>6</c:v>
                </c:pt>
                <c:pt idx="22778">
                  <c:v>7</c:v>
                </c:pt>
                <c:pt idx="22779">
                  <c:v>7</c:v>
                </c:pt>
                <c:pt idx="22780">
                  <c:v>7</c:v>
                </c:pt>
                <c:pt idx="22781">
                  <c:v>8</c:v>
                </c:pt>
                <c:pt idx="22782">
                  <c:v>10</c:v>
                </c:pt>
                <c:pt idx="22783">
                  <c:v>10</c:v>
                </c:pt>
                <c:pt idx="22784">
                  <c:v>11</c:v>
                </c:pt>
                <c:pt idx="22785">
                  <c:v>12</c:v>
                </c:pt>
                <c:pt idx="22786">
                  <c:v>17</c:v>
                </c:pt>
                <c:pt idx="22787">
                  <c:v>20</c:v>
                </c:pt>
                <c:pt idx="22788">
                  <c:v>20</c:v>
                </c:pt>
                <c:pt idx="22789">
                  <c:v>-27</c:v>
                </c:pt>
                <c:pt idx="22790">
                  <c:v>-21</c:v>
                </c:pt>
                <c:pt idx="22791">
                  <c:v>-19</c:v>
                </c:pt>
                <c:pt idx="22792">
                  <c:v>-19</c:v>
                </c:pt>
                <c:pt idx="22793">
                  <c:v>-17</c:v>
                </c:pt>
                <c:pt idx="22794">
                  <c:v>-13</c:v>
                </c:pt>
                <c:pt idx="22795">
                  <c:v>-11</c:v>
                </c:pt>
                <c:pt idx="22796">
                  <c:v>-11</c:v>
                </c:pt>
                <c:pt idx="22797">
                  <c:v>-10</c:v>
                </c:pt>
                <c:pt idx="22798">
                  <c:v>-9</c:v>
                </c:pt>
                <c:pt idx="22799">
                  <c:v>-8</c:v>
                </c:pt>
                <c:pt idx="22800">
                  <c:v>-6</c:v>
                </c:pt>
                <c:pt idx="22801">
                  <c:v>-6</c:v>
                </c:pt>
                <c:pt idx="22802">
                  <c:v>-4</c:v>
                </c:pt>
                <c:pt idx="22803">
                  <c:v>-4</c:v>
                </c:pt>
                <c:pt idx="22804">
                  <c:v>-4</c:v>
                </c:pt>
                <c:pt idx="22805">
                  <c:v>-4</c:v>
                </c:pt>
                <c:pt idx="22806">
                  <c:v>-4</c:v>
                </c:pt>
                <c:pt idx="22807">
                  <c:v>-4</c:v>
                </c:pt>
                <c:pt idx="22808">
                  <c:v>-3</c:v>
                </c:pt>
                <c:pt idx="22809">
                  <c:v>-3</c:v>
                </c:pt>
                <c:pt idx="22810">
                  <c:v>-3</c:v>
                </c:pt>
                <c:pt idx="22811">
                  <c:v>-2</c:v>
                </c:pt>
                <c:pt idx="22812">
                  <c:v>-1</c:v>
                </c:pt>
                <c:pt idx="22813">
                  <c:v>-1</c:v>
                </c:pt>
                <c:pt idx="22814">
                  <c:v>-1</c:v>
                </c:pt>
                <c:pt idx="22815">
                  <c:v>0</c:v>
                </c:pt>
                <c:pt idx="22816">
                  <c:v>0</c:v>
                </c:pt>
                <c:pt idx="22817">
                  <c:v>2</c:v>
                </c:pt>
                <c:pt idx="22818">
                  <c:v>2</c:v>
                </c:pt>
                <c:pt idx="22819">
                  <c:v>2</c:v>
                </c:pt>
                <c:pt idx="22820">
                  <c:v>2</c:v>
                </c:pt>
                <c:pt idx="22821">
                  <c:v>2</c:v>
                </c:pt>
                <c:pt idx="22822">
                  <c:v>2</c:v>
                </c:pt>
                <c:pt idx="22823">
                  <c:v>3</c:v>
                </c:pt>
                <c:pt idx="22824">
                  <c:v>3</c:v>
                </c:pt>
                <c:pt idx="22825">
                  <c:v>3</c:v>
                </c:pt>
                <c:pt idx="22826">
                  <c:v>3</c:v>
                </c:pt>
                <c:pt idx="22827">
                  <c:v>4</c:v>
                </c:pt>
                <c:pt idx="22828">
                  <c:v>4</c:v>
                </c:pt>
                <c:pt idx="22829">
                  <c:v>4</c:v>
                </c:pt>
                <c:pt idx="22830">
                  <c:v>5</c:v>
                </c:pt>
                <c:pt idx="22831">
                  <c:v>5</c:v>
                </c:pt>
                <c:pt idx="22832">
                  <c:v>5</c:v>
                </c:pt>
                <c:pt idx="22833">
                  <c:v>6</c:v>
                </c:pt>
                <c:pt idx="22834">
                  <c:v>7</c:v>
                </c:pt>
                <c:pt idx="22835">
                  <c:v>7</c:v>
                </c:pt>
                <c:pt idx="22836">
                  <c:v>8</c:v>
                </c:pt>
                <c:pt idx="22837">
                  <c:v>8</c:v>
                </c:pt>
                <c:pt idx="22838">
                  <c:v>8</c:v>
                </c:pt>
                <c:pt idx="22839">
                  <c:v>9</c:v>
                </c:pt>
                <c:pt idx="22840">
                  <c:v>9</c:v>
                </c:pt>
                <c:pt idx="22841">
                  <c:v>10</c:v>
                </c:pt>
                <c:pt idx="22842">
                  <c:v>10</c:v>
                </c:pt>
                <c:pt idx="22843">
                  <c:v>11</c:v>
                </c:pt>
                <c:pt idx="22844">
                  <c:v>13</c:v>
                </c:pt>
                <c:pt idx="22845">
                  <c:v>19</c:v>
                </c:pt>
                <c:pt idx="22846">
                  <c:v>-20</c:v>
                </c:pt>
                <c:pt idx="22847">
                  <c:v>-19</c:v>
                </c:pt>
                <c:pt idx="22848">
                  <c:v>-19</c:v>
                </c:pt>
                <c:pt idx="22849">
                  <c:v>-17</c:v>
                </c:pt>
                <c:pt idx="22850">
                  <c:v>-16</c:v>
                </c:pt>
                <c:pt idx="22851">
                  <c:v>-11</c:v>
                </c:pt>
                <c:pt idx="22852">
                  <c:v>-10</c:v>
                </c:pt>
                <c:pt idx="22853">
                  <c:v>-10</c:v>
                </c:pt>
                <c:pt idx="22854">
                  <c:v>-10</c:v>
                </c:pt>
                <c:pt idx="22855">
                  <c:v>-9</c:v>
                </c:pt>
                <c:pt idx="22856">
                  <c:v>-8</c:v>
                </c:pt>
                <c:pt idx="22857">
                  <c:v>-8</c:v>
                </c:pt>
                <c:pt idx="22858">
                  <c:v>-8</c:v>
                </c:pt>
                <c:pt idx="22859">
                  <c:v>-8</c:v>
                </c:pt>
                <c:pt idx="22860">
                  <c:v>-8</c:v>
                </c:pt>
                <c:pt idx="22861">
                  <c:v>-8</c:v>
                </c:pt>
                <c:pt idx="22862">
                  <c:v>-7</c:v>
                </c:pt>
                <c:pt idx="22863">
                  <c:v>-7</c:v>
                </c:pt>
                <c:pt idx="22864">
                  <c:v>-7</c:v>
                </c:pt>
                <c:pt idx="22865">
                  <c:v>-7</c:v>
                </c:pt>
                <c:pt idx="22866">
                  <c:v>-7</c:v>
                </c:pt>
                <c:pt idx="22867">
                  <c:v>-6</c:v>
                </c:pt>
                <c:pt idx="22868">
                  <c:v>-6</c:v>
                </c:pt>
                <c:pt idx="22869">
                  <c:v>-6</c:v>
                </c:pt>
                <c:pt idx="22870">
                  <c:v>-6</c:v>
                </c:pt>
                <c:pt idx="22871">
                  <c:v>-4</c:v>
                </c:pt>
                <c:pt idx="22872">
                  <c:v>-4</c:v>
                </c:pt>
                <c:pt idx="22873">
                  <c:v>-3</c:v>
                </c:pt>
                <c:pt idx="22874">
                  <c:v>-3</c:v>
                </c:pt>
                <c:pt idx="22875">
                  <c:v>-2</c:v>
                </c:pt>
                <c:pt idx="22876">
                  <c:v>-2</c:v>
                </c:pt>
                <c:pt idx="22877">
                  <c:v>-2</c:v>
                </c:pt>
                <c:pt idx="22878">
                  <c:v>-2</c:v>
                </c:pt>
                <c:pt idx="22879">
                  <c:v>-2</c:v>
                </c:pt>
                <c:pt idx="22880">
                  <c:v>-2</c:v>
                </c:pt>
                <c:pt idx="22881">
                  <c:v>-2</c:v>
                </c:pt>
                <c:pt idx="22882">
                  <c:v>-1</c:v>
                </c:pt>
                <c:pt idx="22883">
                  <c:v>-1</c:v>
                </c:pt>
                <c:pt idx="22884">
                  <c:v>1</c:v>
                </c:pt>
                <c:pt idx="22885">
                  <c:v>1</c:v>
                </c:pt>
                <c:pt idx="22886">
                  <c:v>1</c:v>
                </c:pt>
                <c:pt idx="22887">
                  <c:v>2</c:v>
                </c:pt>
                <c:pt idx="22888">
                  <c:v>2</c:v>
                </c:pt>
                <c:pt idx="22889">
                  <c:v>3</c:v>
                </c:pt>
                <c:pt idx="22890">
                  <c:v>3</c:v>
                </c:pt>
                <c:pt idx="22891">
                  <c:v>5</c:v>
                </c:pt>
                <c:pt idx="22892">
                  <c:v>5</c:v>
                </c:pt>
                <c:pt idx="22893">
                  <c:v>6</c:v>
                </c:pt>
                <c:pt idx="22894">
                  <c:v>6</c:v>
                </c:pt>
                <c:pt idx="22895">
                  <c:v>7</c:v>
                </c:pt>
                <c:pt idx="22896">
                  <c:v>7</c:v>
                </c:pt>
                <c:pt idx="22897">
                  <c:v>8</c:v>
                </c:pt>
                <c:pt idx="22898">
                  <c:v>8</c:v>
                </c:pt>
                <c:pt idx="22899">
                  <c:v>9</c:v>
                </c:pt>
                <c:pt idx="22900">
                  <c:v>10</c:v>
                </c:pt>
                <c:pt idx="22901">
                  <c:v>11</c:v>
                </c:pt>
                <c:pt idx="22902">
                  <c:v>11</c:v>
                </c:pt>
                <c:pt idx="22903">
                  <c:v>11</c:v>
                </c:pt>
                <c:pt idx="22904">
                  <c:v>12</c:v>
                </c:pt>
                <c:pt idx="22905">
                  <c:v>16</c:v>
                </c:pt>
                <c:pt idx="22906">
                  <c:v>16</c:v>
                </c:pt>
                <c:pt idx="22907">
                  <c:v>21</c:v>
                </c:pt>
                <c:pt idx="22908">
                  <c:v>23</c:v>
                </c:pt>
                <c:pt idx="22909">
                  <c:v>-23</c:v>
                </c:pt>
                <c:pt idx="22910">
                  <c:v>-21</c:v>
                </c:pt>
                <c:pt idx="22911">
                  <c:v>-18</c:v>
                </c:pt>
                <c:pt idx="22912">
                  <c:v>-14</c:v>
                </c:pt>
                <c:pt idx="22913">
                  <c:v>-13</c:v>
                </c:pt>
                <c:pt idx="22914">
                  <c:v>-12</c:v>
                </c:pt>
                <c:pt idx="22915">
                  <c:v>-12</c:v>
                </c:pt>
                <c:pt idx="22916">
                  <c:v>-12</c:v>
                </c:pt>
                <c:pt idx="22917">
                  <c:v>-12</c:v>
                </c:pt>
                <c:pt idx="22918">
                  <c:v>-11</c:v>
                </c:pt>
                <c:pt idx="22919">
                  <c:v>-11</c:v>
                </c:pt>
                <c:pt idx="22920">
                  <c:v>-8</c:v>
                </c:pt>
                <c:pt idx="22921">
                  <c:v>-7</c:v>
                </c:pt>
                <c:pt idx="22922">
                  <c:v>-7</c:v>
                </c:pt>
                <c:pt idx="22923">
                  <c:v>-7</c:v>
                </c:pt>
                <c:pt idx="22924">
                  <c:v>-7</c:v>
                </c:pt>
                <c:pt idx="22925">
                  <c:v>-6</c:v>
                </c:pt>
                <c:pt idx="22926">
                  <c:v>-6</c:v>
                </c:pt>
                <c:pt idx="22927">
                  <c:v>-6</c:v>
                </c:pt>
                <c:pt idx="22928">
                  <c:v>-5</c:v>
                </c:pt>
                <c:pt idx="22929">
                  <c:v>-5</c:v>
                </c:pt>
                <c:pt idx="22930">
                  <c:v>-4</c:v>
                </c:pt>
                <c:pt idx="22931">
                  <c:v>-4</c:v>
                </c:pt>
                <c:pt idx="22932">
                  <c:v>-4</c:v>
                </c:pt>
                <c:pt idx="22933">
                  <c:v>-4</c:v>
                </c:pt>
                <c:pt idx="22934">
                  <c:v>-3</c:v>
                </c:pt>
                <c:pt idx="22935">
                  <c:v>-3</c:v>
                </c:pt>
                <c:pt idx="22936">
                  <c:v>-2</c:v>
                </c:pt>
                <c:pt idx="22937">
                  <c:v>-2</c:v>
                </c:pt>
                <c:pt idx="22938">
                  <c:v>-1</c:v>
                </c:pt>
                <c:pt idx="22939">
                  <c:v>-1</c:v>
                </c:pt>
                <c:pt idx="22940">
                  <c:v>-1</c:v>
                </c:pt>
                <c:pt idx="22941">
                  <c:v>-1</c:v>
                </c:pt>
                <c:pt idx="22942">
                  <c:v>0</c:v>
                </c:pt>
                <c:pt idx="22943">
                  <c:v>2</c:v>
                </c:pt>
                <c:pt idx="22944">
                  <c:v>2</c:v>
                </c:pt>
                <c:pt idx="22945">
                  <c:v>2</c:v>
                </c:pt>
                <c:pt idx="22946">
                  <c:v>2</c:v>
                </c:pt>
                <c:pt idx="22947">
                  <c:v>2</c:v>
                </c:pt>
                <c:pt idx="22948">
                  <c:v>4</c:v>
                </c:pt>
                <c:pt idx="22949">
                  <c:v>4</c:v>
                </c:pt>
                <c:pt idx="22950">
                  <c:v>4</c:v>
                </c:pt>
                <c:pt idx="22951">
                  <c:v>5</c:v>
                </c:pt>
                <c:pt idx="22952">
                  <c:v>6</c:v>
                </c:pt>
                <c:pt idx="22953">
                  <c:v>6</c:v>
                </c:pt>
                <c:pt idx="22954">
                  <c:v>6</c:v>
                </c:pt>
                <c:pt idx="22955">
                  <c:v>8</c:v>
                </c:pt>
                <c:pt idx="22956">
                  <c:v>11</c:v>
                </c:pt>
                <c:pt idx="22957">
                  <c:v>11</c:v>
                </c:pt>
                <c:pt idx="22958">
                  <c:v>13</c:v>
                </c:pt>
                <c:pt idx="22959">
                  <c:v>13</c:v>
                </c:pt>
                <c:pt idx="22960">
                  <c:v>14</c:v>
                </c:pt>
                <c:pt idx="22961">
                  <c:v>27</c:v>
                </c:pt>
                <c:pt idx="22962">
                  <c:v>-17</c:v>
                </c:pt>
                <c:pt idx="22963">
                  <c:v>-16</c:v>
                </c:pt>
                <c:pt idx="22964">
                  <c:v>-14</c:v>
                </c:pt>
                <c:pt idx="22965">
                  <c:v>-14</c:v>
                </c:pt>
                <c:pt idx="22966">
                  <c:v>-13</c:v>
                </c:pt>
                <c:pt idx="22967">
                  <c:v>-12</c:v>
                </c:pt>
                <c:pt idx="22968">
                  <c:v>-11</c:v>
                </c:pt>
                <c:pt idx="22969">
                  <c:v>-11</c:v>
                </c:pt>
                <c:pt idx="22970">
                  <c:v>-11</c:v>
                </c:pt>
                <c:pt idx="22971">
                  <c:v>-10</c:v>
                </c:pt>
                <c:pt idx="22972">
                  <c:v>-10</c:v>
                </c:pt>
                <c:pt idx="22973">
                  <c:v>-9</c:v>
                </c:pt>
                <c:pt idx="22974">
                  <c:v>-8</c:v>
                </c:pt>
                <c:pt idx="22975">
                  <c:v>-6</c:v>
                </c:pt>
                <c:pt idx="22976">
                  <c:v>-6</c:v>
                </c:pt>
                <c:pt idx="22977">
                  <c:v>-4</c:v>
                </c:pt>
                <c:pt idx="22978">
                  <c:v>-4</c:v>
                </c:pt>
                <c:pt idx="22979">
                  <c:v>-3</c:v>
                </c:pt>
                <c:pt idx="22980">
                  <c:v>-3</c:v>
                </c:pt>
                <c:pt idx="22981">
                  <c:v>-2</c:v>
                </c:pt>
                <c:pt idx="22982">
                  <c:v>-1</c:v>
                </c:pt>
                <c:pt idx="22983">
                  <c:v>-1</c:v>
                </c:pt>
                <c:pt idx="22984">
                  <c:v>0</c:v>
                </c:pt>
                <c:pt idx="22985">
                  <c:v>1</c:v>
                </c:pt>
                <c:pt idx="22986">
                  <c:v>1</c:v>
                </c:pt>
                <c:pt idx="22987">
                  <c:v>1</c:v>
                </c:pt>
                <c:pt idx="22988">
                  <c:v>1</c:v>
                </c:pt>
                <c:pt idx="22989">
                  <c:v>1</c:v>
                </c:pt>
                <c:pt idx="22990">
                  <c:v>2</c:v>
                </c:pt>
                <c:pt idx="22991">
                  <c:v>2</c:v>
                </c:pt>
                <c:pt idx="22992">
                  <c:v>2</c:v>
                </c:pt>
                <c:pt idx="22993">
                  <c:v>2</c:v>
                </c:pt>
                <c:pt idx="22994">
                  <c:v>2</c:v>
                </c:pt>
                <c:pt idx="22995">
                  <c:v>3</c:v>
                </c:pt>
                <c:pt idx="22996">
                  <c:v>3</c:v>
                </c:pt>
                <c:pt idx="22997">
                  <c:v>3</c:v>
                </c:pt>
                <c:pt idx="22998">
                  <c:v>4</c:v>
                </c:pt>
                <c:pt idx="22999">
                  <c:v>5</c:v>
                </c:pt>
                <c:pt idx="23000">
                  <c:v>6</c:v>
                </c:pt>
                <c:pt idx="23001">
                  <c:v>7</c:v>
                </c:pt>
                <c:pt idx="23002">
                  <c:v>7</c:v>
                </c:pt>
                <c:pt idx="23003">
                  <c:v>7</c:v>
                </c:pt>
                <c:pt idx="23004">
                  <c:v>7</c:v>
                </c:pt>
                <c:pt idx="23005">
                  <c:v>9</c:v>
                </c:pt>
                <c:pt idx="23006">
                  <c:v>11</c:v>
                </c:pt>
                <c:pt idx="23007">
                  <c:v>12</c:v>
                </c:pt>
                <c:pt idx="23008">
                  <c:v>13</c:v>
                </c:pt>
                <c:pt idx="23009">
                  <c:v>13</c:v>
                </c:pt>
                <c:pt idx="23010">
                  <c:v>16</c:v>
                </c:pt>
                <c:pt idx="23011">
                  <c:v>-22</c:v>
                </c:pt>
                <c:pt idx="23012">
                  <c:v>-17</c:v>
                </c:pt>
                <c:pt idx="23013">
                  <c:v>-15</c:v>
                </c:pt>
                <c:pt idx="23014">
                  <c:v>-14</c:v>
                </c:pt>
                <c:pt idx="23015">
                  <c:v>-13</c:v>
                </c:pt>
                <c:pt idx="23016">
                  <c:v>-13</c:v>
                </c:pt>
                <c:pt idx="23017">
                  <c:v>-13</c:v>
                </c:pt>
                <c:pt idx="23018">
                  <c:v>-12</c:v>
                </c:pt>
                <c:pt idx="23019">
                  <c:v>-11</c:v>
                </c:pt>
                <c:pt idx="23020">
                  <c:v>-11</c:v>
                </c:pt>
                <c:pt idx="23021">
                  <c:v>-10</c:v>
                </c:pt>
                <c:pt idx="23022">
                  <c:v>-10</c:v>
                </c:pt>
                <c:pt idx="23023">
                  <c:v>-9</c:v>
                </c:pt>
                <c:pt idx="23024">
                  <c:v>-9</c:v>
                </c:pt>
                <c:pt idx="23025">
                  <c:v>-8</c:v>
                </c:pt>
                <c:pt idx="23026">
                  <c:v>-8</c:v>
                </c:pt>
                <c:pt idx="23027">
                  <c:v>-7</c:v>
                </c:pt>
                <c:pt idx="23028">
                  <c:v>-6</c:v>
                </c:pt>
                <c:pt idx="23029">
                  <c:v>-6</c:v>
                </c:pt>
                <c:pt idx="23030">
                  <c:v>-6</c:v>
                </c:pt>
                <c:pt idx="23031">
                  <c:v>-6</c:v>
                </c:pt>
                <c:pt idx="23032">
                  <c:v>-5</c:v>
                </c:pt>
                <c:pt idx="23033">
                  <c:v>-5</c:v>
                </c:pt>
                <c:pt idx="23034">
                  <c:v>-4</c:v>
                </c:pt>
                <c:pt idx="23035">
                  <c:v>-4</c:v>
                </c:pt>
                <c:pt idx="23036">
                  <c:v>-4</c:v>
                </c:pt>
                <c:pt idx="23037">
                  <c:v>-4</c:v>
                </c:pt>
                <c:pt idx="23038">
                  <c:v>-2</c:v>
                </c:pt>
                <c:pt idx="23039">
                  <c:v>-1</c:v>
                </c:pt>
                <c:pt idx="23040">
                  <c:v>-1</c:v>
                </c:pt>
                <c:pt idx="23041">
                  <c:v>-1</c:v>
                </c:pt>
                <c:pt idx="23042">
                  <c:v>-1</c:v>
                </c:pt>
                <c:pt idx="23043">
                  <c:v>0</c:v>
                </c:pt>
                <c:pt idx="23044">
                  <c:v>1</c:v>
                </c:pt>
                <c:pt idx="23045">
                  <c:v>1</c:v>
                </c:pt>
                <c:pt idx="23046">
                  <c:v>2</c:v>
                </c:pt>
                <c:pt idx="23047">
                  <c:v>2</c:v>
                </c:pt>
                <c:pt idx="23048">
                  <c:v>2</c:v>
                </c:pt>
                <c:pt idx="23049">
                  <c:v>3</c:v>
                </c:pt>
                <c:pt idx="23050">
                  <c:v>3</c:v>
                </c:pt>
                <c:pt idx="23051">
                  <c:v>4</c:v>
                </c:pt>
                <c:pt idx="23052">
                  <c:v>4</c:v>
                </c:pt>
                <c:pt idx="23053">
                  <c:v>5</c:v>
                </c:pt>
                <c:pt idx="23054">
                  <c:v>6</c:v>
                </c:pt>
                <c:pt idx="23055">
                  <c:v>6</c:v>
                </c:pt>
                <c:pt idx="23056">
                  <c:v>7</c:v>
                </c:pt>
                <c:pt idx="23057">
                  <c:v>8</c:v>
                </c:pt>
                <c:pt idx="23058">
                  <c:v>8</c:v>
                </c:pt>
                <c:pt idx="23059">
                  <c:v>9</c:v>
                </c:pt>
                <c:pt idx="23060">
                  <c:v>9</c:v>
                </c:pt>
                <c:pt idx="23061">
                  <c:v>15</c:v>
                </c:pt>
                <c:pt idx="23062">
                  <c:v>15</c:v>
                </c:pt>
                <c:pt idx="23063">
                  <c:v>16</c:v>
                </c:pt>
                <c:pt idx="23064">
                  <c:v>-24</c:v>
                </c:pt>
                <c:pt idx="23065">
                  <c:v>-16</c:v>
                </c:pt>
                <c:pt idx="23066">
                  <c:v>-15</c:v>
                </c:pt>
                <c:pt idx="23067">
                  <c:v>-15</c:v>
                </c:pt>
                <c:pt idx="23068">
                  <c:v>-13</c:v>
                </c:pt>
                <c:pt idx="23069">
                  <c:v>-12</c:v>
                </c:pt>
                <c:pt idx="23070">
                  <c:v>-10</c:v>
                </c:pt>
                <c:pt idx="23071">
                  <c:v>-10</c:v>
                </c:pt>
                <c:pt idx="23072">
                  <c:v>-10</c:v>
                </c:pt>
                <c:pt idx="23073">
                  <c:v>-8</c:v>
                </c:pt>
                <c:pt idx="23074">
                  <c:v>-8</c:v>
                </c:pt>
                <c:pt idx="23075">
                  <c:v>-8</c:v>
                </c:pt>
                <c:pt idx="23076">
                  <c:v>-7</c:v>
                </c:pt>
                <c:pt idx="23077">
                  <c:v>-6</c:v>
                </c:pt>
                <c:pt idx="23078">
                  <c:v>-6</c:v>
                </c:pt>
                <c:pt idx="23079">
                  <c:v>-5</c:v>
                </c:pt>
                <c:pt idx="23080">
                  <c:v>-5</c:v>
                </c:pt>
                <c:pt idx="23081">
                  <c:v>-5</c:v>
                </c:pt>
                <c:pt idx="23082">
                  <c:v>-5</c:v>
                </c:pt>
                <c:pt idx="23083">
                  <c:v>-5</c:v>
                </c:pt>
                <c:pt idx="23084">
                  <c:v>-5</c:v>
                </c:pt>
                <c:pt idx="23085">
                  <c:v>-5</c:v>
                </c:pt>
                <c:pt idx="23086">
                  <c:v>-4</c:v>
                </c:pt>
                <c:pt idx="23087">
                  <c:v>-4</c:v>
                </c:pt>
                <c:pt idx="23088">
                  <c:v>-3</c:v>
                </c:pt>
                <c:pt idx="23089">
                  <c:v>-3</c:v>
                </c:pt>
                <c:pt idx="23090">
                  <c:v>-3</c:v>
                </c:pt>
                <c:pt idx="23091">
                  <c:v>-2</c:v>
                </c:pt>
                <c:pt idx="23092">
                  <c:v>-2</c:v>
                </c:pt>
                <c:pt idx="23093">
                  <c:v>-1</c:v>
                </c:pt>
                <c:pt idx="23094">
                  <c:v>-1</c:v>
                </c:pt>
                <c:pt idx="23095">
                  <c:v>0</c:v>
                </c:pt>
                <c:pt idx="23096">
                  <c:v>0</c:v>
                </c:pt>
                <c:pt idx="23097">
                  <c:v>1</c:v>
                </c:pt>
                <c:pt idx="23098">
                  <c:v>1</c:v>
                </c:pt>
                <c:pt idx="23099">
                  <c:v>1</c:v>
                </c:pt>
                <c:pt idx="23100">
                  <c:v>2</c:v>
                </c:pt>
                <c:pt idx="23101">
                  <c:v>2</c:v>
                </c:pt>
                <c:pt idx="23102">
                  <c:v>3</c:v>
                </c:pt>
                <c:pt idx="23103">
                  <c:v>5</c:v>
                </c:pt>
                <c:pt idx="23104">
                  <c:v>5</c:v>
                </c:pt>
                <c:pt idx="23105">
                  <c:v>5</c:v>
                </c:pt>
                <c:pt idx="23106">
                  <c:v>6</c:v>
                </c:pt>
                <c:pt idx="23107">
                  <c:v>6</c:v>
                </c:pt>
                <c:pt idx="23108">
                  <c:v>6</c:v>
                </c:pt>
                <c:pt idx="23109">
                  <c:v>6</c:v>
                </c:pt>
                <c:pt idx="23110">
                  <c:v>7</c:v>
                </c:pt>
                <c:pt idx="23111">
                  <c:v>7</c:v>
                </c:pt>
                <c:pt idx="23112">
                  <c:v>9</c:v>
                </c:pt>
                <c:pt idx="23113">
                  <c:v>10</c:v>
                </c:pt>
                <c:pt idx="23114">
                  <c:v>11</c:v>
                </c:pt>
                <c:pt idx="23115">
                  <c:v>11</c:v>
                </c:pt>
                <c:pt idx="23116">
                  <c:v>11</c:v>
                </c:pt>
                <c:pt idx="23117">
                  <c:v>11</c:v>
                </c:pt>
                <c:pt idx="23118">
                  <c:v>14</c:v>
                </c:pt>
                <c:pt idx="23119">
                  <c:v>22</c:v>
                </c:pt>
                <c:pt idx="23120">
                  <c:v>-17</c:v>
                </c:pt>
                <c:pt idx="23121">
                  <c:v>-15</c:v>
                </c:pt>
                <c:pt idx="23122">
                  <c:v>-11</c:v>
                </c:pt>
                <c:pt idx="23123">
                  <c:v>-11</c:v>
                </c:pt>
                <c:pt idx="23124">
                  <c:v>-11</c:v>
                </c:pt>
                <c:pt idx="23125">
                  <c:v>-10</c:v>
                </c:pt>
                <c:pt idx="23126">
                  <c:v>-9</c:v>
                </c:pt>
                <c:pt idx="23127">
                  <c:v>-8</c:v>
                </c:pt>
                <c:pt idx="23128">
                  <c:v>-8</c:v>
                </c:pt>
                <c:pt idx="23129">
                  <c:v>-7</c:v>
                </c:pt>
                <c:pt idx="23130">
                  <c:v>-7</c:v>
                </c:pt>
                <c:pt idx="23131">
                  <c:v>-6</c:v>
                </c:pt>
                <c:pt idx="23132">
                  <c:v>-6</c:v>
                </c:pt>
                <c:pt idx="23133">
                  <c:v>-6</c:v>
                </c:pt>
                <c:pt idx="23134">
                  <c:v>-5</c:v>
                </c:pt>
                <c:pt idx="23135">
                  <c:v>-4</c:v>
                </c:pt>
                <c:pt idx="23136">
                  <c:v>-4</c:v>
                </c:pt>
                <c:pt idx="23137">
                  <c:v>-3</c:v>
                </c:pt>
                <c:pt idx="23138">
                  <c:v>-2</c:v>
                </c:pt>
                <c:pt idx="23139">
                  <c:v>-1</c:v>
                </c:pt>
                <c:pt idx="23140">
                  <c:v>1</c:v>
                </c:pt>
                <c:pt idx="23141">
                  <c:v>1</c:v>
                </c:pt>
                <c:pt idx="23142">
                  <c:v>1</c:v>
                </c:pt>
                <c:pt idx="23143">
                  <c:v>2</c:v>
                </c:pt>
                <c:pt idx="23144">
                  <c:v>2</c:v>
                </c:pt>
                <c:pt idx="23145">
                  <c:v>3</c:v>
                </c:pt>
                <c:pt idx="23146">
                  <c:v>4</c:v>
                </c:pt>
                <c:pt idx="23147">
                  <c:v>4</c:v>
                </c:pt>
                <c:pt idx="23148">
                  <c:v>5</c:v>
                </c:pt>
                <c:pt idx="23149">
                  <c:v>8</c:v>
                </c:pt>
                <c:pt idx="23150">
                  <c:v>9</c:v>
                </c:pt>
                <c:pt idx="23151">
                  <c:v>9</c:v>
                </c:pt>
                <c:pt idx="23152">
                  <c:v>10</c:v>
                </c:pt>
                <c:pt idx="23153">
                  <c:v>14</c:v>
                </c:pt>
                <c:pt idx="23154">
                  <c:v>17</c:v>
                </c:pt>
                <c:pt idx="23155">
                  <c:v>-29</c:v>
                </c:pt>
                <c:pt idx="23156">
                  <c:v>-19</c:v>
                </c:pt>
                <c:pt idx="23157">
                  <c:v>-14</c:v>
                </c:pt>
                <c:pt idx="23158">
                  <c:v>-13</c:v>
                </c:pt>
                <c:pt idx="23159">
                  <c:v>-11</c:v>
                </c:pt>
                <c:pt idx="23160">
                  <c:v>-10</c:v>
                </c:pt>
                <c:pt idx="23161">
                  <c:v>-10</c:v>
                </c:pt>
                <c:pt idx="23162">
                  <c:v>-9</c:v>
                </c:pt>
                <c:pt idx="23163">
                  <c:v>-7</c:v>
                </c:pt>
                <c:pt idx="23164">
                  <c:v>-7</c:v>
                </c:pt>
                <c:pt idx="23165">
                  <c:v>-6</c:v>
                </c:pt>
                <c:pt idx="23166">
                  <c:v>-5</c:v>
                </c:pt>
                <c:pt idx="23167">
                  <c:v>-5</c:v>
                </c:pt>
                <c:pt idx="23168">
                  <c:v>-4</c:v>
                </c:pt>
                <c:pt idx="23169">
                  <c:v>-3</c:v>
                </c:pt>
                <c:pt idx="23170">
                  <c:v>-2</c:v>
                </c:pt>
                <c:pt idx="23171">
                  <c:v>-1</c:v>
                </c:pt>
                <c:pt idx="23172">
                  <c:v>-1</c:v>
                </c:pt>
                <c:pt idx="23173">
                  <c:v>0</c:v>
                </c:pt>
                <c:pt idx="23174">
                  <c:v>0</c:v>
                </c:pt>
                <c:pt idx="23175">
                  <c:v>0</c:v>
                </c:pt>
                <c:pt idx="23176">
                  <c:v>1</c:v>
                </c:pt>
                <c:pt idx="23177">
                  <c:v>1</c:v>
                </c:pt>
                <c:pt idx="23178">
                  <c:v>1</c:v>
                </c:pt>
                <c:pt idx="23179">
                  <c:v>2</c:v>
                </c:pt>
                <c:pt idx="23180">
                  <c:v>3</c:v>
                </c:pt>
                <c:pt idx="23181">
                  <c:v>4</c:v>
                </c:pt>
                <c:pt idx="23182">
                  <c:v>4</c:v>
                </c:pt>
                <c:pt idx="23183">
                  <c:v>4</c:v>
                </c:pt>
                <c:pt idx="23184">
                  <c:v>4</c:v>
                </c:pt>
                <c:pt idx="23185">
                  <c:v>5</c:v>
                </c:pt>
                <c:pt idx="23186">
                  <c:v>5</c:v>
                </c:pt>
                <c:pt idx="23187">
                  <c:v>6</c:v>
                </c:pt>
                <c:pt idx="23188">
                  <c:v>7</c:v>
                </c:pt>
                <c:pt idx="23189">
                  <c:v>7</c:v>
                </c:pt>
                <c:pt idx="23190">
                  <c:v>7</c:v>
                </c:pt>
                <c:pt idx="23191">
                  <c:v>7</c:v>
                </c:pt>
                <c:pt idx="23192">
                  <c:v>8</c:v>
                </c:pt>
                <c:pt idx="23193">
                  <c:v>8</c:v>
                </c:pt>
                <c:pt idx="23194">
                  <c:v>10</c:v>
                </c:pt>
                <c:pt idx="23195">
                  <c:v>12</c:v>
                </c:pt>
                <c:pt idx="23196">
                  <c:v>14</c:v>
                </c:pt>
                <c:pt idx="23197">
                  <c:v>17</c:v>
                </c:pt>
                <c:pt idx="23198">
                  <c:v>25</c:v>
                </c:pt>
                <c:pt idx="23199">
                  <c:v>-23</c:v>
                </c:pt>
                <c:pt idx="23200">
                  <c:v>-15</c:v>
                </c:pt>
                <c:pt idx="23201">
                  <c:v>-14</c:v>
                </c:pt>
                <c:pt idx="23202">
                  <c:v>-13</c:v>
                </c:pt>
                <c:pt idx="23203">
                  <c:v>-12</c:v>
                </c:pt>
                <c:pt idx="23204">
                  <c:v>-11</c:v>
                </c:pt>
                <c:pt idx="23205">
                  <c:v>-11</c:v>
                </c:pt>
                <c:pt idx="23206">
                  <c:v>-11</c:v>
                </c:pt>
                <c:pt idx="23207">
                  <c:v>-11</c:v>
                </c:pt>
                <c:pt idx="23208">
                  <c:v>-10</c:v>
                </c:pt>
                <c:pt idx="23209">
                  <c:v>-9</c:v>
                </c:pt>
                <c:pt idx="23210">
                  <c:v>-8</c:v>
                </c:pt>
                <c:pt idx="23211">
                  <c:v>-8</c:v>
                </c:pt>
                <c:pt idx="23212">
                  <c:v>-7</c:v>
                </c:pt>
                <c:pt idx="23213">
                  <c:v>-6</c:v>
                </c:pt>
                <c:pt idx="23214">
                  <c:v>-6</c:v>
                </c:pt>
                <c:pt idx="23215">
                  <c:v>-5</c:v>
                </c:pt>
                <c:pt idx="23216">
                  <c:v>-5</c:v>
                </c:pt>
                <c:pt idx="23217">
                  <c:v>-2</c:v>
                </c:pt>
                <c:pt idx="23218">
                  <c:v>-2</c:v>
                </c:pt>
                <c:pt idx="23219">
                  <c:v>-1</c:v>
                </c:pt>
                <c:pt idx="23220">
                  <c:v>0</c:v>
                </c:pt>
                <c:pt idx="23221">
                  <c:v>0</c:v>
                </c:pt>
                <c:pt idx="23222">
                  <c:v>1</c:v>
                </c:pt>
                <c:pt idx="23223">
                  <c:v>1</c:v>
                </c:pt>
                <c:pt idx="23224">
                  <c:v>1</c:v>
                </c:pt>
                <c:pt idx="23225">
                  <c:v>1</c:v>
                </c:pt>
                <c:pt idx="23226">
                  <c:v>1</c:v>
                </c:pt>
                <c:pt idx="23227">
                  <c:v>2</c:v>
                </c:pt>
                <c:pt idx="23228">
                  <c:v>3</c:v>
                </c:pt>
                <c:pt idx="23229">
                  <c:v>4</c:v>
                </c:pt>
                <c:pt idx="23230">
                  <c:v>4</c:v>
                </c:pt>
                <c:pt idx="23231">
                  <c:v>4</c:v>
                </c:pt>
                <c:pt idx="23232">
                  <c:v>7</c:v>
                </c:pt>
                <c:pt idx="23233">
                  <c:v>8</c:v>
                </c:pt>
                <c:pt idx="23234">
                  <c:v>8</c:v>
                </c:pt>
                <c:pt idx="23235">
                  <c:v>10</c:v>
                </c:pt>
                <c:pt idx="23236">
                  <c:v>11</c:v>
                </c:pt>
                <c:pt idx="23237">
                  <c:v>11</c:v>
                </c:pt>
                <c:pt idx="23238">
                  <c:v>12</c:v>
                </c:pt>
                <c:pt idx="23239">
                  <c:v>12</c:v>
                </c:pt>
                <c:pt idx="23240">
                  <c:v>15</c:v>
                </c:pt>
                <c:pt idx="23241">
                  <c:v>17</c:v>
                </c:pt>
                <c:pt idx="23242">
                  <c:v>28</c:v>
                </c:pt>
                <c:pt idx="23243">
                  <c:v>-23</c:v>
                </c:pt>
                <c:pt idx="23244">
                  <c:v>-18</c:v>
                </c:pt>
                <c:pt idx="23245">
                  <c:v>-16</c:v>
                </c:pt>
                <c:pt idx="23246">
                  <c:v>-15</c:v>
                </c:pt>
                <c:pt idx="23247">
                  <c:v>-15</c:v>
                </c:pt>
                <c:pt idx="23248">
                  <c:v>-13</c:v>
                </c:pt>
                <c:pt idx="23249">
                  <c:v>-13</c:v>
                </c:pt>
                <c:pt idx="23250">
                  <c:v>-12</c:v>
                </c:pt>
                <c:pt idx="23251">
                  <c:v>-10</c:v>
                </c:pt>
                <c:pt idx="23252">
                  <c:v>-10</c:v>
                </c:pt>
                <c:pt idx="23253">
                  <c:v>-10</c:v>
                </c:pt>
                <c:pt idx="23254">
                  <c:v>-9</c:v>
                </c:pt>
                <c:pt idx="23255">
                  <c:v>-8</c:v>
                </c:pt>
                <c:pt idx="23256">
                  <c:v>-8</c:v>
                </c:pt>
                <c:pt idx="23257">
                  <c:v>-8</c:v>
                </c:pt>
                <c:pt idx="23258">
                  <c:v>-7</c:v>
                </c:pt>
                <c:pt idx="23259">
                  <c:v>-7</c:v>
                </c:pt>
                <c:pt idx="23260">
                  <c:v>-7</c:v>
                </c:pt>
                <c:pt idx="23261">
                  <c:v>-7</c:v>
                </c:pt>
                <c:pt idx="23262">
                  <c:v>-6</c:v>
                </c:pt>
                <c:pt idx="23263">
                  <c:v>-6</c:v>
                </c:pt>
                <c:pt idx="23264">
                  <c:v>-5</c:v>
                </c:pt>
                <c:pt idx="23265">
                  <c:v>-5</c:v>
                </c:pt>
                <c:pt idx="23266">
                  <c:v>-4</c:v>
                </c:pt>
                <c:pt idx="23267">
                  <c:v>-4</c:v>
                </c:pt>
                <c:pt idx="23268">
                  <c:v>-3</c:v>
                </c:pt>
                <c:pt idx="23269">
                  <c:v>-3</c:v>
                </c:pt>
                <c:pt idx="23270">
                  <c:v>-2</c:v>
                </c:pt>
                <c:pt idx="23271">
                  <c:v>-2</c:v>
                </c:pt>
                <c:pt idx="23272">
                  <c:v>-2</c:v>
                </c:pt>
                <c:pt idx="23273">
                  <c:v>-2</c:v>
                </c:pt>
                <c:pt idx="23274">
                  <c:v>-1</c:v>
                </c:pt>
                <c:pt idx="23275">
                  <c:v>-1</c:v>
                </c:pt>
                <c:pt idx="23276">
                  <c:v>-1</c:v>
                </c:pt>
                <c:pt idx="23277">
                  <c:v>-1</c:v>
                </c:pt>
                <c:pt idx="23278">
                  <c:v>1</c:v>
                </c:pt>
                <c:pt idx="23279">
                  <c:v>2</c:v>
                </c:pt>
                <c:pt idx="23280">
                  <c:v>3</c:v>
                </c:pt>
                <c:pt idx="23281">
                  <c:v>3</c:v>
                </c:pt>
                <c:pt idx="23282">
                  <c:v>4</c:v>
                </c:pt>
                <c:pt idx="23283">
                  <c:v>4</c:v>
                </c:pt>
                <c:pt idx="23284">
                  <c:v>4</c:v>
                </c:pt>
                <c:pt idx="23285">
                  <c:v>4</c:v>
                </c:pt>
                <c:pt idx="23286">
                  <c:v>4</c:v>
                </c:pt>
                <c:pt idx="23287">
                  <c:v>7</c:v>
                </c:pt>
                <c:pt idx="23288">
                  <c:v>7</c:v>
                </c:pt>
                <c:pt idx="23289">
                  <c:v>8</c:v>
                </c:pt>
                <c:pt idx="23290">
                  <c:v>8</c:v>
                </c:pt>
                <c:pt idx="23291">
                  <c:v>9</c:v>
                </c:pt>
                <c:pt idx="23292">
                  <c:v>9</c:v>
                </c:pt>
                <c:pt idx="23293">
                  <c:v>10</c:v>
                </c:pt>
                <c:pt idx="23294">
                  <c:v>10</c:v>
                </c:pt>
                <c:pt idx="23295">
                  <c:v>11</c:v>
                </c:pt>
                <c:pt idx="23296">
                  <c:v>11</c:v>
                </c:pt>
                <c:pt idx="23297">
                  <c:v>11</c:v>
                </c:pt>
                <c:pt idx="23298">
                  <c:v>12</c:v>
                </c:pt>
                <c:pt idx="23299">
                  <c:v>20</c:v>
                </c:pt>
                <c:pt idx="23300">
                  <c:v>-25</c:v>
                </c:pt>
                <c:pt idx="23301">
                  <c:v>-19</c:v>
                </c:pt>
                <c:pt idx="23302">
                  <c:v>-19</c:v>
                </c:pt>
                <c:pt idx="23303">
                  <c:v>-17</c:v>
                </c:pt>
                <c:pt idx="23304">
                  <c:v>-12</c:v>
                </c:pt>
                <c:pt idx="23305">
                  <c:v>-11</c:v>
                </c:pt>
                <c:pt idx="23306">
                  <c:v>-10</c:v>
                </c:pt>
                <c:pt idx="23307">
                  <c:v>-10</c:v>
                </c:pt>
                <c:pt idx="23308">
                  <c:v>-7</c:v>
                </c:pt>
                <c:pt idx="23309">
                  <c:v>-7</c:v>
                </c:pt>
                <c:pt idx="23310">
                  <c:v>-7</c:v>
                </c:pt>
                <c:pt idx="23311">
                  <c:v>-6</c:v>
                </c:pt>
                <c:pt idx="23312">
                  <c:v>-6</c:v>
                </c:pt>
                <c:pt idx="23313">
                  <c:v>-5</c:v>
                </c:pt>
                <c:pt idx="23314">
                  <c:v>-5</c:v>
                </c:pt>
                <c:pt idx="23315">
                  <c:v>-3</c:v>
                </c:pt>
                <c:pt idx="23316">
                  <c:v>-3</c:v>
                </c:pt>
                <c:pt idx="23317">
                  <c:v>-3</c:v>
                </c:pt>
                <c:pt idx="23318">
                  <c:v>-2</c:v>
                </c:pt>
                <c:pt idx="23319">
                  <c:v>-2</c:v>
                </c:pt>
                <c:pt idx="23320">
                  <c:v>-2</c:v>
                </c:pt>
                <c:pt idx="23321">
                  <c:v>-2</c:v>
                </c:pt>
                <c:pt idx="23322">
                  <c:v>-1</c:v>
                </c:pt>
                <c:pt idx="23323">
                  <c:v>-1</c:v>
                </c:pt>
                <c:pt idx="23324">
                  <c:v>-1</c:v>
                </c:pt>
                <c:pt idx="23325">
                  <c:v>-1</c:v>
                </c:pt>
                <c:pt idx="23326">
                  <c:v>0</c:v>
                </c:pt>
                <c:pt idx="23327">
                  <c:v>0</c:v>
                </c:pt>
                <c:pt idx="23328">
                  <c:v>1</c:v>
                </c:pt>
                <c:pt idx="23329">
                  <c:v>1</c:v>
                </c:pt>
                <c:pt idx="23330">
                  <c:v>1</c:v>
                </c:pt>
                <c:pt idx="23331">
                  <c:v>1</c:v>
                </c:pt>
                <c:pt idx="23332">
                  <c:v>2</c:v>
                </c:pt>
                <c:pt idx="23333">
                  <c:v>2</c:v>
                </c:pt>
                <c:pt idx="23334">
                  <c:v>2</c:v>
                </c:pt>
                <c:pt idx="23335">
                  <c:v>2</c:v>
                </c:pt>
                <c:pt idx="23336">
                  <c:v>3</c:v>
                </c:pt>
                <c:pt idx="23337">
                  <c:v>3</c:v>
                </c:pt>
                <c:pt idx="23338">
                  <c:v>5</c:v>
                </c:pt>
                <c:pt idx="23339">
                  <c:v>5</c:v>
                </c:pt>
                <c:pt idx="23340">
                  <c:v>5</c:v>
                </c:pt>
                <c:pt idx="23341">
                  <c:v>7</c:v>
                </c:pt>
                <c:pt idx="23342">
                  <c:v>7</c:v>
                </c:pt>
                <c:pt idx="23343">
                  <c:v>9</c:v>
                </c:pt>
                <c:pt idx="23344">
                  <c:v>9</c:v>
                </c:pt>
                <c:pt idx="23345">
                  <c:v>10</c:v>
                </c:pt>
                <c:pt idx="23346">
                  <c:v>11</c:v>
                </c:pt>
                <c:pt idx="23347">
                  <c:v>16</c:v>
                </c:pt>
                <c:pt idx="23348">
                  <c:v>18</c:v>
                </c:pt>
                <c:pt idx="23349">
                  <c:v>-19</c:v>
                </c:pt>
                <c:pt idx="23350">
                  <c:v>-15</c:v>
                </c:pt>
                <c:pt idx="23351">
                  <c:v>-12</c:v>
                </c:pt>
                <c:pt idx="23352">
                  <c:v>-12</c:v>
                </c:pt>
                <c:pt idx="23353">
                  <c:v>-11</c:v>
                </c:pt>
                <c:pt idx="23354">
                  <c:v>-10</c:v>
                </c:pt>
                <c:pt idx="23355">
                  <c:v>-9</c:v>
                </c:pt>
                <c:pt idx="23356">
                  <c:v>-8</c:v>
                </c:pt>
                <c:pt idx="23357">
                  <c:v>-8</c:v>
                </c:pt>
                <c:pt idx="23358">
                  <c:v>-7</c:v>
                </c:pt>
                <c:pt idx="23359">
                  <c:v>-7</c:v>
                </c:pt>
                <c:pt idx="23360">
                  <c:v>-7</c:v>
                </c:pt>
                <c:pt idx="23361">
                  <c:v>-7</c:v>
                </c:pt>
                <c:pt idx="23362">
                  <c:v>-7</c:v>
                </c:pt>
                <c:pt idx="23363">
                  <c:v>-6</c:v>
                </c:pt>
                <c:pt idx="23364">
                  <c:v>-3</c:v>
                </c:pt>
                <c:pt idx="23365">
                  <c:v>-3</c:v>
                </c:pt>
                <c:pt idx="23366">
                  <c:v>-3</c:v>
                </c:pt>
                <c:pt idx="23367">
                  <c:v>-2</c:v>
                </c:pt>
                <c:pt idx="23368">
                  <c:v>-2</c:v>
                </c:pt>
                <c:pt idx="23369">
                  <c:v>0</c:v>
                </c:pt>
                <c:pt idx="23370">
                  <c:v>0</c:v>
                </c:pt>
                <c:pt idx="23371">
                  <c:v>1</c:v>
                </c:pt>
                <c:pt idx="23372">
                  <c:v>1</c:v>
                </c:pt>
                <c:pt idx="23373">
                  <c:v>1</c:v>
                </c:pt>
                <c:pt idx="23374">
                  <c:v>2</c:v>
                </c:pt>
                <c:pt idx="23375">
                  <c:v>2</c:v>
                </c:pt>
                <c:pt idx="23376">
                  <c:v>2</c:v>
                </c:pt>
                <c:pt idx="23377">
                  <c:v>3</c:v>
                </c:pt>
                <c:pt idx="23378">
                  <c:v>3</c:v>
                </c:pt>
                <c:pt idx="23379">
                  <c:v>4</c:v>
                </c:pt>
                <c:pt idx="23380">
                  <c:v>4</c:v>
                </c:pt>
                <c:pt idx="23381">
                  <c:v>6</c:v>
                </c:pt>
                <c:pt idx="23382">
                  <c:v>7</c:v>
                </c:pt>
                <c:pt idx="23383">
                  <c:v>7</c:v>
                </c:pt>
                <c:pt idx="23384">
                  <c:v>9</c:v>
                </c:pt>
                <c:pt idx="23385">
                  <c:v>9</c:v>
                </c:pt>
                <c:pt idx="23386">
                  <c:v>12</c:v>
                </c:pt>
                <c:pt idx="23387">
                  <c:v>12</c:v>
                </c:pt>
                <c:pt idx="23388">
                  <c:v>13</c:v>
                </c:pt>
                <c:pt idx="23389">
                  <c:v>22</c:v>
                </c:pt>
                <c:pt idx="23390">
                  <c:v>-26</c:v>
                </c:pt>
                <c:pt idx="23391">
                  <c:v>-23</c:v>
                </c:pt>
                <c:pt idx="23392">
                  <c:v>-13</c:v>
                </c:pt>
                <c:pt idx="23393">
                  <c:v>-12</c:v>
                </c:pt>
                <c:pt idx="23394">
                  <c:v>-11</c:v>
                </c:pt>
                <c:pt idx="23395">
                  <c:v>-11</c:v>
                </c:pt>
                <c:pt idx="23396">
                  <c:v>-9</c:v>
                </c:pt>
                <c:pt idx="23397">
                  <c:v>-9</c:v>
                </c:pt>
                <c:pt idx="23398">
                  <c:v>-9</c:v>
                </c:pt>
                <c:pt idx="23399">
                  <c:v>-8</c:v>
                </c:pt>
                <c:pt idx="23400">
                  <c:v>-7</c:v>
                </c:pt>
                <c:pt idx="23401">
                  <c:v>-7</c:v>
                </c:pt>
                <c:pt idx="23402">
                  <c:v>-6</c:v>
                </c:pt>
                <c:pt idx="23403">
                  <c:v>-5</c:v>
                </c:pt>
                <c:pt idx="23404">
                  <c:v>-5</c:v>
                </c:pt>
                <c:pt idx="23405">
                  <c:v>-4</c:v>
                </c:pt>
                <c:pt idx="23406">
                  <c:v>-3</c:v>
                </c:pt>
                <c:pt idx="23407">
                  <c:v>-3</c:v>
                </c:pt>
                <c:pt idx="23408">
                  <c:v>-3</c:v>
                </c:pt>
                <c:pt idx="23409">
                  <c:v>-2</c:v>
                </c:pt>
                <c:pt idx="23410">
                  <c:v>-2</c:v>
                </c:pt>
                <c:pt idx="23411">
                  <c:v>-1</c:v>
                </c:pt>
                <c:pt idx="23412">
                  <c:v>-1</c:v>
                </c:pt>
                <c:pt idx="23413">
                  <c:v>0</c:v>
                </c:pt>
                <c:pt idx="23414">
                  <c:v>0</c:v>
                </c:pt>
                <c:pt idx="23415">
                  <c:v>0</c:v>
                </c:pt>
                <c:pt idx="23416">
                  <c:v>1</c:v>
                </c:pt>
                <c:pt idx="23417">
                  <c:v>1</c:v>
                </c:pt>
                <c:pt idx="23418">
                  <c:v>2</c:v>
                </c:pt>
                <c:pt idx="23419">
                  <c:v>2</c:v>
                </c:pt>
                <c:pt idx="23420">
                  <c:v>2</c:v>
                </c:pt>
                <c:pt idx="23421">
                  <c:v>2</c:v>
                </c:pt>
                <c:pt idx="23422">
                  <c:v>3</c:v>
                </c:pt>
                <c:pt idx="23423">
                  <c:v>3</c:v>
                </c:pt>
                <c:pt idx="23424">
                  <c:v>5</c:v>
                </c:pt>
                <c:pt idx="23425">
                  <c:v>7</c:v>
                </c:pt>
                <c:pt idx="23426">
                  <c:v>7</c:v>
                </c:pt>
                <c:pt idx="23427">
                  <c:v>8</c:v>
                </c:pt>
                <c:pt idx="23428">
                  <c:v>8</c:v>
                </c:pt>
                <c:pt idx="23429">
                  <c:v>8</c:v>
                </c:pt>
                <c:pt idx="23430">
                  <c:v>9</c:v>
                </c:pt>
                <c:pt idx="23431">
                  <c:v>9</c:v>
                </c:pt>
                <c:pt idx="23432">
                  <c:v>10</c:v>
                </c:pt>
                <c:pt idx="23433">
                  <c:v>14</c:v>
                </c:pt>
                <c:pt idx="23434">
                  <c:v>15</c:v>
                </c:pt>
                <c:pt idx="23435">
                  <c:v>17</c:v>
                </c:pt>
                <c:pt idx="23436">
                  <c:v>21</c:v>
                </c:pt>
                <c:pt idx="23437">
                  <c:v>25</c:v>
                </c:pt>
                <c:pt idx="23438">
                  <c:v>-20</c:v>
                </c:pt>
                <c:pt idx="23439">
                  <c:v>-18</c:v>
                </c:pt>
                <c:pt idx="23440">
                  <c:v>-17</c:v>
                </c:pt>
                <c:pt idx="23441">
                  <c:v>-17</c:v>
                </c:pt>
                <c:pt idx="23442">
                  <c:v>-12</c:v>
                </c:pt>
                <c:pt idx="23443">
                  <c:v>-10</c:v>
                </c:pt>
                <c:pt idx="23444">
                  <c:v>-9</c:v>
                </c:pt>
                <c:pt idx="23445">
                  <c:v>-8</c:v>
                </c:pt>
                <c:pt idx="23446">
                  <c:v>-7</c:v>
                </c:pt>
                <c:pt idx="23447">
                  <c:v>-7</c:v>
                </c:pt>
                <c:pt idx="23448">
                  <c:v>-6</c:v>
                </c:pt>
                <c:pt idx="23449">
                  <c:v>-6</c:v>
                </c:pt>
                <c:pt idx="23450">
                  <c:v>-6</c:v>
                </c:pt>
                <c:pt idx="23451">
                  <c:v>-6</c:v>
                </c:pt>
                <c:pt idx="23452">
                  <c:v>-6</c:v>
                </c:pt>
                <c:pt idx="23453">
                  <c:v>-5</c:v>
                </c:pt>
                <c:pt idx="23454">
                  <c:v>-5</c:v>
                </c:pt>
                <c:pt idx="23455">
                  <c:v>-4</c:v>
                </c:pt>
                <c:pt idx="23456">
                  <c:v>-3</c:v>
                </c:pt>
                <c:pt idx="23457">
                  <c:v>-2</c:v>
                </c:pt>
                <c:pt idx="23458">
                  <c:v>-2</c:v>
                </c:pt>
                <c:pt idx="23459">
                  <c:v>-2</c:v>
                </c:pt>
                <c:pt idx="23460">
                  <c:v>-1</c:v>
                </c:pt>
                <c:pt idx="23461">
                  <c:v>0</c:v>
                </c:pt>
                <c:pt idx="23462">
                  <c:v>0</c:v>
                </c:pt>
                <c:pt idx="23463">
                  <c:v>0</c:v>
                </c:pt>
                <c:pt idx="23464">
                  <c:v>1</c:v>
                </c:pt>
                <c:pt idx="23465">
                  <c:v>1</c:v>
                </c:pt>
                <c:pt idx="23466">
                  <c:v>3</c:v>
                </c:pt>
                <c:pt idx="23467">
                  <c:v>4</c:v>
                </c:pt>
                <c:pt idx="23468">
                  <c:v>5</c:v>
                </c:pt>
                <c:pt idx="23469">
                  <c:v>6</c:v>
                </c:pt>
                <c:pt idx="23470">
                  <c:v>8</c:v>
                </c:pt>
                <c:pt idx="23471">
                  <c:v>10</c:v>
                </c:pt>
                <c:pt idx="23472">
                  <c:v>13</c:v>
                </c:pt>
                <c:pt idx="23473">
                  <c:v>13</c:v>
                </c:pt>
                <c:pt idx="23474">
                  <c:v>14</c:v>
                </c:pt>
                <c:pt idx="23475">
                  <c:v>-20</c:v>
                </c:pt>
                <c:pt idx="23476">
                  <c:v>-18</c:v>
                </c:pt>
                <c:pt idx="23477">
                  <c:v>-17</c:v>
                </c:pt>
                <c:pt idx="23478">
                  <c:v>-13</c:v>
                </c:pt>
                <c:pt idx="23479">
                  <c:v>-13</c:v>
                </c:pt>
                <c:pt idx="23480">
                  <c:v>-11</c:v>
                </c:pt>
                <c:pt idx="23481">
                  <c:v>-11</c:v>
                </c:pt>
                <c:pt idx="23482">
                  <c:v>-11</c:v>
                </c:pt>
                <c:pt idx="23483">
                  <c:v>-10</c:v>
                </c:pt>
                <c:pt idx="23484">
                  <c:v>-9</c:v>
                </c:pt>
                <c:pt idx="23485">
                  <c:v>-9</c:v>
                </c:pt>
                <c:pt idx="23486">
                  <c:v>-8</c:v>
                </c:pt>
                <c:pt idx="23487">
                  <c:v>-8</c:v>
                </c:pt>
                <c:pt idx="23488">
                  <c:v>-7</c:v>
                </c:pt>
                <c:pt idx="23489">
                  <c:v>-6</c:v>
                </c:pt>
                <c:pt idx="23490">
                  <c:v>-5</c:v>
                </c:pt>
                <c:pt idx="23491">
                  <c:v>-5</c:v>
                </c:pt>
                <c:pt idx="23492">
                  <c:v>-4</c:v>
                </c:pt>
                <c:pt idx="23493">
                  <c:v>-4</c:v>
                </c:pt>
                <c:pt idx="23494">
                  <c:v>-4</c:v>
                </c:pt>
                <c:pt idx="23495">
                  <c:v>-4</c:v>
                </c:pt>
                <c:pt idx="23496">
                  <c:v>-3</c:v>
                </c:pt>
                <c:pt idx="23497">
                  <c:v>-3</c:v>
                </c:pt>
                <c:pt idx="23498">
                  <c:v>-1</c:v>
                </c:pt>
                <c:pt idx="23499">
                  <c:v>-1</c:v>
                </c:pt>
                <c:pt idx="23500">
                  <c:v>0</c:v>
                </c:pt>
                <c:pt idx="23501">
                  <c:v>1</c:v>
                </c:pt>
                <c:pt idx="23502">
                  <c:v>1</c:v>
                </c:pt>
                <c:pt idx="23503">
                  <c:v>1</c:v>
                </c:pt>
                <c:pt idx="23504">
                  <c:v>1</c:v>
                </c:pt>
                <c:pt idx="23505">
                  <c:v>3</c:v>
                </c:pt>
                <c:pt idx="23506">
                  <c:v>4</c:v>
                </c:pt>
                <c:pt idx="23507">
                  <c:v>5</c:v>
                </c:pt>
                <c:pt idx="23508">
                  <c:v>8</c:v>
                </c:pt>
                <c:pt idx="23509">
                  <c:v>8</c:v>
                </c:pt>
                <c:pt idx="23510">
                  <c:v>8</c:v>
                </c:pt>
                <c:pt idx="23511">
                  <c:v>13</c:v>
                </c:pt>
                <c:pt idx="23512">
                  <c:v>15</c:v>
                </c:pt>
                <c:pt idx="23513">
                  <c:v>18</c:v>
                </c:pt>
                <c:pt idx="23514">
                  <c:v>19</c:v>
                </c:pt>
                <c:pt idx="23515">
                  <c:v>-19</c:v>
                </c:pt>
                <c:pt idx="23516">
                  <c:v>-13</c:v>
                </c:pt>
                <c:pt idx="23517">
                  <c:v>-11</c:v>
                </c:pt>
                <c:pt idx="23518">
                  <c:v>-10</c:v>
                </c:pt>
                <c:pt idx="23519">
                  <c:v>-9</c:v>
                </c:pt>
                <c:pt idx="23520">
                  <c:v>-8</c:v>
                </c:pt>
                <c:pt idx="23521">
                  <c:v>-8</c:v>
                </c:pt>
                <c:pt idx="23522">
                  <c:v>-6</c:v>
                </c:pt>
                <c:pt idx="23523">
                  <c:v>-6</c:v>
                </c:pt>
                <c:pt idx="23524">
                  <c:v>-6</c:v>
                </c:pt>
                <c:pt idx="23525">
                  <c:v>-5</c:v>
                </c:pt>
                <c:pt idx="23526">
                  <c:v>-4</c:v>
                </c:pt>
                <c:pt idx="23527">
                  <c:v>-3</c:v>
                </c:pt>
                <c:pt idx="23528">
                  <c:v>-3</c:v>
                </c:pt>
                <c:pt idx="23529">
                  <c:v>-3</c:v>
                </c:pt>
                <c:pt idx="23530">
                  <c:v>-2</c:v>
                </c:pt>
                <c:pt idx="23531">
                  <c:v>-2</c:v>
                </c:pt>
                <c:pt idx="23532">
                  <c:v>-1</c:v>
                </c:pt>
                <c:pt idx="23533">
                  <c:v>-1</c:v>
                </c:pt>
                <c:pt idx="23534">
                  <c:v>-1</c:v>
                </c:pt>
                <c:pt idx="23535">
                  <c:v>1</c:v>
                </c:pt>
                <c:pt idx="23536">
                  <c:v>3</c:v>
                </c:pt>
                <c:pt idx="23537">
                  <c:v>3</c:v>
                </c:pt>
                <c:pt idx="23538">
                  <c:v>4</c:v>
                </c:pt>
                <c:pt idx="23539">
                  <c:v>4</c:v>
                </c:pt>
                <c:pt idx="23540">
                  <c:v>5</c:v>
                </c:pt>
                <c:pt idx="23541">
                  <c:v>7</c:v>
                </c:pt>
                <c:pt idx="23542">
                  <c:v>8</c:v>
                </c:pt>
                <c:pt idx="23543">
                  <c:v>8</c:v>
                </c:pt>
                <c:pt idx="23544">
                  <c:v>8</c:v>
                </c:pt>
                <c:pt idx="23545">
                  <c:v>9</c:v>
                </c:pt>
                <c:pt idx="23546">
                  <c:v>10</c:v>
                </c:pt>
                <c:pt idx="23547">
                  <c:v>11</c:v>
                </c:pt>
                <c:pt idx="23548">
                  <c:v>12</c:v>
                </c:pt>
                <c:pt idx="23549">
                  <c:v>-21</c:v>
                </c:pt>
                <c:pt idx="23550">
                  <c:v>-19</c:v>
                </c:pt>
                <c:pt idx="23551">
                  <c:v>-17</c:v>
                </c:pt>
                <c:pt idx="23552">
                  <c:v>-16</c:v>
                </c:pt>
                <c:pt idx="23553">
                  <c:v>-14</c:v>
                </c:pt>
                <c:pt idx="23554">
                  <c:v>-13</c:v>
                </c:pt>
                <c:pt idx="23555">
                  <c:v>-10</c:v>
                </c:pt>
                <c:pt idx="23556">
                  <c:v>-10</c:v>
                </c:pt>
                <c:pt idx="23557">
                  <c:v>-10</c:v>
                </c:pt>
                <c:pt idx="23558">
                  <c:v>-9</c:v>
                </c:pt>
                <c:pt idx="23559">
                  <c:v>-9</c:v>
                </c:pt>
                <c:pt idx="23560">
                  <c:v>-8</c:v>
                </c:pt>
                <c:pt idx="23561">
                  <c:v>-6</c:v>
                </c:pt>
                <c:pt idx="23562">
                  <c:v>-6</c:v>
                </c:pt>
                <c:pt idx="23563">
                  <c:v>-6</c:v>
                </c:pt>
                <c:pt idx="23564">
                  <c:v>-6</c:v>
                </c:pt>
                <c:pt idx="23565">
                  <c:v>-6</c:v>
                </c:pt>
                <c:pt idx="23566">
                  <c:v>-5</c:v>
                </c:pt>
                <c:pt idx="23567">
                  <c:v>-5</c:v>
                </c:pt>
                <c:pt idx="23568">
                  <c:v>-4</c:v>
                </c:pt>
                <c:pt idx="23569">
                  <c:v>-4</c:v>
                </c:pt>
                <c:pt idx="23570">
                  <c:v>-4</c:v>
                </c:pt>
                <c:pt idx="23571">
                  <c:v>-4</c:v>
                </c:pt>
                <c:pt idx="23572">
                  <c:v>-4</c:v>
                </c:pt>
                <c:pt idx="23573">
                  <c:v>-2</c:v>
                </c:pt>
                <c:pt idx="23574">
                  <c:v>-1</c:v>
                </c:pt>
                <c:pt idx="23575">
                  <c:v>0</c:v>
                </c:pt>
                <c:pt idx="23576">
                  <c:v>1</c:v>
                </c:pt>
                <c:pt idx="23577">
                  <c:v>2</c:v>
                </c:pt>
                <c:pt idx="23578">
                  <c:v>2</c:v>
                </c:pt>
                <c:pt idx="23579">
                  <c:v>2</c:v>
                </c:pt>
                <c:pt idx="23580">
                  <c:v>3</c:v>
                </c:pt>
                <c:pt idx="23581">
                  <c:v>4</c:v>
                </c:pt>
                <c:pt idx="23582">
                  <c:v>5</c:v>
                </c:pt>
                <c:pt idx="23583">
                  <c:v>7</c:v>
                </c:pt>
                <c:pt idx="23584">
                  <c:v>8</c:v>
                </c:pt>
                <c:pt idx="23585">
                  <c:v>8</c:v>
                </c:pt>
                <c:pt idx="23586">
                  <c:v>9</c:v>
                </c:pt>
                <c:pt idx="23587">
                  <c:v>10</c:v>
                </c:pt>
                <c:pt idx="23588">
                  <c:v>11</c:v>
                </c:pt>
                <c:pt idx="23589">
                  <c:v>12</c:v>
                </c:pt>
                <c:pt idx="23590">
                  <c:v>12</c:v>
                </c:pt>
                <c:pt idx="23591">
                  <c:v>15</c:v>
                </c:pt>
                <c:pt idx="23592">
                  <c:v>18</c:v>
                </c:pt>
                <c:pt idx="23593">
                  <c:v>21</c:v>
                </c:pt>
                <c:pt idx="23594">
                  <c:v>-23</c:v>
                </c:pt>
                <c:pt idx="23595">
                  <c:v>-20</c:v>
                </c:pt>
                <c:pt idx="23596">
                  <c:v>-19</c:v>
                </c:pt>
                <c:pt idx="23597">
                  <c:v>-17</c:v>
                </c:pt>
                <c:pt idx="23598">
                  <c:v>-16</c:v>
                </c:pt>
                <c:pt idx="23599">
                  <c:v>-14</c:v>
                </c:pt>
                <c:pt idx="23600">
                  <c:v>-14</c:v>
                </c:pt>
                <c:pt idx="23601">
                  <c:v>-12</c:v>
                </c:pt>
                <c:pt idx="23602">
                  <c:v>-12</c:v>
                </c:pt>
                <c:pt idx="23603">
                  <c:v>-12</c:v>
                </c:pt>
                <c:pt idx="23604">
                  <c:v>-11</c:v>
                </c:pt>
                <c:pt idx="23605">
                  <c:v>-9</c:v>
                </c:pt>
                <c:pt idx="23606">
                  <c:v>-9</c:v>
                </c:pt>
                <c:pt idx="23607">
                  <c:v>-8</c:v>
                </c:pt>
                <c:pt idx="23608">
                  <c:v>-6</c:v>
                </c:pt>
                <c:pt idx="23609">
                  <c:v>-6</c:v>
                </c:pt>
                <c:pt idx="23610">
                  <c:v>-5</c:v>
                </c:pt>
                <c:pt idx="23611">
                  <c:v>-4</c:v>
                </c:pt>
                <c:pt idx="23612">
                  <c:v>-4</c:v>
                </c:pt>
                <c:pt idx="23613">
                  <c:v>-3</c:v>
                </c:pt>
                <c:pt idx="23614">
                  <c:v>-3</c:v>
                </c:pt>
                <c:pt idx="23615">
                  <c:v>-2</c:v>
                </c:pt>
                <c:pt idx="23616">
                  <c:v>-2</c:v>
                </c:pt>
                <c:pt idx="23617">
                  <c:v>-1</c:v>
                </c:pt>
                <c:pt idx="23618">
                  <c:v>0</c:v>
                </c:pt>
                <c:pt idx="23619">
                  <c:v>0</c:v>
                </c:pt>
                <c:pt idx="23620">
                  <c:v>1</c:v>
                </c:pt>
                <c:pt idx="23621">
                  <c:v>1</c:v>
                </c:pt>
                <c:pt idx="23622">
                  <c:v>2</c:v>
                </c:pt>
                <c:pt idx="23623">
                  <c:v>2</c:v>
                </c:pt>
                <c:pt idx="23624">
                  <c:v>3</c:v>
                </c:pt>
                <c:pt idx="23625">
                  <c:v>4</c:v>
                </c:pt>
                <c:pt idx="23626">
                  <c:v>5</c:v>
                </c:pt>
                <c:pt idx="23627">
                  <c:v>5</c:v>
                </c:pt>
                <c:pt idx="23628">
                  <c:v>9</c:v>
                </c:pt>
                <c:pt idx="23629">
                  <c:v>9</c:v>
                </c:pt>
                <c:pt idx="23630">
                  <c:v>11</c:v>
                </c:pt>
                <c:pt idx="23631">
                  <c:v>13</c:v>
                </c:pt>
                <c:pt idx="23632">
                  <c:v>13</c:v>
                </c:pt>
                <c:pt idx="23633">
                  <c:v>16</c:v>
                </c:pt>
                <c:pt idx="23634">
                  <c:v>-23</c:v>
                </c:pt>
                <c:pt idx="23635">
                  <c:v>-12</c:v>
                </c:pt>
                <c:pt idx="23636">
                  <c:v>-12</c:v>
                </c:pt>
                <c:pt idx="23637">
                  <c:v>-12</c:v>
                </c:pt>
                <c:pt idx="23638">
                  <c:v>-10</c:v>
                </c:pt>
                <c:pt idx="23639">
                  <c:v>-8</c:v>
                </c:pt>
                <c:pt idx="23640">
                  <c:v>-8</c:v>
                </c:pt>
                <c:pt idx="23641">
                  <c:v>-8</c:v>
                </c:pt>
                <c:pt idx="23642">
                  <c:v>-7</c:v>
                </c:pt>
                <c:pt idx="23643">
                  <c:v>-5</c:v>
                </c:pt>
                <c:pt idx="23644">
                  <c:v>-5</c:v>
                </c:pt>
                <c:pt idx="23645">
                  <c:v>-5</c:v>
                </c:pt>
                <c:pt idx="23646">
                  <c:v>-5</c:v>
                </c:pt>
                <c:pt idx="23647">
                  <c:v>-2</c:v>
                </c:pt>
                <c:pt idx="23648">
                  <c:v>-2</c:v>
                </c:pt>
                <c:pt idx="23649">
                  <c:v>-2</c:v>
                </c:pt>
                <c:pt idx="23650">
                  <c:v>0</c:v>
                </c:pt>
                <c:pt idx="23651">
                  <c:v>0</c:v>
                </c:pt>
                <c:pt idx="23652">
                  <c:v>0</c:v>
                </c:pt>
                <c:pt idx="23653">
                  <c:v>1</c:v>
                </c:pt>
                <c:pt idx="23654">
                  <c:v>1</c:v>
                </c:pt>
                <c:pt idx="23655">
                  <c:v>2</c:v>
                </c:pt>
                <c:pt idx="23656">
                  <c:v>4</c:v>
                </c:pt>
                <c:pt idx="23657">
                  <c:v>4</c:v>
                </c:pt>
                <c:pt idx="23658">
                  <c:v>5</c:v>
                </c:pt>
                <c:pt idx="23659">
                  <c:v>7</c:v>
                </c:pt>
                <c:pt idx="23660">
                  <c:v>8</c:v>
                </c:pt>
                <c:pt idx="23661">
                  <c:v>11</c:v>
                </c:pt>
                <c:pt idx="23662">
                  <c:v>13</c:v>
                </c:pt>
                <c:pt idx="23663">
                  <c:v>17</c:v>
                </c:pt>
                <c:pt idx="23664">
                  <c:v>19</c:v>
                </c:pt>
                <c:pt idx="23665">
                  <c:v>-41</c:v>
                </c:pt>
                <c:pt idx="23666">
                  <c:v>-12</c:v>
                </c:pt>
                <c:pt idx="23667">
                  <c:v>-11</c:v>
                </c:pt>
                <c:pt idx="23668">
                  <c:v>-11</c:v>
                </c:pt>
                <c:pt idx="23669">
                  <c:v>-10</c:v>
                </c:pt>
                <c:pt idx="23670">
                  <c:v>-9</c:v>
                </c:pt>
                <c:pt idx="23671">
                  <c:v>-7</c:v>
                </c:pt>
                <c:pt idx="23672">
                  <c:v>-7</c:v>
                </c:pt>
                <c:pt idx="23673">
                  <c:v>-6</c:v>
                </c:pt>
                <c:pt idx="23674">
                  <c:v>-6</c:v>
                </c:pt>
                <c:pt idx="23675">
                  <c:v>-5</c:v>
                </c:pt>
                <c:pt idx="23676">
                  <c:v>-5</c:v>
                </c:pt>
                <c:pt idx="23677">
                  <c:v>-4</c:v>
                </c:pt>
                <c:pt idx="23678">
                  <c:v>-4</c:v>
                </c:pt>
                <c:pt idx="23679">
                  <c:v>-4</c:v>
                </c:pt>
                <c:pt idx="23680">
                  <c:v>-4</c:v>
                </c:pt>
                <c:pt idx="23681">
                  <c:v>-3</c:v>
                </c:pt>
                <c:pt idx="23682">
                  <c:v>-3</c:v>
                </c:pt>
                <c:pt idx="23683">
                  <c:v>-3</c:v>
                </c:pt>
                <c:pt idx="23684">
                  <c:v>-2</c:v>
                </c:pt>
                <c:pt idx="23685">
                  <c:v>-2</c:v>
                </c:pt>
                <c:pt idx="23686">
                  <c:v>-1</c:v>
                </c:pt>
                <c:pt idx="23687">
                  <c:v>-1</c:v>
                </c:pt>
                <c:pt idx="23688">
                  <c:v>0</c:v>
                </c:pt>
                <c:pt idx="23689">
                  <c:v>0</c:v>
                </c:pt>
                <c:pt idx="23690">
                  <c:v>2</c:v>
                </c:pt>
                <c:pt idx="23691">
                  <c:v>2</c:v>
                </c:pt>
                <c:pt idx="23692">
                  <c:v>3</c:v>
                </c:pt>
                <c:pt idx="23693">
                  <c:v>4</c:v>
                </c:pt>
                <c:pt idx="23694">
                  <c:v>5</c:v>
                </c:pt>
                <c:pt idx="23695">
                  <c:v>5</c:v>
                </c:pt>
                <c:pt idx="23696">
                  <c:v>5</c:v>
                </c:pt>
                <c:pt idx="23697">
                  <c:v>9</c:v>
                </c:pt>
                <c:pt idx="23698">
                  <c:v>10</c:v>
                </c:pt>
                <c:pt idx="23699">
                  <c:v>12</c:v>
                </c:pt>
                <c:pt idx="23700">
                  <c:v>15</c:v>
                </c:pt>
                <c:pt idx="23701">
                  <c:v>15</c:v>
                </c:pt>
                <c:pt idx="23702">
                  <c:v>-21</c:v>
                </c:pt>
                <c:pt idx="23703">
                  <c:v>-13</c:v>
                </c:pt>
                <c:pt idx="23704">
                  <c:v>-13</c:v>
                </c:pt>
                <c:pt idx="23705">
                  <c:v>-11</c:v>
                </c:pt>
                <c:pt idx="23706">
                  <c:v>-10</c:v>
                </c:pt>
                <c:pt idx="23707">
                  <c:v>-9</c:v>
                </c:pt>
                <c:pt idx="23708">
                  <c:v>-8</c:v>
                </c:pt>
                <c:pt idx="23709">
                  <c:v>-6</c:v>
                </c:pt>
                <c:pt idx="23710">
                  <c:v>-5</c:v>
                </c:pt>
                <c:pt idx="23711">
                  <c:v>-4</c:v>
                </c:pt>
                <c:pt idx="23712">
                  <c:v>-3</c:v>
                </c:pt>
                <c:pt idx="23713">
                  <c:v>-3</c:v>
                </c:pt>
                <c:pt idx="23714">
                  <c:v>-2</c:v>
                </c:pt>
                <c:pt idx="23715">
                  <c:v>-1</c:v>
                </c:pt>
                <c:pt idx="23716">
                  <c:v>0</c:v>
                </c:pt>
                <c:pt idx="23717">
                  <c:v>1</c:v>
                </c:pt>
                <c:pt idx="23718">
                  <c:v>1</c:v>
                </c:pt>
                <c:pt idx="23719">
                  <c:v>1</c:v>
                </c:pt>
                <c:pt idx="23720">
                  <c:v>2</c:v>
                </c:pt>
                <c:pt idx="23721">
                  <c:v>4</c:v>
                </c:pt>
                <c:pt idx="23722">
                  <c:v>4</c:v>
                </c:pt>
                <c:pt idx="23723">
                  <c:v>4</c:v>
                </c:pt>
                <c:pt idx="23724">
                  <c:v>4</c:v>
                </c:pt>
                <c:pt idx="23725">
                  <c:v>5</c:v>
                </c:pt>
                <c:pt idx="23726">
                  <c:v>5</c:v>
                </c:pt>
                <c:pt idx="23727">
                  <c:v>6</c:v>
                </c:pt>
                <c:pt idx="23728">
                  <c:v>7</c:v>
                </c:pt>
                <c:pt idx="23729">
                  <c:v>7</c:v>
                </c:pt>
                <c:pt idx="23730">
                  <c:v>7</c:v>
                </c:pt>
                <c:pt idx="23731">
                  <c:v>8</c:v>
                </c:pt>
                <c:pt idx="23732">
                  <c:v>8</c:v>
                </c:pt>
                <c:pt idx="23733">
                  <c:v>9</c:v>
                </c:pt>
                <c:pt idx="23734">
                  <c:v>11</c:v>
                </c:pt>
                <c:pt idx="23735">
                  <c:v>14</c:v>
                </c:pt>
                <c:pt idx="23736">
                  <c:v>17</c:v>
                </c:pt>
                <c:pt idx="23737">
                  <c:v>17</c:v>
                </c:pt>
                <c:pt idx="23738">
                  <c:v>-17</c:v>
                </c:pt>
                <c:pt idx="23739">
                  <c:v>-14</c:v>
                </c:pt>
                <c:pt idx="23740">
                  <c:v>-13</c:v>
                </c:pt>
                <c:pt idx="23741">
                  <c:v>-12</c:v>
                </c:pt>
                <c:pt idx="23742">
                  <c:v>-12</c:v>
                </c:pt>
                <c:pt idx="23743">
                  <c:v>-11</c:v>
                </c:pt>
                <c:pt idx="23744">
                  <c:v>-10</c:v>
                </c:pt>
                <c:pt idx="23745">
                  <c:v>-9</c:v>
                </c:pt>
                <c:pt idx="23746">
                  <c:v>-9</c:v>
                </c:pt>
                <c:pt idx="23747">
                  <c:v>-8</c:v>
                </c:pt>
                <c:pt idx="23748">
                  <c:v>-8</c:v>
                </c:pt>
                <c:pt idx="23749">
                  <c:v>-8</c:v>
                </c:pt>
                <c:pt idx="23750">
                  <c:v>-6</c:v>
                </c:pt>
                <c:pt idx="23751">
                  <c:v>-6</c:v>
                </c:pt>
                <c:pt idx="23752">
                  <c:v>-5</c:v>
                </c:pt>
                <c:pt idx="23753">
                  <c:v>-5</c:v>
                </c:pt>
                <c:pt idx="23754">
                  <c:v>-4</c:v>
                </c:pt>
                <c:pt idx="23755">
                  <c:v>-4</c:v>
                </c:pt>
                <c:pt idx="23756">
                  <c:v>-3</c:v>
                </c:pt>
                <c:pt idx="23757">
                  <c:v>-3</c:v>
                </c:pt>
                <c:pt idx="23758">
                  <c:v>-3</c:v>
                </c:pt>
                <c:pt idx="23759">
                  <c:v>-2</c:v>
                </c:pt>
                <c:pt idx="23760">
                  <c:v>-2</c:v>
                </c:pt>
                <c:pt idx="23761">
                  <c:v>-1</c:v>
                </c:pt>
                <c:pt idx="23762">
                  <c:v>0</c:v>
                </c:pt>
                <c:pt idx="23763">
                  <c:v>1</c:v>
                </c:pt>
                <c:pt idx="23764">
                  <c:v>1</c:v>
                </c:pt>
                <c:pt idx="23765">
                  <c:v>3</c:v>
                </c:pt>
                <c:pt idx="23766">
                  <c:v>4</c:v>
                </c:pt>
                <c:pt idx="23767">
                  <c:v>6</c:v>
                </c:pt>
                <c:pt idx="23768">
                  <c:v>11</c:v>
                </c:pt>
                <c:pt idx="23769">
                  <c:v>-19</c:v>
                </c:pt>
                <c:pt idx="23770">
                  <c:v>-15</c:v>
                </c:pt>
                <c:pt idx="23771">
                  <c:v>-15</c:v>
                </c:pt>
                <c:pt idx="23772">
                  <c:v>-10</c:v>
                </c:pt>
                <c:pt idx="23773">
                  <c:v>-8</c:v>
                </c:pt>
                <c:pt idx="23774">
                  <c:v>-8</c:v>
                </c:pt>
                <c:pt idx="23775">
                  <c:v>-8</c:v>
                </c:pt>
                <c:pt idx="23776">
                  <c:v>-7</c:v>
                </c:pt>
                <c:pt idx="23777">
                  <c:v>-7</c:v>
                </c:pt>
                <c:pt idx="23778">
                  <c:v>-6</c:v>
                </c:pt>
                <c:pt idx="23779">
                  <c:v>-6</c:v>
                </c:pt>
                <c:pt idx="23780">
                  <c:v>-2</c:v>
                </c:pt>
                <c:pt idx="23781">
                  <c:v>-2</c:v>
                </c:pt>
                <c:pt idx="23782">
                  <c:v>-1</c:v>
                </c:pt>
                <c:pt idx="23783">
                  <c:v>-1</c:v>
                </c:pt>
                <c:pt idx="23784">
                  <c:v>-1</c:v>
                </c:pt>
                <c:pt idx="23785">
                  <c:v>2</c:v>
                </c:pt>
                <c:pt idx="23786">
                  <c:v>2</c:v>
                </c:pt>
                <c:pt idx="23787">
                  <c:v>3</c:v>
                </c:pt>
                <c:pt idx="23788">
                  <c:v>5</c:v>
                </c:pt>
                <c:pt idx="23789">
                  <c:v>5</c:v>
                </c:pt>
                <c:pt idx="23790">
                  <c:v>10</c:v>
                </c:pt>
                <c:pt idx="23791">
                  <c:v>12</c:v>
                </c:pt>
                <c:pt idx="23792">
                  <c:v>26</c:v>
                </c:pt>
                <c:pt idx="23793">
                  <c:v>-28</c:v>
                </c:pt>
                <c:pt idx="23794">
                  <c:v>-20</c:v>
                </c:pt>
                <c:pt idx="23795">
                  <c:v>-13</c:v>
                </c:pt>
                <c:pt idx="23796">
                  <c:v>-13</c:v>
                </c:pt>
                <c:pt idx="23797">
                  <c:v>-12</c:v>
                </c:pt>
                <c:pt idx="23798">
                  <c:v>-11</c:v>
                </c:pt>
                <c:pt idx="23799">
                  <c:v>-8</c:v>
                </c:pt>
                <c:pt idx="23800">
                  <c:v>-6</c:v>
                </c:pt>
                <c:pt idx="23801">
                  <c:v>-6</c:v>
                </c:pt>
                <c:pt idx="23802">
                  <c:v>-4</c:v>
                </c:pt>
                <c:pt idx="23803">
                  <c:v>-4</c:v>
                </c:pt>
                <c:pt idx="23804">
                  <c:v>-3</c:v>
                </c:pt>
                <c:pt idx="23805">
                  <c:v>-3</c:v>
                </c:pt>
                <c:pt idx="23806">
                  <c:v>-2</c:v>
                </c:pt>
                <c:pt idx="23807">
                  <c:v>-2</c:v>
                </c:pt>
                <c:pt idx="23808">
                  <c:v>-1</c:v>
                </c:pt>
                <c:pt idx="23809">
                  <c:v>-1</c:v>
                </c:pt>
                <c:pt idx="23810">
                  <c:v>-1</c:v>
                </c:pt>
                <c:pt idx="23811">
                  <c:v>0</c:v>
                </c:pt>
                <c:pt idx="23812">
                  <c:v>0</c:v>
                </c:pt>
                <c:pt idx="23813">
                  <c:v>3</c:v>
                </c:pt>
                <c:pt idx="23814">
                  <c:v>4</c:v>
                </c:pt>
                <c:pt idx="23815">
                  <c:v>4</c:v>
                </c:pt>
                <c:pt idx="23816">
                  <c:v>4</c:v>
                </c:pt>
                <c:pt idx="23817">
                  <c:v>8</c:v>
                </c:pt>
                <c:pt idx="23818">
                  <c:v>10</c:v>
                </c:pt>
                <c:pt idx="23819">
                  <c:v>11</c:v>
                </c:pt>
                <c:pt idx="23820">
                  <c:v>12</c:v>
                </c:pt>
                <c:pt idx="23821">
                  <c:v>-21</c:v>
                </c:pt>
                <c:pt idx="23822">
                  <c:v>-20</c:v>
                </c:pt>
                <c:pt idx="23823">
                  <c:v>-18</c:v>
                </c:pt>
                <c:pt idx="23824">
                  <c:v>-17</c:v>
                </c:pt>
                <c:pt idx="23825">
                  <c:v>-14</c:v>
                </c:pt>
                <c:pt idx="23826">
                  <c:v>-12</c:v>
                </c:pt>
                <c:pt idx="23827">
                  <c:v>-12</c:v>
                </c:pt>
                <c:pt idx="23828">
                  <c:v>-12</c:v>
                </c:pt>
                <c:pt idx="23829">
                  <c:v>-11</c:v>
                </c:pt>
                <c:pt idx="23830">
                  <c:v>-10</c:v>
                </c:pt>
                <c:pt idx="23831">
                  <c:v>-9</c:v>
                </c:pt>
                <c:pt idx="23832">
                  <c:v>-8</c:v>
                </c:pt>
                <c:pt idx="23833">
                  <c:v>-8</c:v>
                </c:pt>
                <c:pt idx="23834">
                  <c:v>-8</c:v>
                </c:pt>
                <c:pt idx="23835">
                  <c:v>-7</c:v>
                </c:pt>
                <c:pt idx="23836">
                  <c:v>-6</c:v>
                </c:pt>
                <c:pt idx="23837">
                  <c:v>-5</c:v>
                </c:pt>
                <c:pt idx="23838">
                  <c:v>-5</c:v>
                </c:pt>
                <c:pt idx="23839">
                  <c:v>-4</c:v>
                </c:pt>
                <c:pt idx="23840">
                  <c:v>-3</c:v>
                </c:pt>
                <c:pt idx="23841">
                  <c:v>-3</c:v>
                </c:pt>
                <c:pt idx="23842">
                  <c:v>-2</c:v>
                </c:pt>
                <c:pt idx="23843">
                  <c:v>-2</c:v>
                </c:pt>
                <c:pt idx="23844">
                  <c:v>-1</c:v>
                </c:pt>
                <c:pt idx="23845">
                  <c:v>-1</c:v>
                </c:pt>
                <c:pt idx="23846">
                  <c:v>1</c:v>
                </c:pt>
                <c:pt idx="23847">
                  <c:v>3</c:v>
                </c:pt>
                <c:pt idx="23848">
                  <c:v>4</c:v>
                </c:pt>
                <c:pt idx="23849">
                  <c:v>5</c:v>
                </c:pt>
                <c:pt idx="23850">
                  <c:v>5</c:v>
                </c:pt>
                <c:pt idx="23851">
                  <c:v>7</c:v>
                </c:pt>
                <c:pt idx="23852">
                  <c:v>8</c:v>
                </c:pt>
                <c:pt idx="23853">
                  <c:v>12</c:v>
                </c:pt>
                <c:pt idx="23854">
                  <c:v>12</c:v>
                </c:pt>
                <c:pt idx="23855">
                  <c:v>16</c:v>
                </c:pt>
                <c:pt idx="23856">
                  <c:v>19</c:v>
                </c:pt>
                <c:pt idx="23857">
                  <c:v>21</c:v>
                </c:pt>
                <c:pt idx="23858">
                  <c:v>-21</c:v>
                </c:pt>
                <c:pt idx="23859">
                  <c:v>-17</c:v>
                </c:pt>
                <c:pt idx="23860">
                  <c:v>-16</c:v>
                </c:pt>
                <c:pt idx="23861">
                  <c:v>-15</c:v>
                </c:pt>
                <c:pt idx="23862">
                  <c:v>-13</c:v>
                </c:pt>
                <c:pt idx="23863">
                  <c:v>-12</c:v>
                </c:pt>
                <c:pt idx="23864">
                  <c:v>-11</c:v>
                </c:pt>
                <c:pt idx="23865">
                  <c:v>-10</c:v>
                </c:pt>
                <c:pt idx="23866">
                  <c:v>-10</c:v>
                </c:pt>
                <c:pt idx="23867">
                  <c:v>-10</c:v>
                </c:pt>
                <c:pt idx="23868">
                  <c:v>-10</c:v>
                </c:pt>
                <c:pt idx="23869">
                  <c:v>-9</c:v>
                </c:pt>
                <c:pt idx="23870">
                  <c:v>-9</c:v>
                </c:pt>
                <c:pt idx="23871">
                  <c:v>-8</c:v>
                </c:pt>
                <c:pt idx="23872">
                  <c:v>-6</c:v>
                </c:pt>
                <c:pt idx="23873">
                  <c:v>-5</c:v>
                </c:pt>
                <c:pt idx="23874">
                  <c:v>-5</c:v>
                </c:pt>
                <c:pt idx="23875">
                  <c:v>-4</c:v>
                </c:pt>
                <c:pt idx="23876">
                  <c:v>-4</c:v>
                </c:pt>
                <c:pt idx="23877">
                  <c:v>-3</c:v>
                </c:pt>
                <c:pt idx="23878">
                  <c:v>-2</c:v>
                </c:pt>
                <c:pt idx="23879">
                  <c:v>-2</c:v>
                </c:pt>
                <c:pt idx="23880">
                  <c:v>-1</c:v>
                </c:pt>
                <c:pt idx="23881">
                  <c:v>-1</c:v>
                </c:pt>
                <c:pt idx="23882">
                  <c:v>0</c:v>
                </c:pt>
                <c:pt idx="23883">
                  <c:v>0</c:v>
                </c:pt>
                <c:pt idx="23884">
                  <c:v>2</c:v>
                </c:pt>
                <c:pt idx="23885">
                  <c:v>4</c:v>
                </c:pt>
                <c:pt idx="23886">
                  <c:v>5</c:v>
                </c:pt>
                <c:pt idx="23887">
                  <c:v>6</c:v>
                </c:pt>
                <c:pt idx="23888">
                  <c:v>8</c:v>
                </c:pt>
                <c:pt idx="23889">
                  <c:v>9</c:v>
                </c:pt>
                <c:pt idx="23890">
                  <c:v>11</c:v>
                </c:pt>
                <c:pt idx="23891">
                  <c:v>13</c:v>
                </c:pt>
                <c:pt idx="23892">
                  <c:v>19</c:v>
                </c:pt>
                <c:pt idx="23893">
                  <c:v>-23</c:v>
                </c:pt>
                <c:pt idx="23894">
                  <c:v>-20</c:v>
                </c:pt>
                <c:pt idx="23895">
                  <c:v>-16</c:v>
                </c:pt>
                <c:pt idx="23896">
                  <c:v>-15</c:v>
                </c:pt>
                <c:pt idx="23897">
                  <c:v>-14</c:v>
                </c:pt>
                <c:pt idx="23898">
                  <c:v>-14</c:v>
                </c:pt>
                <c:pt idx="23899">
                  <c:v>-13</c:v>
                </c:pt>
                <c:pt idx="23900">
                  <c:v>-10</c:v>
                </c:pt>
                <c:pt idx="23901">
                  <c:v>-9</c:v>
                </c:pt>
                <c:pt idx="23902">
                  <c:v>-9</c:v>
                </c:pt>
                <c:pt idx="23903">
                  <c:v>-9</c:v>
                </c:pt>
                <c:pt idx="23904">
                  <c:v>-9</c:v>
                </c:pt>
                <c:pt idx="23905">
                  <c:v>-8</c:v>
                </c:pt>
                <c:pt idx="23906">
                  <c:v>-8</c:v>
                </c:pt>
                <c:pt idx="23907">
                  <c:v>-7</c:v>
                </c:pt>
                <c:pt idx="23908">
                  <c:v>-6</c:v>
                </c:pt>
                <c:pt idx="23909">
                  <c:v>-6</c:v>
                </c:pt>
                <c:pt idx="23910">
                  <c:v>-5</c:v>
                </c:pt>
                <c:pt idx="23911">
                  <c:v>-5</c:v>
                </c:pt>
                <c:pt idx="23912">
                  <c:v>-3</c:v>
                </c:pt>
                <c:pt idx="23913">
                  <c:v>-3</c:v>
                </c:pt>
                <c:pt idx="23914">
                  <c:v>-3</c:v>
                </c:pt>
                <c:pt idx="23915">
                  <c:v>-3</c:v>
                </c:pt>
                <c:pt idx="23916">
                  <c:v>-3</c:v>
                </c:pt>
                <c:pt idx="23917">
                  <c:v>-3</c:v>
                </c:pt>
                <c:pt idx="23918">
                  <c:v>-2</c:v>
                </c:pt>
                <c:pt idx="23919">
                  <c:v>-1</c:v>
                </c:pt>
                <c:pt idx="23920">
                  <c:v>-1</c:v>
                </c:pt>
                <c:pt idx="23921">
                  <c:v>0</c:v>
                </c:pt>
                <c:pt idx="23922">
                  <c:v>3</c:v>
                </c:pt>
                <c:pt idx="23923">
                  <c:v>5</c:v>
                </c:pt>
                <c:pt idx="23924">
                  <c:v>6</c:v>
                </c:pt>
                <c:pt idx="23925">
                  <c:v>6</c:v>
                </c:pt>
                <c:pt idx="23926">
                  <c:v>6</c:v>
                </c:pt>
                <c:pt idx="23927">
                  <c:v>9</c:v>
                </c:pt>
                <c:pt idx="23928">
                  <c:v>14</c:v>
                </c:pt>
                <c:pt idx="23929">
                  <c:v>-17</c:v>
                </c:pt>
                <c:pt idx="23930">
                  <c:v>-16</c:v>
                </c:pt>
                <c:pt idx="23931">
                  <c:v>-16</c:v>
                </c:pt>
                <c:pt idx="23932">
                  <c:v>-16</c:v>
                </c:pt>
                <c:pt idx="23933">
                  <c:v>-15</c:v>
                </c:pt>
                <c:pt idx="23934">
                  <c:v>-15</c:v>
                </c:pt>
                <c:pt idx="23935">
                  <c:v>-15</c:v>
                </c:pt>
                <c:pt idx="23936">
                  <c:v>-13</c:v>
                </c:pt>
                <c:pt idx="23937">
                  <c:v>-12</c:v>
                </c:pt>
                <c:pt idx="23938">
                  <c:v>-12</c:v>
                </c:pt>
                <c:pt idx="23939">
                  <c:v>-11</c:v>
                </c:pt>
                <c:pt idx="23940">
                  <c:v>-10</c:v>
                </c:pt>
                <c:pt idx="23941">
                  <c:v>-9</c:v>
                </c:pt>
                <c:pt idx="23942">
                  <c:v>-8</c:v>
                </c:pt>
                <c:pt idx="23943">
                  <c:v>-8</c:v>
                </c:pt>
                <c:pt idx="23944">
                  <c:v>-6</c:v>
                </c:pt>
                <c:pt idx="23945">
                  <c:v>-5</c:v>
                </c:pt>
                <c:pt idx="23946">
                  <c:v>-5</c:v>
                </c:pt>
                <c:pt idx="23947">
                  <c:v>-5</c:v>
                </c:pt>
                <c:pt idx="23948">
                  <c:v>-1</c:v>
                </c:pt>
                <c:pt idx="23949">
                  <c:v>-1</c:v>
                </c:pt>
                <c:pt idx="23950">
                  <c:v>-1</c:v>
                </c:pt>
                <c:pt idx="23951">
                  <c:v>0</c:v>
                </c:pt>
                <c:pt idx="23952">
                  <c:v>1</c:v>
                </c:pt>
                <c:pt idx="23953">
                  <c:v>2</c:v>
                </c:pt>
                <c:pt idx="23954">
                  <c:v>2</c:v>
                </c:pt>
                <c:pt idx="23955">
                  <c:v>2</c:v>
                </c:pt>
                <c:pt idx="23956">
                  <c:v>3</c:v>
                </c:pt>
                <c:pt idx="23957">
                  <c:v>3</c:v>
                </c:pt>
                <c:pt idx="23958">
                  <c:v>5</c:v>
                </c:pt>
                <c:pt idx="23959">
                  <c:v>5</c:v>
                </c:pt>
                <c:pt idx="23960">
                  <c:v>10</c:v>
                </c:pt>
                <c:pt idx="23961">
                  <c:v>11</c:v>
                </c:pt>
                <c:pt idx="23962">
                  <c:v>14</c:v>
                </c:pt>
                <c:pt idx="23963">
                  <c:v>14</c:v>
                </c:pt>
                <c:pt idx="23964">
                  <c:v>23</c:v>
                </c:pt>
                <c:pt idx="23965">
                  <c:v>-24</c:v>
                </c:pt>
                <c:pt idx="23966">
                  <c:v>-21</c:v>
                </c:pt>
                <c:pt idx="23967">
                  <c:v>-17</c:v>
                </c:pt>
                <c:pt idx="23968">
                  <c:v>-16</c:v>
                </c:pt>
                <c:pt idx="23969">
                  <c:v>-13</c:v>
                </c:pt>
                <c:pt idx="23970">
                  <c:v>-12</c:v>
                </c:pt>
                <c:pt idx="23971">
                  <c:v>-11</c:v>
                </c:pt>
                <c:pt idx="23972">
                  <c:v>-11</c:v>
                </c:pt>
                <c:pt idx="23973">
                  <c:v>-9</c:v>
                </c:pt>
                <c:pt idx="23974">
                  <c:v>-9</c:v>
                </c:pt>
                <c:pt idx="23975">
                  <c:v>-8</c:v>
                </c:pt>
                <c:pt idx="23976">
                  <c:v>-8</c:v>
                </c:pt>
                <c:pt idx="23977">
                  <c:v>-8</c:v>
                </c:pt>
                <c:pt idx="23978">
                  <c:v>-7</c:v>
                </c:pt>
                <c:pt idx="23979">
                  <c:v>-7</c:v>
                </c:pt>
                <c:pt idx="23980">
                  <c:v>-7</c:v>
                </c:pt>
                <c:pt idx="23981">
                  <c:v>-5</c:v>
                </c:pt>
                <c:pt idx="23982">
                  <c:v>-5</c:v>
                </c:pt>
                <c:pt idx="23983">
                  <c:v>-4</c:v>
                </c:pt>
                <c:pt idx="23984">
                  <c:v>-4</c:v>
                </c:pt>
                <c:pt idx="23985">
                  <c:v>-4</c:v>
                </c:pt>
                <c:pt idx="23986">
                  <c:v>-4</c:v>
                </c:pt>
                <c:pt idx="23987">
                  <c:v>-3</c:v>
                </c:pt>
                <c:pt idx="23988">
                  <c:v>-3</c:v>
                </c:pt>
                <c:pt idx="23989">
                  <c:v>-3</c:v>
                </c:pt>
                <c:pt idx="23990">
                  <c:v>-3</c:v>
                </c:pt>
                <c:pt idx="23991">
                  <c:v>-2</c:v>
                </c:pt>
                <c:pt idx="23992">
                  <c:v>-1</c:v>
                </c:pt>
                <c:pt idx="23993">
                  <c:v>-1</c:v>
                </c:pt>
                <c:pt idx="23994">
                  <c:v>0</c:v>
                </c:pt>
                <c:pt idx="23995">
                  <c:v>0</c:v>
                </c:pt>
                <c:pt idx="23996">
                  <c:v>0</c:v>
                </c:pt>
                <c:pt idx="23997">
                  <c:v>1</c:v>
                </c:pt>
                <c:pt idx="23998">
                  <c:v>1</c:v>
                </c:pt>
                <c:pt idx="23999">
                  <c:v>4</c:v>
                </c:pt>
                <c:pt idx="24000">
                  <c:v>4</c:v>
                </c:pt>
                <c:pt idx="24001">
                  <c:v>5</c:v>
                </c:pt>
                <c:pt idx="24002">
                  <c:v>5</c:v>
                </c:pt>
                <c:pt idx="24003">
                  <c:v>6</c:v>
                </c:pt>
                <c:pt idx="24004">
                  <c:v>7</c:v>
                </c:pt>
                <c:pt idx="24005">
                  <c:v>8</c:v>
                </c:pt>
                <c:pt idx="24006">
                  <c:v>8</c:v>
                </c:pt>
                <c:pt idx="24007">
                  <c:v>8</c:v>
                </c:pt>
                <c:pt idx="24008">
                  <c:v>9</c:v>
                </c:pt>
                <c:pt idx="24009">
                  <c:v>11</c:v>
                </c:pt>
                <c:pt idx="24010">
                  <c:v>12</c:v>
                </c:pt>
                <c:pt idx="24011">
                  <c:v>14</c:v>
                </c:pt>
                <c:pt idx="24012">
                  <c:v>33</c:v>
                </c:pt>
                <c:pt idx="24013">
                  <c:v>-25</c:v>
                </c:pt>
                <c:pt idx="24014">
                  <c:v>-24</c:v>
                </c:pt>
                <c:pt idx="24015">
                  <c:v>-17</c:v>
                </c:pt>
                <c:pt idx="24016">
                  <c:v>-17</c:v>
                </c:pt>
                <c:pt idx="24017">
                  <c:v>-13</c:v>
                </c:pt>
                <c:pt idx="24018">
                  <c:v>-12</c:v>
                </c:pt>
                <c:pt idx="24019">
                  <c:v>-12</c:v>
                </c:pt>
                <c:pt idx="24020">
                  <c:v>-12</c:v>
                </c:pt>
                <c:pt idx="24021">
                  <c:v>-12</c:v>
                </c:pt>
                <c:pt idx="24022">
                  <c:v>-9</c:v>
                </c:pt>
                <c:pt idx="24023">
                  <c:v>-8</c:v>
                </c:pt>
                <c:pt idx="24024">
                  <c:v>-6</c:v>
                </c:pt>
                <c:pt idx="24025">
                  <c:v>-5</c:v>
                </c:pt>
                <c:pt idx="24026">
                  <c:v>-5</c:v>
                </c:pt>
                <c:pt idx="24027">
                  <c:v>-2</c:v>
                </c:pt>
                <c:pt idx="24028">
                  <c:v>-2</c:v>
                </c:pt>
                <c:pt idx="24029">
                  <c:v>-1</c:v>
                </c:pt>
                <c:pt idx="24030">
                  <c:v>0</c:v>
                </c:pt>
                <c:pt idx="24031">
                  <c:v>0</c:v>
                </c:pt>
                <c:pt idx="24032">
                  <c:v>0</c:v>
                </c:pt>
                <c:pt idx="24033">
                  <c:v>1</c:v>
                </c:pt>
                <c:pt idx="24034">
                  <c:v>1</c:v>
                </c:pt>
                <c:pt idx="24035">
                  <c:v>2</c:v>
                </c:pt>
                <c:pt idx="24036">
                  <c:v>3</c:v>
                </c:pt>
                <c:pt idx="24037">
                  <c:v>5</c:v>
                </c:pt>
                <c:pt idx="24038">
                  <c:v>5</c:v>
                </c:pt>
                <c:pt idx="24039">
                  <c:v>6</c:v>
                </c:pt>
                <c:pt idx="24040">
                  <c:v>7</c:v>
                </c:pt>
                <c:pt idx="24041">
                  <c:v>12</c:v>
                </c:pt>
                <c:pt idx="24042">
                  <c:v>12</c:v>
                </c:pt>
                <c:pt idx="24043">
                  <c:v>18</c:v>
                </c:pt>
                <c:pt idx="24044">
                  <c:v>22</c:v>
                </c:pt>
                <c:pt idx="24045">
                  <c:v>-27</c:v>
                </c:pt>
                <c:pt idx="24046">
                  <c:v>-26</c:v>
                </c:pt>
                <c:pt idx="24047">
                  <c:v>-25</c:v>
                </c:pt>
                <c:pt idx="24048">
                  <c:v>-17</c:v>
                </c:pt>
                <c:pt idx="24049">
                  <c:v>-17</c:v>
                </c:pt>
                <c:pt idx="24050">
                  <c:v>-12</c:v>
                </c:pt>
                <c:pt idx="24051">
                  <c:v>-9</c:v>
                </c:pt>
                <c:pt idx="24052">
                  <c:v>-8</c:v>
                </c:pt>
                <c:pt idx="24053">
                  <c:v>-8</c:v>
                </c:pt>
                <c:pt idx="24054">
                  <c:v>-7</c:v>
                </c:pt>
                <c:pt idx="24055">
                  <c:v>-7</c:v>
                </c:pt>
                <c:pt idx="24056">
                  <c:v>-7</c:v>
                </c:pt>
                <c:pt idx="24057">
                  <c:v>-5</c:v>
                </c:pt>
                <c:pt idx="24058">
                  <c:v>-5</c:v>
                </c:pt>
                <c:pt idx="24059">
                  <c:v>-4</c:v>
                </c:pt>
                <c:pt idx="24060">
                  <c:v>-3</c:v>
                </c:pt>
                <c:pt idx="24061">
                  <c:v>-3</c:v>
                </c:pt>
                <c:pt idx="24062">
                  <c:v>-3</c:v>
                </c:pt>
                <c:pt idx="24063">
                  <c:v>-2</c:v>
                </c:pt>
                <c:pt idx="24064">
                  <c:v>-1</c:v>
                </c:pt>
                <c:pt idx="24065">
                  <c:v>1</c:v>
                </c:pt>
                <c:pt idx="24066">
                  <c:v>1</c:v>
                </c:pt>
                <c:pt idx="24067">
                  <c:v>1</c:v>
                </c:pt>
                <c:pt idx="24068">
                  <c:v>1</c:v>
                </c:pt>
                <c:pt idx="24069">
                  <c:v>5</c:v>
                </c:pt>
                <c:pt idx="24070">
                  <c:v>5</c:v>
                </c:pt>
                <c:pt idx="24071">
                  <c:v>6</c:v>
                </c:pt>
                <c:pt idx="24072">
                  <c:v>6</c:v>
                </c:pt>
                <c:pt idx="24073">
                  <c:v>6</c:v>
                </c:pt>
                <c:pt idx="24074">
                  <c:v>6</c:v>
                </c:pt>
                <c:pt idx="24075">
                  <c:v>8</c:v>
                </c:pt>
                <c:pt idx="24076">
                  <c:v>10</c:v>
                </c:pt>
                <c:pt idx="24077">
                  <c:v>11</c:v>
                </c:pt>
                <c:pt idx="24078">
                  <c:v>12</c:v>
                </c:pt>
                <c:pt idx="24079">
                  <c:v>14</c:v>
                </c:pt>
                <c:pt idx="24080">
                  <c:v>21</c:v>
                </c:pt>
                <c:pt idx="24081">
                  <c:v>34</c:v>
                </c:pt>
                <c:pt idx="24082">
                  <c:v>-24</c:v>
                </c:pt>
                <c:pt idx="24083">
                  <c:v>-17</c:v>
                </c:pt>
                <c:pt idx="24084">
                  <c:v>-16</c:v>
                </c:pt>
                <c:pt idx="24085">
                  <c:v>-13</c:v>
                </c:pt>
                <c:pt idx="24086">
                  <c:v>-12</c:v>
                </c:pt>
                <c:pt idx="24087">
                  <c:v>-11</c:v>
                </c:pt>
                <c:pt idx="24088">
                  <c:v>-10</c:v>
                </c:pt>
                <c:pt idx="24089">
                  <c:v>-8</c:v>
                </c:pt>
                <c:pt idx="24090">
                  <c:v>-8</c:v>
                </c:pt>
                <c:pt idx="24091">
                  <c:v>-8</c:v>
                </c:pt>
                <c:pt idx="24092">
                  <c:v>-7</c:v>
                </c:pt>
                <c:pt idx="24093">
                  <c:v>-6</c:v>
                </c:pt>
                <c:pt idx="24094">
                  <c:v>-6</c:v>
                </c:pt>
                <c:pt idx="24095">
                  <c:v>-5</c:v>
                </c:pt>
                <c:pt idx="24096">
                  <c:v>-4</c:v>
                </c:pt>
                <c:pt idx="24097">
                  <c:v>-3</c:v>
                </c:pt>
                <c:pt idx="24098">
                  <c:v>-2</c:v>
                </c:pt>
                <c:pt idx="24099">
                  <c:v>-2</c:v>
                </c:pt>
                <c:pt idx="24100">
                  <c:v>1</c:v>
                </c:pt>
                <c:pt idx="24101">
                  <c:v>1</c:v>
                </c:pt>
                <c:pt idx="24102">
                  <c:v>4</c:v>
                </c:pt>
                <c:pt idx="24103">
                  <c:v>5</c:v>
                </c:pt>
                <c:pt idx="24104">
                  <c:v>5</c:v>
                </c:pt>
                <c:pt idx="24105">
                  <c:v>6</c:v>
                </c:pt>
                <c:pt idx="24106">
                  <c:v>18</c:v>
                </c:pt>
                <c:pt idx="24107">
                  <c:v>-32</c:v>
                </c:pt>
                <c:pt idx="24108">
                  <c:v>-21</c:v>
                </c:pt>
                <c:pt idx="24109">
                  <c:v>-18</c:v>
                </c:pt>
                <c:pt idx="24110">
                  <c:v>-12</c:v>
                </c:pt>
                <c:pt idx="24111">
                  <c:v>-12</c:v>
                </c:pt>
                <c:pt idx="24112">
                  <c:v>-10</c:v>
                </c:pt>
                <c:pt idx="24113">
                  <c:v>-9</c:v>
                </c:pt>
                <c:pt idx="24114">
                  <c:v>-2</c:v>
                </c:pt>
                <c:pt idx="24115">
                  <c:v>-1</c:v>
                </c:pt>
                <c:pt idx="24116">
                  <c:v>-1</c:v>
                </c:pt>
                <c:pt idx="24117">
                  <c:v>0</c:v>
                </c:pt>
                <c:pt idx="24118">
                  <c:v>0</c:v>
                </c:pt>
                <c:pt idx="24119">
                  <c:v>1</c:v>
                </c:pt>
                <c:pt idx="24120">
                  <c:v>1</c:v>
                </c:pt>
                <c:pt idx="24121">
                  <c:v>2</c:v>
                </c:pt>
                <c:pt idx="24122">
                  <c:v>2</c:v>
                </c:pt>
                <c:pt idx="24123">
                  <c:v>3</c:v>
                </c:pt>
                <c:pt idx="24124">
                  <c:v>8</c:v>
                </c:pt>
                <c:pt idx="24125">
                  <c:v>14</c:v>
                </c:pt>
                <c:pt idx="24126">
                  <c:v>17</c:v>
                </c:pt>
                <c:pt idx="24127">
                  <c:v>33</c:v>
                </c:pt>
                <c:pt idx="24128">
                  <c:v>-22</c:v>
                </c:pt>
                <c:pt idx="24129">
                  <c:v>-19</c:v>
                </c:pt>
                <c:pt idx="24130">
                  <c:v>-17</c:v>
                </c:pt>
                <c:pt idx="24131">
                  <c:v>-16</c:v>
                </c:pt>
                <c:pt idx="24132">
                  <c:v>-14</c:v>
                </c:pt>
                <c:pt idx="24133">
                  <c:v>-13</c:v>
                </c:pt>
                <c:pt idx="24134">
                  <c:v>-12</c:v>
                </c:pt>
                <c:pt idx="24135">
                  <c:v>-12</c:v>
                </c:pt>
                <c:pt idx="24136">
                  <c:v>-12</c:v>
                </c:pt>
                <c:pt idx="24137">
                  <c:v>-11</c:v>
                </c:pt>
                <c:pt idx="24138">
                  <c:v>-11</c:v>
                </c:pt>
                <c:pt idx="24139">
                  <c:v>-9</c:v>
                </c:pt>
                <c:pt idx="24140">
                  <c:v>-9</c:v>
                </c:pt>
                <c:pt idx="24141">
                  <c:v>-9</c:v>
                </c:pt>
                <c:pt idx="24142">
                  <c:v>-8</c:v>
                </c:pt>
                <c:pt idx="24143">
                  <c:v>-8</c:v>
                </c:pt>
                <c:pt idx="24144">
                  <c:v>-6</c:v>
                </c:pt>
                <c:pt idx="24145">
                  <c:v>-5</c:v>
                </c:pt>
                <c:pt idx="24146">
                  <c:v>-5</c:v>
                </c:pt>
                <c:pt idx="24147">
                  <c:v>-4</c:v>
                </c:pt>
                <c:pt idx="24148">
                  <c:v>-1</c:v>
                </c:pt>
                <c:pt idx="24149">
                  <c:v>0</c:v>
                </c:pt>
                <c:pt idx="24150">
                  <c:v>0</c:v>
                </c:pt>
                <c:pt idx="24151">
                  <c:v>1</c:v>
                </c:pt>
                <c:pt idx="24152">
                  <c:v>2</c:v>
                </c:pt>
                <c:pt idx="24153">
                  <c:v>3</c:v>
                </c:pt>
                <c:pt idx="24154">
                  <c:v>4</c:v>
                </c:pt>
                <c:pt idx="24155">
                  <c:v>4</c:v>
                </c:pt>
                <c:pt idx="24156">
                  <c:v>6</c:v>
                </c:pt>
                <c:pt idx="24157">
                  <c:v>8</c:v>
                </c:pt>
                <c:pt idx="24158">
                  <c:v>8</c:v>
                </c:pt>
                <c:pt idx="24159">
                  <c:v>10</c:v>
                </c:pt>
                <c:pt idx="24160">
                  <c:v>21</c:v>
                </c:pt>
                <c:pt idx="24161">
                  <c:v>23</c:v>
                </c:pt>
                <c:pt idx="24162">
                  <c:v>-19</c:v>
                </c:pt>
                <c:pt idx="24163">
                  <c:v>-12</c:v>
                </c:pt>
                <c:pt idx="24164">
                  <c:v>-11</c:v>
                </c:pt>
                <c:pt idx="24165">
                  <c:v>-10</c:v>
                </c:pt>
                <c:pt idx="24166">
                  <c:v>-10</c:v>
                </c:pt>
                <c:pt idx="24167">
                  <c:v>-9</c:v>
                </c:pt>
                <c:pt idx="24168">
                  <c:v>-7</c:v>
                </c:pt>
                <c:pt idx="24169">
                  <c:v>-5</c:v>
                </c:pt>
                <c:pt idx="24170">
                  <c:v>-1</c:v>
                </c:pt>
                <c:pt idx="24171">
                  <c:v>0</c:v>
                </c:pt>
                <c:pt idx="24172">
                  <c:v>0</c:v>
                </c:pt>
                <c:pt idx="24173">
                  <c:v>0</c:v>
                </c:pt>
                <c:pt idx="24174">
                  <c:v>1</c:v>
                </c:pt>
                <c:pt idx="24175">
                  <c:v>1</c:v>
                </c:pt>
                <c:pt idx="24176">
                  <c:v>2</c:v>
                </c:pt>
                <c:pt idx="24177">
                  <c:v>3</c:v>
                </c:pt>
                <c:pt idx="24178">
                  <c:v>4</c:v>
                </c:pt>
                <c:pt idx="24179">
                  <c:v>6</c:v>
                </c:pt>
                <c:pt idx="24180">
                  <c:v>6</c:v>
                </c:pt>
                <c:pt idx="24181">
                  <c:v>6</c:v>
                </c:pt>
                <c:pt idx="24182">
                  <c:v>-25</c:v>
                </c:pt>
                <c:pt idx="24183">
                  <c:v>-20</c:v>
                </c:pt>
                <c:pt idx="24184">
                  <c:v>-14</c:v>
                </c:pt>
                <c:pt idx="24185">
                  <c:v>-13</c:v>
                </c:pt>
                <c:pt idx="24186">
                  <c:v>-13</c:v>
                </c:pt>
                <c:pt idx="24187">
                  <c:v>-9</c:v>
                </c:pt>
                <c:pt idx="24188">
                  <c:v>-9</c:v>
                </c:pt>
                <c:pt idx="24189">
                  <c:v>-8</c:v>
                </c:pt>
                <c:pt idx="24190">
                  <c:v>-8</c:v>
                </c:pt>
                <c:pt idx="24191">
                  <c:v>-8</c:v>
                </c:pt>
                <c:pt idx="24192">
                  <c:v>-8</c:v>
                </c:pt>
                <c:pt idx="24193">
                  <c:v>-7</c:v>
                </c:pt>
                <c:pt idx="24194">
                  <c:v>-7</c:v>
                </c:pt>
                <c:pt idx="24195">
                  <c:v>-7</c:v>
                </c:pt>
                <c:pt idx="24196">
                  <c:v>-7</c:v>
                </c:pt>
                <c:pt idx="24197">
                  <c:v>-6</c:v>
                </c:pt>
                <c:pt idx="24198">
                  <c:v>-6</c:v>
                </c:pt>
                <c:pt idx="24199">
                  <c:v>-3</c:v>
                </c:pt>
                <c:pt idx="24200">
                  <c:v>-2</c:v>
                </c:pt>
                <c:pt idx="24201">
                  <c:v>1</c:v>
                </c:pt>
                <c:pt idx="24202">
                  <c:v>2</c:v>
                </c:pt>
                <c:pt idx="24203">
                  <c:v>2</c:v>
                </c:pt>
                <c:pt idx="24204">
                  <c:v>4</c:v>
                </c:pt>
                <c:pt idx="24205">
                  <c:v>4</c:v>
                </c:pt>
                <c:pt idx="24206">
                  <c:v>6</c:v>
                </c:pt>
                <c:pt idx="24207">
                  <c:v>6</c:v>
                </c:pt>
                <c:pt idx="24208">
                  <c:v>7</c:v>
                </c:pt>
                <c:pt idx="24209">
                  <c:v>8</c:v>
                </c:pt>
                <c:pt idx="24210">
                  <c:v>13</c:v>
                </c:pt>
                <c:pt idx="24211">
                  <c:v>13</c:v>
                </c:pt>
                <c:pt idx="24212">
                  <c:v>15</c:v>
                </c:pt>
                <c:pt idx="24213">
                  <c:v>18</c:v>
                </c:pt>
                <c:pt idx="24214">
                  <c:v>18</c:v>
                </c:pt>
                <c:pt idx="24215">
                  <c:v>19</c:v>
                </c:pt>
                <c:pt idx="24216">
                  <c:v>20</c:v>
                </c:pt>
                <c:pt idx="24217">
                  <c:v>-20</c:v>
                </c:pt>
                <c:pt idx="24218">
                  <c:v>-19</c:v>
                </c:pt>
                <c:pt idx="24219">
                  <c:v>-17</c:v>
                </c:pt>
                <c:pt idx="24220">
                  <c:v>-12</c:v>
                </c:pt>
                <c:pt idx="24221">
                  <c:v>-9</c:v>
                </c:pt>
                <c:pt idx="24222">
                  <c:v>-9</c:v>
                </c:pt>
                <c:pt idx="24223">
                  <c:v>-8</c:v>
                </c:pt>
                <c:pt idx="24224">
                  <c:v>-7</c:v>
                </c:pt>
                <c:pt idx="24225">
                  <c:v>-6</c:v>
                </c:pt>
                <c:pt idx="24226">
                  <c:v>-6</c:v>
                </c:pt>
                <c:pt idx="24227">
                  <c:v>-5</c:v>
                </c:pt>
                <c:pt idx="24228">
                  <c:v>-5</c:v>
                </c:pt>
                <c:pt idx="24229">
                  <c:v>-4</c:v>
                </c:pt>
                <c:pt idx="24230">
                  <c:v>-3</c:v>
                </c:pt>
                <c:pt idx="24231">
                  <c:v>-1</c:v>
                </c:pt>
                <c:pt idx="24232">
                  <c:v>-1</c:v>
                </c:pt>
                <c:pt idx="24233">
                  <c:v>0</c:v>
                </c:pt>
                <c:pt idx="24234">
                  <c:v>1</c:v>
                </c:pt>
                <c:pt idx="24235">
                  <c:v>1</c:v>
                </c:pt>
                <c:pt idx="24236">
                  <c:v>2</c:v>
                </c:pt>
                <c:pt idx="24237">
                  <c:v>6</c:v>
                </c:pt>
                <c:pt idx="24238">
                  <c:v>9</c:v>
                </c:pt>
                <c:pt idx="24239">
                  <c:v>10</c:v>
                </c:pt>
                <c:pt idx="24240">
                  <c:v>-28</c:v>
                </c:pt>
                <c:pt idx="24241">
                  <c:v>-27</c:v>
                </c:pt>
                <c:pt idx="24242">
                  <c:v>-23</c:v>
                </c:pt>
                <c:pt idx="24243">
                  <c:v>-19</c:v>
                </c:pt>
                <c:pt idx="24244">
                  <c:v>-17</c:v>
                </c:pt>
                <c:pt idx="24245">
                  <c:v>-17</c:v>
                </c:pt>
                <c:pt idx="24246">
                  <c:v>-16</c:v>
                </c:pt>
                <c:pt idx="24247">
                  <c:v>-15</c:v>
                </c:pt>
                <c:pt idx="24248">
                  <c:v>-13</c:v>
                </c:pt>
                <c:pt idx="24249">
                  <c:v>-9</c:v>
                </c:pt>
                <c:pt idx="24250">
                  <c:v>-7</c:v>
                </c:pt>
                <c:pt idx="24251">
                  <c:v>-6</c:v>
                </c:pt>
                <c:pt idx="24252">
                  <c:v>-6</c:v>
                </c:pt>
                <c:pt idx="24253">
                  <c:v>-5</c:v>
                </c:pt>
                <c:pt idx="24254">
                  <c:v>-4</c:v>
                </c:pt>
                <c:pt idx="24255">
                  <c:v>-3</c:v>
                </c:pt>
                <c:pt idx="24256">
                  <c:v>-2</c:v>
                </c:pt>
                <c:pt idx="24257">
                  <c:v>-1</c:v>
                </c:pt>
                <c:pt idx="24258">
                  <c:v>2</c:v>
                </c:pt>
                <c:pt idx="24259">
                  <c:v>4</c:v>
                </c:pt>
                <c:pt idx="24260">
                  <c:v>12</c:v>
                </c:pt>
                <c:pt idx="24261">
                  <c:v>16</c:v>
                </c:pt>
                <c:pt idx="24262">
                  <c:v>-24</c:v>
                </c:pt>
                <c:pt idx="24263">
                  <c:v>-16</c:v>
                </c:pt>
                <c:pt idx="24264">
                  <c:v>-14</c:v>
                </c:pt>
                <c:pt idx="24265">
                  <c:v>-14</c:v>
                </c:pt>
                <c:pt idx="24266">
                  <c:v>-12</c:v>
                </c:pt>
                <c:pt idx="24267">
                  <c:v>-12</c:v>
                </c:pt>
                <c:pt idx="24268">
                  <c:v>-11</c:v>
                </c:pt>
                <c:pt idx="24269">
                  <c:v>-10</c:v>
                </c:pt>
                <c:pt idx="24270">
                  <c:v>-9</c:v>
                </c:pt>
                <c:pt idx="24271">
                  <c:v>-8</c:v>
                </c:pt>
                <c:pt idx="24272">
                  <c:v>-7</c:v>
                </c:pt>
                <c:pt idx="24273">
                  <c:v>-7</c:v>
                </c:pt>
                <c:pt idx="24274">
                  <c:v>-6</c:v>
                </c:pt>
                <c:pt idx="24275">
                  <c:v>-6</c:v>
                </c:pt>
                <c:pt idx="24276">
                  <c:v>-5</c:v>
                </c:pt>
                <c:pt idx="24277">
                  <c:v>-4</c:v>
                </c:pt>
                <c:pt idx="24278">
                  <c:v>-2</c:v>
                </c:pt>
                <c:pt idx="24279">
                  <c:v>-2</c:v>
                </c:pt>
                <c:pt idx="24280">
                  <c:v>-2</c:v>
                </c:pt>
                <c:pt idx="24281">
                  <c:v>-2</c:v>
                </c:pt>
                <c:pt idx="24282">
                  <c:v>-1</c:v>
                </c:pt>
                <c:pt idx="24283">
                  <c:v>-1</c:v>
                </c:pt>
                <c:pt idx="24284">
                  <c:v>-1</c:v>
                </c:pt>
                <c:pt idx="24285">
                  <c:v>0</c:v>
                </c:pt>
                <c:pt idx="24286">
                  <c:v>5</c:v>
                </c:pt>
                <c:pt idx="24287">
                  <c:v>7</c:v>
                </c:pt>
                <c:pt idx="24288">
                  <c:v>7</c:v>
                </c:pt>
                <c:pt idx="24289">
                  <c:v>11</c:v>
                </c:pt>
                <c:pt idx="24290">
                  <c:v>12</c:v>
                </c:pt>
                <c:pt idx="24291">
                  <c:v>-16</c:v>
                </c:pt>
                <c:pt idx="24292">
                  <c:v>-15</c:v>
                </c:pt>
                <c:pt idx="24293">
                  <c:v>-14</c:v>
                </c:pt>
                <c:pt idx="24294">
                  <c:v>-12</c:v>
                </c:pt>
                <c:pt idx="24295">
                  <c:v>-10</c:v>
                </c:pt>
                <c:pt idx="24296">
                  <c:v>-8</c:v>
                </c:pt>
                <c:pt idx="24297">
                  <c:v>-5</c:v>
                </c:pt>
                <c:pt idx="24298">
                  <c:v>-3</c:v>
                </c:pt>
                <c:pt idx="24299">
                  <c:v>-3</c:v>
                </c:pt>
                <c:pt idx="24300">
                  <c:v>-3</c:v>
                </c:pt>
                <c:pt idx="24301">
                  <c:v>-1</c:v>
                </c:pt>
                <c:pt idx="24302">
                  <c:v>0</c:v>
                </c:pt>
                <c:pt idx="24303">
                  <c:v>0</c:v>
                </c:pt>
                <c:pt idx="24304">
                  <c:v>1</c:v>
                </c:pt>
                <c:pt idx="24305">
                  <c:v>1</c:v>
                </c:pt>
                <c:pt idx="24306">
                  <c:v>3</c:v>
                </c:pt>
                <c:pt idx="24307">
                  <c:v>6</c:v>
                </c:pt>
                <c:pt idx="24308">
                  <c:v>8</c:v>
                </c:pt>
                <c:pt idx="24309">
                  <c:v>11</c:v>
                </c:pt>
                <c:pt idx="24310">
                  <c:v>14</c:v>
                </c:pt>
                <c:pt idx="24311">
                  <c:v>16</c:v>
                </c:pt>
                <c:pt idx="24312">
                  <c:v>18</c:v>
                </c:pt>
                <c:pt idx="24313">
                  <c:v>-18</c:v>
                </c:pt>
                <c:pt idx="24314">
                  <c:v>-16</c:v>
                </c:pt>
                <c:pt idx="24315">
                  <c:v>-11</c:v>
                </c:pt>
                <c:pt idx="24316">
                  <c:v>-10</c:v>
                </c:pt>
                <c:pt idx="24317">
                  <c:v>-7</c:v>
                </c:pt>
                <c:pt idx="24318">
                  <c:v>-6</c:v>
                </c:pt>
                <c:pt idx="24319">
                  <c:v>-6</c:v>
                </c:pt>
                <c:pt idx="24320">
                  <c:v>-4</c:v>
                </c:pt>
                <c:pt idx="24321">
                  <c:v>-4</c:v>
                </c:pt>
                <c:pt idx="24322">
                  <c:v>-4</c:v>
                </c:pt>
                <c:pt idx="24323">
                  <c:v>-4</c:v>
                </c:pt>
                <c:pt idx="24324">
                  <c:v>-3</c:v>
                </c:pt>
                <c:pt idx="24325">
                  <c:v>-2</c:v>
                </c:pt>
                <c:pt idx="24326">
                  <c:v>-2</c:v>
                </c:pt>
                <c:pt idx="24327">
                  <c:v>-1</c:v>
                </c:pt>
                <c:pt idx="24328">
                  <c:v>-1</c:v>
                </c:pt>
                <c:pt idx="24329">
                  <c:v>2</c:v>
                </c:pt>
                <c:pt idx="24330">
                  <c:v>3</c:v>
                </c:pt>
                <c:pt idx="24331">
                  <c:v>3</c:v>
                </c:pt>
                <c:pt idx="24332">
                  <c:v>4</c:v>
                </c:pt>
                <c:pt idx="24333">
                  <c:v>-18</c:v>
                </c:pt>
                <c:pt idx="24334">
                  <c:v>-18</c:v>
                </c:pt>
                <c:pt idx="24335">
                  <c:v>-18</c:v>
                </c:pt>
                <c:pt idx="24336">
                  <c:v>-17</c:v>
                </c:pt>
                <c:pt idx="24337">
                  <c:v>-13</c:v>
                </c:pt>
                <c:pt idx="24338">
                  <c:v>-11</c:v>
                </c:pt>
                <c:pt idx="24339">
                  <c:v>-11</c:v>
                </c:pt>
                <c:pt idx="24340">
                  <c:v>-9</c:v>
                </c:pt>
                <c:pt idx="24341">
                  <c:v>-8</c:v>
                </c:pt>
                <c:pt idx="24342">
                  <c:v>-6</c:v>
                </c:pt>
                <c:pt idx="24343">
                  <c:v>-5</c:v>
                </c:pt>
                <c:pt idx="24344">
                  <c:v>-5</c:v>
                </c:pt>
                <c:pt idx="24345">
                  <c:v>-4</c:v>
                </c:pt>
                <c:pt idx="24346">
                  <c:v>-4</c:v>
                </c:pt>
                <c:pt idx="24347">
                  <c:v>-2</c:v>
                </c:pt>
                <c:pt idx="24348">
                  <c:v>-2</c:v>
                </c:pt>
                <c:pt idx="24349">
                  <c:v>-2</c:v>
                </c:pt>
                <c:pt idx="24350">
                  <c:v>-1</c:v>
                </c:pt>
                <c:pt idx="24351">
                  <c:v>-1</c:v>
                </c:pt>
                <c:pt idx="24352">
                  <c:v>1</c:v>
                </c:pt>
                <c:pt idx="24353">
                  <c:v>1</c:v>
                </c:pt>
                <c:pt idx="24354">
                  <c:v>2</c:v>
                </c:pt>
                <c:pt idx="24355">
                  <c:v>2</c:v>
                </c:pt>
                <c:pt idx="24356">
                  <c:v>3</c:v>
                </c:pt>
                <c:pt idx="24357">
                  <c:v>3</c:v>
                </c:pt>
                <c:pt idx="24358">
                  <c:v>4</c:v>
                </c:pt>
                <c:pt idx="24359">
                  <c:v>5</c:v>
                </c:pt>
                <c:pt idx="24360">
                  <c:v>6</c:v>
                </c:pt>
                <c:pt idx="24361">
                  <c:v>6</c:v>
                </c:pt>
                <c:pt idx="24362">
                  <c:v>7</c:v>
                </c:pt>
                <c:pt idx="24363">
                  <c:v>11</c:v>
                </c:pt>
                <c:pt idx="24364">
                  <c:v>14</c:v>
                </c:pt>
                <c:pt idx="24365">
                  <c:v>33</c:v>
                </c:pt>
                <c:pt idx="24366">
                  <c:v>-16</c:v>
                </c:pt>
                <c:pt idx="24367">
                  <c:v>-13</c:v>
                </c:pt>
                <c:pt idx="24368">
                  <c:v>-11</c:v>
                </c:pt>
                <c:pt idx="24369">
                  <c:v>-10</c:v>
                </c:pt>
                <c:pt idx="24370">
                  <c:v>-7</c:v>
                </c:pt>
                <c:pt idx="24371">
                  <c:v>-7</c:v>
                </c:pt>
                <c:pt idx="24372">
                  <c:v>-6</c:v>
                </c:pt>
                <c:pt idx="24373">
                  <c:v>-2</c:v>
                </c:pt>
                <c:pt idx="24374">
                  <c:v>-2</c:v>
                </c:pt>
                <c:pt idx="24375">
                  <c:v>-2</c:v>
                </c:pt>
                <c:pt idx="24376">
                  <c:v>-1</c:v>
                </c:pt>
                <c:pt idx="24377">
                  <c:v>-1</c:v>
                </c:pt>
                <c:pt idx="24378">
                  <c:v>-1</c:v>
                </c:pt>
                <c:pt idx="24379">
                  <c:v>2</c:v>
                </c:pt>
                <c:pt idx="24380">
                  <c:v>2</c:v>
                </c:pt>
                <c:pt idx="24381">
                  <c:v>3</c:v>
                </c:pt>
                <c:pt idx="24382">
                  <c:v>3</c:v>
                </c:pt>
                <c:pt idx="24383">
                  <c:v>3</c:v>
                </c:pt>
                <c:pt idx="24384">
                  <c:v>5</c:v>
                </c:pt>
                <c:pt idx="24385">
                  <c:v>5</c:v>
                </c:pt>
                <c:pt idx="24386">
                  <c:v>5</c:v>
                </c:pt>
                <c:pt idx="24387">
                  <c:v>10</c:v>
                </c:pt>
                <c:pt idx="24388">
                  <c:v>-20</c:v>
                </c:pt>
                <c:pt idx="24389">
                  <c:v>-16</c:v>
                </c:pt>
                <c:pt idx="24390">
                  <c:v>-14</c:v>
                </c:pt>
                <c:pt idx="24391">
                  <c:v>-11</c:v>
                </c:pt>
                <c:pt idx="24392">
                  <c:v>-11</c:v>
                </c:pt>
                <c:pt idx="24393">
                  <c:v>-10</c:v>
                </c:pt>
                <c:pt idx="24394">
                  <c:v>-10</c:v>
                </c:pt>
                <c:pt idx="24395">
                  <c:v>-8</c:v>
                </c:pt>
                <c:pt idx="24396">
                  <c:v>-7</c:v>
                </c:pt>
                <c:pt idx="24397">
                  <c:v>-7</c:v>
                </c:pt>
                <c:pt idx="24398">
                  <c:v>-6</c:v>
                </c:pt>
                <c:pt idx="24399">
                  <c:v>-6</c:v>
                </c:pt>
                <c:pt idx="24400">
                  <c:v>-6</c:v>
                </c:pt>
                <c:pt idx="24401">
                  <c:v>-5</c:v>
                </c:pt>
                <c:pt idx="24402">
                  <c:v>-1</c:v>
                </c:pt>
                <c:pt idx="24403">
                  <c:v>0</c:v>
                </c:pt>
                <c:pt idx="24404">
                  <c:v>0</c:v>
                </c:pt>
                <c:pt idx="24405">
                  <c:v>0</c:v>
                </c:pt>
                <c:pt idx="24406">
                  <c:v>1</c:v>
                </c:pt>
                <c:pt idx="24407">
                  <c:v>1</c:v>
                </c:pt>
                <c:pt idx="24408">
                  <c:v>2</c:v>
                </c:pt>
                <c:pt idx="24409">
                  <c:v>5</c:v>
                </c:pt>
                <c:pt idx="24410">
                  <c:v>7</c:v>
                </c:pt>
                <c:pt idx="24411">
                  <c:v>8</c:v>
                </c:pt>
                <c:pt idx="24412">
                  <c:v>10</c:v>
                </c:pt>
                <c:pt idx="24413">
                  <c:v>13</c:v>
                </c:pt>
                <c:pt idx="24414">
                  <c:v>14</c:v>
                </c:pt>
                <c:pt idx="24415">
                  <c:v>-13</c:v>
                </c:pt>
                <c:pt idx="24416">
                  <c:v>-13</c:v>
                </c:pt>
                <c:pt idx="24417">
                  <c:v>-10</c:v>
                </c:pt>
                <c:pt idx="24418">
                  <c:v>-10</c:v>
                </c:pt>
                <c:pt idx="24419">
                  <c:v>-10</c:v>
                </c:pt>
                <c:pt idx="24420">
                  <c:v>-9</c:v>
                </c:pt>
                <c:pt idx="24421">
                  <c:v>-8</c:v>
                </c:pt>
                <c:pt idx="24422">
                  <c:v>-8</c:v>
                </c:pt>
                <c:pt idx="24423">
                  <c:v>-8</c:v>
                </c:pt>
                <c:pt idx="24424">
                  <c:v>-5</c:v>
                </c:pt>
                <c:pt idx="24425">
                  <c:v>-4</c:v>
                </c:pt>
                <c:pt idx="24426">
                  <c:v>-3</c:v>
                </c:pt>
                <c:pt idx="24427">
                  <c:v>-3</c:v>
                </c:pt>
                <c:pt idx="24428">
                  <c:v>-1</c:v>
                </c:pt>
                <c:pt idx="24429">
                  <c:v>0</c:v>
                </c:pt>
                <c:pt idx="24430">
                  <c:v>0</c:v>
                </c:pt>
                <c:pt idx="24431">
                  <c:v>1</c:v>
                </c:pt>
                <c:pt idx="24432">
                  <c:v>3</c:v>
                </c:pt>
                <c:pt idx="24433">
                  <c:v>8</c:v>
                </c:pt>
                <c:pt idx="24434">
                  <c:v>8</c:v>
                </c:pt>
                <c:pt idx="24435">
                  <c:v>11</c:v>
                </c:pt>
                <c:pt idx="24436">
                  <c:v>11</c:v>
                </c:pt>
                <c:pt idx="24437">
                  <c:v>12</c:v>
                </c:pt>
                <c:pt idx="24438">
                  <c:v>12</c:v>
                </c:pt>
                <c:pt idx="24439">
                  <c:v>14</c:v>
                </c:pt>
                <c:pt idx="24440">
                  <c:v>14</c:v>
                </c:pt>
                <c:pt idx="24441">
                  <c:v>14</c:v>
                </c:pt>
                <c:pt idx="24442">
                  <c:v>18</c:v>
                </c:pt>
                <c:pt idx="24443">
                  <c:v>-35</c:v>
                </c:pt>
                <c:pt idx="24444">
                  <c:v>-8</c:v>
                </c:pt>
                <c:pt idx="24445">
                  <c:v>-7</c:v>
                </c:pt>
                <c:pt idx="24446">
                  <c:v>-5</c:v>
                </c:pt>
                <c:pt idx="24447">
                  <c:v>-5</c:v>
                </c:pt>
                <c:pt idx="24448">
                  <c:v>-4</c:v>
                </c:pt>
                <c:pt idx="24449">
                  <c:v>-3</c:v>
                </c:pt>
                <c:pt idx="24450">
                  <c:v>-1</c:v>
                </c:pt>
                <c:pt idx="24451">
                  <c:v>-1</c:v>
                </c:pt>
                <c:pt idx="24452">
                  <c:v>0</c:v>
                </c:pt>
                <c:pt idx="24453">
                  <c:v>1</c:v>
                </c:pt>
                <c:pt idx="24454">
                  <c:v>1</c:v>
                </c:pt>
                <c:pt idx="24455">
                  <c:v>2</c:v>
                </c:pt>
                <c:pt idx="24456">
                  <c:v>2</c:v>
                </c:pt>
                <c:pt idx="24457">
                  <c:v>3</c:v>
                </c:pt>
                <c:pt idx="24458">
                  <c:v>4</c:v>
                </c:pt>
                <c:pt idx="24459">
                  <c:v>5</c:v>
                </c:pt>
                <c:pt idx="24460">
                  <c:v>5</c:v>
                </c:pt>
                <c:pt idx="24461">
                  <c:v>5</c:v>
                </c:pt>
                <c:pt idx="24462">
                  <c:v>7</c:v>
                </c:pt>
                <c:pt idx="24463">
                  <c:v>7</c:v>
                </c:pt>
                <c:pt idx="24464">
                  <c:v>7</c:v>
                </c:pt>
                <c:pt idx="24465">
                  <c:v>8</c:v>
                </c:pt>
                <c:pt idx="24466">
                  <c:v>-21</c:v>
                </c:pt>
                <c:pt idx="24467">
                  <c:v>-18</c:v>
                </c:pt>
                <c:pt idx="24468">
                  <c:v>-15</c:v>
                </c:pt>
                <c:pt idx="24469">
                  <c:v>-15</c:v>
                </c:pt>
                <c:pt idx="24470">
                  <c:v>-10</c:v>
                </c:pt>
                <c:pt idx="24471">
                  <c:v>-10</c:v>
                </c:pt>
                <c:pt idx="24472">
                  <c:v>-10</c:v>
                </c:pt>
                <c:pt idx="24473">
                  <c:v>-9</c:v>
                </c:pt>
                <c:pt idx="24474">
                  <c:v>-9</c:v>
                </c:pt>
                <c:pt idx="24475">
                  <c:v>-7</c:v>
                </c:pt>
                <c:pt idx="24476">
                  <c:v>-7</c:v>
                </c:pt>
                <c:pt idx="24477">
                  <c:v>-7</c:v>
                </c:pt>
                <c:pt idx="24478">
                  <c:v>-7</c:v>
                </c:pt>
                <c:pt idx="24479">
                  <c:v>-6</c:v>
                </c:pt>
                <c:pt idx="24480">
                  <c:v>-6</c:v>
                </c:pt>
                <c:pt idx="24481">
                  <c:v>-6</c:v>
                </c:pt>
                <c:pt idx="24482">
                  <c:v>-5</c:v>
                </c:pt>
                <c:pt idx="24483">
                  <c:v>-5</c:v>
                </c:pt>
                <c:pt idx="24484">
                  <c:v>-5</c:v>
                </c:pt>
                <c:pt idx="24485">
                  <c:v>-4</c:v>
                </c:pt>
                <c:pt idx="24486">
                  <c:v>-3</c:v>
                </c:pt>
                <c:pt idx="24487">
                  <c:v>-1</c:v>
                </c:pt>
                <c:pt idx="24488">
                  <c:v>-1</c:v>
                </c:pt>
                <c:pt idx="24489">
                  <c:v>0</c:v>
                </c:pt>
                <c:pt idx="24490">
                  <c:v>0</c:v>
                </c:pt>
                <c:pt idx="24491">
                  <c:v>1</c:v>
                </c:pt>
                <c:pt idx="24492">
                  <c:v>2</c:v>
                </c:pt>
                <c:pt idx="24493">
                  <c:v>2</c:v>
                </c:pt>
                <c:pt idx="24494">
                  <c:v>2</c:v>
                </c:pt>
                <c:pt idx="24495">
                  <c:v>3</c:v>
                </c:pt>
                <c:pt idx="24496">
                  <c:v>3</c:v>
                </c:pt>
                <c:pt idx="24497">
                  <c:v>4</c:v>
                </c:pt>
                <c:pt idx="24498">
                  <c:v>4</c:v>
                </c:pt>
                <c:pt idx="24499">
                  <c:v>5</c:v>
                </c:pt>
                <c:pt idx="24500">
                  <c:v>5</c:v>
                </c:pt>
                <c:pt idx="24501">
                  <c:v>7</c:v>
                </c:pt>
                <c:pt idx="24502">
                  <c:v>7</c:v>
                </c:pt>
                <c:pt idx="24503">
                  <c:v>9</c:v>
                </c:pt>
                <c:pt idx="24504">
                  <c:v>10</c:v>
                </c:pt>
                <c:pt idx="24505">
                  <c:v>-19</c:v>
                </c:pt>
                <c:pt idx="24506">
                  <c:v>-17</c:v>
                </c:pt>
                <c:pt idx="24507">
                  <c:v>-16</c:v>
                </c:pt>
                <c:pt idx="24508">
                  <c:v>-11</c:v>
                </c:pt>
                <c:pt idx="24509">
                  <c:v>-9</c:v>
                </c:pt>
                <c:pt idx="24510">
                  <c:v>-8</c:v>
                </c:pt>
                <c:pt idx="24511">
                  <c:v>-6</c:v>
                </c:pt>
                <c:pt idx="24512">
                  <c:v>-5</c:v>
                </c:pt>
                <c:pt idx="24513">
                  <c:v>-5</c:v>
                </c:pt>
                <c:pt idx="24514">
                  <c:v>-5</c:v>
                </c:pt>
                <c:pt idx="24515">
                  <c:v>-3</c:v>
                </c:pt>
                <c:pt idx="24516">
                  <c:v>-2</c:v>
                </c:pt>
                <c:pt idx="24517">
                  <c:v>-2</c:v>
                </c:pt>
                <c:pt idx="24518">
                  <c:v>-1</c:v>
                </c:pt>
                <c:pt idx="24519">
                  <c:v>0</c:v>
                </c:pt>
                <c:pt idx="24520">
                  <c:v>2</c:v>
                </c:pt>
                <c:pt idx="24521">
                  <c:v>4</c:v>
                </c:pt>
                <c:pt idx="24522">
                  <c:v>6</c:v>
                </c:pt>
                <c:pt idx="24523">
                  <c:v>7</c:v>
                </c:pt>
                <c:pt idx="24524">
                  <c:v>10</c:v>
                </c:pt>
                <c:pt idx="24525">
                  <c:v>15</c:v>
                </c:pt>
                <c:pt idx="24526">
                  <c:v>-30</c:v>
                </c:pt>
                <c:pt idx="24527">
                  <c:v>-24</c:v>
                </c:pt>
                <c:pt idx="24528">
                  <c:v>-16</c:v>
                </c:pt>
                <c:pt idx="24529">
                  <c:v>-12</c:v>
                </c:pt>
                <c:pt idx="24530">
                  <c:v>-12</c:v>
                </c:pt>
                <c:pt idx="24531">
                  <c:v>-12</c:v>
                </c:pt>
                <c:pt idx="24532">
                  <c:v>-9</c:v>
                </c:pt>
                <c:pt idx="24533">
                  <c:v>-8</c:v>
                </c:pt>
                <c:pt idx="24534">
                  <c:v>-8</c:v>
                </c:pt>
                <c:pt idx="24535">
                  <c:v>-4</c:v>
                </c:pt>
                <c:pt idx="24536">
                  <c:v>-1</c:v>
                </c:pt>
                <c:pt idx="24537">
                  <c:v>0</c:v>
                </c:pt>
                <c:pt idx="24538">
                  <c:v>1</c:v>
                </c:pt>
                <c:pt idx="24539">
                  <c:v>1</c:v>
                </c:pt>
                <c:pt idx="24540">
                  <c:v>2</c:v>
                </c:pt>
                <c:pt idx="24541">
                  <c:v>2</c:v>
                </c:pt>
                <c:pt idx="24542">
                  <c:v>3</c:v>
                </c:pt>
                <c:pt idx="24543">
                  <c:v>8</c:v>
                </c:pt>
                <c:pt idx="24544">
                  <c:v>8</c:v>
                </c:pt>
                <c:pt idx="24545">
                  <c:v>11</c:v>
                </c:pt>
                <c:pt idx="24546">
                  <c:v>12</c:v>
                </c:pt>
                <c:pt idx="24547">
                  <c:v>16</c:v>
                </c:pt>
                <c:pt idx="24548">
                  <c:v>-22</c:v>
                </c:pt>
                <c:pt idx="24549">
                  <c:v>-14</c:v>
                </c:pt>
                <c:pt idx="24550">
                  <c:v>-13</c:v>
                </c:pt>
                <c:pt idx="24551">
                  <c:v>-8</c:v>
                </c:pt>
                <c:pt idx="24552">
                  <c:v>-7</c:v>
                </c:pt>
                <c:pt idx="24553">
                  <c:v>-5</c:v>
                </c:pt>
                <c:pt idx="24554">
                  <c:v>-5</c:v>
                </c:pt>
                <c:pt idx="24555">
                  <c:v>-5</c:v>
                </c:pt>
                <c:pt idx="24556">
                  <c:v>-4</c:v>
                </c:pt>
                <c:pt idx="24557">
                  <c:v>-3</c:v>
                </c:pt>
                <c:pt idx="24558">
                  <c:v>-2</c:v>
                </c:pt>
                <c:pt idx="24559">
                  <c:v>-1</c:v>
                </c:pt>
                <c:pt idx="24560">
                  <c:v>0</c:v>
                </c:pt>
                <c:pt idx="24561">
                  <c:v>0</c:v>
                </c:pt>
                <c:pt idx="24562">
                  <c:v>0</c:v>
                </c:pt>
                <c:pt idx="24563">
                  <c:v>0</c:v>
                </c:pt>
                <c:pt idx="24564">
                  <c:v>1</c:v>
                </c:pt>
                <c:pt idx="24565">
                  <c:v>2</c:v>
                </c:pt>
                <c:pt idx="24566">
                  <c:v>3</c:v>
                </c:pt>
                <c:pt idx="24567">
                  <c:v>4</c:v>
                </c:pt>
                <c:pt idx="24568">
                  <c:v>4</c:v>
                </c:pt>
                <c:pt idx="24569">
                  <c:v>4</c:v>
                </c:pt>
                <c:pt idx="24570">
                  <c:v>4</c:v>
                </c:pt>
                <c:pt idx="24571">
                  <c:v>5</c:v>
                </c:pt>
                <c:pt idx="24572">
                  <c:v>8</c:v>
                </c:pt>
                <c:pt idx="24573">
                  <c:v>10</c:v>
                </c:pt>
                <c:pt idx="24574">
                  <c:v>11</c:v>
                </c:pt>
                <c:pt idx="24575">
                  <c:v>13</c:v>
                </c:pt>
                <c:pt idx="24576">
                  <c:v>20</c:v>
                </c:pt>
                <c:pt idx="24577">
                  <c:v>-19</c:v>
                </c:pt>
                <c:pt idx="24578">
                  <c:v>-18</c:v>
                </c:pt>
                <c:pt idx="24579">
                  <c:v>-17</c:v>
                </c:pt>
                <c:pt idx="24580">
                  <c:v>-11</c:v>
                </c:pt>
                <c:pt idx="24581">
                  <c:v>-8</c:v>
                </c:pt>
                <c:pt idx="24582">
                  <c:v>-6</c:v>
                </c:pt>
                <c:pt idx="24583">
                  <c:v>-6</c:v>
                </c:pt>
                <c:pt idx="24584">
                  <c:v>-5</c:v>
                </c:pt>
                <c:pt idx="24585">
                  <c:v>-4</c:v>
                </c:pt>
                <c:pt idx="24586">
                  <c:v>-2</c:v>
                </c:pt>
                <c:pt idx="24587">
                  <c:v>-1</c:v>
                </c:pt>
                <c:pt idx="24588">
                  <c:v>0</c:v>
                </c:pt>
                <c:pt idx="24589">
                  <c:v>0</c:v>
                </c:pt>
                <c:pt idx="24590">
                  <c:v>4</c:v>
                </c:pt>
                <c:pt idx="24591">
                  <c:v>4</c:v>
                </c:pt>
                <c:pt idx="24592">
                  <c:v>4</c:v>
                </c:pt>
                <c:pt idx="24593">
                  <c:v>4</c:v>
                </c:pt>
                <c:pt idx="24594">
                  <c:v>11</c:v>
                </c:pt>
                <c:pt idx="24595">
                  <c:v>11</c:v>
                </c:pt>
                <c:pt idx="24596">
                  <c:v>13</c:v>
                </c:pt>
                <c:pt idx="24597">
                  <c:v>22</c:v>
                </c:pt>
                <c:pt idx="24598">
                  <c:v>-25</c:v>
                </c:pt>
                <c:pt idx="24599">
                  <c:v>-25</c:v>
                </c:pt>
                <c:pt idx="24600">
                  <c:v>-12</c:v>
                </c:pt>
                <c:pt idx="24601">
                  <c:v>-12</c:v>
                </c:pt>
                <c:pt idx="24602">
                  <c:v>-12</c:v>
                </c:pt>
                <c:pt idx="24603">
                  <c:v>-11</c:v>
                </c:pt>
                <c:pt idx="24604">
                  <c:v>-11</c:v>
                </c:pt>
                <c:pt idx="24605">
                  <c:v>-11</c:v>
                </c:pt>
                <c:pt idx="24606">
                  <c:v>-9</c:v>
                </c:pt>
                <c:pt idx="24607">
                  <c:v>-9</c:v>
                </c:pt>
                <c:pt idx="24608">
                  <c:v>-9</c:v>
                </c:pt>
                <c:pt idx="24609">
                  <c:v>-8</c:v>
                </c:pt>
                <c:pt idx="24610">
                  <c:v>-8</c:v>
                </c:pt>
                <c:pt idx="24611">
                  <c:v>-8</c:v>
                </c:pt>
                <c:pt idx="24612">
                  <c:v>-7</c:v>
                </c:pt>
                <c:pt idx="24613">
                  <c:v>-7</c:v>
                </c:pt>
                <c:pt idx="24614">
                  <c:v>-6</c:v>
                </c:pt>
                <c:pt idx="24615">
                  <c:v>-1</c:v>
                </c:pt>
                <c:pt idx="24616">
                  <c:v>1</c:v>
                </c:pt>
                <c:pt idx="24617">
                  <c:v>2</c:v>
                </c:pt>
                <c:pt idx="24618">
                  <c:v>3</c:v>
                </c:pt>
                <c:pt idx="24619">
                  <c:v>3</c:v>
                </c:pt>
                <c:pt idx="24620">
                  <c:v>5</c:v>
                </c:pt>
                <c:pt idx="24621">
                  <c:v>5</c:v>
                </c:pt>
                <c:pt idx="24622">
                  <c:v>9</c:v>
                </c:pt>
                <c:pt idx="24623">
                  <c:v>-17</c:v>
                </c:pt>
                <c:pt idx="24624">
                  <c:v>-17</c:v>
                </c:pt>
                <c:pt idx="24625">
                  <c:v>-16</c:v>
                </c:pt>
                <c:pt idx="24626">
                  <c:v>-15</c:v>
                </c:pt>
                <c:pt idx="24627">
                  <c:v>-10</c:v>
                </c:pt>
                <c:pt idx="24628">
                  <c:v>-9</c:v>
                </c:pt>
                <c:pt idx="24629">
                  <c:v>-9</c:v>
                </c:pt>
                <c:pt idx="24630">
                  <c:v>-7</c:v>
                </c:pt>
                <c:pt idx="24631">
                  <c:v>-6</c:v>
                </c:pt>
                <c:pt idx="24632">
                  <c:v>-6</c:v>
                </c:pt>
                <c:pt idx="24633">
                  <c:v>-5</c:v>
                </c:pt>
                <c:pt idx="24634">
                  <c:v>-5</c:v>
                </c:pt>
                <c:pt idx="24635">
                  <c:v>-5</c:v>
                </c:pt>
                <c:pt idx="24636">
                  <c:v>-4</c:v>
                </c:pt>
                <c:pt idx="24637">
                  <c:v>-4</c:v>
                </c:pt>
                <c:pt idx="24638">
                  <c:v>-3</c:v>
                </c:pt>
                <c:pt idx="24639">
                  <c:v>-3</c:v>
                </c:pt>
                <c:pt idx="24640">
                  <c:v>-2</c:v>
                </c:pt>
                <c:pt idx="24641">
                  <c:v>1</c:v>
                </c:pt>
                <c:pt idx="24642">
                  <c:v>2</c:v>
                </c:pt>
                <c:pt idx="24643">
                  <c:v>2</c:v>
                </c:pt>
                <c:pt idx="24644">
                  <c:v>5</c:v>
                </c:pt>
                <c:pt idx="24645">
                  <c:v>6</c:v>
                </c:pt>
                <c:pt idx="24646">
                  <c:v>7</c:v>
                </c:pt>
                <c:pt idx="24647">
                  <c:v>-26</c:v>
                </c:pt>
                <c:pt idx="24648">
                  <c:v>-21</c:v>
                </c:pt>
                <c:pt idx="24649">
                  <c:v>-13</c:v>
                </c:pt>
                <c:pt idx="24650">
                  <c:v>-10</c:v>
                </c:pt>
                <c:pt idx="24651">
                  <c:v>-5</c:v>
                </c:pt>
                <c:pt idx="24652">
                  <c:v>-2</c:v>
                </c:pt>
                <c:pt idx="24653">
                  <c:v>0</c:v>
                </c:pt>
                <c:pt idx="24654">
                  <c:v>0</c:v>
                </c:pt>
                <c:pt idx="24655">
                  <c:v>1</c:v>
                </c:pt>
                <c:pt idx="24656">
                  <c:v>2</c:v>
                </c:pt>
                <c:pt idx="24657">
                  <c:v>4</c:v>
                </c:pt>
                <c:pt idx="24658">
                  <c:v>9</c:v>
                </c:pt>
                <c:pt idx="24659">
                  <c:v>10</c:v>
                </c:pt>
                <c:pt idx="24660">
                  <c:v>-19</c:v>
                </c:pt>
                <c:pt idx="24661">
                  <c:v>-17</c:v>
                </c:pt>
                <c:pt idx="24662">
                  <c:v>-15</c:v>
                </c:pt>
                <c:pt idx="24663">
                  <c:v>-11</c:v>
                </c:pt>
                <c:pt idx="24664">
                  <c:v>-10</c:v>
                </c:pt>
                <c:pt idx="24665">
                  <c:v>-8</c:v>
                </c:pt>
                <c:pt idx="24666">
                  <c:v>-5</c:v>
                </c:pt>
                <c:pt idx="24667">
                  <c:v>-3</c:v>
                </c:pt>
                <c:pt idx="24668">
                  <c:v>-1</c:v>
                </c:pt>
                <c:pt idx="24669">
                  <c:v>-1</c:v>
                </c:pt>
                <c:pt idx="24670">
                  <c:v>1</c:v>
                </c:pt>
                <c:pt idx="24671">
                  <c:v>2</c:v>
                </c:pt>
                <c:pt idx="24672">
                  <c:v>3</c:v>
                </c:pt>
                <c:pt idx="24673">
                  <c:v>4</c:v>
                </c:pt>
                <c:pt idx="24674">
                  <c:v>4</c:v>
                </c:pt>
                <c:pt idx="24675">
                  <c:v>5</c:v>
                </c:pt>
                <c:pt idx="24676">
                  <c:v>7</c:v>
                </c:pt>
                <c:pt idx="24677">
                  <c:v>9</c:v>
                </c:pt>
                <c:pt idx="24678">
                  <c:v>9</c:v>
                </c:pt>
                <c:pt idx="24679">
                  <c:v>10</c:v>
                </c:pt>
                <c:pt idx="24680">
                  <c:v>12</c:v>
                </c:pt>
                <c:pt idx="24681">
                  <c:v>17</c:v>
                </c:pt>
                <c:pt idx="24682">
                  <c:v>24</c:v>
                </c:pt>
                <c:pt idx="24683">
                  <c:v>-39</c:v>
                </c:pt>
                <c:pt idx="24684">
                  <c:v>-17</c:v>
                </c:pt>
                <c:pt idx="24685">
                  <c:v>-17</c:v>
                </c:pt>
                <c:pt idx="24686">
                  <c:v>-14</c:v>
                </c:pt>
                <c:pt idx="24687">
                  <c:v>-14</c:v>
                </c:pt>
                <c:pt idx="24688">
                  <c:v>-13</c:v>
                </c:pt>
                <c:pt idx="24689">
                  <c:v>-11</c:v>
                </c:pt>
                <c:pt idx="24690">
                  <c:v>-10</c:v>
                </c:pt>
                <c:pt idx="24691">
                  <c:v>-5</c:v>
                </c:pt>
                <c:pt idx="24692">
                  <c:v>-4</c:v>
                </c:pt>
                <c:pt idx="24693">
                  <c:v>-3</c:v>
                </c:pt>
                <c:pt idx="24694">
                  <c:v>-2</c:v>
                </c:pt>
                <c:pt idx="24695">
                  <c:v>-1</c:v>
                </c:pt>
                <c:pt idx="24696">
                  <c:v>1</c:v>
                </c:pt>
                <c:pt idx="24697">
                  <c:v>2</c:v>
                </c:pt>
                <c:pt idx="24698">
                  <c:v>2</c:v>
                </c:pt>
                <c:pt idx="24699">
                  <c:v>4</c:v>
                </c:pt>
                <c:pt idx="24700">
                  <c:v>5</c:v>
                </c:pt>
                <c:pt idx="24701">
                  <c:v>7</c:v>
                </c:pt>
                <c:pt idx="24702">
                  <c:v>8</c:v>
                </c:pt>
                <c:pt idx="24703">
                  <c:v>11</c:v>
                </c:pt>
                <c:pt idx="24704">
                  <c:v>-23</c:v>
                </c:pt>
                <c:pt idx="24705">
                  <c:v>-20</c:v>
                </c:pt>
                <c:pt idx="24706">
                  <c:v>-17</c:v>
                </c:pt>
                <c:pt idx="24707">
                  <c:v>-14</c:v>
                </c:pt>
                <c:pt idx="24708">
                  <c:v>-10</c:v>
                </c:pt>
                <c:pt idx="24709">
                  <c:v>-9</c:v>
                </c:pt>
                <c:pt idx="24710">
                  <c:v>-7</c:v>
                </c:pt>
                <c:pt idx="24711">
                  <c:v>4</c:v>
                </c:pt>
                <c:pt idx="24712">
                  <c:v>4</c:v>
                </c:pt>
                <c:pt idx="24713">
                  <c:v>4</c:v>
                </c:pt>
                <c:pt idx="24714">
                  <c:v>4</c:v>
                </c:pt>
                <c:pt idx="24715">
                  <c:v>13</c:v>
                </c:pt>
                <c:pt idx="24716">
                  <c:v>-14</c:v>
                </c:pt>
                <c:pt idx="24717">
                  <c:v>-14</c:v>
                </c:pt>
                <c:pt idx="24718">
                  <c:v>-12</c:v>
                </c:pt>
                <c:pt idx="24719">
                  <c:v>-11</c:v>
                </c:pt>
                <c:pt idx="24720">
                  <c:v>-10</c:v>
                </c:pt>
                <c:pt idx="24721">
                  <c:v>-9</c:v>
                </c:pt>
                <c:pt idx="24722">
                  <c:v>-9</c:v>
                </c:pt>
                <c:pt idx="24723">
                  <c:v>-9</c:v>
                </c:pt>
                <c:pt idx="24724">
                  <c:v>-7</c:v>
                </c:pt>
                <c:pt idx="24725">
                  <c:v>-5</c:v>
                </c:pt>
                <c:pt idx="24726">
                  <c:v>-3</c:v>
                </c:pt>
                <c:pt idx="24727">
                  <c:v>-1</c:v>
                </c:pt>
                <c:pt idx="24728">
                  <c:v>0</c:v>
                </c:pt>
                <c:pt idx="24729">
                  <c:v>0</c:v>
                </c:pt>
                <c:pt idx="24730">
                  <c:v>2</c:v>
                </c:pt>
                <c:pt idx="24731">
                  <c:v>2</c:v>
                </c:pt>
                <c:pt idx="24732">
                  <c:v>3</c:v>
                </c:pt>
                <c:pt idx="24733">
                  <c:v>6</c:v>
                </c:pt>
                <c:pt idx="24734">
                  <c:v>13</c:v>
                </c:pt>
                <c:pt idx="24735">
                  <c:v>16</c:v>
                </c:pt>
                <c:pt idx="24736">
                  <c:v>-23</c:v>
                </c:pt>
                <c:pt idx="24737">
                  <c:v>-17</c:v>
                </c:pt>
                <c:pt idx="24738">
                  <c:v>-12</c:v>
                </c:pt>
                <c:pt idx="24739">
                  <c:v>-11</c:v>
                </c:pt>
                <c:pt idx="24740">
                  <c:v>-8</c:v>
                </c:pt>
                <c:pt idx="24741">
                  <c:v>-5</c:v>
                </c:pt>
                <c:pt idx="24742">
                  <c:v>-4</c:v>
                </c:pt>
                <c:pt idx="24743">
                  <c:v>-2</c:v>
                </c:pt>
                <c:pt idx="24744">
                  <c:v>1</c:v>
                </c:pt>
                <c:pt idx="24745">
                  <c:v>2</c:v>
                </c:pt>
                <c:pt idx="24746">
                  <c:v>4</c:v>
                </c:pt>
                <c:pt idx="24747">
                  <c:v>6</c:v>
                </c:pt>
                <c:pt idx="24748">
                  <c:v>7</c:v>
                </c:pt>
                <c:pt idx="24749">
                  <c:v>-32</c:v>
                </c:pt>
                <c:pt idx="24750">
                  <c:v>-22</c:v>
                </c:pt>
                <c:pt idx="24751">
                  <c:v>-19</c:v>
                </c:pt>
                <c:pt idx="24752">
                  <c:v>-19</c:v>
                </c:pt>
                <c:pt idx="24753">
                  <c:v>-18</c:v>
                </c:pt>
                <c:pt idx="24754">
                  <c:v>-17</c:v>
                </c:pt>
                <c:pt idx="24755">
                  <c:v>-11</c:v>
                </c:pt>
                <c:pt idx="24756">
                  <c:v>-10</c:v>
                </c:pt>
                <c:pt idx="24757">
                  <c:v>-10</c:v>
                </c:pt>
                <c:pt idx="24758">
                  <c:v>-9</c:v>
                </c:pt>
                <c:pt idx="24759">
                  <c:v>-8</c:v>
                </c:pt>
                <c:pt idx="24760">
                  <c:v>-7</c:v>
                </c:pt>
                <c:pt idx="24761">
                  <c:v>-6</c:v>
                </c:pt>
                <c:pt idx="24762">
                  <c:v>-6</c:v>
                </c:pt>
                <c:pt idx="24763">
                  <c:v>-3</c:v>
                </c:pt>
                <c:pt idx="24764">
                  <c:v>-2</c:v>
                </c:pt>
                <c:pt idx="24765">
                  <c:v>-1</c:v>
                </c:pt>
                <c:pt idx="24766">
                  <c:v>0</c:v>
                </c:pt>
                <c:pt idx="24767">
                  <c:v>1</c:v>
                </c:pt>
                <c:pt idx="24768">
                  <c:v>1</c:v>
                </c:pt>
                <c:pt idx="24769">
                  <c:v>1</c:v>
                </c:pt>
                <c:pt idx="24770">
                  <c:v>2</c:v>
                </c:pt>
                <c:pt idx="24771">
                  <c:v>2</c:v>
                </c:pt>
                <c:pt idx="24772">
                  <c:v>3</c:v>
                </c:pt>
                <c:pt idx="24773">
                  <c:v>7</c:v>
                </c:pt>
                <c:pt idx="24774">
                  <c:v>8</c:v>
                </c:pt>
                <c:pt idx="24775">
                  <c:v>11</c:v>
                </c:pt>
                <c:pt idx="24776">
                  <c:v>16</c:v>
                </c:pt>
                <c:pt idx="24777">
                  <c:v>-14</c:v>
                </c:pt>
                <c:pt idx="24778">
                  <c:v>-10</c:v>
                </c:pt>
                <c:pt idx="24779">
                  <c:v>-10</c:v>
                </c:pt>
                <c:pt idx="24780">
                  <c:v>-8</c:v>
                </c:pt>
                <c:pt idx="24781">
                  <c:v>-8</c:v>
                </c:pt>
                <c:pt idx="24782">
                  <c:v>-7</c:v>
                </c:pt>
                <c:pt idx="24783">
                  <c:v>-5</c:v>
                </c:pt>
                <c:pt idx="24784">
                  <c:v>-3</c:v>
                </c:pt>
                <c:pt idx="24785">
                  <c:v>-2</c:v>
                </c:pt>
                <c:pt idx="24786">
                  <c:v>-2</c:v>
                </c:pt>
                <c:pt idx="24787">
                  <c:v>-1</c:v>
                </c:pt>
                <c:pt idx="24788">
                  <c:v>-1</c:v>
                </c:pt>
                <c:pt idx="24789">
                  <c:v>-1</c:v>
                </c:pt>
                <c:pt idx="24790">
                  <c:v>0</c:v>
                </c:pt>
                <c:pt idx="24791">
                  <c:v>3</c:v>
                </c:pt>
                <c:pt idx="24792">
                  <c:v>5</c:v>
                </c:pt>
                <c:pt idx="24793">
                  <c:v>11</c:v>
                </c:pt>
                <c:pt idx="24794">
                  <c:v>15</c:v>
                </c:pt>
                <c:pt idx="24795">
                  <c:v>-27</c:v>
                </c:pt>
                <c:pt idx="24796">
                  <c:v>-16</c:v>
                </c:pt>
                <c:pt idx="24797">
                  <c:v>-14</c:v>
                </c:pt>
                <c:pt idx="24798">
                  <c:v>-13</c:v>
                </c:pt>
                <c:pt idx="24799">
                  <c:v>-10</c:v>
                </c:pt>
                <c:pt idx="24800">
                  <c:v>-9</c:v>
                </c:pt>
                <c:pt idx="24801">
                  <c:v>-9</c:v>
                </c:pt>
                <c:pt idx="24802">
                  <c:v>-9</c:v>
                </c:pt>
                <c:pt idx="24803">
                  <c:v>-8</c:v>
                </c:pt>
                <c:pt idx="24804">
                  <c:v>-5</c:v>
                </c:pt>
                <c:pt idx="24805">
                  <c:v>-1</c:v>
                </c:pt>
                <c:pt idx="24806">
                  <c:v>0</c:v>
                </c:pt>
                <c:pt idx="24807">
                  <c:v>1</c:v>
                </c:pt>
                <c:pt idx="24808">
                  <c:v>3</c:v>
                </c:pt>
                <c:pt idx="24809">
                  <c:v>4</c:v>
                </c:pt>
                <c:pt idx="24810">
                  <c:v>5</c:v>
                </c:pt>
                <c:pt idx="24811">
                  <c:v>7</c:v>
                </c:pt>
                <c:pt idx="24812">
                  <c:v>9</c:v>
                </c:pt>
                <c:pt idx="24813">
                  <c:v>10</c:v>
                </c:pt>
                <c:pt idx="24814">
                  <c:v>11</c:v>
                </c:pt>
                <c:pt idx="24815">
                  <c:v>14</c:v>
                </c:pt>
                <c:pt idx="24816">
                  <c:v>-19</c:v>
                </c:pt>
                <c:pt idx="24817">
                  <c:v>-17</c:v>
                </c:pt>
                <c:pt idx="24818">
                  <c:v>-16</c:v>
                </c:pt>
                <c:pt idx="24819">
                  <c:v>-13</c:v>
                </c:pt>
                <c:pt idx="24820">
                  <c:v>-10</c:v>
                </c:pt>
                <c:pt idx="24821">
                  <c:v>-10</c:v>
                </c:pt>
                <c:pt idx="24822">
                  <c:v>-7</c:v>
                </c:pt>
                <c:pt idx="24823">
                  <c:v>-7</c:v>
                </c:pt>
                <c:pt idx="24824">
                  <c:v>-6</c:v>
                </c:pt>
                <c:pt idx="24825">
                  <c:v>-4</c:v>
                </c:pt>
                <c:pt idx="24826">
                  <c:v>-4</c:v>
                </c:pt>
                <c:pt idx="24827">
                  <c:v>-3</c:v>
                </c:pt>
                <c:pt idx="24828">
                  <c:v>-3</c:v>
                </c:pt>
                <c:pt idx="24829">
                  <c:v>-1</c:v>
                </c:pt>
                <c:pt idx="24830">
                  <c:v>0</c:v>
                </c:pt>
                <c:pt idx="24831">
                  <c:v>1</c:v>
                </c:pt>
                <c:pt idx="24832">
                  <c:v>2</c:v>
                </c:pt>
                <c:pt idx="24833">
                  <c:v>5</c:v>
                </c:pt>
                <c:pt idx="24834">
                  <c:v>6</c:v>
                </c:pt>
                <c:pt idx="24835">
                  <c:v>6</c:v>
                </c:pt>
                <c:pt idx="24836">
                  <c:v>7</c:v>
                </c:pt>
                <c:pt idx="24837">
                  <c:v>11</c:v>
                </c:pt>
                <c:pt idx="24838">
                  <c:v>12</c:v>
                </c:pt>
                <c:pt idx="24839">
                  <c:v>24</c:v>
                </c:pt>
                <c:pt idx="24840">
                  <c:v>-28</c:v>
                </c:pt>
                <c:pt idx="24841">
                  <c:v>-19</c:v>
                </c:pt>
                <c:pt idx="24842">
                  <c:v>-10</c:v>
                </c:pt>
                <c:pt idx="24843">
                  <c:v>-8</c:v>
                </c:pt>
                <c:pt idx="24844">
                  <c:v>-8</c:v>
                </c:pt>
                <c:pt idx="24845">
                  <c:v>-8</c:v>
                </c:pt>
                <c:pt idx="24846">
                  <c:v>-7</c:v>
                </c:pt>
                <c:pt idx="24847">
                  <c:v>-7</c:v>
                </c:pt>
                <c:pt idx="24848">
                  <c:v>-6</c:v>
                </c:pt>
                <c:pt idx="24849">
                  <c:v>-2</c:v>
                </c:pt>
                <c:pt idx="24850">
                  <c:v>-1</c:v>
                </c:pt>
                <c:pt idx="24851">
                  <c:v>4</c:v>
                </c:pt>
                <c:pt idx="24852">
                  <c:v>4</c:v>
                </c:pt>
                <c:pt idx="24853">
                  <c:v>6</c:v>
                </c:pt>
                <c:pt idx="24854">
                  <c:v>8</c:v>
                </c:pt>
                <c:pt idx="24855">
                  <c:v>11</c:v>
                </c:pt>
                <c:pt idx="24856">
                  <c:v>22</c:v>
                </c:pt>
                <c:pt idx="24857">
                  <c:v>-19</c:v>
                </c:pt>
                <c:pt idx="24858">
                  <c:v>-9</c:v>
                </c:pt>
                <c:pt idx="24859">
                  <c:v>-8</c:v>
                </c:pt>
                <c:pt idx="24860">
                  <c:v>-5</c:v>
                </c:pt>
                <c:pt idx="24861">
                  <c:v>-5</c:v>
                </c:pt>
                <c:pt idx="24862">
                  <c:v>-3</c:v>
                </c:pt>
                <c:pt idx="24863">
                  <c:v>-2</c:v>
                </c:pt>
                <c:pt idx="24864">
                  <c:v>-2</c:v>
                </c:pt>
                <c:pt idx="24865">
                  <c:v>0</c:v>
                </c:pt>
                <c:pt idx="24866">
                  <c:v>7</c:v>
                </c:pt>
                <c:pt idx="24867">
                  <c:v>8</c:v>
                </c:pt>
                <c:pt idx="24868">
                  <c:v>9</c:v>
                </c:pt>
                <c:pt idx="24869">
                  <c:v>10</c:v>
                </c:pt>
                <c:pt idx="24870">
                  <c:v>12</c:v>
                </c:pt>
                <c:pt idx="24871">
                  <c:v>13</c:v>
                </c:pt>
                <c:pt idx="24872">
                  <c:v>18</c:v>
                </c:pt>
                <c:pt idx="24873">
                  <c:v>-24</c:v>
                </c:pt>
                <c:pt idx="24874">
                  <c:v>-22</c:v>
                </c:pt>
                <c:pt idx="24875">
                  <c:v>-19</c:v>
                </c:pt>
                <c:pt idx="24876">
                  <c:v>-15</c:v>
                </c:pt>
                <c:pt idx="24877">
                  <c:v>-14</c:v>
                </c:pt>
                <c:pt idx="24878">
                  <c:v>-13</c:v>
                </c:pt>
                <c:pt idx="24879">
                  <c:v>-13</c:v>
                </c:pt>
                <c:pt idx="24880">
                  <c:v>-9</c:v>
                </c:pt>
                <c:pt idx="24881">
                  <c:v>-7</c:v>
                </c:pt>
                <c:pt idx="24882">
                  <c:v>-7</c:v>
                </c:pt>
                <c:pt idx="24883">
                  <c:v>-6</c:v>
                </c:pt>
                <c:pt idx="24884">
                  <c:v>-5</c:v>
                </c:pt>
                <c:pt idx="24885">
                  <c:v>-4</c:v>
                </c:pt>
                <c:pt idx="24886">
                  <c:v>-3</c:v>
                </c:pt>
                <c:pt idx="24887">
                  <c:v>-3</c:v>
                </c:pt>
                <c:pt idx="24888">
                  <c:v>5</c:v>
                </c:pt>
                <c:pt idx="24889">
                  <c:v>8</c:v>
                </c:pt>
                <c:pt idx="24890">
                  <c:v>11</c:v>
                </c:pt>
                <c:pt idx="24891">
                  <c:v>11</c:v>
                </c:pt>
                <c:pt idx="24892">
                  <c:v>22</c:v>
                </c:pt>
                <c:pt idx="24893">
                  <c:v>-22</c:v>
                </c:pt>
                <c:pt idx="24894">
                  <c:v>-22</c:v>
                </c:pt>
                <c:pt idx="24895">
                  <c:v>-17</c:v>
                </c:pt>
                <c:pt idx="24896">
                  <c:v>-17</c:v>
                </c:pt>
                <c:pt idx="24897">
                  <c:v>-16</c:v>
                </c:pt>
                <c:pt idx="24898">
                  <c:v>-6</c:v>
                </c:pt>
                <c:pt idx="24899">
                  <c:v>-6</c:v>
                </c:pt>
                <c:pt idx="24900">
                  <c:v>-5</c:v>
                </c:pt>
                <c:pt idx="24901">
                  <c:v>2</c:v>
                </c:pt>
                <c:pt idx="24902">
                  <c:v>2</c:v>
                </c:pt>
                <c:pt idx="24903">
                  <c:v>2</c:v>
                </c:pt>
                <c:pt idx="24904">
                  <c:v>2</c:v>
                </c:pt>
                <c:pt idx="24905">
                  <c:v>3</c:v>
                </c:pt>
                <c:pt idx="24906">
                  <c:v>8</c:v>
                </c:pt>
                <c:pt idx="24907">
                  <c:v>11</c:v>
                </c:pt>
                <c:pt idx="24908">
                  <c:v>13</c:v>
                </c:pt>
                <c:pt idx="24909">
                  <c:v>-26</c:v>
                </c:pt>
                <c:pt idx="24910">
                  <c:v>-16</c:v>
                </c:pt>
                <c:pt idx="24911">
                  <c:v>-12</c:v>
                </c:pt>
                <c:pt idx="24912">
                  <c:v>-10</c:v>
                </c:pt>
                <c:pt idx="24913">
                  <c:v>-9</c:v>
                </c:pt>
                <c:pt idx="24914">
                  <c:v>-8</c:v>
                </c:pt>
                <c:pt idx="24915">
                  <c:v>-8</c:v>
                </c:pt>
                <c:pt idx="24916">
                  <c:v>-8</c:v>
                </c:pt>
                <c:pt idx="24917">
                  <c:v>-6</c:v>
                </c:pt>
                <c:pt idx="24918">
                  <c:v>1</c:v>
                </c:pt>
                <c:pt idx="24919">
                  <c:v>2</c:v>
                </c:pt>
                <c:pt idx="24920">
                  <c:v>5</c:v>
                </c:pt>
                <c:pt idx="24921">
                  <c:v>7</c:v>
                </c:pt>
                <c:pt idx="24922">
                  <c:v>-29</c:v>
                </c:pt>
                <c:pt idx="24923">
                  <c:v>-17</c:v>
                </c:pt>
                <c:pt idx="24924">
                  <c:v>-12</c:v>
                </c:pt>
                <c:pt idx="24925">
                  <c:v>-12</c:v>
                </c:pt>
                <c:pt idx="24926">
                  <c:v>-9</c:v>
                </c:pt>
                <c:pt idx="24927">
                  <c:v>-8</c:v>
                </c:pt>
                <c:pt idx="24928">
                  <c:v>-6</c:v>
                </c:pt>
                <c:pt idx="24929">
                  <c:v>-5</c:v>
                </c:pt>
                <c:pt idx="24930">
                  <c:v>-5</c:v>
                </c:pt>
                <c:pt idx="24931">
                  <c:v>-3</c:v>
                </c:pt>
                <c:pt idx="24932">
                  <c:v>-2</c:v>
                </c:pt>
                <c:pt idx="24933">
                  <c:v>-1</c:v>
                </c:pt>
                <c:pt idx="24934">
                  <c:v>1</c:v>
                </c:pt>
                <c:pt idx="24935">
                  <c:v>1</c:v>
                </c:pt>
                <c:pt idx="24936">
                  <c:v>5</c:v>
                </c:pt>
                <c:pt idx="24937">
                  <c:v>10</c:v>
                </c:pt>
                <c:pt idx="24938">
                  <c:v>20</c:v>
                </c:pt>
                <c:pt idx="24939">
                  <c:v>-23</c:v>
                </c:pt>
                <c:pt idx="24940">
                  <c:v>-12</c:v>
                </c:pt>
                <c:pt idx="24941">
                  <c:v>-12</c:v>
                </c:pt>
                <c:pt idx="24942">
                  <c:v>-11</c:v>
                </c:pt>
                <c:pt idx="24943">
                  <c:v>-9</c:v>
                </c:pt>
                <c:pt idx="24944">
                  <c:v>-7</c:v>
                </c:pt>
                <c:pt idx="24945">
                  <c:v>-6</c:v>
                </c:pt>
                <c:pt idx="24946">
                  <c:v>-3</c:v>
                </c:pt>
                <c:pt idx="24947">
                  <c:v>-3</c:v>
                </c:pt>
                <c:pt idx="24948">
                  <c:v>-1</c:v>
                </c:pt>
                <c:pt idx="24949">
                  <c:v>-1</c:v>
                </c:pt>
                <c:pt idx="24950">
                  <c:v>1</c:v>
                </c:pt>
                <c:pt idx="24951">
                  <c:v>3</c:v>
                </c:pt>
                <c:pt idx="24952">
                  <c:v>3</c:v>
                </c:pt>
                <c:pt idx="24953">
                  <c:v>5</c:v>
                </c:pt>
                <c:pt idx="24954">
                  <c:v>7</c:v>
                </c:pt>
                <c:pt idx="24955">
                  <c:v>8</c:v>
                </c:pt>
                <c:pt idx="24956">
                  <c:v>10</c:v>
                </c:pt>
                <c:pt idx="24957">
                  <c:v>13</c:v>
                </c:pt>
                <c:pt idx="24958">
                  <c:v>-24</c:v>
                </c:pt>
                <c:pt idx="24959">
                  <c:v>-18</c:v>
                </c:pt>
                <c:pt idx="24960">
                  <c:v>-16</c:v>
                </c:pt>
                <c:pt idx="24961">
                  <c:v>-11</c:v>
                </c:pt>
                <c:pt idx="24962">
                  <c:v>-9</c:v>
                </c:pt>
                <c:pt idx="24963">
                  <c:v>-8</c:v>
                </c:pt>
                <c:pt idx="24964">
                  <c:v>-7</c:v>
                </c:pt>
                <c:pt idx="24965">
                  <c:v>-6</c:v>
                </c:pt>
                <c:pt idx="24966">
                  <c:v>-5</c:v>
                </c:pt>
                <c:pt idx="24967">
                  <c:v>-4</c:v>
                </c:pt>
                <c:pt idx="24968">
                  <c:v>-1</c:v>
                </c:pt>
                <c:pt idx="24969">
                  <c:v>1</c:v>
                </c:pt>
                <c:pt idx="24970">
                  <c:v>2</c:v>
                </c:pt>
                <c:pt idx="24971">
                  <c:v>5</c:v>
                </c:pt>
                <c:pt idx="24972">
                  <c:v>6</c:v>
                </c:pt>
                <c:pt idx="24973">
                  <c:v>9</c:v>
                </c:pt>
                <c:pt idx="24974">
                  <c:v>10</c:v>
                </c:pt>
                <c:pt idx="24975">
                  <c:v>14</c:v>
                </c:pt>
                <c:pt idx="24976">
                  <c:v>-25</c:v>
                </c:pt>
                <c:pt idx="24977">
                  <c:v>-18</c:v>
                </c:pt>
                <c:pt idx="24978">
                  <c:v>-18</c:v>
                </c:pt>
                <c:pt idx="24979">
                  <c:v>-11</c:v>
                </c:pt>
                <c:pt idx="24980">
                  <c:v>-11</c:v>
                </c:pt>
                <c:pt idx="24981">
                  <c:v>-8</c:v>
                </c:pt>
                <c:pt idx="24982">
                  <c:v>-5</c:v>
                </c:pt>
                <c:pt idx="24983">
                  <c:v>-4</c:v>
                </c:pt>
                <c:pt idx="24984">
                  <c:v>2</c:v>
                </c:pt>
                <c:pt idx="24985">
                  <c:v>7</c:v>
                </c:pt>
                <c:pt idx="24986">
                  <c:v>13</c:v>
                </c:pt>
                <c:pt idx="24987">
                  <c:v>-26</c:v>
                </c:pt>
                <c:pt idx="24988">
                  <c:v>-20</c:v>
                </c:pt>
                <c:pt idx="24989">
                  <c:v>-11</c:v>
                </c:pt>
                <c:pt idx="24990">
                  <c:v>-10</c:v>
                </c:pt>
                <c:pt idx="24991">
                  <c:v>-9</c:v>
                </c:pt>
                <c:pt idx="24992">
                  <c:v>-6</c:v>
                </c:pt>
                <c:pt idx="24993">
                  <c:v>-6</c:v>
                </c:pt>
                <c:pt idx="24994">
                  <c:v>-3</c:v>
                </c:pt>
                <c:pt idx="24995">
                  <c:v>-3</c:v>
                </c:pt>
                <c:pt idx="24996">
                  <c:v>1</c:v>
                </c:pt>
                <c:pt idx="24997">
                  <c:v>2</c:v>
                </c:pt>
                <c:pt idx="24998">
                  <c:v>3</c:v>
                </c:pt>
                <c:pt idx="24999">
                  <c:v>3</c:v>
                </c:pt>
                <c:pt idx="25000">
                  <c:v>5</c:v>
                </c:pt>
                <c:pt idx="25001">
                  <c:v>6</c:v>
                </c:pt>
                <c:pt idx="25002">
                  <c:v>6</c:v>
                </c:pt>
                <c:pt idx="25003">
                  <c:v>11</c:v>
                </c:pt>
                <c:pt idx="25004">
                  <c:v>-19</c:v>
                </c:pt>
                <c:pt idx="25005">
                  <c:v>-11</c:v>
                </c:pt>
                <c:pt idx="25006">
                  <c:v>-9</c:v>
                </c:pt>
                <c:pt idx="25007">
                  <c:v>-6</c:v>
                </c:pt>
                <c:pt idx="25008">
                  <c:v>-5</c:v>
                </c:pt>
                <c:pt idx="25009">
                  <c:v>-3</c:v>
                </c:pt>
                <c:pt idx="25010">
                  <c:v>-1</c:v>
                </c:pt>
                <c:pt idx="25011">
                  <c:v>-1</c:v>
                </c:pt>
                <c:pt idx="25012">
                  <c:v>2</c:v>
                </c:pt>
                <c:pt idx="25013">
                  <c:v>3</c:v>
                </c:pt>
                <c:pt idx="25014">
                  <c:v>14</c:v>
                </c:pt>
                <c:pt idx="25015">
                  <c:v>16</c:v>
                </c:pt>
                <c:pt idx="25016">
                  <c:v>-12</c:v>
                </c:pt>
                <c:pt idx="25017">
                  <c:v>-7</c:v>
                </c:pt>
                <c:pt idx="25018">
                  <c:v>-7</c:v>
                </c:pt>
                <c:pt idx="25019">
                  <c:v>-5</c:v>
                </c:pt>
                <c:pt idx="25020">
                  <c:v>-2</c:v>
                </c:pt>
                <c:pt idx="25021">
                  <c:v>3</c:v>
                </c:pt>
                <c:pt idx="25022">
                  <c:v>4</c:v>
                </c:pt>
                <c:pt idx="25023">
                  <c:v>5</c:v>
                </c:pt>
                <c:pt idx="25024">
                  <c:v>5</c:v>
                </c:pt>
                <c:pt idx="25025">
                  <c:v>29</c:v>
                </c:pt>
                <c:pt idx="25026">
                  <c:v>-35</c:v>
                </c:pt>
                <c:pt idx="25027">
                  <c:v>-23</c:v>
                </c:pt>
                <c:pt idx="25028">
                  <c:v>-17</c:v>
                </c:pt>
                <c:pt idx="25029">
                  <c:v>-16</c:v>
                </c:pt>
                <c:pt idx="25030">
                  <c:v>-11</c:v>
                </c:pt>
                <c:pt idx="25031">
                  <c:v>-11</c:v>
                </c:pt>
                <c:pt idx="25032">
                  <c:v>-10</c:v>
                </c:pt>
                <c:pt idx="25033">
                  <c:v>-10</c:v>
                </c:pt>
                <c:pt idx="25034">
                  <c:v>-8</c:v>
                </c:pt>
                <c:pt idx="25035">
                  <c:v>-7</c:v>
                </c:pt>
                <c:pt idx="25036">
                  <c:v>-7</c:v>
                </c:pt>
                <c:pt idx="25037">
                  <c:v>-7</c:v>
                </c:pt>
                <c:pt idx="25038">
                  <c:v>-6</c:v>
                </c:pt>
                <c:pt idx="25039">
                  <c:v>-2</c:v>
                </c:pt>
                <c:pt idx="25040">
                  <c:v>1</c:v>
                </c:pt>
                <c:pt idx="25041">
                  <c:v>2</c:v>
                </c:pt>
                <c:pt idx="25042">
                  <c:v>4</c:v>
                </c:pt>
                <c:pt idx="25043">
                  <c:v>5</c:v>
                </c:pt>
                <c:pt idx="25044">
                  <c:v>5</c:v>
                </c:pt>
                <c:pt idx="25045">
                  <c:v>8</c:v>
                </c:pt>
                <c:pt idx="25046">
                  <c:v>20</c:v>
                </c:pt>
                <c:pt idx="25047">
                  <c:v>-19</c:v>
                </c:pt>
                <c:pt idx="25048">
                  <c:v>-17</c:v>
                </c:pt>
                <c:pt idx="25049">
                  <c:v>-16</c:v>
                </c:pt>
                <c:pt idx="25050">
                  <c:v>-14</c:v>
                </c:pt>
                <c:pt idx="25051">
                  <c:v>-12</c:v>
                </c:pt>
                <c:pt idx="25052">
                  <c:v>-8</c:v>
                </c:pt>
                <c:pt idx="25053">
                  <c:v>-8</c:v>
                </c:pt>
                <c:pt idx="25054">
                  <c:v>-7</c:v>
                </c:pt>
                <c:pt idx="25055">
                  <c:v>-5</c:v>
                </c:pt>
                <c:pt idx="25056">
                  <c:v>-4</c:v>
                </c:pt>
                <c:pt idx="25057">
                  <c:v>-4</c:v>
                </c:pt>
                <c:pt idx="25058">
                  <c:v>-2</c:v>
                </c:pt>
                <c:pt idx="25059">
                  <c:v>-1</c:v>
                </c:pt>
                <c:pt idx="25060">
                  <c:v>0</c:v>
                </c:pt>
                <c:pt idx="25061">
                  <c:v>0</c:v>
                </c:pt>
                <c:pt idx="25062">
                  <c:v>1</c:v>
                </c:pt>
                <c:pt idx="25063">
                  <c:v>5</c:v>
                </c:pt>
                <c:pt idx="25064">
                  <c:v>5</c:v>
                </c:pt>
                <c:pt idx="25065">
                  <c:v>5</c:v>
                </c:pt>
                <c:pt idx="25066">
                  <c:v>14</c:v>
                </c:pt>
                <c:pt idx="25067">
                  <c:v>30</c:v>
                </c:pt>
                <c:pt idx="25068">
                  <c:v>-24</c:v>
                </c:pt>
                <c:pt idx="25069">
                  <c:v>-20</c:v>
                </c:pt>
                <c:pt idx="25070">
                  <c:v>-17</c:v>
                </c:pt>
                <c:pt idx="25071">
                  <c:v>-10</c:v>
                </c:pt>
                <c:pt idx="25072">
                  <c:v>-10</c:v>
                </c:pt>
                <c:pt idx="25073">
                  <c:v>-8</c:v>
                </c:pt>
                <c:pt idx="25074">
                  <c:v>-8</c:v>
                </c:pt>
                <c:pt idx="25075">
                  <c:v>-5</c:v>
                </c:pt>
                <c:pt idx="25076">
                  <c:v>-4</c:v>
                </c:pt>
                <c:pt idx="25077">
                  <c:v>0</c:v>
                </c:pt>
                <c:pt idx="25078">
                  <c:v>2</c:v>
                </c:pt>
                <c:pt idx="25079">
                  <c:v>8</c:v>
                </c:pt>
                <c:pt idx="25080">
                  <c:v>13</c:v>
                </c:pt>
                <c:pt idx="25081">
                  <c:v>-21</c:v>
                </c:pt>
                <c:pt idx="25082">
                  <c:v>-20</c:v>
                </c:pt>
                <c:pt idx="25083">
                  <c:v>-17</c:v>
                </c:pt>
                <c:pt idx="25084">
                  <c:v>-14</c:v>
                </c:pt>
                <c:pt idx="25085">
                  <c:v>-13</c:v>
                </c:pt>
                <c:pt idx="25086">
                  <c:v>-13</c:v>
                </c:pt>
                <c:pt idx="25087">
                  <c:v>-12</c:v>
                </c:pt>
                <c:pt idx="25088">
                  <c:v>-8</c:v>
                </c:pt>
                <c:pt idx="25089">
                  <c:v>-7</c:v>
                </c:pt>
                <c:pt idx="25090">
                  <c:v>-6</c:v>
                </c:pt>
                <c:pt idx="25091">
                  <c:v>-5</c:v>
                </c:pt>
                <c:pt idx="25092">
                  <c:v>-3</c:v>
                </c:pt>
                <c:pt idx="25093">
                  <c:v>-2</c:v>
                </c:pt>
                <c:pt idx="25094">
                  <c:v>-1</c:v>
                </c:pt>
                <c:pt idx="25095">
                  <c:v>0</c:v>
                </c:pt>
                <c:pt idx="25096">
                  <c:v>3</c:v>
                </c:pt>
                <c:pt idx="25097">
                  <c:v>5</c:v>
                </c:pt>
                <c:pt idx="25098">
                  <c:v>5</c:v>
                </c:pt>
                <c:pt idx="25099">
                  <c:v>7</c:v>
                </c:pt>
                <c:pt idx="25100">
                  <c:v>12</c:v>
                </c:pt>
                <c:pt idx="25101">
                  <c:v>15</c:v>
                </c:pt>
                <c:pt idx="25102">
                  <c:v>-28</c:v>
                </c:pt>
                <c:pt idx="25103">
                  <c:v>-27</c:v>
                </c:pt>
                <c:pt idx="25104">
                  <c:v>-17</c:v>
                </c:pt>
                <c:pt idx="25105">
                  <c:v>-14</c:v>
                </c:pt>
                <c:pt idx="25106">
                  <c:v>-11</c:v>
                </c:pt>
                <c:pt idx="25107">
                  <c:v>-2</c:v>
                </c:pt>
                <c:pt idx="25108">
                  <c:v>0</c:v>
                </c:pt>
                <c:pt idx="25109">
                  <c:v>0</c:v>
                </c:pt>
                <c:pt idx="25110">
                  <c:v>7</c:v>
                </c:pt>
                <c:pt idx="25111">
                  <c:v>12</c:v>
                </c:pt>
                <c:pt idx="25112">
                  <c:v>15</c:v>
                </c:pt>
                <c:pt idx="25113">
                  <c:v>-21</c:v>
                </c:pt>
                <c:pt idx="25114">
                  <c:v>-19</c:v>
                </c:pt>
                <c:pt idx="25115">
                  <c:v>-17</c:v>
                </c:pt>
                <c:pt idx="25116">
                  <c:v>-16</c:v>
                </c:pt>
                <c:pt idx="25117">
                  <c:v>-15</c:v>
                </c:pt>
                <c:pt idx="25118">
                  <c:v>-12</c:v>
                </c:pt>
                <c:pt idx="25119">
                  <c:v>-11</c:v>
                </c:pt>
                <c:pt idx="25120">
                  <c:v>-9</c:v>
                </c:pt>
                <c:pt idx="25121">
                  <c:v>-8</c:v>
                </c:pt>
                <c:pt idx="25122">
                  <c:v>-6</c:v>
                </c:pt>
                <c:pt idx="25123">
                  <c:v>-5</c:v>
                </c:pt>
                <c:pt idx="25124">
                  <c:v>-4</c:v>
                </c:pt>
                <c:pt idx="25125">
                  <c:v>-4</c:v>
                </c:pt>
                <c:pt idx="25126">
                  <c:v>8</c:v>
                </c:pt>
                <c:pt idx="25127">
                  <c:v>12</c:v>
                </c:pt>
                <c:pt idx="25128">
                  <c:v>12</c:v>
                </c:pt>
                <c:pt idx="25129">
                  <c:v>-23</c:v>
                </c:pt>
                <c:pt idx="25130">
                  <c:v>-15</c:v>
                </c:pt>
                <c:pt idx="25131">
                  <c:v>-14</c:v>
                </c:pt>
                <c:pt idx="25132">
                  <c:v>-14</c:v>
                </c:pt>
                <c:pt idx="25133">
                  <c:v>-14</c:v>
                </c:pt>
                <c:pt idx="25134">
                  <c:v>-13</c:v>
                </c:pt>
                <c:pt idx="25135">
                  <c:v>-13</c:v>
                </c:pt>
                <c:pt idx="25136">
                  <c:v>-8</c:v>
                </c:pt>
                <c:pt idx="25137">
                  <c:v>-6</c:v>
                </c:pt>
                <c:pt idx="25138">
                  <c:v>-5</c:v>
                </c:pt>
                <c:pt idx="25139">
                  <c:v>-4</c:v>
                </c:pt>
                <c:pt idx="25140">
                  <c:v>-4</c:v>
                </c:pt>
                <c:pt idx="25141">
                  <c:v>-1</c:v>
                </c:pt>
                <c:pt idx="25142">
                  <c:v>0</c:v>
                </c:pt>
                <c:pt idx="25143">
                  <c:v>1</c:v>
                </c:pt>
                <c:pt idx="25144">
                  <c:v>1</c:v>
                </c:pt>
                <c:pt idx="25145">
                  <c:v>6</c:v>
                </c:pt>
                <c:pt idx="25146">
                  <c:v>8</c:v>
                </c:pt>
                <c:pt idx="25147">
                  <c:v>8</c:v>
                </c:pt>
                <c:pt idx="25148">
                  <c:v>8</c:v>
                </c:pt>
                <c:pt idx="25149">
                  <c:v>9</c:v>
                </c:pt>
                <c:pt idx="25150">
                  <c:v>11</c:v>
                </c:pt>
                <c:pt idx="25151">
                  <c:v>13</c:v>
                </c:pt>
                <c:pt idx="25152">
                  <c:v>-24</c:v>
                </c:pt>
                <c:pt idx="25153">
                  <c:v>-20</c:v>
                </c:pt>
                <c:pt idx="25154">
                  <c:v>-17</c:v>
                </c:pt>
                <c:pt idx="25155">
                  <c:v>-16</c:v>
                </c:pt>
                <c:pt idx="25156">
                  <c:v>-11</c:v>
                </c:pt>
                <c:pt idx="25157">
                  <c:v>-11</c:v>
                </c:pt>
                <c:pt idx="25158">
                  <c:v>-10</c:v>
                </c:pt>
                <c:pt idx="25159">
                  <c:v>-7</c:v>
                </c:pt>
                <c:pt idx="25160">
                  <c:v>-7</c:v>
                </c:pt>
                <c:pt idx="25161">
                  <c:v>-6</c:v>
                </c:pt>
                <c:pt idx="25162">
                  <c:v>-4</c:v>
                </c:pt>
                <c:pt idx="25163">
                  <c:v>-1</c:v>
                </c:pt>
                <c:pt idx="25164">
                  <c:v>-1</c:v>
                </c:pt>
                <c:pt idx="25165">
                  <c:v>0</c:v>
                </c:pt>
                <c:pt idx="25166">
                  <c:v>3</c:v>
                </c:pt>
                <c:pt idx="25167">
                  <c:v>7</c:v>
                </c:pt>
                <c:pt idx="25168">
                  <c:v>15</c:v>
                </c:pt>
                <c:pt idx="25169">
                  <c:v>16</c:v>
                </c:pt>
                <c:pt idx="25170">
                  <c:v>-25</c:v>
                </c:pt>
                <c:pt idx="25171">
                  <c:v>-20</c:v>
                </c:pt>
                <c:pt idx="25172">
                  <c:v>-20</c:v>
                </c:pt>
                <c:pt idx="25173">
                  <c:v>-17</c:v>
                </c:pt>
                <c:pt idx="25174">
                  <c:v>-14</c:v>
                </c:pt>
                <c:pt idx="25175">
                  <c:v>-13</c:v>
                </c:pt>
                <c:pt idx="25176">
                  <c:v>-13</c:v>
                </c:pt>
                <c:pt idx="25177">
                  <c:v>-12</c:v>
                </c:pt>
                <c:pt idx="25178">
                  <c:v>-6</c:v>
                </c:pt>
                <c:pt idx="25179">
                  <c:v>-2</c:v>
                </c:pt>
                <c:pt idx="25180">
                  <c:v>-1</c:v>
                </c:pt>
                <c:pt idx="25181">
                  <c:v>0</c:v>
                </c:pt>
                <c:pt idx="25182">
                  <c:v>1</c:v>
                </c:pt>
                <c:pt idx="25183">
                  <c:v>2</c:v>
                </c:pt>
                <c:pt idx="25184">
                  <c:v>17</c:v>
                </c:pt>
                <c:pt idx="25185">
                  <c:v>-21</c:v>
                </c:pt>
                <c:pt idx="25186">
                  <c:v>-16</c:v>
                </c:pt>
                <c:pt idx="25187">
                  <c:v>-15</c:v>
                </c:pt>
                <c:pt idx="25188">
                  <c:v>-14</c:v>
                </c:pt>
                <c:pt idx="25189">
                  <c:v>-11</c:v>
                </c:pt>
                <c:pt idx="25190">
                  <c:v>-10</c:v>
                </c:pt>
                <c:pt idx="25191">
                  <c:v>-8</c:v>
                </c:pt>
                <c:pt idx="25192">
                  <c:v>-5</c:v>
                </c:pt>
                <c:pt idx="25193">
                  <c:v>0</c:v>
                </c:pt>
                <c:pt idx="25194">
                  <c:v>1</c:v>
                </c:pt>
                <c:pt idx="25195">
                  <c:v>4</c:v>
                </c:pt>
                <c:pt idx="25196">
                  <c:v>5</c:v>
                </c:pt>
                <c:pt idx="25197">
                  <c:v>5</c:v>
                </c:pt>
                <c:pt idx="25198">
                  <c:v>6</c:v>
                </c:pt>
                <c:pt idx="25199">
                  <c:v>-25</c:v>
                </c:pt>
                <c:pt idx="25200">
                  <c:v>-20</c:v>
                </c:pt>
                <c:pt idx="25201">
                  <c:v>-16</c:v>
                </c:pt>
                <c:pt idx="25202">
                  <c:v>-13</c:v>
                </c:pt>
                <c:pt idx="25203">
                  <c:v>-12</c:v>
                </c:pt>
                <c:pt idx="25204">
                  <c:v>-10</c:v>
                </c:pt>
                <c:pt idx="25205">
                  <c:v>-10</c:v>
                </c:pt>
                <c:pt idx="25206">
                  <c:v>-6</c:v>
                </c:pt>
                <c:pt idx="25207">
                  <c:v>-6</c:v>
                </c:pt>
                <c:pt idx="25208">
                  <c:v>-6</c:v>
                </c:pt>
                <c:pt idx="25209">
                  <c:v>-6</c:v>
                </c:pt>
                <c:pt idx="25210">
                  <c:v>-5</c:v>
                </c:pt>
                <c:pt idx="25211">
                  <c:v>-4</c:v>
                </c:pt>
                <c:pt idx="25212">
                  <c:v>-2</c:v>
                </c:pt>
                <c:pt idx="25213">
                  <c:v>-2</c:v>
                </c:pt>
                <c:pt idx="25214">
                  <c:v>-2</c:v>
                </c:pt>
                <c:pt idx="25215">
                  <c:v>-1</c:v>
                </c:pt>
                <c:pt idx="25216">
                  <c:v>4</c:v>
                </c:pt>
                <c:pt idx="25217">
                  <c:v>4</c:v>
                </c:pt>
                <c:pt idx="25218">
                  <c:v>8</c:v>
                </c:pt>
                <c:pt idx="25219">
                  <c:v>13</c:v>
                </c:pt>
                <c:pt idx="25220">
                  <c:v>24</c:v>
                </c:pt>
                <c:pt idx="25221">
                  <c:v>-18</c:v>
                </c:pt>
                <c:pt idx="25222">
                  <c:v>-12</c:v>
                </c:pt>
                <c:pt idx="25223">
                  <c:v>-11</c:v>
                </c:pt>
                <c:pt idx="25224">
                  <c:v>-9</c:v>
                </c:pt>
                <c:pt idx="25225">
                  <c:v>-8</c:v>
                </c:pt>
                <c:pt idx="25226">
                  <c:v>-7</c:v>
                </c:pt>
                <c:pt idx="25227">
                  <c:v>-5</c:v>
                </c:pt>
                <c:pt idx="25228">
                  <c:v>-5</c:v>
                </c:pt>
                <c:pt idx="25229">
                  <c:v>-3</c:v>
                </c:pt>
                <c:pt idx="25230">
                  <c:v>-3</c:v>
                </c:pt>
                <c:pt idx="25231">
                  <c:v>0</c:v>
                </c:pt>
                <c:pt idx="25232">
                  <c:v>1</c:v>
                </c:pt>
                <c:pt idx="25233">
                  <c:v>3</c:v>
                </c:pt>
                <c:pt idx="25234">
                  <c:v>4</c:v>
                </c:pt>
                <c:pt idx="25235">
                  <c:v>7</c:v>
                </c:pt>
                <c:pt idx="25236">
                  <c:v>8</c:v>
                </c:pt>
                <c:pt idx="25237">
                  <c:v>-20</c:v>
                </c:pt>
                <c:pt idx="25238">
                  <c:v>-19</c:v>
                </c:pt>
                <c:pt idx="25239">
                  <c:v>-17</c:v>
                </c:pt>
                <c:pt idx="25240">
                  <c:v>-11</c:v>
                </c:pt>
                <c:pt idx="25241">
                  <c:v>-4</c:v>
                </c:pt>
                <c:pt idx="25242">
                  <c:v>-2</c:v>
                </c:pt>
                <c:pt idx="25243">
                  <c:v>-1</c:v>
                </c:pt>
                <c:pt idx="25244">
                  <c:v>2</c:v>
                </c:pt>
                <c:pt idx="25245">
                  <c:v>3</c:v>
                </c:pt>
                <c:pt idx="25246">
                  <c:v>7</c:v>
                </c:pt>
                <c:pt idx="25247">
                  <c:v>7</c:v>
                </c:pt>
                <c:pt idx="25248">
                  <c:v>9</c:v>
                </c:pt>
                <c:pt idx="25249">
                  <c:v>9</c:v>
                </c:pt>
                <c:pt idx="25250">
                  <c:v>14</c:v>
                </c:pt>
                <c:pt idx="25251">
                  <c:v>16</c:v>
                </c:pt>
                <c:pt idx="25252">
                  <c:v>-23</c:v>
                </c:pt>
                <c:pt idx="25253">
                  <c:v>-20</c:v>
                </c:pt>
                <c:pt idx="25254">
                  <c:v>-15</c:v>
                </c:pt>
                <c:pt idx="25255">
                  <c:v>-14</c:v>
                </c:pt>
                <c:pt idx="25256">
                  <c:v>-7</c:v>
                </c:pt>
                <c:pt idx="25257">
                  <c:v>-7</c:v>
                </c:pt>
                <c:pt idx="25258">
                  <c:v>-6</c:v>
                </c:pt>
                <c:pt idx="25259">
                  <c:v>-3</c:v>
                </c:pt>
                <c:pt idx="25260">
                  <c:v>-2</c:v>
                </c:pt>
                <c:pt idx="25261">
                  <c:v>1</c:v>
                </c:pt>
                <c:pt idx="25262">
                  <c:v>5</c:v>
                </c:pt>
                <c:pt idx="25263">
                  <c:v>5</c:v>
                </c:pt>
                <c:pt idx="25264">
                  <c:v>9</c:v>
                </c:pt>
                <c:pt idx="25265">
                  <c:v>11</c:v>
                </c:pt>
                <c:pt idx="25266">
                  <c:v>14</c:v>
                </c:pt>
                <c:pt idx="25267">
                  <c:v>15</c:v>
                </c:pt>
                <c:pt idx="25268">
                  <c:v>22</c:v>
                </c:pt>
                <c:pt idx="25269">
                  <c:v>-23</c:v>
                </c:pt>
                <c:pt idx="25270">
                  <c:v>-16</c:v>
                </c:pt>
                <c:pt idx="25271">
                  <c:v>-8</c:v>
                </c:pt>
                <c:pt idx="25272">
                  <c:v>-4</c:v>
                </c:pt>
                <c:pt idx="25273">
                  <c:v>-3</c:v>
                </c:pt>
                <c:pt idx="25274">
                  <c:v>-2</c:v>
                </c:pt>
                <c:pt idx="25275">
                  <c:v>3</c:v>
                </c:pt>
                <c:pt idx="25276">
                  <c:v>6</c:v>
                </c:pt>
                <c:pt idx="25277">
                  <c:v>9</c:v>
                </c:pt>
                <c:pt idx="25278">
                  <c:v>20</c:v>
                </c:pt>
                <c:pt idx="25279">
                  <c:v>-18</c:v>
                </c:pt>
                <c:pt idx="25280">
                  <c:v>-10</c:v>
                </c:pt>
                <c:pt idx="25281">
                  <c:v>-10</c:v>
                </c:pt>
                <c:pt idx="25282">
                  <c:v>-7</c:v>
                </c:pt>
                <c:pt idx="25283">
                  <c:v>-6</c:v>
                </c:pt>
                <c:pt idx="25284">
                  <c:v>-3</c:v>
                </c:pt>
                <c:pt idx="25285">
                  <c:v>-3</c:v>
                </c:pt>
                <c:pt idx="25286">
                  <c:v>0</c:v>
                </c:pt>
                <c:pt idx="25287">
                  <c:v>1</c:v>
                </c:pt>
                <c:pt idx="25288">
                  <c:v>2</c:v>
                </c:pt>
                <c:pt idx="25289">
                  <c:v>3</c:v>
                </c:pt>
                <c:pt idx="25290">
                  <c:v>3</c:v>
                </c:pt>
                <c:pt idx="25291">
                  <c:v>10</c:v>
                </c:pt>
                <c:pt idx="25292">
                  <c:v>16</c:v>
                </c:pt>
                <c:pt idx="25293">
                  <c:v>-29</c:v>
                </c:pt>
                <c:pt idx="25294">
                  <c:v>-26</c:v>
                </c:pt>
                <c:pt idx="25295">
                  <c:v>-26</c:v>
                </c:pt>
                <c:pt idx="25296">
                  <c:v>-17</c:v>
                </c:pt>
                <c:pt idx="25297">
                  <c:v>-13</c:v>
                </c:pt>
                <c:pt idx="25298">
                  <c:v>-12</c:v>
                </c:pt>
                <c:pt idx="25299">
                  <c:v>-11</c:v>
                </c:pt>
                <c:pt idx="25300">
                  <c:v>-9</c:v>
                </c:pt>
                <c:pt idx="25301">
                  <c:v>-7</c:v>
                </c:pt>
                <c:pt idx="25302">
                  <c:v>-7</c:v>
                </c:pt>
                <c:pt idx="25303">
                  <c:v>-6</c:v>
                </c:pt>
                <c:pt idx="25304">
                  <c:v>-5</c:v>
                </c:pt>
                <c:pt idx="25305">
                  <c:v>-5</c:v>
                </c:pt>
                <c:pt idx="25306">
                  <c:v>-1</c:v>
                </c:pt>
                <c:pt idx="25307">
                  <c:v>0</c:v>
                </c:pt>
                <c:pt idx="25308">
                  <c:v>0</c:v>
                </c:pt>
                <c:pt idx="25309">
                  <c:v>2</c:v>
                </c:pt>
                <c:pt idx="25310">
                  <c:v>5</c:v>
                </c:pt>
                <c:pt idx="25311">
                  <c:v>9</c:v>
                </c:pt>
                <c:pt idx="25312">
                  <c:v>10</c:v>
                </c:pt>
                <c:pt idx="25313">
                  <c:v>14</c:v>
                </c:pt>
                <c:pt idx="25314">
                  <c:v>-34</c:v>
                </c:pt>
                <c:pt idx="25315">
                  <c:v>-21</c:v>
                </c:pt>
                <c:pt idx="25316">
                  <c:v>-16</c:v>
                </c:pt>
                <c:pt idx="25317">
                  <c:v>-15</c:v>
                </c:pt>
                <c:pt idx="25318">
                  <c:v>-15</c:v>
                </c:pt>
                <c:pt idx="25319">
                  <c:v>-14</c:v>
                </c:pt>
                <c:pt idx="25320">
                  <c:v>-11</c:v>
                </c:pt>
                <c:pt idx="25321">
                  <c:v>-11</c:v>
                </c:pt>
                <c:pt idx="25322">
                  <c:v>-9</c:v>
                </c:pt>
                <c:pt idx="25323">
                  <c:v>-9</c:v>
                </c:pt>
                <c:pt idx="25324">
                  <c:v>-9</c:v>
                </c:pt>
                <c:pt idx="25325">
                  <c:v>-7</c:v>
                </c:pt>
                <c:pt idx="25326">
                  <c:v>-5</c:v>
                </c:pt>
                <c:pt idx="25327">
                  <c:v>-5</c:v>
                </c:pt>
                <c:pt idx="25328">
                  <c:v>0</c:v>
                </c:pt>
                <c:pt idx="25329">
                  <c:v>0</c:v>
                </c:pt>
                <c:pt idx="25330">
                  <c:v>1</c:v>
                </c:pt>
                <c:pt idx="25331">
                  <c:v>1</c:v>
                </c:pt>
                <c:pt idx="25332">
                  <c:v>2</c:v>
                </c:pt>
                <c:pt idx="25333">
                  <c:v>3</c:v>
                </c:pt>
                <c:pt idx="25334">
                  <c:v>10</c:v>
                </c:pt>
                <c:pt idx="25335">
                  <c:v>-29</c:v>
                </c:pt>
                <c:pt idx="25336">
                  <c:v>-26</c:v>
                </c:pt>
                <c:pt idx="25337">
                  <c:v>-23</c:v>
                </c:pt>
                <c:pt idx="25338">
                  <c:v>-20</c:v>
                </c:pt>
                <c:pt idx="25339">
                  <c:v>-18</c:v>
                </c:pt>
                <c:pt idx="25340">
                  <c:v>-9</c:v>
                </c:pt>
                <c:pt idx="25341">
                  <c:v>-8</c:v>
                </c:pt>
                <c:pt idx="25342">
                  <c:v>-8</c:v>
                </c:pt>
                <c:pt idx="25343">
                  <c:v>-6</c:v>
                </c:pt>
                <c:pt idx="25344">
                  <c:v>-5</c:v>
                </c:pt>
                <c:pt idx="25345">
                  <c:v>-5</c:v>
                </c:pt>
                <c:pt idx="25346">
                  <c:v>-4</c:v>
                </c:pt>
                <c:pt idx="25347">
                  <c:v>3</c:v>
                </c:pt>
                <c:pt idx="25348">
                  <c:v>3</c:v>
                </c:pt>
                <c:pt idx="25349">
                  <c:v>7</c:v>
                </c:pt>
                <c:pt idx="25350">
                  <c:v>9</c:v>
                </c:pt>
                <c:pt idx="25351">
                  <c:v>9</c:v>
                </c:pt>
                <c:pt idx="25352">
                  <c:v>13</c:v>
                </c:pt>
                <c:pt idx="25353">
                  <c:v>-18</c:v>
                </c:pt>
                <c:pt idx="25354">
                  <c:v>-13</c:v>
                </c:pt>
                <c:pt idx="25355">
                  <c:v>-12</c:v>
                </c:pt>
                <c:pt idx="25356">
                  <c:v>-10</c:v>
                </c:pt>
                <c:pt idx="25357">
                  <c:v>-10</c:v>
                </c:pt>
                <c:pt idx="25358">
                  <c:v>-9</c:v>
                </c:pt>
                <c:pt idx="25359">
                  <c:v>-9</c:v>
                </c:pt>
                <c:pt idx="25360">
                  <c:v>-5</c:v>
                </c:pt>
                <c:pt idx="25361">
                  <c:v>0</c:v>
                </c:pt>
                <c:pt idx="25362">
                  <c:v>1</c:v>
                </c:pt>
                <c:pt idx="25363">
                  <c:v>6</c:v>
                </c:pt>
                <c:pt idx="25364">
                  <c:v>7</c:v>
                </c:pt>
                <c:pt idx="25365">
                  <c:v>8</c:v>
                </c:pt>
                <c:pt idx="25366">
                  <c:v>19</c:v>
                </c:pt>
                <c:pt idx="25367">
                  <c:v>-21</c:v>
                </c:pt>
                <c:pt idx="25368">
                  <c:v>-16</c:v>
                </c:pt>
                <c:pt idx="25369">
                  <c:v>-14</c:v>
                </c:pt>
                <c:pt idx="25370">
                  <c:v>-11</c:v>
                </c:pt>
                <c:pt idx="25371">
                  <c:v>-8</c:v>
                </c:pt>
                <c:pt idx="25372">
                  <c:v>-5</c:v>
                </c:pt>
                <c:pt idx="25373">
                  <c:v>-2</c:v>
                </c:pt>
                <c:pt idx="25374">
                  <c:v>-1</c:v>
                </c:pt>
                <c:pt idx="25375">
                  <c:v>-1</c:v>
                </c:pt>
                <c:pt idx="25376">
                  <c:v>0</c:v>
                </c:pt>
                <c:pt idx="25377">
                  <c:v>2</c:v>
                </c:pt>
                <c:pt idx="25378">
                  <c:v>5</c:v>
                </c:pt>
                <c:pt idx="25379">
                  <c:v>8</c:v>
                </c:pt>
                <c:pt idx="25380">
                  <c:v>22</c:v>
                </c:pt>
                <c:pt idx="25381">
                  <c:v>-18</c:v>
                </c:pt>
                <c:pt idx="25382">
                  <c:v>-14</c:v>
                </c:pt>
                <c:pt idx="25383">
                  <c:v>-9</c:v>
                </c:pt>
                <c:pt idx="25384">
                  <c:v>2</c:v>
                </c:pt>
                <c:pt idx="25385">
                  <c:v>2</c:v>
                </c:pt>
                <c:pt idx="25386">
                  <c:v>5</c:v>
                </c:pt>
                <c:pt idx="25387">
                  <c:v>9</c:v>
                </c:pt>
                <c:pt idx="25388">
                  <c:v>11</c:v>
                </c:pt>
                <c:pt idx="25389">
                  <c:v>14</c:v>
                </c:pt>
                <c:pt idx="25390">
                  <c:v>15</c:v>
                </c:pt>
                <c:pt idx="25391">
                  <c:v>15</c:v>
                </c:pt>
                <c:pt idx="25392">
                  <c:v>-22</c:v>
                </c:pt>
                <c:pt idx="25393">
                  <c:v>-19</c:v>
                </c:pt>
                <c:pt idx="25394">
                  <c:v>-18</c:v>
                </c:pt>
                <c:pt idx="25395">
                  <c:v>-12</c:v>
                </c:pt>
                <c:pt idx="25396">
                  <c:v>-12</c:v>
                </c:pt>
                <c:pt idx="25397">
                  <c:v>-9</c:v>
                </c:pt>
                <c:pt idx="25398">
                  <c:v>-8</c:v>
                </c:pt>
                <c:pt idx="25399">
                  <c:v>-8</c:v>
                </c:pt>
                <c:pt idx="25400">
                  <c:v>-4</c:v>
                </c:pt>
                <c:pt idx="25401">
                  <c:v>-4</c:v>
                </c:pt>
                <c:pt idx="25402">
                  <c:v>-1</c:v>
                </c:pt>
                <c:pt idx="25403">
                  <c:v>0</c:v>
                </c:pt>
                <c:pt idx="25404">
                  <c:v>0</c:v>
                </c:pt>
                <c:pt idx="25405">
                  <c:v>2</c:v>
                </c:pt>
                <c:pt idx="25406">
                  <c:v>6</c:v>
                </c:pt>
                <c:pt idx="25407">
                  <c:v>-19</c:v>
                </c:pt>
                <c:pt idx="25408">
                  <c:v>-18</c:v>
                </c:pt>
                <c:pt idx="25409">
                  <c:v>-17</c:v>
                </c:pt>
                <c:pt idx="25410">
                  <c:v>-16</c:v>
                </c:pt>
                <c:pt idx="25411">
                  <c:v>-16</c:v>
                </c:pt>
                <c:pt idx="25412">
                  <c:v>-13</c:v>
                </c:pt>
                <c:pt idx="25413">
                  <c:v>-10</c:v>
                </c:pt>
                <c:pt idx="25414">
                  <c:v>-10</c:v>
                </c:pt>
                <c:pt idx="25415">
                  <c:v>-7</c:v>
                </c:pt>
                <c:pt idx="25416">
                  <c:v>-6</c:v>
                </c:pt>
                <c:pt idx="25417">
                  <c:v>10</c:v>
                </c:pt>
                <c:pt idx="25418">
                  <c:v>-25</c:v>
                </c:pt>
                <c:pt idx="25419">
                  <c:v>-18</c:v>
                </c:pt>
                <c:pt idx="25420">
                  <c:v>-14</c:v>
                </c:pt>
                <c:pt idx="25421">
                  <c:v>-13</c:v>
                </c:pt>
                <c:pt idx="25422">
                  <c:v>-13</c:v>
                </c:pt>
                <c:pt idx="25423">
                  <c:v>-10</c:v>
                </c:pt>
                <c:pt idx="25424">
                  <c:v>-10</c:v>
                </c:pt>
                <c:pt idx="25425">
                  <c:v>-9</c:v>
                </c:pt>
                <c:pt idx="25426">
                  <c:v>-6</c:v>
                </c:pt>
                <c:pt idx="25427">
                  <c:v>-6</c:v>
                </c:pt>
                <c:pt idx="25428">
                  <c:v>-5</c:v>
                </c:pt>
                <c:pt idx="25429">
                  <c:v>-4</c:v>
                </c:pt>
                <c:pt idx="25430">
                  <c:v>-1</c:v>
                </c:pt>
                <c:pt idx="25431">
                  <c:v>0</c:v>
                </c:pt>
                <c:pt idx="25432">
                  <c:v>0</c:v>
                </c:pt>
                <c:pt idx="25433">
                  <c:v>2</c:v>
                </c:pt>
                <c:pt idx="25434">
                  <c:v>2</c:v>
                </c:pt>
                <c:pt idx="25435">
                  <c:v>3</c:v>
                </c:pt>
                <c:pt idx="25436">
                  <c:v>3</c:v>
                </c:pt>
                <c:pt idx="25437">
                  <c:v>8</c:v>
                </c:pt>
                <c:pt idx="25438">
                  <c:v>9</c:v>
                </c:pt>
                <c:pt idx="25439">
                  <c:v>9</c:v>
                </c:pt>
                <c:pt idx="25440">
                  <c:v>14</c:v>
                </c:pt>
                <c:pt idx="25441">
                  <c:v>-27</c:v>
                </c:pt>
                <c:pt idx="25442">
                  <c:v>-21</c:v>
                </c:pt>
                <c:pt idx="25443">
                  <c:v>-19</c:v>
                </c:pt>
                <c:pt idx="25444">
                  <c:v>-14</c:v>
                </c:pt>
                <c:pt idx="25445">
                  <c:v>-14</c:v>
                </c:pt>
                <c:pt idx="25446">
                  <c:v>-10</c:v>
                </c:pt>
                <c:pt idx="25447">
                  <c:v>-1</c:v>
                </c:pt>
                <c:pt idx="25448">
                  <c:v>-1</c:v>
                </c:pt>
                <c:pt idx="25449">
                  <c:v>-1</c:v>
                </c:pt>
                <c:pt idx="25450">
                  <c:v>0</c:v>
                </c:pt>
                <c:pt idx="25451">
                  <c:v>3</c:v>
                </c:pt>
                <c:pt idx="25452">
                  <c:v>4</c:v>
                </c:pt>
                <c:pt idx="25453">
                  <c:v>9</c:v>
                </c:pt>
                <c:pt idx="25454">
                  <c:v>10</c:v>
                </c:pt>
                <c:pt idx="25455">
                  <c:v>10</c:v>
                </c:pt>
                <c:pt idx="25456">
                  <c:v>11</c:v>
                </c:pt>
                <c:pt idx="25457">
                  <c:v>-21</c:v>
                </c:pt>
                <c:pt idx="25458">
                  <c:v>-19</c:v>
                </c:pt>
                <c:pt idx="25459">
                  <c:v>-17</c:v>
                </c:pt>
                <c:pt idx="25460">
                  <c:v>-13</c:v>
                </c:pt>
                <c:pt idx="25461">
                  <c:v>-12</c:v>
                </c:pt>
                <c:pt idx="25462">
                  <c:v>-12</c:v>
                </c:pt>
                <c:pt idx="25463">
                  <c:v>-10</c:v>
                </c:pt>
                <c:pt idx="25464">
                  <c:v>-9</c:v>
                </c:pt>
                <c:pt idx="25465">
                  <c:v>-8</c:v>
                </c:pt>
                <c:pt idx="25466">
                  <c:v>-8</c:v>
                </c:pt>
                <c:pt idx="25467">
                  <c:v>-1</c:v>
                </c:pt>
                <c:pt idx="25468">
                  <c:v>12</c:v>
                </c:pt>
                <c:pt idx="25469">
                  <c:v>-23</c:v>
                </c:pt>
                <c:pt idx="25470">
                  <c:v>-13</c:v>
                </c:pt>
                <c:pt idx="25471">
                  <c:v>-11</c:v>
                </c:pt>
                <c:pt idx="25472">
                  <c:v>-11</c:v>
                </c:pt>
                <c:pt idx="25473">
                  <c:v>-10</c:v>
                </c:pt>
                <c:pt idx="25474">
                  <c:v>-9</c:v>
                </c:pt>
                <c:pt idx="25475">
                  <c:v>-7</c:v>
                </c:pt>
                <c:pt idx="25476">
                  <c:v>-7</c:v>
                </c:pt>
                <c:pt idx="25477">
                  <c:v>-7</c:v>
                </c:pt>
                <c:pt idx="25478">
                  <c:v>-5</c:v>
                </c:pt>
                <c:pt idx="25479">
                  <c:v>-1</c:v>
                </c:pt>
                <c:pt idx="25480">
                  <c:v>2</c:v>
                </c:pt>
                <c:pt idx="25481">
                  <c:v>2</c:v>
                </c:pt>
                <c:pt idx="25482">
                  <c:v>13</c:v>
                </c:pt>
                <c:pt idx="25483">
                  <c:v>15</c:v>
                </c:pt>
                <c:pt idx="25484">
                  <c:v>-23</c:v>
                </c:pt>
                <c:pt idx="25485">
                  <c:v>-22</c:v>
                </c:pt>
                <c:pt idx="25486">
                  <c:v>-18</c:v>
                </c:pt>
                <c:pt idx="25487">
                  <c:v>-9</c:v>
                </c:pt>
                <c:pt idx="25488">
                  <c:v>-9</c:v>
                </c:pt>
                <c:pt idx="25489">
                  <c:v>-9</c:v>
                </c:pt>
                <c:pt idx="25490">
                  <c:v>-2</c:v>
                </c:pt>
                <c:pt idx="25491">
                  <c:v>-1</c:v>
                </c:pt>
                <c:pt idx="25492">
                  <c:v>1</c:v>
                </c:pt>
                <c:pt idx="25493">
                  <c:v>1</c:v>
                </c:pt>
                <c:pt idx="25494">
                  <c:v>1</c:v>
                </c:pt>
                <c:pt idx="25495">
                  <c:v>20</c:v>
                </c:pt>
                <c:pt idx="25496">
                  <c:v>-22</c:v>
                </c:pt>
                <c:pt idx="25497">
                  <c:v>-14</c:v>
                </c:pt>
                <c:pt idx="25498">
                  <c:v>-10</c:v>
                </c:pt>
                <c:pt idx="25499">
                  <c:v>-9</c:v>
                </c:pt>
                <c:pt idx="25500">
                  <c:v>-8</c:v>
                </c:pt>
                <c:pt idx="25501">
                  <c:v>-8</c:v>
                </c:pt>
                <c:pt idx="25502">
                  <c:v>-5</c:v>
                </c:pt>
                <c:pt idx="25503">
                  <c:v>-4</c:v>
                </c:pt>
                <c:pt idx="25504">
                  <c:v>-4</c:v>
                </c:pt>
                <c:pt idx="25505">
                  <c:v>1</c:v>
                </c:pt>
                <c:pt idx="25506">
                  <c:v>6</c:v>
                </c:pt>
                <c:pt idx="25507">
                  <c:v>7</c:v>
                </c:pt>
                <c:pt idx="25508">
                  <c:v>-18</c:v>
                </c:pt>
                <c:pt idx="25509">
                  <c:v>-15</c:v>
                </c:pt>
                <c:pt idx="25510">
                  <c:v>-12</c:v>
                </c:pt>
                <c:pt idx="25511">
                  <c:v>-12</c:v>
                </c:pt>
                <c:pt idx="25512">
                  <c:v>-10</c:v>
                </c:pt>
                <c:pt idx="25513">
                  <c:v>-7</c:v>
                </c:pt>
                <c:pt idx="25514">
                  <c:v>-5</c:v>
                </c:pt>
                <c:pt idx="25515">
                  <c:v>-5</c:v>
                </c:pt>
                <c:pt idx="25516">
                  <c:v>1</c:v>
                </c:pt>
                <c:pt idx="25517">
                  <c:v>2</c:v>
                </c:pt>
                <c:pt idx="25518">
                  <c:v>3</c:v>
                </c:pt>
                <c:pt idx="25519">
                  <c:v>4</c:v>
                </c:pt>
                <c:pt idx="25520">
                  <c:v>6</c:v>
                </c:pt>
                <c:pt idx="25521">
                  <c:v>8</c:v>
                </c:pt>
                <c:pt idx="25522">
                  <c:v>-10</c:v>
                </c:pt>
                <c:pt idx="25523">
                  <c:v>-9</c:v>
                </c:pt>
                <c:pt idx="25524">
                  <c:v>-5</c:v>
                </c:pt>
                <c:pt idx="25525">
                  <c:v>-4</c:v>
                </c:pt>
                <c:pt idx="25526">
                  <c:v>-3</c:v>
                </c:pt>
                <c:pt idx="25527">
                  <c:v>-2</c:v>
                </c:pt>
                <c:pt idx="25528">
                  <c:v>6</c:v>
                </c:pt>
                <c:pt idx="25529">
                  <c:v>7</c:v>
                </c:pt>
                <c:pt idx="25530">
                  <c:v>-22</c:v>
                </c:pt>
                <c:pt idx="25531">
                  <c:v>-17</c:v>
                </c:pt>
                <c:pt idx="25532">
                  <c:v>-16</c:v>
                </c:pt>
                <c:pt idx="25533">
                  <c:v>-15</c:v>
                </c:pt>
                <c:pt idx="25534">
                  <c:v>-8</c:v>
                </c:pt>
                <c:pt idx="25535">
                  <c:v>-5</c:v>
                </c:pt>
                <c:pt idx="25536">
                  <c:v>-5</c:v>
                </c:pt>
                <c:pt idx="25537">
                  <c:v>-4</c:v>
                </c:pt>
                <c:pt idx="25538">
                  <c:v>-4</c:v>
                </c:pt>
                <c:pt idx="25539">
                  <c:v>-3</c:v>
                </c:pt>
                <c:pt idx="25540">
                  <c:v>-1</c:v>
                </c:pt>
                <c:pt idx="25541">
                  <c:v>4</c:v>
                </c:pt>
                <c:pt idx="25542">
                  <c:v>4</c:v>
                </c:pt>
                <c:pt idx="25543">
                  <c:v>5</c:v>
                </c:pt>
                <c:pt idx="25544">
                  <c:v>8</c:v>
                </c:pt>
                <c:pt idx="25545">
                  <c:v>17</c:v>
                </c:pt>
                <c:pt idx="25546">
                  <c:v>20</c:v>
                </c:pt>
                <c:pt idx="25547">
                  <c:v>-16</c:v>
                </c:pt>
                <c:pt idx="25548">
                  <c:v>-11</c:v>
                </c:pt>
                <c:pt idx="25549">
                  <c:v>-11</c:v>
                </c:pt>
                <c:pt idx="25550">
                  <c:v>-11</c:v>
                </c:pt>
                <c:pt idx="25551">
                  <c:v>-11</c:v>
                </c:pt>
                <c:pt idx="25552">
                  <c:v>-9</c:v>
                </c:pt>
                <c:pt idx="25553">
                  <c:v>-6</c:v>
                </c:pt>
                <c:pt idx="25554">
                  <c:v>-4</c:v>
                </c:pt>
                <c:pt idx="25555">
                  <c:v>-2</c:v>
                </c:pt>
                <c:pt idx="25556">
                  <c:v>-2</c:v>
                </c:pt>
                <c:pt idx="25557">
                  <c:v>-2</c:v>
                </c:pt>
                <c:pt idx="25558">
                  <c:v>-1</c:v>
                </c:pt>
                <c:pt idx="25559">
                  <c:v>-20</c:v>
                </c:pt>
                <c:pt idx="25560">
                  <c:v>-10</c:v>
                </c:pt>
                <c:pt idx="25561">
                  <c:v>-9</c:v>
                </c:pt>
                <c:pt idx="25562">
                  <c:v>-8</c:v>
                </c:pt>
                <c:pt idx="25563">
                  <c:v>-8</c:v>
                </c:pt>
                <c:pt idx="25564">
                  <c:v>-7</c:v>
                </c:pt>
                <c:pt idx="25565">
                  <c:v>-6</c:v>
                </c:pt>
                <c:pt idx="25566">
                  <c:v>-4</c:v>
                </c:pt>
                <c:pt idx="25567">
                  <c:v>-3</c:v>
                </c:pt>
                <c:pt idx="25568">
                  <c:v>-3</c:v>
                </c:pt>
                <c:pt idx="25569">
                  <c:v>-2</c:v>
                </c:pt>
                <c:pt idx="25570">
                  <c:v>-1</c:v>
                </c:pt>
                <c:pt idx="25571">
                  <c:v>-1</c:v>
                </c:pt>
                <c:pt idx="25572">
                  <c:v>3</c:v>
                </c:pt>
                <c:pt idx="25573">
                  <c:v>4</c:v>
                </c:pt>
                <c:pt idx="25574">
                  <c:v>6</c:v>
                </c:pt>
                <c:pt idx="25575">
                  <c:v>10</c:v>
                </c:pt>
                <c:pt idx="25576">
                  <c:v>-39</c:v>
                </c:pt>
                <c:pt idx="25577">
                  <c:v>-25</c:v>
                </c:pt>
                <c:pt idx="25578">
                  <c:v>-13</c:v>
                </c:pt>
                <c:pt idx="25579">
                  <c:v>-12</c:v>
                </c:pt>
                <c:pt idx="25580">
                  <c:v>-12</c:v>
                </c:pt>
                <c:pt idx="25581">
                  <c:v>-9</c:v>
                </c:pt>
                <c:pt idx="25582">
                  <c:v>-9</c:v>
                </c:pt>
                <c:pt idx="25583">
                  <c:v>-7</c:v>
                </c:pt>
                <c:pt idx="25584">
                  <c:v>-6</c:v>
                </c:pt>
                <c:pt idx="25585">
                  <c:v>-5</c:v>
                </c:pt>
                <c:pt idx="25586">
                  <c:v>-5</c:v>
                </c:pt>
                <c:pt idx="25587">
                  <c:v>-4</c:v>
                </c:pt>
                <c:pt idx="25588">
                  <c:v>-3</c:v>
                </c:pt>
                <c:pt idx="25589">
                  <c:v>3</c:v>
                </c:pt>
                <c:pt idx="25590">
                  <c:v>4</c:v>
                </c:pt>
                <c:pt idx="25591">
                  <c:v>6</c:v>
                </c:pt>
                <c:pt idx="25592">
                  <c:v>7</c:v>
                </c:pt>
                <c:pt idx="25593">
                  <c:v>10</c:v>
                </c:pt>
                <c:pt idx="25594">
                  <c:v>14</c:v>
                </c:pt>
                <c:pt idx="25595">
                  <c:v>-23</c:v>
                </c:pt>
                <c:pt idx="25596">
                  <c:v>-18</c:v>
                </c:pt>
                <c:pt idx="25597">
                  <c:v>-18</c:v>
                </c:pt>
                <c:pt idx="25598">
                  <c:v>-18</c:v>
                </c:pt>
                <c:pt idx="25599">
                  <c:v>-16</c:v>
                </c:pt>
                <c:pt idx="25600">
                  <c:v>-11</c:v>
                </c:pt>
                <c:pt idx="25601">
                  <c:v>-10</c:v>
                </c:pt>
                <c:pt idx="25602">
                  <c:v>-9</c:v>
                </c:pt>
                <c:pt idx="25603">
                  <c:v>-9</c:v>
                </c:pt>
                <c:pt idx="25604">
                  <c:v>-1</c:v>
                </c:pt>
                <c:pt idx="25605">
                  <c:v>2</c:v>
                </c:pt>
                <c:pt idx="25606">
                  <c:v>-21</c:v>
                </c:pt>
                <c:pt idx="25607">
                  <c:v>-21</c:v>
                </c:pt>
                <c:pt idx="25608">
                  <c:v>-18</c:v>
                </c:pt>
                <c:pt idx="25609">
                  <c:v>-18</c:v>
                </c:pt>
                <c:pt idx="25610">
                  <c:v>-18</c:v>
                </c:pt>
                <c:pt idx="25611">
                  <c:v>-14</c:v>
                </c:pt>
                <c:pt idx="25612">
                  <c:v>-11</c:v>
                </c:pt>
                <c:pt idx="25613">
                  <c:v>-10</c:v>
                </c:pt>
                <c:pt idx="25614">
                  <c:v>-9</c:v>
                </c:pt>
                <c:pt idx="25615">
                  <c:v>-7</c:v>
                </c:pt>
                <c:pt idx="25616">
                  <c:v>-7</c:v>
                </c:pt>
                <c:pt idx="25617">
                  <c:v>-6</c:v>
                </c:pt>
                <c:pt idx="25618">
                  <c:v>-2</c:v>
                </c:pt>
                <c:pt idx="25619">
                  <c:v>-1</c:v>
                </c:pt>
                <c:pt idx="25620">
                  <c:v>7</c:v>
                </c:pt>
                <c:pt idx="25621">
                  <c:v>8</c:v>
                </c:pt>
                <c:pt idx="25622">
                  <c:v>11</c:v>
                </c:pt>
                <c:pt idx="25623">
                  <c:v>-25</c:v>
                </c:pt>
                <c:pt idx="25624">
                  <c:v>-15</c:v>
                </c:pt>
                <c:pt idx="25625">
                  <c:v>-13</c:v>
                </c:pt>
                <c:pt idx="25626">
                  <c:v>-10</c:v>
                </c:pt>
                <c:pt idx="25627">
                  <c:v>-8</c:v>
                </c:pt>
                <c:pt idx="25628">
                  <c:v>-7</c:v>
                </c:pt>
                <c:pt idx="25629">
                  <c:v>-4</c:v>
                </c:pt>
                <c:pt idx="25630">
                  <c:v>-3</c:v>
                </c:pt>
                <c:pt idx="25631">
                  <c:v>-1</c:v>
                </c:pt>
                <c:pt idx="25632">
                  <c:v>0</c:v>
                </c:pt>
                <c:pt idx="25633">
                  <c:v>2</c:v>
                </c:pt>
                <c:pt idx="25634">
                  <c:v>3</c:v>
                </c:pt>
                <c:pt idx="25635">
                  <c:v>4</c:v>
                </c:pt>
                <c:pt idx="25636">
                  <c:v>4</c:v>
                </c:pt>
                <c:pt idx="25637">
                  <c:v>5</c:v>
                </c:pt>
                <c:pt idx="25638">
                  <c:v>9</c:v>
                </c:pt>
                <c:pt idx="25639">
                  <c:v>-19</c:v>
                </c:pt>
                <c:pt idx="25640">
                  <c:v>-17</c:v>
                </c:pt>
                <c:pt idx="25641">
                  <c:v>-7</c:v>
                </c:pt>
                <c:pt idx="25642">
                  <c:v>-7</c:v>
                </c:pt>
                <c:pt idx="25643">
                  <c:v>-6</c:v>
                </c:pt>
                <c:pt idx="25644">
                  <c:v>-6</c:v>
                </c:pt>
                <c:pt idx="25645">
                  <c:v>-5</c:v>
                </c:pt>
                <c:pt idx="25646">
                  <c:v>-3</c:v>
                </c:pt>
                <c:pt idx="25647">
                  <c:v>0</c:v>
                </c:pt>
                <c:pt idx="25648">
                  <c:v>2</c:v>
                </c:pt>
                <c:pt idx="25649">
                  <c:v>-15</c:v>
                </c:pt>
                <c:pt idx="25650">
                  <c:v>-10</c:v>
                </c:pt>
                <c:pt idx="25651">
                  <c:v>-7</c:v>
                </c:pt>
                <c:pt idx="25652">
                  <c:v>-5</c:v>
                </c:pt>
                <c:pt idx="25653">
                  <c:v>-4</c:v>
                </c:pt>
                <c:pt idx="25654">
                  <c:v>-1</c:v>
                </c:pt>
                <c:pt idx="25655">
                  <c:v>0</c:v>
                </c:pt>
                <c:pt idx="25656">
                  <c:v>1</c:v>
                </c:pt>
                <c:pt idx="25657">
                  <c:v>7</c:v>
                </c:pt>
                <c:pt idx="25658">
                  <c:v>11</c:v>
                </c:pt>
                <c:pt idx="25659">
                  <c:v>16</c:v>
                </c:pt>
                <c:pt idx="25660">
                  <c:v>-17</c:v>
                </c:pt>
                <c:pt idx="25661">
                  <c:v>-9</c:v>
                </c:pt>
                <c:pt idx="25662">
                  <c:v>-6</c:v>
                </c:pt>
                <c:pt idx="25663">
                  <c:v>-4</c:v>
                </c:pt>
                <c:pt idx="25664">
                  <c:v>-2</c:v>
                </c:pt>
                <c:pt idx="25665">
                  <c:v>7</c:v>
                </c:pt>
                <c:pt idx="25666">
                  <c:v>-25</c:v>
                </c:pt>
                <c:pt idx="25667">
                  <c:v>-13</c:v>
                </c:pt>
                <c:pt idx="25668">
                  <c:v>-9</c:v>
                </c:pt>
                <c:pt idx="25669">
                  <c:v>-8</c:v>
                </c:pt>
                <c:pt idx="25670">
                  <c:v>-2</c:v>
                </c:pt>
                <c:pt idx="25671">
                  <c:v>-2</c:v>
                </c:pt>
                <c:pt idx="25672">
                  <c:v>3</c:v>
                </c:pt>
                <c:pt idx="25673">
                  <c:v>-30</c:v>
                </c:pt>
                <c:pt idx="25674">
                  <c:v>-23</c:v>
                </c:pt>
                <c:pt idx="25675">
                  <c:v>-21</c:v>
                </c:pt>
                <c:pt idx="25676">
                  <c:v>-19</c:v>
                </c:pt>
                <c:pt idx="25677">
                  <c:v>-18</c:v>
                </c:pt>
                <c:pt idx="25678">
                  <c:v>-17</c:v>
                </c:pt>
                <c:pt idx="25679">
                  <c:v>-17</c:v>
                </c:pt>
                <c:pt idx="25680">
                  <c:v>-15</c:v>
                </c:pt>
                <c:pt idx="25681">
                  <c:v>-12</c:v>
                </c:pt>
                <c:pt idx="25682">
                  <c:v>-10</c:v>
                </c:pt>
                <c:pt idx="25683">
                  <c:v>-9</c:v>
                </c:pt>
                <c:pt idx="25684">
                  <c:v>-6</c:v>
                </c:pt>
                <c:pt idx="25685">
                  <c:v>-5</c:v>
                </c:pt>
                <c:pt idx="25686">
                  <c:v>-4</c:v>
                </c:pt>
                <c:pt idx="25687">
                  <c:v>5</c:v>
                </c:pt>
                <c:pt idx="25688">
                  <c:v>5</c:v>
                </c:pt>
                <c:pt idx="25689">
                  <c:v>5</c:v>
                </c:pt>
                <c:pt idx="25690">
                  <c:v>8</c:v>
                </c:pt>
                <c:pt idx="25691">
                  <c:v>9</c:v>
                </c:pt>
                <c:pt idx="25692">
                  <c:v>-38</c:v>
                </c:pt>
                <c:pt idx="25693">
                  <c:v>-25</c:v>
                </c:pt>
                <c:pt idx="25694">
                  <c:v>-21</c:v>
                </c:pt>
                <c:pt idx="25695">
                  <c:v>-20</c:v>
                </c:pt>
                <c:pt idx="25696">
                  <c:v>-17</c:v>
                </c:pt>
                <c:pt idx="25697">
                  <c:v>-7</c:v>
                </c:pt>
                <c:pt idx="25698">
                  <c:v>-6</c:v>
                </c:pt>
                <c:pt idx="25699">
                  <c:v>0</c:v>
                </c:pt>
                <c:pt idx="25700">
                  <c:v>0</c:v>
                </c:pt>
                <c:pt idx="25701">
                  <c:v>5</c:v>
                </c:pt>
                <c:pt idx="25702">
                  <c:v>-21</c:v>
                </c:pt>
                <c:pt idx="25703">
                  <c:v>-15</c:v>
                </c:pt>
                <c:pt idx="25704">
                  <c:v>-13</c:v>
                </c:pt>
                <c:pt idx="25705">
                  <c:v>-13</c:v>
                </c:pt>
                <c:pt idx="25706">
                  <c:v>-11</c:v>
                </c:pt>
                <c:pt idx="25707">
                  <c:v>-10</c:v>
                </c:pt>
                <c:pt idx="25708">
                  <c:v>-9</c:v>
                </c:pt>
                <c:pt idx="25709">
                  <c:v>-8</c:v>
                </c:pt>
                <c:pt idx="25710">
                  <c:v>-7</c:v>
                </c:pt>
                <c:pt idx="25711">
                  <c:v>-1</c:v>
                </c:pt>
                <c:pt idx="25712">
                  <c:v>1</c:v>
                </c:pt>
                <c:pt idx="25713">
                  <c:v>1</c:v>
                </c:pt>
                <c:pt idx="25714">
                  <c:v>7</c:v>
                </c:pt>
                <c:pt idx="25715">
                  <c:v>-26</c:v>
                </c:pt>
                <c:pt idx="25716">
                  <c:v>-26</c:v>
                </c:pt>
                <c:pt idx="25717">
                  <c:v>-22</c:v>
                </c:pt>
                <c:pt idx="25718">
                  <c:v>-20</c:v>
                </c:pt>
                <c:pt idx="25719">
                  <c:v>-15</c:v>
                </c:pt>
                <c:pt idx="25720">
                  <c:v>-15</c:v>
                </c:pt>
                <c:pt idx="25721">
                  <c:v>-9</c:v>
                </c:pt>
                <c:pt idx="25722">
                  <c:v>-8</c:v>
                </c:pt>
                <c:pt idx="25723">
                  <c:v>-5</c:v>
                </c:pt>
                <c:pt idx="25724">
                  <c:v>-5</c:v>
                </c:pt>
                <c:pt idx="25725">
                  <c:v>-4</c:v>
                </c:pt>
                <c:pt idx="25726">
                  <c:v>-1</c:v>
                </c:pt>
                <c:pt idx="25727">
                  <c:v>14</c:v>
                </c:pt>
                <c:pt idx="25728">
                  <c:v>16</c:v>
                </c:pt>
                <c:pt idx="25729">
                  <c:v>18</c:v>
                </c:pt>
                <c:pt idx="25730">
                  <c:v>-11</c:v>
                </c:pt>
                <c:pt idx="25731">
                  <c:v>-8</c:v>
                </c:pt>
                <c:pt idx="25732">
                  <c:v>-6</c:v>
                </c:pt>
                <c:pt idx="25733">
                  <c:v>1</c:v>
                </c:pt>
                <c:pt idx="25734">
                  <c:v>2</c:v>
                </c:pt>
                <c:pt idx="25735">
                  <c:v>11</c:v>
                </c:pt>
                <c:pt idx="25736">
                  <c:v>-25</c:v>
                </c:pt>
                <c:pt idx="25737">
                  <c:v>-20</c:v>
                </c:pt>
                <c:pt idx="25738">
                  <c:v>-17</c:v>
                </c:pt>
                <c:pt idx="25739">
                  <c:v>-13</c:v>
                </c:pt>
                <c:pt idx="25740">
                  <c:v>-12</c:v>
                </c:pt>
                <c:pt idx="25741">
                  <c:v>-9</c:v>
                </c:pt>
                <c:pt idx="25742">
                  <c:v>-4</c:v>
                </c:pt>
                <c:pt idx="25743">
                  <c:v>0</c:v>
                </c:pt>
                <c:pt idx="25744">
                  <c:v>5</c:v>
                </c:pt>
                <c:pt idx="25745">
                  <c:v>24</c:v>
                </c:pt>
                <c:pt idx="25746">
                  <c:v>-17</c:v>
                </c:pt>
                <c:pt idx="25747">
                  <c:v>-14</c:v>
                </c:pt>
                <c:pt idx="25748">
                  <c:v>-11</c:v>
                </c:pt>
                <c:pt idx="25749">
                  <c:v>-11</c:v>
                </c:pt>
                <c:pt idx="25750">
                  <c:v>-8</c:v>
                </c:pt>
                <c:pt idx="25751">
                  <c:v>-5</c:v>
                </c:pt>
                <c:pt idx="25752">
                  <c:v>-3</c:v>
                </c:pt>
                <c:pt idx="25753">
                  <c:v>-1</c:v>
                </c:pt>
                <c:pt idx="25754">
                  <c:v>0</c:v>
                </c:pt>
                <c:pt idx="25755">
                  <c:v>0</c:v>
                </c:pt>
                <c:pt idx="25756">
                  <c:v>1</c:v>
                </c:pt>
                <c:pt idx="25757">
                  <c:v>1</c:v>
                </c:pt>
                <c:pt idx="25758">
                  <c:v>10</c:v>
                </c:pt>
                <c:pt idx="25759">
                  <c:v>-23</c:v>
                </c:pt>
                <c:pt idx="25760">
                  <c:v>-21</c:v>
                </c:pt>
                <c:pt idx="25761">
                  <c:v>-14</c:v>
                </c:pt>
                <c:pt idx="25762">
                  <c:v>-7</c:v>
                </c:pt>
                <c:pt idx="25763">
                  <c:v>-4</c:v>
                </c:pt>
                <c:pt idx="25764">
                  <c:v>-1</c:v>
                </c:pt>
                <c:pt idx="25765">
                  <c:v>1</c:v>
                </c:pt>
                <c:pt idx="25766">
                  <c:v>4</c:v>
                </c:pt>
                <c:pt idx="25767">
                  <c:v>5</c:v>
                </c:pt>
                <c:pt idx="25768">
                  <c:v>-17</c:v>
                </c:pt>
                <c:pt idx="25769">
                  <c:v>-7</c:v>
                </c:pt>
                <c:pt idx="25770">
                  <c:v>-7</c:v>
                </c:pt>
                <c:pt idx="25771">
                  <c:v>-6</c:v>
                </c:pt>
                <c:pt idx="25772">
                  <c:v>-4</c:v>
                </c:pt>
                <c:pt idx="25773">
                  <c:v>-1</c:v>
                </c:pt>
                <c:pt idx="25774">
                  <c:v>8</c:v>
                </c:pt>
                <c:pt idx="25775">
                  <c:v>-25</c:v>
                </c:pt>
                <c:pt idx="25776">
                  <c:v>-15</c:v>
                </c:pt>
                <c:pt idx="25777">
                  <c:v>-14</c:v>
                </c:pt>
                <c:pt idx="25778">
                  <c:v>-10</c:v>
                </c:pt>
                <c:pt idx="25779">
                  <c:v>-7</c:v>
                </c:pt>
                <c:pt idx="25780">
                  <c:v>-7</c:v>
                </c:pt>
                <c:pt idx="25781">
                  <c:v>-6</c:v>
                </c:pt>
                <c:pt idx="25782">
                  <c:v>-1</c:v>
                </c:pt>
                <c:pt idx="25783">
                  <c:v>1</c:v>
                </c:pt>
                <c:pt idx="25784">
                  <c:v>-19</c:v>
                </c:pt>
                <c:pt idx="25785">
                  <c:v>-10</c:v>
                </c:pt>
                <c:pt idx="25786">
                  <c:v>-8</c:v>
                </c:pt>
                <c:pt idx="25787">
                  <c:v>-7</c:v>
                </c:pt>
                <c:pt idx="25788">
                  <c:v>-7</c:v>
                </c:pt>
                <c:pt idx="25789">
                  <c:v>0</c:v>
                </c:pt>
                <c:pt idx="25790">
                  <c:v>0</c:v>
                </c:pt>
                <c:pt idx="25791">
                  <c:v>4</c:v>
                </c:pt>
                <c:pt idx="25792">
                  <c:v>5</c:v>
                </c:pt>
                <c:pt idx="25793">
                  <c:v>11</c:v>
                </c:pt>
                <c:pt idx="25794">
                  <c:v>32</c:v>
                </c:pt>
                <c:pt idx="25795">
                  <c:v>-23</c:v>
                </c:pt>
                <c:pt idx="25796">
                  <c:v>-20</c:v>
                </c:pt>
                <c:pt idx="25797">
                  <c:v>-9</c:v>
                </c:pt>
                <c:pt idx="25798">
                  <c:v>-8</c:v>
                </c:pt>
                <c:pt idx="25799">
                  <c:v>1</c:v>
                </c:pt>
                <c:pt idx="25800">
                  <c:v>1</c:v>
                </c:pt>
                <c:pt idx="25801">
                  <c:v>5</c:v>
                </c:pt>
                <c:pt idx="25802">
                  <c:v>-32</c:v>
                </c:pt>
                <c:pt idx="25803">
                  <c:v>-16</c:v>
                </c:pt>
                <c:pt idx="25804">
                  <c:v>-14</c:v>
                </c:pt>
                <c:pt idx="25805">
                  <c:v>-13</c:v>
                </c:pt>
                <c:pt idx="25806">
                  <c:v>-7</c:v>
                </c:pt>
                <c:pt idx="25807">
                  <c:v>-6</c:v>
                </c:pt>
                <c:pt idx="25808">
                  <c:v>-4</c:v>
                </c:pt>
                <c:pt idx="25809">
                  <c:v>0</c:v>
                </c:pt>
                <c:pt idx="25810">
                  <c:v>3</c:v>
                </c:pt>
                <c:pt idx="25811">
                  <c:v>5</c:v>
                </c:pt>
                <c:pt idx="25812">
                  <c:v>8</c:v>
                </c:pt>
                <c:pt idx="25813">
                  <c:v>14</c:v>
                </c:pt>
                <c:pt idx="25814">
                  <c:v>15</c:v>
                </c:pt>
                <c:pt idx="25815">
                  <c:v>-19</c:v>
                </c:pt>
                <c:pt idx="25816">
                  <c:v>-10</c:v>
                </c:pt>
                <c:pt idx="25817">
                  <c:v>-9</c:v>
                </c:pt>
                <c:pt idx="25818">
                  <c:v>-7</c:v>
                </c:pt>
                <c:pt idx="25819">
                  <c:v>-1</c:v>
                </c:pt>
                <c:pt idx="25820">
                  <c:v>-1</c:v>
                </c:pt>
                <c:pt idx="25821">
                  <c:v>7</c:v>
                </c:pt>
                <c:pt idx="25822">
                  <c:v>20</c:v>
                </c:pt>
                <c:pt idx="25823">
                  <c:v>-30</c:v>
                </c:pt>
                <c:pt idx="25824">
                  <c:v>-20</c:v>
                </c:pt>
                <c:pt idx="25825">
                  <c:v>-20</c:v>
                </c:pt>
                <c:pt idx="25826">
                  <c:v>-18</c:v>
                </c:pt>
                <c:pt idx="25827">
                  <c:v>-13</c:v>
                </c:pt>
                <c:pt idx="25828">
                  <c:v>-13</c:v>
                </c:pt>
                <c:pt idx="25829">
                  <c:v>-7</c:v>
                </c:pt>
                <c:pt idx="25830">
                  <c:v>-5</c:v>
                </c:pt>
                <c:pt idx="25831">
                  <c:v>1</c:v>
                </c:pt>
                <c:pt idx="25832">
                  <c:v>9</c:v>
                </c:pt>
                <c:pt idx="25833">
                  <c:v>-19</c:v>
                </c:pt>
                <c:pt idx="25834">
                  <c:v>-14</c:v>
                </c:pt>
                <c:pt idx="25835">
                  <c:v>-11</c:v>
                </c:pt>
                <c:pt idx="25836">
                  <c:v>-10</c:v>
                </c:pt>
                <c:pt idx="25837">
                  <c:v>-6</c:v>
                </c:pt>
                <c:pt idx="25838">
                  <c:v>-5</c:v>
                </c:pt>
                <c:pt idx="25839">
                  <c:v>-40</c:v>
                </c:pt>
                <c:pt idx="25840">
                  <c:v>-30</c:v>
                </c:pt>
                <c:pt idx="25841">
                  <c:v>-18</c:v>
                </c:pt>
                <c:pt idx="25842">
                  <c:v>-9</c:v>
                </c:pt>
                <c:pt idx="25843">
                  <c:v>-21</c:v>
                </c:pt>
                <c:pt idx="25844">
                  <c:v>-17</c:v>
                </c:pt>
                <c:pt idx="25845">
                  <c:v>-16</c:v>
                </c:pt>
                <c:pt idx="25846">
                  <c:v>-9</c:v>
                </c:pt>
                <c:pt idx="25847">
                  <c:v>-9</c:v>
                </c:pt>
                <c:pt idx="25848">
                  <c:v>-8</c:v>
                </c:pt>
                <c:pt idx="25849">
                  <c:v>-7</c:v>
                </c:pt>
                <c:pt idx="25850">
                  <c:v>-4</c:v>
                </c:pt>
                <c:pt idx="25851">
                  <c:v>-2</c:v>
                </c:pt>
                <c:pt idx="25852">
                  <c:v>-2</c:v>
                </c:pt>
                <c:pt idx="25853">
                  <c:v>-1</c:v>
                </c:pt>
                <c:pt idx="25854">
                  <c:v>0</c:v>
                </c:pt>
                <c:pt idx="25855">
                  <c:v>1</c:v>
                </c:pt>
                <c:pt idx="25856">
                  <c:v>3</c:v>
                </c:pt>
                <c:pt idx="25857">
                  <c:v>12</c:v>
                </c:pt>
                <c:pt idx="25858">
                  <c:v>-16</c:v>
                </c:pt>
                <c:pt idx="25859">
                  <c:v>-15</c:v>
                </c:pt>
                <c:pt idx="25860">
                  <c:v>-14</c:v>
                </c:pt>
                <c:pt idx="25861">
                  <c:v>-14</c:v>
                </c:pt>
                <c:pt idx="25862">
                  <c:v>-12</c:v>
                </c:pt>
                <c:pt idx="25863">
                  <c:v>-12</c:v>
                </c:pt>
                <c:pt idx="25864">
                  <c:v>-7</c:v>
                </c:pt>
                <c:pt idx="25865">
                  <c:v>-1</c:v>
                </c:pt>
                <c:pt idx="25866">
                  <c:v>3</c:v>
                </c:pt>
                <c:pt idx="25867">
                  <c:v>4</c:v>
                </c:pt>
                <c:pt idx="25868">
                  <c:v>6</c:v>
                </c:pt>
                <c:pt idx="25869">
                  <c:v>7</c:v>
                </c:pt>
                <c:pt idx="25870">
                  <c:v>18</c:v>
                </c:pt>
                <c:pt idx="25871">
                  <c:v>-36</c:v>
                </c:pt>
                <c:pt idx="25872">
                  <c:v>-29</c:v>
                </c:pt>
                <c:pt idx="25873">
                  <c:v>-25</c:v>
                </c:pt>
                <c:pt idx="25874">
                  <c:v>-20</c:v>
                </c:pt>
                <c:pt idx="25875">
                  <c:v>-16</c:v>
                </c:pt>
                <c:pt idx="25876">
                  <c:v>-14</c:v>
                </c:pt>
                <c:pt idx="25877">
                  <c:v>-11</c:v>
                </c:pt>
                <c:pt idx="25878">
                  <c:v>-10</c:v>
                </c:pt>
                <c:pt idx="25879">
                  <c:v>-9</c:v>
                </c:pt>
                <c:pt idx="25880">
                  <c:v>-9</c:v>
                </c:pt>
                <c:pt idx="25881">
                  <c:v>-7</c:v>
                </c:pt>
                <c:pt idx="25882">
                  <c:v>-7</c:v>
                </c:pt>
                <c:pt idx="25883">
                  <c:v>-6</c:v>
                </c:pt>
                <c:pt idx="25884">
                  <c:v>1</c:v>
                </c:pt>
                <c:pt idx="25885">
                  <c:v>2</c:v>
                </c:pt>
                <c:pt idx="25886">
                  <c:v>6</c:v>
                </c:pt>
                <c:pt idx="25887">
                  <c:v>13</c:v>
                </c:pt>
                <c:pt idx="25888">
                  <c:v>-24</c:v>
                </c:pt>
                <c:pt idx="25889">
                  <c:v>-22</c:v>
                </c:pt>
                <c:pt idx="25890">
                  <c:v>-20</c:v>
                </c:pt>
                <c:pt idx="25891">
                  <c:v>-20</c:v>
                </c:pt>
                <c:pt idx="25892">
                  <c:v>-19</c:v>
                </c:pt>
                <c:pt idx="25893">
                  <c:v>-15</c:v>
                </c:pt>
                <c:pt idx="25894">
                  <c:v>-15</c:v>
                </c:pt>
                <c:pt idx="25895">
                  <c:v>-13</c:v>
                </c:pt>
                <c:pt idx="25896">
                  <c:v>-9</c:v>
                </c:pt>
                <c:pt idx="25897">
                  <c:v>-1</c:v>
                </c:pt>
                <c:pt idx="25898">
                  <c:v>0</c:v>
                </c:pt>
                <c:pt idx="25899">
                  <c:v>5</c:v>
                </c:pt>
                <c:pt idx="25900">
                  <c:v>6</c:v>
                </c:pt>
                <c:pt idx="25901">
                  <c:v>8</c:v>
                </c:pt>
                <c:pt idx="25902">
                  <c:v>9</c:v>
                </c:pt>
                <c:pt idx="25903">
                  <c:v>-17</c:v>
                </c:pt>
                <c:pt idx="25904">
                  <c:v>-17</c:v>
                </c:pt>
                <c:pt idx="25905">
                  <c:v>-14</c:v>
                </c:pt>
                <c:pt idx="25906">
                  <c:v>-11</c:v>
                </c:pt>
                <c:pt idx="25907">
                  <c:v>-10</c:v>
                </c:pt>
                <c:pt idx="25908">
                  <c:v>-6</c:v>
                </c:pt>
                <c:pt idx="25909">
                  <c:v>-5</c:v>
                </c:pt>
                <c:pt idx="25910">
                  <c:v>2</c:v>
                </c:pt>
                <c:pt idx="25911">
                  <c:v>5</c:v>
                </c:pt>
                <c:pt idx="25912">
                  <c:v>9</c:v>
                </c:pt>
                <c:pt idx="25913">
                  <c:v>11</c:v>
                </c:pt>
                <c:pt idx="25914">
                  <c:v>-27</c:v>
                </c:pt>
                <c:pt idx="25915">
                  <c:v>-22</c:v>
                </c:pt>
                <c:pt idx="25916">
                  <c:v>-21</c:v>
                </c:pt>
                <c:pt idx="25917">
                  <c:v>-19</c:v>
                </c:pt>
                <c:pt idx="25918">
                  <c:v>-18</c:v>
                </c:pt>
                <c:pt idx="25919">
                  <c:v>-14</c:v>
                </c:pt>
                <c:pt idx="25920">
                  <c:v>-14</c:v>
                </c:pt>
                <c:pt idx="25921">
                  <c:v>-13</c:v>
                </c:pt>
                <c:pt idx="25922">
                  <c:v>-12</c:v>
                </c:pt>
                <c:pt idx="25923">
                  <c:v>-12</c:v>
                </c:pt>
                <c:pt idx="25924">
                  <c:v>-12</c:v>
                </c:pt>
                <c:pt idx="25925">
                  <c:v>-10</c:v>
                </c:pt>
                <c:pt idx="25926">
                  <c:v>-6</c:v>
                </c:pt>
                <c:pt idx="25927">
                  <c:v>-5</c:v>
                </c:pt>
                <c:pt idx="25928">
                  <c:v>0</c:v>
                </c:pt>
                <c:pt idx="25929">
                  <c:v>2</c:v>
                </c:pt>
                <c:pt idx="25930">
                  <c:v>4</c:v>
                </c:pt>
                <c:pt idx="25931">
                  <c:v>11</c:v>
                </c:pt>
                <c:pt idx="25932">
                  <c:v>-38</c:v>
                </c:pt>
                <c:pt idx="25933">
                  <c:v>-29</c:v>
                </c:pt>
                <c:pt idx="25934">
                  <c:v>-26</c:v>
                </c:pt>
                <c:pt idx="25935">
                  <c:v>-19</c:v>
                </c:pt>
                <c:pt idx="25936">
                  <c:v>-9</c:v>
                </c:pt>
                <c:pt idx="25937">
                  <c:v>-8</c:v>
                </c:pt>
                <c:pt idx="25938">
                  <c:v>4</c:v>
                </c:pt>
                <c:pt idx="25939">
                  <c:v>5</c:v>
                </c:pt>
                <c:pt idx="25940">
                  <c:v>11</c:v>
                </c:pt>
                <c:pt idx="25941">
                  <c:v>-33</c:v>
                </c:pt>
                <c:pt idx="25942">
                  <c:v>-17</c:v>
                </c:pt>
                <c:pt idx="25943">
                  <c:v>-12</c:v>
                </c:pt>
                <c:pt idx="25944">
                  <c:v>-8</c:v>
                </c:pt>
                <c:pt idx="25945">
                  <c:v>-6</c:v>
                </c:pt>
                <c:pt idx="25946">
                  <c:v>-5</c:v>
                </c:pt>
                <c:pt idx="25947">
                  <c:v>2</c:v>
                </c:pt>
                <c:pt idx="25948">
                  <c:v>2</c:v>
                </c:pt>
                <c:pt idx="25949">
                  <c:v>4</c:v>
                </c:pt>
                <c:pt idx="25950">
                  <c:v>4</c:v>
                </c:pt>
                <c:pt idx="25951">
                  <c:v>-38</c:v>
                </c:pt>
                <c:pt idx="25952">
                  <c:v>-23</c:v>
                </c:pt>
                <c:pt idx="25953">
                  <c:v>-22</c:v>
                </c:pt>
                <c:pt idx="25954">
                  <c:v>-17</c:v>
                </c:pt>
                <c:pt idx="25955">
                  <c:v>-13</c:v>
                </c:pt>
                <c:pt idx="25956">
                  <c:v>-11</c:v>
                </c:pt>
                <c:pt idx="25957">
                  <c:v>-10</c:v>
                </c:pt>
                <c:pt idx="25958">
                  <c:v>-7</c:v>
                </c:pt>
                <c:pt idx="25959">
                  <c:v>-3</c:v>
                </c:pt>
                <c:pt idx="25960">
                  <c:v>-2</c:v>
                </c:pt>
                <c:pt idx="25961">
                  <c:v>-1</c:v>
                </c:pt>
                <c:pt idx="25962">
                  <c:v>2</c:v>
                </c:pt>
                <c:pt idx="25963">
                  <c:v>16</c:v>
                </c:pt>
                <c:pt idx="25964">
                  <c:v>-23</c:v>
                </c:pt>
                <c:pt idx="25965">
                  <c:v>-17</c:v>
                </c:pt>
                <c:pt idx="25966">
                  <c:v>-15</c:v>
                </c:pt>
                <c:pt idx="25967">
                  <c:v>-10</c:v>
                </c:pt>
                <c:pt idx="25968">
                  <c:v>-9</c:v>
                </c:pt>
                <c:pt idx="25969">
                  <c:v>-8</c:v>
                </c:pt>
                <c:pt idx="25970">
                  <c:v>-6</c:v>
                </c:pt>
                <c:pt idx="25971">
                  <c:v>-3</c:v>
                </c:pt>
                <c:pt idx="25972">
                  <c:v>-2</c:v>
                </c:pt>
                <c:pt idx="25973">
                  <c:v>5</c:v>
                </c:pt>
                <c:pt idx="25974">
                  <c:v>-32</c:v>
                </c:pt>
                <c:pt idx="25975">
                  <c:v>-17</c:v>
                </c:pt>
                <c:pt idx="25976">
                  <c:v>-17</c:v>
                </c:pt>
                <c:pt idx="25977">
                  <c:v>-12</c:v>
                </c:pt>
                <c:pt idx="25978">
                  <c:v>-4</c:v>
                </c:pt>
                <c:pt idx="25979">
                  <c:v>0</c:v>
                </c:pt>
                <c:pt idx="25980">
                  <c:v>2</c:v>
                </c:pt>
                <c:pt idx="25981">
                  <c:v>3</c:v>
                </c:pt>
                <c:pt idx="25982">
                  <c:v>-26</c:v>
                </c:pt>
                <c:pt idx="25983">
                  <c:v>-24</c:v>
                </c:pt>
                <c:pt idx="25984">
                  <c:v>-16</c:v>
                </c:pt>
                <c:pt idx="25985">
                  <c:v>-15</c:v>
                </c:pt>
                <c:pt idx="25986">
                  <c:v>-7</c:v>
                </c:pt>
                <c:pt idx="25987">
                  <c:v>-5</c:v>
                </c:pt>
                <c:pt idx="25988">
                  <c:v>-5</c:v>
                </c:pt>
                <c:pt idx="25989">
                  <c:v>5</c:v>
                </c:pt>
                <c:pt idx="25990">
                  <c:v>9</c:v>
                </c:pt>
                <c:pt idx="25991">
                  <c:v>9</c:v>
                </c:pt>
                <c:pt idx="25992">
                  <c:v>-22</c:v>
                </c:pt>
                <c:pt idx="25993">
                  <c:v>-18</c:v>
                </c:pt>
                <c:pt idx="25994">
                  <c:v>-17</c:v>
                </c:pt>
                <c:pt idx="25995">
                  <c:v>-4</c:v>
                </c:pt>
                <c:pt idx="25996">
                  <c:v>-4</c:v>
                </c:pt>
                <c:pt idx="25997">
                  <c:v>-2</c:v>
                </c:pt>
                <c:pt idx="25998">
                  <c:v>-1</c:v>
                </c:pt>
                <c:pt idx="25999">
                  <c:v>0</c:v>
                </c:pt>
                <c:pt idx="26000">
                  <c:v>1</c:v>
                </c:pt>
                <c:pt idx="26001">
                  <c:v>1</c:v>
                </c:pt>
                <c:pt idx="26002">
                  <c:v>2</c:v>
                </c:pt>
                <c:pt idx="26003">
                  <c:v>4</c:v>
                </c:pt>
                <c:pt idx="26004">
                  <c:v>5</c:v>
                </c:pt>
                <c:pt idx="26005">
                  <c:v>8</c:v>
                </c:pt>
                <c:pt idx="26006">
                  <c:v>8</c:v>
                </c:pt>
                <c:pt idx="26007">
                  <c:v>-18</c:v>
                </c:pt>
                <c:pt idx="26008">
                  <c:v>-14</c:v>
                </c:pt>
                <c:pt idx="26009">
                  <c:v>-11</c:v>
                </c:pt>
                <c:pt idx="26010">
                  <c:v>-7</c:v>
                </c:pt>
                <c:pt idx="26011">
                  <c:v>-7</c:v>
                </c:pt>
                <c:pt idx="26012">
                  <c:v>-5</c:v>
                </c:pt>
                <c:pt idx="26013">
                  <c:v>-1</c:v>
                </c:pt>
                <c:pt idx="26014">
                  <c:v>-32</c:v>
                </c:pt>
                <c:pt idx="26015">
                  <c:v>-24</c:v>
                </c:pt>
                <c:pt idx="26016">
                  <c:v>-14</c:v>
                </c:pt>
                <c:pt idx="26017">
                  <c:v>-6</c:v>
                </c:pt>
                <c:pt idx="26018">
                  <c:v>-4</c:v>
                </c:pt>
                <c:pt idx="26019">
                  <c:v>-2</c:v>
                </c:pt>
                <c:pt idx="26020">
                  <c:v>3</c:v>
                </c:pt>
                <c:pt idx="26021">
                  <c:v>-25</c:v>
                </c:pt>
                <c:pt idx="26022">
                  <c:v>-23</c:v>
                </c:pt>
                <c:pt idx="26023">
                  <c:v>-20</c:v>
                </c:pt>
                <c:pt idx="26024">
                  <c:v>-19</c:v>
                </c:pt>
                <c:pt idx="26025">
                  <c:v>-9</c:v>
                </c:pt>
                <c:pt idx="26026">
                  <c:v>-7</c:v>
                </c:pt>
                <c:pt idx="26027">
                  <c:v>-3</c:v>
                </c:pt>
                <c:pt idx="26028">
                  <c:v>1</c:v>
                </c:pt>
                <c:pt idx="26029">
                  <c:v>4</c:v>
                </c:pt>
                <c:pt idx="26030">
                  <c:v>-34</c:v>
                </c:pt>
                <c:pt idx="26031">
                  <c:v>-19</c:v>
                </c:pt>
                <c:pt idx="26032">
                  <c:v>-18</c:v>
                </c:pt>
                <c:pt idx="26033">
                  <c:v>-13</c:v>
                </c:pt>
                <c:pt idx="26034">
                  <c:v>-8</c:v>
                </c:pt>
                <c:pt idx="26035">
                  <c:v>-4</c:v>
                </c:pt>
                <c:pt idx="26036">
                  <c:v>-3</c:v>
                </c:pt>
                <c:pt idx="26037">
                  <c:v>1</c:v>
                </c:pt>
                <c:pt idx="26038">
                  <c:v>3</c:v>
                </c:pt>
                <c:pt idx="26039">
                  <c:v>6</c:v>
                </c:pt>
                <c:pt idx="26040">
                  <c:v>9</c:v>
                </c:pt>
                <c:pt idx="26041">
                  <c:v>10</c:v>
                </c:pt>
                <c:pt idx="26042">
                  <c:v>-23</c:v>
                </c:pt>
                <c:pt idx="26043">
                  <c:v>-16</c:v>
                </c:pt>
                <c:pt idx="26044">
                  <c:v>-13</c:v>
                </c:pt>
                <c:pt idx="26045">
                  <c:v>-12</c:v>
                </c:pt>
                <c:pt idx="26046">
                  <c:v>-9</c:v>
                </c:pt>
                <c:pt idx="26047">
                  <c:v>-7</c:v>
                </c:pt>
                <c:pt idx="26048">
                  <c:v>-7</c:v>
                </c:pt>
                <c:pt idx="26049">
                  <c:v>-6</c:v>
                </c:pt>
                <c:pt idx="26050">
                  <c:v>-3</c:v>
                </c:pt>
                <c:pt idx="26051">
                  <c:v>0</c:v>
                </c:pt>
                <c:pt idx="26052">
                  <c:v>4</c:v>
                </c:pt>
                <c:pt idx="26053">
                  <c:v>6</c:v>
                </c:pt>
                <c:pt idx="26054">
                  <c:v>7</c:v>
                </c:pt>
                <c:pt idx="26055">
                  <c:v>-41</c:v>
                </c:pt>
                <c:pt idx="26056">
                  <c:v>-16</c:v>
                </c:pt>
                <c:pt idx="26057">
                  <c:v>-14</c:v>
                </c:pt>
                <c:pt idx="26058">
                  <c:v>-14</c:v>
                </c:pt>
                <c:pt idx="26059">
                  <c:v>-14</c:v>
                </c:pt>
                <c:pt idx="26060">
                  <c:v>-9</c:v>
                </c:pt>
                <c:pt idx="26061">
                  <c:v>-5</c:v>
                </c:pt>
                <c:pt idx="26062">
                  <c:v>-2</c:v>
                </c:pt>
                <c:pt idx="26063">
                  <c:v>-1</c:v>
                </c:pt>
                <c:pt idx="26064">
                  <c:v>15</c:v>
                </c:pt>
                <c:pt idx="26065">
                  <c:v>16</c:v>
                </c:pt>
                <c:pt idx="26066">
                  <c:v>-25</c:v>
                </c:pt>
                <c:pt idx="26067">
                  <c:v>-16</c:v>
                </c:pt>
                <c:pt idx="26068">
                  <c:v>-14</c:v>
                </c:pt>
                <c:pt idx="26069">
                  <c:v>-13</c:v>
                </c:pt>
                <c:pt idx="26070">
                  <c:v>4</c:v>
                </c:pt>
                <c:pt idx="26071">
                  <c:v>14</c:v>
                </c:pt>
                <c:pt idx="26072">
                  <c:v>17</c:v>
                </c:pt>
                <c:pt idx="26073">
                  <c:v>-30</c:v>
                </c:pt>
                <c:pt idx="26074">
                  <c:v>-13</c:v>
                </c:pt>
                <c:pt idx="26075">
                  <c:v>-11</c:v>
                </c:pt>
                <c:pt idx="26076">
                  <c:v>-11</c:v>
                </c:pt>
                <c:pt idx="26077">
                  <c:v>-3</c:v>
                </c:pt>
                <c:pt idx="26078">
                  <c:v>6</c:v>
                </c:pt>
                <c:pt idx="26079">
                  <c:v>-23</c:v>
                </c:pt>
                <c:pt idx="26080">
                  <c:v>-21</c:v>
                </c:pt>
                <c:pt idx="26081">
                  <c:v>-16</c:v>
                </c:pt>
                <c:pt idx="26082">
                  <c:v>-12</c:v>
                </c:pt>
                <c:pt idx="26083">
                  <c:v>-11</c:v>
                </c:pt>
                <c:pt idx="26084">
                  <c:v>-1</c:v>
                </c:pt>
                <c:pt idx="26085">
                  <c:v>-1</c:v>
                </c:pt>
                <c:pt idx="26086">
                  <c:v>0</c:v>
                </c:pt>
                <c:pt idx="26087">
                  <c:v>-17</c:v>
                </c:pt>
                <c:pt idx="26088">
                  <c:v>-6</c:v>
                </c:pt>
                <c:pt idx="26089">
                  <c:v>-5</c:v>
                </c:pt>
                <c:pt idx="26090">
                  <c:v>-1</c:v>
                </c:pt>
                <c:pt idx="26091">
                  <c:v>-22</c:v>
                </c:pt>
                <c:pt idx="26092">
                  <c:v>-15</c:v>
                </c:pt>
                <c:pt idx="26093">
                  <c:v>-11</c:v>
                </c:pt>
                <c:pt idx="26094">
                  <c:v>-11</c:v>
                </c:pt>
                <c:pt idx="26095">
                  <c:v>-9</c:v>
                </c:pt>
                <c:pt idx="26096">
                  <c:v>-7</c:v>
                </c:pt>
                <c:pt idx="26097">
                  <c:v>-5</c:v>
                </c:pt>
                <c:pt idx="26098">
                  <c:v>-4</c:v>
                </c:pt>
                <c:pt idx="26099">
                  <c:v>-1</c:v>
                </c:pt>
                <c:pt idx="26100">
                  <c:v>1</c:v>
                </c:pt>
                <c:pt idx="26101">
                  <c:v>4</c:v>
                </c:pt>
                <c:pt idx="26102">
                  <c:v>20</c:v>
                </c:pt>
                <c:pt idx="26103">
                  <c:v>-30</c:v>
                </c:pt>
                <c:pt idx="26104">
                  <c:v>-25</c:v>
                </c:pt>
                <c:pt idx="26105">
                  <c:v>-19</c:v>
                </c:pt>
                <c:pt idx="26106">
                  <c:v>-13</c:v>
                </c:pt>
                <c:pt idx="26107">
                  <c:v>-12</c:v>
                </c:pt>
                <c:pt idx="26108">
                  <c:v>-11</c:v>
                </c:pt>
                <c:pt idx="26109">
                  <c:v>-8</c:v>
                </c:pt>
                <c:pt idx="26110">
                  <c:v>1</c:v>
                </c:pt>
                <c:pt idx="26111">
                  <c:v>4</c:v>
                </c:pt>
                <c:pt idx="26112">
                  <c:v>-18</c:v>
                </c:pt>
                <c:pt idx="26113">
                  <c:v>-16</c:v>
                </c:pt>
                <c:pt idx="26114">
                  <c:v>-11</c:v>
                </c:pt>
                <c:pt idx="26115">
                  <c:v>-10</c:v>
                </c:pt>
                <c:pt idx="26116">
                  <c:v>-10</c:v>
                </c:pt>
                <c:pt idx="26117">
                  <c:v>-6</c:v>
                </c:pt>
                <c:pt idx="26118">
                  <c:v>-3</c:v>
                </c:pt>
                <c:pt idx="26119">
                  <c:v>-23</c:v>
                </c:pt>
                <c:pt idx="26120">
                  <c:v>-23</c:v>
                </c:pt>
                <c:pt idx="26121">
                  <c:v>-22</c:v>
                </c:pt>
                <c:pt idx="26122">
                  <c:v>-19</c:v>
                </c:pt>
                <c:pt idx="26123">
                  <c:v>-12</c:v>
                </c:pt>
                <c:pt idx="26124">
                  <c:v>-10</c:v>
                </c:pt>
                <c:pt idx="26125">
                  <c:v>-9</c:v>
                </c:pt>
                <c:pt idx="26126">
                  <c:v>-7</c:v>
                </c:pt>
                <c:pt idx="26127">
                  <c:v>3</c:v>
                </c:pt>
                <c:pt idx="26128">
                  <c:v>10</c:v>
                </c:pt>
                <c:pt idx="26129">
                  <c:v>-14</c:v>
                </c:pt>
                <c:pt idx="26130">
                  <c:v>-10</c:v>
                </c:pt>
                <c:pt idx="26131">
                  <c:v>-8</c:v>
                </c:pt>
                <c:pt idx="26132">
                  <c:v>-6</c:v>
                </c:pt>
                <c:pt idx="26133">
                  <c:v>-5</c:v>
                </c:pt>
                <c:pt idx="26134">
                  <c:v>-4</c:v>
                </c:pt>
                <c:pt idx="26135">
                  <c:v>-28</c:v>
                </c:pt>
                <c:pt idx="26136">
                  <c:v>-23</c:v>
                </c:pt>
                <c:pt idx="26137">
                  <c:v>-16</c:v>
                </c:pt>
                <c:pt idx="26138">
                  <c:v>-12</c:v>
                </c:pt>
                <c:pt idx="26139">
                  <c:v>-1</c:v>
                </c:pt>
                <c:pt idx="26140">
                  <c:v>9</c:v>
                </c:pt>
                <c:pt idx="26141">
                  <c:v>-9</c:v>
                </c:pt>
                <c:pt idx="26142">
                  <c:v>-4</c:v>
                </c:pt>
                <c:pt idx="26143">
                  <c:v>-2</c:v>
                </c:pt>
                <c:pt idx="26144">
                  <c:v>9</c:v>
                </c:pt>
                <c:pt idx="26145">
                  <c:v>22</c:v>
                </c:pt>
                <c:pt idx="26146">
                  <c:v>-18</c:v>
                </c:pt>
                <c:pt idx="26147">
                  <c:v>-17</c:v>
                </c:pt>
                <c:pt idx="26148">
                  <c:v>-17</c:v>
                </c:pt>
                <c:pt idx="26149">
                  <c:v>-15</c:v>
                </c:pt>
                <c:pt idx="26150">
                  <c:v>-14</c:v>
                </c:pt>
                <c:pt idx="26151">
                  <c:v>-13</c:v>
                </c:pt>
                <c:pt idx="26152">
                  <c:v>-13</c:v>
                </c:pt>
                <c:pt idx="26153">
                  <c:v>-12</c:v>
                </c:pt>
                <c:pt idx="26154">
                  <c:v>-11</c:v>
                </c:pt>
                <c:pt idx="26155">
                  <c:v>-9</c:v>
                </c:pt>
                <c:pt idx="26156">
                  <c:v>-7</c:v>
                </c:pt>
                <c:pt idx="26157">
                  <c:v>0</c:v>
                </c:pt>
                <c:pt idx="26158">
                  <c:v>3</c:v>
                </c:pt>
                <c:pt idx="26159">
                  <c:v>13</c:v>
                </c:pt>
                <c:pt idx="26160">
                  <c:v>-24</c:v>
                </c:pt>
                <c:pt idx="26161">
                  <c:v>-16</c:v>
                </c:pt>
                <c:pt idx="26162">
                  <c:v>-7</c:v>
                </c:pt>
                <c:pt idx="26163">
                  <c:v>-6</c:v>
                </c:pt>
                <c:pt idx="26164">
                  <c:v>-5</c:v>
                </c:pt>
                <c:pt idx="26165">
                  <c:v>-3</c:v>
                </c:pt>
                <c:pt idx="26166">
                  <c:v>0</c:v>
                </c:pt>
                <c:pt idx="26167">
                  <c:v>0</c:v>
                </c:pt>
                <c:pt idx="26168">
                  <c:v>1</c:v>
                </c:pt>
                <c:pt idx="26169">
                  <c:v>2</c:v>
                </c:pt>
                <c:pt idx="26170">
                  <c:v>-17</c:v>
                </c:pt>
                <c:pt idx="26171">
                  <c:v>-16</c:v>
                </c:pt>
                <c:pt idx="26172">
                  <c:v>-14</c:v>
                </c:pt>
                <c:pt idx="26173">
                  <c:v>-8</c:v>
                </c:pt>
                <c:pt idx="26174">
                  <c:v>-8</c:v>
                </c:pt>
                <c:pt idx="26175">
                  <c:v>-7</c:v>
                </c:pt>
                <c:pt idx="26176">
                  <c:v>-4</c:v>
                </c:pt>
                <c:pt idx="26177">
                  <c:v>-1</c:v>
                </c:pt>
                <c:pt idx="26178">
                  <c:v>1</c:v>
                </c:pt>
                <c:pt idx="26179">
                  <c:v>-21</c:v>
                </c:pt>
                <c:pt idx="26180">
                  <c:v>-21</c:v>
                </c:pt>
                <c:pt idx="26181">
                  <c:v>-18</c:v>
                </c:pt>
                <c:pt idx="26182">
                  <c:v>-15</c:v>
                </c:pt>
                <c:pt idx="26183">
                  <c:v>-14</c:v>
                </c:pt>
                <c:pt idx="26184">
                  <c:v>-12</c:v>
                </c:pt>
                <c:pt idx="26185">
                  <c:v>-11</c:v>
                </c:pt>
                <c:pt idx="26186">
                  <c:v>-9</c:v>
                </c:pt>
                <c:pt idx="26187">
                  <c:v>-4</c:v>
                </c:pt>
                <c:pt idx="26188">
                  <c:v>-4</c:v>
                </c:pt>
                <c:pt idx="26189">
                  <c:v>3</c:v>
                </c:pt>
                <c:pt idx="26190">
                  <c:v>11</c:v>
                </c:pt>
                <c:pt idx="26191">
                  <c:v>-15</c:v>
                </c:pt>
                <c:pt idx="26192">
                  <c:v>-4</c:v>
                </c:pt>
                <c:pt idx="26193">
                  <c:v>1</c:v>
                </c:pt>
                <c:pt idx="26194">
                  <c:v>2</c:v>
                </c:pt>
                <c:pt idx="26195">
                  <c:v>2</c:v>
                </c:pt>
                <c:pt idx="26196">
                  <c:v>3</c:v>
                </c:pt>
                <c:pt idx="26197">
                  <c:v>4</c:v>
                </c:pt>
                <c:pt idx="26198">
                  <c:v>-36</c:v>
                </c:pt>
                <c:pt idx="26199">
                  <c:v>-30</c:v>
                </c:pt>
                <c:pt idx="26200">
                  <c:v>-21</c:v>
                </c:pt>
                <c:pt idx="26201">
                  <c:v>-9</c:v>
                </c:pt>
                <c:pt idx="26202">
                  <c:v>-7</c:v>
                </c:pt>
                <c:pt idx="26203">
                  <c:v>7</c:v>
                </c:pt>
                <c:pt idx="26204">
                  <c:v>9</c:v>
                </c:pt>
                <c:pt idx="26205">
                  <c:v>-30</c:v>
                </c:pt>
                <c:pt idx="26206">
                  <c:v>-18</c:v>
                </c:pt>
                <c:pt idx="26207">
                  <c:v>-18</c:v>
                </c:pt>
                <c:pt idx="26208">
                  <c:v>-13</c:v>
                </c:pt>
                <c:pt idx="26209">
                  <c:v>-5</c:v>
                </c:pt>
                <c:pt idx="26210">
                  <c:v>-2</c:v>
                </c:pt>
                <c:pt idx="26211">
                  <c:v>0</c:v>
                </c:pt>
                <c:pt idx="26212">
                  <c:v>3</c:v>
                </c:pt>
                <c:pt idx="26213">
                  <c:v>-37</c:v>
                </c:pt>
                <c:pt idx="26214">
                  <c:v>-22</c:v>
                </c:pt>
                <c:pt idx="26215">
                  <c:v>-10</c:v>
                </c:pt>
                <c:pt idx="26216">
                  <c:v>-3</c:v>
                </c:pt>
                <c:pt idx="26217">
                  <c:v>11</c:v>
                </c:pt>
                <c:pt idx="26218">
                  <c:v>-35</c:v>
                </c:pt>
                <c:pt idx="26219">
                  <c:v>-30</c:v>
                </c:pt>
                <c:pt idx="26220">
                  <c:v>-23</c:v>
                </c:pt>
                <c:pt idx="26221">
                  <c:v>-17</c:v>
                </c:pt>
                <c:pt idx="26222">
                  <c:v>-13</c:v>
                </c:pt>
                <c:pt idx="26223">
                  <c:v>-9</c:v>
                </c:pt>
                <c:pt idx="26224">
                  <c:v>-6</c:v>
                </c:pt>
                <c:pt idx="26225">
                  <c:v>0</c:v>
                </c:pt>
                <c:pt idx="26226">
                  <c:v>1</c:v>
                </c:pt>
                <c:pt idx="26227">
                  <c:v>2</c:v>
                </c:pt>
                <c:pt idx="26228">
                  <c:v>6</c:v>
                </c:pt>
                <c:pt idx="26229">
                  <c:v>8</c:v>
                </c:pt>
                <c:pt idx="26230">
                  <c:v>9</c:v>
                </c:pt>
                <c:pt idx="26231">
                  <c:v>-29</c:v>
                </c:pt>
                <c:pt idx="26232">
                  <c:v>-10</c:v>
                </c:pt>
                <c:pt idx="26233">
                  <c:v>-10</c:v>
                </c:pt>
                <c:pt idx="26234">
                  <c:v>-7</c:v>
                </c:pt>
                <c:pt idx="26235">
                  <c:v>-7</c:v>
                </c:pt>
                <c:pt idx="26236">
                  <c:v>-6</c:v>
                </c:pt>
                <c:pt idx="26237">
                  <c:v>-3</c:v>
                </c:pt>
                <c:pt idx="26238">
                  <c:v>0</c:v>
                </c:pt>
                <c:pt idx="26239">
                  <c:v>3</c:v>
                </c:pt>
                <c:pt idx="26240">
                  <c:v>8</c:v>
                </c:pt>
                <c:pt idx="26241">
                  <c:v>10</c:v>
                </c:pt>
                <c:pt idx="26242">
                  <c:v>29</c:v>
                </c:pt>
                <c:pt idx="26243">
                  <c:v>-28</c:v>
                </c:pt>
                <c:pt idx="26244">
                  <c:v>-25</c:v>
                </c:pt>
                <c:pt idx="26245">
                  <c:v>-11</c:v>
                </c:pt>
                <c:pt idx="26246">
                  <c:v>-10</c:v>
                </c:pt>
                <c:pt idx="26247">
                  <c:v>-6</c:v>
                </c:pt>
                <c:pt idx="26248">
                  <c:v>-2</c:v>
                </c:pt>
                <c:pt idx="26249">
                  <c:v>6</c:v>
                </c:pt>
                <c:pt idx="26250">
                  <c:v>-7</c:v>
                </c:pt>
                <c:pt idx="26251">
                  <c:v>-4</c:v>
                </c:pt>
                <c:pt idx="26252">
                  <c:v>-21</c:v>
                </c:pt>
                <c:pt idx="26253">
                  <c:v>-18</c:v>
                </c:pt>
                <c:pt idx="26254">
                  <c:v>-14</c:v>
                </c:pt>
                <c:pt idx="26255">
                  <c:v>-14</c:v>
                </c:pt>
                <c:pt idx="26256">
                  <c:v>-12</c:v>
                </c:pt>
                <c:pt idx="26257">
                  <c:v>-12</c:v>
                </c:pt>
                <c:pt idx="26258">
                  <c:v>-10</c:v>
                </c:pt>
                <c:pt idx="26259">
                  <c:v>-7</c:v>
                </c:pt>
                <c:pt idx="26260">
                  <c:v>-5</c:v>
                </c:pt>
                <c:pt idx="26261">
                  <c:v>-3</c:v>
                </c:pt>
                <c:pt idx="26262">
                  <c:v>2</c:v>
                </c:pt>
                <c:pt idx="26263">
                  <c:v>5</c:v>
                </c:pt>
                <c:pt idx="26264">
                  <c:v>8</c:v>
                </c:pt>
                <c:pt idx="26265">
                  <c:v>-6</c:v>
                </c:pt>
                <c:pt idx="26266">
                  <c:v>1</c:v>
                </c:pt>
                <c:pt idx="26267">
                  <c:v>12</c:v>
                </c:pt>
                <c:pt idx="26268">
                  <c:v>-23</c:v>
                </c:pt>
                <c:pt idx="26269">
                  <c:v>-20</c:v>
                </c:pt>
                <c:pt idx="26270">
                  <c:v>-13</c:v>
                </c:pt>
                <c:pt idx="26271">
                  <c:v>-10</c:v>
                </c:pt>
                <c:pt idx="26272">
                  <c:v>-3</c:v>
                </c:pt>
                <c:pt idx="26273">
                  <c:v>-2</c:v>
                </c:pt>
                <c:pt idx="26274">
                  <c:v>1</c:v>
                </c:pt>
                <c:pt idx="26275">
                  <c:v>13</c:v>
                </c:pt>
                <c:pt idx="26276">
                  <c:v>-13</c:v>
                </c:pt>
                <c:pt idx="26277">
                  <c:v>-11</c:v>
                </c:pt>
                <c:pt idx="26278">
                  <c:v>-8</c:v>
                </c:pt>
                <c:pt idx="26279">
                  <c:v>-7</c:v>
                </c:pt>
                <c:pt idx="26280">
                  <c:v>-6</c:v>
                </c:pt>
                <c:pt idx="26281">
                  <c:v>1</c:v>
                </c:pt>
                <c:pt idx="26282">
                  <c:v>5</c:v>
                </c:pt>
                <c:pt idx="26283">
                  <c:v>-31</c:v>
                </c:pt>
                <c:pt idx="26284">
                  <c:v>-20</c:v>
                </c:pt>
                <c:pt idx="26285">
                  <c:v>-19</c:v>
                </c:pt>
                <c:pt idx="26286">
                  <c:v>-12</c:v>
                </c:pt>
                <c:pt idx="26287">
                  <c:v>-4</c:v>
                </c:pt>
                <c:pt idx="26288">
                  <c:v>0</c:v>
                </c:pt>
                <c:pt idx="26289">
                  <c:v>1</c:v>
                </c:pt>
                <c:pt idx="26290">
                  <c:v>-27</c:v>
                </c:pt>
                <c:pt idx="26291">
                  <c:v>-27</c:v>
                </c:pt>
                <c:pt idx="26292">
                  <c:v>-19</c:v>
                </c:pt>
                <c:pt idx="26293">
                  <c:v>-16</c:v>
                </c:pt>
                <c:pt idx="26294">
                  <c:v>-16</c:v>
                </c:pt>
                <c:pt idx="26295">
                  <c:v>-14</c:v>
                </c:pt>
                <c:pt idx="26296">
                  <c:v>-12</c:v>
                </c:pt>
                <c:pt idx="26297">
                  <c:v>-8</c:v>
                </c:pt>
                <c:pt idx="26298">
                  <c:v>-7</c:v>
                </c:pt>
                <c:pt idx="26299">
                  <c:v>-5</c:v>
                </c:pt>
                <c:pt idx="26300">
                  <c:v>0</c:v>
                </c:pt>
                <c:pt idx="26301">
                  <c:v>26</c:v>
                </c:pt>
                <c:pt idx="26302">
                  <c:v>-15</c:v>
                </c:pt>
                <c:pt idx="26303">
                  <c:v>-5</c:v>
                </c:pt>
                <c:pt idx="26304">
                  <c:v>-1</c:v>
                </c:pt>
                <c:pt idx="26305">
                  <c:v>3</c:v>
                </c:pt>
                <c:pt idx="26306">
                  <c:v>5</c:v>
                </c:pt>
                <c:pt idx="26307">
                  <c:v>9</c:v>
                </c:pt>
                <c:pt idx="26308">
                  <c:v>-32</c:v>
                </c:pt>
                <c:pt idx="26309">
                  <c:v>-16</c:v>
                </c:pt>
                <c:pt idx="26310">
                  <c:v>-13</c:v>
                </c:pt>
                <c:pt idx="26311">
                  <c:v>-26</c:v>
                </c:pt>
                <c:pt idx="26312">
                  <c:v>-25</c:v>
                </c:pt>
                <c:pt idx="26313">
                  <c:v>-22</c:v>
                </c:pt>
                <c:pt idx="26314">
                  <c:v>-21</c:v>
                </c:pt>
                <c:pt idx="26315">
                  <c:v>-20</c:v>
                </c:pt>
                <c:pt idx="26316">
                  <c:v>-13</c:v>
                </c:pt>
                <c:pt idx="26317">
                  <c:v>-13</c:v>
                </c:pt>
                <c:pt idx="26318">
                  <c:v>-4</c:v>
                </c:pt>
                <c:pt idx="26319">
                  <c:v>0</c:v>
                </c:pt>
                <c:pt idx="26320">
                  <c:v>4</c:v>
                </c:pt>
                <c:pt idx="26321">
                  <c:v>10</c:v>
                </c:pt>
                <c:pt idx="26322">
                  <c:v>23</c:v>
                </c:pt>
                <c:pt idx="26323">
                  <c:v>-20</c:v>
                </c:pt>
                <c:pt idx="26324">
                  <c:v>-18</c:v>
                </c:pt>
                <c:pt idx="26325">
                  <c:v>-6</c:v>
                </c:pt>
                <c:pt idx="26326">
                  <c:v>-6</c:v>
                </c:pt>
                <c:pt idx="26327">
                  <c:v>7</c:v>
                </c:pt>
                <c:pt idx="26328">
                  <c:v>-26</c:v>
                </c:pt>
                <c:pt idx="26329">
                  <c:v>-15</c:v>
                </c:pt>
                <c:pt idx="26330">
                  <c:v>-10</c:v>
                </c:pt>
                <c:pt idx="26331">
                  <c:v>-5</c:v>
                </c:pt>
                <c:pt idx="26332">
                  <c:v>-2</c:v>
                </c:pt>
                <c:pt idx="26333">
                  <c:v>7</c:v>
                </c:pt>
                <c:pt idx="26334">
                  <c:v>7</c:v>
                </c:pt>
                <c:pt idx="26335">
                  <c:v>-24</c:v>
                </c:pt>
                <c:pt idx="26336">
                  <c:v>-15</c:v>
                </c:pt>
                <c:pt idx="26337">
                  <c:v>-11</c:v>
                </c:pt>
                <c:pt idx="26338">
                  <c:v>-5</c:v>
                </c:pt>
                <c:pt idx="26339">
                  <c:v>3</c:v>
                </c:pt>
                <c:pt idx="26340">
                  <c:v>-30</c:v>
                </c:pt>
                <c:pt idx="26341">
                  <c:v>-22</c:v>
                </c:pt>
                <c:pt idx="26342">
                  <c:v>-15</c:v>
                </c:pt>
                <c:pt idx="26343">
                  <c:v>-8</c:v>
                </c:pt>
                <c:pt idx="26344">
                  <c:v>-6</c:v>
                </c:pt>
                <c:pt idx="26345">
                  <c:v>3</c:v>
                </c:pt>
                <c:pt idx="26346">
                  <c:v>8</c:v>
                </c:pt>
                <c:pt idx="26347">
                  <c:v>8</c:v>
                </c:pt>
                <c:pt idx="26348">
                  <c:v>17</c:v>
                </c:pt>
                <c:pt idx="26349">
                  <c:v>-17</c:v>
                </c:pt>
                <c:pt idx="26350">
                  <c:v>-12</c:v>
                </c:pt>
                <c:pt idx="26351">
                  <c:v>-10</c:v>
                </c:pt>
                <c:pt idx="26352">
                  <c:v>-5</c:v>
                </c:pt>
                <c:pt idx="26353">
                  <c:v>-4</c:v>
                </c:pt>
                <c:pt idx="26354">
                  <c:v>-2</c:v>
                </c:pt>
                <c:pt idx="26355">
                  <c:v>-27</c:v>
                </c:pt>
                <c:pt idx="26356">
                  <c:v>-18</c:v>
                </c:pt>
                <c:pt idx="26357">
                  <c:v>-12</c:v>
                </c:pt>
                <c:pt idx="26358">
                  <c:v>-9</c:v>
                </c:pt>
                <c:pt idx="26359">
                  <c:v>-8</c:v>
                </c:pt>
                <c:pt idx="26360">
                  <c:v>-6</c:v>
                </c:pt>
                <c:pt idx="26361">
                  <c:v>6</c:v>
                </c:pt>
                <c:pt idx="26362">
                  <c:v>-28</c:v>
                </c:pt>
                <c:pt idx="26363">
                  <c:v>-23</c:v>
                </c:pt>
                <c:pt idx="26364">
                  <c:v>-16</c:v>
                </c:pt>
                <c:pt idx="26365">
                  <c:v>-9</c:v>
                </c:pt>
                <c:pt idx="26366">
                  <c:v>-5</c:v>
                </c:pt>
                <c:pt idx="26367">
                  <c:v>-4</c:v>
                </c:pt>
                <c:pt idx="26368">
                  <c:v>1</c:v>
                </c:pt>
                <c:pt idx="26369">
                  <c:v>-28</c:v>
                </c:pt>
                <c:pt idx="26370">
                  <c:v>-14</c:v>
                </c:pt>
                <c:pt idx="26371">
                  <c:v>-14</c:v>
                </c:pt>
                <c:pt idx="26372">
                  <c:v>-13</c:v>
                </c:pt>
                <c:pt idx="26373">
                  <c:v>-7</c:v>
                </c:pt>
                <c:pt idx="26374">
                  <c:v>2</c:v>
                </c:pt>
                <c:pt idx="26375">
                  <c:v>7</c:v>
                </c:pt>
                <c:pt idx="26376">
                  <c:v>17</c:v>
                </c:pt>
                <c:pt idx="26377">
                  <c:v>-31</c:v>
                </c:pt>
                <c:pt idx="26378">
                  <c:v>-14</c:v>
                </c:pt>
                <c:pt idx="26379">
                  <c:v>-8</c:v>
                </c:pt>
                <c:pt idx="26380">
                  <c:v>-8</c:v>
                </c:pt>
                <c:pt idx="26381">
                  <c:v>14</c:v>
                </c:pt>
                <c:pt idx="26382">
                  <c:v>-31</c:v>
                </c:pt>
                <c:pt idx="26383">
                  <c:v>-17</c:v>
                </c:pt>
                <c:pt idx="26384">
                  <c:v>-17</c:v>
                </c:pt>
                <c:pt idx="26385">
                  <c:v>-10</c:v>
                </c:pt>
                <c:pt idx="26386">
                  <c:v>-9</c:v>
                </c:pt>
                <c:pt idx="26387">
                  <c:v>-2</c:v>
                </c:pt>
                <c:pt idx="26388">
                  <c:v>0</c:v>
                </c:pt>
                <c:pt idx="26389">
                  <c:v>5</c:v>
                </c:pt>
                <c:pt idx="26390">
                  <c:v>15</c:v>
                </c:pt>
                <c:pt idx="26391">
                  <c:v>-27</c:v>
                </c:pt>
                <c:pt idx="26392">
                  <c:v>-20</c:v>
                </c:pt>
                <c:pt idx="26393">
                  <c:v>-20</c:v>
                </c:pt>
                <c:pt idx="26394">
                  <c:v>-16</c:v>
                </c:pt>
                <c:pt idx="26395">
                  <c:v>-4</c:v>
                </c:pt>
                <c:pt idx="26396">
                  <c:v>-21</c:v>
                </c:pt>
                <c:pt idx="26397">
                  <c:v>-14</c:v>
                </c:pt>
                <c:pt idx="26398">
                  <c:v>-1</c:v>
                </c:pt>
                <c:pt idx="26399">
                  <c:v>1</c:v>
                </c:pt>
                <c:pt idx="26400">
                  <c:v>-21</c:v>
                </c:pt>
                <c:pt idx="26401">
                  <c:v>-13</c:v>
                </c:pt>
                <c:pt idx="26402">
                  <c:v>-9</c:v>
                </c:pt>
                <c:pt idx="26403">
                  <c:v>-8</c:v>
                </c:pt>
                <c:pt idx="26404">
                  <c:v>-4</c:v>
                </c:pt>
                <c:pt idx="26405">
                  <c:v>-3</c:v>
                </c:pt>
                <c:pt idx="26406">
                  <c:v>-12</c:v>
                </c:pt>
                <c:pt idx="26407">
                  <c:v>-11</c:v>
                </c:pt>
                <c:pt idx="26408">
                  <c:v>-10</c:v>
                </c:pt>
                <c:pt idx="26409">
                  <c:v>-10</c:v>
                </c:pt>
                <c:pt idx="26410">
                  <c:v>-8</c:v>
                </c:pt>
                <c:pt idx="26411">
                  <c:v>-5</c:v>
                </c:pt>
                <c:pt idx="26412">
                  <c:v>-3</c:v>
                </c:pt>
                <c:pt idx="26413">
                  <c:v>3</c:v>
                </c:pt>
                <c:pt idx="26414">
                  <c:v>13</c:v>
                </c:pt>
                <c:pt idx="26415">
                  <c:v>-26</c:v>
                </c:pt>
                <c:pt idx="26416">
                  <c:v>-7</c:v>
                </c:pt>
                <c:pt idx="26417">
                  <c:v>-4</c:v>
                </c:pt>
                <c:pt idx="26418">
                  <c:v>3</c:v>
                </c:pt>
                <c:pt idx="26419">
                  <c:v>5</c:v>
                </c:pt>
                <c:pt idx="26420">
                  <c:v>8</c:v>
                </c:pt>
                <c:pt idx="26421">
                  <c:v>9</c:v>
                </c:pt>
                <c:pt idx="26422">
                  <c:v>9</c:v>
                </c:pt>
                <c:pt idx="26423">
                  <c:v>-6</c:v>
                </c:pt>
                <c:pt idx="26424">
                  <c:v>-2</c:v>
                </c:pt>
                <c:pt idx="26425">
                  <c:v>12</c:v>
                </c:pt>
                <c:pt idx="26426">
                  <c:v>16</c:v>
                </c:pt>
                <c:pt idx="26427">
                  <c:v>-9</c:v>
                </c:pt>
                <c:pt idx="26428">
                  <c:v>-5</c:v>
                </c:pt>
                <c:pt idx="26429">
                  <c:v>-1</c:v>
                </c:pt>
                <c:pt idx="26430">
                  <c:v>1</c:v>
                </c:pt>
                <c:pt idx="26431">
                  <c:v>2</c:v>
                </c:pt>
                <c:pt idx="26432">
                  <c:v>4</c:v>
                </c:pt>
                <c:pt idx="26433">
                  <c:v>-30</c:v>
                </c:pt>
                <c:pt idx="26434">
                  <c:v>-21</c:v>
                </c:pt>
                <c:pt idx="26435">
                  <c:v>-18</c:v>
                </c:pt>
                <c:pt idx="26436">
                  <c:v>-8</c:v>
                </c:pt>
                <c:pt idx="26437">
                  <c:v>-3</c:v>
                </c:pt>
                <c:pt idx="26438">
                  <c:v>-24</c:v>
                </c:pt>
                <c:pt idx="26439">
                  <c:v>-16</c:v>
                </c:pt>
                <c:pt idx="26440">
                  <c:v>-6</c:v>
                </c:pt>
                <c:pt idx="26441">
                  <c:v>17</c:v>
                </c:pt>
                <c:pt idx="26442">
                  <c:v>-23</c:v>
                </c:pt>
                <c:pt idx="26443">
                  <c:v>-23</c:v>
                </c:pt>
                <c:pt idx="26444">
                  <c:v>-21</c:v>
                </c:pt>
                <c:pt idx="26445">
                  <c:v>-16</c:v>
                </c:pt>
                <c:pt idx="26446">
                  <c:v>-4</c:v>
                </c:pt>
                <c:pt idx="26447">
                  <c:v>1</c:v>
                </c:pt>
                <c:pt idx="26448">
                  <c:v>7</c:v>
                </c:pt>
                <c:pt idx="26449">
                  <c:v>-28</c:v>
                </c:pt>
                <c:pt idx="26450">
                  <c:v>-24</c:v>
                </c:pt>
                <c:pt idx="26451">
                  <c:v>-24</c:v>
                </c:pt>
                <c:pt idx="26452">
                  <c:v>-15</c:v>
                </c:pt>
                <c:pt idx="26453">
                  <c:v>-13</c:v>
                </c:pt>
                <c:pt idx="26454">
                  <c:v>-10</c:v>
                </c:pt>
                <c:pt idx="26455">
                  <c:v>-9</c:v>
                </c:pt>
                <c:pt idx="26456">
                  <c:v>-9</c:v>
                </c:pt>
                <c:pt idx="26457">
                  <c:v>4</c:v>
                </c:pt>
                <c:pt idx="26458">
                  <c:v>-29</c:v>
                </c:pt>
                <c:pt idx="26459">
                  <c:v>-28</c:v>
                </c:pt>
                <c:pt idx="26460">
                  <c:v>-9</c:v>
                </c:pt>
                <c:pt idx="26461">
                  <c:v>-5</c:v>
                </c:pt>
                <c:pt idx="26462">
                  <c:v>-1</c:v>
                </c:pt>
                <c:pt idx="26463">
                  <c:v>-15</c:v>
                </c:pt>
                <c:pt idx="26464">
                  <c:v>-14</c:v>
                </c:pt>
                <c:pt idx="26465">
                  <c:v>-13</c:v>
                </c:pt>
                <c:pt idx="26466">
                  <c:v>2</c:v>
                </c:pt>
                <c:pt idx="26467">
                  <c:v>-15</c:v>
                </c:pt>
                <c:pt idx="26468">
                  <c:v>-6</c:v>
                </c:pt>
                <c:pt idx="26469">
                  <c:v>12</c:v>
                </c:pt>
                <c:pt idx="26470">
                  <c:v>-20</c:v>
                </c:pt>
                <c:pt idx="26471">
                  <c:v>-15</c:v>
                </c:pt>
                <c:pt idx="26472">
                  <c:v>-6</c:v>
                </c:pt>
                <c:pt idx="26473">
                  <c:v>-28</c:v>
                </c:pt>
                <c:pt idx="26474">
                  <c:v>-14</c:v>
                </c:pt>
                <c:pt idx="26475">
                  <c:v>-11</c:v>
                </c:pt>
                <c:pt idx="26476">
                  <c:v>-6</c:v>
                </c:pt>
                <c:pt idx="26477">
                  <c:v>-3</c:v>
                </c:pt>
                <c:pt idx="26478">
                  <c:v>-2</c:v>
                </c:pt>
                <c:pt idx="26479">
                  <c:v>3</c:v>
                </c:pt>
                <c:pt idx="26480">
                  <c:v>5</c:v>
                </c:pt>
                <c:pt idx="26481">
                  <c:v>-35</c:v>
                </c:pt>
                <c:pt idx="26482">
                  <c:v>-13</c:v>
                </c:pt>
                <c:pt idx="26483">
                  <c:v>-10</c:v>
                </c:pt>
                <c:pt idx="26484">
                  <c:v>-9</c:v>
                </c:pt>
                <c:pt idx="26485">
                  <c:v>-2</c:v>
                </c:pt>
                <c:pt idx="26486">
                  <c:v>-31</c:v>
                </c:pt>
                <c:pt idx="26487">
                  <c:v>-17</c:v>
                </c:pt>
                <c:pt idx="26488">
                  <c:v>-13</c:v>
                </c:pt>
                <c:pt idx="26489">
                  <c:v>-9</c:v>
                </c:pt>
                <c:pt idx="26490">
                  <c:v>-8</c:v>
                </c:pt>
                <c:pt idx="26491">
                  <c:v>-7</c:v>
                </c:pt>
                <c:pt idx="26492">
                  <c:v>-6</c:v>
                </c:pt>
                <c:pt idx="26493">
                  <c:v>-6</c:v>
                </c:pt>
                <c:pt idx="26494">
                  <c:v>1</c:v>
                </c:pt>
                <c:pt idx="26495">
                  <c:v>1</c:v>
                </c:pt>
                <c:pt idx="26496">
                  <c:v>1</c:v>
                </c:pt>
                <c:pt idx="26497">
                  <c:v>-28</c:v>
                </c:pt>
                <c:pt idx="26498">
                  <c:v>-11</c:v>
                </c:pt>
                <c:pt idx="26499">
                  <c:v>-8</c:v>
                </c:pt>
                <c:pt idx="26500">
                  <c:v>-8</c:v>
                </c:pt>
                <c:pt idx="26501">
                  <c:v>-8</c:v>
                </c:pt>
                <c:pt idx="26502">
                  <c:v>-7</c:v>
                </c:pt>
                <c:pt idx="26503">
                  <c:v>-5</c:v>
                </c:pt>
                <c:pt idx="26504">
                  <c:v>-2</c:v>
                </c:pt>
                <c:pt idx="26505">
                  <c:v>0</c:v>
                </c:pt>
                <c:pt idx="26506">
                  <c:v>3</c:v>
                </c:pt>
                <c:pt idx="26507">
                  <c:v>-36</c:v>
                </c:pt>
                <c:pt idx="26508">
                  <c:v>-21</c:v>
                </c:pt>
                <c:pt idx="26509">
                  <c:v>-17</c:v>
                </c:pt>
                <c:pt idx="26510">
                  <c:v>-15</c:v>
                </c:pt>
                <c:pt idx="26511">
                  <c:v>-12</c:v>
                </c:pt>
                <c:pt idx="26512">
                  <c:v>-9</c:v>
                </c:pt>
                <c:pt idx="26513">
                  <c:v>-6</c:v>
                </c:pt>
                <c:pt idx="26514">
                  <c:v>-6</c:v>
                </c:pt>
                <c:pt idx="26515">
                  <c:v>8</c:v>
                </c:pt>
                <c:pt idx="26516">
                  <c:v>-16</c:v>
                </c:pt>
                <c:pt idx="26517">
                  <c:v>-5</c:v>
                </c:pt>
                <c:pt idx="26518">
                  <c:v>6</c:v>
                </c:pt>
                <c:pt idx="26519">
                  <c:v>-23</c:v>
                </c:pt>
                <c:pt idx="26520">
                  <c:v>-18</c:v>
                </c:pt>
                <c:pt idx="26521">
                  <c:v>-9</c:v>
                </c:pt>
                <c:pt idx="26522">
                  <c:v>-6</c:v>
                </c:pt>
                <c:pt idx="26523">
                  <c:v>-4</c:v>
                </c:pt>
                <c:pt idx="26524">
                  <c:v>2</c:v>
                </c:pt>
                <c:pt idx="26525">
                  <c:v>-18</c:v>
                </c:pt>
                <c:pt idx="26526">
                  <c:v>-12</c:v>
                </c:pt>
                <c:pt idx="26527">
                  <c:v>8</c:v>
                </c:pt>
                <c:pt idx="26528">
                  <c:v>-16</c:v>
                </c:pt>
                <c:pt idx="26529">
                  <c:v>-11</c:v>
                </c:pt>
                <c:pt idx="26530">
                  <c:v>-2</c:v>
                </c:pt>
                <c:pt idx="26531">
                  <c:v>2</c:v>
                </c:pt>
                <c:pt idx="26532">
                  <c:v>-28</c:v>
                </c:pt>
                <c:pt idx="26533">
                  <c:v>-12</c:v>
                </c:pt>
                <c:pt idx="26534">
                  <c:v>-12</c:v>
                </c:pt>
                <c:pt idx="26535">
                  <c:v>-6</c:v>
                </c:pt>
                <c:pt idx="26536">
                  <c:v>1</c:v>
                </c:pt>
                <c:pt idx="26537">
                  <c:v>-13</c:v>
                </c:pt>
                <c:pt idx="26538">
                  <c:v>-11</c:v>
                </c:pt>
                <c:pt idx="26539">
                  <c:v>-7</c:v>
                </c:pt>
                <c:pt idx="26540">
                  <c:v>-16</c:v>
                </c:pt>
                <c:pt idx="26541">
                  <c:v>-6</c:v>
                </c:pt>
                <c:pt idx="26542">
                  <c:v>7</c:v>
                </c:pt>
                <c:pt idx="26543">
                  <c:v>-30</c:v>
                </c:pt>
                <c:pt idx="26544">
                  <c:v>-17</c:v>
                </c:pt>
                <c:pt idx="26545">
                  <c:v>2</c:v>
                </c:pt>
                <c:pt idx="26546">
                  <c:v>-18</c:v>
                </c:pt>
                <c:pt idx="26547">
                  <c:v>-17</c:v>
                </c:pt>
                <c:pt idx="26548">
                  <c:v>-17</c:v>
                </c:pt>
                <c:pt idx="26549">
                  <c:v>-15</c:v>
                </c:pt>
                <c:pt idx="26550">
                  <c:v>-9</c:v>
                </c:pt>
                <c:pt idx="26551">
                  <c:v>-9</c:v>
                </c:pt>
                <c:pt idx="26552">
                  <c:v>4</c:v>
                </c:pt>
                <c:pt idx="26553">
                  <c:v>4</c:v>
                </c:pt>
                <c:pt idx="26554">
                  <c:v>-16</c:v>
                </c:pt>
                <c:pt idx="26555">
                  <c:v>-10</c:v>
                </c:pt>
                <c:pt idx="26556">
                  <c:v>-10</c:v>
                </c:pt>
                <c:pt idx="26557">
                  <c:v>-5</c:v>
                </c:pt>
                <c:pt idx="26558">
                  <c:v>-16</c:v>
                </c:pt>
                <c:pt idx="26559">
                  <c:v>-5</c:v>
                </c:pt>
                <c:pt idx="26560">
                  <c:v>-2</c:v>
                </c:pt>
                <c:pt idx="26561">
                  <c:v>6</c:v>
                </c:pt>
                <c:pt idx="26562">
                  <c:v>15</c:v>
                </c:pt>
                <c:pt idx="26563">
                  <c:v>21</c:v>
                </c:pt>
                <c:pt idx="26564">
                  <c:v>-14</c:v>
                </c:pt>
                <c:pt idx="26565">
                  <c:v>-11</c:v>
                </c:pt>
                <c:pt idx="26566">
                  <c:v>-7</c:v>
                </c:pt>
                <c:pt idx="26567">
                  <c:v>-13</c:v>
                </c:pt>
                <c:pt idx="26568">
                  <c:v>-11</c:v>
                </c:pt>
                <c:pt idx="26569">
                  <c:v>-6</c:v>
                </c:pt>
                <c:pt idx="26570">
                  <c:v>-6</c:v>
                </c:pt>
                <c:pt idx="26571">
                  <c:v>13</c:v>
                </c:pt>
                <c:pt idx="26572">
                  <c:v>-27</c:v>
                </c:pt>
                <c:pt idx="26573">
                  <c:v>2</c:v>
                </c:pt>
                <c:pt idx="26574">
                  <c:v>21</c:v>
                </c:pt>
                <c:pt idx="26575">
                  <c:v>-19</c:v>
                </c:pt>
                <c:pt idx="26576">
                  <c:v>-2</c:v>
                </c:pt>
                <c:pt idx="26577">
                  <c:v>-28</c:v>
                </c:pt>
                <c:pt idx="26578">
                  <c:v>-19</c:v>
                </c:pt>
                <c:pt idx="26579">
                  <c:v>-16</c:v>
                </c:pt>
                <c:pt idx="26580">
                  <c:v>-15</c:v>
                </c:pt>
                <c:pt idx="26581">
                  <c:v>-8</c:v>
                </c:pt>
                <c:pt idx="26582">
                  <c:v>-5</c:v>
                </c:pt>
                <c:pt idx="26583">
                  <c:v>-4</c:v>
                </c:pt>
                <c:pt idx="26584">
                  <c:v>-2</c:v>
                </c:pt>
                <c:pt idx="26585">
                  <c:v>-20</c:v>
                </c:pt>
                <c:pt idx="26586">
                  <c:v>-17</c:v>
                </c:pt>
                <c:pt idx="26587">
                  <c:v>-12</c:v>
                </c:pt>
                <c:pt idx="26588">
                  <c:v>-5</c:v>
                </c:pt>
                <c:pt idx="26589">
                  <c:v>-16</c:v>
                </c:pt>
                <c:pt idx="26590">
                  <c:v>-20</c:v>
                </c:pt>
                <c:pt idx="26591">
                  <c:v>-14</c:v>
                </c:pt>
                <c:pt idx="26592">
                  <c:v>-4</c:v>
                </c:pt>
                <c:pt idx="26593">
                  <c:v>1</c:v>
                </c:pt>
                <c:pt idx="26594">
                  <c:v>4</c:v>
                </c:pt>
                <c:pt idx="26595">
                  <c:v>-41</c:v>
                </c:pt>
                <c:pt idx="26596">
                  <c:v>-22</c:v>
                </c:pt>
                <c:pt idx="26597">
                  <c:v>-21</c:v>
                </c:pt>
                <c:pt idx="26598">
                  <c:v>-16</c:v>
                </c:pt>
                <c:pt idx="26599">
                  <c:v>-12</c:v>
                </c:pt>
                <c:pt idx="26600">
                  <c:v>-1</c:v>
                </c:pt>
                <c:pt idx="26601">
                  <c:v>0</c:v>
                </c:pt>
                <c:pt idx="26602">
                  <c:v>-16</c:v>
                </c:pt>
                <c:pt idx="26603">
                  <c:v>-16</c:v>
                </c:pt>
                <c:pt idx="26604">
                  <c:v>-11</c:v>
                </c:pt>
                <c:pt idx="26605">
                  <c:v>-6</c:v>
                </c:pt>
                <c:pt idx="26606">
                  <c:v>-17</c:v>
                </c:pt>
                <c:pt idx="26607">
                  <c:v>-7</c:v>
                </c:pt>
                <c:pt idx="26608">
                  <c:v>-3</c:v>
                </c:pt>
                <c:pt idx="26609">
                  <c:v>2</c:v>
                </c:pt>
                <c:pt idx="26610">
                  <c:v>-22</c:v>
                </c:pt>
                <c:pt idx="26611">
                  <c:v>-19</c:v>
                </c:pt>
                <c:pt idx="26612">
                  <c:v>-4</c:v>
                </c:pt>
                <c:pt idx="26613">
                  <c:v>-2</c:v>
                </c:pt>
                <c:pt idx="26614">
                  <c:v>-2</c:v>
                </c:pt>
                <c:pt idx="26615">
                  <c:v>-20</c:v>
                </c:pt>
                <c:pt idx="26616">
                  <c:v>-17</c:v>
                </c:pt>
                <c:pt idx="26617">
                  <c:v>-9</c:v>
                </c:pt>
                <c:pt idx="26618">
                  <c:v>-1</c:v>
                </c:pt>
                <c:pt idx="26619">
                  <c:v>6</c:v>
                </c:pt>
                <c:pt idx="26620">
                  <c:v>-20</c:v>
                </c:pt>
                <c:pt idx="26621">
                  <c:v>-14</c:v>
                </c:pt>
                <c:pt idx="26622">
                  <c:v>-6</c:v>
                </c:pt>
                <c:pt idx="26623">
                  <c:v>-6</c:v>
                </c:pt>
                <c:pt idx="26624">
                  <c:v>2</c:v>
                </c:pt>
                <c:pt idx="26625">
                  <c:v>10</c:v>
                </c:pt>
                <c:pt idx="26626">
                  <c:v>-31</c:v>
                </c:pt>
                <c:pt idx="26627">
                  <c:v>-23</c:v>
                </c:pt>
                <c:pt idx="26628">
                  <c:v>-19</c:v>
                </c:pt>
                <c:pt idx="26629">
                  <c:v>-7</c:v>
                </c:pt>
                <c:pt idx="26630">
                  <c:v>-5</c:v>
                </c:pt>
                <c:pt idx="26631">
                  <c:v>-3</c:v>
                </c:pt>
                <c:pt idx="26632">
                  <c:v>14</c:v>
                </c:pt>
                <c:pt idx="26633">
                  <c:v>16</c:v>
                </c:pt>
                <c:pt idx="26634">
                  <c:v>-35</c:v>
                </c:pt>
                <c:pt idx="26635">
                  <c:v>-11</c:v>
                </c:pt>
                <c:pt idx="26636">
                  <c:v>-5</c:v>
                </c:pt>
                <c:pt idx="26637">
                  <c:v>7</c:v>
                </c:pt>
                <c:pt idx="26638">
                  <c:v>-5</c:v>
                </c:pt>
                <c:pt idx="26639">
                  <c:v>-5</c:v>
                </c:pt>
                <c:pt idx="26640">
                  <c:v>-1</c:v>
                </c:pt>
                <c:pt idx="26641">
                  <c:v>-43</c:v>
                </c:pt>
                <c:pt idx="26642">
                  <c:v>-31</c:v>
                </c:pt>
                <c:pt idx="26643">
                  <c:v>-21</c:v>
                </c:pt>
                <c:pt idx="26644">
                  <c:v>-11</c:v>
                </c:pt>
                <c:pt idx="26645">
                  <c:v>-8</c:v>
                </c:pt>
                <c:pt idx="26646">
                  <c:v>-4</c:v>
                </c:pt>
                <c:pt idx="26647">
                  <c:v>-3</c:v>
                </c:pt>
                <c:pt idx="26648">
                  <c:v>-27</c:v>
                </c:pt>
                <c:pt idx="26649">
                  <c:v>-24</c:v>
                </c:pt>
                <c:pt idx="26650">
                  <c:v>-19</c:v>
                </c:pt>
                <c:pt idx="26651">
                  <c:v>-14</c:v>
                </c:pt>
                <c:pt idx="26652">
                  <c:v>-2</c:v>
                </c:pt>
                <c:pt idx="26653">
                  <c:v>0</c:v>
                </c:pt>
                <c:pt idx="26654">
                  <c:v>2</c:v>
                </c:pt>
                <c:pt idx="26655">
                  <c:v>-16</c:v>
                </c:pt>
                <c:pt idx="26656">
                  <c:v>-9</c:v>
                </c:pt>
                <c:pt idx="26657">
                  <c:v>-7</c:v>
                </c:pt>
                <c:pt idx="26658">
                  <c:v>-6</c:v>
                </c:pt>
                <c:pt idx="26659">
                  <c:v>-3</c:v>
                </c:pt>
                <c:pt idx="26660">
                  <c:v>7</c:v>
                </c:pt>
                <c:pt idx="26661">
                  <c:v>-30</c:v>
                </c:pt>
                <c:pt idx="26662">
                  <c:v>-19</c:v>
                </c:pt>
                <c:pt idx="26663">
                  <c:v>-17</c:v>
                </c:pt>
                <c:pt idx="26664">
                  <c:v>-16</c:v>
                </c:pt>
                <c:pt idx="26665">
                  <c:v>-12</c:v>
                </c:pt>
                <c:pt idx="26666">
                  <c:v>7</c:v>
                </c:pt>
                <c:pt idx="26667">
                  <c:v>-16</c:v>
                </c:pt>
                <c:pt idx="26668">
                  <c:v>-1</c:v>
                </c:pt>
                <c:pt idx="26669">
                  <c:v>-23</c:v>
                </c:pt>
                <c:pt idx="26670">
                  <c:v>-20</c:v>
                </c:pt>
                <c:pt idx="26671">
                  <c:v>-18</c:v>
                </c:pt>
                <c:pt idx="26672">
                  <c:v>-11</c:v>
                </c:pt>
                <c:pt idx="26673">
                  <c:v>-5</c:v>
                </c:pt>
                <c:pt idx="26674">
                  <c:v>4</c:v>
                </c:pt>
                <c:pt idx="26675">
                  <c:v>-23</c:v>
                </c:pt>
                <c:pt idx="26676">
                  <c:v>7</c:v>
                </c:pt>
                <c:pt idx="26677">
                  <c:v>14</c:v>
                </c:pt>
                <c:pt idx="26678">
                  <c:v>-33</c:v>
                </c:pt>
                <c:pt idx="26679">
                  <c:v>-30</c:v>
                </c:pt>
                <c:pt idx="26680">
                  <c:v>-20</c:v>
                </c:pt>
                <c:pt idx="26681">
                  <c:v>-19</c:v>
                </c:pt>
                <c:pt idx="26682">
                  <c:v>-17</c:v>
                </c:pt>
                <c:pt idx="26683">
                  <c:v>-1</c:v>
                </c:pt>
                <c:pt idx="26684">
                  <c:v>-23</c:v>
                </c:pt>
                <c:pt idx="26685">
                  <c:v>-14</c:v>
                </c:pt>
                <c:pt idx="26686">
                  <c:v>-8</c:v>
                </c:pt>
                <c:pt idx="26687">
                  <c:v>-19</c:v>
                </c:pt>
                <c:pt idx="26688">
                  <c:v>-15</c:v>
                </c:pt>
                <c:pt idx="26689">
                  <c:v>-10</c:v>
                </c:pt>
                <c:pt idx="26690">
                  <c:v>-3</c:v>
                </c:pt>
                <c:pt idx="26691">
                  <c:v>8</c:v>
                </c:pt>
                <c:pt idx="26692">
                  <c:v>-16</c:v>
                </c:pt>
                <c:pt idx="26693">
                  <c:v>-13</c:v>
                </c:pt>
                <c:pt idx="26694">
                  <c:v>-9</c:v>
                </c:pt>
                <c:pt idx="26695">
                  <c:v>-2</c:v>
                </c:pt>
                <c:pt idx="26696">
                  <c:v>2</c:v>
                </c:pt>
                <c:pt idx="26697">
                  <c:v>4</c:v>
                </c:pt>
                <c:pt idx="26698">
                  <c:v>-13</c:v>
                </c:pt>
                <c:pt idx="26699">
                  <c:v>-11</c:v>
                </c:pt>
                <c:pt idx="26700">
                  <c:v>-8</c:v>
                </c:pt>
                <c:pt idx="26701">
                  <c:v>6</c:v>
                </c:pt>
                <c:pt idx="26702">
                  <c:v>11</c:v>
                </c:pt>
                <c:pt idx="26703">
                  <c:v>-21</c:v>
                </c:pt>
                <c:pt idx="26704">
                  <c:v>-20</c:v>
                </c:pt>
                <c:pt idx="26705">
                  <c:v>-19</c:v>
                </c:pt>
                <c:pt idx="26706">
                  <c:v>-14</c:v>
                </c:pt>
                <c:pt idx="26707">
                  <c:v>-13</c:v>
                </c:pt>
                <c:pt idx="26708">
                  <c:v>-9</c:v>
                </c:pt>
                <c:pt idx="26709">
                  <c:v>-6</c:v>
                </c:pt>
                <c:pt idx="26710">
                  <c:v>-1</c:v>
                </c:pt>
                <c:pt idx="26711">
                  <c:v>2</c:v>
                </c:pt>
                <c:pt idx="26712">
                  <c:v>12</c:v>
                </c:pt>
                <c:pt idx="26713">
                  <c:v>-24</c:v>
                </c:pt>
                <c:pt idx="26714">
                  <c:v>-19</c:v>
                </c:pt>
                <c:pt idx="26715">
                  <c:v>-13</c:v>
                </c:pt>
                <c:pt idx="26716">
                  <c:v>-10</c:v>
                </c:pt>
                <c:pt idx="26717">
                  <c:v>-1</c:v>
                </c:pt>
                <c:pt idx="26718">
                  <c:v>7</c:v>
                </c:pt>
                <c:pt idx="26719">
                  <c:v>-29</c:v>
                </c:pt>
                <c:pt idx="26720">
                  <c:v>-3</c:v>
                </c:pt>
                <c:pt idx="26721">
                  <c:v>-31</c:v>
                </c:pt>
                <c:pt idx="26722">
                  <c:v>-31</c:v>
                </c:pt>
                <c:pt idx="26723">
                  <c:v>-12</c:v>
                </c:pt>
                <c:pt idx="26724">
                  <c:v>2</c:v>
                </c:pt>
                <c:pt idx="26725">
                  <c:v>3</c:v>
                </c:pt>
                <c:pt idx="26726">
                  <c:v>5</c:v>
                </c:pt>
                <c:pt idx="26727">
                  <c:v>-23</c:v>
                </c:pt>
                <c:pt idx="26728">
                  <c:v>-19</c:v>
                </c:pt>
                <c:pt idx="26729">
                  <c:v>-1</c:v>
                </c:pt>
                <c:pt idx="26730">
                  <c:v>16</c:v>
                </c:pt>
                <c:pt idx="26731">
                  <c:v>-17</c:v>
                </c:pt>
                <c:pt idx="26732">
                  <c:v>-14</c:v>
                </c:pt>
                <c:pt idx="26733">
                  <c:v>-10</c:v>
                </c:pt>
                <c:pt idx="26734">
                  <c:v>-9</c:v>
                </c:pt>
                <c:pt idx="26735">
                  <c:v>-6</c:v>
                </c:pt>
                <c:pt idx="26736">
                  <c:v>0</c:v>
                </c:pt>
                <c:pt idx="26737">
                  <c:v>1</c:v>
                </c:pt>
                <c:pt idx="26738">
                  <c:v>3</c:v>
                </c:pt>
                <c:pt idx="26739">
                  <c:v>-28</c:v>
                </c:pt>
                <c:pt idx="26740">
                  <c:v>-17</c:v>
                </c:pt>
                <c:pt idx="26741">
                  <c:v>-16</c:v>
                </c:pt>
                <c:pt idx="26742">
                  <c:v>-6</c:v>
                </c:pt>
                <c:pt idx="26743">
                  <c:v>-4</c:v>
                </c:pt>
                <c:pt idx="26744">
                  <c:v>8</c:v>
                </c:pt>
                <c:pt idx="26745">
                  <c:v>-20</c:v>
                </c:pt>
                <c:pt idx="26746">
                  <c:v>-17</c:v>
                </c:pt>
                <c:pt idx="26747">
                  <c:v>13</c:v>
                </c:pt>
                <c:pt idx="26748">
                  <c:v>-19</c:v>
                </c:pt>
                <c:pt idx="26749">
                  <c:v>-9</c:v>
                </c:pt>
                <c:pt idx="26750">
                  <c:v>-2</c:v>
                </c:pt>
                <c:pt idx="26751">
                  <c:v>0</c:v>
                </c:pt>
                <c:pt idx="26752">
                  <c:v>-15</c:v>
                </c:pt>
                <c:pt idx="26753">
                  <c:v>-14</c:v>
                </c:pt>
                <c:pt idx="26754">
                  <c:v>-11</c:v>
                </c:pt>
                <c:pt idx="26755">
                  <c:v>-10</c:v>
                </c:pt>
                <c:pt idx="26756">
                  <c:v>-8</c:v>
                </c:pt>
                <c:pt idx="26757">
                  <c:v>-42</c:v>
                </c:pt>
                <c:pt idx="26758">
                  <c:v>-15</c:v>
                </c:pt>
                <c:pt idx="26759">
                  <c:v>-14</c:v>
                </c:pt>
                <c:pt idx="26760">
                  <c:v>-5</c:v>
                </c:pt>
                <c:pt idx="26761">
                  <c:v>6</c:v>
                </c:pt>
                <c:pt idx="26762">
                  <c:v>-28</c:v>
                </c:pt>
                <c:pt idx="26763">
                  <c:v>-26</c:v>
                </c:pt>
                <c:pt idx="26764">
                  <c:v>-12</c:v>
                </c:pt>
                <c:pt idx="26765">
                  <c:v>-7</c:v>
                </c:pt>
                <c:pt idx="26766">
                  <c:v>-5</c:v>
                </c:pt>
                <c:pt idx="26767">
                  <c:v>-23</c:v>
                </c:pt>
                <c:pt idx="26768">
                  <c:v>6</c:v>
                </c:pt>
                <c:pt idx="26769">
                  <c:v>17</c:v>
                </c:pt>
                <c:pt idx="26770">
                  <c:v>-18</c:v>
                </c:pt>
                <c:pt idx="26771">
                  <c:v>-6</c:v>
                </c:pt>
                <c:pt idx="26772">
                  <c:v>-6</c:v>
                </c:pt>
                <c:pt idx="26773">
                  <c:v>-24</c:v>
                </c:pt>
                <c:pt idx="26774">
                  <c:v>-19</c:v>
                </c:pt>
                <c:pt idx="26775">
                  <c:v>-14</c:v>
                </c:pt>
                <c:pt idx="26776">
                  <c:v>-14</c:v>
                </c:pt>
                <c:pt idx="26777">
                  <c:v>-10</c:v>
                </c:pt>
                <c:pt idx="26778">
                  <c:v>2</c:v>
                </c:pt>
                <c:pt idx="26779">
                  <c:v>-31</c:v>
                </c:pt>
                <c:pt idx="26780">
                  <c:v>-11</c:v>
                </c:pt>
                <c:pt idx="26781">
                  <c:v>-3</c:v>
                </c:pt>
                <c:pt idx="26782">
                  <c:v>5</c:v>
                </c:pt>
                <c:pt idx="26783">
                  <c:v>6</c:v>
                </c:pt>
                <c:pt idx="26784">
                  <c:v>13</c:v>
                </c:pt>
                <c:pt idx="26785">
                  <c:v>-32</c:v>
                </c:pt>
                <c:pt idx="26786">
                  <c:v>-28</c:v>
                </c:pt>
                <c:pt idx="26787">
                  <c:v>-20</c:v>
                </c:pt>
                <c:pt idx="26788">
                  <c:v>-12</c:v>
                </c:pt>
                <c:pt idx="26789">
                  <c:v>-11</c:v>
                </c:pt>
                <c:pt idx="26790">
                  <c:v>-9</c:v>
                </c:pt>
                <c:pt idx="26791">
                  <c:v>-8</c:v>
                </c:pt>
                <c:pt idx="26792">
                  <c:v>-1</c:v>
                </c:pt>
                <c:pt idx="26793">
                  <c:v>0</c:v>
                </c:pt>
                <c:pt idx="26794">
                  <c:v>-33</c:v>
                </c:pt>
                <c:pt idx="26795">
                  <c:v>-18</c:v>
                </c:pt>
                <c:pt idx="26796">
                  <c:v>-4</c:v>
                </c:pt>
                <c:pt idx="26797">
                  <c:v>-1</c:v>
                </c:pt>
                <c:pt idx="26798">
                  <c:v>15</c:v>
                </c:pt>
                <c:pt idx="26799">
                  <c:v>-20</c:v>
                </c:pt>
                <c:pt idx="26800">
                  <c:v>-17</c:v>
                </c:pt>
                <c:pt idx="26801">
                  <c:v>-13</c:v>
                </c:pt>
                <c:pt idx="26802">
                  <c:v>-9</c:v>
                </c:pt>
                <c:pt idx="26803">
                  <c:v>-27</c:v>
                </c:pt>
                <c:pt idx="26804">
                  <c:v>-22</c:v>
                </c:pt>
                <c:pt idx="26805">
                  <c:v>-12</c:v>
                </c:pt>
                <c:pt idx="26806">
                  <c:v>-8</c:v>
                </c:pt>
                <c:pt idx="26807">
                  <c:v>-4</c:v>
                </c:pt>
                <c:pt idx="26808">
                  <c:v>-14</c:v>
                </c:pt>
                <c:pt idx="26809">
                  <c:v>-14</c:v>
                </c:pt>
                <c:pt idx="26810">
                  <c:v>-8</c:v>
                </c:pt>
                <c:pt idx="26811">
                  <c:v>-25</c:v>
                </c:pt>
                <c:pt idx="26812">
                  <c:v>-13</c:v>
                </c:pt>
                <c:pt idx="26813">
                  <c:v>-9</c:v>
                </c:pt>
                <c:pt idx="26814">
                  <c:v>-1</c:v>
                </c:pt>
                <c:pt idx="26815">
                  <c:v>0</c:v>
                </c:pt>
                <c:pt idx="26816">
                  <c:v>-32</c:v>
                </c:pt>
                <c:pt idx="26817">
                  <c:v>-31</c:v>
                </c:pt>
                <c:pt idx="26818">
                  <c:v>-9</c:v>
                </c:pt>
                <c:pt idx="26819">
                  <c:v>-7</c:v>
                </c:pt>
                <c:pt idx="26820">
                  <c:v>-32</c:v>
                </c:pt>
                <c:pt idx="26821">
                  <c:v>-20</c:v>
                </c:pt>
                <c:pt idx="26822">
                  <c:v>-2</c:v>
                </c:pt>
                <c:pt idx="26823">
                  <c:v>4</c:v>
                </c:pt>
                <c:pt idx="26824">
                  <c:v>9</c:v>
                </c:pt>
                <c:pt idx="26825">
                  <c:v>-16</c:v>
                </c:pt>
                <c:pt idx="26826">
                  <c:v>-15</c:v>
                </c:pt>
                <c:pt idx="26827">
                  <c:v>-8</c:v>
                </c:pt>
                <c:pt idx="26828">
                  <c:v>-5</c:v>
                </c:pt>
                <c:pt idx="26829">
                  <c:v>-4</c:v>
                </c:pt>
                <c:pt idx="26830">
                  <c:v>-19</c:v>
                </c:pt>
                <c:pt idx="26831">
                  <c:v>-16</c:v>
                </c:pt>
                <c:pt idx="26832">
                  <c:v>-9</c:v>
                </c:pt>
                <c:pt idx="26833">
                  <c:v>-8</c:v>
                </c:pt>
                <c:pt idx="26834">
                  <c:v>3</c:v>
                </c:pt>
                <c:pt idx="26835">
                  <c:v>-30</c:v>
                </c:pt>
                <c:pt idx="26836">
                  <c:v>-9</c:v>
                </c:pt>
                <c:pt idx="26837">
                  <c:v>-4</c:v>
                </c:pt>
                <c:pt idx="26838">
                  <c:v>1</c:v>
                </c:pt>
                <c:pt idx="26839">
                  <c:v>3</c:v>
                </c:pt>
                <c:pt idx="26840">
                  <c:v>-38</c:v>
                </c:pt>
                <c:pt idx="26841">
                  <c:v>-23</c:v>
                </c:pt>
                <c:pt idx="26842">
                  <c:v>-14</c:v>
                </c:pt>
                <c:pt idx="26843">
                  <c:v>0</c:v>
                </c:pt>
                <c:pt idx="26844">
                  <c:v>1</c:v>
                </c:pt>
                <c:pt idx="26845">
                  <c:v>-26</c:v>
                </c:pt>
                <c:pt idx="26846">
                  <c:v>-19</c:v>
                </c:pt>
                <c:pt idx="26847">
                  <c:v>-16</c:v>
                </c:pt>
                <c:pt idx="26848">
                  <c:v>-13</c:v>
                </c:pt>
                <c:pt idx="26849">
                  <c:v>2</c:v>
                </c:pt>
                <c:pt idx="26850">
                  <c:v>-27</c:v>
                </c:pt>
                <c:pt idx="26851">
                  <c:v>0</c:v>
                </c:pt>
                <c:pt idx="26852">
                  <c:v>6</c:v>
                </c:pt>
                <c:pt idx="26853">
                  <c:v>-18</c:v>
                </c:pt>
                <c:pt idx="26854">
                  <c:v>-16</c:v>
                </c:pt>
                <c:pt idx="26855">
                  <c:v>-13</c:v>
                </c:pt>
                <c:pt idx="26856">
                  <c:v>-12</c:v>
                </c:pt>
                <c:pt idx="26857">
                  <c:v>2</c:v>
                </c:pt>
                <c:pt idx="26858">
                  <c:v>-37</c:v>
                </c:pt>
                <c:pt idx="26859">
                  <c:v>-37</c:v>
                </c:pt>
                <c:pt idx="26860">
                  <c:v>-22</c:v>
                </c:pt>
                <c:pt idx="26861">
                  <c:v>-21</c:v>
                </c:pt>
                <c:pt idx="26862">
                  <c:v>-16</c:v>
                </c:pt>
                <c:pt idx="26863">
                  <c:v>-12</c:v>
                </c:pt>
                <c:pt idx="26864">
                  <c:v>-3</c:v>
                </c:pt>
                <c:pt idx="26865">
                  <c:v>-2</c:v>
                </c:pt>
                <c:pt idx="26866">
                  <c:v>-2</c:v>
                </c:pt>
                <c:pt idx="26867">
                  <c:v>1</c:v>
                </c:pt>
                <c:pt idx="26868">
                  <c:v>9</c:v>
                </c:pt>
                <c:pt idx="26869">
                  <c:v>-16</c:v>
                </c:pt>
                <c:pt idx="26870">
                  <c:v>-15</c:v>
                </c:pt>
                <c:pt idx="26871">
                  <c:v>-13</c:v>
                </c:pt>
                <c:pt idx="26872">
                  <c:v>-3</c:v>
                </c:pt>
                <c:pt idx="26873">
                  <c:v>-25</c:v>
                </c:pt>
                <c:pt idx="26874">
                  <c:v>-25</c:v>
                </c:pt>
                <c:pt idx="26875">
                  <c:v>-17</c:v>
                </c:pt>
                <c:pt idx="26876">
                  <c:v>-15</c:v>
                </c:pt>
                <c:pt idx="26877">
                  <c:v>-9</c:v>
                </c:pt>
                <c:pt idx="26878">
                  <c:v>0</c:v>
                </c:pt>
                <c:pt idx="26879">
                  <c:v>-21</c:v>
                </c:pt>
                <c:pt idx="26880">
                  <c:v>-9</c:v>
                </c:pt>
                <c:pt idx="26881">
                  <c:v>-5</c:v>
                </c:pt>
                <c:pt idx="26882">
                  <c:v>14</c:v>
                </c:pt>
                <c:pt idx="26883">
                  <c:v>-42</c:v>
                </c:pt>
                <c:pt idx="26884">
                  <c:v>-16</c:v>
                </c:pt>
                <c:pt idx="26885">
                  <c:v>-4</c:v>
                </c:pt>
                <c:pt idx="26886">
                  <c:v>2</c:v>
                </c:pt>
                <c:pt idx="26887">
                  <c:v>4</c:v>
                </c:pt>
                <c:pt idx="26888">
                  <c:v>5</c:v>
                </c:pt>
                <c:pt idx="26889">
                  <c:v>15</c:v>
                </c:pt>
                <c:pt idx="26890">
                  <c:v>-22</c:v>
                </c:pt>
                <c:pt idx="26891">
                  <c:v>-9</c:v>
                </c:pt>
                <c:pt idx="26892">
                  <c:v>-1</c:v>
                </c:pt>
                <c:pt idx="26893">
                  <c:v>-9</c:v>
                </c:pt>
                <c:pt idx="26894">
                  <c:v>-7</c:v>
                </c:pt>
                <c:pt idx="26895">
                  <c:v>-28</c:v>
                </c:pt>
                <c:pt idx="26896">
                  <c:v>-17</c:v>
                </c:pt>
                <c:pt idx="26897">
                  <c:v>-17</c:v>
                </c:pt>
                <c:pt idx="26898">
                  <c:v>-14</c:v>
                </c:pt>
                <c:pt idx="26899">
                  <c:v>-13</c:v>
                </c:pt>
                <c:pt idx="26900">
                  <c:v>2</c:v>
                </c:pt>
                <c:pt idx="26901">
                  <c:v>5</c:v>
                </c:pt>
                <c:pt idx="26902">
                  <c:v>-32</c:v>
                </c:pt>
                <c:pt idx="26903">
                  <c:v>-11</c:v>
                </c:pt>
                <c:pt idx="26904">
                  <c:v>-18</c:v>
                </c:pt>
                <c:pt idx="26905">
                  <c:v>-14</c:v>
                </c:pt>
                <c:pt idx="26906">
                  <c:v>7</c:v>
                </c:pt>
                <c:pt idx="26907">
                  <c:v>-12</c:v>
                </c:pt>
                <c:pt idx="26908">
                  <c:v>-3</c:v>
                </c:pt>
                <c:pt idx="26909">
                  <c:v>-2</c:v>
                </c:pt>
                <c:pt idx="26910">
                  <c:v>-26</c:v>
                </c:pt>
                <c:pt idx="26911">
                  <c:v>-4</c:v>
                </c:pt>
                <c:pt idx="26912">
                  <c:v>1</c:v>
                </c:pt>
                <c:pt idx="26913">
                  <c:v>-27</c:v>
                </c:pt>
                <c:pt idx="26914">
                  <c:v>-12</c:v>
                </c:pt>
                <c:pt idx="26915">
                  <c:v>-6</c:v>
                </c:pt>
                <c:pt idx="26916">
                  <c:v>-6</c:v>
                </c:pt>
                <c:pt idx="26917">
                  <c:v>-4</c:v>
                </c:pt>
                <c:pt idx="26918">
                  <c:v>-24</c:v>
                </c:pt>
                <c:pt idx="26919">
                  <c:v>-14</c:v>
                </c:pt>
                <c:pt idx="26920">
                  <c:v>-10</c:v>
                </c:pt>
                <c:pt idx="26921">
                  <c:v>0</c:v>
                </c:pt>
                <c:pt idx="26922">
                  <c:v>3</c:v>
                </c:pt>
                <c:pt idx="26923">
                  <c:v>11</c:v>
                </c:pt>
                <c:pt idx="26924">
                  <c:v>-27</c:v>
                </c:pt>
                <c:pt idx="26925">
                  <c:v>-11</c:v>
                </c:pt>
                <c:pt idx="26926">
                  <c:v>9</c:v>
                </c:pt>
                <c:pt idx="26927">
                  <c:v>-4</c:v>
                </c:pt>
                <c:pt idx="26928">
                  <c:v>-16</c:v>
                </c:pt>
                <c:pt idx="26929">
                  <c:v>-12</c:v>
                </c:pt>
                <c:pt idx="26930">
                  <c:v>-3</c:v>
                </c:pt>
                <c:pt idx="26931">
                  <c:v>2</c:v>
                </c:pt>
                <c:pt idx="26932">
                  <c:v>-26</c:v>
                </c:pt>
                <c:pt idx="26933">
                  <c:v>-12</c:v>
                </c:pt>
                <c:pt idx="26934">
                  <c:v>-11</c:v>
                </c:pt>
                <c:pt idx="26935">
                  <c:v>-11</c:v>
                </c:pt>
                <c:pt idx="26936">
                  <c:v>-10</c:v>
                </c:pt>
                <c:pt idx="26937">
                  <c:v>0</c:v>
                </c:pt>
                <c:pt idx="26938">
                  <c:v>3</c:v>
                </c:pt>
                <c:pt idx="26939">
                  <c:v>-3</c:v>
                </c:pt>
                <c:pt idx="26940">
                  <c:v>-2</c:v>
                </c:pt>
                <c:pt idx="26941">
                  <c:v>-50</c:v>
                </c:pt>
                <c:pt idx="26942">
                  <c:v>-17</c:v>
                </c:pt>
                <c:pt idx="26943">
                  <c:v>5</c:v>
                </c:pt>
                <c:pt idx="26944">
                  <c:v>-42</c:v>
                </c:pt>
                <c:pt idx="26945">
                  <c:v>-16</c:v>
                </c:pt>
                <c:pt idx="26946">
                  <c:v>-15</c:v>
                </c:pt>
                <c:pt idx="26947">
                  <c:v>-15</c:v>
                </c:pt>
                <c:pt idx="26948">
                  <c:v>-13</c:v>
                </c:pt>
                <c:pt idx="26949">
                  <c:v>-5</c:v>
                </c:pt>
                <c:pt idx="26950">
                  <c:v>0</c:v>
                </c:pt>
                <c:pt idx="26951">
                  <c:v>-21</c:v>
                </c:pt>
                <c:pt idx="26952">
                  <c:v>-11</c:v>
                </c:pt>
                <c:pt idx="26953">
                  <c:v>-9</c:v>
                </c:pt>
                <c:pt idx="26954">
                  <c:v>-9</c:v>
                </c:pt>
                <c:pt idx="26955">
                  <c:v>-2</c:v>
                </c:pt>
                <c:pt idx="26956">
                  <c:v>0</c:v>
                </c:pt>
                <c:pt idx="26957">
                  <c:v>-24</c:v>
                </c:pt>
                <c:pt idx="26958">
                  <c:v>9</c:v>
                </c:pt>
                <c:pt idx="26959">
                  <c:v>-17</c:v>
                </c:pt>
                <c:pt idx="26960">
                  <c:v>2</c:v>
                </c:pt>
                <c:pt idx="26961">
                  <c:v>-21</c:v>
                </c:pt>
                <c:pt idx="26962">
                  <c:v>-17</c:v>
                </c:pt>
                <c:pt idx="26963">
                  <c:v>-5</c:v>
                </c:pt>
                <c:pt idx="26964">
                  <c:v>-2</c:v>
                </c:pt>
                <c:pt idx="26965">
                  <c:v>-36</c:v>
                </c:pt>
                <c:pt idx="26966">
                  <c:v>-31</c:v>
                </c:pt>
                <c:pt idx="26967">
                  <c:v>-24</c:v>
                </c:pt>
                <c:pt idx="26968">
                  <c:v>-23</c:v>
                </c:pt>
                <c:pt idx="26969">
                  <c:v>-20</c:v>
                </c:pt>
                <c:pt idx="26970">
                  <c:v>-10</c:v>
                </c:pt>
                <c:pt idx="26971">
                  <c:v>-19</c:v>
                </c:pt>
                <c:pt idx="26972">
                  <c:v>15</c:v>
                </c:pt>
                <c:pt idx="26973">
                  <c:v>-16</c:v>
                </c:pt>
                <c:pt idx="26974">
                  <c:v>-18</c:v>
                </c:pt>
                <c:pt idx="26975">
                  <c:v>-9</c:v>
                </c:pt>
                <c:pt idx="26976">
                  <c:v>-22</c:v>
                </c:pt>
                <c:pt idx="26977">
                  <c:v>2</c:v>
                </c:pt>
                <c:pt idx="26978">
                  <c:v>-9</c:v>
                </c:pt>
                <c:pt idx="26979">
                  <c:v>0</c:v>
                </c:pt>
                <c:pt idx="26980">
                  <c:v>-14</c:v>
                </c:pt>
                <c:pt idx="26981">
                  <c:v>-8</c:v>
                </c:pt>
                <c:pt idx="26982">
                  <c:v>-1</c:v>
                </c:pt>
                <c:pt idx="26983">
                  <c:v>1</c:v>
                </c:pt>
                <c:pt idx="26984">
                  <c:v>-19</c:v>
                </c:pt>
                <c:pt idx="26985">
                  <c:v>-18</c:v>
                </c:pt>
                <c:pt idx="26986">
                  <c:v>-11</c:v>
                </c:pt>
                <c:pt idx="26987">
                  <c:v>-5</c:v>
                </c:pt>
                <c:pt idx="26988">
                  <c:v>0</c:v>
                </c:pt>
                <c:pt idx="26989">
                  <c:v>1</c:v>
                </c:pt>
                <c:pt idx="26990">
                  <c:v>-20</c:v>
                </c:pt>
                <c:pt idx="26991">
                  <c:v>-12</c:v>
                </c:pt>
                <c:pt idx="26992">
                  <c:v>-6</c:v>
                </c:pt>
                <c:pt idx="26993">
                  <c:v>-2</c:v>
                </c:pt>
                <c:pt idx="26994">
                  <c:v>4</c:v>
                </c:pt>
                <c:pt idx="26995">
                  <c:v>-32</c:v>
                </c:pt>
                <c:pt idx="26996">
                  <c:v>-28</c:v>
                </c:pt>
                <c:pt idx="26997">
                  <c:v>-12</c:v>
                </c:pt>
                <c:pt idx="26998">
                  <c:v>-8</c:v>
                </c:pt>
                <c:pt idx="26999">
                  <c:v>-4</c:v>
                </c:pt>
                <c:pt idx="27000">
                  <c:v>-43</c:v>
                </c:pt>
                <c:pt idx="27001">
                  <c:v>-18</c:v>
                </c:pt>
                <c:pt idx="27002">
                  <c:v>-14</c:v>
                </c:pt>
                <c:pt idx="27003">
                  <c:v>-7</c:v>
                </c:pt>
                <c:pt idx="27004">
                  <c:v>-29</c:v>
                </c:pt>
                <c:pt idx="27005">
                  <c:v>-18</c:v>
                </c:pt>
                <c:pt idx="27006">
                  <c:v>-15</c:v>
                </c:pt>
                <c:pt idx="27007">
                  <c:v>-15</c:v>
                </c:pt>
                <c:pt idx="27008">
                  <c:v>-1</c:v>
                </c:pt>
                <c:pt idx="27009">
                  <c:v>-29</c:v>
                </c:pt>
                <c:pt idx="27010">
                  <c:v>-21</c:v>
                </c:pt>
                <c:pt idx="27011">
                  <c:v>-10</c:v>
                </c:pt>
                <c:pt idx="27012">
                  <c:v>2</c:v>
                </c:pt>
                <c:pt idx="27013">
                  <c:v>3</c:v>
                </c:pt>
                <c:pt idx="27014">
                  <c:v>-38</c:v>
                </c:pt>
                <c:pt idx="27015">
                  <c:v>-34</c:v>
                </c:pt>
                <c:pt idx="27016">
                  <c:v>-22</c:v>
                </c:pt>
                <c:pt idx="27017">
                  <c:v>-12</c:v>
                </c:pt>
                <c:pt idx="27018">
                  <c:v>-25</c:v>
                </c:pt>
                <c:pt idx="27019">
                  <c:v>-24</c:v>
                </c:pt>
                <c:pt idx="27020">
                  <c:v>-18</c:v>
                </c:pt>
                <c:pt idx="27021">
                  <c:v>-17</c:v>
                </c:pt>
                <c:pt idx="27022">
                  <c:v>-16</c:v>
                </c:pt>
                <c:pt idx="27023">
                  <c:v>-9</c:v>
                </c:pt>
                <c:pt idx="27024">
                  <c:v>-5</c:v>
                </c:pt>
                <c:pt idx="27025">
                  <c:v>-36</c:v>
                </c:pt>
                <c:pt idx="27026">
                  <c:v>-16</c:v>
                </c:pt>
                <c:pt idx="27027">
                  <c:v>-11</c:v>
                </c:pt>
                <c:pt idx="27028">
                  <c:v>-11</c:v>
                </c:pt>
                <c:pt idx="27029">
                  <c:v>-10</c:v>
                </c:pt>
                <c:pt idx="27030">
                  <c:v>-10</c:v>
                </c:pt>
                <c:pt idx="27031">
                  <c:v>5</c:v>
                </c:pt>
                <c:pt idx="27032">
                  <c:v>-1</c:v>
                </c:pt>
                <c:pt idx="27033">
                  <c:v>6</c:v>
                </c:pt>
                <c:pt idx="27034">
                  <c:v>-26</c:v>
                </c:pt>
                <c:pt idx="27035">
                  <c:v>-52</c:v>
                </c:pt>
                <c:pt idx="27036">
                  <c:v>-15</c:v>
                </c:pt>
                <c:pt idx="27037">
                  <c:v>-12</c:v>
                </c:pt>
                <c:pt idx="27038">
                  <c:v>-29</c:v>
                </c:pt>
                <c:pt idx="27039">
                  <c:v>-16</c:v>
                </c:pt>
                <c:pt idx="27040">
                  <c:v>-22</c:v>
                </c:pt>
                <c:pt idx="27041">
                  <c:v>-17</c:v>
                </c:pt>
                <c:pt idx="27042">
                  <c:v>-23</c:v>
                </c:pt>
                <c:pt idx="27043">
                  <c:v>-3</c:v>
                </c:pt>
                <c:pt idx="27044">
                  <c:v>-2</c:v>
                </c:pt>
                <c:pt idx="27045">
                  <c:v>-33</c:v>
                </c:pt>
                <c:pt idx="27046">
                  <c:v>-23</c:v>
                </c:pt>
                <c:pt idx="27047">
                  <c:v>-23</c:v>
                </c:pt>
                <c:pt idx="27048">
                  <c:v>-38</c:v>
                </c:pt>
                <c:pt idx="27049">
                  <c:v>-32</c:v>
                </c:pt>
                <c:pt idx="27050">
                  <c:v>-32</c:v>
                </c:pt>
                <c:pt idx="27051">
                  <c:v>-30</c:v>
                </c:pt>
                <c:pt idx="27052">
                  <c:v>-23</c:v>
                </c:pt>
                <c:pt idx="27053">
                  <c:v>-15</c:v>
                </c:pt>
                <c:pt idx="27054">
                  <c:v>4</c:v>
                </c:pt>
                <c:pt idx="27055">
                  <c:v>-28</c:v>
                </c:pt>
                <c:pt idx="27056">
                  <c:v>-16</c:v>
                </c:pt>
                <c:pt idx="27057">
                  <c:v>-16</c:v>
                </c:pt>
                <c:pt idx="27058">
                  <c:v>-16</c:v>
                </c:pt>
                <c:pt idx="27059">
                  <c:v>-14</c:v>
                </c:pt>
                <c:pt idx="27060">
                  <c:v>-14</c:v>
                </c:pt>
                <c:pt idx="27061">
                  <c:v>-14</c:v>
                </c:pt>
                <c:pt idx="27062">
                  <c:v>-26</c:v>
                </c:pt>
                <c:pt idx="27063">
                  <c:v>-18</c:v>
                </c:pt>
                <c:pt idx="27064">
                  <c:v>-3</c:v>
                </c:pt>
                <c:pt idx="27065">
                  <c:v>0</c:v>
                </c:pt>
                <c:pt idx="27066">
                  <c:v>5</c:v>
                </c:pt>
                <c:pt idx="27067">
                  <c:v>-29</c:v>
                </c:pt>
                <c:pt idx="27068">
                  <c:v>-20</c:v>
                </c:pt>
                <c:pt idx="27069">
                  <c:v>-17</c:v>
                </c:pt>
                <c:pt idx="27070">
                  <c:v>-14</c:v>
                </c:pt>
                <c:pt idx="27071">
                  <c:v>-30</c:v>
                </c:pt>
                <c:pt idx="27072">
                  <c:v>-22</c:v>
                </c:pt>
                <c:pt idx="27073">
                  <c:v>-20</c:v>
                </c:pt>
                <c:pt idx="27074">
                  <c:v>-31</c:v>
                </c:pt>
                <c:pt idx="27075">
                  <c:v>-29</c:v>
                </c:pt>
                <c:pt idx="27076">
                  <c:v>-20</c:v>
                </c:pt>
                <c:pt idx="27077">
                  <c:v>-14</c:v>
                </c:pt>
                <c:pt idx="27078">
                  <c:v>-12</c:v>
                </c:pt>
                <c:pt idx="27079">
                  <c:v>-4</c:v>
                </c:pt>
                <c:pt idx="27080">
                  <c:v>3</c:v>
                </c:pt>
                <c:pt idx="27081">
                  <c:v>-49</c:v>
                </c:pt>
                <c:pt idx="27082">
                  <c:v>-24</c:v>
                </c:pt>
                <c:pt idx="27083">
                  <c:v>-5</c:v>
                </c:pt>
                <c:pt idx="27084">
                  <c:v>1</c:v>
                </c:pt>
                <c:pt idx="27085">
                  <c:v>-25</c:v>
                </c:pt>
                <c:pt idx="27086">
                  <c:v>-12</c:v>
                </c:pt>
                <c:pt idx="27087">
                  <c:v>-5</c:v>
                </c:pt>
                <c:pt idx="27088">
                  <c:v>-32</c:v>
                </c:pt>
                <c:pt idx="27089">
                  <c:v>-21</c:v>
                </c:pt>
                <c:pt idx="27090">
                  <c:v>-16</c:v>
                </c:pt>
                <c:pt idx="27091">
                  <c:v>-9</c:v>
                </c:pt>
                <c:pt idx="27092">
                  <c:v>-26</c:v>
                </c:pt>
                <c:pt idx="27093">
                  <c:v>-19</c:v>
                </c:pt>
                <c:pt idx="27094">
                  <c:v>0</c:v>
                </c:pt>
                <c:pt idx="27095">
                  <c:v>-16</c:v>
                </c:pt>
                <c:pt idx="27096">
                  <c:v>-3</c:v>
                </c:pt>
                <c:pt idx="27097">
                  <c:v>-2</c:v>
                </c:pt>
                <c:pt idx="27098">
                  <c:v>6</c:v>
                </c:pt>
                <c:pt idx="27099">
                  <c:v>11</c:v>
                </c:pt>
                <c:pt idx="27100">
                  <c:v>-14</c:v>
                </c:pt>
                <c:pt idx="27101">
                  <c:v>-9</c:v>
                </c:pt>
                <c:pt idx="27102">
                  <c:v>-7</c:v>
                </c:pt>
                <c:pt idx="27103">
                  <c:v>-48</c:v>
                </c:pt>
                <c:pt idx="27104">
                  <c:v>-17</c:v>
                </c:pt>
                <c:pt idx="27105">
                  <c:v>-13</c:v>
                </c:pt>
                <c:pt idx="27106">
                  <c:v>-38</c:v>
                </c:pt>
                <c:pt idx="27107">
                  <c:v>-33</c:v>
                </c:pt>
                <c:pt idx="27108">
                  <c:v>-20</c:v>
                </c:pt>
                <c:pt idx="27109">
                  <c:v>-14</c:v>
                </c:pt>
                <c:pt idx="27110">
                  <c:v>-38</c:v>
                </c:pt>
                <c:pt idx="27111">
                  <c:v>-23</c:v>
                </c:pt>
                <c:pt idx="27112">
                  <c:v>-6</c:v>
                </c:pt>
                <c:pt idx="27113">
                  <c:v>-4</c:v>
                </c:pt>
                <c:pt idx="27114">
                  <c:v>-1</c:v>
                </c:pt>
                <c:pt idx="27115">
                  <c:v>-1</c:v>
                </c:pt>
                <c:pt idx="27116">
                  <c:v>-30</c:v>
                </c:pt>
                <c:pt idx="27117">
                  <c:v>-28</c:v>
                </c:pt>
                <c:pt idx="27118">
                  <c:v>-26</c:v>
                </c:pt>
                <c:pt idx="27119">
                  <c:v>-27</c:v>
                </c:pt>
                <c:pt idx="27120">
                  <c:v>-22</c:v>
                </c:pt>
                <c:pt idx="27121">
                  <c:v>-19</c:v>
                </c:pt>
                <c:pt idx="27122">
                  <c:v>-1</c:v>
                </c:pt>
                <c:pt idx="27123">
                  <c:v>0</c:v>
                </c:pt>
                <c:pt idx="27124">
                  <c:v>-5</c:v>
                </c:pt>
                <c:pt idx="27125">
                  <c:v>-30</c:v>
                </c:pt>
                <c:pt idx="27126">
                  <c:v>-26</c:v>
                </c:pt>
                <c:pt idx="27127">
                  <c:v>-19</c:v>
                </c:pt>
                <c:pt idx="27128">
                  <c:v>-3</c:v>
                </c:pt>
                <c:pt idx="27129">
                  <c:v>9</c:v>
                </c:pt>
                <c:pt idx="27130">
                  <c:v>-5</c:v>
                </c:pt>
                <c:pt idx="27131">
                  <c:v>-18</c:v>
                </c:pt>
                <c:pt idx="27132">
                  <c:v>-16</c:v>
                </c:pt>
                <c:pt idx="27133">
                  <c:v>-6</c:v>
                </c:pt>
                <c:pt idx="27134">
                  <c:v>-2</c:v>
                </c:pt>
                <c:pt idx="27135">
                  <c:v>-4</c:v>
                </c:pt>
                <c:pt idx="27136">
                  <c:v>0</c:v>
                </c:pt>
                <c:pt idx="27137">
                  <c:v>-21</c:v>
                </c:pt>
                <c:pt idx="27138">
                  <c:v>-15</c:v>
                </c:pt>
                <c:pt idx="27139">
                  <c:v>-13</c:v>
                </c:pt>
                <c:pt idx="27140">
                  <c:v>5</c:v>
                </c:pt>
                <c:pt idx="27141">
                  <c:v>-18</c:v>
                </c:pt>
                <c:pt idx="27142">
                  <c:v>-17</c:v>
                </c:pt>
                <c:pt idx="27143">
                  <c:v>-11</c:v>
                </c:pt>
                <c:pt idx="27144">
                  <c:v>7</c:v>
                </c:pt>
                <c:pt idx="27145">
                  <c:v>26</c:v>
                </c:pt>
                <c:pt idx="27146">
                  <c:v>-51</c:v>
                </c:pt>
                <c:pt idx="27147">
                  <c:v>-3</c:v>
                </c:pt>
                <c:pt idx="27148">
                  <c:v>-11</c:v>
                </c:pt>
                <c:pt idx="27149">
                  <c:v>-10</c:v>
                </c:pt>
                <c:pt idx="27150">
                  <c:v>17</c:v>
                </c:pt>
                <c:pt idx="27151">
                  <c:v>-32</c:v>
                </c:pt>
                <c:pt idx="27152">
                  <c:v>-17</c:v>
                </c:pt>
                <c:pt idx="27153">
                  <c:v>-41</c:v>
                </c:pt>
                <c:pt idx="27154">
                  <c:v>-35</c:v>
                </c:pt>
                <c:pt idx="27155">
                  <c:v>-20</c:v>
                </c:pt>
                <c:pt idx="27156">
                  <c:v>-15</c:v>
                </c:pt>
                <c:pt idx="27157">
                  <c:v>-24</c:v>
                </c:pt>
                <c:pt idx="27158">
                  <c:v>-20</c:v>
                </c:pt>
                <c:pt idx="27159">
                  <c:v>-17</c:v>
                </c:pt>
                <c:pt idx="27160">
                  <c:v>-17</c:v>
                </c:pt>
                <c:pt idx="27161">
                  <c:v>-12</c:v>
                </c:pt>
                <c:pt idx="27162">
                  <c:v>-33</c:v>
                </c:pt>
                <c:pt idx="27163">
                  <c:v>-23</c:v>
                </c:pt>
                <c:pt idx="27164">
                  <c:v>-10</c:v>
                </c:pt>
                <c:pt idx="27165">
                  <c:v>7</c:v>
                </c:pt>
                <c:pt idx="27166">
                  <c:v>-49</c:v>
                </c:pt>
                <c:pt idx="27167">
                  <c:v>-36</c:v>
                </c:pt>
                <c:pt idx="27168">
                  <c:v>-16</c:v>
                </c:pt>
                <c:pt idx="27169">
                  <c:v>0</c:v>
                </c:pt>
                <c:pt idx="27170">
                  <c:v>2</c:v>
                </c:pt>
                <c:pt idx="27171">
                  <c:v>-29</c:v>
                </c:pt>
                <c:pt idx="27172">
                  <c:v>-16</c:v>
                </c:pt>
                <c:pt idx="27173">
                  <c:v>-6</c:v>
                </c:pt>
                <c:pt idx="27174">
                  <c:v>-7</c:v>
                </c:pt>
                <c:pt idx="27175">
                  <c:v>-7</c:v>
                </c:pt>
                <c:pt idx="27176">
                  <c:v>-25</c:v>
                </c:pt>
                <c:pt idx="27177">
                  <c:v>-22</c:v>
                </c:pt>
                <c:pt idx="27178">
                  <c:v>-16</c:v>
                </c:pt>
                <c:pt idx="27179">
                  <c:v>-12</c:v>
                </c:pt>
                <c:pt idx="27180">
                  <c:v>-2</c:v>
                </c:pt>
                <c:pt idx="27181">
                  <c:v>3</c:v>
                </c:pt>
                <c:pt idx="27182">
                  <c:v>11</c:v>
                </c:pt>
                <c:pt idx="27183">
                  <c:v>-19</c:v>
                </c:pt>
                <c:pt idx="27184">
                  <c:v>-4</c:v>
                </c:pt>
                <c:pt idx="27185">
                  <c:v>-1</c:v>
                </c:pt>
                <c:pt idx="27186">
                  <c:v>-33</c:v>
                </c:pt>
                <c:pt idx="27187">
                  <c:v>-31</c:v>
                </c:pt>
                <c:pt idx="27188">
                  <c:v>-22</c:v>
                </c:pt>
                <c:pt idx="27189">
                  <c:v>-8</c:v>
                </c:pt>
                <c:pt idx="27190">
                  <c:v>-29</c:v>
                </c:pt>
                <c:pt idx="27191">
                  <c:v>-27</c:v>
                </c:pt>
                <c:pt idx="27192">
                  <c:v>-17</c:v>
                </c:pt>
                <c:pt idx="27193">
                  <c:v>-16</c:v>
                </c:pt>
                <c:pt idx="27194">
                  <c:v>-15</c:v>
                </c:pt>
                <c:pt idx="27195">
                  <c:v>-4</c:v>
                </c:pt>
                <c:pt idx="27196">
                  <c:v>3</c:v>
                </c:pt>
                <c:pt idx="27197">
                  <c:v>-27</c:v>
                </c:pt>
                <c:pt idx="27198">
                  <c:v>4</c:v>
                </c:pt>
                <c:pt idx="27199">
                  <c:v>-18</c:v>
                </c:pt>
                <c:pt idx="27200">
                  <c:v>-6</c:v>
                </c:pt>
                <c:pt idx="27201">
                  <c:v>11</c:v>
                </c:pt>
                <c:pt idx="27202">
                  <c:v>-27</c:v>
                </c:pt>
                <c:pt idx="27203">
                  <c:v>-17</c:v>
                </c:pt>
                <c:pt idx="27204">
                  <c:v>0</c:v>
                </c:pt>
                <c:pt idx="27205">
                  <c:v>5</c:v>
                </c:pt>
                <c:pt idx="27206">
                  <c:v>5</c:v>
                </c:pt>
                <c:pt idx="27207">
                  <c:v>-37</c:v>
                </c:pt>
                <c:pt idx="27208">
                  <c:v>-34</c:v>
                </c:pt>
                <c:pt idx="27209">
                  <c:v>-6</c:v>
                </c:pt>
                <c:pt idx="27210">
                  <c:v>-9</c:v>
                </c:pt>
                <c:pt idx="27211">
                  <c:v>-8</c:v>
                </c:pt>
                <c:pt idx="27212">
                  <c:v>15</c:v>
                </c:pt>
                <c:pt idx="27213">
                  <c:v>-16</c:v>
                </c:pt>
                <c:pt idx="27214">
                  <c:v>-25</c:v>
                </c:pt>
                <c:pt idx="27215">
                  <c:v>-23</c:v>
                </c:pt>
                <c:pt idx="27216">
                  <c:v>-4</c:v>
                </c:pt>
                <c:pt idx="27217">
                  <c:v>-16</c:v>
                </c:pt>
                <c:pt idx="27218">
                  <c:v>-12</c:v>
                </c:pt>
                <c:pt idx="27219">
                  <c:v>-6</c:v>
                </c:pt>
                <c:pt idx="27220">
                  <c:v>0</c:v>
                </c:pt>
                <c:pt idx="27221">
                  <c:v>8</c:v>
                </c:pt>
                <c:pt idx="27222">
                  <c:v>-22</c:v>
                </c:pt>
                <c:pt idx="27223">
                  <c:v>-40</c:v>
                </c:pt>
                <c:pt idx="27224">
                  <c:v>-32</c:v>
                </c:pt>
                <c:pt idx="27225">
                  <c:v>-27</c:v>
                </c:pt>
                <c:pt idx="27226">
                  <c:v>-5</c:v>
                </c:pt>
                <c:pt idx="27227">
                  <c:v>-14</c:v>
                </c:pt>
                <c:pt idx="27228">
                  <c:v>-3</c:v>
                </c:pt>
                <c:pt idx="27229">
                  <c:v>-19</c:v>
                </c:pt>
                <c:pt idx="27230">
                  <c:v>-14</c:v>
                </c:pt>
                <c:pt idx="27231">
                  <c:v>-7</c:v>
                </c:pt>
                <c:pt idx="27232">
                  <c:v>-6</c:v>
                </c:pt>
                <c:pt idx="27233">
                  <c:v>-12</c:v>
                </c:pt>
                <c:pt idx="27234">
                  <c:v>-26</c:v>
                </c:pt>
                <c:pt idx="27235">
                  <c:v>-52</c:v>
                </c:pt>
                <c:pt idx="27236">
                  <c:v>-11</c:v>
                </c:pt>
                <c:pt idx="27237">
                  <c:v>-2</c:v>
                </c:pt>
                <c:pt idx="27238">
                  <c:v>5</c:v>
                </c:pt>
                <c:pt idx="27239">
                  <c:v>-23</c:v>
                </c:pt>
                <c:pt idx="27240">
                  <c:v>-11</c:v>
                </c:pt>
                <c:pt idx="27241">
                  <c:v>-9</c:v>
                </c:pt>
                <c:pt idx="27242">
                  <c:v>-33</c:v>
                </c:pt>
                <c:pt idx="27243">
                  <c:v>-16</c:v>
                </c:pt>
                <c:pt idx="27244">
                  <c:v>-12</c:v>
                </c:pt>
                <c:pt idx="27245">
                  <c:v>-20</c:v>
                </c:pt>
                <c:pt idx="27246">
                  <c:v>-12</c:v>
                </c:pt>
                <c:pt idx="27247">
                  <c:v>-7</c:v>
                </c:pt>
                <c:pt idx="27248">
                  <c:v>-2</c:v>
                </c:pt>
                <c:pt idx="27249">
                  <c:v>0</c:v>
                </c:pt>
                <c:pt idx="27250">
                  <c:v>-18</c:v>
                </c:pt>
                <c:pt idx="27251">
                  <c:v>-23</c:v>
                </c:pt>
                <c:pt idx="27252">
                  <c:v>-11</c:v>
                </c:pt>
                <c:pt idx="27253">
                  <c:v>-9</c:v>
                </c:pt>
                <c:pt idx="27254">
                  <c:v>-44</c:v>
                </c:pt>
                <c:pt idx="27255">
                  <c:v>-19</c:v>
                </c:pt>
                <c:pt idx="27256">
                  <c:v>-7</c:v>
                </c:pt>
                <c:pt idx="27257">
                  <c:v>-4</c:v>
                </c:pt>
                <c:pt idx="27258">
                  <c:v>-1</c:v>
                </c:pt>
                <c:pt idx="27259">
                  <c:v>-9</c:v>
                </c:pt>
                <c:pt idx="27260">
                  <c:v>-6</c:v>
                </c:pt>
                <c:pt idx="27261">
                  <c:v>-11</c:v>
                </c:pt>
                <c:pt idx="27262">
                  <c:v>-22</c:v>
                </c:pt>
                <c:pt idx="27263">
                  <c:v>-19</c:v>
                </c:pt>
                <c:pt idx="27264">
                  <c:v>-16</c:v>
                </c:pt>
                <c:pt idx="27265">
                  <c:v>-12</c:v>
                </c:pt>
                <c:pt idx="27266">
                  <c:v>-9</c:v>
                </c:pt>
                <c:pt idx="27267">
                  <c:v>-17</c:v>
                </c:pt>
                <c:pt idx="27268">
                  <c:v>-28</c:v>
                </c:pt>
                <c:pt idx="27269">
                  <c:v>-19</c:v>
                </c:pt>
                <c:pt idx="27270">
                  <c:v>-27</c:v>
                </c:pt>
                <c:pt idx="27271">
                  <c:v>-15</c:v>
                </c:pt>
                <c:pt idx="27272">
                  <c:v>-15</c:v>
                </c:pt>
                <c:pt idx="27273">
                  <c:v>-4</c:v>
                </c:pt>
                <c:pt idx="27274">
                  <c:v>-26</c:v>
                </c:pt>
                <c:pt idx="27275">
                  <c:v>6</c:v>
                </c:pt>
                <c:pt idx="27276">
                  <c:v>19</c:v>
                </c:pt>
                <c:pt idx="27277">
                  <c:v>-27</c:v>
                </c:pt>
                <c:pt idx="27278">
                  <c:v>-17</c:v>
                </c:pt>
                <c:pt idx="27279">
                  <c:v>-22</c:v>
                </c:pt>
                <c:pt idx="27280">
                  <c:v>-19</c:v>
                </c:pt>
                <c:pt idx="27281">
                  <c:v>-14</c:v>
                </c:pt>
                <c:pt idx="27282">
                  <c:v>-2</c:v>
                </c:pt>
                <c:pt idx="27283">
                  <c:v>-13</c:v>
                </c:pt>
                <c:pt idx="27284">
                  <c:v>-36</c:v>
                </c:pt>
                <c:pt idx="27285">
                  <c:v>-25</c:v>
                </c:pt>
                <c:pt idx="27286">
                  <c:v>-29</c:v>
                </c:pt>
                <c:pt idx="27287">
                  <c:v>-15</c:v>
                </c:pt>
                <c:pt idx="27288">
                  <c:v>-12</c:v>
                </c:pt>
                <c:pt idx="27289">
                  <c:v>-3</c:v>
                </c:pt>
                <c:pt idx="27290">
                  <c:v>2</c:v>
                </c:pt>
                <c:pt idx="27291">
                  <c:v>7</c:v>
                </c:pt>
                <c:pt idx="27292">
                  <c:v>-18</c:v>
                </c:pt>
                <c:pt idx="27293">
                  <c:v>-9</c:v>
                </c:pt>
                <c:pt idx="27294">
                  <c:v>6</c:v>
                </c:pt>
                <c:pt idx="27295">
                  <c:v>-30</c:v>
                </c:pt>
                <c:pt idx="27296">
                  <c:v>-28</c:v>
                </c:pt>
                <c:pt idx="27297">
                  <c:v>-24</c:v>
                </c:pt>
                <c:pt idx="27298">
                  <c:v>-22</c:v>
                </c:pt>
                <c:pt idx="27299">
                  <c:v>-12</c:v>
                </c:pt>
                <c:pt idx="27300">
                  <c:v>-11</c:v>
                </c:pt>
                <c:pt idx="27301">
                  <c:v>-9</c:v>
                </c:pt>
                <c:pt idx="27302">
                  <c:v>-31</c:v>
                </c:pt>
                <c:pt idx="27303">
                  <c:v>-11</c:v>
                </c:pt>
                <c:pt idx="27304">
                  <c:v>4</c:v>
                </c:pt>
                <c:pt idx="27305">
                  <c:v>-27</c:v>
                </c:pt>
                <c:pt idx="27306">
                  <c:v>-19</c:v>
                </c:pt>
                <c:pt idx="27307">
                  <c:v>-5</c:v>
                </c:pt>
                <c:pt idx="27308">
                  <c:v>-35</c:v>
                </c:pt>
                <c:pt idx="27309">
                  <c:v>-34</c:v>
                </c:pt>
                <c:pt idx="27310">
                  <c:v>-10</c:v>
                </c:pt>
                <c:pt idx="27311">
                  <c:v>-8</c:v>
                </c:pt>
                <c:pt idx="27312">
                  <c:v>-6</c:v>
                </c:pt>
                <c:pt idx="27313">
                  <c:v>-19</c:v>
                </c:pt>
                <c:pt idx="27314">
                  <c:v>-49</c:v>
                </c:pt>
                <c:pt idx="27315">
                  <c:v>-12</c:v>
                </c:pt>
                <c:pt idx="27316">
                  <c:v>5</c:v>
                </c:pt>
                <c:pt idx="27317">
                  <c:v>-11</c:v>
                </c:pt>
                <c:pt idx="27318">
                  <c:v>-9</c:v>
                </c:pt>
                <c:pt idx="27319">
                  <c:v>-45</c:v>
                </c:pt>
                <c:pt idx="27320">
                  <c:v>-29</c:v>
                </c:pt>
                <c:pt idx="27321">
                  <c:v>-5</c:v>
                </c:pt>
                <c:pt idx="27322">
                  <c:v>-5</c:v>
                </c:pt>
                <c:pt idx="27323">
                  <c:v>-17</c:v>
                </c:pt>
                <c:pt idx="27324">
                  <c:v>-17</c:v>
                </c:pt>
                <c:pt idx="27325">
                  <c:v>-26</c:v>
                </c:pt>
                <c:pt idx="27326">
                  <c:v>-12</c:v>
                </c:pt>
                <c:pt idx="27327">
                  <c:v>7</c:v>
                </c:pt>
                <c:pt idx="27328">
                  <c:v>-19</c:v>
                </c:pt>
                <c:pt idx="27329">
                  <c:v>-14</c:v>
                </c:pt>
                <c:pt idx="27330">
                  <c:v>-11</c:v>
                </c:pt>
                <c:pt idx="27331">
                  <c:v>-16</c:v>
                </c:pt>
                <c:pt idx="27332">
                  <c:v>-12</c:v>
                </c:pt>
                <c:pt idx="27333">
                  <c:v>-27</c:v>
                </c:pt>
                <c:pt idx="27334">
                  <c:v>-25</c:v>
                </c:pt>
                <c:pt idx="27335">
                  <c:v>-22</c:v>
                </c:pt>
                <c:pt idx="27336">
                  <c:v>-18</c:v>
                </c:pt>
                <c:pt idx="27337">
                  <c:v>-13</c:v>
                </c:pt>
                <c:pt idx="27338">
                  <c:v>1</c:v>
                </c:pt>
                <c:pt idx="27339">
                  <c:v>1</c:v>
                </c:pt>
                <c:pt idx="27340">
                  <c:v>3</c:v>
                </c:pt>
                <c:pt idx="27341">
                  <c:v>-15</c:v>
                </c:pt>
                <c:pt idx="27342">
                  <c:v>-8</c:v>
                </c:pt>
                <c:pt idx="27343">
                  <c:v>-5</c:v>
                </c:pt>
                <c:pt idx="27344">
                  <c:v>-2</c:v>
                </c:pt>
                <c:pt idx="27345">
                  <c:v>-23</c:v>
                </c:pt>
                <c:pt idx="27346">
                  <c:v>-19</c:v>
                </c:pt>
                <c:pt idx="27347">
                  <c:v>-14</c:v>
                </c:pt>
                <c:pt idx="27348">
                  <c:v>-24</c:v>
                </c:pt>
                <c:pt idx="27349">
                  <c:v>-22</c:v>
                </c:pt>
                <c:pt idx="27350">
                  <c:v>-17</c:v>
                </c:pt>
                <c:pt idx="27351">
                  <c:v>-10</c:v>
                </c:pt>
                <c:pt idx="27352">
                  <c:v>-29</c:v>
                </c:pt>
                <c:pt idx="27353">
                  <c:v>-26</c:v>
                </c:pt>
                <c:pt idx="27354">
                  <c:v>-12</c:v>
                </c:pt>
                <c:pt idx="27355">
                  <c:v>-9</c:v>
                </c:pt>
                <c:pt idx="27356">
                  <c:v>-6</c:v>
                </c:pt>
                <c:pt idx="27357">
                  <c:v>-37</c:v>
                </c:pt>
                <c:pt idx="27358">
                  <c:v>-5</c:v>
                </c:pt>
                <c:pt idx="27359">
                  <c:v>-15</c:v>
                </c:pt>
                <c:pt idx="27360">
                  <c:v>-13</c:v>
                </c:pt>
                <c:pt idx="27361">
                  <c:v>-4</c:v>
                </c:pt>
                <c:pt idx="27362">
                  <c:v>-2</c:v>
                </c:pt>
                <c:pt idx="27363">
                  <c:v>-22</c:v>
                </c:pt>
                <c:pt idx="27364">
                  <c:v>-20</c:v>
                </c:pt>
                <c:pt idx="27365">
                  <c:v>-39</c:v>
                </c:pt>
                <c:pt idx="27366">
                  <c:v>-15</c:v>
                </c:pt>
                <c:pt idx="27367">
                  <c:v>-14</c:v>
                </c:pt>
                <c:pt idx="27368">
                  <c:v>-2</c:v>
                </c:pt>
                <c:pt idx="27369">
                  <c:v>8</c:v>
                </c:pt>
                <c:pt idx="27370">
                  <c:v>19</c:v>
                </c:pt>
                <c:pt idx="27371">
                  <c:v>-9</c:v>
                </c:pt>
                <c:pt idx="27372">
                  <c:v>3</c:v>
                </c:pt>
                <c:pt idx="27373">
                  <c:v>3</c:v>
                </c:pt>
                <c:pt idx="27374">
                  <c:v>-15</c:v>
                </c:pt>
                <c:pt idx="27375">
                  <c:v>-9</c:v>
                </c:pt>
                <c:pt idx="27376">
                  <c:v>-25</c:v>
                </c:pt>
                <c:pt idx="27377">
                  <c:v>-13</c:v>
                </c:pt>
                <c:pt idx="27378">
                  <c:v>-23</c:v>
                </c:pt>
                <c:pt idx="27379">
                  <c:v>0</c:v>
                </c:pt>
                <c:pt idx="27380">
                  <c:v>-28</c:v>
                </c:pt>
                <c:pt idx="27381">
                  <c:v>-22</c:v>
                </c:pt>
                <c:pt idx="27382">
                  <c:v>-18</c:v>
                </c:pt>
                <c:pt idx="27383">
                  <c:v>-1</c:v>
                </c:pt>
                <c:pt idx="27384">
                  <c:v>2</c:v>
                </c:pt>
                <c:pt idx="27385">
                  <c:v>7</c:v>
                </c:pt>
                <c:pt idx="27386">
                  <c:v>-3</c:v>
                </c:pt>
                <c:pt idx="27387">
                  <c:v>-39</c:v>
                </c:pt>
                <c:pt idx="27388">
                  <c:v>-13</c:v>
                </c:pt>
                <c:pt idx="27389">
                  <c:v>-10</c:v>
                </c:pt>
                <c:pt idx="27390">
                  <c:v>-1</c:v>
                </c:pt>
                <c:pt idx="27391">
                  <c:v>-30</c:v>
                </c:pt>
                <c:pt idx="27392">
                  <c:v>-30</c:v>
                </c:pt>
                <c:pt idx="27393">
                  <c:v>-24</c:v>
                </c:pt>
                <c:pt idx="27394">
                  <c:v>-14</c:v>
                </c:pt>
                <c:pt idx="27395">
                  <c:v>-13</c:v>
                </c:pt>
                <c:pt idx="27396">
                  <c:v>-8</c:v>
                </c:pt>
                <c:pt idx="27397">
                  <c:v>-29</c:v>
                </c:pt>
                <c:pt idx="27398">
                  <c:v>-21</c:v>
                </c:pt>
                <c:pt idx="27399">
                  <c:v>-3</c:v>
                </c:pt>
                <c:pt idx="27400">
                  <c:v>0</c:v>
                </c:pt>
                <c:pt idx="27401">
                  <c:v>-26</c:v>
                </c:pt>
                <c:pt idx="27402">
                  <c:v>-25</c:v>
                </c:pt>
                <c:pt idx="27403">
                  <c:v>-49</c:v>
                </c:pt>
                <c:pt idx="27404">
                  <c:v>-33</c:v>
                </c:pt>
                <c:pt idx="27405">
                  <c:v>5</c:v>
                </c:pt>
                <c:pt idx="27406">
                  <c:v>-37</c:v>
                </c:pt>
                <c:pt idx="27407">
                  <c:v>-20</c:v>
                </c:pt>
                <c:pt idx="27408">
                  <c:v>-9</c:v>
                </c:pt>
                <c:pt idx="27409">
                  <c:v>-42</c:v>
                </c:pt>
                <c:pt idx="27410">
                  <c:v>-39</c:v>
                </c:pt>
                <c:pt idx="27411">
                  <c:v>-31</c:v>
                </c:pt>
                <c:pt idx="27412">
                  <c:v>-29</c:v>
                </c:pt>
                <c:pt idx="27413">
                  <c:v>7</c:v>
                </c:pt>
                <c:pt idx="27414">
                  <c:v>-42</c:v>
                </c:pt>
                <c:pt idx="27415">
                  <c:v>-23</c:v>
                </c:pt>
                <c:pt idx="27416">
                  <c:v>-5</c:v>
                </c:pt>
                <c:pt idx="27417">
                  <c:v>15</c:v>
                </c:pt>
                <c:pt idx="27418">
                  <c:v>-1</c:v>
                </c:pt>
                <c:pt idx="27419">
                  <c:v>-37</c:v>
                </c:pt>
                <c:pt idx="27420">
                  <c:v>-31</c:v>
                </c:pt>
                <c:pt idx="27421">
                  <c:v>-17</c:v>
                </c:pt>
                <c:pt idx="27422">
                  <c:v>-7</c:v>
                </c:pt>
                <c:pt idx="27423">
                  <c:v>4</c:v>
                </c:pt>
                <c:pt idx="27424">
                  <c:v>-32</c:v>
                </c:pt>
                <c:pt idx="27425">
                  <c:v>-8</c:v>
                </c:pt>
                <c:pt idx="27426">
                  <c:v>0</c:v>
                </c:pt>
                <c:pt idx="27427">
                  <c:v>-15</c:v>
                </c:pt>
                <c:pt idx="27428">
                  <c:v>-11</c:v>
                </c:pt>
                <c:pt idx="27429">
                  <c:v>-43</c:v>
                </c:pt>
                <c:pt idx="27430">
                  <c:v>-28</c:v>
                </c:pt>
                <c:pt idx="27431">
                  <c:v>-40</c:v>
                </c:pt>
                <c:pt idx="27432">
                  <c:v>-23</c:v>
                </c:pt>
                <c:pt idx="27433">
                  <c:v>-19</c:v>
                </c:pt>
                <c:pt idx="27434">
                  <c:v>-24</c:v>
                </c:pt>
                <c:pt idx="27435">
                  <c:v>-19</c:v>
                </c:pt>
                <c:pt idx="27436">
                  <c:v>-15</c:v>
                </c:pt>
                <c:pt idx="27437">
                  <c:v>-4</c:v>
                </c:pt>
                <c:pt idx="27438">
                  <c:v>2</c:v>
                </c:pt>
                <c:pt idx="27439">
                  <c:v>-1</c:v>
                </c:pt>
                <c:pt idx="27440">
                  <c:v>0</c:v>
                </c:pt>
                <c:pt idx="27441">
                  <c:v>-42</c:v>
                </c:pt>
                <c:pt idx="27442">
                  <c:v>-38</c:v>
                </c:pt>
                <c:pt idx="27443">
                  <c:v>-22</c:v>
                </c:pt>
                <c:pt idx="27444">
                  <c:v>-23</c:v>
                </c:pt>
                <c:pt idx="27445">
                  <c:v>-7</c:v>
                </c:pt>
                <c:pt idx="27446">
                  <c:v>-2</c:v>
                </c:pt>
                <c:pt idx="27447">
                  <c:v>-14</c:v>
                </c:pt>
                <c:pt idx="27448">
                  <c:v>-33</c:v>
                </c:pt>
                <c:pt idx="27449">
                  <c:v>-17</c:v>
                </c:pt>
                <c:pt idx="27450">
                  <c:v>-15</c:v>
                </c:pt>
                <c:pt idx="27451">
                  <c:v>-18</c:v>
                </c:pt>
                <c:pt idx="27452">
                  <c:v>-12</c:v>
                </c:pt>
                <c:pt idx="27453">
                  <c:v>-38</c:v>
                </c:pt>
                <c:pt idx="27454">
                  <c:v>-19</c:v>
                </c:pt>
                <c:pt idx="27455">
                  <c:v>-16</c:v>
                </c:pt>
                <c:pt idx="27456">
                  <c:v>0</c:v>
                </c:pt>
                <c:pt idx="27457">
                  <c:v>-33</c:v>
                </c:pt>
                <c:pt idx="27458">
                  <c:v>-28</c:v>
                </c:pt>
                <c:pt idx="27459">
                  <c:v>-31</c:v>
                </c:pt>
                <c:pt idx="27460">
                  <c:v>-21</c:v>
                </c:pt>
                <c:pt idx="27461">
                  <c:v>-4</c:v>
                </c:pt>
                <c:pt idx="27462">
                  <c:v>-14</c:v>
                </c:pt>
                <c:pt idx="27463">
                  <c:v>-35</c:v>
                </c:pt>
                <c:pt idx="27464">
                  <c:v>-31</c:v>
                </c:pt>
                <c:pt idx="27465">
                  <c:v>-43</c:v>
                </c:pt>
                <c:pt idx="27466">
                  <c:v>-16</c:v>
                </c:pt>
                <c:pt idx="27467">
                  <c:v>-17</c:v>
                </c:pt>
                <c:pt idx="27468">
                  <c:v>-1</c:v>
                </c:pt>
                <c:pt idx="27469">
                  <c:v>-37</c:v>
                </c:pt>
                <c:pt idx="27470">
                  <c:v>-38</c:v>
                </c:pt>
                <c:pt idx="27471">
                  <c:v>-33</c:v>
                </c:pt>
                <c:pt idx="27472">
                  <c:v>-20</c:v>
                </c:pt>
                <c:pt idx="27473">
                  <c:v>-43</c:v>
                </c:pt>
                <c:pt idx="27474">
                  <c:v>-31</c:v>
                </c:pt>
                <c:pt idx="27475">
                  <c:v>-26</c:v>
                </c:pt>
                <c:pt idx="27476">
                  <c:v>-11</c:v>
                </c:pt>
                <c:pt idx="27477">
                  <c:v>-25</c:v>
                </c:pt>
                <c:pt idx="27478">
                  <c:v>-33</c:v>
                </c:pt>
                <c:pt idx="27479">
                  <c:v>-33</c:v>
                </c:pt>
                <c:pt idx="27480">
                  <c:v>-4</c:v>
                </c:pt>
                <c:pt idx="27481">
                  <c:v>-30</c:v>
                </c:pt>
                <c:pt idx="27482">
                  <c:v>-28</c:v>
                </c:pt>
                <c:pt idx="27483">
                  <c:v>-8</c:v>
                </c:pt>
                <c:pt idx="27484">
                  <c:v>-30</c:v>
                </c:pt>
                <c:pt idx="27485">
                  <c:v>-33</c:v>
                </c:pt>
                <c:pt idx="27486">
                  <c:v>-23</c:v>
                </c:pt>
                <c:pt idx="27487">
                  <c:v>-16</c:v>
                </c:pt>
                <c:pt idx="27488">
                  <c:v>0</c:v>
                </c:pt>
                <c:pt idx="27489">
                  <c:v>11</c:v>
                </c:pt>
                <c:pt idx="27490">
                  <c:v>-33</c:v>
                </c:pt>
                <c:pt idx="27491">
                  <c:v>-22</c:v>
                </c:pt>
                <c:pt idx="27492">
                  <c:v>-6</c:v>
                </c:pt>
                <c:pt idx="27493">
                  <c:v>-1</c:v>
                </c:pt>
                <c:pt idx="27494">
                  <c:v>-6</c:v>
                </c:pt>
                <c:pt idx="27495">
                  <c:v>-23</c:v>
                </c:pt>
                <c:pt idx="27496">
                  <c:v>-22</c:v>
                </c:pt>
                <c:pt idx="27497">
                  <c:v>-7</c:v>
                </c:pt>
                <c:pt idx="27498">
                  <c:v>-21</c:v>
                </c:pt>
                <c:pt idx="27499">
                  <c:v>-10</c:v>
                </c:pt>
                <c:pt idx="27500">
                  <c:v>-1</c:v>
                </c:pt>
                <c:pt idx="27501">
                  <c:v>-39</c:v>
                </c:pt>
                <c:pt idx="27502">
                  <c:v>-27</c:v>
                </c:pt>
                <c:pt idx="27503">
                  <c:v>-18</c:v>
                </c:pt>
                <c:pt idx="27504">
                  <c:v>-45</c:v>
                </c:pt>
                <c:pt idx="27505">
                  <c:v>-29</c:v>
                </c:pt>
                <c:pt idx="27506">
                  <c:v>-21</c:v>
                </c:pt>
                <c:pt idx="27507">
                  <c:v>-17</c:v>
                </c:pt>
                <c:pt idx="27508">
                  <c:v>-17</c:v>
                </c:pt>
                <c:pt idx="27509">
                  <c:v>-42</c:v>
                </c:pt>
                <c:pt idx="27510">
                  <c:v>-29</c:v>
                </c:pt>
                <c:pt idx="27511">
                  <c:v>-11</c:v>
                </c:pt>
                <c:pt idx="27512">
                  <c:v>-4</c:v>
                </c:pt>
                <c:pt idx="27513">
                  <c:v>-24</c:v>
                </c:pt>
                <c:pt idx="27514">
                  <c:v>-19</c:v>
                </c:pt>
                <c:pt idx="27515">
                  <c:v>-52</c:v>
                </c:pt>
                <c:pt idx="27516">
                  <c:v>-28</c:v>
                </c:pt>
                <c:pt idx="27517">
                  <c:v>-12</c:v>
                </c:pt>
                <c:pt idx="27518">
                  <c:v>-9</c:v>
                </c:pt>
                <c:pt idx="27519">
                  <c:v>-38</c:v>
                </c:pt>
                <c:pt idx="27520">
                  <c:v>-23</c:v>
                </c:pt>
                <c:pt idx="27521">
                  <c:v>-22</c:v>
                </c:pt>
                <c:pt idx="27522">
                  <c:v>-19</c:v>
                </c:pt>
                <c:pt idx="27523">
                  <c:v>-27</c:v>
                </c:pt>
                <c:pt idx="27524">
                  <c:v>-15</c:v>
                </c:pt>
                <c:pt idx="27525">
                  <c:v>2</c:v>
                </c:pt>
                <c:pt idx="27526">
                  <c:v>5</c:v>
                </c:pt>
                <c:pt idx="27527">
                  <c:v>6</c:v>
                </c:pt>
                <c:pt idx="27528">
                  <c:v>-28</c:v>
                </c:pt>
                <c:pt idx="27529">
                  <c:v>-1</c:v>
                </c:pt>
                <c:pt idx="27530">
                  <c:v>9</c:v>
                </c:pt>
                <c:pt idx="27531">
                  <c:v>-24</c:v>
                </c:pt>
                <c:pt idx="27532">
                  <c:v>-19</c:v>
                </c:pt>
                <c:pt idx="27533">
                  <c:v>-27</c:v>
                </c:pt>
                <c:pt idx="27534">
                  <c:v>-22</c:v>
                </c:pt>
                <c:pt idx="27535">
                  <c:v>-40</c:v>
                </c:pt>
                <c:pt idx="27536">
                  <c:v>-26</c:v>
                </c:pt>
                <c:pt idx="27537">
                  <c:v>-22</c:v>
                </c:pt>
                <c:pt idx="27538">
                  <c:v>-20</c:v>
                </c:pt>
                <c:pt idx="27539">
                  <c:v>-17</c:v>
                </c:pt>
                <c:pt idx="27540">
                  <c:v>-13</c:v>
                </c:pt>
                <c:pt idx="27541">
                  <c:v>-11</c:v>
                </c:pt>
                <c:pt idx="27542">
                  <c:v>-35</c:v>
                </c:pt>
                <c:pt idx="27543">
                  <c:v>-37</c:v>
                </c:pt>
                <c:pt idx="27544">
                  <c:v>-14</c:v>
                </c:pt>
                <c:pt idx="27545">
                  <c:v>-23</c:v>
                </c:pt>
                <c:pt idx="27546">
                  <c:v>-4</c:v>
                </c:pt>
                <c:pt idx="27547">
                  <c:v>-17</c:v>
                </c:pt>
                <c:pt idx="27548">
                  <c:v>-15</c:v>
                </c:pt>
                <c:pt idx="27549">
                  <c:v>-15</c:v>
                </c:pt>
                <c:pt idx="27550">
                  <c:v>-10</c:v>
                </c:pt>
                <c:pt idx="27551">
                  <c:v>-6</c:v>
                </c:pt>
                <c:pt idx="27552">
                  <c:v>-37</c:v>
                </c:pt>
                <c:pt idx="27553">
                  <c:v>-3</c:v>
                </c:pt>
                <c:pt idx="27554">
                  <c:v>0</c:v>
                </c:pt>
                <c:pt idx="27555">
                  <c:v>-39</c:v>
                </c:pt>
                <c:pt idx="27556">
                  <c:v>-1</c:v>
                </c:pt>
                <c:pt idx="27557">
                  <c:v>-25</c:v>
                </c:pt>
                <c:pt idx="27558">
                  <c:v>-17</c:v>
                </c:pt>
                <c:pt idx="27559">
                  <c:v>-6</c:v>
                </c:pt>
                <c:pt idx="27560">
                  <c:v>-19</c:v>
                </c:pt>
                <c:pt idx="27561">
                  <c:v>-27</c:v>
                </c:pt>
                <c:pt idx="27562">
                  <c:v>-19</c:v>
                </c:pt>
                <c:pt idx="27563">
                  <c:v>-14</c:v>
                </c:pt>
                <c:pt idx="27564">
                  <c:v>-11</c:v>
                </c:pt>
                <c:pt idx="27565">
                  <c:v>-20</c:v>
                </c:pt>
                <c:pt idx="27566">
                  <c:v>-23</c:v>
                </c:pt>
                <c:pt idx="27567">
                  <c:v>-2</c:v>
                </c:pt>
                <c:pt idx="27568">
                  <c:v>-25</c:v>
                </c:pt>
                <c:pt idx="27569">
                  <c:v>-23</c:v>
                </c:pt>
                <c:pt idx="27570">
                  <c:v>-14</c:v>
                </c:pt>
                <c:pt idx="27571">
                  <c:v>-2</c:v>
                </c:pt>
                <c:pt idx="27572">
                  <c:v>-17</c:v>
                </c:pt>
                <c:pt idx="27573">
                  <c:v>-7</c:v>
                </c:pt>
                <c:pt idx="27574">
                  <c:v>-25</c:v>
                </c:pt>
                <c:pt idx="27575">
                  <c:v>-2</c:v>
                </c:pt>
                <c:pt idx="27576">
                  <c:v>-21</c:v>
                </c:pt>
                <c:pt idx="27577">
                  <c:v>-41</c:v>
                </c:pt>
                <c:pt idx="27578">
                  <c:v>-31</c:v>
                </c:pt>
                <c:pt idx="27579">
                  <c:v>-17</c:v>
                </c:pt>
                <c:pt idx="27580">
                  <c:v>-12</c:v>
                </c:pt>
                <c:pt idx="27581">
                  <c:v>-20</c:v>
                </c:pt>
                <c:pt idx="27582">
                  <c:v>-39</c:v>
                </c:pt>
                <c:pt idx="27583">
                  <c:v>-30</c:v>
                </c:pt>
                <c:pt idx="27584">
                  <c:v>-7</c:v>
                </c:pt>
                <c:pt idx="27585">
                  <c:v>11</c:v>
                </c:pt>
                <c:pt idx="27586">
                  <c:v>-40</c:v>
                </c:pt>
                <c:pt idx="27587">
                  <c:v>-36</c:v>
                </c:pt>
                <c:pt idx="27588">
                  <c:v>-31</c:v>
                </c:pt>
                <c:pt idx="27589">
                  <c:v>-29</c:v>
                </c:pt>
                <c:pt idx="27590">
                  <c:v>-37</c:v>
                </c:pt>
                <c:pt idx="27591">
                  <c:v>-21</c:v>
                </c:pt>
                <c:pt idx="27592">
                  <c:v>-8</c:v>
                </c:pt>
                <c:pt idx="27593">
                  <c:v>-20</c:v>
                </c:pt>
                <c:pt idx="27594">
                  <c:v>-20</c:v>
                </c:pt>
                <c:pt idx="27595">
                  <c:v>-13</c:v>
                </c:pt>
                <c:pt idx="27596">
                  <c:v>-13</c:v>
                </c:pt>
                <c:pt idx="27597">
                  <c:v>-35</c:v>
                </c:pt>
                <c:pt idx="27598">
                  <c:v>-20</c:v>
                </c:pt>
                <c:pt idx="27599">
                  <c:v>-45</c:v>
                </c:pt>
                <c:pt idx="27600">
                  <c:v>-30</c:v>
                </c:pt>
                <c:pt idx="27601">
                  <c:v>-12</c:v>
                </c:pt>
                <c:pt idx="27602">
                  <c:v>-17</c:v>
                </c:pt>
                <c:pt idx="27603">
                  <c:v>-14</c:v>
                </c:pt>
                <c:pt idx="27604">
                  <c:v>-24</c:v>
                </c:pt>
                <c:pt idx="27605">
                  <c:v>-14</c:v>
                </c:pt>
                <c:pt idx="27606">
                  <c:v>-24</c:v>
                </c:pt>
                <c:pt idx="27607">
                  <c:v>-43</c:v>
                </c:pt>
                <c:pt idx="27608">
                  <c:v>-6</c:v>
                </c:pt>
                <c:pt idx="27609">
                  <c:v>-25</c:v>
                </c:pt>
                <c:pt idx="27610">
                  <c:v>-23</c:v>
                </c:pt>
                <c:pt idx="27611">
                  <c:v>-36</c:v>
                </c:pt>
                <c:pt idx="27612">
                  <c:v>-16</c:v>
                </c:pt>
                <c:pt idx="27613">
                  <c:v>-13</c:v>
                </c:pt>
                <c:pt idx="27614">
                  <c:v>-3</c:v>
                </c:pt>
                <c:pt idx="27615">
                  <c:v>-23</c:v>
                </c:pt>
                <c:pt idx="27616">
                  <c:v>-6</c:v>
                </c:pt>
                <c:pt idx="27617">
                  <c:v>-20</c:v>
                </c:pt>
                <c:pt idx="27618">
                  <c:v>-55</c:v>
                </c:pt>
                <c:pt idx="27619">
                  <c:v>-35</c:v>
                </c:pt>
                <c:pt idx="27620">
                  <c:v>-18</c:v>
                </c:pt>
                <c:pt idx="27621">
                  <c:v>-41</c:v>
                </c:pt>
                <c:pt idx="27622">
                  <c:v>-31</c:v>
                </c:pt>
                <c:pt idx="27623">
                  <c:v>-13</c:v>
                </c:pt>
                <c:pt idx="27624">
                  <c:v>-2</c:v>
                </c:pt>
                <c:pt idx="27625">
                  <c:v>-22</c:v>
                </c:pt>
                <c:pt idx="27626">
                  <c:v>-27</c:v>
                </c:pt>
                <c:pt idx="27627">
                  <c:v>-30</c:v>
                </c:pt>
                <c:pt idx="27628">
                  <c:v>-28</c:v>
                </c:pt>
                <c:pt idx="27629">
                  <c:v>-20</c:v>
                </c:pt>
                <c:pt idx="27630">
                  <c:v>-3</c:v>
                </c:pt>
                <c:pt idx="27631">
                  <c:v>-41</c:v>
                </c:pt>
                <c:pt idx="27632">
                  <c:v>-2</c:v>
                </c:pt>
                <c:pt idx="27633">
                  <c:v>-3</c:v>
                </c:pt>
                <c:pt idx="27634">
                  <c:v>-28</c:v>
                </c:pt>
                <c:pt idx="27635">
                  <c:v>-27</c:v>
                </c:pt>
                <c:pt idx="27636">
                  <c:v>-17</c:v>
                </c:pt>
                <c:pt idx="27637">
                  <c:v>-38</c:v>
                </c:pt>
                <c:pt idx="27638">
                  <c:v>-35</c:v>
                </c:pt>
                <c:pt idx="27639">
                  <c:v>-24</c:v>
                </c:pt>
                <c:pt idx="27640">
                  <c:v>1</c:v>
                </c:pt>
                <c:pt idx="27641">
                  <c:v>-27</c:v>
                </c:pt>
                <c:pt idx="27642">
                  <c:v>-15</c:v>
                </c:pt>
                <c:pt idx="27643">
                  <c:v>-10</c:v>
                </c:pt>
                <c:pt idx="27644">
                  <c:v>-37</c:v>
                </c:pt>
                <c:pt idx="27645">
                  <c:v>-22</c:v>
                </c:pt>
                <c:pt idx="27646">
                  <c:v>-30</c:v>
                </c:pt>
                <c:pt idx="27647">
                  <c:v>-18</c:v>
                </c:pt>
                <c:pt idx="27648">
                  <c:v>-5</c:v>
                </c:pt>
                <c:pt idx="27649">
                  <c:v>-29</c:v>
                </c:pt>
                <c:pt idx="27650">
                  <c:v>-14</c:v>
                </c:pt>
                <c:pt idx="27651">
                  <c:v>-31</c:v>
                </c:pt>
                <c:pt idx="27652">
                  <c:v>-24</c:v>
                </c:pt>
                <c:pt idx="27653">
                  <c:v>-32</c:v>
                </c:pt>
                <c:pt idx="27654">
                  <c:v>-7</c:v>
                </c:pt>
                <c:pt idx="27655">
                  <c:v>-32</c:v>
                </c:pt>
                <c:pt idx="27656">
                  <c:v>-24</c:v>
                </c:pt>
                <c:pt idx="27657">
                  <c:v>-38</c:v>
                </c:pt>
                <c:pt idx="27658">
                  <c:v>-29</c:v>
                </c:pt>
                <c:pt idx="27659">
                  <c:v>-21</c:v>
                </c:pt>
                <c:pt idx="27660">
                  <c:v>-5</c:v>
                </c:pt>
                <c:pt idx="27661">
                  <c:v>-25</c:v>
                </c:pt>
                <c:pt idx="27662">
                  <c:v>-18</c:v>
                </c:pt>
                <c:pt idx="27663">
                  <c:v>-5</c:v>
                </c:pt>
                <c:pt idx="27664">
                  <c:v>4</c:v>
                </c:pt>
                <c:pt idx="27665">
                  <c:v>-14</c:v>
                </c:pt>
                <c:pt idx="27666">
                  <c:v>-12</c:v>
                </c:pt>
                <c:pt idx="27667">
                  <c:v>-30</c:v>
                </c:pt>
                <c:pt idx="27668">
                  <c:v>-24</c:v>
                </c:pt>
                <c:pt idx="27669">
                  <c:v>-44</c:v>
                </c:pt>
                <c:pt idx="27670">
                  <c:v>-30</c:v>
                </c:pt>
                <c:pt idx="27671">
                  <c:v>-34</c:v>
                </c:pt>
                <c:pt idx="27672">
                  <c:v>-17</c:v>
                </c:pt>
                <c:pt idx="27673">
                  <c:v>4</c:v>
                </c:pt>
                <c:pt idx="27674">
                  <c:v>-4</c:v>
                </c:pt>
                <c:pt idx="27675">
                  <c:v>-18</c:v>
                </c:pt>
                <c:pt idx="27676">
                  <c:v>2</c:v>
                </c:pt>
                <c:pt idx="27677">
                  <c:v>-9</c:v>
                </c:pt>
                <c:pt idx="27678">
                  <c:v>-71</c:v>
                </c:pt>
                <c:pt idx="27679">
                  <c:v>-28</c:v>
                </c:pt>
                <c:pt idx="27680">
                  <c:v>-33</c:v>
                </c:pt>
                <c:pt idx="27681">
                  <c:v>-41</c:v>
                </c:pt>
                <c:pt idx="27682">
                  <c:v>-20</c:v>
                </c:pt>
                <c:pt idx="27683">
                  <c:v>-28</c:v>
                </c:pt>
                <c:pt idx="27684">
                  <c:v>-13</c:v>
                </c:pt>
                <c:pt idx="27685">
                  <c:v>-32</c:v>
                </c:pt>
                <c:pt idx="27686">
                  <c:v>-8</c:v>
                </c:pt>
                <c:pt idx="27687">
                  <c:v>-11</c:v>
                </c:pt>
                <c:pt idx="27688">
                  <c:v>-32</c:v>
                </c:pt>
                <c:pt idx="27689">
                  <c:v>-46</c:v>
                </c:pt>
                <c:pt idx="27690">
                  <c:v>-26</c:v>
                </c:pt>
                <c:pt idx="27691">
                  <c:v>-34</c:v>
                </c:pt>
                <c:pt idx="27692">
                  <c:v>-48</c:v>
                </c:pt>
                <c:pt idx="27693">
                  <c:v>-29</c:v>
                </c:pt>
                <c:pt idx="27694">
                  <c:v>-36</c:v>
                </c:pt>
                <c:pt idx="27695">
                  <c:v>-27</c:v>
                </c:pt>
                <c:pt idx="27696">
                  <c:v>-20</c:v>
                </c:pt>
                <c:pt idx="27697">
                  <c:v>-39</c:v>
                </c:pt>
                <c:pt idx="27698">
                  <c:v>-27</c:v>
                </c:pt>
                <c:pt idx="27699">
                  <c:v>-20</c:v>
                </c:pt>
                <c:pt idx="27700">
                  <c:v>-11</c:v>
                </c:pt>
                <c:pt idx="27701">
                  <c:v>-21</c:v>
                </c:pt>
                <c:pt idx="27702">
                  <c:v>-13</c:v>
                </c:pt>
                <c:pt idx="27703">
                  <c:v>-31</c:v>
                </c:pt>
                <c:pt idx="27704">
                  <c:v>-14</c:v>
                </c:pt>
                <c:pt idx="27705">
                  <c:v>-41</c:v>
                </c:pt>
                <c:pt idx="27706">
                  <c:v>-19</c:v>
                </c:pt>
                <c:pt idx="27707">
                  <c:v>-15</c:v>
                </c:pt>
                <c:pt idx="27708">
                  <c:v>0</c:v>
                </c:pt>
                <c:pt idx="27709">
                  <c:v>-28</c:v>
                </c:pt>
                <c:pt idx="27710">
                  <c:v>-38</c:v>
                </c:pt>
                <c:pt idx="27711">
                  <c:v>-13</c:v>
                </c:pt>
                <c:pt idx="27712">
                  <c:v>-31</c:v>
                </c:pt>
                <c:pt idx="27713">
                  <c:v>-29</c:v>
                </c:pt>
                <c:pt idx="27714">
                  <c:v>-33</c:v>
                </c:pt>
                <c:pt idx="27715">
                  <c:v>-50</c:v>
                </c:pt>
                <c:pt idx="27716">
                  <c:v>-25</c:v>
                </c:pt>
                <c:pt idx="27717">
                  <c:v>-18</c:v>
                </c:pt>
                <c:pt idx="27718">
                  <c:v>-10</c:v>
                </c:pt>
                <c:pt idx="27719">
                  <c:v>-23</c:v>
                </c:pt>
                <c:pt idx="27720">
                  <c:v>-23</c:v>
                </c:pt>
                <c:pt idx="27721">
                  <c:v>-19</c:v>
                </c:pt>
                <c:pt idx="27722">
                  <c:v>-13</c:v>
                </c:pt>
                <c:pt idx="27723">
                  <c:v>5</c:v>
                </c:pt>
                <c:pt idx="27724">
                  <c:v>-31</c:v>
                </c:pt>
                <c:pt idx="27725">
                  <c:v>-14</c:v>
                </c:pt>
                <c:pt idx="27726">
                  <c:v>-22</c:v>
                </c:pt>
                <c:pt idx="27727">
                  <c:v>-38</c:v>
                </c:pt>
                <c:pt idx="27728">
                  <c:v>-37</c:v>
                </c:pt>
                <c:pt idx="27729">
                  <c:v>-25</c:v>
                </c:pt>
                <c:pt idx="27730">
                  <c:v>-24</c:v>
                </c:pt>
                <c:pt idx="27731">
                  <c:v>5</c:v>
                </c:pt>
                <c:pt idx="27732">
                  <c:v>-15</c:v>
                </c:pt>
                <c:pt idx="27733">
                  <c:v>-8</c:v>
                </c:pt>
                <c:pt idx="27734">
                  <c:v>4</c:v>
                </c:pt>
                <c:pt idx="27735">
                  <c:v>-25</c:v>
                </c:pt>
                <c:pt idx="27736">
                  <c:v>-15</c:v>
                </c:pt>
                <c:pt idx="27737">
                  <c:v>-19</c:v>
                </c:pt>
                <c:pt idx="27738">
                  <c:v>-30</c:v>
                </c:pt>
                <c:pt idx="27739">
                  <c:v>-9</c:v>
                </c:pt>
                <c:pt idx="27740">
                  <c:v>1</c:v>
                </c:pt>
                <c:pt idx="27741">
                  <c:v>-23</c:v>
                </c:pt>
                <c:pt idx="27742">
                  <c:v>-41</c:v>
                </c:pt>
                <c:pt idx="27743">
                  <c:v>-36</c:v>
                </c:pt>
                <c:pt idx="27744">
                  <c:v>-8</c:v>
                </c:pt>
                <c:pt idx="27745">
                  <c:v>12</c:v>
                </c:pt>
                <c:pt idx="27746">
                  <c:v>-37</c:v>
                </c:pt>
                <c:pt idx="27747">
                  <c:v>-14</c:v>
                </c:pt>
                <c:pt idx="27748">
                  <c:v>-33</c:v>
                </c:pt>
                <c:pt idx="27749">
                  <c:v>-31</c:v>
                </c:pt>
                <c:pt idx="27750">
                  <c:v>5</c:v>
                </c:pt>
                <c:pt idx="27751">
                  <c:v>-28</c:v>
                </c:pt>
                <c:pt idx="27752">
                  <c:v>-26</c:v>
                </c:pt>
                <c:pt idx="27753">
                  <c:v>-13</c:v>
                </c:pt>
                <c:pt idx="27754">
                  <c:v>-46</c:v>
                </c:pt>
                <c:pt idx="27755">
                  <c:v>-52</c:v>
                </c:pt>
                <c:pt idx="27756">
                  <c:v>-41</c:v>
                </c:pt>
                <c:pt idx="27757">
                  <c:v>-21</c:v>
                </c:pt>
                <c:pt idx="27758">
                  <c:v>0</c:v>
                </c:pt>
                <c:pt idx="27759">
                  <c:v>-29</c:v>
                </c:pt>
                <c:pt idx="27760">
                  <c:v>-9</c:v>
                </c:pt>
                <c:pt idx="27761">
                  <c:v>-9</c:v>
                </c:pt>
                <c:pt idx="27762">
                  <c:v>-58</c:v>
                </c:pt>
                <c:pt idx="27763">
                  <c:v>2</c:v>
                </c:pt>
                <c:pt idx="27764">
                  <c:v>-37</c:v>
                </c:pt>
                <c:pt idx="27765">
                  <c:v>-6</c:v>
                </c:pt>
                <c:pt idx="27766">
                  <c:v>-35</c:v>
                </c:pt>
                <c:pt idx="27767">
                  <c:v>-16</c:v>
                </c:pt>
                <c:pt idx="27768">
                  <c:v>-34</c:v>
                </c:pt>
                <c:pt idx="27769">
                  <c:v>-19</c:v>
                </c:pt>
                <c:pt idx="27770">
                  <c:v>-25</c:v>
                </c:pt>
                <c:pt idx="27771">
                  <c:v>-15</c:v>
                </c:pt>
                <c:pt idx="27772">
                  <c:v>-9</c:v>
                </c:pt>
                <c:pt idx="27773">
                  <c:v>-28</c:v>
                </c:pt>
                <c:pt idx="27774">
                  <c:v>-19</c:v>
                </c:pt>
                <c:pt idx="27775">
                  <c:v>-14</c:v>
                </c:pt>
                <c:pt idx="27776">
                  <c:v>-4</c:v>
                </c:pt>
                <c:pt idx="27777">
                  <c:v>1</c:v>
                </c:pt>
                <c:pt idx="27778">
                  <c:v>-6</c:v>
                </c:pt>
                <c:pt idx="27779">
                  <c:v>-13</c:v>
                </c:pt>
                <c:pt idx="27780">
                  <c:v>1</c:v>
                </c:pt>
                <c:pt idx="27781">
                  <c:v>-49</c:v>
                </c:pt>
                <c:pt idx="27782">
                  <c:v>-22</c:v>
                </c:pt>
                <c:pt idx="27783">
                  <c:v>-43</c:v>
                </c:pt>
                <c:pt idx="27784">
                  <c:v>-2</c:v>
                </c:pt>
                <c:pt idx="27785">
                  <c:v>-34</c:v>
                </c:pt>
                <c:pt idx="27786">
                  <c:v>-36</c:v>
                </c:pt>
                <c:pt idx="27787">
                  <c:v>-24</c:v>
                </c:pt>
                <c:pt idx="27788">
                  <c:v>-45</c:v>
                </c:pt>
                <c:pt idx="27789">
                  <c:v>-27</c:v>
                </c:pt>
                <c:pt idx="27790">
                  <c:v>-28</c:v>
                </c:pt>
                <c:pt idx="27791">
                  <c:v>-43</c:v>
                </c:pt>
                <c:pt idx="27792">
                  <c:v>-41</c:v>
                </c:pt>
                <c:pt idx="27793">
                  <c:v>-1</c:v>
                </c:pt>
                <c:pt idx="27794">
                  <c:v>-34</c:v>
                </c:pt>
                <c:pt idx="27795">
                  <c:v>-6</c:v>
                </c:pt>
                <c:pt idx="27796">
                  <c:v>-49</c:v>
                </c:pt>
                <c:pt idx="27797">
                  <c:v>-22</c:v>
                </c:pt>
                <c:pt idx="27798">
                  <c:v>-19</c:v>
                </c:pt>
                <c:pt idx="27799">
                  <c:v>-40</c:v>
                </c:pt>
                <c:pt idx="27800">
                  <c:v>-42</c:v>
                </c:pt>
                <c:pt idx="27801">
                  <c:v>-27</c:v>
                </c:pt>
                <c:pt idx="27802">
                  <c:v>-34</c:v>
                </c:pt>
                <c:pt idx="27803">
                  <c:v>-33</c:v>
                </c:pt>
                <c:pt idx="27804">
                  <c:v>-16</c:v>
                </c:pt>
                <c:pt idx="27805">
                  <c:v>-16</c:v>
                </c:pt>
                <c:pt idx="27806">
                  <c:v>-7</c:v>
                </c:pt>
                <c:pt idx="27807">
                  <c:v>-27</c:v>
                </c:pt>
                <c:pt idx="27808">
                  <c:v>-25</c:v>
                </c:pt>
                <c:pt idx="27809">
                  <c:v>-17</c:v>
                </c:pt>
                <c:pt idx="27810">
                  <c:v>-20</c:v>
                </c:pt>
                <c:pt idx="27811">
                  <c:v>-22</c:v>
                </c:pt>
                <c:pt idx="27812">
                  <c:v>-44</c:v>
                </c:pt>
                <c:pt idx="27813">
                  <c:v>-9</c:v>
                </c:pt>
                <c:pt idx="27814">
                  <c:v>-31</c:v>
                </c:pt>
                <c:pt idx="27815">
                  <c:v>-8</c:v>
                </c:pt>
                <c:pt idx="27816">
                  <c:v>-25</c:v>
                </c:pt>
                <c:pt idx="27817">
                  <c:v>-19</c:v>
                </c:pt>
                <c:pt idx="27818">
                  <c:v>-31</c:v>
                </c:pt>
                <c:pt idx="27819">
                  <c:v>-36</c:v>
                </c:pt>
                <c:pt idx="27820">
                  <c:v>-22</c:v>
                </c:pt>
                <c:pt idx="27821">
                  <c:v>-20</c:v>
                </c:pt>
                <c:pt idx="27822">
                  <c:v>-30</c:v>
                </c:pt>
                <c:pt idx="27823">
                  <c:v>-26</c:v>
                </c:pt>
                <c:pt idx="27824">
                  <c:v>-35</c:v>
                </c:pt>
                <c:pt idx="27825">
                  <c:v>-18</c:v>
                </c:pt>
                <c:pt idx="27826">
                  <c:v>-18</c:v>
                </c:pt>
                <c:pt idx="27827">
                  <c:v>-48</c:v>
                </c:pt>
                <c:pt idx="27828">
                  <c:v>-31</c:v>
                </c:pt>
                <c:pt idx="27829">
                  <c:v>-34</c:v>
                </c:pt>
                <c:pt idx="27830">
                  <c:v>-25</c:v>
                </c:pt>
                <c:pt idx="27831">
                  <c:v>-31</c:v>
                </c:pt>
                <c:pt idx="27832">
                  <c:v>-27</c:v>
                </c:pt>
                <c:pt idx="27833">
                  <c:v>-30</c:v>
                </c:pt>
                <c:pt idx="27834">
                  <c:v>-4</c:v>
                </c:pt>
                <c:pt idx="27835">
                  <c:v>-1</c:v>
                </c:pt>
                <c:pt idx="27836">
                  <c:v>-27</c:v>
                </c:pt>
                <c:pt idx="27837">
                  <c:v>-58</c:v>
                </c:pt>
                <c:pt idx="27838">
                  <c:v>-36</c:v>
                </c:pt>
                <c:pt idx="27839">
                  <c:v>-28</c:v>
                </c:pt>
                <c:pt idx="27840">
                  <c:v>-17</c:v>
                </c:pt>
                <c:pt idx="27841">
                  <c:v>-1</c:v>
                </c:pt>
                <c:pt idx="27842">
                  <c:v>7</c:v>
                </c:pt>
                <c:pt idx="27843">
                  <c:v>-37</c:v>
                </c:pt>
                <c:pt idx="27844">
                  <c:v>-36</c:v>
                </c:pt>
                <c:pt idx="27845">
                  <c:v>-29</c:v>
                </c:pt>
                <c:pt idx="27846">
                  <c:v>-43</c:v>
                </c:pt>
                <c:pt idx="27847">
                  <c:v>-13</c:v>
                </c:pt>
                <c:pt idx="27848">
                  <c:v>-29</c:v>
                </c:pt>
                <c:pt idx="27849">
                  <c:v>-20</c:v>
                </c:pt>
                <c:pt idx="27850">
                  <c:v>-45</c:v>
                </c:pt>
                <c:pt idx="27851">
                  <c:v>-35</c:v>
                </c:pt>
                <c:pt idx="27852">
                  <c:v>-34</c:v>
                </c:pt>
                <c:pt idx="27853">
                  <c:v>-24</c:v>
                </c:pt>
                <c:pt idx="27854">
                  <c:v>0</c:v>
                </c:pt>
                <c:pt idx="27855">
                  <c:v>-42</c:v>
                </c:pt>
                <c:pt idx="27856">
                  <c:v>-2</c:v>
                </c:pt>
                <c:pt idx="27857">
                  <c:v>-20</c:v>
                </c:pt>
                <c:pt idx="27858">
                  <c:v>-47</c:v>
                </c:pt>
                <c:pt idx="27859">
                  <c:v>-14</c:v>
                </c:pt>
                <c:pt idx="27860">
                  <c:v>-18</c:v>
                </c:pt>
                <c:pt idx="27861">
                  <c:v>-54</c:v>
                </c:pt>
                <c:pt idx="27862">
                  <c:v>-15</c:v>
                </c:pt>
                <c:pt idx="27863">
                  <c:v>-49</c:v>
                </c:pt>
                <c:pt idx="27864">
                  <c:v>-13</c:v>
                </c:pt>
                <c:pt idx="27865">
                  <c:v>-55</c:v>
                </c:pt>
                <c:pt idx="27866">
                  <c:v>-32</c:v>
                </c:pt>
                <c:pt idx="27867">
                  <c:v>-46</c:v>
                </c:pt>
                <c:pt idx="27868">
                  <c:v>4</c:v>
                </c:pt>
                <c:pt idx="27869">
                  <c:v>-28</c:v>
                </c:pt>
                <c:pt idx="27870">
                  <c:v>-17</c:v>
                </c:pt>
                <c:pt idx="27871">
                  <c:v>-45</c:v>
                </c:pt>
                <c:pt idx="27872">
                  <c:v>-24</c:v>
                </c:pt>
                <c:pt idx="27873">
                  <c:v>-28</c:v>
                </c:pt>
                <c:pt idx="27874">
                  <c:v>-71</c:v>
                </c:pt>
                <c:pt idx="27875">
                  <c:v>-43</c:v>
                </c:pt>
                <c:pt idx="27876">
                  <c:v>-7</c:v>
                </c:pt>
                <c:pt idx="27877">
                  <c:v>-22</c:v>
                </c:pt>
                <c:pt idx="27878">
                  <c:v>-32</c:v>
                </c:pt>
                <c:pt idx="27879">
                  <c:v>-70</c:v>
                </c:pt>
                <c:pt idx="27880">
                  <c:v>-43</c:v>
                </c:pt>
                <c:pt idx="27881">
                  <c:v>0</c:v>
                </c:pt>
                <c:pt idx="27882">
                  <c:v>-2</c:v>
                </c:pt>
                <c:pt idx="27883">
                  <c:v>-22</c:v>
                </c:pt>
                <c:pt idx="27884">
                  <c:v>-22</c:v>
                </c:pt>
                <c:pt idx="27885">
                  <c:v>-37</c:v>
                </c:pt>
                <c:pt idx="27886">
                  <c:v>-55</c:v>
                </c:pt>
                <c:pt idx="27887">
                  <c:v>-27</c:v>
                </c:pt>
                <c:pt idx="27888">
                  <c:v>-34</c:v>
                </c:pt>
                <c:pt idx="27889">
                  <c:v>-35</c:v>
                </c:pt>
                <c:pt idx="27890">
                  <c:v>-33</c:v>
                </c:pt>
                <c:pt idx="27891">
                  <c:v>-54</c:v>
                </c:pt>
                <c:pt idx="27892">
                  <c:v>-38</c:v>
                </c:pt>
                <c:pt idx="27893">
                  <c:v>-22</c:v>
                </c:pt>
                <c:pt idx="27894">
                  <c:v>-18</c:v>
                </c:pt>
                <c:pt idx="27895">
                  <c:v>-29</c:v>
                </c:pt>
                <c:pt idx="27896">
                  <c:v>-47</c:v>
                </c:pt>
                <c:pt idx="27897">
                  <c:v>-35</c:v>
                </c:pt>
                <c:pt idx="27898">
                  <c:v>-42</c:v>
                </c:pt>
                <c:pt idx="27899">
                  <c:v>-37</c:v>
                </c:pt>
                <c:pt idx="27900">
                  <c:v>-37</c:v>
                </c:pt>
                <c:pt idx="27901">
                  <c:v>20</c:v>
                </c:pt>
                <c:pt idx="27902">
                  <c:v>-46</c:v>
                </c:pt>
                <c:pt idx="27903">
                  <c:v>-26</c:v>
                </c:pt>
                <c:pt idx="27904">
                  <c:v>-19</c:v>
                </c:pt>
                <c:pt idx="27905">
                  <c:v>-32</c:v>
                </c:pt>
                <c:pt idx="27906">
                  <c:v>-19</c:v>
                </c:pt>
                <c:pt idx="27907">
                  <c:v>-31</c:v>
                </c:pt>
                <c:pt idx="27908">
                  <c:v>-49</c:v>
                </c:pt>
                <c:pt idx="27909">
                  <c:v>0</c:v>
                </c:pt>
                <c:pt idx="27910">
                  <c:v>-42</c:v>
                </c:pt>
                <c:pt idx="27911">
                  <c:v>-59</c:v>
                </c:pt>
                <c:pt idx="27912">
                  <c:v>-43</c:v>
                </c:pt>
                <c:pt idx="27913">
                  <c:v>-34</c:v>
                </c:pt>
                <c:pt idx="27914">
                  <c:v>-33</c:v>
                </c:pt>
                <c:pt idx="27915">
                  <c:v>-33</c:v>
                </c:pt>
                <c:pt idx="27916">
                  <c:v>-31</c:v>
                </c:pt>
                <c:pt idx="27917">
                  <c:v>-25</c:v>
                </c:pt>
                <c:pt idx="27918">
                  <c:v>-13</c:v>
                </c:pt>
                <c:pt idx="27919">
                  <c:v>-58</c:v>
                </c:pt>
                <c:pt idx="27920">
                  <c:v>-22</c:v>
                </c:pt>
                <c:pt idx="27921">
                  <c:v>-24</c:v>
                </c:pt>
                <c:pt idx="27922">
                  <c:v>-54</c:v>
                </c:pt>
                <c:pt idx="27923">
                  <c:v>-30</c:v>
                </c:pt>
                <c:pt idx="27924">
                  <c:v>-1</c:v>
                </c:pt>
                <c:pt idx="27925">
                  <c:v>-32</c:v>
                </c:pt>
                <c:pt idx="27926">
                  <c:v>-32</c:v>
                </c:pt>
                <c:pt idx="27927">
                  <c:v>9</c:v>
                </c:pt>
                <c:pt idx="27928">
                  <c:v>-49</c:v>
                </c:pt>
                <c:pt idx="27929">
                  <c:v>-31</c:v>
                </c:pt>
                <c:pt idx="27930">
                  <c:v>-43</c:v>
                </c:pt>
                <c:pt idx="27931">
                  <c:v>-29</c:v>
                </c:pt>
                <c:pt idx="27932">
                  <c:v>-30</c:v>
                </c:pt>
                <c:pt idx="27933">
                  <c:v>-35</c:v>
                </c:pt>
                <c:pt idx="27934">
                  <c:v>2</c:v>
                </c:pt>
                <c:pt idx="27935">
                  <c:v>-32</c:v>
                </c:pt>
                <c:pt idx="27936">
                  <c:v>-42</c:v>
                </c:pt>
                <c:pt idx="27937">
                  <c:v>-27</c:v>
                </c:pt>
                <c:pt idx="27938">
                  <c:v>-19</c:v>
                </c:pt>
                <c:pt idx="27939">
                  <c:v>-37</c:v>
                </c:pt>
                <c:pt idx="27940">
                  <c:v>-45</c:v>
                </c:pt>
                <c:pt idx="27941">
                  <c:v>-36</c:v>
                </c:pt>
                <c:pt idx="27942">
                  <c:v>-53</c:v>
                </c:pt>
                <c:pt idx="27943">
                  <c:v>-11</c:v>
                </c:pt>
                <c:pt idx="27944">
                  <c:v>-15</c:v>
                </c:pt>
                <c:pt idx="27945">
                  <c:v>-50</c:v>
                </c:pt>
                <c:pt idx="27946">
                  <c:v>-20</c:v>
                </c:pt>
                <c:pt idx="27947">
                  <c:v>-32</c:v>
                </c:pt>
                <c:pt idx="27948">
                  <c:v>-12</c:v>
                </c:pt>
                <c:pt idx="27949">
                  <c:v>-24</c:v>
                </c:pt>
                <c:pt idx="27950">
                  <c:v>-20</c:v>
                </c:pt>
                <c:pt idx="27951">
                  <c:v>-18</c:v>
                </c:pt>
                <c:pt idx="27952">
                  <c:v>-60</c:v>
                </c:pt>
                <c:pt idx="27953">
                  <c:v>-20</c:v>
                </c:pt>
                <c:pt idx="27954">
                  <c:v>-42</c:v>
                </c:pt>
                <c:pt idx="27955">
                  <c:v>-59</c:v>
                </c:pt>
                <c:pt idx="27956">
                  <c:v>-79</c:v>
                </c:pt>
                <c:pt idx="27957">
                  <c:v>-20</c:v>
                </c:pt>
                <c:pt idx="27958">
                  <c:v>-39</c:v>
                </c:pt>
                <c:pt idx="27959">
                  <c:v>-21</c:v>
                </c:pt>
                <c:pt idx="27960">
                  <c:v>7</c:v>
                </c:pt>
                <c:pt idx="27961">
                  <c:v>-40</c:v>
                </c:pt>
                <c:pt idx="27962">
                  <c:v>-35</c:v>
                </c:pt>
                <c:pt idx="27963">
                  <c:v>-31</c:v>
                </c:pt>
                <c:pt idx="27964">
                  <c:v>-23</c:v>
                </c:pt>
                <c:pt idx="27965">
                  <c:v>-35</c:v>
                </c:pt>
                <c:pt idx="27966">
                  <c:v>-7</c:v>
                </c:pt>
                <c:pt idx="27967">
                  <c:v>-24</c:v>
                </c:pt>
                <c:pt idx="27968">
                  <c:v>-1</c:v>
                </c:pt>
                <c:pt idx="27969">
                  <c:v>-34</c:v>
                </c:pt>
                <c:pt idx="27970">
                  <c:v>-46</c:v>
                </c:pt>
                <c:pt idx="27971">
                  <c:v>-28</c:v>
                </c:pt>
                <c:pt idx="27972">
                  <c:v>-21</c:v>
                </c:pt>
                <c:pt idx="27973">
                  <c:v>-16</c:v>
                </c:pt>
                <c:pt idx="27974">
                  <c:v>-33</c:v>
                </c:pt>
                <c:pt idx="27975">
                  <c:v>1</c:v>
                </c:pt>
                <c:pt idx="27976">
                  <c:v>-50</c:v>
                </c:pt>
                <c:pt idx="27977">
                  <c:v>-38</c:v>
                </c:pt>
                <c:pt idx="27978">
                  <c:v>-46</c:v>
                </c:pt>
                <c:pt idx="27979">
                  <c:v>-45</c:v>
                </c:pt>
                <c:pt idx="27980">
                  <c:v>-39</c:v>
                </c:pt>
                <c:pt idx="27981">
                  <c:v>-7</c:v>
                </c:pt>
                <c:pt idx="27982">
                  <c:v>-2</c:v>
                </c:pt>
                <c:pt idx="27983">
                  <c:v>-12</c:v>
                </c:pt>
                <c:pt idx="27984">
                  <c:v>-49</c:v>
                </c:pt>
                <c:pt idx="27985">
                  <c:v>-26</c:v>
                </c:pt>
                <c:pt idx="27986">
                  <c:v>-47</c:v>
                </c:pt>
                <c:pt idx="27987">
                  <c:v>-29</c:v>
                </c:pt>
                <c:pt idx="27988">
                  <c:v>-36</c:v>
                </c:pt>
                <c:pt idx="27989">
                  <c:v>-35</c:v>
                </c:pt>
                <c:pt idx="27990">
                  <c:v>-20</c:v>
                </c:pt>
                <c:pt idx="27991">
                  <c:v>-57</c:v>
                </c:pt>
                <c:pt idx="27992">
                  <c:v>-24</c:v>
                </c:pt>
                <c:pt idx="27993">
                  <c:v>-12</c:v>
                </c:pt>
                <c:pt idx="27994">
                  <c:v>-68</c:v>
                </c:pt>
                <c:pt idx="27995">
                  <c:v>-45</c:v>
                </c:pt>
                <c:pt idx="27996">
                  <c:v>-1</c:v>
                </c:pt>
                <c:pt idx="27997">
                  <c:v>-37</c:v>
                </c:pt>
                <c:pt idx="27998">
                  <c:v>-59</c:v>
                </c:pt>
                <c:pt idx="27999">
                  <c:v>-34</c:v>
                </c:pt>
                <c:pt idx="28000">
                  <c:v>-31</c:v>
                </c:pt>
                <c:pt idx="28001">
                  <c:v>-39</c:v>
                </c:pt>
                <c:pt idx="28002">
                  <c:v>-24</c:v>
                </c:pt>
                <c:pt idx="28003">
                  <c:v>-23</c:v>
                </c:pt>
                <c:pt idx="28004">
                  <c:v>-45</c:v>
                </c:pt>
                <c:pt idx="28005">
                  <c:v>-3</c:v>
                </c:pt>
                <c:pt idx="28006">
                  <c:v>-40</c:v>
                </c:pt>
                <c:pt idx="28007">
                  <c:v>-53</c:v>
                </c:pt>
                <c:pt idx="28008">
                  <c:v>-38</c:v>
                </c:pt>
                <c:pt idx="28009">
                  <c:v>-55</c:v>
                </c:pt>
                <c:pt idx="28010">
                  <c:v>-27</c:v>
                </c:pt>
                <c:pt idx="28011">
                  <c:v>-42</c:v>
                </c:pt>
                <c:pt idx="28012">
                  <c:v>-25</c:v>
                </c:pt>
                <c:pt idx="28013">
                  <c:v>-43</c:v>
                </c:pt>
                <c:pt idx="28014">
                  <c:v>-33</c:v>
                </c:pt>
                <c:pt idx="28015">
                  <c:v>-33</c:v>
                </c:pt>
                <c:pt idx="28016">
                  <c:v>-15</c:v>
                </c:pt>
                <c:pt idx="28017">
                  <c:v>-21</c:v>
                </c:pt>
                <c:pt idx="28018">
                  <c:v>2</c:v>
                </c:pt>
                <c:pt idx="28019">
                  <c:v>-54</c:v>
                </c:pt>
                <c:pt idx="28020">
                  <c:v>-23</c:v>
                </c:pt>
                <c:pt idx="28021">
                  <c:v>-31</c:v>
                </c:pt>
                <c:pt idx="28022">
                  <c:v>-38</c:v>
                </c:pt>
                <c:pt idx="28023">
                  <c:v>-26</c:v>
                </c:pt>
                <c:pt idx="28024">
                  <c:v>-23</c:v>
                </c:pt>
                <c:pt idx="28025">
                  <c:v>-26</c:v>
                </c:pt>
                <c:pt idx="28026">
                  <c:v>-19</c:v>
                </c:pt>
                <c:pt idx="28027">
                  <c:v>-46</c:v>
                </c:pt>
                <c:pt idx="28028">
                  <c:v>-37</c:v>
                </c:pt>
                <c:pt idx="28029">
                  <c:v>-55</c:v>
                </c:pt>
                <c:pt idx="28030">
                  <c:v>-51</c:v>
                </c:pt>
                <c:pt idx="28031">
                  <c:v>-12</c:v>
                </c:pt>
                <c:pt idx="28032">
                  <c:v>-17</c:v>
                </c:pt>
                <c:pt idx="28033">
                  <c:v>-35</c:v>
                </c:pt>
                <c:pt idx="28034">
                  <c:v>-3</c:v>
                </c:pt>
                <c:pt idx="28035">
                  <c:v>-6</c:v>
                </c:pt>
                <c:pt idx="28036">
                  <c:v>-9</c:v>
                </c:pt>
                <c:pt idx="28037">
                  <c:v>-14</c:v>
                </c:pt>
                <c:pt idx="28038">
                  <c:v>-30</c:v>
                </c:pt>
                <c:pt idx="28039">
                  <c:v>-20</c:v>
                </c:pt>
                <c:pt idx="28040">
                  <c:v>-30</c:v>
                </c:pt>
                <c:pt idx="28041">
                  <c:v>-23</c:v>
                </c:pt>
                <c:pt idx="28042">
                  <c:v>-55</c:v>
                </c:pt>
                <c:pt idx="28043">
                  <c:v>2</c:v>
                </c:pt>
                <c:pt idx="28044">
                  <c:v>-40</c:v>
                </c:pt>
                <c:pt idx="28045">
                  <c:v>-83</c:v>
                </c:pt>
                <c:pt idx="28046">
                  <c:v>-53</c:v>
                </c:pt>
                <c:pt idx="28047">
                  <c:v>3</c:v>
                </c:pt>
                <c:pt idx="28048">
                  <c:v>-58</c:v>
                </c:pt>
                <c:pt idx="28049">
                  <c:v>-8</c:v>
                </c:pt>
                <c:pt idx="28050">
                  <c:v>-43</c:v>
                </c:pt>
                <c:pt idx="28051">
                  <c:v>-49</c:v>
                </c:pt>
                <c:pt idx="28052">
                  <c:v>-31</c:v>
                </c:pt>
                <c:pt idx="28053">
                  <c:v>-57</c:v>
                </c:pt>
                <c:pt idx="28054">
                  <c:v>-22</c:v>
                </c:pt>
                <c:pt idx="28055">
                  <c:v>-10</c:v>
                </c:pt>
                <c:pt idx="28056">
                  <c:v>-68</c:v>
                </c:pt>
                <c:pt idx="28057">
                  <c:v>-63</c:v>
                </c:pt>
                <c:pt idx="28058">
                  <c:v>1</c:v>
                </c:pt>
                <c:pt idx="28059">
                  <c:v>-25</c:v>
                </c:pt>
                <c:pt idx="28060">
                  <c:v>-73</c:v>
                </c:pt>
                <c:pt idx="28061">
                  <c:v>-54</c:v>
                </c:pt>
                <c:pt idx="28062">
                  <c:v>1</c:v>
                </c:pt>
                <c:pt idx="28063">
                  <c:v>-32</c:v>
                </c:pt>
                <c:pt idx="28064">
                  <c:v>-1</c:v>
                </c:pt>
                <c:pt idx="28065">
                  <c:v>-35</c:v>
                </c:pt>
                <c:pt idx="28066">
                  <c:v>-34</c:v>
                </c:pt>
                <c:pt idx="28067">
                  <c:v>-76</c:v>
                </c:pt>
                <c:pt idx="28068">
                  <c:v>-42</c:v>
                </c:pt>
                <c:pt idx="28069">
                  <c:v>-38</c:v>
                </c:pt>
                <c:pt idx="28070">
                  <c:v>-19</c:v>
                </c:pt>
                <c:pt idx="28071">
                  <c:v>-59</c:v>
                </c:pt>
                <c:pt idx="28072">
                  <c:v>-5</c:v>
                </c:pt>
                <c:pt idx="28073">
                  <c:v>-38</c:v>
                </c:pt>
                <c:pt idx="28074">
                  <c:v>2</c:v>
                </c:pt>
                <c:pt idx="28075">
                  <c:v>-33</c:v>
                </c:pt>
                <c:pt idx="28076">
                  <c:v>-26</c:v>
                </c:pt>
                <c:pt idx="28077">
                  <c:v>-34</c:v>
                </c:pt>
                <c:pt idx="28078">
                  <c:v>1</c:v>
                </c:pt>
                <c:pt idx="28079">
                  <c:v>-11</c:v>
                </c:pt>
                <c:pt idx="28080">
                  <c:v>-34</c:v>
                </c:pt>
                <c:pt idx="28081">
                  <c:v>0</c:v>
                </c:pt>
                <c:pt idx="28082">
                  <c:v>0</c:v>
                </c:pt>
                <c:pt idx="28083">
                  <c:v>-18</c:v>
                </c:pt>
                <c:pt idx="28084">
                  <c:v>-45</c:v>
                </c:pt>
                <c:pt idx="28085">
                  <c:v>1</c:v>
                </c:pt>
                <c:pt idx="28086">
                  <c:v>-50</c:v>
                </c:pt>
                <c:pt idx="28087">
                  <c:v>-42</c:v>
                </c:pt>
                <c:pt idx="28088">
                  <c:v>-70</c:v>
                </c:pt>
                <c:pt idx="28089">
                  <c:v>-46</c:v>
                </c:pt>
                <c:pt idx="28090">
                  <c:v>3</c:v>
                </c:pt>
                <c:pt idx="28091">
                  <c:v>-54</c:v>
                </c:pt>
                <c:pt idx="28092">
                  <c:v>-50</c:v>
                </c:pt>
                <c:pt idx="28093">
                  <c:v>-88</c:v>
                </c:pt>
                <c:pt idx="28094">
                  <c:v>18</c:v>
                </c:pt>
                <c:pt idx="28095">
                  <c:v>-76</c:v>
                </c:pt>
                <c:pt idx="28096">
                  <c:v>-20</c:v>
                </c:pt>
                <c:pt idx="28097">
                  <c:v>-79</c:v>
                </c:pt>
                <c:pt idx="28098">
                  <c:v>-33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760-47ED-B69B-15D911510C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Population, 2010 Census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Population Change, Differential Privacy</a:t>
                </a:r>
              </a:p>
            </c:rich>
          </c:tx>
          <c:layout>
            <c:manualLayout>
              <c:xMode val="edge"/>
              <c:yMode val="edge"/>
              <c:x val="3.9599798385088467E-2"/>
              <c:y val="9.9073036428284855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400" b="1" i="0" baseline="0" dirty="0">
                <a:effectLst/>
              </a:rPr>
              <a:t>Block Groups</a:t>
            </a:r>
            <a:endParaRPr lang="en-US" sz="1400" b="1" dirty="0">
              <a:effectLst/>
            </a:endParaRPr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v>Jun-21</c:v>
          </c:tx>
          <c:spPr>
            <a:ln w="25400">
              <a:noFill/>
            </a:ln>
          </c:spPr>
          <c:marker>
            <c:symbol val="circle"/>
            <c:size val="5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xVal>
            <c:numRef>
              <c:f>'BG Database'!$L$2:$L$28100</c:f>
              <c:numCache>
                <c:formatCode>General</c:formatCode>
                <c:ptCount val="28099"/>
                <c:pt idx="0">
                  <c:v>1098</c:v>
                </c:pt>
                <c:pt idx="1">
                  <c:v>750</c:v>
                </c:pt>
                <c:pt idx="2">
                  <c:v>1132</c:v>
                </c:pt>
                <c:pt idx="3">
                  <c:v>1692</c:v>
                </c:pt>
                <c:pt idx="4">
                  <c:v>1010</c:v>
                </c:pt>
                <c:pt idx="5">
                  <c:v>1662</c:v>
                </c:pt>
                <c:pt idx="6">
                  <c:v>609</c:v>
                </c:pt>
                <c:pt idx="7">
                  <c:v>989</c:v>
                </c:pt>
                <c:pt idx="8">
                  <c:v>777</c:v>
                </c:pt>
                <c:pt idx="9">
                  <c:v>972</c:v>
                </c:pt>
                <c:pt idx="10">
                  <c:v>1340</c:v>
                </c:pt>
                <c:pt idx="11">
                  <c:v>1578</c:v>
                </c:pt>
                <c:pt idx="12">
                  <c:v>1188</c:v>
                </c:pt>
                <c:pt idx="13">
                  <c:v>644</c:v>
                </c:pt>
                <c:pt idx="14">
                  <c:v>1463</c:v>
                </c:pt>
                <c:pt idx="15">
                  <c:v>1387</c:v>
                </c:pt>
                <c:pt idx="16">
                  <c:v>781</c:v>
                </c:pt>
                <c:pt idx="17">
                  <c:v>1334</c:v>
                </c:pt>
                <c:pt idx="18">
                  <c:v>1229</c:v>
                </c:pt>
                <c:pt idx="19">
                  <c:v>794</c:v>
                </c:pt>
                <c:pt idx="20">
                  <c:v>1247</c:v>
                </c:pt>
                <c:pt idx="21">
                  <c:v>1035</c:v>
                </c:pt>
                <c:pt idx="22">
                  <c:v>1061</c:v>
                </c:pt>
                <c:pt idx="23">
                  <c:v>842</c:v>
                </c:pt>
                <c:pt idx="24">
                  <c:v>1173</c:v>
                </c:pt>
                <c:pt idx="25">
                  <c:v>1536</c:v>
                </c:pt>
                <c:pt idx="26">
                  <c:v>680</c:v>
                </c:pt>
                <c:pt idx="27">
                  <c:v>735</c:v>
                </c:pt>
                <c:pt idx="28">
                  <c:v>791</c:v>
                </c:pt>
                <c:pt idx="29">
                  <c:v>567</c:v>
                </c:pt>
                <c:pt idx="30">
                  <c:v>840</c:v>
                </c:pt>
                <c:pt idx="31">
                  <c:v>763</c:v>
                </c:pt>
                <c:pt idx="32">
                  <c:v>762</c:v>
                </c:pt>
                <c:pt idx="33">
                  <c:v>1370</c:v>
                </c:pt>
                <c:pt idx="34">
                  <c:v>752</c:v>
                </c:pt>
                <c:pt idx="35">
                  <c:v>845</c:v>
                </c:pt>
                <c:pt idx="36">
                  <c:v>1125</c:v>
                </c:pt>
                <c:pt idx="37">
                  <c:v>802</c:v>
                </c:pt>
                <c:pt idx="38">
                  <c:v>751</c:v>
                </c:pt>
                <c:pt idx="39">
                  <c:v>796</c:v>
                </c:pt>
                <c:pt idx="40">
                  <c:v>729</c:v>
                </c:pt>
                <c:pt idx="41">
                  <c:v>942</c:v>
                </c:pt>
                <c:pt idx="42">
                  <c:v>952</c:v>
                </c:pt>
                <c:pt idx="43">
                  <c:v>1370</c:v>
                </c:pt>
                <c:pt idx="44">
                  <c:v>916</c:v>
                </c:pt>
                <c:pt idx="45">
                  <c:v>979</c:v>
                </c:pt>
                <c:pt idx="46">
                  <c:v>1842</c:v>
                </c:pt>
                <c:pt idx="47">
                  <c:v>905</c:v>
                </c:pt>
                <c:pt idx="48">
                  <c:v>790</c:v>
                </c:pt>
                <c:pt idx="49">
                  <c:v>973</c:v>
                </c:pt>
                <c:pt idx="50">
                  <c:v>777</c:v>
                </c:pt>
                <c:pt idx="51">
                  <c:v>729</c:v>
                </c:pt>
                <c:pt idx="52">
                  <c:v>1277</c:v>
                </c:pt>
                <c:pt idx="53">
                  <c:v>1325</c:v>
                </c:pt>
                <c:pt idx="54">
                  <c:v>1010</c:v>
                </c:pt>
                <c:pt idx="55">
                  <c:v>1225</c:v>
                </c:pt>
                <c:pt idx="56">
                  <c:v>686</c:v>
                </c:pt>
                <c:pt idx="57">
                  <c:v>859</c:v>
                </c:pt>
                <c:pt idx="58">
                  <c:v>1167</c:v>
                </c:pt>
                <c:pt idx="59">
                  <c:v>1496</c:v>
                </c:pt>
                <c:pt idx="60">
                  <c:v>396</c:v>
                </c:pt>
                <c:pt idx="61">
                  <c:v>1545</c:v>
                </c:pt>
                <c:pt idx="62">
                  <c:v>2172</c:v>
                </c:pt>
                <c:pt idx="63">
                  <c:v>4255</c:v>
                </c:pt>
                <c:pt idx="64">
                  <c:v>1620</c:v>
                </c:pt>
                <c:pt idx="65">
                  <c:v>1008</c:v>
                </c:pt>
                <c:pt idx="66">
                  <c:v>1308</c:v>
                </c:pt>
                <c:pt idx="67">
                  <c:v>1052</c:v>
                </c:pt>
                <c:pt idx="68">
                  <c:v>858</c:v>
                </c:pt>
                <c:pt idx="69">
                  <c:v>1255</c:v>
                </c:pt>
                <c:pt idx="70">
                  <c:v>727</c:v>
                </c:pt>
                <c:pt idx="71">
                  <c:v>586</c:v>
                </c:pt>
                <c:pt idx="72">
                  <c:v>940</c:v>
                </c:pt>
                <c:pt idx="73">
                  <c:v>640</c:v>
                </c:pt>
                <c:pt idx="74">
                  <c:v>743</c:v>
                </c:pt>
                <c:pt idx="75">
                  <c:v>2210</c:v>
                </c:pt>
                <c:pt idx="76">
                  <c:v>573</c:v>
                </c:pt>
                <c:pt idx="77">
                  <c:v>821</c:v>
                </c:pt>
                <c:pt idx="78">
                  <c:v>1513</c:v>
                </c:pt>
                <c:pt idx="79">
                  <c:v>775</c:v>
                </c:pt>
                <c:pt idx="80">
                  <c:v>1057</c:v>
                </c:pt>
                <c:pt idx="81">
                  <c:v>2040</c:v>
                </c:pt>
                <c:pt idx="82">
                  <c:v>1566</c:v>
                </c:pt>
                <c:pt idx="83">
                  <c:v>1359</c:v>
                </c:pt>
                <c:pt idx="84">
                  <c:v>1050</c:v>
                </c:pt>
                <c:pt idx="85">
                  <c:v>1274</c:v>
                </c:pt>
                <c:pt idx="86">
                  <c:v>2662</c:v>
                </c:pt>
                <c:pt idx="87">
                  <c:v>969</c:v>
                </c:pt>
                <c:pt idx="88">
                  <c:v>1465</c:v>
                </c:pt>
                <c:pt idx="89">
                  <c:v>1283</c:v>
                </c:pt>
                <c:pt idx="90">
                  <c:v>1358</c:v>
                </c:pt>
                <c:pt idx="91">
                  <c:v>997</c:v>
                </c:pt>
                <c:pt idx="92">
                  <c:v>673</c:v>
                </c:pt>
                <c:pt idx="93">
                  <c:v>835</c:v>
                </c:pt>
                <c:pt idx="94">
                  <c:v>945</c:v>
                </c:pt>
                <c:pt idx="95">
                  <c:v>1429</c:v>
                </c:pt>
                <c:pt idx="96">
                  <c:v>896</c:v>
                </c:pt>
                <c:pt idx="97">
                  <c:v>1211</c:v>
                </c:pt>
                <c:pt idx="98">
                  <c:v>648</c:v>
                </c:pt>
                <c:pt idx="99">
                  <c:v>1055</c:v>
                </c:pt>
                <c:pt idx="100">
                  <c:v>1193</c:v>
                </c:pt>
                <c:pt idx="101">
                  <c:v>1334</c:v>
                </c:pt>
                <c:pt idx="102">
                  <c:v>1557</c:v>
                </c:pt>
                <c:pt idx="103">
                  <c:v>1972</c:v>
                </c:pt>
                <c:pt idx="104">
                  <c:v>841</c:v>
                </c:pt>
                <c:pt idx="105">
                  <c:v>798</c:v>
                </c:pt>
                <c:pt idx="106">
                  <c:v>1468</c:v>
                </c:pt>
                <c:pt idx="107">
                  <c:v>1103</c:v>
                </c:pt>
                <c:pt idx="108">
                  <c:v>1779</c:v>
                </c:pt>
                <c:pt idx="109">
                  <c:v>689</c:v>
                </c:pt>
                <c:pt idx="110">
                  <c:v>1719</c:v>
                </c:pt>
                <c:pt idx="111">
                  <c:v>2285</c:v>
                </c:pt>
                <c:pt idx="112">
                  <c:v>882</c:v>
                </c:pt>
                <c:pt idx="113">
                  <c:v>582</c:v>
                </c:pt>
                <c:pt idx="114">
                  <c:v>671</c:v>
                </c:pt>
                <c:pt idx="115">
                  <c:v>992</c:v>
                </c:pt>
                <c:pt idx="116">
                  <c:v>932</c:v>
                </c:pt>
                <c:pt idx="117">
                  <c:v>1318</c:v>
                </c:pt>
                <c:pt idx="118">
                  <c:v>856</c:v>
                </c:pt>
                <c:pt idx="119">
                  <c:v>989</c:v>
                </c:pt>
                <c:pt idx="120">
                  <c:v>1037</c:v>
                </c:pt>
                <c:pt idx="121">
                  <c:v>637</c:v>
                </c:pt>
                <c:pt idx="122">
                  <c:v>1498</c:v>
                </c:pt>
                <c:pt idx="123">
                  <c:v>1794</c:v>
                </c:pt>
                <c:pt idx="124">
                  <c:v>881</c:v>
                </c:pt>
                <c:pt idx="125">
                  <c:v>2190</c:v>
                </c:pt>
                <c:pt idx="126">
                  <c:v>989</c:v>
                </c:pt>
                <c:pt idx="127">
                  <c:v>2573</c:v>
                </c:pt>
                <c:pt idx="128">
                  <c:v>810</c:v>
                </c:pt>
                <c:pt idx="129">
                  <c:v>925</c:v>
                </c:pt>
                <c:pt idx="130">
                  <c:v>839</c:v>
                </c:pt>
                <c:pt idx="131">
                  <c:v>2026</c:v>
                </c:pt>
                <c:pt idx="132">
                  <c:v>861</c:v>
                </c:pt>
                <c:pt idx="133">
                  <c:v>906</c:v>
                </c:pt>
                <c:pt idx="134">
                  <c:v>801</c:v>
                </c:pt>
                <c:pt idx="135">
                  <c:v>1022</c:v>
                </c:pt>
                <c:pt idx="136">
                  <c:v>774</c:v>
                </c:pt>
                <c:pt idx="137">
                  <c:v>609</c:v>
                </c:pt>
                <c:pt idx="138">
                  <c:v>625</c:v>
                </c:pt>
                <c:pt idx="139">
                  <c:v>1058</c:v>
                </c:pt>
                <c:pt idx="140">
                  <c:v>959</c:v>
                </c:pt>
                <c:pt idx="141">
                  <c:v>723</c:v>
                </c:pt>
                <c:pt idx="142">
                  <c:v>2651</c:v>
                </c:pt>
                <c:pt idx="143">
                  <c:v>1810</c:v>
                </c:pt>
                <c:pt idx="144">
                  <c:v>1120</c:v>
                </c:pt>
                <c:pt idx="145">
                  <c:v>707</c:v>
                </c:pt>
                <c:pt idx="146">
                  <c:v>1266</c:v>
                </c:pt>
                <c:pt idx="147">
                  <c:v>2293</c:v>
                </c:pt>
                <c:pt idx="148">
                  <c:v>1547</c:v>
                </c:pt>
                <c:pt idx="149">
                  <c:v>1358</c:v>
                </c:pt>
                <c:pt idx="150">
                  <c:v>1303</c:v>
                </c:pt>
                <c:pt idx="151">
                  <c:v>1435</c:v>
                </c:pt>
                <c:pt idx="152">
                  <c:v>896</c:v>
                </c:pt>
                <c:pt idx="153">
                  <c:v>1672</c:v>
                </c:pt>
                <c:pt idx="154">
                  <c:v>979</c:v>
                </c:pt>
                <c:pt idx="155">
                  <c:v>1258</c:v>
                </c:pt>
                <c:pt idx="156">
                  <c:v>646</c:v>
                </c:pt>
                <c:pt idx="157">
                  <c:v>943</c:v>
                </c:pt>
                <c:pt idx="158">
                  <c:v>1110</c:v>
                </c:pt>
                <c:pt idx="159">
                  <c:v>1152</c:v>
                </c:pt>
                <c:pt idx="160">
                  <c:v>1133</c:v>
                </c:pt>
                <c:pt idx="161">
                  <c:v>893</c:v>
                </c:pt>
                <c:pt idx="162">
                  <c:v>1068</c:v>
                </c:pt>
                <c:pt idx="163">
                  <c:v>1464</c:v>
                </c:pt>
                <c:pt idx="164">
                  <c:v>924</c:v>
                </c:pt>
                <c:pt idx="165">
                  <c:v>2179</c:v>
                </c:pt>
                <c:pt idx="166">
                  <c:v>1171</c:v>
                </c:pt>
                <c:pt idx="167">
                  <c:v>2085</c:v>
                </c:pt>
                <c:pt idx="168">
                  <c:v>2024</c:v>
                </c:pt>
                <c:pt idx="169">
                  <c:v>873</c:v>
                </c:pt>
                <c:pt idx="170">
                  <c:v>732</c:v>
                </c:pt>
                <c:pt idx="171">
                  <c:v>853</c:v>
                </c:pt>
                <c:pt idx="172">
                  <c:v>634</c:v>
                </c:pt>
                <c:pt idx="173">
                  <c:v>576</c:v>
                </c:pt>
                <c:pt idx="174">
                  <c:v>906</c:v>
                </c:pt>
                <c:pt idx="175">
                  <c:v>1510</c:v>
                </c:pt>
                <c:pt idx="176">
                  <c:v>2717</c:v>
                </c:pt>
                <c:pt idx="177">
                  <c:v>815</c:v>
                </c:pt>
                <c:pt idx="178">
                  <c:v>801</c:v>
                </c:pt>
                <c:pt idx="179">
                  <c:v>2</c:v>
                </c:pt>
                <c:pt idx="180">
                  <c:v>4</c:v>
                </c:pt>
                <c:pt idx="181">
                  <c:v>1245</c:v>
                </c:pt>
                <c:pt idx="182">
                  <c:v>1394</c:v>
                </c:pt>
                <c:pt idx="183">
                  <c:v>772</c:v>
                </c:pt>
                <c:pt idx="184">
                  <c:v>686</c:v>
                </c:pt>
                <c:pt idx="185">
                  <c:v>595</c:v>
                </c:pt>
                <c:pt idx="186">
                  <c:v>1077</c:v>
                </c:pt>
                <c:pt idx="187">
                  <c:v>749</c:v>
                </c:pt>
                <c:pt idx="188">
                  <c:v>909</c:v>
                </c:pt>
                <c:pt idx="189">
                  <c:v>1508</c:v>
                </c:pt>
                <c:pt idx="190">
                  <c:v>1346</c:v>
                </c:pt>
                <c:pt idx="191">
                  <c:v>1435</c:v>
                </c:pt>
                <c:pt idx="192">
                  <c:v>2138</c:v>
                </c:pt>
                <c:pt idx="193">
                  <c:v>1562</c:v>
                </c:pt>
                <c:pt idx="194">
                  <c:v>909</c:v>
                </c:pt>
                <c:pt idx="195">
                  <c:v>769</c:v>
                </c:pt>
                <c:pt idx="196">
                  <c:v>1013</c:v>
                </c:pt>
                <c:pt idx="197">
                  <c:v>1686</c:v>
                </c:pt>
                <c:pt idx="198">
                  <c:v>891</c:v>
                </c:pt>
                <c:pt idx="199">
                  <c:v>1770</c:v>
                </c:pt>
                <c:pt idx="200">
                  <c:v>1459</c:v>
                </c:pt>
                <c:pt idx="201">
                  <c:v>1373</c:v>
                </c:pt>
                <c:pt idx="202">
                  <c:v>1267</c:v>
                </c:pt>
                <c:pt idx="203">
                  <c:v>1094</c:v>
                </c:pt>
                <c:pt idx="204">
                  <c:v>2727</c:v>
                </c:pt>
                <c:pt idx="205">
                  <c:v>1302</c:v>
                </c:pt>
                <c:pt idx="206">
                  <c:v>1842</c:v>
                </c:pt>
                <c:pt idx="207">
                  <c:v>1608</c:v>
                </c:pt>
                <c:pt idx="208">
                  <c:v>936</c:v>
                </c:pt>
                <c:pt idx="209">
                  <c:v>2224</c:v>
                </c:pt>
                <c:pt idx="210">
                  <c:v>1679</c:v>
                </c:pt>
                <c:pt idx="211">
                  <c:v>3047</c:v>
                </c:pt>
                <c:pt idx="212">
                  <c:v>796</c:v>
                </c:pt>
                <c:pt idx="213">
                  <c:v>2535</c:v>
                </c:pt>
                <c:pt idx="214">
                  <c:v>1199</c:v>
                </c:pt>
                <c:pt idx="215">
                  <c:v>2082</c:v>
                </c:pt>
                <c:pt idx="216">
                  <c:v>3198</c:v>
                </c:pt>
                <c:pt idx="217">
                  <c:v>894</c:v>
                </c:pt>
                <c:pt idx="218">
                  <c:v>1111</c:v>
                </c:pt>
                <c:pt idx="219">
                  <c:v>1538</c:v>
                </c:pt>
                <c:pt idx="220">
                  <c:v>2620</c:v>
                </c:pt>
                <c:pt idx="221">
                  <c:v>1306</c:v>
                </c:pt>
                <c:pt idx="222">
                  <c:v>1298</c:v>
                </c:pt>
                <c:pt idx="223">
                  <c:v>1068</c:v>
                </c:pt>
                <c:pt idx="224">
                  <c:v>1615</c:v>
                </c:pt>
                <c:pt idx="225">
                  <c:v>326</c:v>
                </c:pt>
                <c:pt idx="226">
                  <c:v>2637</c:v>
                </c:pt>
                <c:pt idx="227">
                  <c:v>2066</c:v>
                </c:pt>
                <c:pt idx="228">
                  <c:v>1801</c:v>
                </c:pt>
                <c:pt idx="229">
                  <c:v>801</c:v>
                </c:pt>
                <c:pt idx="230">
                  <c:v>1146</c:v>
                </c:pt>
                <c:pt idx="231">
                  <c:v>1301</c:v>
                </c:pt>
                <c:pt idx="232">
                  <c:v>1657</c:v>
                </c:pt>
                <c:pt idx="233">
                  <c:v>1578</c:v>
                </c:pt>
                <c:pt idx="234">
                  <c:v>1124</c:v>
                </c:pt>
                <c:pt idx="235">
                  <c:v>576</c:v>
                </c:pt>
                <c:pt idx="236">
                  <c:v>822</c:v>
                </c:pt>
                <c:pt idx="237">
                  <c:v>997</c:v>
                </c:pt>
                <c:pt idx="238">
                  <c:v>687</c:v>
                </c:pt>
                <c:pt idx="239">
                  <c:v>1488</c:v>
                </c:pt>
                <c:pt idx="240">
                  <c:v>2846</c:v>
                </c:pt>
                <c:pt idx="241">
                  <c:v>1870</c:v>
                </c:pt>
                <c:pt idx="242">
                  <c:v>2225</c:v>
                </c:pt>
                <c:pt idx="243">
                  <c:v>876</c:v>
                </c:pt>
                <c:pt idx="244">
                  <c:v>1067</c:v>
                </c:pt>
                <c:pt idx="245">
                  <c:v>1718</c:v>
                </c:pt>
                <c:pt idx="246">
                  <c:v>2663</c:v>
                </c:pt>
                <c:pt idx="247">
                  <c:v>957</c:v>
                </c:pt>
                <c:pt idx="248">
                  <c:v>2107</c:v>
                </c:pt>
                <c:pt idx="249">
                  <c:v>1883</c:v>
                </c:pt>
                <c:pt idx="250">
                  <c:v>670</c:v>
                </c:pt>
                <c:pt idx="251">
                  <c:v>2662</c:v>
                </c:pt>
                <c:pt idx="252">
                  <c:v>2351</c:v>
                </c:pt>
                <c:pt idx="253">
                  <c:v>1413</c:v>
                </c:pt>
                <c:pt idx="254">
                  <c:v>1883</c:v>
                </c:pt>
                <c:pt idx="255">
                  <c:v>776</c:v>
                </c:pt>
                <c:pt idx="256">
                  <c:v>2391</c:v>
                </c:pt>
                <c:pt idx="257">
                  <c:v>869</c:v>
                </c:pt>
                <c:pt idx="258">
                  <c:v>1225</c:v>
                </c:pt>
                <c:pt idx="259">
                  <c:v>1926</c:v>
                </c:pt>
                <c:pt idx="260">
                  <c:v>2063</c:v>
                </c:pt>
                <c:pt idx="261">
                  <c:v>1627</c:v>
                </c:pt>
                <c:pt idx="262">
                  <c:v>2343</c:v>
                </c:pt>
                <c:pt idx="263">
                  <c:v>1272</c:v>
                </c:pt>
                <c:pt idx="264">
                  <c:v>2196</c:v>
                </c:pt>
                <c:pt idx="265">
                  <c:v>1347</c:v>
                </c:pt>
                <c:pt idx="266">
                  <c:v>2089</c:v>
                </c:pt>
                <c:pt idx="267">
                  <c:v>3028</c:v>
                </c:pt>
                <c:pt idx="268">
                  <c:v>1884</c:v>
                </c:pt>
                <c:pt idx="269">
                  <c:v>2685</c:v>
                </c:pt>
                <c:pt idx="270">
                  <c:v>2026</c:v>
                </c:pt>
                <c:pt idx="271">
                  <c:v>1631</c:v>
                </c:pt>
                <c:pt idx="272">
                  <c:v>2966</c:v>
                </c:pt>
                <c:pt idx="273">
                  <c:v>1580</c:v>
                </c:pt>
                <c:pt idx="274">
                  <c:v>1395</c:v>
                </c:pt>
                <c:pt idx="275">
                  <c:v>2659</c:v>
                </c:pt>
                <c:pt idx="276">
                  <c:v>1965</c:v>
                </c:pt>
                <c:pt idx="277">
                  <c:v>2608</c:v>
                </c:pt>
                <c:pt idx="278">
                  <c:v>1289</c:v>
                </c:pt>
                <c:pt idx="279">
                  <c:v>595</c:v>
                </c:pt>
                <c:pt idx="280">
                  <c:v>1283</c:v>
                </c:pt>
                <c:pt idx="281">
                  <c:v>338</c:v>
                </c:pt>
                <c:pt idx="282">
                  <c:v>3439</c:v>
                </c:pt>
                <c:pt idx="283">
                  <c:v>3236</c:v>
                </c:pt>
                <c:pt idx="284">
                  <c:v>2102</c:v>
                </c:pt>
                <c:pt idx="285">
                  <c:v>1336</c:v>
                </c:pt>
                <c:pt idx="286">
                  <c:v>1748</c:v>
                </c:pt>
                <c:pt idx="287">
                  <c:v>1818</c:v>
                </c:pt>
                <c:pt idx="288">
                  <c:v>1237</c:v>
                </c:pt>
                <c:pt idx="289">
                  <c:v>1298</c:v>
                </c:pt>
                <c:pt idx="290">
                  <c:v>1651</c:v>
                </c:pt>
                <c:pt idx="291">
                  <c:v>1743</c:v>
                </c:pt>
                <c:pt idx="292">
                  <c:v>1394</c:v>
                </c:pt>
                <c:pt idx="293">
                  <c:v>2396</c:v>
                </c:pt>
                <c:pt idx="294">
                  <c:v>1728</c:v>
                </c:pt>
                <c:pt idx="295">
                  <c:v>1839</c:v>
                </c:pt>
                <c:pt idx="296">
                  <c:v>1246</c:v>
                </c:pt>
                <c:pt idx="297">
                  <c:v>698</c:v>
                </c:pt>
                <c:pt idx="298">
                  <c:v>2142</c:v>
                </c:pt>
                <c:pt idx="299">
                  <c:v>1200</c:v>
                </c:pt>
                <c:pt idx="300">
                  <c:v>1532</c:v>
                </c:pt>
                <c:pt idx="301">
                  <c:v>832</c:v>
                </c:pt>
                <c:pt idx="302">
                  <c:v>1643</c:v>
                </c:pt>
                <c:pt idx="303">
                  <c:v>2529</c:v>
                </c:pt>
                <c:pt idx="304">
                  <c:v>658</c:v>
                </c:pt>
                <c:pt idx="305">
                  <c:v>1618</c:v>
                </c:pt>
                <c:pt idx="306">
                  <c:v>1239</c:v>
                </c:pt>
                <c:pt idx="307">
                  <c:v>1456</c:v>
                </c:pt>
                <c:pt idx="308">
                  <c:v>1475</c:v>
                </c:pt>
                <c:pt idx="309">
                  <c:v>1220</c:v>
                </c:pt>
                <c:pt idx="310">
                  <c:v>1874</c:v>
                </c:pt>
                <c:pt idx="311">
                  <c:v>2939</c:v>
                </c:pt>
                <c:pt idx="312">
                  <c:v>2073</c:v>
                </c:pt>
                <c:pt idx="313">
                  <c:v>2103</c:v>
                </c:pt>
                <c:pt idx="314">
                  <c:v>1676</c:v>
                </c:pt>
                <c:pt idx="315">
                  <c:v>1937</c:v>
                </c:pt>
                <c:pt idx="316">
                  <c:v>1435</c:v>
                </c:pt>
                <c:pt idx="317">
                  <c:v>2691</c:v>
                </c:pt>
                <c:pt idx="318">
                  <c:v>2070</c:v>
                </c:pt>
                <c:pt idx="319">
                  <c:v>2263</c:v>
                </c:pt>
                <c:pt idx="320">
                  <c:v>2466</c:v>
                </c:pt>
                <c:pt idx="321">
                  <c:v>1690</c:v>
                </c:pt>
                <c:pt idx="322">
                  <c:v>1995</c:v>
                </c:pt>
                <c:pt idx="323">
                  <c:v>1425</c:v>
                </c:pt>
                <c:pt idx="324">
                  <c:v>2047</c:v>
                </c:pt>
                <c:pt idx="325">
                  <c:v>1581</c:v>
                </c:pt>
                <c:pt idx="326">
                  <c:v>1778</c:v>
                </c:pt>
                <c:pt idx="327">
                  <c:v>951</c:v>
                </c:pt>
                <c:pt idx="328">
                  <c:v>1729</c:v>
                </c:pt>
                <c:pt idx="329">
                  <c:v>2723</c:v>
                </c:pt>
                <c:pt idx="330">
                  <c:v>1203</c:v>
                </c:pt>
                <c:pt idx="331">
                  <c:v>1449</c:v>
                </c:pt>
                <c:pt idx="332">
                  <c:v>1545</c:v>
                </c:pt>
                <c:pt idx="333">
                  <c:v>2220</c:v>
                </c:pt>
                <c:pt idx="334">
                  <c:v>1983</c:v>
                </c:pt>
                <c:pt idx="335">
                  <c:v>1160</c:v>
                </c:pt>
                <c:pt idx="336">
                  <c:v>2239</c:v>
                </c:pt>
                <c:pt idx="337">
                  <c:v>1873</c:v>
                </c:pt>
                <c:pt idx="338">
                  <c:v>952</c:v>
                </c:pt>
                <c:pt idx="339">
                  <c:v>2089</c:v>
                </c:pt>
                <c:pt idx="340">
                  <c:v>2192</c:v>
                </c:pt>
                <c:pt idx="341">
                  <c:v>1113</c:v>
                </c:pt>
                <c:pt idx="342">
                  <c:v>1963</c:v>
                </c:pt>
                <c:pt idx="343">
                  <c:v>1158</c:v>
                </c:pt>
                <c:pt idx="344">
                  <c:v>1179</c:v>
                </c:pt>
                <c:pt idx="345">
                  <c:v>1646</c:v>
                </c:pt>
                <c:pt idx="346">
                  <c:v>1458</c:v>
                </c:pt>
                <c:pt idx="347">
                  <c:v>2188</c:v>
                </c:pt>
                <c:pt idx="348">
                  <c:v>3137</c:v>
                </c:pt>
                <c:pt idx="349">
                  <c:v>4797</c:v>
                </c:pt>
                <c:pt idx="350">
                  <c:v>1364</c:v>
                </c:pt>
                <c:pt idx="351">
                  <c:v>2058</c:v>
                </c:pt>
                <c:pt idx="352">
                  <c:v>2106</c:v>
                </c:pt>
                <c:pt idx="353">
                  <c:v>1955</c:v>
                </c:pt>
                <c:pt idx="354">
                  <c:v>1836</c:v>
                </c:pt>
                <c:pt idx="355">
                  <c:v>1380</c:v>
                </c:pt>
                <c:pt idx="356">
                  <c:v>1570</c:v>
                </c:pt>
                <c:pt idx="357">
                  <c:v>1617</c:v>
                </c:pt>
                <c:pt idx="358">
                  <c:v>2206</c:v>
                </c:pt>
                <c:pt idx="359">
                  <c:v>1224</c:v>
                </c:pt>
                <c:pt idx="360">
                  <c:v>1356</c:v>
                </c:pt>
                <c:pt idx="361">
                  <c:v>2162</c:v>
                </c:pt>
                <c:pt idx="362">
                  <c:v>2536</c:v>
                </c:pt>
                <c:pt idx="363">
                  <c:v>2425</c:v>
                </c:pt>
                <c:pt idx="364">
                  <c:v>2110</c:v>
                </c:pt>
                <c:pt idx="365">
                  <c:v>2314</c:v>
                </c:pt>
                <c:pt idx="366">
                  <c:v>993</c:v>
                </c:pt>
                <c:pt idx="367">
                  <c:v>1690</c:v>
                </c:pt>
                <c:pt idx="368">
                  <c:v>2279</c:v>
                </c:pt>
                <c:pt idx="369">
                  <c:v>1260</c:v>
                </c:pt>
                <c:pt idx="370">
                  <c:v>1503</c:v>
                </c:pt>
                <c:pt idx="371">
                  <c:v>1882</c:v>
                </c:pt>
                <c:pt idx="372">
                  <c:v>1547</c:v>
                </c:pt>
                <c:pt idx="373">
                  <c:v>1595</c:v>
                </c:pt>
                <c:pt idx="374">
                  <c:v>2121</c:v>
                </c:pt>
                <c:pt idx="375">
                  <c:v>1701</c:v>
                </c:pt>
                <c:pt idx="376">
                  <c:v>2662</c:v>
                </c:pt>
                <c:pt idx="377">
                  <c:v>2121</c:v>
                </c:pt>
                <c:pt idx="378">
                  <c:v>3210</c:v>
                </c:pt>
                <c:pt idx="379">
                  <c:v>2214</c:v>
                </c:pt>
                <c:pt idx="380">
                  <c:v>2111</c:v>
                </c:pt>
                <c:pt idx="381">
                  <c:v>2241</c:v>
                </c:pt>
                <c:pt idx="382">
                  <c:v>1391</c:v>
                </c:pt>
                <c:pt idx="383">
                  <c:v>2091</c:v>
                </c:pt>
                <c:pt idx="384">
                  <c:v>2682</c:v>
                </c:pt>
                <c:pt idx="385">
                  <c:v>971</c:v>
                </c:pt>
                <c:pt idx="386">
                  <c:v>2233</c:v>
                </c:pt>
                <c:pt idx="387">
                  <c:v>1708</c:v>
                </c:pt>
                <c:pt idx="388">
                  <c:v>527</c:v>
                </c:pt>
                <c:pt idx="389">
                  <c:v>1983</c:v>
                </c:pt>
                <c:pt idx="390">
                  <c:v>1597</c:v>
                </c:pt>
                <c:pt idx="391">
                  <c:v>1282</c:v>
                </c:pt>
                <c:pt idx="392">
                  <c:v>1383</c:v>
                </c:pt>
                <c:pt idx="393">
                  <c:v>1719</c:v>
                </c:pt>
                <c:pt idx="394">
                  <c:v>1887</c:v>
                </c:pt>
                <c:pt idx="395">
                  <c:v>1336</c:v>
                </c:pt>
                <c:pt idx="396">
                  <c:v>5314</c:v>
                </c:pt>
                <c:pt idx="397">
                  <c:v>1340</c:v>
                </c:pt>
                <c:pt idx="398">
                  <c:v>1252</c:v>
                </c:pt>
                <c:pt idx="399">
                  <c:v>2846</c:v>
                </c:pt>
                <c:pt idx="400">
                  <c:v>2901</c:v>
                </c:pt>
                <c:pt idx="401">
                  <c:v>2253</c:v>
                </c:pt>
                <c:pt idx="402">
                  <c:v>1051</c:v>
                </c:pt>
                <c:pt idx="403">
                  <c:v>1847</c:v>
                </c:pt>
                <c:pt idx="404">
                  <c:v>2651</c:v>
                </c:pt>
                <c:pt idx="405">
                  <c:v>1270</c:v>
                </c:pt>
                <c:pt idx="406">
                  <c:v>1953</c:v>
                </c:pt>
                <c:pt idx="407">
                  <c:v>662</c:v>
                </c:pt>
                <c:pt idx="408">
                  <c:v>2644</c:v>
                </c:pt>
                <c:pt idx="409">
                  <c:v>833</c:v>
                </c:pt>
                <c:pt idx="410">
                  <c:v>1303</c:v>
                </c:pt>
                <c:pt idx="411">
                  <c:v>2975</c:v>
                </c:pt>
                <c:pt idx="412">
                  <c:v>1633</c:v>
                </c:pt>
                <c:pt idx="413">
                  <c:v>980</c:v>
                </c:pt>
                <c:pt idx="414">
                  <c:v>712</c:v>
                </c:pt>
                <c:pt idx="415">
                  <c:v>2384</c:v>
                </c:pt>
                <c:pt idx="416">
                  <c:v>730</c:v>
                </c:pt>
                <c:pt idx="417">
                  <c:v>977</c:v>
                </c:pt>
                <c:pt idx="418">
                  <c:v>1654</c:v>
                </c:pt>
                <c:pt idx="419">
                  <c:v>1332</c:v>
                </c:pt>
                <c:pt idx="420">
                  <c:v>1684</c:v>
                </c:pt>
                <c:pt idx="421">
                  <c:v>973</c:v>
                </c:pt>
                <c:pt idx="422">
                  <c:v>1213</c:v>
                </c:pt>
                <c:pt idx="423">
                  <c:v>1164</c:v>
                </c:pt>
                <c:pt idx="424">
                  <c:v>673</c:v>
                </c:pt>
                <c:pt idx="425">
                  <c:v>1175</c:v>
                </c:pt>
                <c:pt idx="426">
                  <c:v>2054</c:v>
                </c:pt>
                <c:pt idx="427">
                  <c:v>1410</c:v>
                </c:pt>
                <c:pt idx="428">
                  <c:v>2779</c:v>
                </c:pt>
                <c:pt idx="429">
                  <c:v>2521</c:v>
                </c:pt>
                <c:pt idx="430">
                  <c:v>1878</c:v>
                </c:pt>
                <c:pt idx="431">
                  <c:v>855</c:v>
                </c:pt>
                <c:pt idx="432">
                  <c:v>1346</c:v>
                </c:pt>
                <c:pt idx="433">
                  <c:v>1120</c:v>
                </c:pt>
                <c:pt idx="434">
                  <c:v>916</c:v>
                </c:pt>
                <c:pt idx="435">
                  <c:v>772</c:v>
                </c:pt>
                <c:pt idx="436">
                  <c:v>1166</c:v>
                </c:pt>
                <c:pt idx="437">
                  <c:v>1545</c:v>
                </c:pt>
                <c:pt idx="438">
                  <c:v>1059</c:v>
                </c:pt>
                <c:pt idx="439">
                  <c:v>1248</c:v>
                </c:pt>
                <c:pt idx="440">
                  <c:v>910</c:v>
                </c:pt>
                <c:pt idx="441">
                  <c:v>789</c:v>
                </c:pt>
                <c:pt idx="442">
                  <c:v>1112</c:v>
                </c:pt>
                <c:pt idx="443">
                  <c:v>1285</c:v>
                </c:pt>
                <c:pt idx="444">
                  <c:v>2321</c:v>
                </c:pt>
                <c:pt idx="445">
                  <c:v>897</c:v>
                </c:pt>
                <c:pt idx="446">
                  <c:v>1626</c:v>
                </c:pt>
                <c:pt idx="447">
                  <c:v>1153</c:v>
                </c:pt>
                <c:pt idx="448">
                  <c:v>1916</c:v>
                </c:pt>
                <c:pt idx="449">
                  <c:v>1342</c:v>
                </c:pt>
                <c:pt idx="450">
                  <c:v>2082</c:v>
                </c:pt>
                <c:pt idx="451">
                  <c:v>2206</c:v>
                </c:pt>
                <c:pt idx="452">
                  <c:v>2086</c:v>
                </c:pt>
                <c:pt idx="453">
                  <c:v>1019</c:v>
                </c:pt>
                <c:pt idx="454">
                  <c:v>1478</c:v>
                </c:pt>
                <c:pt idx="455">
                  <c:v>1464</c:v>
                </c:pt>
                <c:pt idx="456">
                  <c:v>805</c:v>
                </c:pt>
                <c:pt idx="457">
                  <c:v>1998</c:v>
                </c:pt>
                <c:pt idx="458">
                  <c:v>1494</c:v>
                </c:pt>
                <c:pt idx="459">
                  <c:v>1901</c:v>
                </c:pt>
                <c:pt idx="460">
                  <c:v>1710</c:v>
                </c:pt>
                <c:pt idx="461">
                  <c:v>2568</c:v>
                </c:pt>
                <c:pt idx="462">
                  <c:v>1937</c:v>
                </c:pt>
                <c:pt idx="463">
                  <c:v>2831</c:v>
                </c:pt>
                <c:pt idx="464">
                  <c:v>1146</c:v>
                </c:pt>
                <c:pt idx="465">
                  <c:v>1974</c:v>
                </c:pt>
                <c:pt idx="466">
                  <c:v>1744</c:v>
                </c:pt>
                <c:pt idx="467">
                  <c:v>3149</c:v>
                </c:pt>
                <c:pt idx="468">
                  <c:v>2464</c:v>
                </c:pt>
                <c:pt idx="469">
                  <c:v>1888</c:v>
                </c:pt>
                <c:pt idx="470">
                  <c:v>1241</c:v>
                </c:pt>
                <c:pt idx="471">
                  <c:v>1174</c:v>
                </c:pt>
                <c:pt idx="472">
                  <c:v>2589</c:v>
                </c:pt>
                <c:pt idx="473">
                  <c:v>1070</c:v>
                </c:pt>
                <c:pt idx="474">
                  <c:v>2764</c:v>
                </c:pt>
                <c:pt idx="475">
                  <c:v>2118</c:v>
                </c:pt>
                <c:pt idx="476">
                  <c:v>1487</c:v>
                </c:pt>
                <c:pt idx="477">
                  <c:v>1003</c:v>
                </c:pt>
                <c:pt idx="478">
                  <c:v>793</c:v>
                </c:pt>
                <c:pt idx="479">
                  <c:v>2301</c:v>
                </c:pt>
                <c:pt idx="480">
                  <c:v>1509</c:v>
                </c:pt>
                <c:pt idx="481">
                  <c:v>975</c:v>
                </c:pt>
                <c:pt idx="482">
                  <c:v>1876</c:v>
                </c:pt>
                <c:pt idx="483">
                  <c:v>1022</c:v>
                </c:pt>
                <c:pt idx="484">
                  <c:v>735</c:v>
                </c:pt>
                <c:pt idx="485">
                  <c:v>1942</c:v>
                </c:pt>
                <c:pt idx="486">
                  <c:v>2453</c:v>
                </c:pt>
                <c:pt idx="487">
                  <c:v>3036</c:v>
                </c:pt>
                <c:pt idx="488">
                  <c:v>2214</c:v>
                </c:pt>
                <c:pt idx="489">
                  <c:v>866</c:v>
                </c:pt>
                <c:pt idx="490">
                  <c:v>2200</c:v>
                </c:pt>
                <c:pt idx="491">
                  <c:v>2705</c:v>
                </c:pt>
                <c:pt idx="492">
                  <c:v>634</c:v>
                </c:pt>
                <c:pt idx="493">
                  <c:v>1533</c:v>
                </c:pt>
                <c:pt idx="494">
                  <c:v>1954</c:v>
                </c:pt>
                <c:pt idx="495">
                  <c:v>682</c:v>
                </c:pt>
                <c:pt idx="496">
                  <c:v>1016</c:v>
                </c:pt>
                <c:pt idx="497">
                  <c:v>1261</c:v>
                </c:pt>
                <c:pt idx="498">
                  <c:v>1675</c:v>
                </c:pt>
                <c:pt idx="499">
                  <c:v>1227</c:v>
                </c:pt>
                <c:pt idx="500">
                  <c:v>1927</c:v>
                </c:pt>
                <c:pt idx="501">
                  <c:v>1132</c:v>
                </c:pt>
                <c:pt idx="502">
                  <c:v>2016</c:v>
                </c:pt>
                <c:pt idx="503">
                  <c:v>1957</c:v>
                </c:pt>
                <c:pt idx="504">
                  <c:v>729</c:v>
                </c:pt>
                <c:pt idx="505">
                  <c:v>2101</c:v>
                </c:pt>
                <c:pt idx="506">
                  <c:v>1605</c:v>
                </c:pt>
                <c:pt idx="507">
                  <c:v>2304</c:v>
                </c:pt>
                <c:pt idx="508">
                  <c:v>973</c:v>
                </c:pt>
                <c:pt idx="509">
                  <c:v>2599</c:v>
                </c:pt>
                <c:pt idx="510">
                  <c:v>2941</c:v>
                </c:pt>
                <c:pt idx="511">
                  <c:v>1715</c:v>
                </c:pt>
                <c:pt idx="512">
                  <c:v>2052</c:v>
                </c:pt>
                <c:pt idx="513">
                  <c:v>1502</c:v>
                </c:pt>
                <c:pt idx="514">
                  <c:v>2347</c:v>
                </c:pt>
                <c:pt idx="515">
                  <c:v>1325</c:v>
                </c:pt>
                <c:pt idx="516">
                  <c:v>2203</c:v>
                </c:pt>
                <c:pt idx="517">
                  <c:v>1028</c:v>
                </c:pt>
                <c:pt idx="518">
                  <c:v>1753</c:v>
                </c:pt>
                <c:pt idx="519">
                  <c:v>1513</c:v>
                </c:pt>
                <c:pt idx="520">
                  <c:v>903</c:v>
                </c:pt>
                <c:pt idx="521">
                  <c:v>2131</c:v>
                </c:pt>
                <c:pt idx="522">
                  <c:v>2387</c:v>
                </c:pt>
                <c:pt idx="523">
                  <c:v>2444</c:v>
                </c:pt>
                <c:pt idx="524">
                  <c:v>1940</c:v>
                </c:pt>
                <c:pt idx="525">
                  <c:v>2442</c:v>
                </c:pt>
                <c:pt idx="526">
                  <c:v>2954</c:v>
                </c:pt>
                <c:pt idx="527">
                  <c:v>1818</c:v>
                </c:pt>
                <c:pt idx="528">
                  <c:v>1720</c:v>
                </c:pt>
                <c:pt idx="529">
                  <c:v>886</c:v>
                </c:pt>
                <c:pt idx="530">
                  <c:v>1180</c:v>
                </c:pt>
                <c:pt idx="531">
                  <c:v>2024</c:v>
                </c:pt>
                <c:pt idx="532">
                  <c:v>1456</c:v>
                </c:pt>
                <c:pt idx="533">
                  <c:v>1093</c:v>
                </c:pt>
                <c:pt idx="534">
                  <c:v>907</c:v>
                </c:pt>
                <c:pt idx="535">
                  <c:v>1346</c:v>
                </c:pt>
                <c:pt idx="536">
                  <c:v>1930</c:v>
                </c:pt>
                <c:pt idx="537">
                  <c:v>1104</c:v>
                </c:pt>
                <c:pt idx="538">
                  <c:v>1445</c:v>
                </c:pt>
                <c:pt idx="539">
                  <c:v>1769</c:v>
                </c:pt>
                <c:pt idx="540">
                  <c:v>1999</c:v>
                </c:pt>
                <c:pt idx="541">
                  <c:v>1024</c:v>
                </c:pt>
                <c:pt idx="542">
                  <c:v>1009</c:v>
                </c:pt>
                <c:pt idx="543">
                  <c:v>1309</c:v>
                </c:pt>
                <c:pt idx="544">
                  <c:v>1598</c:v>
                </c:pt>
                <c:pt idx="545">
                  <c:v>2358</c:v>
                </c:pt>
                <c:pt idx="546">
                  <c:v>2546</c:v>
                </c:pt>
                <c:pt idx="547">
                  <c:v>1690</c:v>
                </c:pt>
                <c:pt idx="548">
                  <c:v>1370</c:v>
                </c:pt>
                <c:pt idx="549">
                  <c:v>2399</c:v>
                </c:pt>
                <c:pt idx="550">
                  <c:v>1477</c:v>
                </c:pt>
                <c:pt idx="551">
                  <c:v>1291</c:v>
                </c:pt>
                <c:pt idx="552">
                  <c:v>1898</c:v>
                </c:pt>
                <c:pt idx="553">
                  <c:v>1810</c:v>
                </c:pt>
                <c:pt idx="554">
                  <c:v>1775</c:v>
                </c:pt>
                <c:pt idx="555">
                  <c:v>857</c:v>
                </c:pt>
                <c:pt idx="556">
                  <c:v>1875</c:v>
                </c:pt>
                <c:pt idx="557">
                  <c:v>2286</c:v>
                </c:pt>
                <c:pt idx="558">
                  <c:v>967</c:v>
                </c:pt>
                <c:pt idx="559">
                  <c:v>1249</c:v>
                </c:pt>
                <c:pt idx="560">
                  <c:v>1207</c:v>
                </c:pt>
                <c:pt idx="561">
                  <c:v>822</c:v>
                </c:pt>
                <c:pt idx="562">
                  <c:v>1565</c:v>
                </c:pt>
                <c:pt idx="563">
                  <c:v>1253</c:v>
                </c:pt>
                <c:pt idx="564">
                  <c:v>1872</c:v>
                </c:pt>
                <c:pt idx="565">
                  <c:v>925</c:v>
                </c:pt>
                <c:pt idx="566">
                  <c:v>1353</c:v>
                </c:pt>
                <c:pt idx="567">
                  <c:v>1014</c:v>
                </c:pt>
                <c:pt idx="568">
                  <c:v>1662</c:v>
                </c:pt>
                <c:pt idx="569">
                  <c:v>975</c:v>
                </c:pt>
                <c:pt idx="570">
                  <c:v>1311</c:v>
                </c:pt>
                <c:pt idx="571">
                  <c:v>845</c:v>
                </c:pt>
                <c:pt idx="572">
                  <c:v>1055</c:v>
                </c:pt>
                <c:pt idx="573">
                  <c:v>1206</c:v>
                </c:pt>
                <c:pt idx="574">
                  <c:v>762</c:v>
                </c:pt>
                <c:pt idx="575">
                  <c:v>2226</c:v>
                </c:pt>
                <c:pt idx="576">
                  <c:v>1847</c:v>
                </c:pt>
                <c:pt idx="577">
                  <c:v>1644</c:v>
                </c:pt>
                <c:pt idx="578">
                  <c:v>1108</c:v>
                </c:pt>
                <c:pt idx="579">
                  <c:v>1397</c:v>
                </c:pt>
                <c:pt idx="580">
                  <c:v>1267</c:v>
                </c:pt>
                <c:pt idx="581">
                  <c:v>2106</c:v>
                </c:pt>
                <c:pt idx="582">
                  <c:v>1604</c:v>
                </c:pt>
                <c:pt idx="583">
                  <c:v>984</c:v>
                </c:pt>
                <c:pt idx="584">
                  <c:v>711</c:v>
                </c:pt>
                <c:pt idx="585">
                  <c:v>1485</c:v>
                </c:pt>
                <c:pt idx="586">
                  <c:v>1693</c:v>
                </c:pt>
                <c:pt idx="587">
                  <c:v>1667</c:v>
                </c:pt>
                <c:pt idx="588">
                  <c:v>431</c:v>
                </c:pt>
                <c:pt idx="589">
                  <c:v>1066</c:v>
                </c:pt>
                <c:pt idx="590">
                  <c:v>1623</c:v>
                </c:pt>
                <c:pt idx="591">
                  <c:v>2206</c:v>
                </c:pt>
                <c:pt idx="592">
                  <c:v>764</c:v>
                </c:pt>
                <c:pt idx="593">
                  <c:v>1717</c:v>
                </c:pt>
                <c:pt idx="594">
                  <c:v>2268</c:v>
                </c:pt>
                <c:pt idx="595">
                  <c:v>796</c:v>
                </c:pt>
                <c:pt idx="596">
                  <c:v>1203</c:v>
                </c:pt>
                <c:pt idx="597">
                  <c:v>1888</c:v>
                </c:pt>
                <c:pt idx="598">
                  <c:v>1803</c:v>
                </c:pt>
                <c:pt idx="599">
                  <c:v>1405</c:v>
                </c:pt>
                <c:pt idx="600">
                  <c:v>2242</c:v>
                </c:pt>
                <c:pt idx="601">
                  <c:v>1958</c:v>
                </c:pt>
                <c:pt idx="602">
                  <c:v>1537</c:v>
                </c:pt>
                <c:pt idx="603">
                  <c:v>1331</c:v>
                </c:pt>
                <c:pt idx="604">
                  <c:v>1355</c:v>
                </c:pt>
                <c:pt idx="605">
                  <c:v>841</c:v>
                </c:pt>
                <c:pt idx="606">
                  <c:v>712</c:v>
                </c:pt>
                <c:pt idx="607">
                  <c:v>1580</c:v>
                </c:pt>
                <c:pt idx="608">
                  <c:v>1673</c:v>
                </c:pt>
                <c:pt idx="609">
                  <c:v>1339</c:v>
                </c:pt>
                <c:pt idx="610">
                  <c:v>1610</c:v>
                </c:pt>
                <c:pt idx="611">
                  <c:v>1361</c:v>
                </c:pt>
                <c:pt idx="612">
                  <c:v>2054</c:v>
                </c:pt>
                <c:pt idx="613">
                  <c:v>3007</c:v>
                </c:pt>
                <c:pt idx="614">
                  <c:v>757</c:v>
                </c:pt>
                <c:pt idx="615">
                  <c:v>3341</c:v>
                </c:pt>
                <c:pt idx="616">
                  <c:v>1743</c:v>
                </c:pt>
                <c:pt idx="617">
                  <c:v>2783</c:v>
                </c:pt>
                <c:pt idx="618">
                  <c:v>2418</c:v>
                </c:pt>
                <c:pt idx="619">
                  <c:v>2274</c:v>
                </c:pt>
                <c:pt idx="620">
                  <c:v>1244</c:v>
                </c:pt>
                <c:pt idx="621">
                  <c:v>864</c:v>
                </c:pt>
                <c:pt idx="622">
                  <c:v>1207</c:v>
                </c:pt>
                <c:pt idx="623">
                  <c:v>1533</c:v>
                </c:pt>
                <c:pt idx="624">
                  <c:v>2765</c:v>
                </c:pt>
                <c:pt idx="625">
                  <c:v>882</c:v>
                </c:pt>
                <c:pt idx="626">
                  <c:v>2137</c:v>
                </c:pt>
                <c:pt idx="627">
                  <c:v>1275</c:v>
                </c:pt>
                <c:pt idx="628">
                  <c:v>2126</c:v>
                </c:pt>
                <c:pt idx="629">
                  <c:v>2047</c:v>
                </c:pt>
                <c:pt idx="630">
                  <c:v>1217</c:v>
                </c:pt>
                <c:pt idx="631">
                  <c:v>1263</c:v>
                </c:pt>
                <c:pt idx="632">
                  <c:v>656</c:v>
                </c:pt>
                <c:pt idx="633">
                  <c:v>1517</c:v>
                </c:pt>
                <c:pt idx="634">
                  <c:v>2242</c:v>
                </c:pt>
                <c:pt idx="635">
                  <c:v>1292</c:v>
                </c:pt>
                <c:pt idx="636">
                  <c:v>850</c:v>
                </c:pt>
                <c:pt idx="637">
                  <c:v>1820</c:v>
                </c:pt>
                <c:pt idx="638">
                  <c:v>1015</c:v>
                </c:pt>
                <c:pt idx="639">
                  <c:v>864</c:v>
                </c:pt>
                <c:pt idx="640">
                  <c:v>2190</c:v>
                </c:pt>
                <c:pt idx="641">
                  <c:v>2592</c:v>
                </c:pt>
                <c:pt idx="642">
                  <c:v>995</c:v>
                </c:pt>
                <c:pt idx="643">
                  <c:v>2372</c:v>
                </c:pt>
                <c:pt idx="644">
                  <c:v>1206</c:v>
                </c:pt>
                <c:pt idx="645">
                  <c:v>798</c:v>
                </c:pt>
                <c:pt idx="646">
                  <c:v>2293</c:v>
                </c:pt>
                <c:pt idx="647">
                  <c:v>1246</c:v>
                </c:pt>
                <c:pt idx="648">
                  <c:v>2784</c:v>
                </c:pt>
                <c:pt idx="649">
                  <c:v>3059</c:v>
                </c:pt>
                <c:pt idx="650">
                  <c:v>1961</c:v>
                </c:pt>
                <c:pt idx="651">
                  <c:v>2673</c:v>
                </c:pt>
                <c:pt idx="652">
                  <c:v>391</c:v>
                </c:pt>
                <c:pt idx="653">
                  <c:v>2044</c:v>
                </c:pt>
                <c:pt idx="654">
                  <c:v>1280</c:v>
                </c:pt>
                <c:pt idx="655">
                  <c:v>1175</c:v>
                </c:pt>
                <c:pt idx="656">
                  <c:v>841</c:v>
                </c:pt>
                <c:pt idx="657">
                  <c:v>551</c:v>
                </c:pt>
                <c:pt idx="658">
                  <c:v>1834</c:v>
                </c:pt>
                <c:pt idx="659">
                  <c:v>2065</c:v>
                </c:pt>
                <c:pt idx="660">
                  <c:v>1640</c:v>
                </c:pt>
                <c:pt idx="661">
                  <c:v>1050</c:v>
                </c:pt>
                <c:pt idx="662">
                  <c:v>1900</c:v>
                </c:pt>
                <c:pt idx="663">
                  <c:v>2405</c:v>
                </c:pt>
                <c:pt idx="664">
                  <c:v>1220</c:v>
                </c:pt>
                <c:pt idx="665">
                  <c:v>2771</c:v>
                </c:pt>
                <c:pt idx="666">
                  <c:v>1846</c:v>
                </c:pt>
                <c:pt idx="667">
                  <c:v>1821</c:v>
                </c:pt>
                <c:pt idx="668">
                  <c:v>1242</c:v>
                </c:pt>
                <c:pt idx="669">
                  <c:v>1517</c:v>
                </c:pt>
                <c:pt idx="670">
                  <c:v>1803</c:v>
                </c:pt>
                <c:pt idx="671">
                  <c:v>1736</c:v>
                </c:pt>
                <c:pt idx="672">
                  <c:v>2289</c:v>
                </c:pt>
                <c:pt idx="673">
                  <c:v>1738</c:v>
                </c:pt>
                <c:pt idx="674">
                  <c:v>1654</c:v>
                </c:pt>
                <c:pt idx="675">
                  <c:v>1868</c:v>
                </c:pt>
                <c:pt idx="676">
                  <c:v>2358</c:v>
                </c:pt>
                <c:pt idx="677">
                  <c:v>1852</c:v>
                </c:pt>
                <c:pt idx="678">
                  <c:v>1777</c:v>
                </c:pt>
                <c:pt idx="679">
                  <c:v>1628</c:v>
                </c:pt>
                <c:pt idx="680">
                  <c:v>731</c:v>
                </c:pt>
                <c:pt idx="681">
                  <c:v>2403</c:v>
                </c:pt>
                <c:pt idx="682">
                  <c:v>1226</c:v>
                </c:pt>
                <c:pt idx="683">
                  <c:v>1938</c:v>
                </c:pt>
                <c:pt idx="684">
                  <c:v>1149</c:v>
                </c:pt>
                <c:pt idx="685">
                  <c:v>2765</c:v>
                </c:pt>
                <c:pt idx="686">
                  <c:v>887</c:v>
                </c:pt>
                <c:pt idx="687">
                  <c:v>1910</c:v>
                </c:pt>
                <c:pt idx="688">
                  <c:v>1677</c:v>
                </c:pt>
                <c:pt idx="689">
                  <c:v>1244</c:v>
                </c:pt>
                <c:pt idx="690">
                  <c:v>1996</c:v>
                </c:pt>
                <c:pt idx="691">
                  <c:v>2114</c:v>
                </c:pt>
                <c:pt idx="692">
                  <c:v>734</c:v>
                </c:pt>
                <c:pt idx="693">
                  <c:v>765</c:v>
                </c:pt>
                <c:pt idx="694">
                  <c:v>876</c:v>
                </c:pt>
                <c:pt idx="695">
                  <c:v>1125</c:v>
                </c:pt>
                <c:pt idx="696">
                  <c:v>1301</c:v>
                </c:pt>
                <c:pt idx="697">
                  <c:v>800</c:v>
                </c:pt>
                <c:pt idx="698">
                  <c:v>954</c:v>
                </c:pt>
                <c:pt idx="699">
                  <c:v>905</c:v>
                </c:pt>
                <c:pt idx="700">
                  <c:v>2254</c:v>
                </c:pt>
                <c:pt idx="701">
                  <c:v>2355</c:v>
                </c:pt>
                <c:pt idx="702">
                  <c:v>1951</c:v>
                </c:pt>
                <c:pt idx="703">
                  <c:v>2634</c:v>
                </c:pt>
                <c:pt idx="704">
                  <c:v>1377</c:v>
                </c:pt>
                <c:pt idx="705">
                  <c:v>794</c:v>
                </c:pt>
                <c:pt idx="706">
                  <c:v>1259</c:v>
                </c:pt>
                <c:pt idx="707">
                  <c:v>2378</c:v>
                </c:pt>
                <c:pt idx="708">
                  <c:v>963</c:v>
                </c:pt>
                <c:pt idx="709">
                  <c:v>1293</c:v>
                </c:pt>
                <c:pt idx="710">
                  <c:v>3291</c:v>
                </c:pt>
                <c:pt idx="711">
                  <c:v>1345</c:v>
                </c:pt>
                <c:pt idx="712">
                  <c:v>668</c:v>
                </c:pt>
                <c:pt idx="713">
                  <c:v>784</c:v>
                </c:pt>
                <c:pt idx="714">
                  <c:v>2294</c:v>
                </c:pt>
                <c:pt idx="715">
                  <c:v>1875</c:v>
                </c:pt>
                <c:pt idx="716">
                  <c:v>850</c:v>
                </c:pt>
                <c:pt idx="717">
                  <c:v>2222</c:v>
                </c:pt>
                <c:pt idx="718">
                  <c:v>2230</c:v>
                </c:pt>
                <c:pt idx="719">
                  <c:v>1788</c:v>
                </c:pt>
                <c:pt idx="720">
                  <c:v>1398</c:v>
                </c:pt>
                <c:pt idx="721">
                  <c:v>2106</c:v>
                </c:pt>
                <c:pt idx="722">
                  <c:v>3169</c:v>
                </c:pt>
                <c:pt idx="723">
                  <c:v>1954</c:v>
                </c:pt>
                <c:pt idx="724">
                  <c:v>1917</c:v>
                </c:pt>
                <c:pt idx="725">
                  <c:v>1841</c:v>
                </c:pt>
                <c:pt idx="726">
                  <c:v>1925</c:v>
                </c:pt>
                <c:pt idx="727">
                  <c:v>1288</c:v>
                </c:pt>
                <c:pt idx="728">
                  <c:v>1468</c:v>
                </c:pt>
                <c:pt idx="729">
                  <c:v>1502</c:v>
                </c:pt>
                <c:pt idx="730">
                  <c:v>2280</c:v>
                </c:pt>
                <c:pt idx="731">
                  <c:v>1739</c:v>
                </c:pt>
                <c:pt idx="732">
                  <c:v>1351</c:v>
                </c:pt>
                <c:pt idx="733">
                  <c:v>1212</c:v>
                </c:pt>
                <c:pt idx="734">
                  <c:v>1209</c:v>
                </c:pt>
                <c:pt idx="735">
                  <c:v>1616</c:v>
                </c:pt>
                <c:pt idx="736">
                  <c:v>1665</c:v>
                </c:pt>
                <c:pt idx="737">
                  <c:v>2356</c:v>
                </c:pt>
                <c:pt idx="738">
                  <c:v>1439</c:v>
                </c:pt>
                <c:pt idx="739">
                  <c:v>2517</c:v>
                </c:pt>
                <c:pt idx="740">
                  <c:v>1914</c:v>
                </c:pt>
                <c:pt idx="741">
                  <c:v>1732</c:v>
                </c:pt>
                <c:pt idx="742">
                  <c:v>2115</c:v>
                </c:pt>
                <c:pt idx="743">
                  <c:v>1708</c:v>
                </c:pt>
                <c:pt idx="744">
                  <c:v>1799</c:v>
                </c:pt>
                <c:pt idx="745">
                  <c:v>1825</c:v>
                </c:pt>
                <c:pt idx="746">
                  <c:v>2059</c:v>
                </c:pt>
                <c:pt idx="747">
                  <c:v>1428</c:v>
                </c:pt>
                <c:pt idx="748">
                  <c:v>1112</c:v>
                </c:pt>
                <c:pt idx="749">
                  <c:v>1121</c:v>
                </c:pt>
                <c:pt idx="750">
                  <c:v>2040</c:v>
                </c:pt>
                <c:pt idx="751">
                  <c:v>2217</c:v>
                </c:pt>
                <c:pt idx="752">
                  <c:v>835</c:v>
                </c:pt>
                <c:pt idx="753">
                  <c:v>1549</c:v>
                </c:pt>
                <c:pt idx="754">
                  <c:v>929</c:v>
                </c:pt>
                <c:pt idx="755">
                  <c:v>2557</c:v>
                </c:pt>
                <c:pt idx="756">
                  <c:v>1366</c:v>
                </c:pt>
                <c:pt idx="757">
                  <c:v>1825</c:v>
                </c:pt>
                <c:pt idx="758">
                  <c:v>2314</c:v>
                </c:pt>
                <c:pt idx="759">
                  <c:v>1045</c:v>
                </c:pt>
                <c:pt idx="760">
                  <c:v>1199</c:v>
                </c:pt>
                <c:pt idx="761">
                  <c:v>2639</c:v>
                </c:pt>
                <c:pt idx="762">
                  <c:v>1956</c:v>
                </c:pt>
                <c:pt idx="763">
                  <c:v>1299</c:v>
                </c:pt>
                <c:pt idx="764">
                  <c:v>1125</c:v>
                </c:pt>
                <c:pt idx="765">
                  <c:v>483</c:v>
                </c:pt>
                <c:pt idx="766">
                  <c:v>2296</c:v>
                </c:pt>
                <c:pt idx="767">
                  <c:v>1820</c:v>
                </c:pt>
                <c:pt idx="768">
                  <c:v>2384</c:v>
                </c:pt>
                <c:pt idx="769">
                  <c:v>1305</c:v>
                </c:pt>
                <c:pt idx="770">
                  <c:v>1768</c:v>
                </c:pt>
                <c:pt idx="771">
                  <c:v>2192</c:v>
                </c:pt>
                <c:pt idx="772">
                  <c:v>2790</c:v>
                </c:pt>
                <c:pt idx="773">
                  <c:v>2869</c:v>
                </c:pt>
                <c:pt idx="774">
                  <c:v>2705</c:v>
                </c:pt>
                <c:pt idx="775">
                  <c:v>1441</c:v>
                </c:pt>
                <c:pt idx="776">
                  <c:v>3097</c:v>
                </c:pt>
                <c:pt idx="777">
                  <c:v>2247</c:v>
                </c:pt>
                <c:pt idx="778">
                  <c:v>1735</c:v>
                </c:pt>
                <c:pt idx="779">
                  <c:v>1110</c:v>
                </c:pt>
                <c:pt idx="780">
                  <c:v>2473</c:v>
                </c:pt>
                <c:pt idx="781">
                  <c:v>1359</c:v>
                </c:pt>
                <c:pt idx="782">
                  <c:v>2921</c:v>
                </c:pt>
                <c:pt idx="783">
                  <c:v>2289</c:v>
                </c:pt>
                <c:pt idx="784">
                  <c:v>694</c:v>
                </c:pt>
                <c:pt idx="785">
                  <c:v>1314</c:v>
                </c:pt>
                <c:pt idx="786">
                  <c:v>1580</c:v>
                </c:pt>
                <c:pt idx="787">
                  <c:v>1347</c:v>
                </c:pt>
                <c:pt idx="788">
                  <c:v>1212</c:v>
                </c:pt>
                <c:pt idx="789">
                  <c:v>1853</c:v>
                </c:pt>
                <c:pt idx="790">
                  <c:v>860</c:v>
                </c:pt>
                <c:pt idx="791">
                  <c:v>1695</c:v>
                </c:pt>
                <c:pt idx="792">
                  <c:v>1916</c:v>
                </c:pt>
                <c:pt idx="793">
                  <c:v>1156</c:v>
                </c:pt>
                <c:pt idx="794">
                  <c:v>1476</c:v>
                </c:pt>
                <c:pt idx="795">
                  <c:v>1051</c:v>
                </c:pt>
                <c:pt idx="796">
                  <c:v>1906</c:v>
                </c:pt>
                <c:pt idx="797">
                  <c:v>2012</c:v>
                </c:pt>
                <c:pt idx="798">
                  <c:v>3327</c:v>
                </c:pt>
                <c:pt idx="799">
                  <c:v>1257</c:v>
                </c:pt>
                <c:pt idx="800">
                  <c:v>1092</c:v>
                </c:pt>
                <c:pt idx="801">
                  <c:v>1493</c:v>
                </c:pt>
                <c:pt idx="802">
                  <c:v>1368</c:v>
                </c:pt>
                <c:pt idx="803">
                  <c:v>2550</c:v>
                </c:pt>
                <c:pt idx="804">
                  <c:v>1519</c:v>
                </c:pt>
                <c:pt idx="805">
                  <c:v>2729</c:v>
                </c:pt>
                <c:pt idx="806">
                  <c:v>2221</c:v>
                </c:pt>
                <c:pt idx="807">
                  <c:v>2157</c:v>
                </c:pt>
                <c:pt idx="808">
                  <c:v>2071</c:v>
                </c:pt>
                <c:pt idx="809">
                  <c:v>1753</c:v>
                </c:pt>
                <c:pt idx="810">
                  <c:v>1775</c:v>
                </c:pt>
                <c:pt idx="811">
                  <c:v>1646</c:v>
                </c:pt>
                <c:pt idx="812">
                  <c:v>1139</c:v>
                </c:pt>
                <c:pt idx="813">
                  <c:v>1923</c:v>
                </c:pt>
                <c:pt idx="814">
                  <c:v>838</c:v>
                </c:pt>
                <c:pt idx="815">
                  <c:v>2047</c:v>
                </c:pt>
                <c:pt idx="816">
                  <c:v>2731</c:v>
                </c:pt>
                <c:pt idx="817">
                  <c:v>2066</c:v>
                </c:pt>
                <c:pt idx="818">
                  <c:v>798</c:v>
                </c:pt>
                <c:pt idx="819">
                  <c:v>1615</c:v>
                </c:pt>
                <c:pt idx="820">
                  <c:v>1652</c:v>
                </c:pt>
                <c:pt idx="821">
                  <c:v>1892</c:v>
                </c:pt>
                <c:pt idx="822">
                  <c:v>1438</c:v>
                </c:pt>
                <c:pt idx="823">
                  <c:v>2161</c:v>
                </c:pt>
                <c:pt idx="824">
                  <c:v>2442</c:v>
                </c:pt>
                <c:pt idx="825">
                  <c:v>2006</c:v>
                </c:pt>
                <c:pt idx="826">
                  <c:v>2058</c:v>
                </c:pt>
                <c:pt idx="827">
                  <c:v>10</c:v>
                </c:pt>
                <c:pt idx="828">
                  <c:v>0</c:v>
                </c:pt>
                <c:pt idx="829">
                  <c:v>4</c:v>
                </c:pt>
                <c:pt idx="830">
                  <c:v>2658</c:v>
                </c:pt>
                <c:pt idx="831">
                  <c:v>1185</c:v>
                </c:pt>
                <c:pt idx="832">
                  <c:v>1472</c:v>
                </c:pt>
                <c:pt idx="833">
                  <c:v>2268</c:v>
                </c:pt>
                <c:pt idx="834">
                  <c:v>1668</c:v>
                </c:pt>
                <c:pt idx="835">
                  <c:v>2600</c:v>
                </c:pt>
                <c:pt idx="836">
                  <c:v>2205</c:v>
                </c:pt>
                <c:pt idx="837">
                  <c:v>2071</c:v>
                </c:pt>
                <c:pt idx="838">
                  <c:v>1272</c:v>
                </c:pt>
                <c:pt idx="839">
                  <c:v>1414</c:v>
                </c:pt>
                <c:pt idx="840">
                  <c:v>2109</c:v>
                </c:pt>
                <c:pt idx="841">
                  <c:v>1847</c:v>
                </c:pt>
                <c:pt idx="842">
                  <c:v>2453</c:v>
                </c:pt>
                <c:pt idx="843">
                  <c:v>1994</c:v>
                </c:pt>
                <c:pt idx="844">
                  <c:v>2497</c:v>
                </c:pt>
                <c:pt idx="845">
                  <c:v>2190</c:v>
                </c:pt>
                <c:pt idx="846">
                  <c:v>2417</c:v>
                </c:pt>
                <c:pt idx="847">
                  <c:v>1756</c:v>
                </c:pt>
                <c:pt idx="848">
                  <c:v>1585</c:v>
                </c:pt>
                <c:pt idx="849">
                  <c:v>1612</c:v>
                </c:pt>
                <c:pt idx="850">
                  <c:v>1897</c:v>
                </c:pt>
                <c:pt idx="851">
                  <c:v>1513</c:v>
                </c:pt>
                <c:pt idx="852">
                  <c:v>3188</c:v>
                </c:pt>
                <c:pt idx="853">
                  <c:v>1186</c:v>
                </c:pt>
                <c:pt idx="854">
                  <c:v>2484</c:v>
                </c:pt>
                <c:pt idx="855">
                  <c:v>2097</c:v>
                </c:pt>
                <c:pt idx="856">
                  <c:v>1370</c:v>
                </c:pt>
                <c:pt idx="857">
                  <c:v>1620</c:v>
                </c:pt>
                <c:pt idx="858">
                  <c:v>3315</c:v>
                </c:pt>
                <c:pt idx="859">
                  <c:v>1858</c:v>
                </c:pt>
                <c:pt idx="860">
                  <c:v>1529</c:v>
                </c:pt>
                <c:pt idx="861">
                  <c:v>1783</c:v>
                </c:pt>
                <c:pt idx="862">
                  <c:v>1760</c:v>
                </c:pt>
                <c:pt idx="863">
                  <c:v>2161</c:v>
                </c:pt>
                <c:pt idx="864">
                  <c:v>1716</c:v>
                </c:pt>
                <c:pt idx="865">
                  <c:v>984</c:v>
                </c:pt>
                <c:pt idx="866">
                  <c:v>2013</c:v>
                </c:pt>
                <c:pt idx="867">
                  <c:v>2011</c:v>
                </c:pt>
                <c:pt idx="868">
                  <c:v>2523</c:v>
                </c:pt>
                <c:pt idx="869">
                  <c:v>2107</c:v>
                </c:pt>
                <c:pt idx="870">
                  <c:v>2555</c:v>
                </c:pt>
                <c:pt idx="871">
                  <c:v>2440</c:v>
                </c:pt>
                <c:pt idx="872">
                  <c:v>1808</c:v>
                </c:pt>
                <c:pt idx="873">
                  <c:v>1457</c:v>
                </c:pt>
                <c:pt idx="874">
                  <c:v>1633</c:v>
                </c:pt>
                <c:pt idx="875">
                  <c:v>1724</c:v>
                </c:pt>
                <c:pt idx="876">
                  <c:v>1391</c:v>
                </c:pt>
                <c:pt idx="877">
                  <c:v>1672</c:v>
                </c:pt>
                <c:pt idx="878">
                  <c:v>1350</c:v>
                </c:pt>
                <c:pt idx="879">
                  <c:v>1789</c:v>
                </c:pt>
                <c:pt idx="880">
                  <c:v>1129</c:v>
                </c:pt>
                <c:pt idx="881">
                  <c:v>1050</c:v>
                </c:pt>
                <c:pt idx="882">
                  <c:v>1242</c:v>
                </c:pt>
                <c:pt idx="883">
                  <c:v>2173</c:v>
                </c:pt>
                <c:pt idx="884">
                  <c:v>1696</c:v>
                </c:pt>
                <c:pt idx="885">
                  <c:v>2483</c:v>
                </c:pt>
                <c:pt idx="886">
                  <c:v>1415</c:v>
                </c:pt>
                <c:pt idx="887">
                  <c:v>2994</c:v>
                </c:pt>
                <c:pt idx="888">
                  <c:v>2248</c:v>
                </c:pt>
                <c:pt idx="889">
                  <c:v>1327</c:v>
                </c:pt>
                <c:pt idx="890">
                  <c:v>1814</c:v>
                </c:pt>
                <c:pt idx="891">
                  <c:v>1786</c:v>
                </c:pt>
                <c:pt idx="892">
                  <c:v>3211</c:v>
                </c:pt>
                <c:pt idx="893">
                  <c:v>1742</c:v>
                </c:pt>
                <c:pt idx="894">
                  <c:v>1977</c:v>
                </c:pt>
                <c:pt idx="895">
                  <c:v>1691</c:v>
                </c:pt>
                <c:pt idx="896">
                  <c:v>1617</c:v>
                </c:pt>
                <c:pt idx="897">
                  <c:v>2021</c:v>
                </c:pt>
                <c:pt idx="898">
                  <c:v>1429</c:v>
                </c:pt>
                <c:pt idx="899">
                  <c:v>1931</c:v>
                </c:pt>
                <c:pt idx="900">
                  <c:v>2382</c:v>
                </c:pt>
                <c:pt idx="901">
                  <c:v>1663</c:v>
                </c:pt>
                <c:pt idx="902">
                  <c:v>2293</c:v>
                </c:pt>
                <c:pt idx="903">
                  <c:v>1960</c:v>
                </c:pt>
                <c:pt idx="904">
                  <c:v>2437</c:v>
                </c:pt>
                <c:pt idx="905">
                  <c:v>2170</c:v>
                </c:pt>
                <c:pt idx="906">
                  <c:v>1181</c:v>
                </c:pt>
                <c:pt idx="907">
                  <c:v>836</c:v>
                </c:pt>
                <c:pt idx="908">
                  <c:v>288</c:v>
                </c:pt>
                <c:pt idx="909">
                  <c:v>1887</c:v>
                </c:pt>
                <c:pt idx="910">
                  <c:v>1261</c:v>
                </c:pt>
                <c:pt idx="911">
                  <c:v>1707</c:v>
                </c:pt>
                <c:pt idx="912">
                  <c:v>521</c:v>
                </c:pt>
                <c:pt idx="913">
                  <c:v>2601</c:v>
                </c:pt>
                <c:pt idx="914">
                  <c:v>2992</c:v>
                </c:pt>
                <c:pt idx="915">
                  <c:v>1646</c:v>
                </c:pt>
                <c:pt idx="916">
                  <c:v>1174</c:v>
                </c:pt>
                <c:pt idx="917">
                  <c:v>2012</c:v>
                </c:pt>
                <c:pt idx="918">
                  <c:v>1301</c:v>
                </c:pt>
                <c:pt idx="919">
                  <c:v>585</c:v>
                </c:pt>
                <c:pt idx="920">
                  <c:v>1511</c:v>
                </c:pt>
                <c:pt idx="921">
                  <c:v>1654</c:v>
                </c:pt>
                <c:pt idx="922">
                  <c:v>2572</c:v>
                </c:pt>
                <c:pt idx="923">
                  <c:v>1920</c:v>
                </c:pt>
                <c:pt idx="924">
                  <c:v>1380</c:v>
                </c:pt>
                <c:pt idx="925">
                  <c:v>2315</c:v>
                </c:pt>
                <c:pt idx="926">
                  <c:v>1798</c:v>
                </c:pt>
                <c:pt idx="927">
                  <c:v>1633</c:v>
                </c:pt>
                <c:pt idx="928">
                  <c:v>2419</c:v>
                </c:pt>
                <c:pt idx="929">
                  <c:v>2037</c:v>
                </c:pt>
                <c:pt idx="930">
                  <c:v>1591</c:v>
                </c:pt>
                <c:pt idx="931">
                  <c:v>1713</c:v>
                </c:pt>
                <c:pt idx="932">
                  <c:v>1463</c:v>
                </c:pt>
                <c:pt idx="933">
                  <c:v>1949</c:v>
                </c:pt>
                <c:pt idx="934">
                  <c:v>1310</c:v>
                </c:pt>
                <c:pt idx="935">
                  <c:v>1070</c:v>
                </c:pt>
                <c:pt idx="936">
                  <c:v>1869</c:v>
                </c:pt>
                <c:pt idx="937">
                  <c:v>1297</c:v>
                </c:pt>
                <c:pt idx="938">
                  <c:v>2887</c:v>
                </c:pt>
                <c:pt idx="939">
                  <c:v>1407</c:v>
                </c:pt>
                <c:pt idx="940">
                  <c:v>1601</c:v>
                </c:pt>
                <c:pt idx="941">
                  <c:v>1736</c:v>
                </c:pt>
                <c:pt idx="942">
                  <c:v>3584</c:v>
                </c:pt>
                <c:pt idx="943">
                  <c:v>1919</c:v>
                </c:pt>
                <c:pt idx="944">
                  <c:v>2695</c:v>
                </c:pt>
                <c:pt idx="945">
                  <c:v>3079</c:v>
                </c:pt>
                <c:pt idx="946">
                  <c:v>1957</c:v>
                </c:pt>
                <c:pt idx="947">
                  <c:v>2269</c:v>
                </c:pt>
                <c:pt idx="948">
                  <c:v>2316</c:v>
                </c:pt>
                <c:pt idx="949">
                  <c:v>1663</c:v>
                </c:pt>
                <c:pt idx="950">
                  <c:v>2691</c:v>
                </c:pt>
                <c:pt idx="951">
                  <c:v>1562</c:v>
                </c:pt>
                <c:pt idx="952">
                  <c:v>2700</c:v>
                </c:pt>
                <c:pt idx="953">
                  <c:v>2293</c:v>
                </c:pt>
                <c:pt idx="954">
                  <c:v>1510</c:v>
                </c:pt>
                <c:pt idx="955">
                  <c:v>2688</c:v>
                </c:pt>
                <c:pt idx="956">
                  <c:v>3225</c:v>
                </c:pt>
                <c:pt idx="957">
                  <c:v>1955</c:v>
                </c:pt>
                <c:pt idx="958">
                  <c:v>1777</c:v>
                </c:pt>
                <c:pt idx="959">
                  <c:v>1541</c:v>
                </c:pt>
                <c:pt idx="960">
                  <c:v>1094</c:v>
                </c:pt>
                <c:pt idx="961">
                  <c:v>2070</c:v>
                </c:pt>
                <c:pt idx="962">
                  <c:v>1456</c:v>
                </c:pt>
                <c:pt idx="963">
                  <c:v>2747</c:v>
                </c:pt>
                <c:pt idx="964">
                  <c:v>1499</c:v>
                </c:pt>
                <c:pt idx="965">
                  <c:v>1909</c:v>
                </c:pt>
                <c:pt idx="966">
                  <c:v>2086</c:v>
                </c:pt>
                <c:pt idx="967">
                  <c:v>1316</c:v>
                </c:pt>
                <c:pt idx="968">
                  <c:v>2534</c:v>
                </c:pt>
                <c:pt idx="969">
                  <c:v>1760</c:v>
                </c:pt>
                <c:pt idx="970">
                  <c:v>2785</c:v>
                </c:pt>
                <c:pt idx="971">
                  <c:v>1784</c:v>
                </c:pt>
                <c:pt idx="972">
                  <c:v>3841</c:v>
                </c:pt>
                <c:pt idx="973">
                  <c:v>1730</c:v>
                </c:pt>
                <c:pt idx="974">
                  <c:v>1397</c:v>
                </c:pt>
                <c:pt idx="975">
                  <c:v>2792</c:v>
                </c:pt>
                <c:pt idx="976">
                  <c:v>2402</c:v>
                </c:pt>
                <c:pt idx="977">
                  <c:v>1835</c:v>
                </c:pt>
                <c:pt idx="978">
                  <c:v>2231</c:v>
                </c:pt>
                <c:pt idx="979">
                  <c:v>2007</c:v>
                </c:pt>
                <c:pt idx="980">
                  <c:v>1537</c:v>
                </c:pt>
                <c:pt idx="981">
                  <c:v>1260</c:v>
                </c:pt>
                <c:pt idx="982">
                  <c:v>1672</c:v>
                </c:pt>
                <c:pt idx="983">
                  <c:v>2022</c:v>
                </c:pt>
                <c:pt idx="984">
                  <c:v>2910</c:v>
                </c:pt>
                <c:pt idx="985">
                  <c:v>2200</c:v>
                </c:pt>
                <c:pt idx="986">
                  <c:v>1548</c:v>
                </c:pt>
                <c:pt idx="987">
                  <c:v>1966</c:v>
                </c:pt>
                <c:pt idx="988">
                  <c:v>2421</c:v>
                </c:pt>
                <c:pt idx="989">
                  <c:v>2959</c:v>
                </c:pt>
                <c:pt idx="990">
                  <c:v>2013</c:v>
                </c:pt>
                <c:pt idx="991">
                  <c:v>1890</c:v>
                </c:pt>
                <c:pt idx="992">
                  <c:v>2</c:v>
                </c:pt>
                <c:pt idx="993">
                  <c:v>1621</c:v>
                </c:pt>
                <c:pt idx="994">
                  <c:v>1486</c:v>
                </c:pt>
                <c:pt idx="995">
                  <c:v>2050</c:v>
                </c:pt>
                <c:pt idx="996">
                  <c:v>773</c:v>
                </c:pt>
                <c:pt idx="997">
                  <c:v>1885</c:v>
                </c:pt>
                <c:pt idx="998">
                  <c:v>1106</c:v>
                </c:pt>
                <c:pt idx="999">
                  <c:v>3146</c:v>
                </c:pt>
                <c:pt idx="1000">
                  <c:v>1127</c:v>
                </c:pt>
                <c:pt idx="1001">
                  <c:v>1375</c:v>
                </c:pt>
                <c:pt idx="1002">
                  <c:v>2726</c:v>
                </c:pt>
                <c:pt idx="1003">
                  <c:v>2519</c:v>
                </c:pt>
                <c:pt idx="1004">
                  <c:v>1036</c:v>
                </c:pt>
                <c:pt idx="1005">
                  <c:v>1627</c:v>
                </c:pt>
                <c:pt idx="1006">
                  <c:v>1030</c:v>
                </c:pt>
                <c:pt idx="1007">
                  <c:v>1081</c:v>
                </c:pt>
                <c:pt idx="1008">
                  <c:v>1370</c:v>
                </c:pt>
                <c:pt idx="1009">
                  <c:v>2081</c:v>
                </c:pt>
                <c:pt idx="1010">
                  <c:v>1921</c:v>
                </c:pt>
                <c:pt idx="1011">
                  <c:v>1343</c:v>
                </c:pt>
                <c:pt idx="1012">
                  <c:v>1307</c:v>
                </c:pt>
                <c:pt idx="1013">
                  <c:v>1578</c:v>
                </c:pt>
                <c:pt idx="1014">
                  <c:v>1722</c:v>
                </c:pt>
                <c:pt idx="1015">
                  <c:v>1508</c:v>
                </c:pt>
                <c:pt idx="1016">
                  <c:v>1229</c:v>
                </c:pt>
                <c:pt idx="1017">
                  <c:v>3050</c:v>
                </c:pt>
                <c:pt idx="1018">
                  <c:v>1380</c:v>
                </c:pt>
                <c:pt idx="1019">
                  <c:v>1800</c:v>
                </c:pt>
                <c:pt idx="1020">
                  <c:v>1454</c:v>
                </c:pt>
                <c:pt idx="1021">
                  <c:v>2487</c:v>
                </c:pt>
                <c:pt idx="1022">
                  <c:v>2172</c:v>
                </c:pt>
                <c:pt idx="1023">
                  <c:v>1758</c:v>
                </c:pt>
                <c:pt idx="1024">
                  <c:v>2950</c:v>
                </c:pt>
                <c:pt idx="1025">
                  <c:v>823</c:v>
                </c:pt>
                <c:pt idx="1026">
                  <c:v>1720</c:v>
                </c:pt>
                <c:pt idx="1027">
                  <c:v>2047</c:v>
                </c:pt>
                <c:pt idx="1028">
                  <c:v>2139</c:v>
                </c:pt>
                <c:pt idx="1029">
                  <c:v>1436</c:v>
                </c:pt>
                <c:pt idx="1030">
                  <c:v>1682</c:v>
                </c:pt>
                <c:pt idx="1031">
                  <c:v>2129</c:v>
                </c:pt>
                <c:pt idx="1032">
                  <c:v>3499</c:v>
                </c:pt>
                <c:pt idx="1033">
                  <c:v>1477</c:v>
                </c:pt>
                <c:pt idx="1034">
                  <c:v>1877</c:v>
                </c:pt>
                <c:pt idx="1035">
                  <c:v>2577</c:v>
                </c:pt>
                <c:pt idx="1036">
                  <c:v>2901</c:v>
                </c:pt>
                <c:pt idx="1037">
                  <c:v>2854</c:v>
                </c:pt>
                <c:pt idx="1038">
                  <c:v>2531</c:v>
                </c:pt>
                <c:pt idx="1039">
                  <c:v>2935</c:v>
                </c:pt>
                <c:pt idx="1040">
                  <c:v>1265</c:v>
                </c:pt>
                <c:pt idx="1041">
                  <c:v>2412</c:v>
                </c:pt>
                <c:pt idx="1042">
                  <c:v>1845</c:v>
                </c:pt>
                <c:pt idx="1043">
                  <c:v>1344</c:v>
                </c:pt>
                <c:pt idx="1044">
                  <c:v>1747</c:v>
                </c:pt>
                <c:pt idx="1045">
                  <c:v>695</c:v>
                </c:pt>
                <c:pt idx="1046">
                  <c:v>2945</c:v>
                </c:pt>
                <c:pt idx="1047">
                  <c:v>2232</c:v>
                </c:pt>
                <c:pt idx="1048">
                  <c:v>3536</c:v>
                </c:pt>
                <c:pt idx="1049">
                  <c:v>1428</c:v>
                </c:pt>
                <c:pt idx="1050">
                  <c:v>1024</c:v>
                </c:pt>
                <c:pt idx="1051">
                  <c:v>1530</c:v>
                </c:pt>
                <c:pt idx="1052">
                  <c:v>1751</c:v>
                </c:pt>
                <c:pt idx="1053">
                  <c:v>1923</c:v>
                </c:pt>
                <c:pt idx="1054">
                  <c:v>1615</c:v>
                </c:pt>
                <c:pt idx="1055">
                  <c:v>2748</c:v>
                </c:pt>
                <c:pt idx="1056">
                  <c:v>3718</c:v>
                </c:pt>
                <c:pt idx="1057">
                  <c:v>2238</c:v>
                </c:pt>
                <c:pt idx="1058">
                  <c:v>1849</c:v>
                </c:pt>
                <c:pt idx="1059">
                  <c:v>1420</c:v>
                </c:pt>
                <c:pt idx="1060">
                  <c:v>1668</c:v>
                </c:pt>
                <c:pt idx="1061">
                  <c:v>1892</c:v>
                </c:pt>
                <c:pt idx="1062">
                  <c:v>2943</c:v>
                </c:pt>
                <c:pt idx="1063">
                  <c:v>1215</c:v>
                </c:pt>
                <c:pt idx="1064">
                  <c:v>2740</c:v>
                </c:pt>
                <c:pt idx="1065">
                  <c:v>2716</c:v>
                </c:pt>
                <c:pt idx="1066">
                  <c:v>3127</c:v>
                </c:pt>
                <c:pt idx="1067">
                  <c:v>2335</c:v>
                </c:pt>
                <c:pt idx="1068">
                  <c:v>832</c:v>
                </c:pt>
                <c:pt idx="1069">
                  <c:v>295</c:v>
                </c:pt>
                <c:pt idx="1070">
                  <c:v>990</c:v>
                </c:pt>
                <c:pt idx="1071">
                  <c:v>480</c:v>
                </c:pt>
                <c:pt idx="1072">
                  <c:v>1966</c:v>
                </c:pt>
                <c:pt idx="1073">
                  <c:v>1834</c:v>
                </c:pt>
                <c:pt idx="1074">
                  <c:v>1385</c:v>
                </c:pt>
                <c:pt idx="1075">
                  <c:v>921</c:v>
                </c:pt>
                <c:pt idx="1076">
                  <c:v>1112</c:v>
                </c:pt>
                <c:pt idx="1077">
                  <c:v>1229</c:v>
                </c:pt>
                <c:pt idx="1078">
                  <c:v>1432</c:v>
                </c:pt>
                <c:pt idx="1079">
                  <c:v>1067</c:v>
                </c:pt>
                <c:pt idx="1080">
                  <c:v>1340</c:v>
                </c:pt>
                <c:pt idx="1081">
                  <c:v>1111</c:v>
                </c:pt>
                <c:pt idx="1082">
                  <c:v>1905</c:v>
                </c:pt>
                <c:pt idx="1083">
                  <c:v>1047</c:v>
                </c:pt>
                <c:pt idx="1084">
                  <c:v>1424</c:v>
                </c:pt>
                <c:pt idx="1085">
                  <c:v>1483</c:v>
                </c:pt>
                <c:pt idx="1086">
                  <c:v>2103</c:v>
                </c:pt>
                <c:pt idx="1087">
                  <c:v>3598</c:v>
                </c:pt>
                <c:pt idx="1088">
                  <c:v>1978</c:v>
                </c:pt>
                <c:pt idx="1089">
                  <c:v>1349</c:v>
                </c:pt>
                <c:pt idx="1090">
                  <c:v>1305</c:v>
                </c:pt>
                <c:pt idx="1091">
                  <c:v>887</c:v>
                </c:pt>
                <c:pt idx="1092">
                  <c:v>2361</c:v>
                </c:pt>
                <c:pt idx="1093">
                  <c:v>1399</c:v>
                </c:pt>
                <c:pt idx="1094">
                  <c:v>1320</c:v>
                </c:pt>
                <c:pt idx="1095">
                  <c:v>1540</c:v>
                </c:pt>
                <c:pt idx="1096">
                  <c:v>1064</c:v>
                </c:pt>
                <c:pt idx="1097">
                  <c:v>2239</c:v>
                </c:pt>
                <c:pt idx="1098">
                  <c:v>2372</c:v>
                </c:pt>
                <c:pt idx="1099">
                  <c:v>1654</c:v>
                </c:pt>
                <c:pt idx="1100">
                  <c:v>2058</c:v>
                </c:pt>
                <c:pt idx="1101">
                  <c:v>1379</c:v>
                </c:pt>
                <c:pt idx="1102">
                  <c:v>775</c:v>
                </c:pt>
                <c:pt idx="1103">
                  <c:v>2941</c:v>
                </c:pt>
                <c:pt idx="1104">
                  <c:v>1584</c:v>
                </c:pt>
                <c:pt idx="1105">
                  <c:v>1028</c:v>
                </c:pt>
                <c:pt idx="1106">
                  <c:v>2512</c:v>
                </c:pt>
                <c:pt idx="1107">
                  <c:v>1953</c:v>
                </c:pt>
                <c:pt idx="1108">
                  <c:v>2007</c:v>
                </c:pt>
                <c:pt idx="1109">
                  <c:v>2057</c:v>
                </c:pt>
                <c:pt idx="1110">
                  <c:v>924</c:v>
                </c:pt>
                <c:pt idx="1111">
                  <c:v>3075</c:v>
                </c:pt>
                <c:pt idx="1112">
                  <c:v>1605</c:v>
                </c:pt>
                <c:pt idx="1113">
                  <c:v>1356</c:v>
                </c:pt>
                <c:pt idx="1114">
                  <c:v>2303</c:v>
                </c:pt>
                <c:pt idx="1115">
                  <c:v>1585</c:v>
                </c:pt>
                <c:pt idx="1116">
                  <c:v>2022</c:v>
                </c:pt>
                <c:pt idx="1117">
                  <c:v>1182</c:v>
                </c:pt>
                <c:pt idx="1118">
                  <c:v>1092</c:v>
                </c:pt>
                <c:pt idx="1119">
                  <c:v>1550</c:v>
                </c:pt>
                <c:pt idx="1120">
                  <c:v>1291</c:v>
                </c:pt>
                <c:pt idx="1121">
                  <c:v>2752</c:v>
                </c:pt>
                <c:pt idx="1122">
                  <c:v>3136</c:v>
                </c:pt>
                <c:pt idx="1123">
                  <c:v>1281</c:v>
                </c:pt>
                <c:pt idx="1124">
                  <c:v>3062</c:v>
                </c:pt>
                <c:pt idx="1125">
                  <c:v>1805</c:v>
                </c:pt>
                <c:pt idx="1126">
                  <c:v>2210</c:v>
                </c:pt>
                <c:pt idx="1127">
                  <c:v>1606</c:v>
                </c:pt>
                <c:pt idx="1128">
                  <c:v>1168</c:v>
                </c:pt>
                <c:pt idx="1129">
                  <c:v>1562</c:v>
                </c:pt>
                <c:pt idx="1130">
                  <c:v>1490</c:v>
                </c:pt>
                <c:pt idx="1131">
                  <c:v>1966</c:v>
                </c:pt>
                <c:pt idx="1132">
                  <c:v>2136</c:v>
                </c:pt>
                <c:pt idx="1133">
                  <c:v>1725</c:v>
                </c:pt>
                <c:pt idx="1134">
                  <c:v>1351</c:v>
                </c:pt>
                <c:pt idx="1135">
                  <c:v>3230</c:v>
                </c:pt>
                <c:pt idx="1136">
                  <c:v>1355</c:v>
                </c:pt>
                <c:pt idx="1137">
                  <c:v>1689</c:v>
                </c:pt>
                <c:pt idx="1138">
                  <c:v>762</c:v>
                </c:pt>
                <c:pt idx="1139">
                  <c:v>1193</c:v>
                </c:pt>
                <c:pt idx="1140">
                  <c:v>1806</c:v>
                </c:pt>
                <c:pt idx="1141">
                  <c:v>1710</c:v>
                </c:pt>
                <c:pt idx="1142">
                  <c:v>2405</c:v>
                </c:pt>
                <c:pt idx="1143">
                  <c:v>1096</c:v>
                </c:pt>
                <c:pt idx="1144">
                  <c:v>2403</c:v>
                </c:pt>
                <c:pt idx="1145">
                  <c:v>2564</c:v>
                </c:pt>
                <c:pt idx="1146">
                  <c:v>1471</c:v>
                </c:pt>
                <c:pt idx="1147">
                  <c:v>3702</c:v>
                </c:pt>
                <c:pt idx="1148">
                  <c:v>25</c:v>
                </c:pt>
                <c:pt idx="1149">
                  <c:v>2121</c:v>
                </c:pt>
                <c:pt idx="1150">
                  <c:v>965</c:v>
                </c:pt>
                <c:pt idx="1151">
                  <c:v>4205</c:v>
                </c:pt>
                <c:pt idx="1152">
                  <c:v>2962</c:v>
                </c:pt>
                <c:pt idx="1153">
                  <c:v>3173</c:v>
                </c:pt>
                <c:pt idx="1154">
                  <c:v>824</c:v>
                </c:pt>
                <c:pt idx="1155">
                  <c:v>2173</c:v>
                </c:pt>
                <c:pt idx="1156">
                  <c:v>2511</c:v>
                </c:pt>
                <c:pt idx="1157">
                  <c:v>1964</c:v>
                </c:pt>
                <c:pt idx="1158">
                  <c:v>1178</c:v>
                </c:pt>
                <c:pt idx="1159">
                  <c:v>661</c:v>
                </c:pt>
                <c:pt idx="1160">
                  <c:v>3652</c:v>
                </c:pt>
                <c:pt idx="1161">
                  <c:v>2124</c:v>
                </c:pt>
                <c:pt idx="1162">
                  <c:v>3644</c:v>
                </c:pt>
                <c:pt idx="1163">
                  <c:v>840</c:v>
                </c:pt>
                <c:pt idx="1164">
                  <c:v>3260</c:v>
                </c:pt>
                <c:pt idx="1165">
                  <c:v>2042</c:v>
                </c:pt>
                <c:pt idx="1166">
                  <c:v>1535</c:v>
                </c:pt>
                <c:pt idx="1167">
                  <c:v>1232</c:v>
                </c:pt>
                <c:pt idx="1168">
                  <c:v>1205</c:v>
                </c:pt>
                <c:pt idx="1169">
                  <c:v>2648</c:v>
                </c:pt>
                <c:pt idx="1170">
                  <c:v>2819</c:v>
                </c:pt>
                <c:pt idx="1171">
                  <c:v>1840</c:v>
                </c:pt>
                <c:pt idx="1172">
                  <c:v>1164</c:v>
                </c:pt>
                <c:pt idx="1173">
                  <c:v>1058</c:v>
                </c:pt>
                <c:pt idx="1174">
                  <c:v>1146</c:v>
                </c:pt>
                <c:pt idx="1175">
                  <c:v>1816</c:v>
                </c:pt>
                <c:pt idx="1176">
                  <c:v>1913</c:v>
                </c:pt>
                <c:pt idx="1177">
                  <c:v>906</c:v>
                </c:pt>
                <c:pt idx="1178">
                  <c:v>671</c:v>
                </c:pt>
                <c:pt idx="1179">
                  <c:v>742</c:v>
                </c:pt>
                <c:pt idx="1180">
                  <c:v>959</c:v>
                </c:pt>
                <c:pt idx="1181">
                  <c:v>1088</c:v>
                </c:pt>
                <c:pt idx="1182">
                  <c:v>1579</c:v>
                </c:pt>
                <c:pt idx="1183">
                  <c:v>1910</c:v>
                </c:pt>
                <c:pt idx="1184">
                  <c:v>1842</c:v>
                </c:pt>
                <c:pt idx="1185">
                  <c:v>1529</c:v>
                </c:pt>
                <c:pt idx="1186">
                  <c:v>1031</c:v>
                </c:pt>
                <c:pt idx="1187">
                  <c:v>2124</c:v>
                </c:pt>
                <c:pt idx="1188">
                  <c:v>2106</c:v>
                </c:pt>
                <c:pt idx="1189">
                  <c:v>1185</c:v>
                </c:pt>
                <c:pt idx="1190">
                  <c:v>1379</c:v>
                </c:pt>
                <c:pt idx="1191">
                  <c:v>2737</c:v>
                </c:pt>
                <c:pt idx="1192">
                  <c:v>1481</c:v>
                </c:pt>
                <c:pt idx="1193">
                  <c:v>1445</c:v>
                </c:pt>
                <c:pt idx="1194">
                  <c:v>1435</c:v>
                </c:pt>
                <c:pt idx="1195">
                  <c:v>2008</c:v>
                </c:pt>
                <c:pt idx="1196">
                  <c:v>1892</c:v>
                </c:pt>
                <c:pt idx="1197">
                  <c:v>1358</c:v>
                </c:pt>
                <c:pt idx="1198">
                  <c:v>1658</c:v>
                </c:pt>
                <c:pt idx="1199">
                  <c:v>386</c:v>
                </c:pt>
                <c:pt idx="1200">
                  <c:v>1465</c:v>
                </c:pt>
                <c:pt idx="1201">
                  <c:v>1444</c:v>
                </c:pt>
                <c:pt idx="1202">
                  <c:v>874</c:v>
                </c:pt>
                <c:pt idx="1203">
                  <c:v>1234</c:v>
                </c:pt>
                <c:pt idx="1204">
                  <c:v>1295</c:v>
                </c:pt>
                <c:pt idx="1205">
                  <c:v>1717</c:v>
                </c:pt>
                <c:pt idx="1206">
                  <c:v>1414</c:v>
                </c:pt>
                <c:pt idx="1207">
                  <c:v>778</c:v>
                </c:pt>
                <c:pt idx="1208">
                  <c:v>2335</c:v>
                </c:pt>
                <c:pt idx="1209">
                  <c:v>892</c:v>
                </c:pt>
                <c:pt idx="1210">
                  <c:v>2674</c:v>
                </c:pt>
                <c:pt idx="1211">
                  <c:v>1161</c:v>
                </c:pt>
                <c:pt idx="1212">
                  <c:v>1171</c:v>
                </c:pt>
                <c:pt idx="1213">
                  <c:v>887</c:v>
                </c:pt>
                <c:pt idx="1214">
                  <c:v>1158</c:v>
                </c:pt>
                <c:pt idx="1215">
                  <c:v>1919</c:v>
                </c:pt>
                <c:pt idx="1216">
                  <c:v>998</c:v>
                </c:pt>
                <c:pt idx="1217">
                  <c:v>889</c:v>
                </c:pt>
                <c:pt idx="1218">
                  <c:v>2000</c:v>
                </c:pt>
                <c:pt idx="1219">
                  <c:v>1437</c:v>
                </c:pt>
                <c:pt idx="1220">
                  <c:v>915</c:v>
                </c:pt>
                <c:pt idx="1221">
                  <c:v>1031</c:v>
                </c:pt>
                <c:pt idx="1222">
                  <c:v>0</c:v>
                </c:pt>
                <c:pt idx="1223">
                  <c:v>884</c:v>
                </c:pt>
                <c:pt idx="1224">
                  <c:v>2635</c:v>
                </c:pt>
                <c:pt idx="1225">
                  <c:v>910</c:v>
                </c:pt>
                <c:pt idx="1226">
                  <c:v>865</c:v>
                </c:pt>
                <c:pt idx="1227">
                  <c:v>2078</c:v>
                </c:pt>
                <c:pt idx="1228">
                  <c:v>2487</c:v>
                </c:pt>
                <c:pt idx="1229">
                  <c:v>1721</c:v>
                </c:pt>
                <c:pt idx="1230">
                  <c:v>2702</c:v>
                </c:pt>
                <c:pt idx="1231">
                  <c:v>1261</c:v>
                </c:pt>
                <c:pt idx="1232">
                  <c:v>1558</c:v>
                </c:pt>
                <c:pt idx="1233">
                  <c:v>2219</c:v>
                </c:pt>
                <c:pt idx="1234">
                  <c:v>403</c:v>
                </c:pt>
                <c:pt idx="1235">
                  <c:v>779</c:v>
                </c:pt>
                <c:pt idx="1236">
                  <c:v>1994</c:v>
                </c:pt>
                <c:pt idx="1237">
                  <c:v>2384</c:v>
                </c:pt>
                <c:pt idx="1238">
                  <c:v>1584</c:v>
                </c:pt>
                <c:pt idx="1239">
                  <c:v>1798</c:v>
                </c:pt>
                <c:pt idx="1240">
                  <c:v>1101</c:v>
                </c:pt>
                <c:pt idx="1241">
                  <c:v>1402</c:v>
                </c:pt>
                <c:pt idx="1242">
                  <c:v>1068</c:v>
                </c:pt>
                <c:pt idx="1243">
                  <c:v>807</c:v>
                </c:pt>
                <c:pt idx="1244">
                  <c:v>765</c:v>
                </c:pt>
                <c:pt idx="1245">
                  <c:v>2054</c:v>
                </c:pt>
                <c:pt idx="1246">
                  <c:v>1049</c:v>
                </c:pt>
                <c:pt idx="1247">
                  <c:v>1796</c:v>
                </c:pt>
                <c:pt idx="1248">
                  <c:v>1633</c:v>
                </c:pt>
                <c:pt idx="1249">
                  <c:v>793</c:v>
                </c:pt>
                <c:pt idx="1250">
                  <c:v>1127</c:v>
                </c:pt>
                <c:pt idx="1251">
                  <c:v>1100</c:v>
                </c:pt>
                <c:pt idx="1252">
                  <c:v>1197</c:v>
                </c:pt>
                <c:pt idx="1253">
                  <c:v>1296</c:v>
                </c:pt>
                <c:pt idx="1254">
                  <c:v>1364</c:v>
                </c:pt>
                <c:pt idx="1255">
                  <c:v>3468</c:v>
                </c:pt>
                <c:pt idx="1256">
                  <c:v>1682</c:v>
                </c:pt>
                <c:pt idx="1257">
                  <c:v>2035</c:v>
                </c:pt>
                <c:pt idx="1258">
                  <c:v>1219</c:v>
                </c:pt>
                <c:pt idx="1259">
                  <c:v>881</c:v>
                </c:pt>
                <c:pt idx="1260">
                  <c:v>927</c:v>
                </c:pt>
                <c:pt idx="1261">
                  <c:v>969</c:v>
                </c:pt>
                <c:pt idx="1262">
                  <c:v>1726</c:v>
                </c:pt>
                <c:pt idx="1263">
                  <c:v>1787</c:v>
                </c:pt>
                <c:pt idx="1264">
                  <c:v>583</c:v>
                </c:pt>
                <c:pt idx="1265">
                  <c:v>3365</c:v>
                </c:pt>
                <c:pt idx="1266">
                  <c:v>1536</c:v>
                </c:pt>
                <c:pt idx="1267">
                  <c:v>1236</c:v>
                </c:pt>
                <c:pt idx="1268">
                  <c:v>1500</c:v>
                </c:pt>
                <c:pt idx="1269">
                  <c:v>671</c:v>
                </c:pt>
                <c:pt idx="1270">
                  <c:v>1506</c:v>
                </c:pt>
                <c:pt idx="1271">
                  <c:v>614</c:v>
                </c:pt>
                <c:pt idx="1272">
                  <c:v>850</c:v>
                </c:pt>
                <c:pt idx="1273">
                  <c:v>849</c:v>
                </c:pt>
                <c:pt idx="1274">
                  <c:v>653</c:v>
                </c:pt>
                <c:pt idx="1275">
                  <c:v>3910</c:v>
                </c:pt>
                <c:pt idx="1276">
                  <c:v>1046</c:v>
                </c:pt>
                <c:pt idx="1277">
                  <c:v>891</c:v>
                </c:pt>
                <c:pt idx="1278">
                  <c:v>832</c:v>
                </c:pt>
                <c:pt idx="1279">
                  <c:v>1245</c:v>
                </c:pt>
                <c:pt idx="1280">
                  <c:v>1308</c:v>
                </c:pt>
                <c:pt idx="1281">
                  <c:v>912</c:v>
                </c:pt>
                <c:pt idx="1282">
                  <c:v>1192</c:v>
                </c:pt>
                <c:pt idx="1283">
                  <c:v>805</c:v>
                </c:pt>
                <c:pt idx="1284">
                  <c:v>1128</c:v>
                </c:pt>
                <c:pt idx="1285">
                  <c:v>1166</c:v>
                </c:pt>
                <c:pt idx="1286">
                  <c:v>1267</c:v>
                </c:pt>
                <c:pt idx="1287">
                  <c:v>1132</c:v>
                </c:pt>
                <c:pt idx="1288">
                  <c:v>1597</c:v>
                </c:pt>
                <c:pt idx="1289">
                  <c:v>1200</c:v>
                </c:pt>
                <c:pt idx="1290">
                  <c:v>933</c:v>
                </c:pt>
                <c:pt idx="1291">
                  <c:v>1263</c:v>
                </c:pt>
                <c:pt idx="1292">
                  <c:v>675</c:v>
                </c:pt>
                <c:pt idx="1293">
                  <c:v>711</c:v>
                </c:pt>
                <c:pt idx="1294">
                  <c:v>1496</c:v>
                </c:pt>
                <c:pt idx="1295">
                  <c:v>842</c:v>
                </c:pt>
                <c:pt idx="1296">
                  <c:v>2469</c:v>
                </c:pt>
                <c:pt idx="1297">
                  <c:v>917</c:v>
                </c:pt>
                <c:pt idx="1298">
                  <c:v>1689</c:v>
                </c:pt>
                <c:pt idx="1299">
                  <c:v>2090</c:v>
                </c:pt>
                <c:pt idx="1300">
                  <c:v>1447</c:v>
                </c:pt>
                <c:pt idx="1301">
                  <c:v>1397</c:v>
                </c:pt>
                <c:pt idx="1302">
                  <c:v>831</c:v>
                </c:pt>
                <c:pt idx="1303">
                  <c:v>1036</c:v>
                </c:pt>
                <c:pt idx="1304">
                  <c:v>1238</c:v>
                </c:pt>
                <c:pt idx="1305">
                  <c:v>1157</c:v>
                </c:pt>
                <c:pt idx="1306">
                  <c:v>1395</c:v>
                </c:pt>
                <c:pt idx="1307">
                  <c:v>769</c:v>
                </c:pt>
                <c:pt idx="1308">
                  <c:v>878</c:v>
                </c:pt>
                <c:pt idx="1309">
                  <c:v>1299</c:v>
                </c:pt>
                <c:pt idx="1310">
                  <c:v>986</c:v>
                </c:pt>
                <c:pt idx="1311">
                  <c:v>1317</c:v>
                </c:pt>
                <c:pt idx="1312">
                  <c:v>1288</c:v>
                </c:pt>
                <c:pt idx="1313">
                  <c:v>1972</c:v>
                </c:pt>
                <c:pt idx="1314">
                  <c:v>859</c:v>
                </c:pt>
                <c:pt idx="1315">
                  <c:v>774</c:v>
                </c:pt>
                <c:pt idx="1316">
                  <c:v>570</c:v>
                </c:pt>
                <c:pt idx="1317">
                  <c:v>2508</c:v>
                </c:pt>
                <c:pt idx="1318">
                  <c:v>1255</c:v>
                </c:pt>
                <c:pt idx="1319">
                  <c:v>1273</c:v>
                </c:pt>
                <c:pt idx="1320">
                  <c:v>1103</c:v>
                </c:pt>
                <c:pt idx="1321">
                  <c:v>889</c:v>
                </c:pt>
                <c:pt idx="1322">
                  <c:v>659</c:v>
                </c:pt>
                <c:pt idx="1323">
                  <c:v>1020</c:v>
                </c:pt>
                <c:pt idx="1324">
                  <c:v>765</c:v>
                </c:pt>
                <c:pt idx="1325">
                  <c:v>806</c:v>
                </c:pt>
                <c:pt idx="1326">
                  <c:v>596</c:v>
                </c:pt>
                <c:pt idx="1327">
                  <c:v>1435</c:v>
                </c:pt>
                <c:pt idx="1328">
                  <c:v>857</c:v>
                </c:pt>
                <c:pt idx="1329">
                  <c:v>1172</c:v>
                </c:pt>
                <c:pt idx="1330">
                  <c:v>1378</c:v>
                </c:pt>
                <c:pt idx="1331">
                  <c:v>1800</c:v>
                </c:pt>
                <c:pt idx="1332">
                  <c:v>779</c:v>
                </c:pt>
                <c:pt idx="1333">
                  <c:v>1034</c:v>
                </c:pt>
                <c:pt idx="1334">
                  <c:v>1305</c:v>
                </c:pt>
                <c:pt idx="1335">
                  <c:v>1216</c:v>
                </c:pt>
                <c:pt idx="1336">
                  <c:v>1220</c:v>
                </c:pt>
                <c:pt idx="1337">
                  <c:v>1557</c:v>
                </c:pt>
                <c:pt idx="1338">
                  <c:v>2650</c:v>
                </c:pt>
                <c:pt idx="1339">
                  <c:v>1263</c:v>
                </c:pt>
                <c:pt idx="1340">
                  <c:v>1566</c:v>
                </c:pt>
                <c:pt idx="1341">
                  <c:v>943</c:v>
                </c:pt>
                <c:pt idx="1342">
                  <c:v>1206</c:v>
                </c:pt>
                <c:pt idx="1343">
                  <c:v>967</c:v>
                </c:pt>
                <c:pt idx="1344">
                  <c:v>1207</c:v>
                </c:pt>
                <c:pt idx="1345">
                  <c:v>1302</c:v>
                </c:pt>
                <c:pt idx="1346">
                  <c:v>1873</c:v>
                </c:pt>
                <c:pt idx="1347">
                  <c:v>1036</c:v>
                </c:pt>
                <c:pt idx="1348">
                  <c:v>1049</c:v>
                </c:pt>
                <c:pt idx="1349">
                  <c:v>897</c:v>
                </c:pt>
                <c:pt idx="1350">
                  <c:v>2259</c:v>
                </c:pt>
                <c:pt idx="1351">
                  <c:v>1221</c:v>
                </c:pt>
                <c:pt idx="1352">
                  <c:v>1610</c:v>
                </c:pt>
                <c:pt idx="1353">
                  <c:v>2387</c:v>
                </c:pt>
                <c:pt idx="1354">
                  <c:v>2310</c:v>
                </c:pt>
                <c:pt idx="1355">
                  <c:v>1387</c:v>
                </c:pt>
                <c:pt idx="1356">
                  <c:v>516</c:v>
                </c:pt>
                <c:pt idx="1357">
                  <c:v>1441</c:v>
                </c:pt>
                <c:pt idx="1358">
                  <c:v>961</c:v>
                </c:pt>
                <c:pt idx="1359">
                  <c:v>1210</c:v>
                </c:pt>
                <c:pt idx="1360">
                  <c:v>954</c:v>
                </c:pt>
                <c:pt idx="1361">
                  <c:v>2736</c:v>
                </c:pt>
                <c:pt idx="1362">
                  <c:v>1293</c:v>
                </c:pt>
                <c:pt idx="1363">
                  <c:v>1796</c:v>
                </c:pt>
                <c:pt idx="1364">
                  <c:v>1853</c:v>
                </c:pt>
                <c:pt idx="1365">
                  <c:v>831</c:v>
                </c:pt>
                <c:pt idx="1366">
                  <c:v>2133</c:v>
                </c:pt>
                <c:pt idx="1367">
                  <c:v>1465</c:v>
                </c:pt>
                <c:pt idx="1368">
                  <c:v>1918</c:v>
                </c:pt>
                <c:pt idx="1369">
                  <c:v>1720</c:v>
                </c:pt>
                <c:pt idx="1370">
                  <c:v>1960</c:v>
                </c:pt>
                <c:pt idx="1371">
                  <c:v>858</c:v>
                </c:pt>
                <c:pt idx="1372">
                  <c:v>1432</c:v>
                </c:pt>
                <c:pt idx="1373">
                  <c:v>1590</c:v>
                </c:pt>
                <c:pt idx="1374">
                  <c:v>2444</c:v>
                </c:pt>
                <c:pt idx="1375">
                  <c:v>1974</c:v>
                </c:pt>
                <c:pt idx="1376">
                  <c:v>963</c:v>
                </c:pt>
                <c:pt idx="1377">
                  <c:v>1380</c:v>
                </c:pt>
                <c:pt idx="1378">
                  <c:v>696</c:v>
                </c:pt>
                <c:pt idx="1379">
                  <c:v>1925</c:v>
                </c:pt>
                <c:pt idx="1380">
                  <c:v>918</c:v>
                </c:pt>
                <c:pt idx="1381">
                  <c:v>1149</c:v>
                </c:pt>
                <c:pt idx="1382">
                  <c:v>1221</c:v>
                </c:pt>
                <c:pt idx="1383">
                  <c:v>1035</c:v>
                </c:pt>
                <c:pt idx="1384">
                  <c:v>1967</c:v>
                </c:pt>
                <c:pt idx="1385">
                  <c:v>3301</c:v>
                </c:pt>
                <c:pt idx="1386">
                  <c:v>2757</c:v>
                </c:pt>
              </c:numCache>
            </c:numRef>
          </c:xVal>
          <c:yVal>
            <c:numRef>
              <c:f>'BG Database'!$T$2:$T$28100</c:f>
              <c:numCache>
                <c:formatCode>General</c:formatCode>
                <c:ptCount val="28099"/>
                <c:pt idx="0">
                  <c:v>5</c:v>
                </c:pt>
                <c:pt idx="1">
                  <c:v>10</c:v>
                </c:pt>
                <c:pt idx="2">
                  <c:v>-10</c:v>
                </c:pt>
                <c:pt idx="3">
                  <c:v>-6</c:v>
                </c:pt>
                <c:pt idx="4">
                  <c:v>7</c:v>
                </c:pt>
                <c:pt idx="5">
                  <c:v>-17</c:v>
                </c:pt>
                <c:pt idx="6">
                  <c:v>-4</c:v>
                </c:pt>
                <c:pt idx="7">
                  <c:v>32</c:v>
                </c:pt>
                <c:pt idx="8">
                  <c:v>10</c:v>
                </c:pt>
                <c:pt idx="9">
                  <c:v>-27</c:v>
                </c:pt>
                <c:pt idx="10">
                  <c:v>-14</c:v>
                </c:pt>
                <c:pt idx="11">
                  <c:v>12</c:v>
                </c:pt>
                <c:pt idx="12">
                  <c:v>-4</c:v>
                </c:pt>
                <c:pt idx="13">
                  <c:v>8</c:v>
                </c:pt>
                <c:pt idx="14">
                  <c:v>-5</c:v>
                </c:pt>
                <c:pt idx="15">
                  <c:v>10</c:v>
                </c:pt>
                <c:pt idx="16">
                  <c:v>-10</c:v>
                </c:pt>
                <c:pt idx="17">
                  <c:v>1</c:v>
                </c:pt>
                <c:pt idx="18">
                  <c:v>-13</c:v>
                </c:pt>
                <c:pt idx="19">
                  <c:v>13</c:v>
                </c:pt>
                <c:pt idx="20">
                  <c:v>-7</c:v>
                </c:pt>
                <c:pt idx="21">
                  <c:v>8</c:v>
                </c:pt>
                <c:pt idx="22">
                  <c:v>-20</c:v>
                </c:pt>
                <c:pt idx="23">
                  <c:v>34</c:v>
                </c:pt>
                <c:pt idx="24">
                  <c:v>-13</c:v>
                </c:pt>
                <c:pt idx="25">
                  <c:v>-49</c:v>
                </c:pt>
                <c:pt idx="26">
                  <c:v>50</c:v>
                </c:pt>
                <c:pt idx="27">
                  <c:v>-9</c:v>
                </c:pt>
                <c:pt idx="28">
                  <c:v>18</c:v>
                </c:pt>
                <c:pt idx="29">
                  <c:v>-3</c:v>
                </c:pt>
                <c:pt idx="30">
                  <c:v>-3</c:v>
                </c:pt>
                <c:pt idx="31">
                  <c:v>-35</c:v>
                </c:pt>
                <c:pt idx="32">
                  <c:v>33</c:v>
                </c:pt>
                <c:pt idx="33">
                  <c:v>-16</c:v>
                </c:pt>
                <c:pt idx="34">
                  <c:v>6</c:v>
                </c:pt>
                <c:pt idx="35">
                  <c:v>39</c:v>
                </c:pt>
                <c:pt idx="36">
                  <c:v>-30</c:v>
                </c:pt>
                <c:pt idx="37">
                  <c:v>-15</c:v>
                </c:pt>
                <c:pt idx="38">
                  <c:v>2</c:v>
                </c:pt>
                <c:pt idx="39">
                  <c:v>-30</c:v>
                </c:pt>
                <c:pt idx="40">
                  <c:v>40</c:v>
                </c:pt>
                <c:pt idx="41">
                  <c:v>-16</c:v>
                </c:pt>
                <c:pt idx="42">
                  <c:v>5</c:v>
                </c:pt>
                <c:pt idx="43">
                  <c:v>-2</c:v>
                </c:pt>
                <c:pt idx="44">
                  <c:v>39</c:v>
                </c:pt>
                <c:pt idx="45">
                  <c:v>-27</c:v>
                </c:pt>
                <c:pt idx="46">
                  <c:v>-19</c:v>
                </c:pt>
                <c:pt idx="47">
                  <c:v>33</c:v>
                </c:pt>
                <c:pt idx="48">
                  <c:v>-12</c:v>
                </c:pt>
                <c:pt idx="49">
                  <c:v>-14</c:v>
                </c:pt>
                <c:pt idx="50">
                  <c:v>3</c:v>
                </c:pt>
                <c:pt idx="51">
                  <c:v>34</c:v>
                </c:pt>
                <c:pt idx="52">
                  <c:v>-31</c:v>
                </c:pt>
                <c:pt idx="53">
                  <c:v>2</c:v>
                </c:pt>
                <c:pt idx="54">
                  <c:v>10</c:v>
                </c:pt>
                <c:pt idx="55">
                  <c:v>-1</c:v>
                </c:pt>
                <c:pt idx="56">
                  <c:v>16</c:v>
                </c:pt>
                <c:pt idx="57">
                  <c:v>5</c:v>
                </c:pt>
                <c:pt idx="58">
                  <c:v>-24</c:v>
                </c:pt>
                <c:pt idx="59">
                  <c:v>-10</c:v>
                </c:pt>
                <c:pt idx="60">
                  <c:v>9</c:v>
                </c:pt>
                <c:pt idx="61">
                  <c:v>13</c:v>
                </c:pt>
                <c:pt idx="62">
                  <c:v>-12</c:v>
                </c:pt>
                <c:pt idx="63">
                  <c:v>0</c:v>
                </c:pt>
                <c:pt idx="64">
                  <c:v>-20</c:v>
                </c:pt>
                <c:pt idx="65">
                  <c:v>19</c:v>
                </c:pt>
                <c:pt idx="66">
                  <c:v>20</c:v>
                </c:pt>
                <c:pt idx="67">
                  <c:v>-33</c:v>
                </c:pt>
                <c:pt idx="68">
                  <c:v>98</c:v>
                </c:pt>
                <c:pt idx="69">
                  <c:v>-81</c:v>
                </c:pt>
                <c:pt idx="70">
                  <c:v>7</c:v>
                </c:pt>
                <c:pt idx="71">
                  <c:v>-9</c:v>
                </c:pt>
                <c:pt idx="72">
                  <c:v>-1</c:v>
                </c:pt>
                <c:pt idx="73">
                  <c:v>1</c:v>
                </c:pt>
                <c:pt idx="74">
                  <c:v>-1</c:v>
                </c:pt>
                <c:pt idx="75">
                  <c:v>-3</c:v>
                </c:pt>
                <c:pt idx="76">
                  <c:v>3</c:v>
                </c:pt>
                <c:pt idx="77">
                  <c:v>15</c:v>
                </c:pt>
                <c:pt idx="78">
                  <c:v>-23</c:v>
                </c:pt>
                <c:pt idx="79">
                  <c:v>-2</c:v>
                </c:pt>
                <c:pt idx="80">
                  <c:v>13</c:v>
                </c:pt>
                <c:pt idx="81">
                  <c:v>-22</c:v>
                </c:pt>
                <c:pt idx="82">
                  <c:v>15</c:v>
                </c:pt>
                <c:pt idx="83">
                  <c:v>9</c:v>
                </c:pt>
                <c:pt idx="84">
                  <c:v>7</c:v>
                </c:pt>
                <c:pt idx="85">
                  <c:v>-7</c:v>
                </c:pt>
                <c:pt idx="86">
                  <c:v>0</c:v>
                </c:pt>
                <c:pt idx="87">
                  <c:v>10</c:v>
                </c:pt>
                <c:pt idx="88">
                  <c:v>-36</c:v>
                </c:pt>
                <c:pt idx="89">
                  <c:v>-13</c:v>
                </c:pt>
                <c:pt idx="90">
                  <c:v>-72</c:v>
                </c:pt>
                <c:pt idx="91">
                  <c:v>110</c:v>
                </c:pt>
                <c:pt idx="92">
                  <c:v>30</c:v>
                </c:pt>
                <c:pt idx="93">
                  <c:v>-27</c:v>
                </c:pt>
                <c:pt idx="94">
                  <c:v>-57</c:v>
                </c:pt>
                <c:pt idx="95">
                  <c:v>58</c:v>
                </c:pt>
                <c:pt idx="96">
                  <c:v>-34</c:v>
                </c:pt>
                <c:pt idx="97">
                  <c:v>25</c:v>
                </c:pt>
                <c:pt idx="98">
                  <c:v>3</c:v>
                </c:pt>
                <c:pt idx="99">
                  <c:v>11</c:v>
                </c:pt>
                <c:pt idx="100">
                  <c:v>-12</c:v>
                </c:pt>
                <c:pt idx="101">
                  <c:v>0</c:v>
                </c:pt>
                <c:pt idx="102">
                  <c:v>-32</c:v>
                </c:pt>
                <c:pt idx="103">
                  <c:v>-37</c:v>
                </c:pt>
                <c:pt idx="104">
                  <c:v>68</c:v>
                </c:pt>
                <c:pt idx="105">
                  <c:v>-7</c:v>
                </c:pt>
                <c:pt idx="106">
                  <c:v>7</c:v>
                </c:pt>
                <c:pt idx="107">
                  <c:v>143</c:v>
                </c:pt>
                <c:pt idx="108">
                  <c:v>-61</c:v>
                </c:pt>
                <c:pt idx="109">
                  <c:v>-21</c:v>
                </c:pt>
                <c:pt idx="110">
                  <c:v>-24</c:v>
                </c:pt>
                <c:pt idx="111">
                  <c:v>-38</c:v>
                </c:pt>
                <c:pt idx="112">
                  <c:v>15</c:v>
                </c:pt>
                <c:pt idx="113">
                  <c:v>-8</c:v>
                </c:pt>
                <c:pt idx="114">
                  <c:v>-9</c:v>
                </c:pt>
                <c:pt idx="115">
                  <c:v>4</c:v>
                </c:pt>
                <c:pt idx="116">
                  <c:v>-3</c:v>
                </c:pt>
                <c:pt idx="117">
                  <c:v>9</c:v>
                </c:pt>
                <c:pt idx="118">
                  <c:v>-9</c:v>
                </c:pt>
                <c:pt idx="119">
                  <c:v>17</c:v>
                </c:pt>
                <c:pt idx="120">
                  <c:v>16</c:v>
                </c:pt>
                <c:pt idx="121">
                  <c:v>-27</c:v>
                </c:pt>
                <c:pt idx="122">
                  <c:v>4</c:v>
                </c:pt>
                <c:pt idx="123">
                  <c:v>-23</c:v>
                </c:pt>
                <c:pt idx="124">
                  <c:v>19</c:v>
                </c:pt>
                <c:pt idx="125">
                  <c:v>-23</c:v>
                </c:pt>
                <c:pt idx="126">
                  <c:v>25</c:v>
                </c:pt>
                <c:pt idx="127">
                  <c:v>-4</c:v>
                </c:pt>
                <c:pt idx="128">
                  <c:v>5</c:v>
                </c:pt>
                <c:pt idx="129">
                  <c:v>5</c:v>
                </c:pt>
                <c:pt idx="130">
                  <c:v>-4</c:v>
                </c:pt>
                <c:pt idx="131">
                  <c:v>-4</c:v>
                </c:pt>
                <c:pt idx="132">
                  <c:v>-9</c:v>
                </c:pt>
                <c:pt idx="133">
                  <c:v>37</c:v>
                </c:pt>
                <c:pt idx="134">
                  <c:v>-11</c:v>
                </c:pt>
                <c:pt idx="135">
                  <c:v>-5</c:v>
                </c:pt>
                <c:pt idx="136">
                  <c:v>-5</c:v>
                </c:pt>
                <c:pt idx="137">
                  <c:v>-33</c:v>
                </c:pt>
                <c:pt idx="138">
                  <c:v>34</c:v>
                </c:pt>
                <c:pt idx="139">
                  <c:v>-26</c:v>
                </c:pt>
                <c:pt idx="140">
                  <c:v>15</c:v>
                </c:pt>
                <c:pt idx="141">
                  <c:v>10</c:v>
                </c:pt>
                <c:pt idx="142">
                  <c:v>-2</c:v>
                </c:pt>
                <c:pt idx="143">
                  <c:v>2</c:v>
                </c:pt>
                <c:pt idx="144">
                  <c:v>-3</c:v>
                </c:pt>
                <c:pt idx="145">
                  <c:v>18</c:v>
                </c:pt>
                <c:pt idx="146">
                  <c:v>-12</c:v>
                </c:pt>
                <c:pt idx="147">
                  <c:v>21</c:v>
                </c:pt>
                <c:pt idx="148">
                  <c:v>6</c:v>
                </c:pt>
                <c:pt idx="149">
                  <c:v>-27</c:v>
                </c:pt>
                <c:pt idx="150">
                  <c:v>-40</c:v>
                </c:pt>
                <c:pt idx="151">
                  <c:v>-50</c:v>
                </c:pt>
                <c:pt idx="152">
                  <c:v>59</c:v>
                </c:pt>
                <c:pt idx="153">
                  <c:v>30</c:v>
                </c:pt>
                <c:pt idx="154">
                  <c:v>34</c:v>
                </c:pt>
                <c:pt idx="155">
                  <c:v>-35</c:v>
                </c:pt>
                <c:pt idx="156">
                  <c:v>6</c:v>
                </c:pt>
                <c:pt idx="157">
                  <c:v>3</c:v>
                </c:pt>
                <c:pt idx="158">
                  <c:v>-14</c:v>
                </c:pt>
                <c:pt idx="159">
                  <c:v>11</c:v>
                </c:pt>
                <c:pt idx="160">
                  <c:v>-26</c:v>
                </c:pt>
                <c:pt idx="161">
                  <c:v>23</c:v>
                </c:pt>
                <c:pt idx="162">
                  <c:v>13</c:v>
                </c:pt>
                <c:pt idx="163">
                  <c:v>-15</c:v>
                </c:pt>
                <c:pt idx="164">
                  <c:v>-1</c:v>
                </c:pt>
                <c:pt idx="165">
                  <c:v>-3</c:v>
                </c:pt>
                <c:pt idx="166">
                  <c:v>3</c:v>
                </c:pt>
                <c:pt idx="167">
                  <c:v>-10</c:v>
                </c:pt>
                <c:pt idx="168">
                  <c:v>9</c:v>
                </c:pt>
                <c:pt idx="169">
                  <c:v>1</c:v>
                </c:pt>
                <c:pt idx="170">
                  <c:v>24</c:v>
                </c:pt>
                <c:pt idx="171">
                  <c:v>-28</c:v>
                </c:pt>
                <c:pt idx="172">
                  <c:v>-17</c:v>
                </c:pt>
                <c:pt idx="173">
                  <c:v>19</c:v>
                </c:pt>
                <c:pt idx="174">
                  <c:v>10</c:v>
                </c:pt>
                <c:pt idx="175">
                  <c:v>-6</c:v>
                </c:pt>
                <c:pt idx="176">
                  <c:v>9</c:v>
                </c:pt>
                <c:pt idx="177">
                  <c:v>18</c:v>
                </c:pt>
                <c:pt idx="178">
                  <c:v>-32</c:v>
                </c:pt>
                <c:pt idx="179">
                  <c:v>-2</c:v>
                </c:pt>
                <c:pt idx="180">
                  <c:v>-3</c:v>
                </c:pt>
                <c:pt idx="181">
                  <c:v>0</c:v>
                </c:pt>
                <c:pt idx="182">
                  <c:v>-32</c:v>
                </c:pt>
                <c:pt idx="183">
                  <c:v>35</c:v>
                </c:pt>
                <c:pt idx="184">
                  <c:v>30</c:v>
                </c:pt>
                <c:pt idx="185">
                  <c:v>-23</c:v>
                </c:pt>
                <c:pt idx="186">
                  <c:v>-8</c:v>
                </c:pt>
                <c:pt idx="187">
                  <c:v>4</c:v>
                </c:pt>
                <c:pt idx="188">
                  <c:v>-17</c:v>
                </c:pt>
                <c:pt idx="189">
                  <c:v>13</c:v>
                </c:pt>
                <c:pt idx="190">
                  <c:v>0</c:v>
                </c:pt>
                <c:pt idx="191">
                  <c:v>6</c:v>
                </c:pt>
                <c:pt idx="192">
                  <c:v>-48</c:v>
                </c:pt>
                <c:pt idx="193">
                  <c:v>37</c:v>
                </c:pt>
                <c:pt idx="194">
                  <c:v>38</c:v>
                </c:pt>
                <c:pt idx="195">
                  <c:v>-8</c:v>
                </c:pt>
                <c:pt idx="196">
                  <c:v>-28</c:v>
                </c:pt>
                <c:pt idx="197">
                  <c:v>-1</c:v>
                </c:pt>
                <c:pt idx="198">
                  <c:v>9</c:v>
                </c:pt>
                <c:pt idx="199">
                  <c:v>47</c:v>
                </c:pt>
                <c:pt idx="200">
                  <c:v>-55</c:v>
                </c:pt>
                <c:pt idx="201">
                  <c:v>23</c:v>
                </c:pt>
                <c:pt idx="202">
                  <c:v>-21</c:v>
                </c:pt>
                <c:pt idx="203">
                  <c:v>3</c:v>
                </c:pt>
                <c:pt idx="204">
                  <c:v>-5</c:v>
                </c:pt>
                <c:pt idx="205">
                  <c:v>-4</c:v>
                </c:pt>
                <c:pt idx="206">
                  <c:v>5</c:v>
                </c:pt>
                <c:pt idx="207">
                  <c:v>0</c:v>
                </c:pt>
                <c:pt idx="208">
                  <c:v>31</c:v>
                </c:pt>
                <c:pt idx="209">
                  <c:v>-33</c:v>
                </c:pt>
                <c:pt idx="210">
                  <c:v>1</c:v>
                </c:pt>
                <c:pt idx="211">
                  <c:v>-7</c:v>
                </c:pt>
                <c:pt idx="212">
                  <c:v>5</c:v>
                </c:pt>
                <c:pt idx="213">
                  <c:v>25</c:v>
                </c:pt>
                <c:pt idx="214">
                  <c:v>-26</c:v>
                </c:pt>
                <c:pt idx="215">
                  <c:v>-32</c:v>
                </c:pt>
                <c:pt idx="216">
                  <c:v>29</c:v>
                </c:pt>
                <c:pt idx="217">
                  <c:v>43</c:v>
                </c:pt>
                <c:pt idx="218">
                  <c:v>-44</c:v>
                </c:pt>
                <c:pt idx="219">
                  <c:v>42</c:v>
                </c:pt>
                <c:pt idx="220">
                  <c:v>-41</c:v>
                </c:pt>
                <c:pt idx="221">
                  <c:v>-28</c:v>
                </c:pt>
                <c:pt idx="222">
                  <c:v>-31</c:v>
                </c:pt>
                <c:pt idx="223">
                  <c:v>61</c:v>
                </c:pt>
                <c:pt idx="224">
                  <c:v>-20</c:v>
                </c:pt>
                <c:pt idx="225">
                  <c:v>20</c:v>
                </c:pt>
                <c:pt idx="226">
                  <c:v>-1</c:v>
                </c:pt>
                <c:pt idx="227">
                  <c:v>8</c:v>
                </c:pt>
                <c:pt idx="228">
                  <c:v>21</c:v>
                </c:pt>
                <c:pt idx="229">
                  <c:v>-31</c:v>
                </c:pt>
                <c:pt idx="230">
                  <c:v>6</c:v>
                </c:pt>
                <c:pt idx="231">
                  <c:v>60</c:v>
                </c:pt>
                <c:pt idx="232">
                  <c:v>-57</c:v>
                </c:pt>
                <c:pt idx="233">
                  <c:v>1</c:v>
                </c:pt>
                <c:pt idx="234">
                  <c:v>3</c:v>
                </c:pt>
                <c:pt idx="235">
                  <c:v>-3</c:v>
                </c:pt>
                <c:pt idx="236">
                  <c:v>-22</c:v>
                </c:pt>
                <c:pt idx="237">
                  <c:v>44</c:v>
                </c:pt>
                <c:pt idx="238">
                  <c:v>-20</c:v>
                </c:pt>
                <c:pt idx="239">
                  <c:v>-6</c:v>
                </c:pt>
                <c:pt idx="240">
                  <c:v>7</c:v>
                </c:pt>
                <c:pt idx="241">
                  <c:v>19</c:v>
                </c:pt>
                <c:pt idx="242">
                  <c:v>-19</c:v>
                </c:pt>
                <c:pt idx="243">
                  <c:v>-1</c:v>
                </c:pt>
                <c:pt idx="244">
                  <c:v>10</c:v>
                </c:pt>
                <c:pt idx="245">
                  <c:v>-7</c:v>
                </c:pt>
                <c:pt idx="246">
                  <c:v>-1</c:v>
                </c:pt>
                <c:pt idx="247">
                  <c:v>-44</c:v>
                </c:pt>
                <c:pt idx="248">
                  <c:v>63</c:v>
                </c:pt>
                <c:pt idx="249">
                  <c:v>-20</c:v>
                </c:pt>
                <c:pt idx="250">
                  <c:v>17</c:v>
                </c:pt>
                <c:pt idx="251">
                  <c:v>-21</c:v>
                </c:pt>
                <c:pt idx="252">
                  <c:v>-1</c:v>
                </c:pt>
                <c:pt idx="253">
                  <c:v>-10</c:v>
                </c:pt>
                <c:pt idx="254">
                  <c:v>11</c:v>
                </c:pt>
                <c:pt idx="255">
                  <c:v>33</c:v>
                </c:pt>
                <c:pt idx="256">
                  <c:v>-34</c:v>
                </c:pt>
                <c:pt idx="257">
                  <c:v>0</c:v>
                </c:pt>
                <c:pt idx="258">
                  <c:v>1</c:v>
                </c:pt>
                <c:pt idx="259">
                  <c:v>-3</c:v>
                </c:pt>
                <c:pt idx="260">
                  <c:v>10</c:v>
                </c:pt>
                <c:pt idx="261">
                  <c:v>-10</c:v>
                </c:pt>
                <c:pt idx="262">
                  <c:v>-5</c:v>
                </c:pt>
                <c:pt idx="263">
                  <c:v>44</c:v>
                </c:pt>
                <c:pt idx="264">
                  <c:v>-17</c:v>
                </c:pt>
                <c:pt idx="265">
                  <c:v>-19</c:v>
                </c:pt>
                <c:pt idx="266">
                  <c:v>40</c:v>
                </c:pt>
                <c:pt idx="267">
                  <c:v>-48</c:v>
                </c:pt>
                <c:pt idx="268">
                  <c:v>7</c:v>
                </c:pt>
                <c:pt idx="269">
                  <c:v>38</c:v>
                </c:pt>
                <c:pt idx="270">
                  <c:v>-45</c:v>
                </c:pt>
                <c:pt idx="271">
                  <c:v>8</c:v>
                </c:pt>
                <c:pt idx="272">
                  <c:v>17</c:v>
                </c:pt>
                <c:pt idx="273">
                  <c:v>-17</c:v>
                </c:pt>
                <c:pt idx="274">
                  <c:v>31</c:v>
                </c:pt>
                <c:pt idx="275">
                  <c:v>-33</c:v>
                </c:pt>
                <c:pt idx="276">
                  <c:v>0</c:v>
                </c:pt>
                <c:pt idx="277">
                  <c:v>-39</c:v>
                </c:pt>
                <c:pt idx="278">
                  <c:v>33</c:v>
                </c:pt>
                <c:pt idx="279">
                  <c:v>-40</c:v>
                </c:pt>
                <c:pt idx="280">
                  <c:v>47</c:v>
                </c:pt>
                <c:pt idx="281">
                  <c:v>-2</c:v>
                </c:pt>
                <c:pt idx="282">
                  <c:v>0</c:v>
                </c:pt>
                <c:pt idx="283">
                  <c:v>18</c:v>
                </c:pt>
                <c:pt idx="284">
                  <c:v>-31</c:v>
                </c:pt>
                <c:pt idx="285">
                  <c:v>11</c:v>
                </c:pt>
                <c:pt idx="286">
                  <c:v>37</c:v>
                </c:pt>
                <c:pt idx="287">
                  <c:v>14</c:v>
                </c:pt>
                <c:pt idx="288">
                  <c:v>-59</c:v>
                </c:pt>
                <c:pt idx="289">
                  <c:v>9</c:v>
                </c:pt>
                <c:pt idx="290">
                  <c:v>-2</c:v>
                </c:pt>
                <c:pt idx="291">
                  <c:v>0</c:v>
                </c:pt>
                <c:pt idx="292">
                  <c:v>-20</c:v>
                </c:pt>
                <c:pt idx="293">
                  <c:v>14</c:v>
                </c:pt>
                <c:pt idx="294">
                  <c:v>2</c:v>
                </c:pt>
                <c:pt idx="295">
                  <c:v>-19</c:v>
                </c:pt>
                <c:pt idx="296">
                  <c:v>17</c:v>
                </c:pt>
                <c:pt idx="297">
                  <c:v>7</c:v>
                </c:pt>
                <c:pt idx="298">
                  <c:v>89</c:v>
                </c:pt>
                <c:pt idx="299">
                  <c:v>-62</c:v>
                </c:pt>
                <c:pt idx="300">
                  <c:v>-30</c:v>
                </c:pt>
                <c:pt idx="301">
                  <c:v>-32</c:v>
                </c:pt>
                <c:pt idx="302">
                  <c:v>33</c:v>
                </c:pt>
                <c:pt idx="303">
                  <c:v>-14</c:v>
                </c:pt>
                <c:pt idx="304">
                  <c:v>-1</c:v>
                </c:pt>
                <c:pt idx="305">
                  <c:v>14</c:v>
                </c:pt>
                <c:pt idx="306">
                  <c:v>2</c:v>
                </c:pt>
                <c:pt idx="307">
                  <c:v>-3</c:v>
                </c:pt>
                <c:pt idx="308">
                  <c:v>0</c:v>
                </c:pt>
                <c:pt idx="309">
                  <c:v>13</c:v>
                </c:pt>
                <c:pt idx="310">
                  <c:v>-13</c:v>
                </c:pt>
                <c:pt idx="311">
                  <c:v>2</c:v>
                </c:pt>
                <c:pt idx="312">
                  <c:v>57</c:v>
                </c:pt>
                <c:pt idx="313">
                  <c:v>-53</c:v>
                </c:pt>
                <c:pt idx="314">
                  <c:v>-11</c:v>
                </c:pt>
                <c:pt idx="315">
                  <c:v>-2</c:v>
                </c:pt>
                <c:pt idx="316">
                  <c:v>11</c:v>
                </c:pt>
                <c:pt idx="317">
                  <c:v>-6</c:v>
                </c:pt>
                <c:pt idx="318">
                  <c:v>10</c:v>
                </c:pt>
                <c:pt idx="319">
                  <c:v>-8</c:v>
                </c:pt>
                <c:pt idx="320">
                  <c:v>-1</c:v>
                </c:pt>
                <c:pt idx="321">
                  <c:v>-1</c:v>
                </c:pt>
                <c:pt idx="322">
                  <c:v>-47</c:v>
                </c:pt>
                <c:pt idx="323">
                  <c:v>76</c:v>
                </c:pt>
                <c:pt idx="324">
                  <c:v>-33</c:v>
                </c:pt>
                <c:pt idx="325">
                  <c:v>4</c:v>
                </c:pt>
                <c:pt idx="326">
                  <c:v>-5</c:v>
                </c:pt>
                <c:pt idx="327">
                  <c:v>2</c:v>
                </c:pt>
                <c:pt idx="328">
                  <c:v>24</c:v>
                </c:pt>
                <c:pt idx="329">
                  <c:v>-24</c:v>
                </c:pt>
                <c:pt idx="330">
                  <c:v>96</c:v>
                </c:pt>
                <c:pt idx="331">
                  <c:v>-37</c:v>
                </c:pt>
                <c:pt idx="332">
                  <c:v>-57</c:v>
                </c:pt>
                <c:pt idx="333">
                  <c:v>-22</c:v>
                </c:pt>
                <c:pt idx="334">
                  <c:v>21</c:v>
                </c:pt>
                <c:pt idx="335">
                  <c:v>18</c:v>
                </c:pt>
                <c:pt idx="336">
                  <c:v>-15</c:v>
                </c:pt>
                <c:pt idx="337">
                  <c:v>20</c:v>
                </c:pt>
                <c:pt idx="338">
                  <c:v>-12</c:v>
                </c:pt>
                <c:pt idx="339">
                  <c:v>-10</c:v>
                </c:pt>
                <c:pt idx="340">
                  <c:v>0</c:v>
                </c:pt>
                <c:pt idx="341">
                  <c:v>-17</c:v>
                </c:pt>
                <c:pt idx="342">
                  <c:v>12</c:v>
                </c:pt>
                <c:pt idx="343">
                  <c:v>4</c:v>
                </c:pt>
                <c:pt idx="344">
                  <c:v>-12</c:v>
                </c:pt>
                <c:pt idx="345">
                  <c:v>39</c:v>
                </c:pt>
                <c:pt idx="346">
                  <c:v>-25</c:v>
                </c:pt>
                <c:pt idx="347">
                  <c:v>27</c:v>
                </c:pt>
                <c:pt idx="348">
                  <c:v>-26</c:v>
                </c:pt>
                <c:pt idx="349">
                  <c:v>44</c:v>
                </c:pt>
                <c:pt idx="350">
                  <c:v>1</c:v>
                </c:pt>
                <c:pt idx="351">
                  <c:v>-43</c:v>
                </c:pt>
                <c:pt idx="352">
                  <c:v>-60</c:v>
                </c:pt>
                <c:pt idx="353">
                  <c:v>59</c:v>
                </c:pt>
                <c:pt idx="354">
                  <c:v>37</c:v>
                </c:pt>
                <c:pt idx="355">
                  <c:v>-36</c:v>
                </c:pt>
                <c:pt idx="356">
                  <c:v>1</c:v>
                </c:pt>
                <c:pt idx="357">
                  <c:v>-6</c:v>
                </c:pt>
                <c:pt idx="358">
                  <c:v>52</c:v>
                </c:pt>
                <c:pt idx="359">
                  <c:v>-54</c:v>
                </c:pt>
                <c:pt idx="360">
                  <c:v>-9</c:v>
                </c:pt>
                <c:pt idx="361">
                  <c:v>10</c:v>
                </c:pt>
                <c:pt idx="362">
                  <c:v>0</c:v>
                </c:pt>
                <c:pt idx="363">
                  <c:v>30</c:v>
                </c:pt>
                <c:pt idx="364">
                  <c:v>-28</c:v>
                </c:pt>
                <c:pt idx="365">
                  <c:v>-3</c:v>
                </c:pt>
                <c:pt idx="366">
                  <c:v>2</c:v>
                </c:pt>
                <c:pt idx="367">
                  <c:v>0</c:v>
                </c:pt>
                <c:pt idx="368">
                  <c:v>27</c:v>
                </c:pt>
                <c:pt idx="369">
                  <c:v>-26</c:v>
                </c:pt>
                <c:pt idx="370">
                  <c:v>1</c:v>
                </c:pt>
                <c:pt idx="371">
                  <c:v>-13</c:v>
                </c:pt>
                <c:pt idx="372">
                  <c:v>14</c:v>
                </c:pt>
                <c:pt idx="373">
                  <c:v>18</c:v>
                </c:pt>
                <c:pt idx="374">
                  <c:v>-14</c:v>
                </c:pt>
                <c:pt idx="375">
                  <c:v>-3</c:v>
                </c:pt>
                <c:pt idx="376">
                  <c:v>9</c:v>
                </c:pt>
                <c:pt idx="377">
                  <c:v>-9</c:v>
                </c:pt>
                <c:pt idx="378">
                  <c:v>1</c:v>
                </c:pt>
                <c:pt idx="379">
                  <c:v>20</c:v>
                </c:pt>
                <c:pt idx="380">
                  <c:v>-20</c:v>
                </c:pt>
                <c:pt idx="381">
                  <c:v>0</c:v>
                </c:pt>
                <c:pt idx="382">
                  <c:v>-13</c:v>
                </c:pt>
                <c:pt idx="383">
                  <c:v>34</c:v>
                </c:pt>
                <c:pt idx="384">
                  <c:v>-20</c:v>
                </c:pt>
                <c:pt idx="385">
                  <c:v>-2</c:v>
                </c:pt>
                <c:pt idx="386">
                  <c:v>-2</c:v>
                </c:pt>
                <c:pt idx="387">
                  <c:v>-103</c:v>
                </c:pt>
                <c:pt idx="388">
                  <c:v>99</c:v>
                </c:pt>
                <c:pt idx="389">
                  <c:v>52</c:v>
                </c:pt>
                <c:pt idx="390">
                  <c:v>-42</c:v>
                </c:pt>
                <c:pt idx="391">
                  <c:v>-15</c:v>
                </c:pt>
                <c:pt idx="392">
                  <c:v>15</c:v>
                </c:pt>
                <c:pt idx="393">
                  <c:v>-17</c:v>
                </c:pt>
                <c:pt idx="394">
                  <c:v>9</c:v>
                </c:pt>
                <c:pt idx="395">
                  <c:v>4</c:v>
                </c:pt>
                <c:pt idx="396">
                  <c:v>29</c:v>
                </c:pt>
                <c:pt idx="397">
                  <c:v>-35</c:v>
                </c:pt>
                <c:pt idx="398">
                  <c:v>7</c:v>
                </c:pt>
                <c:pt idx="399">
                  <c:v>1</c:v>
                </c:pt>
                <c:pt idx="400">
                  <c:v>3</c:v>
                </c:pt>
                <c:pt idx="401">
                  <c:v>3</c:v>
                </c:pt>
                <c:pt idx="402">
                  <c:v>-20</c:v>
                </c:pt>
                <c:pt idx="403">
                  <c:v>14</c:v>
                </c:pt>
                <c:pt idx="404">
                  <c:v>5</c:v>
                </c:pt>
                <c:pt idx="405">
                  <c:v>11</c:v>
                </c:pt>
                <c:pt idx="406">
                  <c:v>-13</c:v>
                </c:pt>
                <c:pt idx="407">
                  <c:v>19</c:v>
                </c:pt>
                <c:pt idx="408">
                  <c:v>9</c:v>
                </c:pt>
                <c:pt idx="409">
                  <c:v>-19</c:v>
                </c:pt>
                <c:pt idx="410">
                  <c:v>-10</c:v>
                </c:pt>
                <c:pt idx="411">
                  <c:v>-51</c:v>
                </c:pt>
                <c:pt idx="412">
                  <c:v>50</c:v>
                </c:pt>
                <c:pt idx="413">
                  <c:v>-12</c:v>
                </c:pt>
                <c:pt idx="414">
                  <c:v>11</c:v>
                </c:pt>
                <c:pt idx="415">
                  <c:v>7</c:v>
                </c:pt>
                <c:pt idx="416">
                  <c:v>-5</c:v>
                </c:pt>
                <c:pt idx="417">
                  <c:v>14</c:v>
                </c:pt>
                <c:pt idx="418">
                  <c:v>-15</c:v>
                </c:pt>
                <c:pt idx="419">
                  <c:v>10</c:v>
                </c:pt>
                <c:pt idx="420">
                  <c:v>-9</c:v>
                </c:pt>
                <c:pt idx="421">
                  <c:v>29</c:v>
                </c:pt>
                <c:pt idx="422">
                  <c:v>12</c:v>
                </c:pt>
                <c:pt idx="423">
                  <c:v>-15</c:v>
                </c:pt>
                <c:pt idx="424">
                  <c:v>-27</c:v>
                </c:pt>
                <c:pt idx="425">
                  <c:v>-17</c:v>
                </c:pt>
                <c:pt idx="426">
                  <c:v>-59</c:v>
                </c:pt>
                <c:pt idx="427">
                  <c:v>75</c:v>
                </c:pt>
                <c:pt idx="428">
                  <c:v>-1</c:v>
                </c:pt>
                <c:pt idx="429">
                  <c:v>19</c:v>
                </c:pt>
                <c:pt idx="430">
                  <c:v>-19</c:v>
                </c:pt>
                <c:pt idx="431">
                  <c:v>29</c:v>
                </c:pt>
                <c:pt idx="432">
                  <c:v>-32</c:v>
                </c:pt>
                <c:pt idx="433">
                  <c:v>3</c:v>
                </c:pt>
                <c:pt idx="434">
                  <c:v>15</c:v>
                </c:pt>
                <c:pt idx="435">
                  <c:v>-14</c:v>
                </c:pt>
                <c:pt idx="436">
                  <c:v>2</c:v>
                </c:pt>
                <c:pt idx="437">
                  <c:v>-2</c:v>
                </c:pt>
                <c:pt idx="438">
                  <c:v>-14</c:v>
                </c:pt>
                <c:pt idx="439">
                  <c:v>12</c:v>
                </c:pt>
                <c:pt idx="440">
                  <c:v>-1</c:v>
                </c:pt>
                <c:pt idx="441">
                  <c:v>-2</c:v>
                </c:pt>
                <c:pt idx="442">
                  <c:v>9</c:v>
                </c:pt>
                <c:pt idx="443">
                  <c:v>-8</c:v>
                </c:pt>
                <c:pt idx="444">
                  <c:v>-49</c:v>
                </c:pt>
                <c:pt idx="445">
                  <c:v>45</c:v>
                </c:pt>
                <c:pt idx="446">
                  <c:v>-53</c:v>
                </c:pt>
                <c:pt idx="447">
                  <c:v>41</c:v>
                </c:pt>
                <c:pt idx="448">
                  <c:v>-41</c:v>
                </c:pt>
                <c:pt idx="449">
                  <c:v>53</c:v>
                </c:pt>
                <c:pt idx="450">
                  <c:v>-36</c:v>
                </c:pt>
                <c:pt idx="451">
                  <c:v>35</c:v>
                </c:pt>
                <c:pt idx="452">
                  <c:v>43</c:v>
                </c:pt>
                <c:pt idx="453">
                  <c:v>-34</c:v>
                </c:pt>
                <c:pt idx="454">
                  <c:v>2</c:v>
                </c:pt>
                <c:pt idx="455">
                  <c:v>-13</c:v>
                </c:pt>
                <c:pt idx="456">
                  <c:v>77</c:v>
                </c:pt>
                <c:pt idx="457">
                  <c:v>-77</c:v>
                </c:pt>
                <c:pt idx="458">
                  <c:v>9</c:v>
                </c:pt>
                <c:pt idx="459">
                  <c:v>-10</c:v>
                </c:pt>
                <c:pt idx="460">
                  <c:v>-12</c:v>
                </c:pt>
                <c:pt idx="461">
                  <c:v>34</c:v>
                </c:pt>
                <c:pt idx="462">
                  <c:v>-20</c:v>
                </c:pt>
                <c:pt idx="463">
                  <c:v>3</c:v>
                </c:pt>
                <c:pt idx="464">
                  <c:v>49</c:v>
                </c:pt>
                <c:pt idx="465">
                  <c:v>-51</c:v>
                </c:pt>
                <c:pt idx="466">
                  <c:v>0</c:v>
                </c:pt>
                <c:pt idx="467">
                  <c:v>1</c:v>
                </c:pt>
                <c:pt idx="468">
                  <c:v>-38</c:v>
                </c:pt>
                <c:pt idx="469">
                  <c:v>-9</c:v>
                </c:pt>
                <c:pt idx="470">
                  <c:v>59</c:v>
                </c:pt>
                <c:pt idx="471">
                  <c:v>-14</c:v>
                </c:pt>
                <c:pt idx="472">
                  <c:v>5</c:v>
                </c:pt>
                <c:pt idx="473">
                  <c:v>-6</c:v>
                </c:pt>
                <c:pt idx="474">
                  <c:v>51</c:v>
                </c:pt>
                <c:pt idx="475">
                  <c:v>-50</c:v>
                </c:pt>
                <c:pt idx="476">
                  <c:v>-31</c:v>
                </c:pt>
                <c:pt idx="477">
                  <c:v>21</c:v>
                </c:pt>
                <c:pt idx="478">
                  <c:v>12</c:v>
                </c:pt>
                <c:pt idx="479">
                  <c:v>-2</c:v>
                </c:pt>
                <c:pt idx="480">
                  <c:v>-1</c:v>
                </c:pt>
                <c:pt idx="481">
                  <c:v>12</c:v>
                </c:pt>
                <c:pt idx="482">
                  <c:v>12</c:v>
                </c:pt>
                <c:pt idx="483">
                  <c:v>-27</c:v>
                </c:pt>
                <c:pt idx="484">
                  <c:v>58</c:v>
                </c:pt>
                <c:pt idx="485">
                  <c:v>-40</c:v>
                </c:pt>
                <c:pt idx="486">
                  <c:v>-16</c:v>
                </c:pt>
                <c:pt idx="487">
                  <c:v>-20</c:v>
                </c:pt>
                <c:pt idx="488">
                  <c:v>-3</c:v>
                </c:pt>
                <c:pt idx="489">
                  <c:v>26</c:v>
                </c:pt>
                <c:pt idx="490">
                  <c:v>-17</c:v>
                </c:pt>
                <c:pt idx="491">
                  <c:v>29</c:v>
                </c:pt>
                <c:pt idx="492">
                  <c:v>-17</c:v>
                </c:pt>
                <c:pt idx="493">
                  <c:v>36</c:v>
                </c:pt>
                <c:pt idx="494">
                  <c:v>-33</c:v>
                </c:pt>
                <c:pt idx="495">
                  <c:v>-7</c:v>
                </c:pt>
                <c:pt idx="496">
                  <c:v>5</c:v>
                </c:pt>
                <c:pt idx="497">
                  <c:v>-1</c:v>
                </c:pt>
                <c:pt idx="498">
                  <c:v>1</c:v>
                </c:pt>
                <c:pt idx="499">
                  <c:v>30</c:v>
                </c:pt>
                <c:pt idx="500">
                  <c:v>-22</c:v>
                </c:pt>
                <c:pt idx="501">
                  <c:v>-6</c:v>
                </c:pt>
                <c:pt idx="502">
                  <c:v>-16</c:v>
                </c:pt>
                <c:pt idx="503">
                  <c:v>15</c:v>
                </c:pt>
                <c:pt idx="504">
                  <c:v>-7</c:v>
                </c:pt>
                <c:pt idx="505">
                  <c:v>10</c:v>
                </c:pt>
                <c:pt idx="506">
                  <c:v>1</c:v>
                </c:pt>
                <c:pt idx="507">
                  <c:v>-18</c:v>
                </c:pt>
                <c:pt idx="508">
                  <c:v>21</c:v>
                </c:pt>
                <c:pt idx="509">
                  <c:v>0</c:v>
                </c:pt>
                <c:pt idx="510">
                  <c:v>-29</c:v>
                </c:pt>
                <c:pt idx="511">
                  <c:v>10</c:v>
                </c:pt>
                <c:pt idx="512">
                  <c:v>14</c:v>
                </c:pt>
                <c:pt idx="513">
                  <c:v>-13</c:v>
                </c:pt>
                <c:pt idx="514">
                  <c:v>11</c:v>
                </c:pt>
                <c:pt idx="515">
                  <c:v>-9</c:v>
                </c:pt>
                <c:pt idx="516">
                  <c:v>10</c:v>
                </c:pt>
                <c:pt idx="517">
                  <c:v>-19</c:v>
                </c:pt>
                <c:pt idx="518">
                  <c:v>31</c:v>
                </c:pt>
                <c:pt idx="519">
                  <c:v>-13</c:v>
                </c:pt>
                <c:pt idx="520">
                  <c:v>1</c:v>
                </c:pt>
                <c:pt idx="521">
                  <c:v>6</c:v>
                </c:pt>
                <c:pt idx="522">
                  <c:v>-2</c:v>
                </c:pt>
                <c:pt idx="523">
                  <c:v>-1</c:v>
                </c:pt>
                <c:pt idx="524">
                  <c:v>2</c:v>
                </c:pt>
                <c:pt idx="525">
                  <c:v>15</c:v>
                </c:pt>
                <c:pt idx="526">
                  <c:v>-17</c:v>
                </c:pt>
                <c:pt idx="527">
                  <c:v>-28</c:v>
                </c:pt>
                <c:pt idx="528">
                  <c:v>27</c:v>
                </c:pt>
                <c:pt idx="529">
                  <c:v>0</c:v>
                </c:pt>
                <c:pt idx="530">
                  <c:v>-20</c:v>
                </c:pt>
                <c:pt idx="531">
                  <c:v>36</c:v>
                </c:pt>
                <c:pt idx="532">
                  <c:v>-14</c:v>
                </c:pt>
                <c:pt idx="533">
                  <c:v>12</c:v>
                </c:pt>
                <c:pt idx="534">
                  <c:v>2</c:v>
                </c:pt>
                <c:pt idx="535">
                  <c:v>-14</c:v>
                </c:pt>
                <c:pt idx="536">
                  <c:v>7</c:v>
                </c:pt>
                <c:pt idx="537">
                  <c:v>-6</c:v>
                </c:pt>
                <c:pt idx="538">
                  <c:v>26</c:v>
                </c:pt>
                <c:pt idx="539">
                  <c:v>0</c:v>
                </c:pt>
                <c:pt idx="540">
                  <c:v>-1</c:v>
                </c:pt>
                <c:pt idx="541">
                  <c:v>-24</c:v>
                </c:pt>
                <c:pt idx="542">
                  <c:v>-29</c:v>
                </c:pt>
                <c:pt idx="543">
                  <c:v>32</c:v>
                </c:pt>
                <c:pt idx="544">
                  <c:v>-4</c:v>
                </c:pt>
                <c:pt idx="545">
                  <c:v>14</c:v>
                </c:pt>
                <c:pt idx="546">
                  <c:v>-12</c:v>
                </c:pt>
                <c:pt idx="547">
                  <c:v>-3</c:v>
                </c:pt>
                <c:pt idx="548">
                  <c:v>2</c:v>
                </c:pt>
                <c:pt idx="549">
                  <c:v>8</c:v>
                </c:pt>
                <c:pt idx="550">
                  <c:v>-29</c:v>
                </c:pt>
                <c:pt idx="551">
                  <c:v>21</c:v>
                </c:pt>
                <c:pt idx="552">
                  <c:v>-65</c:v>
                </c:pt>
                <c:pt idx="553">
                  <c:v>67</c:v>
                </c:pt>
                <c:pt idx="554">
                  <c:v>-1</c:v>
                </c:pt>
                <c:pt idx="555">
                  <c:v>26</c:v>
                </c:pt>
                <c:pt idx="556">
                  <c:v>-26</c:v>
                </c:pt>
                <c:pt idx="557">
                  <c:v>-9</c:v>
                </c:pt>
                <c:pt idx="558">
                  <c:v>7</c:v>
                </c:pt>
                <c:pt idx="559">
                  <c:v>5</c:v>
                </c:pt>
                <c:pt idx="560">
                  <c:v>12</c:v>
                </c:pt>
                <c:pt idx="561">
                  <c:v>9</c:v>
                </c:pt>
                <c:pt idx="562">
                  <c:v>-26</c:v>
                </c:pt>
                <c:pt idx="563">
                  <c:v>6</c:v>
                </c:pt>
                <c:pt idx="564">
                  <c:v>-6</c:v>
                </c:pt>
                <c:pt idx="565">
                  <c:v>2</c:v>
                </c:pt>
                <c:pt idx="566">
                  <c:v>-2</c:v>
                </c:pt>
                <c:pt idx="567">
                  <c:v>-12</c:v>
                </c:pt>
                <c:pt idx="568">
                  <c:v>15</c:v>
                </c:pt>
                <c:pt idx="569">
                  <c:v>32</c:v>
                </c:pt>
                <c:pt idx="570">
                  <c:v>-23</c:v>
                </c:pt>
                <c:pt idx="571">
                  <c:v>-12</c:v>
                </c:pt>
                <c:pt idx="572">
                  <c:v>3</c:v>
                </c:pt>
                <c:pt idx="573">
                  <c:v>-3</c:v>
                </c:pt>
                <c:pt idx="574">
                  <c:v>17</c:v>
                </c:pt>
                <c:pt idx="575">
                  <c:v>-16</c:v>
                </c:pt>
                <c:pt idx="576">
                  <c:v>8</c:v>
                </c:pt>
                <c:pt idx="577">
                  <c:v>-5</c:v>
                </c:pt>
                <c:pt idx="578">
                  <c:v>42</c:v>
                </c:pt>
                <c:pt idx="579">
                  <c:v>-26</c:v>
                </c:pt>
                <c:pt idx="580">
                  <c:v>-19</c:v>
                </c:pt>
                <c:pt idx="581">
                  <c:v>0</c:v>
                </c:pt>
                <c:pt idx="582">
                  <c:v>-13</c:v>
                </c:pt>
                <c:pt idx="583">
                  <c:v>14</c:v>
                </c:pt>
                <c:pt idx="584">
                  <c:v>34</c:v>
                </c:pt>
                <c:pt idx="585">
                  <c:v>-61</c:v>
                </c:pt>
                <c:pt idx="586">
                  <c:v>29</c:v>
                </c:pt>
                <c:pt idx="587">
                  <c:v>-9</c:v>
                </c:pt>
                <c:pt idx="588">
                  <c:v>1</c:v>
                </c:pt>
                <c:pt idx="589">
                  <c:v>6</c:v>
                </c:pt>
                <c:pt idx="590">
                  <c:v>-4</c:v>
                </c:pt>
                <c:pt idx="591">
                  <c:v>18</c:v>
                </c:pt>
                <c:pt idx="592">
                  <c:v>-16</c:v>
                </c:pt>
                <c:pt idx="593">
                  <c:v>-26</c:v>
                </c:pt>
                <c:pt idx="594">
                  <c:v>26</c:v>
                </c:pt>
                <c:pt idx="595">
                  <c:v>61</c:v>
                </c:pt>
                <c:pt idx="596">
                  <c:v>-23</c:v>
                </c:pt>
                <c:pt idx="597">
                  <c:v>-35</c:v>
                </c:pt>
                <c:pt idx="598">
                  <c:v>1</c:v>
                </c:pt>
                <c:pt idx="599">
                  <c:v>-11</c:v>
                </c:pt>
                <c:pt idx="600">
                  <c:v>11</c:v>
                </c:pt>
                <c:pt idx="601">
                  <c:v>4</c:v>
                </c:pt>
                <c:pt idx="602">
                  <c:v>-3</c:v>
                </c:pt>
                <c:pt idx="603">
                  <c:v>12</c:v>
                </c:pt>
                <c:pt idx="604">
                  <c:v>-7</c:v>
                </c:pt>
                <c:pt idx="605">
                  <c:v>-4</c:v>
                </c:pt>
                <c:pt idx="606">
                  <c:v>-3</c:v>
                </c:pt>
                <c:pt idx="607">
                  <c:v>-17</c:v>
                </c:pt>
                <c:pt idx="608">
                  <c:v>25</c:v>
                </c:pt>
                <c:pt idx="609">
                  <c:v>-8</c:v>
                </c:pt>
                <c:pt idx="610">
                  <c:v>6</c:v>
                </c:pt>
                <c:pt idx="611">
                  <c:v>-6</c:v>
                </c:pt>
                <c:pt idx="612">
                  <c:v>0</c:v>
                </c:pt>
                <c:pt idx="613">
                  <c:v>7</c:v>
                </c:pt>
                <c:pt idx="614">
                  <c:v>3</c:v>
                </c:pt>
                <c:pt idx="615">
                  <c:v>-14</c:v>
                </c:pt>
                <c:pt idx="616">
                  <c:v>3</c:v>
                </c:pt>
                <c:pt idx="617">
                  <c:v>-2</c:v>
                </c:pt>
                <c:pt idx="618">
                  <c:v>20</c:v>
                </c:pt>
                <c:pt idx="619">
                  <c:v>-13</c:v>
                </c:pt>
                <c:pt idx="620">
                  <c:v>-6</c:v>
                </c:pt>
                <c:pt idx="621">
                  <c:v>-16</c:v>
                </c:pt>
                <c:pt idx="622">
                  <c:v>23</c:v>
                </c:pt>
                <c:pt idx="623">
                  <c:v>-7</c:v>
                </c:pt>
                <c:pt idx="624">
                  <c:v>-7</c:v>
                </c:pt>
                <c:pt idx="625">
                  <c:v>43</c:v>
                </c:pt>
                <c:pt idx="626">
                  <c:v>-36</c:v>
                </c:pt>
                <c:pt idx="627">
                  <c:v>7</c:v>
                </c:pt>
                <c:pt idx="628">
                  <c:v>-6</c:v>
                </c:pt>
                <c:pt idx="629">
                  <c:v>3</c:v>
                </c:pt>
                <c:pt idx="630">
                  <c:v>-65</c:v>
                </c:pt>
                <c:pt idx="631">
                  <c:v>42</c:v>
                </c:pt>
                <c:pt idx="632">
                  <c:v>23</c:v>
                </c:pt>
                <c:pt idx="633">
                  <c:v>-30</c:v>
                </c:pt>
                <c:pt idx="634">
                  <c:v>114</c:v>
                </c:pt>
                <c:pt idx="635">
                  <c:v>-88</c:v>
                </c:pt>
                <c:pt idx="636">
                  <c:v>2</c:v>
                </c:pt>
                <c:pt idx="637">
                  <c:v>-10</c:v>
                </c:pt>
                <c:pt idx="638">
                  <c:v>7</c:v>
                </c:pt>
                <c:pt idx="639">
                  <c:v>53</c:v>
                </c:pt>
                <c:pt idx="640">
                  <c:v>-55</c:v>
                </c:pt>
                <c:pt idx="641">
                  <c:v>-50</c:v>
                </c:pt>
                <c:pt idx="642">
                  <c:v>50</c:v>
                </c:pt>
                <c:pt idx="643">
                  <c:v>28</c:v>
                </c:pt>
                <c:pt idx="644">
                  <c:v>-31</c:v>
                </c:pt>
                <c:pt idx="645">
                  <c:v>47</c:v>
                </c:pt>
                <c:pt idx="646">
                  <c:v>-45</c:v>
                </c:pt>
                <c:pt idx="647">
                  <c:v>-1</c:v>
                </c:pt>
                <c:pt idx="648">
                  <c:v>58</c:v>
                </c:pt>
                <c:pt idx="649">
                  <c:v>-58</c:v>
                </c:pt>
                <c:pt idx="650">
                  <c:v>-2</c:v>
                </c:pt>
                <c:pt idx="651">
                  <c:v>0</c:v>
                </c:pt>
                <c:pt idx="652">
                  <c:v>0</c:v>
                </c:pt>
                <c:pt idx="653">
                  <c:v>39</c:v>
                </c:pt>
                <c:pt idx="654">
                  <c:v>-39</c:v>
                </c:pt>
                <c:pt idx="655">
                  <c:v>54</c:v>
                </c:pt>
                <c:pt idx="656">
                  <c:v>-40</c:v>
                </c:pt>
                <c:pt idx="657">
                  <c:v>-16</c:v>
                </c:pt>
                <c:pt idx="658">
                  <c:v>15</c:v>
                </c:pt>
                <c:pt idx="659">
                  <c:v>16</c:v>
                </c:pt>
                <c:pt idx="660">
                  <c:v>-31</c:v>
                </c:pt>
                <c:pt idx="661">
                  <c:v>19</c:v>
                </c:pt>
                <c:pt idx="662">
                  <c:v>-12</c:v>
                </c:pt>
                <c:pt idx="663">
                  <c:v>-13</c:v>
                </c:pt>
                <c:pt idx="664">
                  <c:v>-1</c:v>
                </c:pt>
                <c:pt idx="665">
                  <c:v>66</c:v>
                </c:pt>
                <c:pt idx="666">
                  <c:v>-38</c:v>
                </c:pt>
                <c:pt idx="667">
                  <c:v>-27</c:v>
                </c:pt>
                <c:pt idx="668">
                  <c:v>-54</c:v>
                </c:pt>
                <c:pt idx="669">
                  <c:v>88</c:v>
                </c:pt>
                <c:pt idx="670">
                  <c:v>-69</c:v>
                </c:pt>
                <c:pt idx="671">
                  <c:v>36</c:v>
                </c:pt>
                <c:pt idx="672">
                  <c:v>2</c:v>
                </c:pt>
                <c:pt idx="673">
                  <c:v>0</c:v>
                </c:pt>
                <c:pt idx="674">
                  <c:v>-2</c:v>
                </c:pt>
                <c:pt idx="675">
                  <c:v>-16</c:v>
                </c:pt>
                <c:pt idx="676">
                  <c:v>27</c:v>
                </c:pt>
                <c:pt idx="677">
                  <c:v>-10</c:v>
                </c:pt>
                <c:pt idx="678">
                  <c:v>11</c:v>
                </c:pt>
                <c:pt idx="679">
                  <c:v>3</c:v>
                </c:pt>
                <c:pt idx="680">
                  <c:v>-14</c:v>
                </c:pt>
                <c:pt idx="681">
                  <c:v>-104</c:v>
                </c:pt>
                <c:pt idx="682">
                  <c:v>103</c:v>
                </c:pt>
                <c:pt idx="683">
                  <c:v>-2</c:v>
                </c:pt>
                <c:pt idx="684">
                  <c:v>-12</c:v>
                </c:pt>
                <c:pt idx="685">
                  <c:v>3</c:v>
                </c:pt>
                <c:pt idx="686">
                  <c:v>6</c:v>
                </c:pt>
                <c:pt idx="687">
                  <c:v>22</c:v>
                </c:pt>
                <c:pt idx="688">
                  <c:v>-24</c:v>
                </c:pt>
                <c:pt idx="689">
                  <c:v>-13</c:v>
                </c:pt>
                <c:pt idx="690">
                  <c:v>13</c:v>
                </c:pt>
                <c:pt idx="691">
                  <c:v>-1</c:v>
                </c:pt>
                <c:pt idx="692">
                  <c:v>17</c:v>
                </c:pt>
                <c:pt idx="693">
                  <c:v>5</c:v>
                </c:pt>
                <c:pt idx="694">
                  <c:v>-23</c:v>
                </c:pt>
                <c:pt idx="695">
                  <c:v>2</c:v>
                </c:pt>
                <c:pt idx="696">
                  <c:v>18</c:v>
                </c:pt>
                <c:pt idx="697">
                  <c:v>19</c:v>
                </c:pt>
                <c:pt idx="698">
                  <c:v>-29</c:v>
                </c:pt>
                <c:pt idx="699">
                  <c:v>-3</c:v>
                </c:pt>
                <c:pt idx="700">
                  <c:v>12</c:v>
                </c:pt>
                <c:pt idx="701">
                  <c:v>-9</c:v>
                </c:pt>
                <c:pt idx="702">
                  <c:v>14</c:v>
                </c:pt>
                <c:pt idx="703">
                  <c:v>-14</c:v>
                </c:pt>
                <c:pt idx="704">
                  <c:v>29</c:v>
                </c:pt>
                <c:pt idx="705">
                  <c:v>3</c:v>
                </c:pt>
                <c:pt idx="706">
                  <c:v>-29</c:v>
                </c:pt>
                <c:pt idx="707">
                  <c:v>1</c:v>
                </c:pt>
                <c:pt idx="708">
                  <c:v>-1</c:v>
                </c:pt>
                <c:pt idx="709">
                  <c:v>-41</c:v>
                </c:pt>
                <c:pt idx="710">
                  <c:v>32</c:v>
                </c:pt>
                <c:pt idx="711">
                  <c:v>47</c:v>
                </c:pt>
                <c:pt idx="712">
                  <c:v>-39</c:v>
                </c:pt>
                <c:pt idx="713">
                  <c:v>17</c:v>
                </c:pt>
                <c:pt idx="714">
                  <c:v>-13</c:v>
                </c:pt>
                <c:pt idx="715">
                  <c:v>3</c:v>
                </c:pt>
                <c:pt idx="716">
                  <c:v>-8</c:v>
                </c:pt>
                <c:pt idx="717">
                  <c:v>7</c:v>
                </c:pt>
                <c:pt idx="718">
                  <c:v>48</c:v>
                </c:pt>
                <c:pt idx="719">
                  <c:v>-45</c:v>
                </c:pt>
                <c:pt idx="720">
                  <c:v>-1</c:v>
                </c:pt>
                <c:pt idx="721">
                  <c:v>-15</c:v>
                </c:pt>
                <c:pt idx="722">
                  <c:v>-11</c:v>
                </c:pt>
                <c:pt idx="723">
                  <c:v>25</c:v>
                </c:pt>
                <c:pt idx="724">
                  <c:v>-10</c:v>
                </c:pt>
                <c:pt idx="725">
                  <c:v>8</c:v>
                </c:pt>
                <c:pt idx="726">
                  <c:v>-9</c:v>
                </c:pt>
                <c:pt idx="727">
                  <c:v>9</c:v>
                </c:pt>
                <c:pt idx="728">
                  <c:v>-13</c:v>
                </c:pt>
                <c:pt idx="729">
                  <c:v>6</c:v>
                </c:pt>
                <c:pt idx="730">
                  <c:v>7</c:v>
                </c:pt>
                <c:pt idx="731">
                  <c:v>0</c:v>
                </c:pt>
                <c:pt idx="732">
                  <c:v>-15</c:v>
                </c:pt>
                <c:pt idx="733">
                  <c:v>-20</c:v>
                </c:pt>
                <c:pt idx="734">
                  <c:v>34</c:v>
                </c:pt>
                <c:pt idx="735">
                  <c:v>-16</c:v>
                </c:pt>
                <c:pt idx="736">
                  <c:v>19</c:v>
                </c:pt>
                <c:pt idx="737">
                  <c:v>-3</c:v>
                </c:pt>
                <c:pt idx="738">
                  <c:v>47</c:v>
                </c:pt>
                <c:pt idx="739">
                  <c:v>-45</c:v>
                </c:pt>
                <c:pt idx="740">
                  <c:v>3</c:v>
                </c:pt>
                <c:pt idx="741">
                  <c:v>11</c:v>
                </c:pt>
                <c:pt idx="742">
                  <c:v>-9</c:v>
                </c:pt>
                <c:pt idx="743">
                  <c:v>54</c:v>
                </c:pt>
                <c:pt idx="744">
                  <c:v>-52</c:v>
                </c:pt>
                <c:pt idx="745">
                  <c:v>19</c:v>
                </c:pt>
                <c:pt idx="746">
                  <c:v>1</c:v>
                </c:pt>
                <c:pt idx="747">
                  <c:v>-17</c:v>
                </c:pt>
                <c:pt idx="748">
                  <c:v>0</c:v>
                </c:pt>
                <c:pt idx="749">
                  <c:v>26</c:v>
                </c:pt>
                <c:pt idx="750">
                  <c:v>-24</c:v>
                </c:pt>
                <c:pt idx="751">
                  <c:v>-40</c:v>
                </c:pt>
                <c:pt idx="752">
                  <c:v>39</c:v>
                </c:pt>
                <c:pt idx="753">
                  <c:v>0</c:v>
                </c:pt>
                <c:pt idx="754">
                  <c:v>-13</c:v>
                </c:pt>
                <c:pt idx="755">
                  <c:v>0</c:v>
                </c:pt>
                <c:pt idx="756">
                  <c:v>14</c:v>
                </c:pt>
                <c:pt idx="757">
                  <c:v>1</c:v>
                </c:pt>
                <c:pt idx="758">
                  <c:v>20</c:v>
                </c:pt>
                <c:pt idx="759">
                  <c:v>-19</c:v>
                </c:pt>
                <c:pt idx="760">
                  <c:v>23</c:v>
                </c:pt>
                <c:pt idx="761">
                  <c:v>-26</c:v>
                </c:pt>
                <c:pt idx="762">
                  <c:v>15</c:v>
                </c:pt>
                <c:pt idx="763">
                  <c:v>-1</c:v>
                </c:pt>
                <c:pt idx="764">
                  <c:v>-35</c:v>
                </c:pt>
                <c:pt idx="765">
                  <c:v>18</c:v>
                </c:pt>
                <c:pt idx="766">
                  <c:v>-19</c:v>
                </c:pt>
                <c:pt idx="767">
                  <c:v>20</c:v>
                </c:pt>
                <c:pt idx="768">
                  <c:v>-13</c:v>
                </c:pt>
                <c:pt idx="769">
                  <c:v>13</c:v>
                </c:pt>
                <c:pt idx="770">
                  <c:v>-3</c:v>
                </c:pt>
                <c:pt idx="771">
                  <c:v>3</c:v>
                </c:pt>
                <c:pt idx="772">
                  <c:v>2</c:v>
                </c:pt>
                <c:pt idx="773">
                  <c:v>-5</c:v>
                </c:pt>
                <c:pt idx="774">
                  <c:v>-14</c:v>
                </c:pt>
                <c:pt idx="775">
                  <c:v>12</c:v>
                </c:pt>
                <c:pt idx="776">
                  <c:v>-14</c:v>
                </c:pt>
                <c:pt idx="777">
                  <c:v>-60</c:v>
                </c:pt>
                <c:pt idx="778">
                  <c:v>76</c:v>
                </c:pt>
                <c:pt idx="779">
                  <c:v>-41</c:v>
                </c:pt>
                <c:pt idx="780">
                  <c:v>13</c:v>
                </c:pt>
                <c:pt idx="781">
                  <c:v>28</c:v>
                </c:pt>
                <c:pt idx="782">
                  <c:v>-25</c:v>
                </c:pt>
                <c:pt idx="783">
                  <c:v>24</c:v>
                </c:pt>
                <c:pt idx="784">
                  <c:v>-21</c:v>
                </c:pt>
                <c:pt idx="785">
                  <c:v>53</c:v>
                </c:pt>
                <c:pt idx="786">
                  <c:v>-31</c:v>
                </c:pt>
                <c:pt idx="787">
                  <c:v>-57</c:v>
                </c:pt>
                <c:pt idx="788">
                  <c:v>-18</c:v>
                </c:pt>
                <c:pt idx="789">
                  <c:v>96</c:v>
                </c:pt>
                <c:pt idx="790">
                  <c:v>12</c:v>
                </c:pt>
                <c:pt idx="791">
                  <c:v>-33</c:v>
                </c:pt>
                <c:pt idx="792">
                  <c:v>-53</c:v>
                </c:pt>
                <c:pt idx="793">
                  <c:v>70</c:v>
                </c:pt>
                <c:pt idx="794">
                  <c:v>-15</c:v>
                </c:pt>
                <c:pt idx="795">
                  <c:v>-45</c:v>
                </c:pt>
                <c:pt idx="796">
                  <c:v>68</c:v>
                </c:pt>
                <c:pt idx="797">
                  <c:v>-21</c:v>
                </c:pt>
                <c:pt idx="798">
                  <c:v>1</c:v>
                </c:pt>
                <c:pt idx="799">
                  <c:v>18</c:v>
                </c:pt>
                <c:pt idx="800">
                  <c:v>-17</c:v>
                </c:pt>
                <c:pt idx="801">
                  <c:v>-2</c:v>
                </c:pt>
                <c:pt idx="802">
                  <c:v>-2</c:v>
                </c:pt>
                <c:pt idx="803">
                  <c:v>-23</c:v>
                </c:pt>
                <c:pt idx="804">
                  <c:v>34</c:v>
                </c:pt>
                <c:pt idx="805">
                  <c:v>-9</c:v>
                </c:pt>
                <c:pt idx="806">
                  <c:v>2</c:v>
                </c:pt>
                <c:pt idx="807">
                  <c:v>28</c:v>
                </c:pt>
                <c:pt idx="808">
                  <c:v>-30</c:v>
                </c:pt>
                <c:pt idx="809">
                  <c:v>9</c:v>
                </c:pt>
                <c:pt idx="810">
                  <c:v>-56</c:v>
                </c:pt>
                <c:pt idx="811">
                  <c:v>31</c:v>
                </c:pt>
                <c:pt idx="812">
                  <c:v>20</c:v>
                </c:pt>
                <c:pt idx="813">
                  <c:v>9</c:v>
                </c:pt>
                <c:pt idx="814">
                  <c:v>-9</c:v>
                </c:pt>
                <c:pt idx="815">
                  <c:v>-6</c:v>
                </c:pt>
                <c:pt idx="816">
                  <c:v>2</c:v>
                </c:pt>
                <c:pt idx="817">
                  <c:v>0</c:v>
                </c:pt>
                <c:pt idx="818">
                  <c:v>-4</c:v>
                </c:pt>
                <c:pt idx="819">
                  <c:v>-16</c:v>
                </c:pt>
                <c:pt idx="820">
                  <c:v>16</c:v>
                </c:pt>
                <c:pt idx="821">
                  <c:v>-33</c:v>
                </c:pt>
                <c:pt idx="822">
                  <c:v>36</c:v>
                </c:pt>
                <c:pt idx="823">
                  <c:v>-37</c:v>
                </c:pt>
                <c:pt idx="824">
                  <c:v>39</c:v>
                </c:pt>
                <c:pt idx="825">
                  <c:v>-22</c:v>
                </c:pt>
                <c:pt idx="826">
                  <c:v>19</c:v>
                </c:pt>
                <c:pt idx="827">
                  <c:v>2</c:v>
                </c:pt>
                <c:pt idx="828">
                  <c:v>0</c:v>
                </c:pt>
                <c:pt idx="829">
                  <c:v>5</c:v>
                </c:pt>
                <c:pt idx="830">
                  <c:v>-8</c:v>
                </c:pt>
                <c:pt idx="831">
                  <c:v>8</c:v>
                </c:pt>
                <c:pt idx="832">
                  <c:v>8</c:v>
                </c:pt>
                <c:pt idx="833">
                  <c:v>-9</c:v>
                </c:pt>
                <c:pt idx="834">
                  <c:v>32</c:v>
                </c:pt>
                <c:pt idx="835">
                  <c:v>-35</c:v>
                </c:pt>
                <c:pt idx="836">
                  <c:v>22</c:v>
                </c:pt>
                <c:pt idx="837">
                  <c:v>-21</c:v>
                </c:pt>
                <c:pt idx="838">
                  <c:v>-1</c:v>
                </c:pt>
                <c:pt idx="839">
                  <c:v>-3</c:v>
                </c:pt>
                <c:pt idx="840">
                  <c:v>0</c:v>
                </c:pt>
                <c:pt idx="841">
                  <c:v>3</c:v>
                </c:pt>
                <c:pt idx="842">
                  <c:v>-3</c:v>
                </c:pt>
                <c:pt idx="843">
                  <c:v>-1</c:v>
                </c:pt>
                <c:pt idx="844">
                  <c:v>107</c:v>
                </c:pt>
                <c:pt idx="845">
                  <c:v>-23</c:v>
                </c:pt>
                <c:pt idx="846">
                  <c:v>-79</c:v>
                </c:pt>
                <c:pt idx="847">
                  <c:v>-40</c:v>
                </c:pt>
                <c:pt idx="848">
                  <c:v>39</c:v>
                </c:pt>
                <c:pt idx="849">
                  <c:v>3</c:v>
                </c:pt>
                <c:pt idx="850">
                  <c:v>-7</c:v>
                </c:pt>
                <c:pt idx="851">
                  <c:v>92</c:v>
                </c:pt>
                <c:pt idx="852">
                  <c:v>-89</c:v>
                </c:pt>
                <c:pt idx="853">
                  <c:v>2</c:v>
                </c:pt>
                <c:pt idx="854">
                  <c:v>10</c:v>
                </c:pt>
                <c:pt idx="855">
                  <c:v>-9</c:v>
                </c:pt>
                <c:pt idx="856">
                  <c:v>-24</c:v>
                </c:pt>
                <c:pt idx="857">
                  <c:v>84</c:v>
                </c:pt>
                <c:pt idx="858">
                  <c:v>-64</c:v>
                </c:pt>
                <c:pt idx="859">
                  <c:v>-19</c:v>
                </c:pt>
                <c:pt idx="860">
                  <c:v>-57</c:v>
                </c:pt>
                <c:pt idx="861">
                  <c:v>73</c:v>
                </c:pt>
                <c:pt idx="862">
                  <c:v>3</c:v>
                </c:pt>
                <c:pt idx="863">
                  <c:v>0</c:v>
                </c:pt>
                <c:pt idx="864">
                  <c:v>-45</c:v>
                </c:pt>
                <c:pt idx="865">
                  <c:v>46</c:v>
                </c:pt>
                <c:pt idx="866">
                  <c:v>31</c:v>
                </c:pt>
                <c:pt idx="867">
                  <c:v>-32</c:v>
                </c:pt>
                <c:pt idx="868">
                  <c:v>0</c:v>
                </c:pt>
                <c:pt idx="869">
                  <c:v>-29</c:v>
                </c:pt>
                <c:pt idx="870">
                  <c:v>34</c:v>
                </c:pt>
                <c:pt idx="871">
                  <c:v>12</c:v>
                </c:pt>
                <c:pt idx="872">
                  <c:v>-39</c:v>
                </c:pt>
                <c:pt idx="873">
                  <c:v>26</c:v>
                </c:pt>
                <c:pt idx="874">
                  <c:v>0</c:v>
                </c:pt>
                <c:pt idx="875">
                  <c:v>-3</c:v>
                </c:pt>
                <c:pt idx="876">
                  <c:v>4</c:v>
                </c:pt>
                <c:pt idx="877">
                  <c:v>-11</c:v>
                </c:pt>
                <c:pt idx="878">
                  <c:v>4</c:v>
                </c:pt>
                <c:pt idx="879">
                  <c:v>4</c:v>
                </c:pt>
                <c:pt idx="880">
                  <c:v>3</c:v>
                </c:pt>
                <c:pt idx="881">
                  <c:v>28</c:v>
                </c:pt>
                <c:pt idx="882">
                  <c:v>-25</c:v>
                </c:pt>
                <c:pt idx="883">
                  <c:v>-43</c:v>
                </c:pt>
                <c:pt idx="884">
                  <c:v>44</c:v>
                </c:pt>
                <c:pt idx="885">
                  <c:v>27</c:v>
                </c:pt>
                <c:pt idx="886">
                  <c:v>11</c:v>
                </c:pt>
                <c:pt idx="887">
                  <c:v>-39</c:v>
                </c:pt>
                <c:pt idx="888">
                  <c:v>-28</c:v>
                </c:pt>
                <c:pt idx="889">
                  <c:v>28</c:v>
                </c:pt>
                <c:pt idx="890">
                  <c:v>-1</c:v>
                </c:pt>
                <c:pt idx="891">
                  <c:v>47</c:v>
                </c:pt>
                <c:pt idx="892">
                  <c:v>-51</c:v>
                </c:pt>
                <c:pt idx="893">
                  <c:v>-9</c:v>
                </c:pt>
                <c:pt idx="894">
                  <c:v>19</c:v>
                </c:pt>
                <c:pt idx="895">
                  <c:v>-6</c:v>
                </c:pt>
                <c:pt idx="896">
                  <c:v>2</c:v>
                </c:pt>
                <c:pt idx="897">
                  <c:v>62</c:v>
                </c:pt>
                <c:pt idx="898">
                  <c:v>-61</c:v>
                </c:pt>
                <c:pt idx="899">
                  <c:v>6</c:v>
                </c:pt>
                <c:pt idx="900">
                  <c:v>-8</c:v>
                </c:pt>
                <c:pt idx="901">
                  <c:v>1</c:v>
                </c:pt>
                <c:pt idx="902">
                  <c:v>-1</c:v>
                </c:pt>
                <c:pt idx="903">
                  <c:v>-24</c:v>
                </c:pt>
                <c:pt idx="904">
                  <c:v>24</c:v>
                </c:pt>
                <c:pt idx="905">
                  <c:v>1</c:v>
                </c:pt>
                <c:pt idx="906">
                  <c:v>-35</c:v>
                </c:pt>
                <c:pt idx="907">
                  <c:v>9</c:v>
                </c:pt>
                <c:pt idx="908">
                  <c:v>25</c:v>
                </c:pt>
                <c:pt idx="909">
                  <c:v>-26</c:v>
                </c:pt>
                <c:pt idx="910">
                  <c:v>25</c:v>
                </c:pt>
                <c:pt idx="911">
                  <c:v>-5</c:v>
                </c:pt>
                <c:pt idx="912">
                  <c:v>0</c:v>
                </c:pt>
                <c:pt idx="913">
                  <c:v>-11</c:v>
                </c:pt>
                <c:pt idx="914">
                  <c:v>8</c:v>
                </c:pt>
                <c:pt idx="915">
                  <c:v>22</c:v>
                </c:pt>
                <c:pt idx="916">
                  <c:v>-23</c:v>
                </c:pt>
                <c:pt idx="917">
                  <c:v>2</c:v>
                </c:pt>
                <c:pt idx="918">
                  <c:v>-14</c:v>
                </c:pt>
                <c:pt idx="919">
                  <c:v>-4</c:v>
                </c:pt>
                <c:pt idx="920">
                  <c:v>15</c:v>
                </c:pt>
                <c:pt idx="921">
                  <c:v>6</c:v>
                </c:pt>
                <c:pt idx="922">
                  <c:v>10</c:v>
                </c:pt>
                <c:pt idx="923">
                  <c:v>-20</c:v>
                </c:pt>
                <c:pt idx="924">
                  <c:v>8</c:v>
                </c:pt>
                <c:pt idx="925">
                  <c:v>26</c:v>
                </c:pt>
                <c:pt idx="926">
                  <c:v>-26</c:v>
                </c:pt>
                <c:pt idx="927">
                  <c:v>1</c:v>
                </c:pt>
                <c:pt idx="928">
                  <c:v>13</c:v>
                </c:pt>
                <c:pt idx="929">
                  <c:v>-9</c:v>
                </c:pt>
                <c:pt idx="930">
                  <c:v>-5</c:v>
                </c:pt>
                <c:pt idx="931">
                  <c:v>9</c:v>
                </c:pt>
                <c:pt idx="932">
                  <c:v>-6</c:v>
                </c:pt>
                <c:pt idx="933">
                  <c:v>-9</c:v>
                </c:pt>
                <c:pt idx="934">
                  <c:v>8</c:v>
                </c:pt>
                <c:pt idx="935">
                  <c:v>-1</c:v>
                </c:pt>
                <c:pt idx="936">
                  <c:v>0</c:v>
                </c:pt>
                <c:pt idx="937">
                  <c:v>-16</c:v>
                </c:pt>
                <c:pt idx="938">
                  <c:v>19</c:v>
                </c:pt>
                <c:pt idx="939">
                  <c:v>13</c:v>
                </c:pt>
                <c:pt idx="940">
                  <c:v>4</c:v>
                </c:pt>
                <c:pt idx="941">
                  <c:v>-19</c:v>
                </c:pt>
                <c:pt idx="942">
                  <c:v>3</c:v>
                </c:pt>
                <c:pt idx="943">
                  <c:v>-1</c:v>
                </c:pt>
                <c:pt idx="944">
                  <c:v>54</c:v>
                </c:pt>
                <c:pt idx="945">
                  <c:v>-55</c:v>
                </c:pt>
                <c:pt idx="946">
                  <c:v>7</c:v>
                </c:pt>
                <c:pt idx="947">
                  <c:v>-9</c:v>
                </c:pt>
                <c:pt idx="948">
                  <c:v>-15</c:v>
                </c:pt>
                <c:pt idx="949">
                  <c:v>15</c:v>
                </c:pt>
                <c:pt idx="950">
                  <c:v>14</c:v>
                </c:pt>
                <c:pt idx="951">
                  <c:v>-10</c:v>
                </c:pt>
                <c:pt idx="952">
                  <c:v>-3</c:v>
                </c:pt>
                <c:pt idx="953">
                  <c:v>18</c:v>
                </c:pt>
                <c:pt idx="954">
                  <c:v>-12</c:v>
                </c:pt>
                <c:pt idx="955">
                  <c:v>37</c:v>
                </c:pt>
                <c:pt idx="956">
                  <c:v>-33</c:v>
                </c:pt>
                <c:pt idx="957">
                  <c:v>-20</c:v>
                </c:pt>
                <c:pt idx="958">
                  <c:v>-14</c:v>
                </c:pt>
                <c:pt idx="959">
                  <c:v>32</c:v>
                </c:pt>
                <c:pt idx="960">
                  <c:v>5</c:v>
                </c:pt>
                <c:pt idx="961">
                  <c:v>-7</c:v>
                </c:pt>
                <c:pt idx="962">
                  <c:v>1</c:v>
                </c:pt>
                <c:pt idx="963">
                  <c:v>0</c:v>
                </c:pt>
                <c:pt idx="964">
                  <c:v>0</c:v>
                </c:pt>
                <c:pt idx="965">
                  <c:v>11</c:v>
                </c:pt>
                <c:pt idx="966">
                  <c:v>-9</c:v>
                </c:pt>
                <c:pt idx="967">
                  <c:v>42</c:v>
                </c:pt>
                <c:pt idx="968">
                  <c:v>-43</c:v>
                </c:pt>
                <c:pt idx="969">
                  <c:v>-23</c:v>
                </c:pt>
                <c:pt idx="970">
                  <c:v>26</c:v>
                </c:pt>
                <c:pt idx="971">
                  <c:v>-3</c:v>
                </c:pt>
                <c:pt idx="972">
                  <c:v>-48</c:v>
                </c:pt>
                <c:pt idx="973">
                  <c:v>49</c:v>
                </c:pt>
                <c:pt idx="974">
                  <c:v>5</c:v>
                </c:pt>
                <c:pt idx="975">
                  <c:v>-40</c:v>
                </c:pt>
                <c:pt idx="976">
                  <c:v>62</c:v>
                </c:pt>
                <c:pt idx="977">
                  <c:v>-27</c:v>
                </c:pt>
                <c:pt idx="978">
                  <c:v>14</c:v>
                </c:pt>
                <c:pt idx="979">
                  <c:v>-5</c:v>
                </c:pt>
                <c:pt idx="980">
                  <c:v>-11</c:v>
                </c:pt>
                <c:pt idx="981">
                  <c:v>-59</c:v>
                </c:pt>
                <c:pt idx="982">
                  <c:v>84</c:v>
                </c:pt>
                <c:pt idx="983">
                  <c:v>-28</c:v>
                </c:pt>
                <c:pt idx="984">
                  <c:v>20</c:v>
                </c:pt>
                <c:pt idx="985">
                  <c:v>-22</c:v>
                </c:pt>
                <c:pt idx="986">
                  <c:v>60</c:v>
                </c:pt>
                <c:pt idx="987">
                  <c:v>2</c:v>
                </c:pt>
                <c:pt idx="988">
                  <c:v>-57</c:v>
                </c:pt>
                <c:pt idx="989">
                  <c:v>3</c:v>
                </c:pt>
                <c:pt idx="990">
                  <c:v>21</c:v>
                </c:pt>
                <c:pt idx="991">
                  <c:v>-20</c:v>
                </c:pt>
                <c:pt idx="992">
                  <c:v>-2</c:v>
                </c:pt>
                <c:pt idx="993">
                  <c:v>41</c:v>
                </c:pt>
                <c:pt idx="994">
                  <c:v>-39</c:v>
                </c:pt>
                <c:pt idx="995">
                  <c:v>1</c:v>
                </c:pt>
                <c:pt idx="996">
                  <c:v>-11</c:v>
                </c:pt>
                <c:pt idx="997">
                  <c:v>-5</c:v>
                </c:pt>
                <c:pt idx="998">
                  <c:v>11</c:v>
                </c:pt>
                <c:pt idx="999">
                  <c:v>-88</c:v>
                </c:pt>
                <c:pt idx="1000">
                  <c:v>87</c:v>
                </c:pt>
                <c:pt idx="1001">
                  <c:v>48</c:v>
                </c:pt>
                <c:pt idx="1002">
                  <c:v>-1</c:v>
                </c:pt>
                <c:pt idx="1003">
                  <c:v>-1</c:v>
                </c:pt>
                <c:pt idx="1004">
                  <c:v>-47</c:v>
                </c:pt>
                <c:pt idx="1005">
                  <c:v>34</c:v>
                </c:pt>
                <c:pt idx="1006">
                  <c:v>-58</c:v>
                </c:pt>
                <c:pt idx="1007">
                  <c:v>-10</c:v>
                </c:pt>
                <c:pt idx="1008">
                  <c:v>36</c:v>
                </c:pt>
                <c:pt idx="1009">
                  <c:v>-24</c:v>
                </c:pt>
                <c:pt idx="1010">
                  <c:v>27</c:v>
                </c:pt>
                <c:pt idx="1011">
                  <c:v>-2</c:v>
                </c:pt>
                <c:pt idx="1012">
                  <c:v>12</c:v>
                </c:pt>
                <c:pt idx="1013">
                  <c:v>24</c:v>
                </c:pt>
                <c:pt idx="1014">
                  <c:v>-42</c:v>
                </c:pt>
                <c:pt idx="1015">
                  <c:v>4</c:v>
                </c:pt>
                <c:pt idx="1016">
                  <c:v>63</c:v>
                </c:pt>
                <c:pt idx="1017">
                  <c:v>-62</c:v>
                </c:pt>
                <c:pt idx="1018">
                  <c:v>-32</c:v>
                </c:pt>
                <c:pt idx="1019">
                  <c:v>86</c:v>
                </c:pt>
                <c:pt idx="1020">
                  <c:v>-56</c:v>
                </c:pt>
                <c:pt idx="1021">
                  <c:v>-8</c:v>
                </c:pt>
                <c:pt idx="1022">
                  <c:v>10</c:v>
                </c:pt>
                <c:pt idx="1023">
                  <c:v>28</c:v>
                </c:pt>
                <c:pt idx="1024">
                  <c:v>-34</c:v>
                </c:pt>
                <c:pt idx="1025">
                  <c:v>79</c:v>
                </c:pt>
                <c:pt idx="1026">
                  <c:v>-70</c:v>
                </c:pt>
                <c:pt idx="1027">
                  <c:v>3</c:v>
                </c:pt>
                <c:pt idx="1028">
                  <c:v>-45</c:v>
                </c:pt>
                <c:pt idx="1029">
                  <c:v>57</c:v>
                </c:pt>
                <c:pt idx="1030">
                  <c:v>-11</c:v>
                </c:pt>
                <c:pt idx="1031">
                  <c:v>0</c:v>
                </c:pt>
                <c:pt idx="1032">
                  <c:v>-7</c:v>
                </c:pt>
                <c:pt idx="1033">
                  <c:v>5</c:v>
                </c:pt>
                <c:pt idx="1034">
                  <c:v>8</c:v>
                </c:pt>
                <c:pt idx="1035">
                  <c:v>8</c:v>
                </c:pt>
                <c:pt idx="1036">
                  <c:v>-19</c:v>
                </c:pt>
                <c:pt idx="1037">
                  <c:v>-13</c:v>
                </c:pt>
                <c:pt idx="1038">
                  <c:v>15</c:v>
                </c:pt>
                <c:pt idx="1039">
                  <c:v>14</c:v>
                </c:pt>
                <c:pt idx="1040">
                  <c:v>-16</c:v>
                </c:pt>
                <c:pt idx="1041">
                  <c:v>-2</c:v>
                </c:pt>
                <c:pt idx="1042">
                  <c:v>18</c:v>
                </c:pt>
                <c:pt idx="1043">
                  <c:v>-16</c:v>
                </c:pt>
                <c:pt idx="1044">
                  <c:v>-26</c:v>
                </c:pt>
                <c:pt idx="1045">
                  <c:v>25</c:v>
                </c:pt>
                <c:pt idx="1046">
                  <c:v>23</c:v>
                </c:pt>
                <c:pt idx="1047">
                  <c:v>-25</c:v>
                </c:pt>
                <c:pt idx="1048">
                  <c:v>5</c:v>
                </c:pt>
                <c:pt idx="1049">
                  <c:v>-2</c:v>
                </c:pt>
                <c:pt idx="1050">
                  <c:v>18</c:v>
                </c:pt>
                <c:pt idx="1051">
                  <c:v>-20</c:v>
                </c:pt>
                <c:pt idx="1052">
                  <c:v>3</c:v>
                </c:pt>
                <c:pt idx="1053">
                  <c:v>-4</c:v>
                </c:pt>
                <c:pt idx="1054">
                  <c:v>-8</c:v>
                </c:pt>
                <c:pt idx="1055">
                  <c:v>5</c:v>
                </c:pt>
                <c:pt idx="1056">
                  <c:v>18</c:v>
                </c:pt>
                <c:pt idx="1057">
                  <c:v>-13</c:v>
                </c:pt>
                <c:pt idx="1058">
                  <c:v>-29</c:v>
                </c:pt>
                <c:pt idx="1059">
                  <c:v>15</c:v>
                </c:pt>
                <c:pt idx="1060">
                  <c:v>35</c:v>
                </c:pt>
                <c:pt idx="1061">
                  <c:v>-21</c:v>
                </c:pt>
                <c:pt idx="1062">
                  <c:v>-13</c:v>
                </c:pt>
                <c:pt idx="1063">
                  <c:v>14</c:v>
                </c:pt>
                <c:pt idx="1064">
                  <c:v>44</c:v>
                </c:pt>
                <c:pt idx="1065">
                  <c:v>-47</c:v>
                </c:pt>
                <c:pt idx="1066">
                  <c:v>7</c:v>
                </c:pt>
                <c:pt idx="1067">
                  <c:v>-43</c:v>
                </c:pt>
                <c:pt idx="1068">
                  <c:v>37</c:v>
                </c:pt>
                <c:pt idx="1069">
                  <c:v>7</c:v>
                </c:pt>
                <c:pt idx="1070">
                  <c:v>-1</c:v>
                </c:pt>
                <c:pt idx="1071">
                  <c:v>2</c:v>
                </c:pt>
                <c:pt idx="1072">
                  <c:v>-48</c:v>
                </c:pt>
                <c:pt idx="1073">
                  <c:v>52</c:v>
                </c:pt>
                <c:pt idx="1074">
                  <c:v>14</c:v>
                </c:pt>
                <c:pt idx="1075">
                  <c:v>-19</c:v>
                </c:pt>
                <c:pt idx="1076">
                  <c:v>0</c:v>
                </c:pt>
                <c:pt idx="1077">
                  <c:v>13</c:v>
                </c:pt>
                <c:pt idx="1078">
                  <c:v>-17</c:v>
                </c:pt>
                <c:pt idx="1079">
                  <c:v>-16</c:v>
                </c:pt>
                <c:pt idx="1080">
                  <c:v>9</c:v>
                </c:pt>
                <c:pt idx="1081">
                  <c:v>7</c:v>
                </c:pt>
                <c:pt idx="1082">
                  <c:v>8</c:v>
                </c:pt>
                <c:pt idx="1083">
                  <c:v>3</c:v>
                </c:pt>
                <c:pt idx="1084">
                  <c:v>-14</c:v>
                </c:pt>
                <c:pt idx="1085">
                  <c:v>6</c:v>
                </c:pt>
                <c:pt idx="1086">
                  <c:v>16</c:v>
                </c:pt>
                <c:pt idx="1087">
                  <c:v>-28</c:v>
                </c:pt>
                <c:pt idx="1088">
                  <c:v>-4</c:v>
                </c:pt>
                <c:pt idx="1089">
                  <c:v>7</c:v>
                </c:pt>
                <c:pt idx="1090">
                  <c:v>-11</c:v>
                </c:pt>
                <c:pt idx="1091">
                  <c:v>10</c:v>
                </c:pt>
                <c:pt idx="1092">
                  <c:v>17</c:v>
                </c:pt>
                <c:pt idx="1093">
                  <c:v>-36</c:v>
                </c:pt>
                <c:pt idx="1094">
                  <c:v>16</c:v>
                </c:pt>
                <c:pt idx="1095">
                  <c:v>3</c:v>
                </c:pt>
                <c:pt idx="1096">
                  <c:v>-3</c:v>
                </c:pt>
                <c:pt idx="1097">
                  <c:v>-4</c:v>
                </c:pt>
                <c:pt idx="1098">
                  <c:v>23</c:v>
                </c:pt>
                <c:pt idx="1099">
                  <c:v>-17</c:v>
                </c:pt>
                <c:pt idx="1100">
                  <c:v>22</c:v>
                </c:pt>
                <c:pt idx="1101">
                  <c:v>-30</c:v>
                </c:pt>
                <c:pt idx="1102">
                  <c:v>10</c:v>
                </c:pt>
                <c:pt idx="1103">
                  <c:v>26</c:v>
                </c:pt>
                <c:pt idx="1104">
                  <c:v>-28</c:v>
                </c:pt>
                <c:pt idx="1105">
                  <c:v>10</c:v>
                </c:pt>
                <c:pt idx="1106">
                  <c:v>7</c:v>
                </c:pt>
                <c:pt idx="1107">
                  <c:v>-17</c:v>
                </c:pt>
                <c:pt idx="1108">
                  <c:v>-52</c:v>
                </c:pt>
                <c:pt idx="1109">
                  <c:v>33</c:v>
                </c:pt>
                <c:pt idx="1110">
                  <c:v>17</c:v>
                </c:pt>
                <c:pt idx="1111">
                  <c:v>-37</c:v>
                </c:pt>
                <c:pt idx="1112">
                  <c:v>29</c:v>
                </c:pt>
                <c:pt idx="1113">
                  <c:v>7</c:v>
                </c:pt>
                <c:pt idx="1114">
                  <c:v>12</c:v>
                </c:pt>
                <c:pt idx="1115">
                  <c:v>-13</c:v>
                </c:pt>
                <c:pt idx="1116">
                  <c:v>-8</c:v>
                </c:pt>
                <c:pt idx="1117">
                  <c:v>-38</c:v>
                </c:pt>
                <c:pt idx="1118">
                  <c:v>47</c:v>
                </c:pt>
                <c:pt idx="1119">
                  <c:v>23</c:v>
                </c:pt>
                <c:pt idx="1120">
                  <c:v>-10</c:v>
                </c:pt>
                <c:pt idx="1121">
                  <c:v>-17</c:v>
                </c:pt>
                <c:pt idx="1122">
                  <c:v>15</c:v>
                </c:pt>
                <c:pt idx="1123">
                  <c:v>-15</c:v>
                </c:pt>
                <c:pt idx="1124">
                  <c:v>-1</c:v>
                </c:pt>
                <c:pt idx="1125">
                  <c:v>16</c:v>
                </c:pt>
                <c:pt idx="1126">
                  <c:v>-16</c:v>
                </c:pt>
                <c:pt idx="1127">
                  <c:v>7</c:v>
                </c:pt>
                <c:pt idx="1128">
                  <c:v>-6</c:v>
                </c:pt>
                <c:pt idx="1129">
                  <c:v>-20</c:v>
                </c:pt>
                <c:pt idx="1130">
                  <c:v>21</c:v>
                </c:pt>
                <c:pt idx="1131">
                  <c:v>50</c:v>
                </c:pt>
                <c:pt idx="1132">
                  <c:v>-49</c:v>
                </c:pt>
                <c:pt idx="1133">
                  <c:v>47</c:v>
                </c:pt>
                <c:pt idx="1134">
                  <c:v>-47</c:v>
                </c:pt>
                <c:pt idx="1135">
                  <c:v>26</c:v>
                </c:pt>
                <c:pt idx="1136">
                  <c:v>-24</c:v>
                </c:pt>
                <c:pt idx="1137">
                  <c:v>61</c:v>
                </c:pt>
                <c:pt idx="1138">
                  <c:v>-57</c:v>
                </c:pt>
                <c:pt idx="1139">
                  <c:v>-40</c:v>
                </c:pt>
                <c:pt idx="1140">
                  <c:v>39</c:v>
                </c:pt>
                <c:pt idx="1141">
                  <c:v>5</c:v>
                </c:pt>
                <c:pt idx="1142">
                  <c:v>-37</c:v>
                </c:pt>
                <c:pt idx="1143">
                  <c:v>30</c:v>
                </c:pt>
                <c:pt idx="1144">
                  <c:v>-2</c:v>
                </c:pt>
                <c:pt idx="1145">
                  <c:v>-9</c:v>
                </c:pt>
                <c:pt idx="1146">
                  <c:v>10</c:v>
                </c:pt>
                <c:pt idx="1147">
                  <c:v>1</c:v>
                </c:pt>
                <c:pt idx="1148">
                  <c:v>-2</c:v>
                </c:pt>
                <c:pt idx="1149">
                  <c:v>12</c:v>
                </c:pt>
                <c:pt idx="1150">
                  <c:v>31</c:v>
                </c:pt>
                <c:pt idx="1151">
                  <c:v>-46</c:v>
                </c:pt>
                <c:pt idx="1152">
                  <c:v>42</c:v>
                </c:pt>
                <c:pt idx="1153">
                  <c:v>-39</c:v>
                </c:pt>
                <c:pt idx="1154">
                  <c:v>10</c:v>
                </c:pt>
                <c:pt idx="1155">
                  <c:v>14</c:v>
                </c:pt>
                <c:pt idx="1156">
                  <c:v>20</c:v>
                </c:pt>
                <c:pt idx="1157">
                  <c:v>-37</c:v>
                </c:pt>
                <c:pt idx="1158">
                  <c:v>-26</c:v>
                </c:pt>
                <c:pt idx="1159">
                  <c:v>39</c:v>
                </c:pt>
                <c:pt idx="1160">
                  <c:v>-8</c:v>
                </c:pt>
                <c:pt idx="1161">
                  <c:v>-25</c:v>
                </c:pt>
                <c:pt idx="1162">
                  <c:v>25</c:v>
                </c:pt>
                <c:pt idx="1163">
                  <c:v>27</c:v>
                </c:pt>
                <c:pt idx="1164">
                  <c:v>-25</c:v>
                </c:pt>
                <c:pt idx="1165">
                  <c:v>0</c:v>
                </c:pt>
                <c:pt idx="1166">
                  <c:v>6</c:v>
                </c:pt>
                <c:pt idx="1167">
                  <c:v>-4</c:v>
                </c:pt>
                <c:pt idx="1168">
                  <c:v>44</c:v>
                </c:pt>
                <c:pt idx="1169">
                  <c:v>-46</c:v>
                </c:pt>
                <c:pt idx="1170">
                  <c:v>-1</c:v>
                </c:pt>
                <c:pt idx="1171">
                  <c:v>-1</c:v>
                </c:pt>
                <c:pt idx="1172">
                  <c:v>7</c:v>
                </c:pt>
                <c:pt idx="1173">
                  <c:v>-3</c:v>
                </c:pt>
                <c:pt idx="1174">
                  <c:v>8</c:v>
                </c:pt>
                <c:pt idx="1175">
                  <c:v>9</c:v>
                </c:pt>
                <c:pt idx="1176">
                  <c:v>-57</c:v>
                </c:pt>
                <c:pt idx="1177">
                  <c:v>40</c:v>
                </c:pt>
                <c:pt idx="1178">
                  <c:v>9</c:v>
                </c:pt>
                <c:pt idx="1179">
                  <c:v>4</c:v>
                </c:pt>
                <c:pt idx="1180">
                  <c:v>4</c:v>
                </c:pt>
                <c:pt idx="1181">
                  <c:v>-18</c:v>
                </c:pt>
                <c:pt idx="1182">
                  <c:v>24</c:v>
                </c:pt>
                <c:pt idx="1183">
                  <c:v>-8</c:v>
                </c:pt>
                <c:pt idx="1184">
                  <c:v>-18</c:v>
                </c:pt>
                <c:pt idx="1185">
                  <c:v>1</c:v>
                </c:pt>
                <c:pt idx="1186">
                  <c:v>18</c:v>
                </c:pt>
                <c:pt idx="1187">
                  <c:v>-8</c:v>
                </c:pt>
                <c:pt idx="1188">
                  <c:v>-10</c:v>
                </c:pt>
                <c:pt idx="1189">
                  <c:v>2</c:v>
                </c:pt>
                <c:pt idx="1190">
                  <c:v>-1</c:v>
                </c:pt>
                <c:pt idx="1191">
                  <c:v>-2</c:v>
                </c:pt>
                <c:pt idx="1192">
                  <c:v>-3</c:v>
                </c:pt>
                <c:pt idx="1193">
                  <c:v>2</c:v>
                </c:pt>
                <c:pt idx="1194">
                  <c:v>-34</c:v>
                </c:pt>
                <c:pt idx="1195">
                  <c:v>31</c:v>
                </c:pt>
                <c:pt idx="1196">
                  <c:v>-48</c:v>
                </c:pt>
                <c:pt idx="1197">
                  <c:v>60</c:v>
                </c:pt>
                <c:pt idx="1198">
                  <c:v>-8</c:v>
                </c:pt>
                <c:pt idx="1199">
                  <c:v>-7</c:v>
                </c:pt>
                <c:pt idx="1200">
                  <c:v>6</c:v>
                </c:pt>
                <c:pt idx="1201">
                  <c:v>-16</c:v>
                </c:pt>
                <c:pt idx="1202">
                  <c:v>9</c:v>
                </c:pt>
                <c:pt idx="1203">
                  <c:v>7</c:v>
                </c:pt>
                <c:pt idx="1204">
                  <c:v>-12</c:v>
                </c:pt>
                <c:pt idx="1205">
                  <c:v>25</c:v>
                </c:pt>
                <c:pt idx="1206">
                  <c:v>-5</c:v>
                </c:pt>
                <c:pt idx="1207">
                  <c:v>1</c:v>
                </c:pt>
                <c:pt idx="1208">
                  <c:v>-10</c:v>
                </c:pt>
                <c:pt idx="1209">
                  <c:v>15</c:v>
                </c:pt>
                <c:pt idx="1210">
                  <c:v>16</c:v>
                </c:pt>
                <c:pt idx="1211">
                  <c:v>-13</c:v>
                </c:pt>
                <c:pt idx="1212">
                  <c:v>19</c:v>
                </c:pt>
                <c:pt idx="1213">
                  <c:v>-11</c:v>
                </c:pt>
                <c:pt idx="1214">
                  <c:v>-26</c:v>
                </c:pt>
                <c:pt idx="1215">
                  <c:v>9</c:v>
                </c:pt>
                <c:pt idx="1216">
                  <c:v>-12</c:v>
                </c:pt>
                <c:pt idx="1217">
                  <c:v>4</c:v>
                </c:pt>
                <c:pt idx="1218">
                  <c:v>-66</c:v>
                </c:pt>
                <c:pt idx="1219">
                  <c:v>85</c:v>
                </c:pt>
                <c:pt idx="1220">
                  <c:v>-35</c:v>
                </c:pt>
                <c:pt idx="1221">
                  <c:v>14</c:v>
                </c:pt>
                <c:pt idx="1222">
                  <c:v>1</c:v>
                </c:pt>
                <c:pt idx="1223">
                  <c:v>-46</c:v>
                </c:pt>
                <c:pt idx="1224">
                  <c:v>-54</c:v>
                </c:pt>
                <c:pt idx="1225">
                  <c:v>92</c:v>
                </c:pt>
                <c:pt idx="1226">
                  <c:v>99</c:v>
                </c:pt>
                <c:pt idx="1227">
                  <c:v>-28</c:v>
                </c:pt>
                <c:pt idx="1228">
                  <c:v>-117</c:v>
                </c:pt>
                <c:pt idx="1229">
                  <c:v>48</c:v>
                </c:pt>
                <c:pt idx="1230">
                  <c:v>26</c:v>
                </c:pt>
                <c:pt idx="1231">
                  <c:v>-24</c:v>
                </c:pt>
                <c:pt idx="1232">
                  <c:v>-3</c:v>
                </c:pt>
                <c:pt idx="1233">
                  <c:v>3</c:v>
                </c:pt>
                <c:pt idx="1234">
                  <c:v>19</c:v>
                </c:pt>
                <c:pt idx="1235">
                  <c:v>-31</c:v>
                </c:pt>
                <c:pt idx="1236">
                  <c:v>7</c:v>
                </c:pt>
                <c:pt idx="1237">
                  <c:v>35</c:v>
                </c:pt>
                <c:pt idx="1238">
                  <c:v>-8</c:v>
                </c:pt>
                <c:pt idx="1239">
                  <c:v>-26</c:v>
                </c:pt>
                <c:pt idx="1240">
                  <c:v>-28</c:v>
                </c:pt>
                <c:pt idx="1241">
                  <c:v>90</c:v>
                </c:pt>
                <c:pt idx="1242">
                  <c:v>-62</c:v>
                </c:pt>
                <c:pt idx="1243">
                  <c:v>-1</c:v>
                </c:pt>
                <c:pt idx="1244">
                  <c:v>1</c:v>
                </c:pt>
                <c:pt idx="1245">
                  <c:v>28</c:v>
                </c:pt>
                <c:pt idx="1246">
                  <c:v>-28</c:v>
                </c:pt>
                <c:pt idx="1247">
                  <c:v>15</c:v>
                </c:pt>
                <c:pt idx="1248">
                  <c:v>-39</c:v>
                </c:pt>
                <c:pt idx="1249">
                  <c:v>23</c:v>
                </c:pt>
                <c:pt idx="1250">
                  <c:v>-16</c:v>
                </c:pt>
                <c:pt idx="1251">
                  <c:v>-27</c:v>
                </c:pt>
                <c:pt idx="1252">
                  <c:v>-36</c:v>
                </c:pt>
                <c:pt idx="1253">
                  <c:v>81</c:v>
                </c:pt>
                <c:pt idx="1254">
                  <c:v>-2</c:v>
                </c:pt>
                <c:pt idx="1255">
                  <c:v>0</c:v>
                </c:pt>
                <c:pt idx="1256">
                  <c:v>1</c:v>
                </c:pt>
                <c:pt idx="1257">
                  <c:v>-11</c:v>
                </c:pt>
                <c:pt idx="1258">
                  <c:v>-12</c:v>
                </c:pt>
                <c:pt idx="1259">
                  <c:v>-19</c:v>
                </c:pt>
                <c:pt idx="1260">
                  <c:v>43</c:v>
                </c:pt>
                <c:pt idx="1261">
                  <c:v>-22</c:v>
                </c:pt>
                <c:pt idx="1262">
                  <c:v>1</c:v>
                </c:pt>
                <c:pt idx="1263">
                  <c:v>19</c:v>
                </c:pt>
                <c:pt idx="1264">
                  <c:v>5</c:v>
                </c:pt>
                <c:pt idx="1265">
                  <c:v>-4</c:v>
                </c:pt>
                <c:pt idx="1266">
                  <c:v>50</c:v>
                </c:pt>
                <c:pt idx="1267">
                  <c:v>-20</c:v>
                </c:pt>
                <c:pt idx="1268">
                  <c:v>-29</c:v>
                </c:pt>
                <c:pt idx="1269">
                  <c:v>-6</c:v>
                </c:pt>
                <c:pt idx="1270">
                  <c:v>55</c:v>
                </c:pt>
                <c:pt idx="1271">
                  <c:v>13</c:v>
                </c:pt>
                <c:pt idx="1272">
                  <c:v>-20</c:v>
                </c:pt>
                <c:pt idx="1273">
                  <c:v>-37</c:v>
                </c:pt>
                <c:pt idx="1274">
                  <c:v>2</c:v>
                </c:pt>
                <c:pt idx="1275">
                  <c:v>0</c:v>
                </c:pt>
                <c:pt idx="1276">
                  <c:v>-8</c:v>
                </c:pt>
                <c:pt idx="1277">
                  <c:v>-4</c:v>
                </c:pt>
                <c:pt idx="1278">
                  <c:v>13</c:v>
                </c:pt>
                <c:pt idx="1279">
                  <c:v>-33</c:v>
                </c:pt>
                <c:pt idx="1280">
                  <c:v>29</c:v>
                </c:pt>
                <c:pt idx="1281">
                  <c:v>9</c:v>
                </c:pt>
                <c:pt idx="1282">
                  <c:v>-45</c:v>
                </c:pt>
                <c:pt idx="1283">
                  <c:v>35</c:v>
                </c:pt>
                <c:pt idx="1284">
                  <c:v>-22</c:v>
                </c:pt>
                <c:pt idx="1285">
                  <c:v>30</c:v>
                </c:pt>
                <c:pt idx="1286">
                  <c:v>-3</c:v>
                </c:pt>
                <c:pt idx="1287">
                  <c:v>-3</c:v>
                </c:pt>
                <c:pt idx="1288">
                  <c:v>25</c:v>
                </c:pt>
                <c:pt idx="1289">
                  <c:v>-27</c:v>
                </c:pt>
                <c:pt idx="1290">
                  <c:v>-54</c:v>
                </c:pt>
                <c:pt idx="1291">
                  <c:v>71</c:v>
                </c:pt>
                <c:pt idx="1292">
                  <c:v>-17</c:v>
                </c:pt>
                <c:pt idx="1293">
                  <c:v>17</c:v>
                </c:pt>
                <c:pt idx="1294">
                  <c:v>-29</c:v>
                </c:pt>
                <c:pt idx="1295">
                  <c:v>15</c:v>
                </c:pt>
                <c:pt idx="1296">
                  <c:v>-29</c:v>
                </c:pt>
                <c:pt idx="1297">
                  <c:v>14</c:v>
                </c:pt>
                <c:pt idx="1298">
                  <c:v>37</c:v>
                </c:pt>
                <c:pt idx="1299">
                  <c:v>-22</c:v>
                </c:pt>
                <c:pt idx="1300">
                  <c:v>-9</c:v>
                </c:pt>
                <c:pt idx="1301">
                  <c:v>6</c:v>
                </c:pt>
                <c:pt idx="1302">
                  <c:v>-33</c:v>
                </c:pt>
                <c:pt idx="1303">
                  <c:v>33</c:v>
                </c:pt>
                <c:pt idx="1304">
                  <c:v>1</c:v>
                </c:pt>
                <c:pt idx="1305">
                  <c:v>36</c:v>
                </c:pt>
                <c:pt idx="1306">
                  <c:v>-10</c:v>
                </c:pt>
                <c:pt idx="1307">
                  <c:v>-24</c:v>
                </c:pt>
                <c:pt idx="1308">
                  <c:v>-4</c:v>
                </c:pt>
                <c:pt idx="1309">
                  <c:v>1</c:v>
                </c:pt>
                <c:pt idx="1310">
                  <c:v>-5</c:v>
                </c:pt>
                <c:pt idx="1311">
                  <c:v>3</c:v>
                </c:pt>
                <c:pt idx="1312">
                  <c:v>32</c:v>
                </c:pt>
                <c:pt idx="1313">
                  <c:v>-35</c:v>
                </c:pt>
                <c:pt idx="1314">
                  <c:v>-3</c:v>
                </c:pt>
                <c:pt idx="1315">
                  <c:v>2</c:v>
                </c:pt>
                <c:pt idx="1316">
                  <c:v>-19</c:v>
                </c:pt>
                <c:pt idx="1317">
                  <c:v>-23</c:v>
                </c:pt>
                <c:pt idx="1318">
                  <c:v>41</c:v>
                </c:pt>
                <c:pt idx="1319">
                  <c:v>0</c:v>
                </c:pt>
                <c:pt idx="1320">
                  <c:v>-8</c:v>
                </c:pt>
                <c:pt idx="1321">
                  <c:v>9</c:v>
                </c:pt>
                <c:pt idx="1322">
                  <c:v>7</c:v>
                </c:pt>
                <c:pt idx="1323">
                  <c:v>-5</c:v>
                </c:pt>
                <c:pt idx="1324">
                  <c:v>19</c:v>
                </c:pt>
                <c:pt idx="1325">
                  <c:v>-2</c:v>
                </c:pt>
                <c:pt idx="1326">
                  <c:v>-9</c:v>
                </c:pt>
                <c:pt idx="1327">
                  <c:v>47</c:v>
                </c:pt>
                <c:pt idx="1328">
                  <c:v>-46</c:v>
                </c:pt>
                <c:pt idx="1329">
                  <c:v>28</c:v>
                </c:pt>
                <c:pt idx="1330">
                  <c:v>2</c:v>
                </c:pt>
                <c:pt idx="1331">
                  <c:v>-53</c:v>
                </c:pt>
                <c:pt idx="1332">
                  <c:v>25</c:v>
                </c:pt>
                <c:pt idx="1333">
                  <c:v>-38</c:v>
                </c:pt>
                <c:pt idx="1334">
                  <c:v>31</c:v>
                </c:pt>
                <c:pt idx="1335">
                  <c:v>33</c:v>
                </c:pt>
                <c:pt idx="1336">
                  <c:v>-30</c:v>
                </c:pt>
                <c:pt idx="1337">
                  <c:v>1</c:v>
                </c:pt>
                <c:pt idx="1338">
                  <c:v>-59</c:v>
                </c:pt>
                <c:pt idx="1339">
                  <c:v>55</c:v>
                </c:pt>
                <c:pt idx="1340">
                  <c:v>-37</c:v>
                </c:pt>
                <c:pt idx="1341">
                  <c:v>38</c:v>
                </c:pt>
                <c:pt idx="1342">
                  <c:v>-4</c:v>
                </c:pt>
                <c:pt idx="1343">
                  <c:v>15</c:v>
                </c:pt>
                <c:pt idx="1344">
                  <c:v>-13</c:v>
                </c:pt>
                <c:pt idx="1345">
                  <c:v>5</c:v>
                </c:pt>
                <c:pt idx="1346">
                  <c:v>-10</c:v>
                </c:pt>
                <c:pt idx="1347">
                  <c:v>8</c:v>
                </c:pt>
                <c:pt idx="1348">
                  <c:v>25</c:v>
                </c:pt>
                <c:pt idx="1349">
                  <c:v>-18</c:v>
                </c:pt>
                <c:pt idx="1350">
                  <c:v>-12</c:v>
                </c:pt>
                <c:pt idx="1351">
                  <c:v>2</c:v>
                </c:pt>
                <c:pt idx="1352">
                  <c:v>37</c:v>
                </c:pt>
                <c:pt idx="1353">
                  <c:v>-33</c:v>
                </c:pt>
                <c:pt idx="1354">
                  <c:v>-70</c:v>
                </c:pt>
                <c:pt idx="1355">
                  <c:v>76</c:v>
                </c:pt>
                <c:pt idx="1356">
                  <c:v>-4</c:v>
                </c:pt>
                <c:pt idx="1357">
                  <c:v>-59</c:v>
                </c:pt>
                <c:pt idx="1358">
                  <c:v>69</c:v>
                </c:pt>
                <c:pt idx="1359">
                  <c:v>1</c:v>
                </c:pt>
                <c:pt idx="1360">
                  <c:v>-8</c:v>
                </c:pt>
                <c:pt idx="1361">
                  <c:v>-10</c:v>
                </c:pt>
                <c:pt idx="1362">
                  <c:v>2</c:v>
                </c:pt>
                <c:pt idx="1363">
                  <c:v>-17</c:v>
                </c:pt>
                <c:pt idx="1364">
                  <c:v>21</c:v>
                </c:pt>
                <c:pt idx="1365">
                  <c:v>69</c:v>
                </c:pt>
                <c:pt idx="1366">
                  <c:v>-68</c:v>
                </c:pt>
                <c:pt idx="1367">
                  <c:v>-1</c:v>
                </c:pt>
                <c:pt idx="1368">
                  <c:v>4</c:v>
                </c:pt>
                <c:pt idx="1369">
                  <c:v>29</c:v>
                </c:pt>
                <c:pt idx="1370">
                  <c:v>-34</c:v>
                </c:pt>
                <c:pt idx="1371">
                  <c:v>82</c:v>
                </c:pt>
                <c:pt idx="1372">
                  <c:v>-55</c:v>
                </c:pt>
                <c:pt idx="1373">
                  <c:v>-19</c:v>
                </c:pt>
                <c:pt idx="1374">
                  <c:v>-5</c:v>
                </c:pt>
                <c:pt idx="1375">
                  <c:v>23</c:v>
                </c:pt>
                <c:pt idx="1376">
                  <c:v>-11</c:v>
                </c:pt>
                <c:pt idx="1377">
                  <c:v>-13</c:v>
                </c:pt>
                <c:pt idx="1378">
                  <c:v>0</c:v>
                </c:pt>
                <c:pt idx="1379">
                  <c:v>13</c:v>
                </c:pt>
                <c:pt idx="1380">
                  <c:v>-10</c:v>
                </c:pt>
                <c:pt idx="1381">
                  <c:v>-32</c:v>
                </c:pt>
                <c:pt idx="1382">
                  <c:v>5</c:v>
                </c:pt>
                <c:pt idx="1383">
                  <c:v>23</c:v>
                </c:pt>
                <c:pt idx="1384">
                  <c:v>-14</c:v>
                </c:pt>
                <c:pt idx="1385">
                  <c:v>-2</c:v>
                </c:pt>
                <c:pt idx="1386">
                  <c:v>19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1A2-44CD-846F-2063173FF8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Population, 2010 Census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  <c:max val="1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Population Change, Differential Privacy</a:t>
                </a:r>
              </a:p>
            </c:rich>
          </c:tx>
          <c:layout>
            <c:manualLayout>
              <c:xMode val="edge"/>
              <c:yMode val="edge"/>
              <c:x val="2.9699806211129311E-2"/>
              <c:y val="9.5558876022081116E-2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</c:plotArea>
    <c:plotVisOnly val="1"/>
    <c:dispBlanksAs val="gap"/>
    <c:showDLblsOverMax val="0"/>
    <c:extLst/>
  </c:chart>
  <c:spPr>
    <a:ln>
      <a:solidFill>
        <a:schemeClr val="tx1"/>
      </a:solidFill>
    </a:ln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>
                <a:solidFill>
                  <a:schemeClr val="tx1"/>
                </a:solidFill>
              </a:rPr>
              <a:t>Census Tract</a:t>
            </a:r>
            <a:r>
              <a:rPr lang="en-US" b="1" dirty="0">
                <a:solidFill>
                  <a:schemeClr val="tx1"/>
                </a:solidFill>
              </a:rPr>
              <a:t>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'Tract Database'!$L$2:$L$28100</c:f>
              <c:numCache>
                <c:formatCode>General</c:formatCode>
                <c:ptCount val="28099"/>
                <c:pt idx="0">
                  <c:v>4672</c:v>
                </c:pt>
                <c:pt idx="1">
                  <c:v>6019</c:v>
                </c:pt>
                <c:pt idx="2">
                  <c:v>6213</c:v>
                </c:pt>
                <c:pt idx="3">
                  <c:v>3502</c:v>
                </c:pt>
                <c:pt idx="4">
                  <c:v>4305</c:v>
                </c:pt>
                <c:pt idx="5">
                  <c:v>3076</c:v>
                </c:pt>
                <c:pt idx="6">
                  <c:v>5149</c:v>
                </c:pt>
                <c:pt idx="7">
                  <c:v>1525</c:v>
                </c:pt>
                <c:pt idx="8">
                  <c:v>4092</c:v>
                </c:pt>
                <c:pt idx="9">
                  <c:v>3078</c:v>
                </c:pt>
                <c:pt idx="10">
                  <c:v>5159</c:v>
                </c:pt>
                <c:pt idx="11">
                  <c:v>3537</c:v>
                </c:pt>
                <c:pt idx="12">
                  <c:v>6091</c:v>
                </c:pt>
                <c:pt idx="13">
                  <c:v>1225</c:v>
                </c:pt>
                <c:pt idx="14">
                  <c:v>2712</c:v>
                </c:pt>
                <c:pt idx="15">
                  <c:v>5609</c:v>
                </c:pt>
                <c:pt idx="16">
                  <c:v>4255</c:v>
                </c:pt>
                <c:pt idx="17">
                  <c:v>7101</c:v>
                </c:pt>
                <c:pt idx="18">
                  <c:v>1313</c:v>
                </c:pt>
                <c:pt idx="19">
                  <c:v>1580</c:v>
                </c:pt>
                <c:pt idx="20">
                  <c:v>3526</c:v>
                </c:pt>
                <c:pt idx="21">
                  <c:v>4166</c:v>
                </c:pt>
                <c:pt idx="22">
                  <c:v>4965</c:v>
                </c:pt>
                <c:pt idx="23">
                  <c:v>2324</c:v>
                </c:pt>
                <c:pt idx="24">
                  <c:v>2662</c:v>
                </c:pt>
                <c:pt idx="25">
                  <c:v>6072</c:v>
                </c:pt>
                <c:pt idx="26">
                  <c:v>3882</c:v>
                </c:pt>
                <c:pt idx="27">
                  <c:v>2755</c:v>
                </c:pt>
                <c:pt idx="28">
                  <c:v>2248</c:v>
                </c:pt>
                <c:pt idx="29">
                  <c:v>1334</c:v>
                </c:pt>
                <c:pt idx="30">
                  <c:v>4370</c:v>
                </c:pt>
                <c:pt idx="31">
                  <c:v>2266</c:v>
                </c:pt>
                <c:pt idx="32">
                  <c:v>7575</c:v>
                </c:pt>
                <c:pt idx="33">
                  <c:v>1464</c:v>
                </c:pt>
                <c:pt idx="34">
                  <c:v>3913</c:v>
                </c:pt>
                <c:pt idx="35">
                  <c:v>3519</c:v>
                </c:pt>
                <c:pt idx="36">
                  <c:v>4173</c:v>
                </c:pt>
                <c:pt idx="37">
                  <c:v>3179</c:v>
                </c:pt>
                <c:pt idx="38">
                  <c:v>3383</c:v>
                </c:pt>
                <c:pt idx="39">
                  <c:v>1764</c:v>
                </c:pt>
                <c:pt idx="40">
                  <c:v>6390</c:v>
                </c:pt>
                <c:pt idx="41">
                  <c:v>1234</c:v>
                </c:pt>
                <c:pt idx="42">
                  <c:v>2740</c:v>
                </c:pt>
                <c:pt idx="43">
                  <c:v>4461</c:v>
                </c:pt>
                <c:pt idx="44">
                  <c:v>3093</c:v>
                </c:pt>
                <c:pt idx="45">
                  <c:v>5198</c:v>
                </c:pt>
                <c:pt idx="46">
                  <c:v>5306</c:v>
                </c:pt>
                <c:pt idx="47">
                  <c:v>2237</c:v>
                </c:pt>
                <c:pt idx="48">
                  <c:v>646</c:v>
                </c:pt>
                <c:pt idx="49">
                  <c:v>5231</c:v>
                </c:pt>
                <c:pt idx="50">
                  <c:v>3456</c:v>
                </c:pt>
                <c:pt idx="51">
                  <c:v>3350</c:v>
                </c:pt>
                <c:pt idx="52">
                  <c:v>4109</c:v>
                </c:pt>
                <c:pt idx="53">
                  <c:v>2458</c:v>
                </c:pt>
                <c:pt idx="54">
                  <c:v>1210</c:v>
                </c:pt>
                <c:pt idx="55">
                  <c:v>2416</c:v>
                </c:pt>
                <c:pt idx="56">
                  <c:v>4333</c:v>
                </c:pt>
                <c:pt idx="57">
                  <c:v>2</c:v>
                </c:pt>
                <c:pt idx="58">
                  <c:v>4</c:v>
                </c:pt>
                <c:pt idx="59">
                  <c:v>3411</c:v>
                </c:pt>
                <c:pt idx="60">
                  <c:v>3107</c:v>
                </c:pt>
                <c:pt idx="61">
                  <c:v>3763</c:v>
                </c:pt>
                <c:pt idx="62">
                  <c:v>5135</c:v>
                </c:pt>
                <c:pt idx="63">
                  <c:v>2691</c:v>
                </c:pt>
                <c:pt idx="64">
                  <c:v>5806</c:v>
                </c:pt>
                <c:pt idx="65">
                  <c:v>2640</c:v>
                </c:pt>
                <c:pt idx="66">
                  <c:v>3821</c:v>
                </c:pt>
                <c:pt idx="67">
                  <c:v>4752</c:v>
                </c:pt>
                <c:pt idx="68">
                  <c:v>3160</c:v>
                </c:pt>
                <c:pt idx="69">
                  <c:v>5522</c:v>
                </c:pt>
                <c:pt idx="70">
                  <c:v>3734</c:v>
                </c:pt>
                <c:pt idx="71">
                  <c:v>5280</c:v>
                </c:pt>
                <c:pt idx="72">
                  <c:v>2005</c:v>
                </c:pt>
                <c:pt idx="73">
                  <c:v>4158</c:v>
                </c:pt>
                <c:pt idx="74">
                  <c:v>3672</c:v>
                </c:pt>
                <c:pt idx="75">
                  <c:v>1941</c:v>
                </c:pt>
                <c:pt idx="76">
                  <c:v>2637</c:v>
                </c:pt>
                <c:pt idx="77">
                  <c:v>5814</c:v>
                </c:pt>
                <c:pt idx="78">
                  <c:v>2958</c:v>
                </c:pt>
                <c:pt idx="79">
                  <c:v>1578</c:v>
                </c:pt>
                <c:pt idx="80">
                  <c:v>1700</c:v>
                </c:pt>
                <c:pt idx="81">
                  <c:v>2506</c:v>
                </c:pt>
                <c:pt idx="82">
                  <c:v>4334</c:v>
                </c:pt>
                <c:pt idx="83">
                  <c:v>4095</c:v>
                </c:pt>
                <c:pt idx="84">
                  <c:v>3661</c:v>
                </c:pt>
                <c:pt idx="85">
                  <c:v>2663</c:v>
                </c:pt>
                <c:pt idx="86">
                  <c:v>4947</c:v>
                </c:pt>
                <c:pt idx="87">
                  <c:v>5683</c:v>
                </c:pt>
                <c:pt idx="88">
                  <c:v>3296</c:v>
                </c:pt>
                <c:pt idx="89">
                  <c:v>5261</c:v>
                </c:pt>
                <c:pt idx="90">
                  <c:v>1926</c:v>
                </c:pt>
                <c:pt idx="91">
                  <c:v>3690</c:v>
                </c:pt>
                <c:pt idx="92">
                  <c:v>7158</c:v>
                </c:pt>
                <c:pt idx="93">
                  <c:v>7001</c:v>
                </c:pt>
                <c:pt idx="94">
                  <c:v>6342</c:v>
                </c:pt>
                <c:pt idx="95">
                  <c:v>4546</c:v>
                </c:pt>
                <c:pt idx="96">
                  <c:v>4054</c:v>
                </c:pt>
                <c:pt idx="97">
                  <c:v>5862</c:v>
                </c:pt>
                <c:pt idx="98">
                  <c:v>2216</c:v>
                </c:pt>
                <c:pt idx="99">
                  <c:v>3439</c:v>
                </c:pt>
                <c:pt idx="100">
                  <c:v>6674</c:v>
                </c:pt>
                <c:pt idx="101">
                  <c:v>6101</c:v>
                </c:pt>
                <c:pt idx="102">
                  <c:v>3394</c:v>
                </c:pt>
                <c:pt idx="103">
                  <c:v>5518</c:v>
                </c:pt>
                <c:pt idx="104">
                  <c:v>3085</c:v>
                </c:pt>
                <c:pt idx="105">
                  <c:v>5572</c:v>
                </c:pt>
                <c:pt idx="106">
                  <c:v>2475</c:v>
                </c:pt>
                <c:pt idx="107">
                  <c:v>4805</c:v>
                </c:pt>
                <c:pt idx="108">
                  <c:v>2695</c:v>
                </c:pt>
                <c:pt idx="109">
                  <c:v>4569</c:v>
                </c:pt>
                <c:pt idx="110">
                  <c:v>2939</c:v>
                </c:pt>
                <c:pt idx="111">
                  <c:v>4176</c:v>
                </c:pt>
                <c:pt idx="112">
                  <c:v>5048</c:v>
                </c:pt>
                <c:pt idx="113">
                  <c:v>2691</c:v>
                </c:pt>
                <c:pt idx="114">
                  <c:v>6799</c:v>
                </c:pt>
                <c:pt idx="115">
                  <c:v>1690</c:v>
                </c:pt>
                <c:pt idx="116">
                  <c:v>7048</c:v>
                </c:pt>
                <c:pt idx="117">
                  <c:v>2729</c:v>
                </c:pt>
                <c:pt idx="118">
                  <c:v>4452</c:v>
                </c:pt>
                <c:pt idx="119">
                  <c:v>4197</c:v>
                </c:pt>
                <c:pt idx="120">
                  <c:v>4203</c:v>
                </c:pt>
                <c:pt idx="121">
                  <c:v>3399</c:v>
                </c:pt>
                <c:pt idx="122">
                  <c:v>4914</c:v>
                </c:pt>
                <c:pt idx="123">
                  <c:v>2192</c:v>
                </c:pt>
                <c:pt idx="124">
                  <c:v>4234</c:v>
                </c:pt>
                <c:pt idx="125">
                  <c:v>4283</c:v>
                </c:pt>
                <c:pt idx="126">
                  <c:v>5325</c:v>
                </c:pt>
                <c:pt idx="127">
                  <c:v>8219</c:v>
                </c:pt>
                <c:pt idx="128">
                  <c:v>4061</c:v>
                </c:pt>
                <c:pt idx="129">
                  <c:v>3216</c:v>
                </c:pt>
                <c:pt idx="130">
                  <c:v>3187</c:v>
                </c:pt>
                <c:pt idx="131">
                  <c:v>3430</c:v>
                </c:pt>
                <c:pt idx="132">
                  <c:v>3518</c:v>
                </c:pt>
                <c:pt idx="133">
                  <c:v>2536</c:v>
                </c:pt>
                <c:pt idx="134">
                  <c:v>4535</c:v>
                </c:pt>
                <c:pt idx="135">
                  <c:v>4997</c:v>
                </c:pt>
                <c:pt idx="136">
                  <c:v>3539</c:v>
                </c:pt>
                <c:pt idx="137">
                  <c:v>4932</c:v>
                </c:pt>
                <c:pt idx="138">
                  <c:v>5417</c:v>
                </c:pt>
                <c:pt idx="139">
                  <c:v>4783</c:v>
                </c:pt>
                <c:pt idx="140">
                  <c:v>3210</c:v>
                </c:pt>
                <c:pt idx="141">
                  <c:v>4325</c:v>
                </c:pt>
                <c:pt idx="142">
                  <c:v>2241</c:v>
                </c:pt>
                <c:pt idx="143">
                  <c:v>7135</c:v>
                </c:pt>
                <c:pt idx="144">
                  <c:v>2233</c:v>
                </c:pt>
                <c:pt idx="145">
                  <c:v>5815</c:v>
                </c:pt>
                <c:pt idx="146">
                  <c:v>2665</c:v>
                </c:pt>
                <c:pt idx="147">
                  <c:v>4942</c:v>
                </c:pt>
                <c:pt idx="148">
                  <c:v>7906</c:v>
                </c:pt>
                <c:pt idx="149">
                  <c:v>2846</c:v>
                </c:pt>
                <c:pt idx="150">
                  <c:v>2901</c:v>
                </c:pt>
                <c:pt idx="151">
                  <c:v>5151</c:v>
                </c:pt>
                <c:pt idx="152">
                  <c:v>5874</c:v>
                </c:pt>
                <c:pt idx="153">
                  <c:v>5442</c:v>
                </c:pt>
                <c:pt idx="154">
                  <c:v>4608</c:v>
                </c:pt>
                <c:pt idx="155">
                  <c:v>4806</c:v>
                </c:pt>
                <c:pt idx="156">
                  <c:v>2631</c:v>
                </c:pt>
                <c:pt idx="157">
                  <c:v>3016</c:v>
                </c:pt>
                <c:pt idx="158">
                  <c:v>4023</c:v>
                </c:pt>
                <c:pt idx="159">
                  <c:v>4639</c:v>
                </c:pt>
                <c:pt idx="160">
                  <c:v>2779</c:v>
                </c:pt>
                <c:pt idx="161">
                  <c:v>4399</c:v>
                </c:pt>
                <c:pt idx="162">
                  <c:v>3321</c:v>
                </c:pt>
                <c:pt idx="163">
                  <c:v>1688</c:v>
                </c:pt>
                <c:pt idx="164">
                  <c:v>2711</c:v>
                </c:pt>
                <c:pt idx="165">
                  <c:v>2307</c:v>
                </c:pt>
                <c:pt idx="166">
                  <c:v>1699</c:v>
                </c:pt>
                <c:pt idx="167">
                  <c:v>2397</c:v>
                </c:pt>
                <c:pt idx="168">
                  <c:v>3218</c:v>
                </c:pt>
                <c:pt idx="169">
                  <c:v>6037</c:v>
                </c:pt>
                <c:pt idx="170">
                  <c:v>4288</c:v>
                </c:pt>
                <c:pt idx="171">
                  <c:v>6047</c:v>
                </c:pt>
                <c:pt idx="172">
                  <c:v>2803</c:v>
                </c:pt>
                <c:pt idx="173">
                  <c:v>3395</c:v>
                </c:pt>
                <c:pt idx="174">
                  <c:v>6215</c:v>
                </c:pt>
                <c:pt idx="175">
                  <c:v>2831</c:v>
                </c:pt>
                <c:pt idx="176">
                  <c:v>4864</c:v>
                </c:pt>
                <c:pt idx="177">
                  <c:v>3149</c:v>
                </c:pt>
                <c:pt idx="178">
                  <c:v>6767</c:v>
                </c:pt>
                <c:pt idx="179">
                  <c:v>3659</c:v>
                </c:pt>
                <c:pt idx="180">
                  <c:v>4882</c:v>
                </c:pt>
                <c:pt idx="181">
                  <c:v>7093</c:v>
                </c:pt>
                <c:pt idx="182">
                  <c:v>3873</c:v>
                </c:pt>
                <c:pt idx="183">
                  <c:v>5130</c:v>
                </c:pt>
                <c:pt idx="184">
                  <c:v>6116</c:v>
                </c:pt>
                <c:pt idx="185">
                  <c:v>5539</c:v>
                </c:pt>
                <c:pt idx="186">
                  <c:v>5185</c:v>
                </c:pt>
                <c:pt idx="187">
                  <c:v>2936</c:v>
                </c:pt>
                <c:pt idx="188">
                  <c:v>4286</c:v>
                </c:pt>
                <c:pt idx="189">
                  <c:v>3973</c:v>
                </c:pt>
                <c:pt idx="190">
                  <c:v>2830</c:v>
                </c:pt>
                <c:pt idx="191">
                  <c:v>4882</c:v>
                </c:pt>
                <c:pt idx="192">
                  <c:v>2599</c:v>
                </c:pt>
                <c:pt idx="193">
                  <c:v>6708</c:v>
                </c:pt>
                <c:pt idx="194">
                  <c:v>3849</c:v>
                </c:pt>
                <c:pt idx="195">
                  <c:v>3528</c:v>
                </c:pt>
                <c:pt idx="196">
                  <c:v>4294</c:v>
                </c:pt>
                <c:pt idx="197">
                  <c:v>3034</c:v>
                </c:pt>
                <c:pt idx="198">
                  <c:v>2387</c:v>
                </c:pt>
                <c:pt idx="199">
                  <c:v>2444</c:v>
                </c:pt>
                <c:pt idx="200">
                  <c:v>7336</c:v>
                </c:pt>
                <c:pt idx="201">
                  <c:v>4424</c:v>
                </c:pt>
                <c:pt idx="202">
                  <c:v>4660</c:v>
                </c:pt>
                <c:pt idx="203">
                  <c:v>6380</c:v>
                </c:pt>
                <c:pt idx="204">
                  <c:v>6237</c:v>
                </c:pt>
                <c:pt idx="205">
                  <c:v>3916</c:v>
                </c:pt>
                <c:pt idx="206">
                  <c:v>6594</c:v>
                </c:pt>
                <c:pt idx="207">
                  <c:v>1370</c:v>
                </c:pt>
                <c:pt idx="208">
                  <c:v>5167</c:v>
                </c:pt>
                <c:pt idx="209">
                  <c:v>3708</c:v>
                </c:pt>
                <c:pt idx="210">
                  <c:v>1775</c:v>
                </c:pt>
                <c:pt idx="211">
                  <c:v>2732</c:v>
                </c:pt>
                <c:pt idx="212">
                  <c:v>3253</c:v>
                </c:pt>
                <c:pt idx="213">
                  <c:v>4843</c:v>
                </c:pt>
                <c:pt idx="214">
                  <c:v>5403</c:v>
                </c:pt>
                <c:pt idx="215">
                  <c:v>2676</c:v>
                </c:pt>
                <c:pt idx="216">
                  <c:v>5392</c:v>
                </c:pt>
                <c:pt idx="217">
                  <c:v>2988</c:v>
                </c:pt>
                <c:pt idx="218">
                  <c:v>7263</c:v>
                </c:pt>
                <c:pt idx="219">
                  <c:v>2106</c:v>
                </c:pt>
                <c:pt idx="220">
                  <c:v>6477</c:v>
                </c:pt>
                <c:pt idx="221">
                  <c:v>3164</c:v>
                </c:pt>
                <c:pt idx="222">
                  <c:v>4593</c:v>
                </c:pt>
                <c:pt idx="223">
                  <c:v>3985</c:v>
                </c:pt>
                <c:pt idx="224">
                  <c:v>3887</c:v>
                </c:pt>
                <c:pt idx="225">
                  <c:v>1803</c:v>
                </c:pt>
                <c:pt idx="226">
                  <c:v>3647</c:v>
                </c:pt>
                <c:pt idx="227">
                  <c:v>3495</c:v>
                </c:pt>
                <c:pt idx="228">
                  <c:v>4239</c:v>
                </c:pt>
                <c:pt idx="229">
                  <c:v>4592</c:v>
                </c:pt>
                <c:pt idx="230">
                  <c:v>2971</c:v>
                </c:pt>
                <c:pt idx="231">
                  <c:v>2054</c:v>
                </c:pt>
                <c:pt idx="232">
                  <c:v>7105</c:v>
                </c:pt>
                <c:pt idx="233">
                  <c:v>4526</c:v>
                </c:pt>
                <c:pt idx="234">
                  <c:v>5936</c:v>
                </c:pt>
                <c:pt idx="235">
                  <c:v>3604</c:v>
                </c:pt>
                <c:pt idx="236">
                  <c:v>5784</c:v>
                </c:pt>
                <c:pt idx="237">
                  <c:v>3401</c:v>
                </c:pt>
                <c:pt idx="238">
                  <c:v>2047</c:v>
                </c:pt>
                <c:pt idx="239">
                  <c:v>3136</c:v>
                </c:pt>
                <c:pt idx="240">
                  <c:v>5051</c:v>
                </c:pt>
                <c:pt idx="241">
                  <c:v>3685</c:v>
                </c:pt>
                <c:pt idx="242">
                  <c:v>6641</c:v>
                </c:pt>
                <c:pt idx="243">
                  <c:v>3578</c:v>
                </c:pt>
                <c:pt idx="244">
                  <c:v>4337</c:v>
                </c:pt>
                <c:pt idx="245">
                  <c:v>5843</c:v>
                </c:pt>
                <c:pt idx="246">
                  <c:v>1961</c:v>
                </c:pt>
                <c:pt idx="247">
                  <c:v>3064</c:v>
                </c:pt>
                <c:pt idx="248">
                  <c:v>3324</c:v>
                </c:pt>
                <c:pt idx="249">
                  <c:v>2567</c:v>
                </c:pt>
                <c:pt idx="250">
                  <c:v>5539</c:v>
                </c:pt>
                <c:pt idx="251">
                  <c:v>5355</c:v>
                </c:pt>
                <c:pt idx="252">
                  <c:v>1220</c:v>
                </c:pt>
                <c:pt idx="253">
                  <c:v>6438</c:v>
                </c:pt>
                <c:pt idx="254">
                  <c:v>6298</c:v>
                </c:pt>
                <c:pt idx="255">
                  <c:v>2289</c:v>
                </c:pt>
                <c:pt idx="256">
                  <c:v>3392</c:v>
                </c:pt>
                <c:pt idx="257">
                  <c:v>6078</c:v>
                </c:pt>
                <c:pt idx="258">
                  <c:v>4136</c:v>
                </c:pt>
                <c:pt idx="259">
                  <c:v>5567</c:v>
                </c:pt>
                <c:pt idx="260">
                  <c:v>4801</c:v>
                </c:pt>
                <c:pt idx="261">
                  <c:v>3587</c:v>
                </c:pt>
                <c:pt idx="262">
                  <c:v>3240</c:v>
                </c:pt>
                <c:pt idx="263">
                  <c:v>2114</c:v>
                </c:pt>
                <c:pt idx="264">
                  <c:v>3500</c:v>
                </c:pt>
                <c:pt idx="265">
                  <c:v>3960</c:v>
                </c:pt>
                <c:pt idx="266">
                  <c:v>4609</c:v>
                </c:pt>
                <c:pt idx="267">
                  <c:v>4585</c:v>
                </c:pt>
                <c:pt idx="268">
                  <c:v>3430</c:v>
                </c:pt>
                <c:pt idx="269">
                  <c:v>2378</c:v>
                </c:pt>
                <c:pt idx="270">
                  <c:v>7560</c:v>
                </c:pt>
                <c:pt idx="271">
                  <c:v>3078</c:v>
                </c:pt>
                <c:pt idx="272">
                  <c:v>4947</c:v>
                </c:pt>
                <c:pt idx="273">
                  <c:v>5416</c:v>
                </c:pt>
                <c:pt idx="274">
                  <c:v>7229</c:v>
                </c:pt>
                <c:pt idx="275">
                  <c:v>6971</c:v>
                </c:pt>
                <c:pt idx="276">
                  <c:v>5250</c:v>
                </c:pt>
                <c:pt idx="277">
                  <c:v>5511</c:v>
                </c:pt>
                <c:pt idx="278">
                  <c:v>3281</c:v>
                </c:pt>
                <c:pt idx="279">
                  <c:v>6312</c:v>
                </c:pt>
                <c:pt idx="280">
                  <c:v>1914</c:v>
                </c:pt>
                <c:pt idx="281">
                  <c:v>3847</c:v>
                </c:pt>
                <c:pt idx="282">
                  <c:v>3507</c:v>
                </c:pt>
                <c:pt idx="283">
                  <c:v>6424</c:v>
                </c:pt>
                <c:pt idx="284">
                  <c:v>6213</c:v>
                </c:pt>
                <c:pt idx="285">
                  <c:v>1549</c:v>
                </c:pt>
                <c:pt idx="286">
                  <c:v>6677</c:v>
                </c:pt>
                <c:pt idx="287">
                  <c:v>3359</c:v>
                </c:pt>
                <c:pt idx="288">
                  <c:v>3838</c:v>
                </c:pt>
                <c:pt idx="289">
                  <c:v>4863</c:v>
                </c:pt>
                <c:pt idx="290">
                  <c:v>4116</c:v>
                </c:pt>
                <c:pt idx="291">
                  <c:v>3689</c:v>
                </c:pt>
                <c:pt idx="292">
                  <c:v>3960</c:v>
                </c:pt>
                <c:pt idx="293">
                  <c:v>2790</c:v>
                </c:pt>
                <c:pt idx="294">
                  <c:v>7015</c:v>
                </c:pt>
                <c:pt idx="295">
                  <c:v>7079</c:v>
                </c:pt>
                <c:pt idx="296">
                  <c:v>4942</c:v>
                </c:pt>
                <c:pt idx="297">
                  <c:v>5210</c:v>
                </c:pt>
                <c:pt idx="298">
                  <c:v>3588</c:v>
                </c:pt>
                <c:pt idx="299">
                  <c:v>6967</c:v>
                </c:pt>
                <c:pt idx="300">
                  <c:v>4548</c:v>
                </c:pt>
                <c:pt idx="301">
                  <c:v>4969</c:v>
                </c:pt>
                <c:pt idx="302">
                  <c:v>3327</c:v>
                </c:pt>
                <c:pt idx="303">
                  <c:v>2349</c:v>
                </c:pt>
                <c:pt idx="304">
                  <c:v>2861</c:v>
                </c:pt>
                <c:pt idx="305">
                  <c:v>6798</c:v>
                </c:pt>
                <c:pt idx="306">
                  <c:v>6449</c:v>
                </c:pt>
                <c:pt idx="307">
                  <c:v>6313</c:v>
                </c:pt>
                <c:pt idx="308">
                  <c:v>2761</c:v>
                </c:pt>
                <c:pt idx="309">
                  <c:v>6844</c:v>
                </c:pt>
                <c:pt idx="310">
                  <c:v>4065</c:v>
                </c:pt>
                <c:pt idx="311">
                  <c:v>3330</c:v>
                </c:pt>
                <c:pt idx="312">
                  <c:v>4603</c:v>
                </c:pt>
                <c:pt idx="313">
                  <c:v>4064</c:v>
                </c:pt>
                <c:pt idx="314">
                  <c:v>10</c:v>
                </c:pt>
                <c:pt idx="315">
                  <c:v>0</c:v>
                </c:pt>
                <c:pt idx="316">
                  <c:v>4</c:v>
                </c:pt>
                <c:pt idx="317">
                  <c:v>3843</c:v>
                </c:pt>
                <c:pt idx="318">
                  <c:v>3740</c:v>
                </c:pt>
                <c:pt idx="319">
                  <c:v>4268</c:v>
                </c:pt>
                <c:pt idx="320">
                  <c:v>4276</c:v>
                </c:pt>
                <c:pt idx="321">
                  <c:v>6642</c:v>
                </c:pt>
                <c:pt idx="322">
                  <c:v>4447</c:v>
                </c:pt>
                <c:pt idx="323">
                  <c:v>7104</c:v>
                </c:pt>
                <c:pt idx="324">
                  <c:v>6850</c:v>
                </c:pt>
                <c:pt idx="325">
                  <c:v>5887</c:v>
                </c:pt>
                <c:pt idx="326">
                  <c:v>4581</c:v>
                </c:pt>
                <c:pt idx="327">
                  <c:v>6305</c:v>
                </c:pt>
                <c:pt idx="328">
                  <c:v>6930</c:v>
                </c:pt>
                <c:pt idx="329">
                  <c:v>2161</c:v>
                </c:pt>
                <c:pt idx="330">
                  <c:v>2700</c:v>
                </c:pt>
                <c:pt idx="331">
                  <c:v>6547</c:v>
                </c:pt>
                <c:pt idx="332">
                  <c:v>4662</c:v>
                </c:pt>
                <c:pt idx="333">
                  <c:v>5705</c:v>
                </c:pt>
                <c:pt idx="334">
                  <c:v>4748</c:v>
                </c:pt>
                <c:pt idx="335">
                  <c:v>5940</c:v>
                </c:pt>
                <c:pt idx="336">
                  <c:v>2292</c:v>
                </c:pt>
                <c:pt idx="337">
                  <c:v>3869</c:v>
                </c:pt>
                <c:pt idx="338">
                  <c:v>6892</c:v>
                </c:pt>
                <c:pt idx="339">
                  <c:v>5389</c:v>
                </c:pt>
                <c:pt idx="340">
                  <c:v>4997</c:v>
                </c:pt>
                <c:pt idx="341">
                  <c:v>5410</c:v>
                </c:pt>
                <c:pt idx="342">
                  <c:v>1617</c:v>
                </c:pt>
                <c:pt idx="343">
                  <c:v>3450</c:v>
                </c:pt>
                <c:pt idx="344">
                  <c:v>4313</c:v>
                </c:pt>
                <c:pt idx="345">
                  <c:v>3956</c:v>
                </c:pt>
                <c:pt idx="346">
                  <c:v>4397</c:v>
                </c:pt>
                <c:pt idx="347">
                  <c:v>2170</c:v>
                </c:pt>
                <c:pt idx="348">
                  <c:v>2305</c:v>
                </c:pt>
                <c:pt idx="349">
                  <c:v>3148</c:v>
                </c:pt>
                <c:pt idx="350">
                  <c:v>2228</c:v>
                </c:pt>
                <c:pt idx="351">
                  <c:v>5593</c:v>
                </c:pt>
                <c:pt idx="352">
                  <c:v>4832</c:v>
                </c:pt>
                <c:pt idx="353">
                  <c:v>5051</c:v>
                </c:pt>
                <c:pt idx="354">
                  <c:v>5872</c:v>
                </c:pt>
                <c:pt idx="355">
                  <c:v>5746</c:v>
                </c:pt>
                <c:pt idx="356">
                  <c:v>4456</c:v>
                </c:pt>
                <c:pt idx="357">
                  <c:v>4767</c:v>
                </c:pt>
                <c:pt idx="358">
                  <c:v>4329</c:v>
                </c:pt>
                <c:pt idx="359">
                  <c:v>6053</c:v>
                </c:pt>
                <c:pt idx="360">
                  <c:v>4744</c:v>
                </c:pt>
                <c:pt idx="361">
                  <c:v>5503</c:v>
                </c:pt>
                <c:pt idx="362">
                  <c:v>5774</c:v>
                </c:pt>
                <c:pt idx="363">
                  <c:v>4226</c:v>
                </c:pt>
                <c:pt idx="364">
                  <c:v>3979</c:v>
                </c:pt>
                <c:pt idx="365">
                  <c:v>4253</c:v>
                </c:pt>
                <c:pt idx="366">
                  <c:v>6503</c:v>
                </c:pt>
                <c:pt idx="367">
                  <c:v>5913</c:v>
                </c:pt>
                <c:pt idx="368">
                  <c:v>5273</c:v>
                </c:pt>
                <c:pt idx="369">
                  <c:v>3164</c:v>
                </c:pt>
                <c:pt idx="370">
                  <c:v>5702</c:v>
                </c:pt>
                <c:pt idx="371">
                  <c:v>3995</c:v>
                </c:pt>
                <c:pt idx="372">
                  <c:v>3850</c:v>
                </c:pt>
                <c:pt idx="373">
                  <c:v>6329</c:v>
                </c:pt>
                <c:pt idx="374">
                  <c:v>5571</c:v>
                </c:pt>
                <c:pt idx="375">
                  <c:v>8426</c:v>
                </c:pt>
                <c:pt idx="376">
                  <c:v>5775</c:v>
                </c:pt>
                <c:pt idx="377">
                  <c:v>4954</c:v>
                </c:pt>
                <c:pt idx="378">
                  <c:v>5110</c:v>
                </c:pt>
                <c:pt idx="379">
                  <c:v>5935</c:v>
                </c:pt>
                <c:pt idx="380">
                  <c:v>6862</c:v>
                </c:pt>
                <c:pt idx="381">
                  <c:v>2</c:v>
                </c:pt>
                <c:pt idx="382">
                  <c:v>3107</c:v>
                </c:pt>
                <c:pt idx="383">
                  <c:v>2050</c:v>
                </c:pt>
                <c:pt idx="384">
                  <c:v>3764</c:v>
                </c:pt>
                <c:pt idx="385">
                  <c:v>4273</c:v>
                </c:pt>
                <c:pt idx="386">
                  <c:v>7656</c:v>
                </c:pt>
                <c:pt idx="387">
                  <c:v>5108</c:v>
                </c:pt>
                <c:pt idx="388">
                  <c:v>5345</c:v>
                </c:pt>
                <c:pt idx="389">
                  <c:v>6115</c:v>
                </c:pt>
                <c:pt idx="390">
                  <c:v>4279</c:v>
                </c:pt>
                <c:pt idx="391">
                  <c:v>4634</c:v>
                </c:pt>
                <c:pt idx="392">
                  <c:v>4659</c:v>
                </c:pt>
                <c:pt idx="393">
                  <c:v>7251</c:v>
                </c:pt>
                <c:pt idx="394">
                  <c:v>2047</c:v>
                </c:pt>
                <c:pt idx="395">
                  <c:v>7386</c:v>
                </c:pt>
                <c:pt idx="396">
                  <c:v>4976</c:v>
                </c:pt>
                <c:pt idx="397">
                  <c:v>7355</c:v>
                </c:pt>
                <c:pt idx="398">
                  <c:v>5385</c:v>
                </c:pt>
                <c:pt idx="399">
                  <c:v>6612</c:v>
                </c:pt>
                <c:pt idx="400">
                  <c:v>5631</c:v>
                </c:pt>
                <c:pt idx="401">
                  <c:v>5177</c:v>
                </c:pt>
                <c:pt idx="402">
                  <c:v>4964</c:v>
                </c:pt>
                <c:pt idx="403">
                  <c:v>6228</c:v>
                </c:pt>
                <c:pt idx="404">
                  <c:v>4363</c:v>
                </c:pt>
                <c:pt idx="405">
                  <c:v>5956</c:v>
                </c:pt>
                <c:pt idx="406">
                  <c:v>6829</c:v>
                </c:pt>
                <c:pt idx="407">
                  <c:v>4158</c:v>
                </c:pt>
                <c:pt idx="408">
                  <c:v>5456</c:v>
                </c:pt>
                <c:pt idx="409">
                  <c:v>3127</c:v>
                </c:pt>
                <c:pt idx="410">
                  <c:v>4932</c:v>
                </c:pt>
                <c:pt idx="411">
                  <c:v>3800</c:v>
                </c:pt>
                <c:pt idx="412">
                  <c:v>3418</c:v>
                </c:pt>
                <c:pt idx="413">
                  <c:v>6179</c:v>
                </c:pt>
                <c:pt idx="414">
                  <c:v>4376</c:v>
                </c:pt>
                <c:pt idx="415">
                  <c:v>7184</c:v>
                </c:pt>
                <c:pt idx="416">
                  <c:v>5519</c:v>
                </c:pt>
                <c:pt idx="417">
                  <c:v>5080</c:v>
                </c:pt>
                <c:pt idx="418">
                  <c:v>2604</c:v>
                </c:pt>
                <c:pt idx="419">
                  <c:v>6265</c:v>
                </c:pt>
                <c:pt idx="420">
                  <c:v>4212</c:v>
                </c:pt>
                <c:pt idx="421">
                  <c:v>4525</c:v>
                </c:pt>
                <c:pt idx="422">
                  <c:v>5493</c:v>
                </c:pt>
                <c:pt idx="423">
                  <c:v>4988</c:v>
                </c:pt>
                <c:pt idx="424">
                  <c:v>6036</c:v>
                </c:pt>
                <c:pt idx="425">
                  <c:v>3888</c:v>
                </c:pt>
                <c:pt idx="426">
                  <c:v>4296</c:v>
                </c:pt>
                <c:pt idx="427">
                  <c:v>5593</c:v>
                </c:pt>
                <c:pt idx="428">
                  <c:v>4417</c:v>
                </c:pt>
                <c:pt idx="429">
                  <c:v>7077</c:v>
                </c:pt>
                <c:pt idx="430">
                  <c:v>2774</c:v>
                </c:pt>
                <c:pt idx="431">
                  <c:v>3052</c:v>
                </c:pt>
                <c:pt idx="432">
                  <c:v>4102</c:v>
                </c:pt>
                <c:pt idx="433">
                  <c:v>3076</c:v>
                </c:pt>
                <c:pt idx="434">
                  <c:v>4585</c:v>
                </c:pt>
                <c:pt idx="435">
                  <c:v>2451</c:v>
                </c:pt>
                <c:pt idx="436">
                  <c:v>2999</c:v>
                </c:pt>
                <c:pt idx="437">
                  <c:v>5211</c:v>
                </c:pt>
                <c:pt idx="438">
                  <c:v>6438</c:v>
                </c:pt>
                <c:pt idx="439">
                  <c:v>3727</c:v>
                </c:pt>
                <c:pt idx="440">
                  <c:v>7291</c:v>
                </c:pt>
                <c:pt idx="441">
                  <c:v>6135</c:v>
                </c:pt>
                <c:pt idx="442">
                  <c:v>7472</c:v>
                </c:pt>
                <c:pt idx="443">
                  <c:v>5491</c:v>
                </c:pt>
                <c:pt idx="444">
                  <c:v>5768</c:v>
                </c:pt>
                <c:pt idx="445">
                  <c:v>4100</c:v>
                </c:pt>
                <c:pt idx="446">
                  <c:v>4809</c:v>
                </c:pt>
                <c:pt idx="447">
                  <c:v>3853</c:v>
                </c:pt>
                <c:pt idx="448">
                  <c:v>4659</c:v>
                </c:pt>
                <c:pt idx="449">
                  <c:v>2222</c:v>
                </c:pt>
                <c:pt idx="450">
                  <c:v>5781</c:v>
                </c:pt>
                <c:pt idx="451">
                  <c:v>3460</c:v>
                </c:pt>
                <c:pt idx="452">
                  <c:v>6860</c:v>
                </c:pt>
                <c:pt idx="453">
                  <c:v>5261</c:v>
                </c:pt>
                <c:pt idx="454">
                  <c:v>2564</c:v>
                </c:pt>
                <c:pt idx="455">
                  <c:v>4218</c:v>
                </c:pt>
                <c:pt idx="456">
                  <c:v>4888</c:v>
                </c:pt>
                <c:pt idx="457">
                  <c:v>4908</c:v>
                </c:pt>
                <c:pt idx="458">
                  <c:v>1851</c:v>
                </c:pt>
                <c:pt idx="459">
                  <c:v>3552</c:v>
                </c:pt>
                <c:pt idx="460">
                  <c:v>7539</c:v>
                </c:pt>
                <c:pt idx="461">
                  <c:v>7943</c:v>
                </c:pt>
                <c:pt idx="462">
                  <c:v>3806</c:v>
                </c:pt>
                <c:pt idx="463">
                  <c:v>5383</c:v>
                </c:pt>
                <c:pt idx="464">
                  <c:v>0</c:v>
                </c:pt>
                <c:pt idx="465">
                  <c:v>4429</c:v>
                </c:pt>
                <c:pt idx="466">
                  <c:v>7151</c:v>
                </c:pt>
                <c:pt idx="467">
                  <c:v>3963</c:v>
                </c:pt>
                <c:pt idx="468">
                  <c:v>3777</c:v>
                </c:pt>
                <c:pt idx="469">
                  <c:v>3176</c:v>
                </c:pt>
                <c:pt idx="470">
                  <c:v>5766</c:v>
                </c:pt>
                <c:pt idx="471">
                  <c:v>3571</c:v>
                </c:pt>
                <c:pt idx="472">
                  <c:v>1572</c:v>
                </c:pt>
                <c:pt idx="473">
                  <c:v>3103</c:v>
                </c:pt>
                <c:pt idx="474">
                  <c:v>4222</c:v>
                </c:pt>
                <c:pt idx="475">
                  <c:v>4720</c:v>
                </c:pt>
                <c:pt idx="476">
                  <c:v>1364</c:v>
                </c:pt>
                <c:pt idx="477">
                  <c:v>3468</c:v>
                </c:pt>
                <c:pt idx="478">
                  <c:v>6744</c:v>
                </c:pt>
                <c:pt idx="479">
                  <c:v>4482</c:v>
                </c:pt>
                <c:pt idx="480">
                  <c:v>3948</c:v>
                </c:pt>
                <c:pt idx="481">
                  <c:v>4272</c:v>
                </c:pt>
                <c:pt idx="482">
                  <c:v>4490</c:v>
                </c:pt>
                <c:pt idx="483">
                  <c:v>653</c:v>
                </c:pt>
                <c:pt idx="484">
                  <c:v>3910</c:v>
                </c:pt>
                <c:pt idx="485">
                  <c:v>2769</c:v>
                </c:pt>
                <c:pt idx="486">
                  <c:v>2553</c:v>
                </c:pt>
                <c:pt idx="487">
                  <c:v>2909</c:v>
                </c:pt>
                <c:pt idx="488">
                  <c:v>4693</c:v>
                </c:pt>
                <c:pt idx="489">
                  <c:v>2797</c:v>
                </c:pt>
                <c:pt idx="490">
                  <c:v>2871</c:v>
                </c:pt>
                <c:pt idx="491">
                  <c:v>3049</c:v>
                </c:pt>
                <c:pt idx="492">
                  <c:v>7165</c:v>
                </c:pt>
                <c:pt idx="493">
                  <c:v>2844</c:v>
                </c:pt>
                <c:pt idx="494">
                  <c:v>3105</c:v>
                </c:pt>
                <c:pt idx="495">
                  <c:v>4199</c:v>
                </c:pt>
                <c:pt idx="496">
                  <c:v>3602</c:v>
                </c:pt>
                <c:pt idx="497">
                  <c:v>4893</c:v>
                </c:pt>
                <c:pt idx="498">
                  <c:v>5606</c:v>
                </c:pt>
                <c:pt idx="499">
                  <c:v>1992</c:v>
                </c:pt>
                <c:pt idx="500">
                  <c:v>1679</c:v>
                </c:pt>
                <c:pt idx="501">
                  <c:v>2167</c:v>
                </c:pt>
                <c:pt idx="502">
                  <c:v>2292</c:v>
                </c:pt>
                <c:pt idx="503">
                  <c:v>5129</c:v>
                </c:pt>
                <c:pt idx="504">
                  <c:v>4775</c:v>
                </c:pt>
                <c:pt idx="505">
                  <c:v>5470</c:v>
                </c:pt>
                <c:pt idx="506">
                  <c:v>3715</c:v>
                </c:pt>
                <c:pt idx="507">
                  <c:v>3476</c:v>
                </c:pt>
                <c:pt idx="508">
                  <c:v>2909</c:v>
                </c:pt>
                <c:pt idx="509">
                  <c:v>5426</c:v>
                </c:pt>
                <c:pt idx="510">
                  <c:v>3997</c:v>
                </c:pt>
                <c:pt idx="511">
                  <c:v>4213</c:v>
                </c:pt>
                <c:pt idx="512">
                  <c:v>4566</c:v>
                </c:pt>
                <c:pt idx="513">
                  <c:v>7678</c:v>
                </c:pt>
                <c:pt idx="514">
                  <c:v>4429</c:v>
                </c:pt>
                <c:pt idx="515">
                  <c:v>5598</c:v>
                </c:pt>
                <c:pt idx="516">
                  <c:v>6324</c:v>
                </c:pt>
                <c:pt idx="517">
                  <c:v>5013</c:v>
                </c:pt>
                <c:pt idx="518">
                  <c:v>6248</c:v>
                </c:pt>
                <c:pt idx="519">
                  <c:v>8025</c:v>
                </c:pt>
              </c:numCache>
            </c:numRef>
          </c:xVal>
          <c:yVal>
            <c:numRef>
              <c:f>'Tract Database'!$T$2:$T$28100</c:f>
              <c:numCache>
                <c:formatCode>General</c:formatCode>
                <c:ptCount val="28099"/>
                <c:pt idx="0">
                  <c:v>-1</c:v>
                </c:pt>
                <c:pt idx="1">
                  <c:v>1</c:v>
                </c:pt>
                <c:pt idx="2">
                  <c:v>-3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4</c:v>
                </c:pt>
                <c:pt idx="7">
                  <c:v>-2</c:v>
                </c:pt>
                <c:pt idx="8">
                  <c:v>-1</c:v>
                </c:pt>
                <c:pt idx="9">
                  <c:v>-3</c:v>
                </c:pt>
                <c:pt idx="10">
                  <c:v>-1</c:v>
                </c:pt>
                <c:pt idx="11">
                  <c:v>2</c:v>
                </c:pt>
                <c:pt idx="12">
                  <c:v>4</c:v>
                </c:pt>
                <c:pt idx="13">
                  <c:v>-1</c:v>
                </c:pt>
                <c:pt idx="14">
                  <c:v>-3</c:v>
                </c:pt>
                <c:pt idx="15">
                  <c:v>0</c:v>
                </c:pt>
                <c:pt idx="16">
                  <c:v>0</c:v>
                </c:pt>
                <c:pt idx="17">
                  <c:v>3</c:v>
                </c:pt>
                <c:pt idx="18">
                  <c:v>-2</c:v>
                </c:pt>
                <c:pt idx="19">
                  <c:v>0</c:v>
                </c:pt>
                <c:pt idx="20">
                  <c:v>-1</c:v>
                </c:pt>
                <c:pt idx="21">
                  <c:v>3</c:v>
                </c:pt>
                <c:pt idx="22">
                  <c:v>2</c:v>
                </c:pt>
                <c:pt idx="23">
                  <c:v>0</c:v>
                </c:pt>
                <c:pt idx="24">
                  <c:v>0</c:v>
                </c:pt>
                <c:pt idx="25">
                  <c:v>-1</c:v>
                </c:pt>
                <c:pt idx="26">
                  <c:v>4</c:v>
                </c:pt>
                <c:pt idx="27">
                  <c:v>-6</c:v>
                </c:pt>
                <c:pt idx="28">
                  <c:v>-1</c:v>
                </c:pt>
                <c:pt idx="29">
                  <c:v>0</c:v>
                </c:pt>
                <c:pt idx="30">
                  <c:v>-1</c:v>
                </c:pt>
                <c:pt idx="31">
                  <c:v>0</c:v>
                </c:pt>
                <c:pt idx="32">
                  <c:v>-1</c:v>
                </c:pt>
                <c:pt idx="33">
                  <c:v>7</c:v>
                </c:pt>
                <c:pt idx="34">
                  <c:v>1</c:v>
                </c:pt>
                <c:pt idx="35">
                  <c:v>-3</c:v>
                </c:pt>
                <c:pt idx="36">
                  <c:v>0</c:v>
                </c:pt>
                <c:pt idx="37">
                  <c:v>2</c:v>
                </c:pt>
                <c:pt idx="38">
                  <c:v>1</c:v>
                </c:pt>
                <c:pt idx="39">
                  <c:v>1</c:v>
                </c:pt>
                <c:pt idx="40">
                  <c:v>3</c:v>
                </c:pt>
                <c:pt idx="41">
                  <c:v>1</c:v>
                </c:pt>
                <c:pt idx="42">
                  <c:v>-1</c:v>
                </c:pt>
                <c:pt idx="43">
                  <c:v>0</c:v>
                </c:pt>
                <c:pt idx="44">
                  <c:v>3</c:v>
                </c:pt>
                <c:pt idx="45">
                  <c:v>0</c:v>
                </c:pt>
                <c:pt idx="46">
                  <c:v>-1</c:v>
                </c:pt>
                <c:pt idx="47">
                  <c:v>-1</c:v>
                </c:pt>
                <c:pt idx="48">
                  <c:v>6</c:v>
                </c:pt>
                <c:pt idx="49">
                  <c:v>-3</c:v>
                </c:pt>
                <c:pt idx="50">
                  <c:v>-3</c:v>
                </c:pt>
                <c:pt idx="51">
                  <c:v>0</c:v>
                </c:pt>
                <c:pt idx="52">
                  <c:v>-1</c:v>
                </c:pt>
                <c:pt idx="53">
                  <c:v>-3</c:v>
                </c:pt>
                <c:pt idx="54">
                  <c:v>2</c:v>
                </c:pt>
                <c:pt idx="55">
                  <c:v>4</c:v>
                </c:pt>
                <c:pt idx="56">
                  <c:v>-5</c:v>
                </c:pt>
                <c:pt idx="57">
                  <c:v>-2</c:v>
                </c:pt>
                <c:pt idx="58">
                  <c:v>-3</c:v>
                </c:pt>
                <c:pt idx="59">
                  <c:v>3</c:v>
                </c:pt>
                <c:pt idx="60">
                  <c:v>3</c:v>
                </c:pt>
                <c:pt idx="61">
                  <c:v>-4</c:v>
                </c:pt>
                <c:pt idx="62">
                  <c:v>-5</c:v>
                </c:pt>
                <c:pt idx="63">
                  <c:v>2</c:v>
                </c:pt>
                <c:pt idx="64">
                  <c:v>0</c:v>
                </c:pt>
                <c:pt idx="65">
                  <c:v>2</c:v>
                </c:pt>
                <c:pt idx="66">
                  <c:v>-2</c:v>
                </c:pt>
                <c:pt idx="67">
                  <c:v>1</c:v>
                </c:pt>
                <c:pt idx="68">
                  <c:v>-2</c:v>
                </c:pt>
                <c:pt idx="69">
                  <c:v>-1</c:v>
                </c:pt>
                <c:pt idx="70">
                  <c:v>-1</c:v>
                </c:pt>
                <c:pt idx="71">
                  <c:v>-3</c:v>
                </c:pt>
                <c:pt idx="72">
                  <c:v>-1</c:v>
                </c:pt>
                <c:pt idx="73">
                  <c:v>1</c:v>
                </c:pt>
                <c:pt idx="74">
                  <c:v>2</c:v>
                </c:pt>
                <c:pt idx="75">
                  <c:v>0</c:v>
                </c:pt>
                <c:pt idx="76">
                  <c:v>-1</c:v>
                </c:pt>
                <c:pt idx="77">
                  <c:v>4</c:v>
                </c:pt>
                <c:pt idx="78">
                  <c:v>3</c:v>
                </c:pt>
                <c:pt idx="79">
                  <c:v>1</c:v>
                </c:pt>
                <c:pt idx="80">
                  <c:v>0</c:v>
                </c:pt>
                <c:pt idx="81">
                  <c:v>2</c:v>
                </c:pt>
                <c:pt idx="82">
                  <c:v>1</c:v>
                </c:pt>
                <c:pt idx="83">
                  <c:v>0</c:v>
                </c:pt>
                <c:pt idx="84">
                  <c:v>2</c:v>
                </c:pt>
                <c:pt idx="85">
                  <c:v>-1</c:v>
                </c:pt>
                <c:pt idx="86">
                  <c:v>-1</c:v>
                </c:pt>
                <c:pt idx="87">
                  <c:v>-5</c:v>
                </c:pt>
                <c:pt idx="88">
                  <c:v>1</c:v>
                </c:pt>
                <c:pt idx="89">
                  <c:v>0</c:v>
                </c:pt>
                <c:pt idx="90">
                  <c:v>-3</c:v>
                </c:pt>
                <c:pt idx="91">
                  <c:v>0</c:v>
                </c:pt>
                <c:pt idx="92">
                  <c:v>3</c:v>
                </c:pt>
                <c:pt idx="93">
                  <c:v>-1</c:v>
                </c:pt>
                <c:pt idx="94">
                  <c:v>1</c:v>
                </c:pt>
                <c:pt idx="95">
                  <c:v>0</c:v>
                </c:pt>
                <c:pt idx="96">
                  <c:v>-2</c:v>
                </c:pt>
                <c:pt idx="97">
                  <c:v>-6</c:v>
                </c:pt>
                <c:pt idx="98">
                  <c:v>5</c:v>
                </c:pt>
                <c:pt idx="99">
                  <c:v>0</c:v>
                </c:pt>
                <c:pt idx="100">
                  <c:v>-2</c:v>
                </c:pt>
                <c:pt idx="101">
                  <c:v>1</c:v>
                </c:pt>
                <c:pt idx="102">
                  <c:v>-2</c:v>
                </c:pt>
                <c:pt idx="103">
                  <c:v>-4</c:v>
                </c:pt>
                <c:pt idx="104">
                  <c:v>-2</c:v>
                </c:pt>
                <c:pt idx="105">
                  <c:v>4</c:v>
                </c:pt>
                <c:pt idx="106">
                  <c:v>1</c:v>
                </c:pt>
                <c:pt idx="107">
                  <c:v>-1</c:v>
                </c:pt>
                <c:pt idx="108">
                  <c:v>-1</c:v>
                </c:pt>
                <c:pt idx="109">
                  <c:v>0</c:v>
                </c:pt>
                <c:pt idx="110">
                  <c:v>2</c:v>
                </c:pt>
                <c:pt idx="111">
                  <c:v>4</c:v>
                </c:pt>
                <c:pt idx="112">
                  <c:v>-2</c:v>
                </c:pt>
                <c:pt idx="113">
                  <c:v>-6</c:v>
                </c:pt>
                <c:pt idx="114">
                  <c:v>1</c:v>
                </c:pt>
                <c:pt idx="115">
                  <c:v>-1</c:v>
                </c:pt>
                <c:pt idx="116">
                  <c:v>0</c:v>
                </c:pt>
                <c:pt idx="117">
                  <c:v>-3</c:v>
                </c:pt>
                <c:pt idx="118">
                  <c:v>0</c:v>
                </c:pt>
                <c:pt idx="119">
                  <c:v>2</c:v>
                </c:pt>
                <c:pt idx="120">
                  <c:v>-1</c:v>
                </c:pt>
                <c:pt idx="121">
                  <c:v>3</c:v>
                </c:pt>
                <c:pt idx="122">
                  <c:v>-2</c:v>
                </c:pt>
                <c:pt idx="123">
                  <c:v>0</c:v>
                </c:pt>
                <c:pt idx="124">
                  <c:v>-1</c:v>
                </c:pt>
                <c:pt idx="125">
                  <c:v>2</c:v>
                </c:pt>
                <c:pt idx="126">
                  <c:v>1</c:v>
                </c:pt>
                <c:pt idx="127">
                  <c:v>2</c:v>
                </c:pt>
                <c:pt idx="128">
                  <c:v>-1</c:v>
                </c:pt>
                <c:pt idx="129">
                  <c:v>1</c:v>
                </c:pt>
                <c:pt idx="130">
                  <c:v>-5</c:v>
                </c:pt>
                <c:pt idx="131">
                  <c:v>-2</c:v>
                </c:pt>
                <c:pt idx="132">
                  <c:v>1</c:v>
                </c:pt>
                <c:pt idx="133">
                  <c:v>0</c:v>
                </c:pt>
                <c:pt idx="134">
                  <c:v>2</c:v>
                </c:pt>
                <c:pt idx="135">
                  <c:v>-1</c:v>
                </c:pt>
                <c:pt idx="136">
                  <c:v>1</c:v>
                </c:pt>
                <c:pt idx="137">
                  <c:v>2</c:v>
                </c:pt>
                <c:pt idx="138">
                  <c:v>1</c:v>
                </c:pt>
                <c:pt idx="139">
                  <c:v>0</c:v>
                </c:pt>
                <c:pt idx="140">
                  <c:v>1</c:v>
                </c:pt>
                <c:pt idx="141">
                  <c:v>0</c:v>
                </c:pt>
                <c:pt idx="142">
                  <c:v>0</c:v>
                </c:pt>
                <c:pt idx="143">
                  <c:v>-1</c:v>
                </c:pt>
                <c:pt idx="144">
                  <c:v>-2</c:v>
                </c:pt>
                <c:pt idx="145">
                  <c:v>6</c:v>
                </c:pt>
                <c:pt idx="146">
                  <c:v>0</c:v>
                </c:pt>
                <c:pt idx="147">
                  <c:v>-4</c:v>
                </c:pt>
                <c:pt idx="148">
                  <c:v>1</c:v>
                </c:pt>
                <c:pt idx="149">
                  <c:v>1</c:v>
                </c:pt>
                <c:pt idx="150">
                  <c:v>3</c:v>
                </c:pt>
                <c:pt idx="151">
                  <c:v>-3</c:v>
                </c:pt>
                <c:pt idx="152">
                  <c:v>3</c:v>
                </c:pt>
                <c:pt idx="153">
                  <c:v>-1</c:v>
                </c:pt>
                <c:pt idx="154">
                  <c:v>-1</c:v>
                </c:pt>
                <c:pt idx="155">
                  <c:v>1</c:v>
                </c:pt>
                <c:pt idx="156">
                  <c:v>-1</c:v>
                </c:pt>
                <c:pt idx="157">
                  <c:v>1</c:v>
                </c:pt>
                <c:pt idx="158">
                  <c:v>-1</c:v>
                </c:pt>
                <c:pt idx="159">
                  <c:v>-1</c:v>
                </c:pt>
                <c:pt idx="160">
                  <c:v>-1</c:v>
                </c:pt>
                <c:pt idx="161">
                  <c:v>0</c:v>
                </c:pt>
                <c:pt idx="162">
                  <c:v>0</c:v>
                </c:pt>
                <c:pt idx="163">
                  <c:v>1</c:v>
                </c:pt>
                <c:pt idx="164">
                  <c:v>0</c:v>
                </c:pt>
                <c:pt idx="165">
                  <c:v>-2</c:v>
                </c:pt>
                <c:pt idx="166">
                  <c:v>-3</c:v>
                </c:pt>
                <c:pt idx="167">
                  <c:v>1</c:v>
                </c:pt>
                <c:pt idx="168">
                  <c:v>-4</c:v>
                </c:pt>
                <c:pt idx="169">
                  <c:v>0</c:v>
                </c:pt>
                <c:pt idx="170">
                  <c:v>-1</c:v>
                </c:pt>
                <c:pt idx="171">
                  <c:v>-2</c:v>
                </c:pt>
                <c:pt idx="172">
                  <c:v>0</c:v>
                </c:pt>
                <c:pt idx="173">
                  <c:v>-1</c:v>
                </c:pt>
                <c:pt idx="174">
                  <c:v>2</c:v>
                </c:pt>
                <c:pt idx="175">
                  <c:v>3</c:v>
                </c:pt>
                <c:pt idx="176">
                  <c:v>-2</c:v>
                </c:pt>
                <c:pt idx="177">
                  <c:v>1</c:v>
                </c:pt>
                <c:pt idx="178">
                  <c:v>-2</c:v>
                </c:pt>
                <c:pt idx="179">
                  <c:v>-1</c:v>
                </c:pt>
                <c:pt idx="180">
                  <c:v>1</c:v>
                </c:pt>
                <c:pt idx="181">
                  <c:v>-1</c:v>
                </c:pt>
                <c:pt idx="182">
                  <c:v>-3</c:v>
                </c:pt>
                <c:pt idx="183">
                  <c:v>2</c:v>
                </c:pt>
                <c:pt idx="184">
                  <c:v>3</c:v>
                </c:pt>
                <c:pt idx="185">
                  <c:v>-5</c:v>
                </c:pt>
                <c:pt idx="186">
                  <c:v>1</c:v>
                </c:pt>
                <c:pt idx="187">
                  <c:v>0</c:v>
                </c:pt>
                <c:pt idx="188">
                  <c:v>2</c:v>
                </c:pt>
                <c:pt idx="189">
                  <c:v>-1</c:v>
                </c:pt>
                <c:pt idx="190">
                  <c:v>3</c:v>
                </c:pt>
                <c:pt idx="191">
                  <c:v>4</c:v>
                </c:pt>
                <c:pt idx="192">
                  <c:v>0</c:v>
                </c:pt>
                <c:pt idx="193">
                  <c:v>-5</c:v>
                </c:pt>
                <c:pt idx="194">
                  <c:v>-2</c:v>
                </c:pt>
                <c:pt idx="195">
                  <c:v>1</c:v>
                </c:pt>
                <c:pt idx="196">
                  <c:v>-1</c:v>
                </c:pt>
                <c:pt idx="197">
                  <c:v>7</c:v>
                </c:pt>
                <c:pt idx="198">
                  <c:v>-2</c:v>
                </c:pt>
                <c:pt idx="199">
                  <c:v>-1</c:v>
                </c:pt>
                <c:pt idx="200">
                  <c:v>0</c:v>
                </c:pt>
                <c:pt idx="201">
                  <c:v>-1</c:v>
                </c:pt>
                <c:pt idx="202">
                  <c:v>2</c:v>
                </c:pt>
                <c:pt idx="203">
                  <c:v>1</c:v>
                </c:pt>
                <c:pt idx="204">
                  <c:v>1</c:v>
                </c:pt>
                <c:pt idx="205">
                  <c:v>-1</c:v>
                </c:pt>
                <c:pt idx="206">
                  <c:v>-1</c:v>
                </c:pt>
                <c:pt idx="207">
                  <c:v>2</c:v>
                </c:pt>
                <c:pt idx="208">
                  <c:v>0</c:v>
                </c:pt>
                <c:pt idx="209">
                  <c:v>2</c:v>
                </c:pt>
                <c:pt idx="210">
                  <c:v>-1</c:v>
                </c:pt>
                <c:pt idx="211">
                  <c:v>0</c:v>
                </c:pt>
                <c:pt idx="212">
                  <c:v>-2</c:v>
                </c:pt>
                <c:pt idx="213">
                  <c:v>0</c:v>
                </c:pt>
                <c:pt idx="214">
                  <c:v>0</c:v>
                </c:pt>
                <c:pt idx="215">
                  <c:v>3</c:v>
                </c:pt>
                <c:pt idx="216">
                  <c:v>-3</c:v>
                </c:pt>
                <c:pt idx="217">
                  <c:v>1</c:v>
                </c:pt>
                <c:pt idx="218">
                  <c:v>0</c:v>
                </c:pt>
                <c:pt idx="219">
                  <c:v>0</c:v>
                </c:pt>
                <c:pt idx="220">
                  <c:v>3</c:v>
                </c:pt>
                <c:pt idx="221">
                  <c:v>-2</c:v>
                </c:pt>
                <c:pt idx="222">
                  <c:v>-2</c:v>
                </c:pt>
                <c:pt idx="223">
                  <c:v>0</c:v>
                </c:pt>
                <c:pt idx="224">
                  <c:v>3</c:v>
                </c:pt>
                <c:pt idx="225">
                  <c:v>1</c:v>
                </c:pt>
                <c:pt idx="226">
                  <c:v>0</c:v>
                </c:pt>
                <c:pt idx="227">
                  <c:v>1</c:v>
                </c:pt>
                <c:pt idx="228">
                  <c:v>-2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-4</c:v>
                </c:pt>
                <c:pt idx="233">
                  <c:v>1</c:v>
                </c:pt>
                <c:pt idx="234">
                  <c:v>1</c:v>
                </c:pt>
                <c:pt idx="235">
                  <c:v>0</c:v>
                </c:pt>
                <c:pt idx="236">
                  <c:v>0</c:v>
                </c:pt>
                <c:pt idx="237">
                  <c:v>1</c:v>
                </c:pt>
                <c:pt idx="238">
                  <c:v>3</c:v>
                </c:pt>
                <c:pt idx="239">
                  <c:v>0</c:v>
                </c:pt>
                <c:pt idx="240">
                  <c:v>-4</c:v>
                </c:pt>
                <c:pt idx="241">
                  <c:v>-1</c:v>
                </c:pt>
                <c:pt idx="242">
                  <c:v>-2</c:v>
                </c:pt>
                <c:pt idx="243">
                  <c:v>-3</c:v>
                </c:pt>
                <c:pt idx="244">
                  <c:v>1</c:v>
                </c:pt>
                <c:pt idx="245">
                  <c:v>0</c:v>
                </c:pt>
                <c:pt idx="246">
                  <c:v>-2</c:v>
                </c:pt>
                <c:pt idx="247">
                  <c:v>0</c:v>
                </c:pt>
                <c:pt idx="248">
                  <c:v>0</c:v>
                </c:pt>
                <c:pt idx="249">
                  <c:v>-2</c:v>
                </c:pt>
                <c:pt idx="250">
                  <c:v>0</c:v>
                </c:pt>
                <c:pt idx="251">
                  <c:v>-6</c:v>
                </c:pt>
                <c:pt idx="252">
                  <c:v>-1</c:v>
                </c:pt>
                <c:pt idx="253">
                  <c:v>1</c:v>
                </c:pt>
                <c:pt idx="254">
                  <c:v>1</c:v>
                </c:pt>
                <c:pt idx="255">
                  <c:v>2</c:v>
                </c:pt>
                <c:pt idx="256">
                  <c:v>-2</c:v>
                </c:pt>
                <c:pt idx="257">
                  <c:v>1</c:v>
                </c:pt>
                <c:pt idx="258">
                  <c:v>0</c:v>
                </c:pt>
                <c:pt idx="259">
                  <c:v>-3</c:v>
                </c:pt>
                <c:pt idx="260">
                  <c:v>-3</c:v>
                </c:pt>
                <c:pt idx="261">
                  <c:v>-2</c:v>
                </c:pt>
                <c:pt idx="262">
                  <c:v>0</c:v>
                </c:pt>
                <c:pt idx="263">
                  <c:v>-1</c:v>
                </c:pt>
                <c:pt idx="264">
                  <c:v>1</c:v>
                </c:pt>
                <c:pt idx="265">
                  <c:v>5</c:v>
                </c:pt>
                <c:pt idx="266">
                  <c:v>3</c:v>
                </c:pt>
                <c:pt idx="267">
                  <c:v>0</c:v>
                </c:pt>
                <c:pt idx="268">
                  <c:v>3</c:v>
                </c:pt>
                <c:pt idx="269">
                  <c:v>1</c:v>
                </c:pt>
                <c:pt idx="270">
                  <c:v>-2</c:v>
                </c:pt>
                <c:pt idx="271">
                  <c:v>4</c:v>
                </c:pt>
                <c:pt idx="272">
                  <c:v>2</c:v>
                </c:pt>
                <c:pt idx="273">
                  <c:v>2</c:v>
                </c:pt>
                <c:pt idx="274">
                  <c:v>-1</c:v>
                </c:pt>
                <c:pt idx="275">
                  <c:v>-2</c:v>
                </c:pt>
                <c:pt idx="276">
                  <c:v>0</c:v>
                </c:pt>
                <c:pt idx="277">
                  <c:v>-1</c:v>
                </c:pt>
                <c:pt idx="278">
                  <c:v>3</c:v>
                </c:pt>
                <c:pt idx="279">
                  <c:v>-1</c:v>
                </c:pt>
                <c:pt idx="280">
                  <c:v>3</c:v>
                </c:pt>
                <c:pt idx="281">
                  <c:v>2</c:v>
                </c:pt>
                <c:pt idx="282">
                  <c:v>2</c:v>
                </c:pt>
                <c:pt idx="283">
                  <c:v>3</c:v>
                </c:pt>
                <c:pt idx="284">
                  <c:v>1</c:v>
                </c:pt>
                <c:pt idx="285">
                  <c:v>0</c:v>
                </c:pt>
                <c:pt idx="286">
                  <c:v>2</c:v>
                </c:pt>
                <c:pt idx="287">
                  <c:v>1</c:v>
                </c:pt>
                <c:pt idx="288">
                  <c:v>-3</c:v>
                </c:pt>
                <c:pt idx="289">
                  <c:v>-3</c:v>
                </c:pt>
                <c:pt idx="290">
                  <c:v>1</c:v>
                </c:pt>
                <c:pt idx="291">
                  <c:v>0</c:v>
                </c:pt>
                <c:pt idx="292">
                  <c:v>0</c:v>
                </c:pt>
                <c:pt idx="293">
                  <c:v>2</c:v>
                </c:pt>
                <c:pt idx="294">
                  <c:v>-7</c:v>
                </c:pt>
                <c:pt idx="295">
                  <c:v>2</c:v>
                </c:pt>
                <c:pt idx="296">
                  <c:v>0</c:v>
                </c:pt>
                <c:pt idx="297">
                  <c:v>-1</c:v>
                </c:pt>
                <c:pt idx="298">
                  <c:v>1</c:v>
                </c:pt>
                <c:pt idx="299">
                  <c:v>0</c:v>
                </c:pt>
                <c:pt idx="300">
                  <c:v>2</c:v>
                </c:pt>
                <c:pt idx="301">
                  <c:v>2</c:v>
                </c:pt>
                <c:pt idx="302">
                  <c:v>1</c:v>
                </c:pt>
                <c:pt idx="303">
                  <c:v>1</c:v>
                </c:pt>
                <c:pt idx="304">
                  <c:v>-4</c:v>
                </c:pt>
                <c:pt idx="305">
                  <c:v>2</c:v>
                </c:pt>
                <c:pt idx="306">
                  <c:v>0</c:v>
                </c:pt>
                <c:pt idx="307">
                  <c:v>4</c:v>
                </c:pt>
                <c:pt idx="308">
                  <c:v>0</c:v>
                </c:pt>
                <c:pt idx="309">
                  <c:v>-4</c:v>
                </c:pt>
                <c:pt idx="310">
                  <c:v>-4</c:v>
                </c:pt>
                <c:pt idx="311">
                  <c:v>3</c:v>
                </c:pt>
                <c:pt idx="312">
                  <c:v>2</c:v>
                </c:pt>
                <c:pt idx="313">
                  <c:v>-3</c:v>
                </c:pt>
                <c:pt idx="314">
                  <c:v>2</c:v>
                </c:pt>
                <c:pt idx="315">
                  <c:v>0</c:v>
                </c:pt>
                <c:pt idx="316">
                  <c:v>5</c:v>
                </c:pt>
                <c:pt idx="317">
                  <c:v>0</c:v>
                </c:pt>
                <c:pt idx="318">
                  <c:v>-1</c:v>
                </c:pt>
                <c:pt idx="319">
                  <c:v>-3</c:v>
                </c:pt>
                <c:pt idx="320">
                  <c:v>1</c:v>
                </c:pt>
                <c:pt idx="321">
                  <c:v>-1</c:v>
                </c:pt>
                <c:pt idx="322">
                  <c:v>-4</c:v>
                </c:pt>
                <c:pt idx="323">
                  <c:v>5</c:v>
                </c:pt>
                <c:pt idx="324">
                  <c:v>-5</c:v>
                </c:pt>
                <c:pt idx="325">
                  <c:v>5</c:v>
                </c:pt>
                <c:pt idx="326">
                  <c:v>1</c:v>
                </c:pt>
                <c:pt idx="327">
                  <c:v>-4</c:v>
                </c:pt>
                <c:pt idx="328">
                  <c:v>0</c:v>
                </c:pt>
                <c:pt idx="329">
                  <c:v>0</c:v>
                </c:pt>
                <c:pt idx="330">
                  <c:v>1</c:v>
                </c:pt>
                <c:pt idx="331">
                  <c:v>-1</c:v>
                </c:pt>
                <c:pt idx="332">
                  <c:v>5</c:v>
                </c:pt>
                <c:pt idx="333">
                  <c:v>-1</c:v>
                </c:pt>
                <c:pt idx="334">
                  <c:v>1</c:v>
                </c:pt>
                <c:pt idx="335">
                  <c:v>0</c:v>
                </c:pt>
                <c:pt idx="336">
                  <c:v>3</c:v>
                </c:pt>
                <c:pt idx="337">
                  <c:v>1</c:v>
                </c:pt>
                <c:pt idx="338">
                  <c:v>-1</c:v>
                </c:pt>
                <c:pt idx="339">
                  <c:v>-1</c:v>
                </c:pt>
                <c:pt idx="340">
                  <c:v>-4</c:v>
                </c:pt>
                <c:pt idx="341">
                  <c:v>4</c:v>
                </c:pt>
                <c:pt idx="342">
                  <c:v>2</c:v>
                </c:pt>
                <c:pt idx="343">
                  <c:v>1</c:v>
                </c:pt>
                <c:pt idx="344">
                  <c:v>-2</c:v>
                </c:pt>
                <c:pt idx="345">
                  <c:v>0</c:v>
                </c:pt>
                <c:pt idx="346">
                  <c:v>0</c:v>
                </c:pt>
                <c:pt idx="347">
                  <c:v>1</c:v>
                </c:pt>
                <c:pt idx="348">
                  <c:v>-1</c:v>
                </c:pt>
                <c:pt idx="349">
                  <c:v>-1</c:v>
                </c:pt>
                <c:pt idx="350">
                  <c:v>-5</c:v>
                </c:pt>
                <c:pt idx="351">
                  <c:v>-3</c:v>
                </c:pt>
                <c:pt idx="352">
                  <c:v>1</c:v>
                </c:pt>
                <c:pt idx="353">
                  <c:v>3</c:v>
                </c:pt>
                <c:pt idx="354">
                  <c:v>-2</c:v>
                </c:pt>
                <c:pt idx="355">
                  <c:v>1</c:v>
                </c:pt>
                <c:pt idx="356">
                  <c:v>4</c:v>
                </c:pt>
                <c:pt idx="357">
                  <c:v>-2</c:v>
                </c:pt>
                <c:pt idx="358">
                  <c:v>-2</c:v>
                </c:pt>
                <c:pt idx="359">
                  <c:v>3</c:v>
                </c:pt>
                <c:pt idx="360">
                  <c:v>-2</c:v>
                </c:pt>
                <c:pt idx="361">
                  <c:v>2</c:v>
                </c:pt>
                <c:pt idx="362">
                  <c:v>-1</c:v>
                </c:pt>
                <c:pt idx="363">
                  <c:v>-2</c:v>
                </c:pt>
                <c:pt idx="364">
                  <c:v>0</c:v>
                </c:pt>
                <c:pt idx="365">
                  <c:v>4</c:v>
                </c:pt>
                <c:pt idx="366">
                  <c:v>3</c:v>
                </c:pt>
                <c:pt idx="367">
                  <c:v>4</c:v>
                </c:pt>
                <c:pt idx="368">
                  <c:v>-2</c:v>
                </c:pt>
                <c:pt idx="369">
                  <c:v>-2</c:v>
                </c:pt>
                <c:pt idx="370">
                  <c:v>1</c:v>
                </c:pt>
                <c:pt idx="371">
                  <c:v>2</c:v>
                </c:pt>
                <c:pt idx="372">
                  <c:v>-1</c:v>
                </c:pt>
                <c:pt idx="373">
                  <c:v>0</c:v>
                </c:pt>
                <c:pt idx="374">
                  <c:v>1</c:v>
                </c:pt>
                <c:pt idx="375">
                  <c:v>0</c:v>
                </c:pt>
                <c:pt idx="376">
                  <c:v>-2</c:v>
                </c:pt>
                <c:pt idx="377">
                  <c:v>-3</c:v>
                </c:pt>
                <c:pt idx="378">
                  <c:v>-2</c:v>
                </c:pt>
                <c:pt idx="379">
                  <c:v>5</c:v>
                </c:pt>
                <c:pt idx="380">
                  <c:v>4</c:v>
                </c:pt>
                <c:pt idx="381">
                  <c:v>-2</c:v>
                </c:pt>
                <c:pt idx="382">
                  <c:v>2</c:v>
                </c:pt>
                <c:pt idx="383">
                  <c:v>1</c:v>
                </c:pt>
                <c:pt idx="384">
                  <c:v>-5</c:v>
                </c:pt>
                <c:pt idx="385">
                  <c:v>-1</c:v>
                </c:pt>
                <c:pt idx="386">
                  <c:v>-1</c:v>
                </c:pt>
                <c:pt idx="387">
                  <c:v>2</c:v>
                </c:pt>
                <c:pt idx="388">
                  <c:v>1</c:v>
                </c:pt>
                <c:pt idx="389">
                  <c:v>-2</c:v>
                </c:pt>
                <c:pt idx="390">
                  <c:v>1</c:v>
                </c:pt>
                <c:pt idx="391">
                  <c:v>-2</c:v>
                </c:pt>
                <c:pt idx="392">
                  <c:v>2</c:v>
                </c:pt>
                <c:pt idx="393">
                  <c:v>3</c:v>
                </c:pt>
                <c:pt idx="394">
                  <c:v>3</c:v>
                </c:pt>
                <c:pt idx="395">
                  <c:v>1</c:v>
                </c:pt>
                <c:pt idx="396">
                  <c:v>-2</c:v>
                </c:pt>
                <c:pt idx="397">
                  <c:v>-3</c:v>
                </c:pt>
                <c:pt idx="398">
                  <c:v>2</c:v>
                </c:pt>
                <c:pt idx="399">
                  <c:v>-4</c:v>
                </c:pt>
                <c:pt idx="400">
                  <c:v>1</c:v>
                </c:pt>
                <c:pt idx="401">
                  <c:v>-2</c:v>
                </c:pt>
                <c:pt idx="402">
                  <c:v>3</c:v>
                </c:pt>
                <c:pt idx="403">
                  <c:v>-3</c:v>
                </c:pt>
                <c:pt idx="404">
                  <c:v>-3</c:v>
                </c:pt>
                <c:pt idx="405">
                  <c:v>5</c:v>
                </c:pt>
                <c:pt idx="406">
                  <c:v>0</c:v>
                </c:pt>
                <c:pt idx="407">
                  <c:v>1</c:v>
                </c:pt>
                <c:pt idx="408">
                  <c:v>-3</c:v>
                </c:pt>
                <c:pt idx="409">
                  <c:v>7</c:v>
                </c:pt>
                <c:pt idx="410">
                  <c:v>2</c:v>
                </c:pt>
                <c:pt idx="411">
                  <c:v>4</c:v>
                </c:pt>
                <c:pt idx="412">
                  <c:v>-5</c:v>
                </c:pt>
                <c:pt idx="413">
                  <c:v>-4</c:v>
                </c:pt>
                <c:pt idx="414">
                  <c:v>-3</c:v>
                </c:pt>
                <c:pt idx="415">
                  <c:v>-6</c:v>
                </c:pt>
                <c:pt idx="416">
                  <c:v>2</c:v>
                </c:pt>
                <c:pt idx="417">
                  <c:v>-3</c:v>
                </c:pt>
                <c:pt idx="418">
                  <c:v>0</c:v>
                </c:pt>
                <c:pt idx="419">
                  <c:v>2</c:v>
                </c:pt>
                <c:pt idx="420">
                  <c:v>2</c:v>
                </c:pt>
                <c:pt idx="421">
                  <c:v>-2</c:v>
                </c:pt>
                <c:pt idx="422">
                  <c:v>0</c:v>
                </c:pt>
                <c:pt idx="423">
                  <c:v>-2</c:v>
                </c:pt>
                <c:pt idx="424">
                  <c:v>-1</c:v>
                </c:pt>
                <c:pt idx="425">
                  <c:v>-1</c:v>
                </c:pt>
                <c:pt idx="426">
                  <c:v>1</c:v>
                </c:pt>
                <c:pt idx="427">
                  <c:v>-4</c:v>
                </c:pt>
                <c:pt idx="428">
                  <c:v>0</c:v>
                </c:pt>
                <c:pt idx="429">
                  <c:v>-1</c:v>
                </c:pt>
                <c:pt idx="430">
                  <c:v>1</c:v>
                </c:pt>
                <c:pt idx="431">
                  <c:v>1</c:v>
                </c:pt>
                <c:pt idx="432">
                  <c:v>1</c:v>
                </c:pt>
                <c:pt idx="433">
                  <c:v>0</c:v>
                </c:pt>
                <c:pt idx="434">
                  <c:v>2</c:v>
                </c:pt>
                <c:pt idx="435">
                  <c:v>4</c:v>
                </c:pt>
                <c:pt idx="436">
                  <c:v>-1</c:v>
                </c:pt>
                <c:pt idx="437">
                  <c:v>-2</c:v>
                </c:pt>
                <c:pt idx="438">
                  <c:v>-1</c:v>
                </c:pt>
                <c:pt idx="439">
                  <c:v>-1</c:v>
                </c:pt>
                <c:pt idx="440">
                  <c:v>-3</c:v>
                </c:pt>
                <c:pt idx="441">
                  <c:v>3</c:v>
                </c:pt>
                <c:pt idx="442">
                  <c:v>7</c:v>
                </c:pt>
                <c:pt idx="443">
                  <c:v>5</c:v>
                </c:pt>
                <c:pt idx="444">
                  <c:v>0</c:v>
                </c:pt>
                <c:pt idx="445">
                  <c:v>2</c:v>
                </c:pt>
                <c:pt idx="446">
                  <c:v>2</c:v>
                </c:pt>
                <c:pt idx="447">
                  <c:v>-2</c:v>
                </c:pt>
                <c:pt idx="448">
                  <c:v>-2</c:v>
                </c:pt>
                <c:pt idx="449">
                  <c:v>4</c:v>
                </c:pt>
                <c:pt idx="450">
                  <c:v>0</c:v>
                </c:pt>
                <c:pt idx="451">
                  <c:v>-1</c:v>
                </c:pt>
                <c:pt idx="452">
                  <c:v>-1</c:v>
                </c:pt>
                <c:pt idx="453">
                  <c:v>0</c:v>
                </c:pt>
                <c:pt idx="454">
                  <c:v>1</c:v>
                </c:pt>
                <c:pt idx="455">
                  <c:v>-5</c:v>
                </c:pt>
                <c:pt idx="456">
                  <c:v>-1</c:v>
                </c:pt>
                <c:pt idx="457">
                  <c:v>4</c:v>
                </c:pt>
                <c:pt idx="458">
                  <c:v>-1</c:v>
                </c:pt>
                <c:pt idx="459">
                  <c:v>0</c:v>
                </c:pt>
                <c:pt idx="460">
                  <c:v>-1</c:v>
                </c:pt>
                <c:pt idx="461">
                  <c:v>0</c:v>
                </c:pt>
                <c:pt idx="462">
                  <c:v>1</c:v>
                </c:pt>
                <c:pt idx="463">
                  <c:v>-2</c:v>
                </c:pt>
                <c:pt idx="464">
                  <c:v>1</c:v>
                </c:pt>
                <c:pt idx="465">
                  <c:v>-8</c:v>
                </c:pt>
                <c:pt idx="466">
                  <c:v>2</c:v>
                </c:pt>
                <c:pt idx="467">
                  <c:v>2</c:v>
                </c:pt>
                <c:pt idx="468">
                  <c:v>0</c:v>
                </c:pt>
                <c:pt idx="469">
                  <c:v>-5</c:v>
                </c:pt>
                <c:pt idx="470">
                  <c:v>1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-1</c:v>
                </c:pt>
                <c:pt idx="475">
                  <c:v>2</c:v>
                </c:pt>
                <c:pt idx="476">
                  <c:v>-2</c:v>
                </c:pt>
                <c:pt idx="477">
                  <c:v>0</c:v>
                </c:pt>
                <c:pt idx="478">
                  <c:v>2</c:v>
                </c:pt>
                <c:pt idx="479">
                  <c:v>-2</c:v>
                </c:pt>
                <c:pt idx="480">
                  <c:v>1</c:v>
                </c:pt>
                <c:pt idx="481">
                  <c:v>1</c:v>
                </c:pt>
                <c:pt idx="482">
                  <c:v>5</c:v>
                </c:pt>
                <c:pt idx="483">
                  <c:v>2</c:v>
                </c:pt>
                <c:pt idx="484">
                  <c:v>0</c:v>
                </c:pt>
                <c:pt idx="485">
                  <c:v>1</c:v>
                </c:pt>
                <c:pt idx="486">
                  <c:v>-4</c:v>
                </c:pt>
                <c:pt idx="487">
                  <c:v>-1</c:v>
                </c:pt>
                <c:pt idx="488">
                  <c:v>2</c:v>
                </c:pt>
                <c:pt idx="489">
                  <c:v>-2</c:v>
                </c:pt>
                <c:pt idx="490">
                  <c:v>0</c:v>
                </c:pt>
                <c:pt idx="491">
                  <c:v>3</c:v>
                </c:pt>
                <c:pt idx="492">
                  <c:v>0</c:v>
                </c:pt>
                <c:pt idx="493">
                  <c:v>-3</c:v>
                </c:pt>
                <c:pt idx="494">
                  <c:v>1</c:v>
                </c:pt>
                <c:pt idx="495">
                  <c:v>-2</c:v>
                </c:pt>
                <c:pt idx="496">
                  <c:v>-1</c:v>
                </c:pt>
                <c:pt idx="497">
                  <c:v>-4</c:v>
                </c:pt>
                <c:pt idx="498">
                  <c:v>-1</c:v>
                </c:pt>
                <c:pt idx="499">
                  <c:v>1</c:v>
                </c:pt>
                <c:pt idx="500">
                  <c:v>2</c:v>
                </c:pt>
                <c:pt idx="501">
                  <c:v>8</c:v>
                </c:pt>
                <c:pt idx="502">
                  <c:v>1</c:v>
                </c:pt>
                <c:pt idx="503">
                  <c:v>2</c:v>
                </c:pt>
                <c:pt idx="504">
                  <c:v>-4</c:v>
                </c:pt>
                <c:pt idx="505">
                  <c:v>-3</c:v>
                </c:pt>
                <c:pt idx="506">
                  <c:v>-3</c:v>
                </c:pt>
                <c:pt idx="507">
                  <c:v>7</c:v>
                </c:pt>
                <c:pt idx="508">
                  <c:v>-2</c:v>
                </c:pt>
                <c:pt idx="509">
                  <c:v>-3</c:v>
                </c:pt>
                <c:pt idx="510">
                  <c:v>4</c:v>
                </c:pt>
                <c:pt idx="511">
                  <c:v>2</c:v>
                </c:pt>
                <c:pt idx="512">
                  <c:v>3</c:v>
                </c:pt>
                <c:pt idx="513">
                  <c:v>-4</c:v>
                </c:pt>
                <c:pt idx="514">
                  <c:v>0</c:v>
                </c:pt>
                <c:pt idx="515">
                  <c:v>-1</c:v>
                </c:pt>
                <c:pt idx="516">
                  <c:v>3</c:v>
                </c:pt>
                <c:pt idx="517">
                  <c:v>-1</c:v>
                </c:pt>
                <c:pt idx="518">
                  <c:v>-1</c:v>
                </c:pt>
                <c:pt idx="519">
                  <c:v>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A21-4BB2-84E3-728FE7D769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0" dirty="0">
                    <a:solidFill>
                      <a:schemeClr val="tx1"/>
                    </a:solidFill>
                  </a:rPr>
                  <a:t>Population,</a:t>
                </a:r>
                <a:r>
                  <a:rPr lang="en-US" sz="1200" b="0" baseline="0" dirty="0">
                    <a:solidFill>
                      <a:schemeClr val="tx1"/>
                    </a:solidFill>
                  </a:rPr>
                  <a:t> 2010 Census</a:t>
                </a:r>
                <a:r>
                  <a:rPr lang="en-US" sz="1200" b="0" dirty="0">
                    <a:solidFill>
                      <a:schemeClr val="tx1"/>
                    </a:solidFill>
                  </a:rPr>
                  <a:t>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  <c:max val="150"/>
          <c:min val="-1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dirty="0">
                    <a:solidFill>
                      <a:schemeClr val="tx1"/>
                    </a:solidFill>
                  </a:rPr>
                  <a:t>Population</a:t>
                </a:r>
                <a:r>
                  <a:rPr lang="en-US" sz="1200" baseline="0" dirty="0">
                    <a:solidFill>
                      <a:schemeClr val="tx1"/>
                    </a:solidFill>
                  </a:rPr>
                  <a:t> Change, Differential Privacy</a:t>
                </a:r>
                <a:endParaRPr lang="en-US" sz="12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3.2468583875470622E-2"/>
              <c:y val="9.907306384235085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US" sz="1400" b="0" i="0" u="none" strike="noStrike" kern="1200" cap="none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i="0" u="none" strike="noStrike" kern="1200" cap="none" spc="0" normalizeH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en-US" sz="1400" b="0" i="0" u="none" strike="noStrike" kern="1200" cap="none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'Block Database'!$S$2:$S$28100</c:f>
              <c:numCache>
                <c:formatCode>0.00</c:formatCode>
                <c:ptCount val="280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</c:v>
                </c:pt>
                <c:pt idx="10965">
                  <c:v>0</c:v>
                </c:pt>
                <c:pt idx="10966">
                  <c:v>0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</c:v>
                </c:pt>
                <c:pt idx="10993">
                  <c:v>0</c:v>
                </c:pt>
                <c:pt idx="10994">
                  <c:v>0</c:v>
                </c:pt>
                <c:pt idx="10995">
                  <c:v>0</c:v>
                </c:pt>
                <c:pt idx="10996">
                  <c:v>0</c:v>
                </c:pt>
                <c:pt idx="10997">
                  <c:v>0</c:v>
                </c:pt>
                <c:pt idx="10998">
                  <c:v>0</c:v>
                </c:pt>
                <c:pt idx="10999">
                  <c:v>0</c:v>
                </c:pt>
                <c:pt idx="11000">
                  <c:v>0</c:v>
                </c:pt>
                <c:pt idx="11001">
                  <c:v>0</c:v>
                </c:pt>
                <c:pt idx="11002">
                  <c:v>0</c:v>
                </c:pt>
                <c:pt idx="11003">
                  <c:v>0</c:v>
                </c:pt>
                <c:pt idx="11004">
                  <c:v>0</c:v>
                </c:pt>
                <c:pt idx="11005">
                  <c:v>0</c:v>
                </c:pt>
                <c:pt idx="11006">
                  <c:v>0</c:v>
                </c:pt>
                <c:pt idx="11007">
                  <c:v>0</c:v>
                </c:pt>
                <c:pt idx="11008">
                  <c:v>0</c:v>
                </c:pt>
                <c:pt idx="11009">
                  <c:v>0</c:v>
                </c:pt>
                <c:pt idx="11010">
                  <c:v>0</c:v>
                </c:pt>
                <c:pt idx="11011">
                  <c:v>0</c:v>
                </c:pt>
                <c:pt idx="11012">
                  <c:v>0</c:v>
                </c:pt>
                <c:pt idx="11013">
                  <c:v>0</c:v>
                </c:pt>
                <c:pt idx="11014">
                  <c:v>0</c:v>
                </c:pt>
                <c:pt idx="11015">
                  <c:v>0</c:v>
                </c:pt>
                <c:pt idx="11016">
                  <c:v>0</c:v>
                </c:pt>
                <c:pt idx="11017">
                  <c:v>0</c:v>
                </c:pt>
                <c:pt idx="11018">
                  <c:v>0</c:v>
                </c:pt>
                <c:pt idx="11019">
                  <c:v>0</c:v>
                </c:pt>
                <c:pt idx="11020">
                  <c:v>0</c:v>
                </c:pt>
                <c:pt idx="11021">
                  <c:v>0</c:v>
                </c:pt>
                <c:pt idx="11022">
                  <c:v>0</c:v>
                </c:pt>
                <c:pt idx="11023">
                  <c:v>0</c:v>
                </c:pt>
                <c:pt idx="11024">
                  <c:v>0</c:v>
                </c:pt>
                <c:pt idx="11025">
                  <c:v>0</c:v>
                </c:pt>
                <c:pt idx="11026">
                  <c:v>0</c:v>
                </c:pt>
                <c:pt idx="11027">
                  <c:v>0</c:v>
                </c:pt>
                <c:pt idx="11028">
                  <c:v>0</c:v>
                </c:pt>
                <c:pt idx="11029">
                  <c:v>0</c:v>
                </c:pt>
                <c:pt idx="11030">
                  <c:v>0</c:v>
                </c:pt>
                <c:pt idx="11031">
                  <c:v>0</c:v>
                </c:pt>
                <c:pt idx="11032">
                  <c:v>0</c:v>
                </c:pt>
                <c:pt idx="11033">
                  <c:v>0</c:v>
                </c:pt>
                <c:pt idx="11034">
                  <c:v>0</c:v>
                </c:pt>
                <c:pt idx="11035">
                  <c:v>0</c:v>
                </c:pt>
                <c:pt idx="11036">
                  <c:v>0</c:v>
                </c:pt>
                <c:pt idx="11037">
                  <c:v>0</c:v>
                </c:pt>
                <c:pt idx="11038">
                  <c:v>0</c:v>
                </c:pt>
                <c:pt idx="11039">
                  <c:v>0</c:v>
                </c:pt>
                <c:pt idx="11040">
                  <c:v>0</c:v>
                </c:pt>
                <c:pt idx="11041">
                  <c:v>1</c:v>
                </c:pt>
                <c:pt idx="11042">
                  <c:v>1</c:v>
                </c:pt>
                <c:pt idx="11043">
                  <c:v>1</c:v>
                </c:pt>
                <c:pt idx="11044">
                  <c:v>1</c:v>
                </c:pt>
                <c:pt idx="11045">
                  <c:v>1</c:v>
                </c:pt>
                <c:pt idx="11046">
                  <c:v>1</c:v>
                </c:pt>
                <c:pt idx="11047">
                  <c:v>1</c:v>
                </c:pt>
                <c:pt idx="11048">
                  <c:v>0</c:v>
                </c:pt>
                <c:pt idx="11049">
                  <c:v>0</c:v>
                </c:pt>
                <c:pt idx="11050">
                  <c:v>1</c:v>
                </c:pt>
                <c:pt idx="11051">
                  <c:v>1</c:v>
                </c:pt>
                <c:pt idx="11052">
                  <c:v>1</c:v>
                </c:pt>
                <c:pt idx="11053">
                  <c:v>1</c:v>
                </c:pt>
                <c:pt idx="11054">
                  <c:v>1</c:v>
                </c:pt>
                <c:pt idx="11055">
                  <c:v>1</c:v>
                </c:pt>
                <c:pt idx="11056">
                  <c:v>0</c:v>
                </c:pt>
                <c:pt idx="11057">
                  <c:v>1</c:v>
                </c:pt>
                <c:pt idx="11058">
                  <c:v>1</c:v>
                </c:pt>
                <c:pt idx="11059">
                  <c:v>1</c:v>
                </c:pt>
                <c:pt idx="11060">
                  <c:v>1</c:v>
                </c:pt>
                <c:pt idx="11061">
                  <c:v>1</c:v>
                </c:pt>
                <c:pt idx="11062">
                  <c:v>1</c:v>
                </c:pt>
                <c:pt idx="11063">
                  <c:v>1</c:v>
                </c:pt>
                <c:pt idx="11064">
                  <c:v>1</c:v>
                </c:pt>
                <c:pt idx="11065">
                  <c:v>1</c:v>
                </c:pt>
                <c:pt idx="11066">
                  <c:v>1</c:v>
                </c:pt>
                <c:pt idx="11067">
                  <c:v>1</c:v>
                </c:pt>
                <c:pt idx="11068">
                  <c:v>1</c:v>
                </c:pt>
                <c:pt idx="11069">
                  <c:v>1</c:v>
                </c:pt>
                <c:pt idx="11070">
                  <c:v>1</c:v>
                </c:pt>
                <c:pt idx="11071">
                  <c:v>1</c:v>
                </c:pt>
                <c:pt idx="11072">
                  <c:v>1</c:v>
                </c:pt>
                <c:pt idx="11073">
                  <c:v>1</c:v>
                </c:pt>
                <c:pt idx="11074">
                  <c:v>1</c:v>
                </c:pt>
                <c:pt idx="11075">
                  <c:v>1</c:v>
                </c:pt>
                <c:pt idx="11076">
                  <c:v>1</c:v>
                </c:pt>
                <c:pt idx="11077">
                  <c:v>1</c:v>
                </c:pt>
                <c:pt idx="11078">
                  <c:v>1</c:v>
                </c:pt>
                <c:pt idx="11079">
                  <c:v>1</c:v>
                </c:pt>
                <c:pt idx="11080">
                  <c:v>1</c:v>
                </c:pt>
                <c:pt idx="11081">
                  <c:v>1</c:v>
                </c:pt>
                <c:pt idx="11082">
                  <c:v>0</c:v>
                </c:pt>
                <c:pt idx="11083">
                  <c:v>1</c:v>
                </c:pt>
                <c:pt idx="11084">
                  <c:v>1</c:v>
                </c:pt>
                <c:pt idx="11085">
                  <c:v>1</c:v>
                </c:pt>
                <c:pt idx="11086">
                  <c:v>1</c:v>
                </c:pt>
                <c:pt idx="11087">
                  <c:v>1</c:v>
                </c:pt>
                <c:pt idx="11088">
                  <c:v>1</c:v>
                </c:pt>
                <c:pt idx="11089">
                  <c:v>1</c:v>
                </c:pt>
                <c:pt idx="11090">
                  <c:v>1</c:v>
                </c:pt>
                <c:pt idx="11091">
                  <c:v>1</c:v>
                </c:pt>
                <c:pt idx="11092">
                  <c:v>1</c:v>
                </c:pt>
                <c:pt idx="11093">
                  <c:v>1</c:v>
                </c:pt>
                <c:pt idx="11094">
                  <c:v>1</c:v>
                </c:pt>
                <c:pt idx="11095">
                  <c:v>1</c:v>
                </c:pt>
                <c:pt idx="11096">
                  <c:v>1</c:v>
                </c:pt>
                <c:pt idx="11097">
                  <c:v>1</c:v>
                </c:pt>
                <c:pt idx="11098">
                  <c:v>1</c:v>
                </c:pt>
                <c:pt idx="11099">
                  <c:v>1</c:v>
                </c:pt>
                <c:pt idx="11100">
                  <c:v>1</c:v>
                </c:pt>
                <c:pt idx="11101">
                  <c:v>1</c:v>
                </c:pt>
                <c:pt idx="11102">
                  <c:v>1</c:v>
                </c:pt>
                <c:pt idx="11103">
                  <c:v>1</c:v>
                </c:pt>
                <c:pt idx="11104">
                  <c:v>1</c:v>
                </c:pt>
                <c:pt idx="11105">
                  <c:v>1</c:v>
                </c:pt>
                <c:pt idx="11106">
                  <c:v>0</c:v>
                </c:pt>
                <c:pt idx="11107">
                  <c:v>1</c:v>
                </c:pt>
                <c:pt idx="11108">
                  <c:v>1</c:v>
                </c:pt>
                <c:pt idx="11109">
                  <c:v>1</c:v>
                </c:pt>
                <c:pt idx="11110">
                  <c:v>1</c:v>
                </c:pt>
                <c:pt idx="11111">
                  <c:v>1</c:v>
                </c:pt>
                <c:pt idx="11112">
                  <c:v>1</c:v>
                </c:pt>
                <c:pt idx="11113">
                  <c:v>1</c:v>
                </c:pt>
                <c:pt idx="11114">
                  <c:v>1</c:v>
                </c:pt>
                <c:pt idx="11115">
                  <c:v>1</c:v>
                </c:pt>
                <c:pt idx="11116">
                  <c:v>1</c:v>
                </c:pt>
                <c:pt idx="11117">
                  <c:v>1</c:v>
                </c:pt>
                <c:pt idx="11118">
                  <c:v>1</c:v>
                </c:pt>
                <c:pt idx="11119">
                  <c:v>1</c:v>
                </c:pt>
                <c:pt idx="11120">
                  <c:v>1</c:v>
                </c:pt>
                <c:pt idx="11121">
                  <c:v>1</c:v>
                </c:pt>
                <c:pt idx="11122">
                  <c:v>1</c:v>
                </c:pt>
                <c:pt idx="11123">
                  <c:v>1</c:v>
                </c:pt>
                <c:pt idx="11124">
                  <c:v>1</c:v>
                </c:pt>
                <c:pt idx="11125">
                  <c:v>1</c:v>
                </c:pt>
                <c:pt idx="11126">
                  <c:v>1</c:v>
                </c:pt>
                <c:pt idx="11127">
                  <c:v>1</c:v>
                </c:pt>
                <c:pt idx="11128">
                  <c:v>1</c:v>
                </c:pt>
                <c:pt idx="11129">
                  <c:v>1</c:v>
                </c:pt>
                <c:pt idx="11130">
                  <c:v>1</c:v>
                </c:pt>
                <c:pt idx="11131">
                  <c:v>1</c:v>
                </c:pt>
                <c:pt idx="11132">
                  <c:v>1</c:v>
                </c:pt>
                <c:pt idx="11133">
                  <c:v>1</c:v>
                </c:pt>
                <c:pt idx="11134">
                  <c:v>1</c:v>
                </c:pt>
                <c:pt idx="11135">
                  <c:v>1</c:v>
                </c:pt>
                <c:pt idx="11136">
                  <c:v>1</c:v>
                </c:pt>
                <c:pt idx="11137">
                  <c:v>1</c:v>
                </c:pt>
                <c:pt idx="11138">
                  <c:v>1</c:v>
                </c:pt>
                <c:pt idx="11139">
                  <c:v>1</c:v>
                </c:pt>
                <c:pt idx="11140">
                  <c:v>1</c:v>
                </c:pt>
                <c:pt idx="11141">
                  <c:v>1</c:v>
                </c:pt>
                <c:pt idx="11142">
                  <c:v>1</c:v>
                </c:pt>
                <c:pt idx="11143">
                  <c:v>1</c:v>
                </c:pt>
                <c:pt idx="11144">
                  <c:v>1</c:v>
                </c:pt>
                <c:pt idx="11145">
                  <c:v>1</c:v>
                </c:pt>
                <c:pt idx="11146">
                  <c:v>1</c:v>
                </c:pt>
                <c:pt idx="11147">
                  <c:v>1</c:v>
                </c:pt>
                <c:pt idx="11148">
                  <c:v>1</c:v>
                </c:pt>
                <c:pt idx="11149">
                  <c:v>1</c:v>
                </c:pt>
                <c:pt idx="11150">
                  <c:v>1</c:v>
                </c:pt>
                <c:pt idx="11151">
                  <c:v>1</c:v>
                </c:pt>
                <c:pt idx="11152">
                  <c:v>1</c:v>
                </c:pt>
                <c:pt idx="11153">
                  <c:v>1</c:v>
                </c:pt>
                <c:pt idx="11154">
                  <c:v>1</c:v>
                </c:pt>
                <c:pt idx="11155">
                  <c:v>1</c:v>
                </c:pt>
                <c:pt idx="11156">
                  <c:v>1</c:v>
                </c:pt>
                <c:pt idx="11157">
                  <c:v>1</c:v>
                </c:pt>
                <c:pt idx="11158">
                  <c:v>1</c:v>
                </c:pt>
                <c:pt idx="11159">
                  <c:v>1</c:v>
                </c:pt>
                <c:pt idx="11160">
                  <c:v>1</c:v>
                </c:pt>
                <c:pt idx="11161">
                  <c:v>1</c:v>
                </c:pt>
                <c:pt idx="11162">
                  <c:v>1</c:v>
                </c:pt>
                <c:pt idx="11163">
                  <c:v>1</c:v>
                </c:pt>
                <c:pt idx="11164">
                  <c:v>1</c:v>
                </c:pt>
                <c:pt idx="11165">
                  <c:v>1</c:v>
                </c:pt>
                <c:pt idx="11166">
                  <c:v>1</c:v>
                </c:pt>
                <c:pt idx="11167">
                  <c:v>1</c:v>
                </c:pt>
                <c:pt idx="11168">
                  <c:v>1</c:v>
                </c:pt>
                <c:pt idx="11169">
                  <c:v>1</c:v>
                </c:pt>
                <c:pt idx="11170">
                  <c:v>1</c:v>
                </c:pt>
                <c:pt idx="11171">
                  <c:v>1</c:v>
                </c:pt>
                <c:pt idx="11172">
                  <c:v>1</c:v>
                </c:pt>
                <c:pt idx="11173">
                  <c:v>1</c:v>
                </c:pt>
                <c:pt idx="11174">
                  <c:v>1</c:v>
                </c:pt>
                <c:pt idx="11175">
                  <c:v>1</c:v>
                </c:pt>
                <c:pt idx="11176">
                  <c:v>1</c:v>
                </c:pt>
                <c:pt idx="11177">
                  <c:v>1</c:v>
                </c:pt>
                <c:pt idx="11178">
                  <c:v>1</c:v>
                </c:pt>
                <c:pt idx="11179">
                  <c:v>1</c:v>
                </c:pt>
                <c:pt idx="11180">
                  <c:v>1</c:v>
                </c:pt>
                <c:pt idx="11181">
                  <c:v>1</c:v>
                </c:pt>
                <c:pt idx="11182">
                  <c:v>1</c:v>
                </c:pt>
                <c:pt idx="11183">
                  <c:v>1</c:v>
                </c:pt>
                <c:pt idx="11184">
                  <c:v>1</c:v>
                </c:pt>
                <c:pt idx="11185">
                  <c:v>1</c:v>
                </c:pt>
                <c:pt idx="11186">
                  <c:v>1</c:v>
                </c:pt>
                <c:pt idx="11187">
                  <c:v>1</c:v>
                </c:pt>
                <c:pt idx="11188">
                  <c:v>1</c:v>
                </c:pt>
                <c:pt idx="11189">
                  <c:v>2</c:v>
                </c:pt>
                <c:pt idx="11190">
                  <c:v>1</c:v>
                </c:pt>
                <c:pt idx="11191">
                  <c:v>1</c:v>
                </c:pt>
                <c:pt idx="11192">
                  <c:v>2</c:v>
                </c:pt>
                <c:pt idx="11193">
                  <c:v>2</c:v>
                </c:pt>
                <c:pt idx="11194">
                  <c:v>2</c:v>
                </c:pt>
                <c:pt idx="11195">
                  <c:v>2</c:v>
                </c:pt>
                <c:pt idx="11196">
                  <c:v>2</c:v>
                </c:pt>
                <c:pt idx="11197">
                  <c:v>2</c:v>
                </c:pt>
                <c:pt idx="11198">
                  <c:v>2</c:v>
                </c:pt>
                <c:pt idx="11199">
                  <c:v>2</c:v>
                </c:pt>
                <c:pt idx="11200">
                  <c:v>2</c:v>
                </c:pt>
                <c:pt idx="11201">
                  <c:v>2</c:v>
                </c:pt>
                <c:pt idx="11202">
                  <c:v>2</c:v>
                </c:pt>
                <c:pt idx="11203">
                  <c:v>2</c:v>
                </c:pt>
                <c:pt idx="11204">
                  <c:v>2</c:v>
                </c:pt>
                <c:pt idx="11205">
                  <c:v>1</c:v>
                </c:pt>
                <c:pt idx="11206">
                  <c:v>2</c:v>
                </c:pt>
                <c:pt idx="11207">
                  <c:v>2</c:v>
                </c:pt>
                <c:pt idx="11208">
                  <c:v>2</c:v>
                </c:pt>
                <c:pt idx="11209">
                  <c:v>1</c:v>
                </c:pt>
                <c:pt idx="11210">
                  <c:v>2</c:v>
                </c:pt>
                <c:pt idx="11211">
                  <c:v>2</c:v>
                </c:pt>
                <c:pt idx="11212">
                  <c:v>2</c:v>
                </c:pt>
                <c:pt idx="11213">
                  <c:v>2</c:v>
                </c:pt>
                <c:pt idx="11214">
                  <c:v>2</c:v>
                </c:pt>
                <c:pt idx="11215">
                  <c:v>2</c:v>
                </c:pt>
                <c:pt idx="11216">
                  <c:v>2</c:v>
                </c:pt>
                <c:pt idx="11217">
                  <c:v>2</c:v>
                </c:pt>
                <c:pt idx="11218">
                  <c:v>2</c:v>
                </c:pt>
                <c:pt idx="11219">
                  <c:v>2</c:v>
                </c:pt>
                <c:pt idx="11220">
                  <c:v>2</c:v>
                </c:pt>
                <c:pt idx="11221">
                  <c:v>2</c:v>
                </c:pt>
                <c:pt idx="11222">
                  <c:v>0</c:v>
                </c:pt>
                <c:pt idx="11223">
                  <c:v>0</c:v>
                </c:pt>
                <c:pt idx="11224">
                  <c:v>2</c:v>
                </c:pt>
                <c:pt idx="11225">
                  <c:v>2</c:v>
                </c:pt>
                <c:pt idx="11226">
                  <c:v>2</c:v>
                </c:pt>
                <c:pt idx="11227">
                  <c:v>2</c:v>
                </c:pt>
                <c:pt idx="11228">
                  <c:v>2</c:v>
                </c:pt>
                <c:pt idx="11229">
                  <c:v>2</c:v>
                </c:pt>
                <c:pt idx="11230">
                  <c:v>2</c:v>
                </c:pt>
                <c:pt idx="11231">
                  <c:v>2</c:v>
                </c:pt>
                <c:pt idx="11232">
                  <c:v>2</c:v>
                </c:pt>
                <c:pt idx="11233">
                  <c:v>2</c:v>
                </c:pt>
                <c:pt idx="11234">
                  <c:v>2</c:v>
                </c:pt>
                <c:pt idx="11235">
                  <c:v>2</c:v>
                </c:pt>
                <c:pt idx="11236">
                  <c:v>2</c:v>
                </c:pt>
                <c:pt idx="11237">
                  <c:v>2</c:v>
                </c:pt>
                <c:pt idx="11238">
                  <c:v>2</c:v>
                </c:pt>
                <c:pt idx="11239">
                  <c:v>2</c:v>
                </c:pt>
                <c:pt idx="11240">
                  <c:v>2</c:v>
                </c:pt>
                <c:pt idx="11241">
                  <c:v>2</c:v>
                </c:pt>
                <c:pt idx="11242">
                  <c:v>1</c:v>
                </c:pt>
                <c:pt idx="11243">
                  <c:v>2</c:v>
                </c:pt>
                <c:pt idx="11244">
                  <c:v>2</c:v>
                </c:pt>
                <c:pt idx="11245">
                  <c:v>2</c:v>
                </c:pt>
                <c:pt idx="11246">
                  <c:v>2</c:v>
                </c:pt>
                <c:pt idx="11247">
                  <c:v>2</c:v>
                </c:pt>
                <c:pt idx="11248">
                  <c:v>2</c:v>
                </c:pt>
                <c:pt idx="11249">
                  <c:v>2</c:v>
                </c:pt>
                <c:pt idx="11250">
                  <c:v>2</c:v>
                </c:pt>
                <c:pt idx="11251">
                  <c:v>2</c:v>
                </c:pt>
                <c:pt idx="11252">
                  <c:v>2</c:v>
                </c:pt>
                <c:pt idx="11253">
                  <c:v>2</c:v>
                </c:pt>
                <c:pt idx="11254">
                  <c:v>2</c:v>
                </c:pt>
                <c:pt idx="11255">
                  <c:v>2</c:v>
                </c:pt>
                <c:pt idx="11256">
                  <c:v>1</c:v>
                </c:pt>
                <c:pt idx="11257">
                  <c:v>2</c:v>
                </c:pt>
                <c:pt idx="11258">
                  <c:v>2</c:v>
                </c:pt>
                <c:pt idx="11259">
                  <c:v>2</c:v>
                </c:pt>
                <c:pt idx="11260">
                  <c:v>2</c:v>
                </c:pt>
                <c:pt idx="11261">
                  <c:v>2</c:v>
                </c:pt>
                <c:pt idx="11262">
                  <c:v>2</c:v>
                </c:pt>
                <c:pt idx="11263">
                  <c:v>2</c:v>
                </c:pt>
                <c:pt idx="11264">
                  <c:v>2</c:v>
                </c:pt>
                <c:pt idx="11265">
                  <c:v>2</c:v>
                </c:pt>
                <c:pt idx="11266">
                  <c:v>2</c:v>
                </c:pt>
                <c:pt idx="11267">
                  <c:v>1</c:v>
                </c:pt>
                <c:pt idx="11268">
                  <c:v>1</c:v>
                </c:pt>
                <c:pt idx="11269">
                  <c:v>2</c:v>
                </c:pt>
                <c:pt idx="11270">
                  <c:v>2</c:v>
                </c:pt>
                <c:pt idx="11271">
                  <c:v>2</c:v>
                </c:pt>
                <c:pt idx="11272">
                  <c:v>2</c:v>
                </c:pt>
                <c:pt idx="11273">
                  <c:v>2</c:v>
                </c:pt>
                <c:pt idx="11274">
                  <c:v>2</c:v>
                </c:pt>
                <c:pt idx="11275">
                  <c:v>2</c:v>
                </c:pt>
                <c:pt idx="11276">
                  <c:v>2</c:v>
                </c:pt>
                <c:pt idx="11277">
                  <c:v>2</c:v>
                </c:pt>
                <c:pt idx="11278">
                  <c:v>2</c:v>
                </c:pt>
                <c:pt idx="11279">
                  <c:v>2</c:v>
                </c:pt>
                <c:pt idx="11280">
                  <c:v>2</c:v>
                </c:pt>
                <c:pt idx="11281">
                  <c:v>2</c:v>
                </c:pt>
                <c:pt idx="11282">
                  <c:v>2</c:v>
                </c:pt>
                <c:pt idx="11283">
                  <c:v>2</c:v>
                </c:pt>
                <c:pt idx="11284">
                  <c:v>2</c:v>
                </c:pt>
                <c:pt idx="11285">
                  <c:v>2</c:v>
                </c:pt>
                <c:pt idx="11286">
                  <c:v>2</c:v>
                </c:pt>
                <c:pt idx="11287">
                  <c:v>2</c:v>
                </c:pt>
                <c:pt idx="11288">
                  <c:v>2</c:v>
                </c:pt>
                <c:pt idx="11289">
                  <c:v>2</c:v>
                </c:pt>
                <c:pt idx="11290">
                  <c:v>2</c:v>
                </c:pt>
                <c:pt idx="11291">
                  <c:v>2</c:v>
                </c:pt>
                <c:pt idx="11292">
                  <c:v>2</c:v>
                </c:pt>
                <c:pt idx="11293">
                  <c:v>1</c:v>
                </c:pt>
                <c:pt idx="11294">
                  <c:v>2</c:v>
                </c:pt>
                <c:pt idx="11295">
                  <c:v>2</c:v>
                </c:pt>
                <c:pt idx="11296">
                  <c:v>2</c:v>
                </c:pt>
                <c:pt idx="11297">
                  <c:v>2</c:v>
                </c:pt>
                <c:pt idx="11298">
                  <c:v>2</c:v>
                </c:pt>
                <c:pt idx="11299">
                  <c:v>1</c:v>
                </c:pt>
                <c:pt idx="11300">
                  <c:v>2</c:v>
                </c:pt>
                <c:pt idx="11301">
                  <c:v>2</c:v>
                </c:pt>
                <c:pt idx="11302">
                  <c:v>2</c:v>
                </c:pt>
                <c:pt idx="11303">
                  <c:v>2</c:v>
                </c:pt>
                <c:pt idx="11304">
                  <c:v>2</c:v>
                </c:pt>
                <c:pt idx="11305">
                  <c:v>2</c:v>
                </c:pt>
                <c:pt idx="11306">
                  <c:v>2</c:v>
                </c:pt>
                <c:pt idx="11307">
                  <c:v>2</c:v>
                </c:pt>
                <c:pt idx="11308">
                  <c:v>2</c:v>
                </c:pt>
                <c:pt idx="11309">
                  <c:v>2</c:v>
                </c:pt>
                <c:pt idx="11310">
                  <c:v>2</c:v>
                </c:pt>
                <c:pt idx="11311">
                  <c:v>2</c:v>
                </c:pt>
                <c:pt idx="11312">
                  <c:v>2</c:v>
                </c:pt>
                <c:pt idx="11313">
                  <c:v>2</c:v>
                </c:pt>
                <c:pt idx="11314">
                  <c:v>2</c:v>
                </c:pt>
                <c:pt idx="11315">
                  <c:v>2</c:v>
                </c:pt>
                <c:pt idx="11316">
                  <c:v>2</c:v>
                </c:pt>
                <c:pt idx="11317">
                  <c:v>1</c:v>
                </c:pt>
                <c:pt idx="11318">
                  <c:v>2</c:v>
                </c:pt>
                <c:pt idx="11319">
                  <c:v>2</c:v>
                </c:pt>
                <c:pt idx="11320">
                  <c:v>2</c:v>
                </c:pt>
                <c:pt idx="11321">
                  <c:v>2</c:v>
                </c:pt>
                <c:pt idx="11322">
                  <c:v>2</c:v>
                </c:pt>
                <c:pt idx="11323">
                  <c:v>2</c:v>
                </c:pt>
                <c:pt idx="11324">
                  <c:v>2</c:v>
                </c:pt>
                <c:pt idx="11325">
                  <c:v>2</c:v>
                </c:pt>
                <c:pt idx="11326">
                  <c:v>2</c:v>
                </c:pt>
                <c:pt idx="11327">
                  <c:v>2</c:v>
                </c:pt>
                <c:pt idx="11328">
                  <c:v>2</c:v>
                </c:pt>
                <c:pt idx="11329">
                  <c:v>2</c:v>
                </c:pt>
                <c:pt idx="11330">
                  <c:v>2</c:v>
                </c:pt>
                <c:pt idx="11331">
                  <c:v>2</c:v>
                </c:pt>
                <c:pt idx="11332">
                  <c:v>2</c:v>
                </c:pt>
                <c:pt idx="11333">
                  <c:v>2</c:v>
                </c:pt>
                <c:pt idx="11334">
                  <c:v>2</c:v>
                </c:pt>
                <c:pt idx="11335">
                  <c:v>2</c:v>
                </c:pt>
                <c:pt idx="11336">
                  <c:v>2</c:v>
                </c:pt>
                <c:pt idx="11337">
                  <c:v>2</c:v>
                </c:pt>
                <c:pt idx="11338">
                  <c:v>2</c:v>
                </c:pt>
                <c:pt idx="11339">
                  <c:v>2</c:v>
                </c:pt>
                <c:pt idx="11340">
                  <c:v>2</c:v>
                </c:pt>
                <c:pt idx="11341">
                  <c:v>2</c:v>
                </c:pt>
                <c:pt idx="11342">
                  <c:v>2</c:v>
                </c:pt>
                <c:pt idx="11343">
                  <c:v>2</c:v>
                </c:pt>
                <c:pt idx="11344">
                  <c:v>2</c:v>
                </c:pt>
                <c:pt idx="11345">
                  <c:v>2</c:v>
                </c:pt>
                <c:pt idx="11346">
                  <c:v>2</c:v>
                </c:pt>
                <c:pt idx="11347">
                  <c:v>2</c:v>
                </c:pt>
                <c:pt idx="11348">
                  <c:v>2</c:v>
                </c:pt>
                <c:pt idx="11349">
                  <c:v>2</c:v>
                </c:pt>
                <c:pt idx="11350">
                  <c:v>2</c:v>
                </c:pt>
                <c:pt idx="11351">
                  <c:v>2</c:v>
                </c:pt>
                <c:pt idx="11352">
                  <c:v>2</c:v>
                </c:pt>
                <c:pt idx="11353">
                  <c:v>1</c:v>
                </c:pt>
                <c:pt idx="11354">
                  <c:v>2</c:v>
                </c:pt>
                <c:pt idx="11355">
                  <c:v>2</c:v>
                </c:pt>
                <c:pt idx="11356">
                  <c:v>2</c:v>
                </c:pt>
                <c:pt idx="11357">
                  <c:v>1</c:v>
                </c:pt>
                <c:pt idx="11358">
                  <c:v>2</c:v>
                </c:pt>
                <c:pt idx="11359">
                  <c:v>2</c:v>
                </c:pt>
                <c:pt idx="11360">
                  <c:v>2</c:v>
                </c:pt>
                <c:pt idx="11361">
                  <c:v>2</c:v>
                </c:pt>
                <c:pt idx="11362">
                  <c:v>2</c:v>
                </c:pt>
                <c:pt idx="11363">
                  <c:v>2</c:v>
                </c:pt>
                <c:pt idx="11364">
                  <c:v>2</c:v>
                </c:pt>
                <c:pt idx="11365">
                  <c:v>2</c:v>
                </c:pt>
                <c:pt idx="11366">
                  <c:v>2</c:v>
                </c:pt>
                <c:pt idx="11367">
                  <c:v>2</c:v>
                </c:pt>
                <c:pt idx="11368">
                  <c:v>2</c:v>
                </c:pt>
                <c:pt idx="11369">
                  <c:v>2</c:v>
                </c:pt>
                <c:pt idx="11370">
                  <c:v>2</c:v>
                </c:pt>
                <c:pt idx="11371">
                  <c:v>2</c:v>
                </c:pt>
                <c:pt idx="11372">
                  <c:v>2</c:v>
                </c:pt>
                <c:pt idx="11373">
                  <c:v>2</c:v>
                </c:pt>
                <c:pt idx="11374">
                  <c:v>2</c:v>
                </c:pt>
                <c:pt idx="11375">
                  <c:v>2</c:v>
                </c:pt>
                <c:pt idx="11376">
                  <c:v>2</c:v>
                </c:pt>
                <c:pt idx="11377">
                  <c:v>2</c:v>
                </c:pt>
                <c:pt idx="11378">
                  <c:v>2</c:v>
                </c:pt>
                <c:pt idx="11379">
                  <c:v>1</c:v>
                </c:pt>
                <c:pt idx="11380">
                  <c:v>2</c:v>
                </c:pt>
                <c:pt idx="11381">
                  <c:v>2</c:v>
                </c:pt>
                <c:pt idx="11382">
                  <c:v>2</c:v>
                </c:pt>
                <c:pt idx="11383">
                  <c:v>2</c:v>
                </c:pt>
                <c:pt idx="11384">
                  <c:v>2</c:v>
                </c:pt>
                <c:pt idx="11385">
                  <c:v>2</c:v>
                </c:pt>
                <c:pt idx="11386">
                  <c:v>2</c:v>
                </c:pt>
                <c:pt idx="11387">
                  <c:v>2</c:v>
                </c:pt>
                <c:pt idx="11388">
                  <c:v>2</c:v>
                </c:pt>
                <c:pt idx="11389">
                  <c:v>2</c:v>
                </c:pt>
                <c:pt idx="11390">
                  <c:v>2</c:v>
                </c:pt>
                <c:pt idx="11391">
                  <c:v>2</c:v>
                </c:pt>
                <c:pt idx="11392">
                  <c:v>2</c:v>
                </c:pt>
                <c:pt idx="11393">
                  <c:v>1</c:v>
                </c:pt>
                <c:pt idx="11394">
                  <c:v>2</c:v>
                </c:pt>
                <c:pt idx="11395">
                  <c:v>2</c:v>
                </c:pt>
                <c:pt idx="11396">
                  <c:v>1</c:v>
                </c:pt>
                <c:pt idx="11397">
                  <c:v>1</c:v>
                </c:pt>
                <c:pt idx="11398">
                  <c:v>2</c:v>
                </c:pt>
                <c:pt idx="11399">
                  <c:v>1</c:v>
                </c:pt>
                <c:pt idx="11400">
                  <c:v>2</c:v>
                </c:pt>
                <c:pt idx="11401">
                  <c:v>2</c:v>
                </c:pt>
                <c:pt idx="11402">
                  <c:v>2</c:v>
                </c:pt>
                <c:pt idx="11403">
                  <c:v>2</c:v>
                </c:pt>
                <c:pt idx="11404">
                  <c:v>2</c:v>
                </c:pt>
                <c:pt idx="11405">
                  <c:v>2</c:v>
                </c:pt>
                <c:pt idx="11406">
                  <c:v>2</c:v>
                </c:pt>
                <c:pt idx="11407">
                  <c:v>2</c:v>
                </c:pt>
                <c:pt idx="11408">
                  <c:v>2</c:v>
                </c:pt>
                <c:pt idx="11409">
                  <c:v>2</c:v>
                </c:pt>
                <c:pt idx="11410">
                  <c:v>1</c:v>
                </c:pt>
                <c:pt idx="11411">
                  <c:v>2</c:v>
                </c:pt>
                <c:pt idx="11412">
                  <c:v>2</c:v>
                </c:pt>
                <c:pt idx="11413">
                  <c:v>2</c:v>
                </c:pt>
                <c:pt idx="11414">
                  <c:v>2</c:v>
                </c:pt>
                <c:pt idx="11415">
                  <c:v>2</c:v>
                </c:pt>
                <c:pt idx="11416">
                  <c:v>2</c:v>
                </c:pt>
                <c:pt idx="11417">
                  <c:v>2</c:v>
                </c:pt>
                <c:pt idx="11418">
                  <c:v>2</c:v>
                </c:pt>
                <c:pt idx="11419">
                  <c:v>2</c:v>
                </c:pt>
                <c:pt idx="11420">
                  <c:v>1</c:v>
                </c:pt>
                <c:pt idx="11421">
                  <c:v>2</c:v>
                </c:pt>
                <c:pt idx="11422">
                  <c:v>2</c:v>
                </c:pt>
                <c:pt idx="11423">
                  <c:v>2</c:v>
                </c:pt>
                <c:pt idx="11424">
                  <c:v>2</c:v>
                </c:pt>
                <c:pt idx="11425">
                  <c:v>2</c:v>
                </c:pt>
                <c:pt idx="11426">
                  <c:v>1</c:v>
                </c:pt>
                <c:pt idx="11427">
                  <c:v>2</c:v>
                </c:pt>
                <c:pt idx="11428">
                  <c:v>2</c:v>
                </c:pt>
                <c:pt idx="11429">
                  <c:v>2</c:v>
                </c:pt>
                <c:pt idx="11430">
                  <c:v>2</c:v>
                </c:pt>
                <c:pt idx="11431">
                  <c:v>2</c:v>
                </c:pt>
                <c:pt idx="11432">
                  <c:v>2</c:v>
                </c:pt>
                <c:pt idx="11433">
                  <c:v>2</c:v>
                </c:pt>
                <c:pt idx="11434">
                  <c:v>1</c:v>
                </c:pt>
                <c:pt idx="11435">
                  <c:v>1</c:v>
                </c:pt>
                <c:pt idx="11436">
                  <c:v>2</c:v>
                </c:pt>
                <c:pt idx="11437">
                  <c:v>1</c:v>
                </c:pt>
                <c:pt idx="11438">
                  <c:v>2</c:v>
                </c:pt>
                <c:pt idx="11439">
                  <c:v>2</c:v>
                </c:pt>
                <c:pt idx="11440">
                  <c:v>2</c:v>
                </c:pt>
                <c:pt idx="11441">
                  <c:v>2</c:v>
                </c:pt>
                <c:pt idx="11442">
                  <c:v>2</c:v>
                </c:pt>
                <c:pt idx="11443">
                  <c:v>2</c:v>
                </c:pt>
                <c:pt idx="11444">
                  <c:v>2</c:v>
                </c:pt>
                <c:pt idx="11445">
                  <c:v>2</c:v>
                </c:pt>
                <c:pt idx="11446">
                  <c:v>2</c:v>
                </c:pt>
                <c:pt idx="11447">
                  <c:v>2</c:v>
                </c:pt>
                <c:pt idx="11448">
                  <c:v>2</c:v>
                </c:pt>
                <c:pt idx="11449">
                  <c:v>2</c:v>
                </c:pt>
                <c:pt idx="11450">
                  <c:v>2</c:v>
                </c:pt>
                <c:pt idx="11451">
                  <c:v>2</c:v>
                </c:pt>
                <c:pt idx="11452">
                  <c:v>2</c:v>
                </c:pt>
                <c:pt idx="11453">
                  <c:v>2</c:v>
                </c:pt>
                <c:pt idx="11454">
                  <c:v>2</c:v>
                </c:pt>
                <c:pt idx="11455">
                  <c:v>2</c:v>
                </c:pt>
                <c:pt idx="11456">
                  <c:v>2</c:v>
                </c:pt>
                <c:pt idx="11457">
                  <c:v>2</c:v>
                </c:pt>
                <c:pt idx="11458">
                  <c:v>3</c:v>
                </c:pt>
                <c:pt idx="11459">
                  <c:v>1.5</c:v>
                </c:pt>
                <c:pt idx="11460">
                  <c:v>3</c:v>
                </c:pt>
                <c:pt idx="11461">
                  <c:v>1.5</c:v>
                </c:pt>
                <c:pt idx="11462">
                  <c:v>3</c:v>
                </c:pt>
                <c:pt idx="11463">
                  <c:v>3</c:v>
                </c:pt>
                <c:pt idx="11464">
                  <c:v>3</c:v>
                </c:pt>
                <c:pt idx="11465">
                  <c:v>3</c:v>
                </c:pt>
                <c:pt idx="11466">
                  <c:v>0</c:v>
                </c:pt>
                <c:pt idx="11467">
                  <c:v>1</c:v>
                </c:pt>
                <c:pt idx="11468">
                  <c:v>3</c:v>
                </c:pt>
                <c:pt idx="11469">
                  <c:v>3</c:v>
                </c:pt>
                <c:pt idx="11470">
                  <c:v>3</c:v>
                </c:pt>
                <c:pt idx="11471">
                  <c:v>3</c:v>
                </c:pt>
                <c:pt idx="11472">
                  <c:v>3</c:v>
                </c:pt>
                <c:pt idx="11473">
                  <c:v>3</c:v>
                </c:pt>
                <c:pt idx="11474">
                  <c:v>3</c:v>
                </c:pt>
                <c:pt idx="11475">
                  <c:v>3</c:v>
                </c:pt>
                <c:pt idx="11476">
                  <c:v>1.5</c:v>
                </c:pt>
                <c:pt idx="11477">
                  <c:v>3</c:v>
                </c:pt>
                <c:pt idx="11478">
                  <c:v>3</c:v>
                </c:pt>
                <c:pt idx="11479">
                  <c:v>3</c:v>
                </c:pt>
                <c:pt idx="11480">
                  <c:v>1.5</c:v>
                </c:pt>
                <c:pt idx="11481">
                  <c:v>1.5</c:v>
                </c:pt>
                <c:pt idx="11482">
                  <c:v>3</c:v>
                </c:pt>
                <c:pt idx="11483">
                  <c:v>3</c:v>
                </c:pt>
                <c:pt idx="11484">
                  <c:v>3</c:v>
                </c:pt>
                <c:pt idx="11485">
                  <c:v>3</c:v>
                </c:pt>
                <c:pt idx="11486">
                  <c:v>0</c:v>
                </c:pt>
                <c:pt idx="11487">
                  <c:v>3</c:v>
                </c:pt>
                <c:pt idx="11488">
                  <c:v>3</c:v>
                </c:pt>
                <c:pt idx="11489">
                  <c:v>3</c:v>
                </c:pt>
                <c:pt idx="11490">
                  <c:v>3</c:v>
                </c:pt>
                <c:pt idx="11491">
                  <c:v>3</c:v>
                </c:pt>
                <c:pt idx="11492">
                  <c:v>3</c:v>
                </c:pt>
                <c:pt idx="11493">
                  <c:v>3</c:v>
                </c:pt>
                <c:pt idx="11494">
                  <c:v>3</c:v>
                </c:pt>
                <c:pt idx="11495">
                  <c:v>3</c:v>
                </c:pt>
                <c:pt idx="11496">
                  <c:v>3</c:v>
                </c:pt>
                <c:pt idx="11497">
                  <c:v>1.5</c:v>
                </c:pt>
                <c:pt idx="11498">
                  <c:v>3</c:v>
                </c:pt>
                <c:pt idx="11499">
                  <c:v>1.5</c:v>
                </c:pt>
                <c:pt idx="11500">
                  <c:v>3</c:v>
                </c:pt>
                <c:pt idx="11501">
                  <c:v>3</c:v>
                </c:pt>
                <c:pt idx="11502">
                  <c:v>3</c:v>
                </c:pt>
                <c:pt idx="11503">
                  <c:v>1.5</c:v>
                </c:pt>
                <c:pt idx="11504">
                  <c:v>3</c:v>
                </c:pt>
                <c:pt idx="11505">
                  <c:v>0</c:v>
                </c:pt>
                <c:pt idx="11506">
                  <c:v>1.5</c:v>
                </c:pt>
                <c:pt idx="11507">
                  <c:v>3</c:v>
                </c:pt>
                <c:pt idx="11508">
                  <c:v>3</c:v>
                </c:pt>
                <c:pt idx="11509">
                  <c:v>1.5</c:v>
                </c:pt>
                <c:pt idx="11510">
                  <c:v>3</c:v>
                </c:pt>
                <c:pt idx="11511">
                  <c:v>3</c:v>
                </c:pt>
                <c:pt idx="11512">
                  <c:v>3</c:v>
                </c:pt>
                <c:pt idx="11513">
                  <c:v>1.5</c:v>
                </c:pt>
                <c:pt idx="11514">
                  <c:v>3</c:v>
                </c:pt>
                <c:pt idx="11515">
                  <c:v>3</c:v>
                </c:pt>
                <c:pt idx="11516">
                  <c:v>3</c:v>
                </c:pt>
                <c:pt idx="11517">
                  <c:v>3</c:v>
                </c:pt>
                <c:pt idx="11518">
                  <c:v>2</c:v>
                </c:pt>
                <c:pt idx="11519">
                  <c:v>3</c:v>
                </c:pt>
                <c:pt idx="11520">
                  <c:v>3</c:v>
                </c:pt>
                <c:pt idx="11521">
                  <c:v>3</c:v>
                </c:pt>
                <c:pt idx="11522">
                  <c:v>1.5</c:v>
                </c:pt>
                <c:pt idx="11523">
                  <c:v>1.5</c:v>
                </c:pt>
                <c:pt idx="11524">
                  <c:v>1.5</c:v>
                </c:pt>
                <c:pt idx="11525">
                  <c:v>3</c:v>
                </c:pt>
                <c:pt idx="11526">
                  <c:v>3</c:v>
                </c:pt>
                <c:pt idx="11527">
                  <c:v>1.5</c:v>
                </c:pt>
                <c:pt idx="11528">
                  <c:v>3</c:v>
                </c:pt>
                <c:pt idx="11529">
                  <c:v>1.5</c:v>
                </c:pt>
                <c:pt idx="11530">
                  <c:v>3</c:v>
                </c:pt>
                <c:pt idx="11531">
                  <c:v>3</c:v>
                </c:pt>
                <c:pt idx="11532">
                  <c:v>3</c:v>
                </c:pt>
                <c:pt idx="11533">
                  <c:v>3</c:v>
                </c:pt>
                <c:pt idx="11534">
                  <c:v>3</c:v>
                </c:pt>
                <c:pt idx="11535">
                  <c:v>3</c:v>
                </c:pt>
                <c:pt idx="11536">
                  <c:v>3</c:v>
                </c:pt>
                <c:pt idx="11537">
                  <c:v>3</c:v>
                </c:pt>
                <c:pt idx="11538">
                  <c:v>3</c:v>
                </c:pt>
                <c:pt idx="11539">
                  <c:v>3</c:v>
                </c:pt>
                <c:pt idx="11540">
                  <c:v>1.5</c:v>
                </c:pt>
                <c:pt idx="11541">
                  <c:v>3</c:v>
                </c:pt>
                <c:pt idx="11542">
                  <c:v>3</c:v>
                </c:pt>
                <c:pt idx="11543">
                  <c:v>3</c:v>
                </c:pt>
                <c:pt idx="11544">
                  <c:v>3</c:v>
                </c:pt>
                <c:pt idx="11545">
                  <c:v>3</c:v>
                </c:pt>
                <c:pt idx="11546">
                  <c:v>3</c:v>
                </c:pt>
                <c:pt idx="11547">
                  <c:v>3</c:v>
                </c:pt>
                <c:pt idx="11548">
                  <c:v>0</c:v>
                </c:pt>
                <c:pt idx="11549">
                  <c:v>3</c:v>
                </c:pt>
                <c:pt idx="11550">
                  <c:v>3</c:v>
                </c:pt>
                <c:pt idx="11551">
                  <c:v>3</c:v>
                </c:pt>
                <c:pt idx="11552">
                  <c:v>3</c:v>
                </c:pt>
                <c:pt idx="11553">
                  <c:v>1.5</c:v>
                </c:pt>
                <c:pt idx="11554">
                  <c:v>1.5</c:v>
                </c:pt>
                <c:pt idx="11555">
                  <c:v>1.5</c:v>
                </c:pt>
                <c:pt idx="11556">
                  <c:v>3</c:v>
                </c:pt>
                <c:pt idx="11557">
                  <c:v>1.5</c:v>
                </c:pt>
                <c:pt idx="11558">
                  <c:v>1.5</c:v>
                </c:pt>
                <c:pt idx="11559">
                  <c:v>1.5</c:v>
                </c:pt>
                <c:pt idx="11560">
                  <c:v>1.5</c:v>
                </c:pt>
                <c:pt idx="11561">
                  <c:v>1.5</c:v>
                </c:pt>
                <c:pt idx="11562">
                  <c:v>3</c:v>
                </c:pt>
                <c:pt idx="11563">
                  <c:v>1.5</c:v>
                </c:pt>
                <c:pt idx="11564">
                  <c:v>3</c:v>
                </c:pt>
                <c:pt idx="11565">
                  <c:v>1.5</c:v>
                </c:pt>
                <c:pt idx="11566">
                  <c:v>1.5</c:v>
                </c:pt>
                <c:pt idx="11567">
                  <c:v>3</c:v>
                </c:pt>
                <c:pt idx="11568">
                  <c:v>1.5</c:v>
                </c:pt>
                <c:pt idx="11569">
                  <c:v>3</c:v>
                </c:pt>
                <c:pt idx="11570">
                  <c:v>3</c:v>
                </c:pt>
                <c:pt idx="11571">
                  <c:v>3</c:v>
                </c:pt>
                <c:pt idx="11572">
                  <c:v>1.5</c:v>
                </c:pt>
                <c:pt idx="11573">
                  <c:v>1.5</c:v>
                </c:pt>
                <c:pt idx="11574">
                  <c:v>3</c:v>
                </c:pt>
                <c:pt idx="11575">
                  <c:v>3</c:v>
                </c:pt>
                <c:pt idx="11576">
                  <c:v>3</c:v>
                </c:pt>
                <c:pt idx="11577">
                  <c:v>1.5</c:v>
                </c:pt>
                <c:pt idx="11578">
                  <c:v>1.5</c:v>
                </c:pt>
                <c:pt idx="11579">
                  <c:v>3</c:v>
                </c:pt>
                <c:pt idx="11580">
                  <c:v>1.5</c:v>
                </c:pt>
                <c:pt idx="11581">
                  <c:v>1.5</c:v>
                </c:pt>
                <c:pt idx="11582">
                  <c:v>1.5</c:v>
                </c:pt>
                <c:pt idx="11583">
                  <c:v>3</c:v>
                </c:pt>
                <c:pt idx="11584">
                  <c:v>3</c:v>
                </c:pt>
                <c:pt idx="11585">
                  <c:v>3</c:v>
                </c:pt>
                <c:pt idx="11586">
                  <c:v>3</c:v>
                </c:pt>
                <c:pt idx="11587">
                  <c:v>3</c:v>
                </c:pt>
                <c:pt idx="11588">
                  <c:v>3</c:v>
                </c:pt>
                <c:pt idx="11589">
                  <c:v>1.5</c:v>
                </c:pt>
                <c:pt idx="11590">
                  <c:v>3</c:v>
                </c:pt>
                <c:pt idx="11591">
                  <c:v>3</c:v>
                </c:pt>
                <c:pt idx="11592">
                  <c:v>1.5</c:v>
                </c:pt>
                <c:pt idx="11593">
                  <c:v>3</c:v>
                </c:pt>
                <c:pt idx="11594">
                  <c:v>1.5</c:v>
                </c:pt>
                <c:pt idx="11595">
                  <c:v>3</c:v>
                </c:pt>
                <c:pt idx="11596">
                  <c:v>3</c:v>
                </c:pt>
                <c:pt idx="11597">
                  <c:v>3</c:v>
                </c:pt>
                <c:pt idx="11598">
                  <c:v>3</c:v>
                </c:pt>
                <c:pt idx="11599">
                  <c:v>3</c:v>
                </c:pt>
                <c:pt idx="11600">
                  <c:v>3</c:v>
                </c:pt>
                <c:pt idx="11601">
                  <c:v>1.5</c:v>
                </c:pt>
                <c:pt idx="11602">
                  <c:v>3</c:v>
                </c:pt>
                <c:pt idx="11603">
                  <c:v>1.5</c:v>
                </c:pt>
                <c:pt idx="11604">
                  <c:v>3</c:v>
                </c:pt>
                <c:pt idx="11605">
                  <c:v>3</c:v>
                </c:pt>
                <c:pt idx="11606">
                  <c:v>3</c:v>
                </c:pt>
                <c:pt idx="11607">
                  <c:v>1.5</c:v>
                </c:pt>
                <c:pt idx="11608">
                  <c:v>3</c:v>
                </c:pt>
                <c:pt idx="11609">
                  <c:v>1.5</c:v>
                </c:pt>
                <c:pt idx="11610">
                  <c:v>1.5</c:v>
                </c:pt>
                <c:pt idx="11611">
                  <c:v>3</c:v>
                </c:pt>
                <c:pt idx="11612">
                  <c:v>3</c:v>
                </c:pt>
                <c:pt idx="11613">
                  <c:v>3</c:v>
                </c:pt>
                <c:pt idx="11614">
                  <c:v>1.5</c:v>
                </c:pt>
                <c:pt idx="11615">
                  <c:v>1.5</c:v>
                </c:pt>
                <c:pt idx="11616">
                  <c:v>1.5</c:v>
                </c:pt>
                <c:pt idx="11617">
                  <c:v>1.5</c:v>
                </c:pt>
                <c:pt idx="11618">
                  <c:v>3</c:v>
                </c:pt>
                <c:pt idx="11619">
                  <c:v>3</c:v>
                </c:pt>
                <c:pt idx="11620">
                  <c:v>1.5</c:v>
                </c:pt>
                <c:pt idx="11621">
                  <c:v>3</c:v>
                </c:pt>
                <c:pt idx="11622">
                  <c:v>3</c:v>
                </c:pt>
                <c:pt idx="11623">
                  <c:v>3</c:v>
                </c:pt>
                <c:pt idx="11624">
                  <c:v>3</c:v>
                </c:pt>
                <c:pt idx="11625">
                  <c:v>1.5</c:v>
                </c:pt>
                <c:pt idx="11626">
                  <c:v>3</c:v>
                </c:pt>
                <c:pt idx="11627">
                  <c:v>3</c:v>
                </c:pt>
                <c:pt idx="11628">
                  <c:v>3</c:v>
                </c:pt>
                <c:pt idx="11629">
                  <c:v>3</c:v>
                </c:pt>
                <c:pt idx="11630">
                  <c:v>1</c:v>
                </c:pt>
                <c:pt idx="11631">
                  <c:v>3</c:v>
                </c:pt>
                <c:pt idx="11632">
                  <c:v>3</c:v>
                </c:pt>
                <c:pt idx="11633">
                  <c:v>3</c:v>
                </c:pt>
                <c:pt idx="11634">
                  <c:v>3</c:v>
                </c:pt>
                <c:pt idx="11635">
                  <c:v>3</c:v>
                </c:pt>
                <c:pt idx="11636">
                  <c:v>3</c:v>
                </c:pt>
                <c:pt idx="11637">
                  <c:v>3</c:v>
                </c:pt>
                <c:pt idx="11638">
                  <c:v>3</c:v>
                </c:pt>
                <c:pt idx="11639">
                  <c:v>3</c:v>
                </c:pt>
                <c:pt idx="11640">
                  <c:v>3</c:v>
                </c:pt>
                <c:pt idx="11641">
                  <c:v>1.5</c:v>
                </c:pt>
                <c:pt idx="11642">
                  <c:v>3</c:v>
                </c:pt>
                <c:pt idx="11643">
                  <c:v>1.5</c:v>
                </c:pt>
                <c:pt idx="11644">
                  <c:v>3</c:v>
                </c:pt>
                <c:pt idx="11645">
                  <c:v>3</c:v>
                </c:pt>
                <c:pt idx="11646">
                  <c:v>3</c:v>
                </c:pt>
                <c:pt idx="11647">
                  <c:v>1</c:v>
                </c:pt>
                <c:pt idx="11648">
                  <c:v>1.5</c:v>
                </c:pt>
                <c:pt idx="11649">
                  <c:v>3</c:v>
                </c:pt>
                <c:pt idx="11650">
                  <c:v>1.5</c:v>
                </c:pt>
                <c:pt idx="11651">
                  <c:v>1.5</c:v>
                </c:pt>
                <c:pt idx="11652">
                  <c:v>3</c:v>
                </c:pt>
                <c:pt idx="11653">
                  <c:v>1</c:v>
                </c:pt>
                <c:pt idx="11654">
                  <c:v>1.5</c:v>
                </c:pt>
                <c:pt idx="11655">
                  <c:v>3</c:v>
                </c:pt>
                <c:pt idx="11656">
                  <c:v>4</c:v>
                </c:pt>
                <c:pt idx="11657">
                  <c:v>1.3333333333333333</c:v>
                </c:pt>
                <c:pt idx="11658">
                  <c:v>2</c:v>
                </c:pt>
                <c:pt idx="11659">
                  <c:v>2</c:v>
                </c:pt>
                <c:pt idx="11660">
                  <c:v>4</c:v>
                </c:pt>
                <c:pt idx="11661">
                  <c:v>2</c:v>
                </c:pt>
                <c:pt idx="11662">
                  <c:v>4</c:v>
                </c:pt>
                <c:pt idx="11663">
                  <c:v>4</c:v>
                </c:pt>
                <c:pt idx="11664">
                  <c:v>2</c:v>
                </c:pt>
                <c:pt idx="11665">
                  <c:v>4</c:v>
                </c:pt>
                <c:pt idx="11666">
                  <c:v>4</c:v>
                </c:pt>
                <c:pt idx="11667">
                  <c:v>4</c:v>
                </c:pt>
                <c:pt idx="11668">
                  <c:v>0</c:v>
                </c:pt>
                <c:pt idx="11669">
                  <c:v>2</c:v>
                </c:pt>
                <c:pt idx="11670">
                  <c:v>2</c:v>
                </c:pt>
                <c:pt idx="11671">
                  <c:v>2</c:v>
                </c:pt>
                <c:pt idx="11672">
                  <c:v>2</c:v>
                </c:pt>
                <c:pt idx="11673">
                  <c:v>2</c:v>
                </c:pt>
                <c:pt idx="11674">
                  <c:v>4</c:v>
                </c:pt>
                <c:pt idx="11675">
                  <c:v>2</c:v>
                </c:pt>
                <c:pt idx="11676">
                  <c:v>4</c:v>
                </c:pt>
                <c:pt idx="11677">
                  <c:v>4</c:v>
                </c:pt>
                <c:pt idx="11678">
                  <c:v>4</c:v>
                </c:pt>
                <c:pt idx="11679">
                  <c:v>0</c:v>
                </c:pt>
                <c:pt idx="11680">
                  <c:v>2</c:v>
                </c:pt>
                <c:pt idx="11681">
                  <c:v>1.3333333333333333</c:v>
                </c:pt>
                <c:pt idx="11682">
                  <c:v>4</c:v>
                </c:pt>
                <c:pt idx="11683">
                  <c:v>2</c:v>
                </c:pt>
                <c:pt idx="11684">
                  <c:v>2</c:v>
                </c:pt>
                <c:pt idx="11685">
                  <c:v>2</c:v>
                </c:pt>
                <c:pt idx="11686">
                  <c:v>2</c:v>
                </c:pt>
                <c:pt idx="11687">
                  <c:v>1.3333333333333333</c:v>
                </c:pt>
                <c:pt idx="11688">
                  <c:v>4</c:v>
                </c:pt>
                <c:pt idx="11689">
                  <c:v>2</c:v>
                </c:pt>
                <c:pt idx="11690">
                  <c:v>4</c:v>
                </c:pt>
                <c:pt idx="11691">
                  <c:v>4</c:v>
                </c:pt>
                <c:pt idx="11692">
                  <c:v>4</c:v>
                </c:pt>
                <c:pt idx="11693">
                  <c:v>0</c:v>
                </c:pt>
                <c:pt idx="11694">
                  <c:v>4</c:v>
                </c:pt>
                <c:pt idx="11695">
                  <c:v>2</c:v>
                </c:pt>
                <c:pt idx="11696">
                  <c:v>1.3333333333333333</c:v>
                </c:pt>
                <c:pt idx="11697">
                  <c:v>1.3333333333333333</c:v>
                </c:pt>
                <c:pt idx="11698">
                  <c:v>2</c:v>
                </c:pt>
                <c:pt idx="11699">
                  <c:v>4</c:v>
                </c:pt>
                <c:pt idx="11700">
                  <c:v>4</c:v>
                </c:pt>
                <c:pt idx="11701">
                  <c:v>2</c:v>
                </c:pt>
                <c:pt idx="11702">
                  <c:v>4</c:v>
                </c:pt>
                <c:pt idx="11703">
                  <c:v>2</c:v>
                </c:pt>
                <c:pt idx="11704">
                  <c:v>4</c:v>
                </c:pt>
                <c:pt idx="11705">
                  <c:v>4</c:v>
                </c:pt>
                <c:pt idx="11706">
                  <c:v>2</c:v>
                </c:pt>
                <c:pt idx="11707">
                  <c:v>4</c:v>
                </c:pt>
                <c:pt idx="11708">
                  <c:v>1.3333333333333333</c:v>
                </c:pt>
                <c:pt idx="11709">
                  <c:v>2</c:v>
                </c:pt>
                <c:pt idx="11710">
                  <c:v>4</c:v>
                </c:pt>
                <c:pt idx="11711">
                  <c:v>2</c:v>
                </c:pt>
                <c:pt idx="11712">
                  <c:v>1.3333333333333333</c:v>
                </c:pt>
                <c:pt idx="11713">
                  <c:v>2</c:v>
                </c:pt>
                <c:pt idx="11714">
                  <c:v>2</c:v>
                </c:pt>
                <c:pt idx="11715">
                  <c:v>1.3333333333333333</c:v>
                </c:pt>
                <c:pt idx="11716">
                  <c:v>2</c:v>
                </c:pt>
                <c:pt idx="11717">
                  <c:v>1.3333333333333333</c:v>
                </c:pt>
                <c:pt idx="11718">
                  <c:v>4</c:v>
                </c:pt>
                <c:pt idx="11719">
                  <c:v>4</c:v>
                </c:pt>
                <c:pt idx="11720">
                  <c:v>2</c:v>
                </c:pt>
                <c:pt idx="11721">
                  <c:v>4</c:v>
                </c:pt>
                <c:pt idx="11722">
                  <c:v>4</c:v>
                </c:pt>
                <c:pt idx="11723">
                  <c:v>1</c:v>
                </c:pt>
                <c:pt idx="11724">
                  <c:v>4</c:v>
                </c:pt>
                <c:pt idx="11725">
                  <c:v>4</c:v>
                </c:pt>
                <c:pt idx="11726">
                  <c:v>4</c:v>
                </c:pt>
                <c:pt idx="11727">
                  <c:v>4</c:v>
                </c:pt>
                <c:pt idx="11728">
                  <c:v>4</c:v>
                </c:pt>
                <c:pt idx="11729">
                  <c:v>4</c:v>
                </c:pt>
                <c:pt idx="11730">
                  <c:v>4</c:v>
                </c:pt>
                <c:pt idx="11731">
                  <c:v>2</c:v>
                </c:pt>
                <c:pt idx="11732">
                  <c:v>4</c:v>
                </c:pt>
                <c:pt idx="11733">
                  <c:v>2</c:v>
                </c:pt>
                <c:pt idx="11734">
                  <c:v>2</c:v>
                </c:pt>
                <c:pt idx="11735">
                  <c:v>2</c:v>
                </c:pt>
                <c:pt idx="11736">
                  <c:v>2</c:v>
                </c:pt>
                <c:pt idx="11737">
                  <c:v>4</c:v>
                </c:pt>
                <c:pt idx="11738">
                  <c:v>4</c:v>
                </c:pt>
                <c:pt idx="11739">
                  <c:v>2</c:v>
                </c:pt>
                <c:pt idx="11740">
                  <c:v>1.3333333333333333</c:v>
                </c:pt>
                <c:pt idx="11741">
                  <c:v>4</c:v>
                </c:pt>
                <c:pt idx="11742">
                  <c:v>2</c:v>
                </c:pt>
                <c:pt idx="11743">
                  <c:v>2</c:v>
                </c:pt>
                <c:pt idx="11744">
                  <c:v>2</c:v>
                </c:pt>
                <c:pt idx="11745">
                  <c:v>4</c:v>
                </c:pt>
                <c:pt idx="11746">
                  <c:v>4</c:v>
                </c:pt>
                <c:pt idx="11747">
                  <c:v>4</c:v>
                </c:pt>
                <c:pt idx="11748">
                  <c:v>4</c:v>
                </c:pt>
                <c:pt idx="11749">
                  <c:v>2</c:v>
                </c:pt>
                <c:pt idx="11750">
                  <c:v>2</c:v>
                </c:pt>
                <c:pt idx="11751">
                  <c:v>4</c:v>
                </c:pt>
                <c:pt idx="11752">
                  <c:v>4</c:v>
                </c:pt>
                <c:pt idx="11753">
                  <c:v>2</c:v>
                </c:pt>
                <c:pt idx="11754">
                  <c:v>4</c:v>
                </c:pt>
                <c:pt idx="11755">
                  <c:v>2</c:v>
                </c:pt>
                <c:pt idx="11756">
                  <c:v>2</c:v>
                </c:pt>
                <c:pt idx="11757">
                  <c:v>2</c:v>
                </c:pt>
                <c:pt idx="11758">
                  <c:v>4</c:v>
                </c:pt>
                <c:pt idx="11759">
                  <c:v>2</c:v>
                </c:pt>
                <c:pt idx="11760">
                  <c:v>2</c:v>
                </c:pt>
                <c:pt idx="11761">
                  <c:v>1.3333333333333333</c:v>
                </c:pt>
                <c:pt idx="11762">
                  <c:v>2</c:v>
                </c:pt>
                <c:pt idx="11763">
                  <c:v>4</c:v>
                </c:pt>
                <c:pt idx="11764">
                  <c:v>2</c:v>
                </c:pt>
                <c:pt idx="11765">
                  <c:v>1.3333333333333333</c:v>
                </c:pt>
                <c:pt idx="11766">
                  <c:v>2</c:v>
                </c:pt>
                <c:pt idx="11767">
                  <c:v>4</c:v>
                </c:pt>
                <c:pt idx="11768">
                  <c:v>2</c:v>
                </c:pt>
                <c:pt idx="11769">
                  <c:v>2</c:v>
                </c:pt>
                <c:pt idx="11770">
                  <c:v>4</c:v>
                </c:pt>
                <c:pt idx="11771">
                  <c:v>4</c:v>
                </c:pt>
                <c:pt idx="11772">
                  <c:v>4</c:v>
                </c:pt>
                <c:pt idx="11773">
                  <c:v>2</c:v>
                </c:pt>
                <c:pt idx="11774">
                  <c:v>2</c:v>
                </c:pt>
                <c:pt idx="11775">
                  <c:v>2</c:v>
                </c:pt>
                <c:pt idx="11776">
                  <c:v>4</c:v>
                </c:pt>
                <c:pt idx="11777">
                  <c:v>2</c:v>
                </c:pt>
                <c:pt idx="11778">
                  <c:v>4</c:v>
                </c:pt>
                <c:pt idx="11779">
                  <c:v>1</c:v>
                </c:pt>
                <c:pt idx="11780">
                  <c:v>4</c:v>
                </c:pt>
                <c:pt idx="11781">
                  <c:v>1</c:v>
                </c:pt>
                <c:pt idx="11782">
                  <c:v>4</c:v>
                </c:pt>
                <c:pt idx="11783">
                  <c:v>4</c:v>
                </c:pt>
                <c:pt idx="11784">
                  <c:v>4</c:v>
                </c:pt>
                <c:pt idx="11785">
                  <c:v>4</c:v>
                </c:pt>
                <c:pt idx="11786">
                  <c:v>2</c:v>
                </c:pt>
                <c:pt idx="11787">
                  <c:v>4</c:v>
                </c:pt>
                <c:pt idx="11788">
                  <c:v>2</c:v>
                </c:pt>
                <c:pt idx="11789">
                  <c:v>4</c:v>
                </c:pt>
                <c:pt idx="11790">
                  <c:v>2</c:v>
                </c:pt>
                <c:pt idx="11791">
                  <c:v>4</c:v>
                </c:pt>
                <c:pt idx="11792">
                  <c:v>4</c:v>
                </c:pt>
                <c:pt idx="11793">
                  <c:v>4</c:v>
                </c:pt>
                <c:pt idx="11794">
                  <c:v>4</c:v>
                </c:pt>
                <c:pt idx="11795">
                  <c:v>4</c:v>
                </c:pt>
                <c:pt idx="11796">
                  <c:v>4</c:v>
                </c:pt>
                <c:pt idx="11797">
                  <c:v>4</c:v>
                </c:pt>
                <c:pt idx="11798">
                  <c:v>2</c:v>
                </c:pt>
                <c:pt idx="11799">
                  <c:v>4</c:v>
                </c:pt>
                <c:pt idx="11800">
                  <c:v>4</c:v>
                </c:pt>
                <c:pt idx="11801">
                  <c:v>4</c:v>
                </c:pt>
                <c:pt idx="11802">
                  <c:v>1.3333333333333333</c:v>
                </c:pt>
                <c:pt idx="11803">
                  <c:v>2</c:v>
                </c:pt>
                <c:pt idx="11804">
                  <c:v>2</c:v>
                </c:pt>
                <c:pt idx="11805">
                  <c:v>2</c:v>
                </c:pt>
                <c:pt idx="11806">
                  <c:v>4</c:v>
                </c:pt>
                <c:pt idx="11807">
                  <c:v>4</c:v>
                </c:pt>
                <c:pt idx="11808">
                  <c:v>2</c:v>
                </c:pt>
                <c:pt idx="11809">
                  <c:v>4</c:v>
                </c:pt>
                <c:pt idx="11810">
                  <c:v>2</c:v>
                </c:pt>
                <c:pt idx="11811">
                  <c:v>2</c:v>
                </c:pt>
                <c:pt idx="11812">
                  <c:v>4</c:v>
                </c:pt>
                <c:pt idx="11813">
                  <c:v>2</c:v>
                </c:pt>
                <c:pt idx="11814">
                  <c:v>4</c:v>
                </c:pt>
                <c:pt idx="11815">
                  <c:v>4</c:v>
                </c:pt>
                <c:pt idx="11816">
                  <c:v>4</c:v>
                </c:pt>
                <c:pt idx="11817">
                  <c:v>4</c:v>
                </c:pt>
                <c:pt idx="11818">
                  <c:v>2</c:v>
                </c:pt>
                <c:pt idx="11819">
                  <c:v>2</c:v>
                </c:pt>
                <c:pt idx="11820">
                  <c:v>4</c:v>
                </c:pt>
                <c:pt idx="11821">
                  <c:v>2</c:v>
                </c:pt>
                <c:pt idx="11822">
                  <c:v>2</c:v>
                </c:pt>
                <c:pt idx="11823">
                  <c:v>1.3333333333333333</c:v>
                </c:pt>
                <c:pt idx="11824">
                  <c:v>4</c:v>
                </c:pt>
                <c:pt idx="11825">
                  <c:v>2</c:v>
                </c:pt>
                <c:pt idx="11826">
                  <c:v>4</c:v>
                </c:pt>
                <c:pt idx="11827">
                  <c:v>4</c:v>
                </c:pt>
                <c:pt idx="11828">
                  <c:v>4</c:v>
                </c:pt>
                <c:pt idx="11829">
                  <c:v>4</c:v>
                </c:pt>
                <c:pt idx="11830">
                  <c:v>4</c:v>
                </c:pt>
                <c:pt idx="11831">
                  <c:v>2</c:v>
                </c:pt>
                <c:pt idx="11832">
                  <c:v>4</c:v>
                </c:pt>
                <c:pt idx="11833">
                  <c:v>4</c:v>
                </c:pt>
                <c:pt idx="11834">
                  <c:v>4</c:v>
                </c:pt>
                <c:pt idx="11835">
                  <c:v>4</c:v>
                </c:pt>
                <c:pt idx="11836">
                  <c:v>4</c:v>
                </c:pt>
                <c:pt idx="11837">
                  <c:v>2</c:v>
                </c:pt>
                <c:pt idx="11838">
                  <c:v>4</c:v>
                </c:pt>
                <c:pt idx="11839">
                  <c:v>4</c:v>
                </c:pt>
                <c:pt idx="11840">
                  <c:v>4</c:v>
                </c:pt>
                <c:pt idx="11841">
                  <c:v>4</c:v>
                </c:pt>
                <c:pt idx="11842">
                  <c:v>2</c:v>
                </c:pt>
                <c:pt idx="11843">
                  <c:v>2</c:v>
                </c:pt>
                <c:pt idx="11844">
                  <c:v>4</c:v>
                </c:pt>
                <c:pt idx="11845">
                  <c:v>2</c:v>
                </c:pt>
                <c:pt idx="11846">
                  <c:v>4</c:v>
                </c:pt>
                <c:pt idx="11847">
                  <c:v>4</c:v>
                </c:pt>
                <c:pt idx="11848">
                  <c:v>4</c:v>
                </c:pt>
                <c:pt idx="11849">
                  <c:v>2</c:v>
                </c:pt>
                <c:pt idx="11850">
                  <c:v>4</c:v>
                </c:pt>
                <c:pt idx="11851">
                  <c:v>4</c:v>
                </c:pt>
                <c:pt idx="11852">
                  <c:v>4</c:v>
                </c:pt>
                <c:pt idx="11853">
                  <c:v>1</c:v>
                </c:pt>
                <c:pt idx="11854">
                  <c:v>4</c:v>
                </c:pt>
                <c:pt idx="11855">
                  <c:v>4</c:v>
                </c:pt>
                <c:pt idx="11856">
                  <c:v>4</c:v>
                </c:pt>
                <c:pt idx="11857">
                  <c:v>5</c:v>
                </c:pt>
                <c:pt idx="11858">
                  <c:v>1.6666666666666667</c:v>
                </c:pt>
                <c:pt idx="11859">
                  <c:v>2.5</c:v>
                </c:pt>
                <c:pt idx="11860">
                  <c:v>0</c:v>
                </c:pt>
                <c:pt idx="11861">
                  <c:v>1.25</c:v>
                </c:pt>
                <c:pt idx="11862">
                  <c:v>2.5</c:v>
                </c:pt>
                <c:pt idx="11863">
                  <c:v>5</c:v>
                </c:pt>
                <c:pt idx="11864">
                  <c:v>1.6666666666666667</c:v>
                </c:pt>
                <c:pt idx="11865">
                  <c:v>2.5</c:v>
                </c:pt>
                <c:pt idx="11866">
                  <c:v>2.5</c:v>
                </c:pt>
                <c:pt idx="11867">
                  <c:v>1.6666666666666667</c:v>
                </c:pt>
                <c:pt idx="11868">
                  <c:v>1.6666666666666667</c:v>
                </c:pt>
                <c:pt idx="11869">
                  <c:v>5</c:v>
                </c:pt>
                <c:pt idx="11870">
                  <c:v>2.5</c:v>
                </c:pt>
                <c:pt idx="11871">
                  <c:v>1.6666666666666667</c:v>
                </c:pt>
                <c:pt idx="11872">
                  <c:v>1.6666666666666667</c:v>
                </c:pt>
                <c:pt idx="11873">
                  <c:v>5</c:v>
                </c:pt>
                <c:pt idx="11874">
                  <c:v>5</c:v>
                </c:pt>
                <c:pt idx="11875">
                  <c:v>2.5</c:v>
                </c:pt>
                <c:pt idx="11876">
                  <c:v>5</c:v>
                </c:pt>
                <c:pt idx="11877">
                  <c:v>1.6666666666666667</c:v>
                </c:pt>
                <c:pt idx="11878">
                  <c:v>5</c:v>
                </c:pt>
                <c:pt idx="11879">
                  <c:v>1.6666666666666667</c:v>
                </c:pt>
                <c:pt idx="11880">
                  <c:v>2.5</c:v>
                </c:pt>
                <c:pt idx="11881">
                  <c:v>2.5</c:v>
                </c:pt>
                <c:pt idx="11882">
                  <c:v>5</c:v>
                </c:pt>
                <c:pt idx="11883">
                  <c:v>5</c:v>
                </c:pt>
                <c:pt idx="11884">
                  <c:v>1.6666666666666667</c:v>
                </c:pt>
                <c:pt idx="11885">
                  <c:v>2.5</c:v>
                </c:pt>
                <c:pt idx="11886">
                  <c:v>5</c:v>
                </c:pt>
                <c:pt idx="11887">
                  <c:v>2.5</c:v>
                </c:pt>
                <c:pt idx="11888">
                  <c:v>2.5</c:v>
                </c:pt>
                <c:pt idx="11889">
                  <c:v>2.5</c:v>
                </c:pt>
                <c:pt idx="11890">
                  <c:v>2.5</c:v>
                </c:pt>
                <c:pt idx="11891">
                  <c:v>1.6666666666666667</c:v>
                </c:pt>
                <c:pt idx="11892">
                  <c:v>2.5</c:v>
                </c:pt>
                <c:pt idx="11893">
                  <c:v>2.5</c:v>
                </c:pt>
                <c:pt idx="11894">
                  <c:v>1.6666666666666667</c:v>
                </c:pt>
                <c:pt idx="11895">
                  <c:v>1.6666666666666667</c:v>
                </c:pt>
                <c:pt idx="11896">
                  <c:v>5</c:v>
                </c:pt>
                <c:pt idx="11897">
                  <c:v>2.5</c:v>
                </c:pt>
                <c:pt idx="11898">
                  <c:v>5</c:v>
                </c:pt>
                <c:pt idx="11899">
                  <c:v>5</c:v>
                </c:pt>
                <c:pt idx="11900">
                  <c:v>1.6666666666666667</c:v>
                </c:pt>
                <c:pt idx="11901">
                  <c:v>2.5</c:v>
                </c:pt>
                <c:pt idx="11902">
                  <c:v>1.6666666666666667</c:v>
                </c:pt>
                <c:pt idx="11903">
                  <c:v>1.6666666666666667</c:v>
                </c:pt>
                <c:pt idx="11904">
                  <c:v>2.5</c:v>
                </c:pt>
                <c:pt idx="11905">
                  <c:v>1.6666666666666667</c:v>
                </c:pt>
                <c:pt idx="11906">
                  <c:v>2.5</c:v>
                </c:pt>
                <c:pt idx="11907">
                  <c:v>5</c:v>
                </c:pt>
                <c:pt idx="11908">
                  <c:v>2.5</c:v>
                </c:pt>
                <c:pt idx="11909">
                  <c:v>2.5</c:v>
                </c:pt>
                <c:pt idx="11910">
                  <c:v>1.6666666666666667</c:v>
                </c:pt>
                <c:pt idx="11911">
                  <c:v>5</c:v>
                </c:pt>
                <c:pt idx="11912">
                  <c:v>2.5</c:v>
                </c:pt>
                <c:pt idx="11913">
                  <c:v>2.5</c:v>
                </c:pt>
                <c:pt idx="11914">
                  <c:v>5</c:v>
                </c:pt>
                <c:pt idx="11915">
                  <c:v>5</c:v>
                </c:pt>
                <c:pt idx="11916">
                  <c:v>1.6666666666666667</c:v>
                </c:pt>
                <c:pt idx="11917">
                  <c:v>1.6666666666666667</c:v>
                </c:pt>
                <c:pt idx="11918">
                  <c:v>2.5</c:v>
                </c:pt>
                <c:pt idx="11919">
                  <c:v>2.5</c:v>
                </c:pt>
                <c:pt idx="11920">
                  <c:v>2.5</c:v>
                </c:pt>
                <c:pt idx="11921">
                  <c:v>2.5</c:v>
                </c:pt>
                <c:pt idx="11922">
                  <c:v>2.5</c:v>
                </c:pt>
                <c:pt idx="11923">
                  <c:v>1.25</c:v>
                </c:pt>
                <c:pt idx="11924">
                  <c:v>2.5</c:v>
                </c:pt>
                <c:pt idx="11925">
                  <c:v>1.6666666666666667</c:v>
                </c:pt>
                <c:pt idx="11926">
                  <c:v>2.5</c:v>
                </c:pt>
                <c:pt idx="11927">
                  <c:v>5</c:v>
                </c:pt>
                <c:pt idx="11928">
                  <c:v>2.5</c:v>
                </c:pt>
                <c:pt idx="11929">
                  <c:v>2.5</c:v>
                </c:pt>
                <c:pt idx="11930">
                  <c:v>2.5</c:v>
                </c:pt>
                <c:pt idx="11931">
                  <c:v>2.5</c:v>
                </c:pt>
                <c:pt idx="11932">
                  <c:v>5</c:v>
                </c:pt>
                <c:pt idx="11933">
                  <c:v>5</c:v>
                </c:pt>
                <c:pt idx="11934">
                  <c:v>5</c:v>
                </c:pt>
                <c:pt idx="11935">
                  <c:v>5</c:v>
                </c:pt>
                <c:pt idx="11936">
                  <c:v>5</c:v>
                </c:pt>
                <c:pt idx="11937">
                  <c:v>1.6666666666666667</c:v>
                </c:pt>
                <c:pt idx="11938">
                  <c:v>5</c:v>
                </c:pt>
                <c:pt idx="11939">
                  <c:v>2.5</c:v>
                </c:pt>
                <c:pt idx="11940">
                  <c:v>5</c:v>
                </c:pt>
                <c:pt idx="11941">
                  <c:v>2.5</c:v>
                </c:pt>
                <c:pt idx="11942">
                  <c:v>2.5</c:v>
                </c:pt>
                <c:pt idx="11943">
                  <c:v>2.5</c:v>
                </c:pt>
                <c:pt idx="11944">
                  <c:v>1.6666666666666667</c:v>
                </c:pt>
                <c:pt idx="11945">
                  <c:v>1.6666666666666667</c:v>
                </c:pt>
                <c:pt idx="11946">
                  <c:v>1.25</c:v>
                </c:pt>
                <c:pt idx="11947">
                  <c:v>2.5</c:v>
                </c:pt>
                <c:pt idx="11948">
                  <c:v>2.5</c:v>
                </c:pt>
                <c:pt idx="11949">
                  <c:v>2.5</c:v>
                </c:pt>
                <c:pt idx="11950">
                  <c:v>1.6666666666666667</c:v>
                </c:pt>
                <c:pt idx="11951">
                  <c:v>2.5</c:v>
                </c:pt>
                <c:pt idx="11952">
                  <c:v>2.5</c:v>
                </c:pt>
                <c:pt idx="11953">
                  <c:v>5</c:v>
                </c:pt>
                <c:pt idx="11954">
                  <c:v>1</c:v>
                </c:pt>
                <c:pt idx="11955">
                  <c:v>2.5</c:v>
                </c:pt>
                <c:pt idx="11956">
                  <c:v>1.25</c:v>
                </c:pt>
                <c:pt idx="11957">
                  <c:v>1.6666666666666667</c:v>
                </c:pt>
                <c:pt idx="11958">
                  <c:v>5</c:v>
                </c:pt>
                <c:pt idx="11959">
                  <c:v>1.6666666666666667</c:v>
                </c:pt>
                <c:pt idx="11960">
                  <c:v>5</c:v>
                </c:pt>
                <c:pt idx="11961">
                  <c:v>2.5</c:v>
                </c:pt>
                <c:pt idx="11962">
                  <c:v>2.5</c:v>
                </c:pt>
                <c:pt idx="11963">
                  <c:v>1.6666666666666667</c:v>
                </c:pt>
                <c:pt idx="11964">
                  <c:v>1.6666666666666667</c:v>
                </c:pt>
                <c:pt idx="11965">
                  <c:v>5</c:v>
                </c:pt>
                <c:pt idx="11966">
                  <c:v>2.5</c:v>
                </c:pt>
                <c:pt idx="11967">
                  <c:v>5</c:v>
                </c:pt>
                <c:pt idx="11968">
                  <c:v>5</c:v>
                </c:pt>
                <c:pt idx="11969">
                  <c:v>2.5</c:v>
                </c:pt>
                <c:pt idx="11970">
                  <c:v>2.5</c:v>
                </c:pt>
                <c:pt idx="11971">
                  <c:v>5</c:v>
                </c:pt>
                <c:pt idx="11972">
                  <c:v>1.6666666666666667</c:v>
                </c:pt>
                <c:pt idx="11973">
                  <c:v>0</c:v>
                </c:pt>
                <c:pt idx="11974">
                  <c:v>2.5</c:v>
                </c:pt>
                <c:pt idx="11975">
                  <c:v>2.5</c:v>
                </c:pt>
                <c:pt idx="11976">
                  <c:v>5</c:v>
                </c:pt>
                <c:pt idx="11977">
                  <c:v>2.5</c:v>
                </c:pt>
                <c:pt idx="11978">
                  <c:v>2.5</c:v>
                </c:pt>
                <c:pt idx="11979">
                  <c:v>5</c:v>
                </c:pt>
                <c:pt idx="11980">
                  <c:v>2.5</c:v>
                </c:pt>
                <c:pt idx="11981">
                  <c:v>2.5</c:v>
                </c:pt>
                <c:pt idx="11982">
                  <c:v>2.5</c:v>
                </c:pt>
                <c:pt idx="11983">
                  <c:v>5</c:v>
                </c:pt>
                <c:pt idx="11984">
                  <c:v>2.5</c:v>
                </c:pt>
                <c:pt idx="11985">
                  <c:v>1.6666666666666667</c:v>
                </c:pt>
                <c:pt idx="11986">
                  <c:v>1.6666666666666667</c:v>
                </c:pt>
                <c:pt idx="11987">
                  <c:v>2.5</c:v>
                </c:pt>
                <c:pt idx="11988">
                  <c:v>2.5</c:v>
                </c:pt>
                <c:pt idx="11989">
                  <c:v>5</c:v>
                </c:pt>
                <c:pt idx="11990">
                  <c:v>1.6666666666666667</c:v>
                </c:pt>
                <c:pt idx="11991">
                  <c:v>2.5</c:v>
                </c:pt>
                <c:pt idx="11992">
                  <c:v>2.5</c:v>
                </c:pt>
                <c:pt idx="11993">
                  <c:v>5</c:v>
                </c:pt>
                <c:pt idx="11994">
                  <c:v>5</c:v>
                </c:pt>
                <c:pt idx="11995">
                  <c:v>5</c:v>
                </c:pt>
                <c:pt idx="11996">
                  <c:v>2.5</c:v>
                </c:pt>
                <c:pt idx="11997">
                  <c:v>0</c:v>
                </c:pt>
                <c:pt idx="11998">
                  <c:v>2.5</c:v>
                </c:pt>
                <c:pt idx="11999">
                  <c:v>5</c:v>
                </c:pt>
                <c:pt idx="12000">
                  <c:v>2.5</c:v>
                </c:pt>
                <c:pt idx="12001">
                  <c:v>5</c:v>
                </c:pt>
                <c:pt idx="12002">
                  <c:v>2.5</c:v>
                </c:pt>
                <c:pt idx="12003">
                  <c:v>2.5</c:v>
                </c:pt>
                <c:pt idx="12004">
                  <c:v>1.25</c:v>
                </c:pt>
                <c:pt idx="12005">
                  <c:v>5</c:v>
                </c:pt>
                <c:pt idx="12006">
                  <c:v>5</c:v>
                </c:pt>
                <c:pt idx="12007">
                  <c:v>1.6666666666666667</c:v>
                </c:pt>
                <c:pt idx="12008">
                  <c:v>5</c:v>
                </c:pt>
                <c:pt idx="12009">
                  <c:v>5</c:v>
                </c:pt>
                <c:pt idx="12010">
                  <c:v>2.5</c:v>
                </c:pt>
                <c:pt idx="12011">
                  <c:v>5</c:v>
                </c:pt>
                <c:pt idx="12012">
                  <c:v>1.6666666666666667</c:v>
                </c:pt>
                <c:pt idx="12013">
                  <c:v>1.6666666666666667</c:v>
                </c:pt>
                <c:pt idx="12014">
                  <c:v>5</c:v>
                </c:pt>
                <c:pt idx="12015">
                  <c:v>5</c:v>
                </c:pt>
                <c:pt idx="12016">
                  <c:v>2.5</c:v>
                </c:pt>
                <c:pt idx="12017">
                  <c:v>5</c:v>
                </c:pt>
                <c:pt idx="12018">
                  <c:v>2.5</c:v>
                </c:pt>
                <c:pt idx="12019">
                  <c:v>2.5</c:v>
                </c:pt>
                <c:pt idx="12020">
                  <c:v>2.5</c:v>
                </c:pt>
                <c:pt idx="12021">
                  <c:v>5</c:v>
                </c:pt>
                <c:pt idx="12022">
                  <c:v>5</c:v>
                </c:pt>
                <c:pt idx="12023">
                  <c:v>2.5</c:v>
                </c:pt>
                <c:pt idx="12024">
                  <c:v>1.6666666666666667</c:v>
                </c:pt>
                <c:pt idx="12025">
                  <c:v>1.6666666666666667</c:v>
                </c:pt>
                <c:pt idx="12026">
                  <c:v>2.5</c:v>
                </c:pt>
                <c:pt idx="12027">
                  <c:v>1.25</c:v>
                </c:pt>
                <c:pt idx="12028">
                  <c:v>2.5</c:v>
                </c:pt>
                <c:pt idx="12029">
                  <c:v>1.6666666666666667</c:v>
                </c:pt>
                <c:pt idx="12030">
                  <c:v>5</c:v>
                </c:pt>
                <c:pt idx="12031">
                  <c:v>5</c:v>
                </c:pt>
                <c:pt idx="12032">
                  <c:v>5</c:v>
                </c:pt>
                <c:pt idx="12033">
                  <c:v>3</c:v>
                </c:pt>
                <c:pt idx="12034">
                  <c:v>3</c:v>
                </c:pt>
                <c:pt idx="12035">
                  <c:v>2</c:v>
                </c:pt>
                <c:pt idx="12036">
                  <c:v>3</c:v>
                </c:pt>
                <c:pt idx="12037">
                  <c:v>1.2</c:v>
                </c:pt>
                <c:pt idx="12038">
                  <c:v>3</c:v>
                </c:pt>
                <c:pt idx="12039">
                  <c:v>6</c:v>
                </c:pt>
                <c:pt idx="12040">
                  <c:v>6</c:v>
                </c:pt>
                <c:pt idx="12041">
                  <c:v>3</c:v>
                </c:pt>
                <c:pt idx="12042">
                  <c:v>6</c:v>
                </c:pt>
                <c:pt idx="12043">
                  <c:v>1.2</c:v>
                </c:pt>
                <c:pt idx="12044">
                  <c:v>2</c:v>
                </c:pt>
                <c:pt idx="12045">
                  <c:v>3</c:v>
                </c:pt>
                <c:pt idx="12046">
                  <c:v>3</c:v>
                </c:pt>
                <c:pt idx="12047">
                  <c:v>3</c:v>
                </c:pt>
                <c:pt idx="12048">
                  <c:v>3</c:v>
                </c:pt>
                <c:pt idx="12049">
                  <c:v>6</c:v>
                </c:pt>
                <c:pt idx="12050">
                  <c:v>2</c:v>
                </c:pt>
                <c:pt idx="12051">
                  <c:v>2</c:v>
                </c:pt>
                <c:pt idx="12052">
                  <c:v>3</c:v>
                </c:pt>
                <c:pt idx="12053">
                  <c:v>6</c:v>
                </c:pt>
                <c:pt idx="12054">
                  <c:v>3</c:v>
                </c:pt>
                <c:pt idx="12055">
                  <c:v>3</c:v>
                </c:pt>
                <c:pt idx="12056">
                  <c:v>3</c:v>
                </c:pt>
                <c:pt idx="12057">
                  <c:v>3</c:v>
                </c:pt>
                <c:pt idx="12058">
                  <c:v>3</c:v>
                </c:pt>
                <c:pt idx="12059">
                  <c:v>2</c:v>
                </c:pt>
                <c:pt idx="12060">
                  <c:v>2</c:v>
                </c:pt>
                <c:pt idx="12061">
                  <c:v>2</c:v>
                </c:pt>
                <c:pt idx="12062">
                  <c:v>2</c:v>
                </c:pt>
                <c:pt idx="12063">
                  <c:v>3</c:v>
                </c:pt>
                <c:pt idx="12064">
                  <c:v>3</c:v>
                </c:pt>
                <c:pt idx="12065">
                  <c:v>3</c:v>
                </c:pt>
                <c:pt idx="12066">
                  <c:v>2</c:v>
                </c:pt>
                <c:pt idx="12067">
                  <c:v>6</c:v>
                </c:pt>
                <c:pt idx="12068">
                  <c:v>1.5</c:v>
                </c:pt>
                <c:pt idx="12069">
                  <c:v>3</c:v>
                </c:pt>
                <c:pt idx="12070">
                  <c:v>3</c:v>
                </c:pt>
                <c:pt idx="12071">
                  <c:v>2</c:v>
                </c:pt>
                <c:pt idx="12072">
                  <c:v>2</c:v>
                </c:pt>
                <c:pt idx="12073">
                  <c:v>3</c:v>
                </c:pt>
                <c:pt idx="12074">
                  <c:v>3</c:v>
                </c:pt>
                <c:pt idx="12075">
                  <c:v>6</c:v>
                </c:pt>
                <c:pt idx="12076">
                  <c:v>3</c:v>
                </c:pt>
                <c:pt idx="12077">
                  <c:v>2</c:v>
                </c:pt>
                <c:pt idx="12078">
                  <c:v>2</c:v>
                </c:pt>
                <c:pt idx="12079">
                  <c:v>2</c:v>
                </c:pt>
                <c:pt idx="12080">
                  <c:v>3</c:v>
                </c:pt>
                <c:pt idx="12081">
                  <c:v>2</c:v>
                </c:pt>
                <c:pt idx="12082">
                  <c:v>2</c:v>
                </c:pt>
                <c:pt idx="12083">
                  <c:v>2</c:v>
                </c:pt>
                <c:pt idx="12084">
                  <c:v>2</c:v>
                </c:pt>
                <c:pt idx="12085">
                  <c:v>2</c:v>
                </c:pt>
                <c:pt idx="12086">
                  <c:v>3</c:v>
                </c:pt>
                <c:pt idx="12087">
                  <c:v>1.5</c:v>
                </c:pt>
                <c:pt idx="12088">
                  <c:v>2</c:v>
                </c:pt>
                <c:pt idx="12089">
                  <c:v>2</c:v>
                </c:pt>
                <c:pt idx="12090">
                  <c:v>2</c:v>
                </c:pt>
                <c:pt idx="12091">
                  <c:v>6</c:v>
                </c:pt>
                <c:pt idx="12092">
                  <c:v>1.2</c:v>
                </c:pt>
                <c:pt idx="12093">
                  <c:v>2</c:v>
                </c:pt>
                <c:pt idx="12094">
                  <c:v>6</c:v>
                </c:pt>
                <c:pt idx="12095">
                  <c:v>3</c:v>
                </c:pt>
                <c:pt idx="12096">
                  <c:v>3</c:v>
                </c:pt>
                <c:pt idx="12097">
                  <c:v>1.2</c:v>
                </c:pt>
                <c:pt idx="12098">
                  <c:v>1.5</c:v>
                </c:pt>
                <c:pt idx="12099">
                  <c:v>6</c:v>
                </c:pt>
                <c:pt idx="12100">
                  <c:v>1.5</c:v>
                </c:pt>
                <c:pt idx="12101">
                  <c:v>3</c:v>
                </c:pt>
                <c:pt idx="12102">
                  <c:v>3</c:v>
                </c:pt>
                <c:pt idx="12103">
                  <c:v>2</c:v>
                </c:pt>
                <c:pt idx="12104">
                  <c:v>3</c:v>
                </c:pt>
                <c:pt idx="12105">
                  <c:v>2</c:v>
                </c:pt>
                <c:pt idx="12106">
                  <c:v>2</c:v>
                </c:pt>
                <c:pt idx="12107">
                  <c:v>3</c:v>
                </c:pt>
                <c:pt idx="12108">
                  <c:v>3</c:v>
                </c:pt>
                <c:pt idx="12109">
                  <c:v>3</c:v>
                </c:pt>
                <c:pt idx="12110">
                  <c:v>3</c:v>
                </c:pt>
                <c:pt idx="12111">
                  <c:v>3</c:v>
                </c:pt>
                <c:pt idx="12112">
                  <c:v>3</c:v>
                </c:pt>
                <c:pt idx="12113">
                  <c:v>1.5</c:v>
                </c:pt>
                <c:pt idx="12114">
                  <c:v>3</c:v>
                </c:pt>
                <c:pt idx="12115">
                  <c:v>3</c:v>
                </c:pt>
                <c:pt idx="12116">
                  <c:v>6</c:v>
                </c:pt>
                <c:pt idx="12117">
                  <c:v>3</c:v>
                </c:pt>
                <c:pt idx="12118">
                  <c:v>3</c:v>
                </c:pt>
                <c:pt idx="12119">
                  <c:v>6</c:v>
                </c:pt>
                <c:pt idx="12120">
                  <c:v>3</c:v>
                </c:pt>
                <c:pt idx="12121">
                  <c:v>1</c:v>
                </c:pt>
                <c:pt idx="12122">
                  <c:v>3</c:v>
                </c:pt>
                <c:pt idx="12123">
                  <c:v>2</c:v>
                </c:pt>
                <c:pt idx="12124">
                  <c:v>3</c:v>
                </c:pt>
                <c:pt idx="12125">
                  <c:v>3</c:v>
                </c:pt>
                <c:pt idx="12126">
                  <c:v>2</c:v>
                </c:pt>
                <c:pt idx="12127">
                  <c:v>3</c:v>
                </c:pt>
                <c:pt idx="12128">
                  <c:v>6</c:v>
                </c:pt>
                <c:pt idx="12129">
                  <c:v>2</c:v>
                </c:pt>
                <c:pt idx="12130">
                  <c:v>3</c:v>
                </c:pt>
                <c:pt idx="12131">
                  <c:v>3</c:v>
                </c:pt>
                <c:pt idx="12132">
                  <c:v>1.5</c:v>
                </c:pt>
                <c:pt idx="12133">
                  <c:v>3</c:v>
                </c:pt>
                <c:pt idx="12134">
                  <c:v>1.2</c:v>
                </c:pt>
                <c:pt idx="12135">
                  <c:v>2</c:v>
                </c:pt>
                <c:pt idx="12136">
                  <c:v>3</c:v>
                </c:pt>
                <c:pt idx="12137">
                  <c:v>6</c:v>
                </c:pt>
                <c:pt idx="12138">
                  <c:v>2</c:v>
                </c:pt>
                <c:pt idx="12139">
                  <c:v>0</c:v>
                </c:pt>
                <c:pt idx="12140">
                  <c:v>2</c:v>
                </c:pt>
                <c:pt idx="12141">
                  <c:v>2</c:v>
                </c:pt>
                <c:pt idx="12142">
                  <c:v>2</c:v>
                </c:pt>
                <c:pt idx="12143">
                  <c:v>2</c:v>
                </c:pt>
                <c:pt idx="12144">
                  <c:v>3</c:v>
                </c:pt>
                <c:pt idx="12145">
                  <c:v>3</c:v>
                </c:pt>
                <c:pt idx="12146">
                  <c:v>3</c:v>
                </c:pt>
                <c:pt idx="12147">
                  <c:v>3</c:v>
                </c:pt>
                <c:pt idx="12148">
                  <c:v>3</c:v>
                </c:pt>
                <c:pt idx="12149">
                  <c:v>3</c:v>
                </c:pt>
                <c:pt idx="12150">
                  <c:v>3</c:v>
                </c:pt>
                <c:pt idx="12151">
                  <c:v>3</c:v>
                </c:pt>
                <c:pt idx="12152">
                  <c:v>3</c:v>
                </c:pt>
                <c:pt idx="12153">
                  <c:v>3</c:v>
                </c:pt>
                <c:pt idx="12154">
                  <c:v>2</c:v>
                </c:pt>
                <c:pt idx="12155">
                  <c:v>2</c:v>
                </c:pt>
                <c:pt idx="12156">
                  <c:v>2</c:v>
                </c:pt>
                <c:pt idx="12157">
                  <c:v>3</c:v>
                </c:pt>
                <c:pt idx="12158">
                  <c:v>1.5</c:v>
                </c:pt>
                <c:pt idx="12159">
                  <c:v>3</c:v>
                </c:pt>
                <c:pt idx="12160">
                  <c:v>3</c:v>
                </c:pt>
                <c:pt idx="12161">
                  <c:v>6</c:v>
                </c:pt>
                <c:pt idx="12162">
                  <c:v>3</c:v>
                </c:pt>
                <c:pt idx="12163">
                  <c:v>6</c:v>
                </c:pt>
                <c:pt idx="12164">
                  <c:v>1.5</c:v>
                </c:pt>
                <c:pt idx="12165">
                  <c:v>2</c:v>
                </c:pt>
                <c:pt idx="12166">
                  <c:v>3</c:v>
                </c:pt>
                <c:pt idx="12167">
                  <c:v>6</c:v>
                </c:pt>
                <c:pt idx="12168">
                  <c:v>2</c:v>
                </c:pt>
                <c:pt idx="12169">
                  <c:v>3</c:v>
                </c:pt>
                <c:pt idx="12170">
                  <c:v>6</c:v>
                </c:pt>
                <c:pt idx="12171">
                  <c:v>1.5</c:v>
                </c:pt>
                <c:pt idx="12172">
                  <c:v>6</c:v>
                </c:pt>
                <c:pt idx="12173">
                  <c:v>6</c:v>
                </c:pt>
                <c:pt idx="12174">
                  <c:v>3</c:v>
                </c:pt>
                <c:pt idx="12175">
                  <c:v>3</c:v>
                </c:pt>
                <c:pt idx="12176">
                  <c:v>1.5</c:v>
                </c:pt>
                <c:pt idx="12177">
                  <c:v>3</c:v>
                </c:pt>
                <c:pt idx="12178">
                  <c:v>2</c:v>
                </c:pt>
                <c:pt idx="12179">
                  <c:v>3</c:v>
                </c:pt>
                <c:pt idx="12180">
                  <c:v>1</c:v>
                </c:pt>
                <c:pt idx="12181">
                  <c:v>3</c:v>
                </c:pt>
                <c:pt idx="12182">
                  <c:v>6</c:v>
                </c:pt>
                <c:pt idx="12183">
                  <c:v>6</c:v>
                </c:pt>
                <c:pt idx="12184">
                  <c:v>3</c:v>
                </c:pt>
                <c:pt idx="12185">
                  <c:v>2</c:v>
                </c:pt>
                <c:pt idx="12186">
                  <c:v>3.5</c:v>
                </c:pt>
                <c:pt idx="12187">
                  <c:v>1.75</c:v>
                </c:pt>
                <c:pt idx="12188">
                  <c:v>3.5</c:v>
                </c:pt>
                <c:pt idx="12189">
                  <c:v>7</c:v>
                </c:pt>
                <c:pt idx="12190">
                  <c:v>2.3333333333333335</c:v>
                </c:pt>
                <c:pt idx="12191">
                  <c:v>2.3333333333333335</c:v>
                </c:pt>
                <c:pt idx="12192">
                  <c:v>1.1666666666666667</c:v>
                </c:pt>
                <c:pt idx="12193">
                  <c:v>2.3333333333333335</c:v>
                </c:pt>
                <c:pt idx="12194">
                  <c:v>1.75</c:v>
                </c:pt>
                <c:pt idx="12195">
                  <c:v>7</c:v>
                </c:pt>
                <c:pt idx="12196">
                  <c:v>1.75</c:v>
                </c:pt>
                <c:pt idx="12197">
                  <c:v>1.75</c:v>
                </c:pt>
                <c:pt idx="12198">
                  <c:v>3.5</c:v>
                </c:pt>
                <c:pt idx="12199">
                  <c:v>1.75</c:v>
                </c:pt>
                <c:pt idx="12200">
                  <c:v>2.3333333333333335</c:v>
                </c:pt>
                <c:pt idx="12201">
                  <c:v>3.5</c:v>
                </c:pt>
                <c:pt idx="12202">
                  <c:v>1.4</c:v>
                </c:pt>
                <c:pt idx="12203">
                  <c:v>1.75</c:v>
                </c:pt>
                <c:pt idx="12204">
                  <c:v>2.3333333333333335</c:v>
                </c:pt>
                <c:pt idx="12205">
                  <c:v>1.5</c:v>
                </c:pt>
                <c:pt idx="12206">
                  <c:v>1.75</c:v>
                </c:pt>
                <c:pt idx="12207">
                  <c:v>3.5</c:v>
                </c:pt>
                <c:pt idx="12208">
                  <c:v>1.75</c:v>
                </c:pt>
                <c:pt idx="12209">
                  <c:v>2.3333333333333335</c:v>
                </c:pt>
                <c:pt idx="12210">
                  <c:v>2.3333333333333335</c:v>
                </c:pt>
                <c:pt idx="12211">
                  <c:v>3.5</c:v>
                </c:pt>
                <c:pt idx="12212">
                  <c:v>2.3333333333333335</c:v>
                </c:pt>
                <c:pt idx="12213">
                  <c:v>2.3333333333333335</c:v>
                </c:pt>
                <c:pt idx="12214">
                  <c:v>3.5</c:v>
                </c:pt>
                <c:pt idx="12215">
                  <c:v>3.5</c:v>
                </c:pt>
                <c:pt idx="12216">
                  <c:v>3.5</c:v>
                </c:pt>
                <c:pt idx="12217">
                  <c:v>1.75</c:v>
                </c:pt>
                <c:pt idx="12218">
                  <c:v>3.5</c:v>
                </c:pt>
                <c:pt idx="12219">
                  <c:v>3.5</c:v>
                </c:pt>
                <c:pt idx="12220">
                  <c:v>2.3333333333333335</c:v>
                </c:pt>
                <c:pt idx="12221">
                  <c:v>1.75</c:v>
                </c:pt>
                <c:pt idx="12222">
                  <c:v>1.4</c:v>
                </c:pt>
                <c:pt idx="12223">
                  <c:v>2.3333333333333335</c:v>
                </c:pt>
                <c:pt idx="12224">
                  <c:v>2.3333333333333335</c:v>
                </c:pt>
                <c:pt idx="12225">
                  <c:v>3.5</c:v>
                </c:pt>
                <c:pt idx="12226">
                  <c:v>1.75</c:v>
                </c:pt>
                <c:pt idx="12227">
                  <c:v>1.75</c:v>
                </c:pt>
                <c:pt idx="12228">
                  <c:v>1.75</c:v>
                </c:pt>
                <c:pt idx="12229">
                  <c:v>1.75</c:v>
                </c:pt>
                <c:pt idx="12230">
                  <c:v>3.5</c:v>
                </c:pt>
                <c:pt idx="12231">
                  <c:v>3.5</c:v>
                </c:pt>
                <c:pt idx="12232">
                  <c:v>3.5</c:v>
                </c:pt>
                <c:pt idx="12233">
                  <c:v>2.3333333333333335</c:v>
                </c:pt>
                <c:pt idx="12234">
                  <c:v>1.75</c:v>
                </c:pt>
                <c:pt idx="12235">
                  <c:v>2.3333333333333335</c:v>
                </c:pt>
                <c:pt idx="12236">
                  <c:v>3.5</c:v>
                </c:pt>
                <c:pt idx="12237">
                  <c:v>1.75</c:v>
                </c:pt>
                <c:pt idx="12238">
                  <c:v>2.3333333333333335</c:v>
                </c:pt>
                <c:pt idx="12239">
                  <c:v>2.3333333333333335</c:v>
                </c:pt>
                <c:pt idx="12240">
                  <c:v>1.4</c:v>
                </c:pt>
                <c:pt idx="12241">
                  <c:v>3.5</c:v>
                </c:pt>
                <c:pt idx="12242">
                  <c:v>1.1666666666666667</c:v>
                </c:pt>
                <c:pt idx="12243">
                  <c:v>1.75</c:v>
                </c:pt>
                <c:pt idx="12244">
                  <c:v>7</c:v>
                </c:pt>
                <c:pt idx="12245">
                  <c:v>3.5</c:v>
                </c:pt>
                <c:pt idx="12246">
                  <c:v>3.5</c:v>
                </c:pt>
                <c:pt idx="12247">
                  <c:v>3.5</c:v>
                </c:pt>
                <c:pt idx="12248">
                  <c:v>2.3333333333333335</c:v>
                </c:pt>
                <c:pt idx="12249">
                  <c:v>3.5</c:v>
                </c:pt>
                <c:pt idx="12250">
                  <c:v>3.5</c:v>
                </c:pt>
                <c:pt idx="12251">
                  <c:v>3.5</c:v>
                </c:pt>
                <c:pt idx="12252">
                  <c:v>3.5</c:v>
                </c:pt>
                <c:pt idx="12253">
                  <c:v>2.3333333333333335</c:v>
                </c:pt>
                <c:pt idx="12254">
                  <c:v>3.5</c:v>
                </c:pt>
                <c:pt idx="12255">
                  <c:v>1.75</c:v>
                </c:pt>
                <c:pt idx="12256">
                  <c:v>2.3333333333333335</c:v>
                </c:pt>
                <c:pt idx="12257">
                  <c:v>3.5</c:v>
                </c:pt>
                <c:pt idx="12258">
                  <c:v>2.3333333333333335</c:v>
                </c:pt>
                <c:pt idx="12259">
                  <c:v>7</c:v>
                </c:pt>
                <c:pt idx="12260">
                  <c:v>2.3333333333333335</c:v>
                </c:pt>
                <c:pt idx="12261">
                  <c:v>3.5</c:v>
                </c:pt>
                <c:pt idx="12262">
                  <c:v>1.1666666666666667</c:v>
                </c:pt>
                <c:pt idx="12263">
                  <c:v>3.5</c:v>
                </c:pt>
                <c:pt idx="12264">
                  <c:v>1.75</c:v>
                </c:pt>
                <c:pt idx="12265">
                  <c:v>2.3333333333333335</c:v>
                </c:pt>
                <c:pt idx="12266">
                  <c:v>2.3333333333333335</c:v>
                </c:pt>
                <c:pt idx="12267">
                  <c:v>1.1666666666666667</c:v>
                </c:pt>
                <c:pt idx="12268">
                  <c:v>3.5</c:v>
                </c:pt>
                <c:pt idx="12269">
                  <c:v>1.75</c:v>
                </c:pt>
                <c:pt idx="12270">
                  <c:v>1.75</c:v>
                </c:pt>
                <c:pt idx="12271">
                  <c:v>2.3333333333333335</c:v>
                </c:pt>
                <c:pt idx="12272">
                  <c:v>3.5</c:v>
                </c:pt>
                <c:pt idx="12273">
                  <c:v>1.75</c:v>
                </c:pt>
                <c:pt idx="12274">
                  <c:v>2.3333333333333335</c:v>
                </c:pt>
                <c:pt idx="12275">
                  <c:v>1.75</c:v>
                </c:pt>
                <c:pt idx="12276">
                  <c:v>2.3333333333333335</c:v>
                </c:pt>
                <c:pt idx="12277">
                  <c:v>2.3333333333333335</c:v>
                </c:pt>
                <c:pt idx="12278">
                  <c:v>3.5</c:v>
                </c:pt>
                <c:pt idx="12279">
                  <c:v>3.5</c:v>
                </c:pt>
                <c:pt idx="12280">
                  <c:v>3.5</c:v>
                </c:pt>
                <c:pt idx="12281">
                  <c:v>3.5</c:v>
                </c:pt>
                <c:pt idx="12282">
                  <c:v>7</c:v>
                </c:pt>
                <c:pt idx="12283">
                  <c:v>3.5</c:v>
                </c:pt>
                <c:pt idx="12284">
                  <c:v>2.3333333333333335</c:v>
                </c:pt>
                <c:pt idx="12285">
                  <c:v>2.3333333333333335</c:v>
                </c:pt>
                <c:pt idx="12286">
                  <c:v>2.3333333333333335</c:v>
                </c:pt>
                <c:pt idx="12287">
                  <c:v>3.5</c:v>
                </c:pt>
                <c:pt idx="12288">
                  <c:v>2.3333333333333335</c:v>
                </c:pt>
                <c:pt idx="12289">
                  <c:v>3.5</c:v>
                </c:pt>
                <c:pt idx="12290">
                  <c:v>2.3333333333333335</c:v>
                </c:pt>
                <c:pt idx="12291">
                  <c:v>2.3333333333333335</c:v>
                </c:pt>
                <c:pt idx="12292">
                  <c:v>3.5</c:v>
                </c:pt>
                <c:pt idx="12293">
                  <c:v>3.5</c:v>
                </c:pt>
                <c:pt idx="12294">
                  <c:v>2.3333333333333335</c:v>
                </c:pt>
                <c:pt idx="12295">
                  <c:v>3.5</c:v>
                </c:pt>
                <c:pt idx="12296">
                  <c:v>7</c:v>
                </c:pt>
                <c:pt idx="12297">
                  <c:v>1.75</c:v>
                </c:pt>
                <c:pt idx="12298">
                  <c:v>3.5</c:v>
                </c:pt>
                <c:pt idx="12299">
                  <c:v>3.5</c:v>
                </c:pt>
                <c:pt idx="12300">
                  <c:v>3.5</c:v>
                </c:pt>
                <c:pt idx="12301">
                  <c:v>3.5</c:v>
                </c:pt>
                <c:pt idx="12302">
                  <c:v>3.5</c:v>
                </c:pt>
                <c:pt idx="12303">
                  <c:v>1.4</c:v>
                </c:pt>
                <c:pt idx="12304">
                  <c:v>2.3333333333333335</c:v>
                </c:pt>
                <c:pt idx="12305">
                  <c:v>1.75</c:v>
                </c:pt>
                <c:pt idx="12306">
                  <c:v>1.75</c:v>
                </c:pt>
                <c:pt idx="12307">
                  <c:v>2.3333333333333335</c:v>
                </c:pt>
                <c:pt idx="12308">
                  <c:v>1.75</c:v>
                </c:pt>
                <c:pt idx="12309">
                  <c:v>3.5</c:v>
                </c:pt>
                <c:pt idx="12310">
                  <c:v>3.5</c:v>
                </c:pt>
                <c:pt idx="12311">
                  <c:v>2.3333333333333335</c:v>
                </c:pt>
                <c:pt idx="12312">
                  <c:v>1.75</c:v>
                </c:pt>
                <c:pt idx="12313">
                  <c:v>2.3333333333333335</c:v>
                </c:pt>
                <c:pt idx="12314">
                  <c:v>3.5</c:v>
                </c:pt>
                <c:pt idx="12315">
                  <c:v>3.5</c:v>
                </c:pt>
                <c:pt idx="12316">
                  <c:v>1.1666666666666667</c:v>
                </c:pt>
                <c:pt idx="12317">
                  <c:v>1</c:v>
                </c:pt>
                <c:pt idx="12318">
                  <c:v>3.5</c:v>
                </c:pt>
                <c:pt idx="12319">
                  <c:v>2.3333333333333335</c:v>
                </c:pt>
                <c:pt idx="12320">
                  <c:v>8</c:v>
                </c:pt>
                <c:pt idx="12321">
                  <c:v>1.6</c:v>
                </c:pt>
                <c:pt idx="12322">
                  <c:v>2.6666666666666665</c:v>
                </c:pt>
                <c:pt idx="12323">
                  <c:v>2.6666666666666665</c:v>
                </c:pt>
                <c:pt idx="12324">
                  <c:v>1.3333333333333333</c:v>
                </c:pt>
                <c:pt idx="12325">
                  <c:v>4</c:v>
                </c:pt>
                <c:pt idx="12326">
                  <c:v>8</c:v>
                </c:pt>
                <c:pt idx="12327">
                  <c:v>1.3333333333333333</c:v>
                </c:pt>
                <c:pt idx="12328">
                  <c:v>2.6666666666666665</c:v>
                </c:pt>
                <c:pt idx="12329">
                  <c:v>4</c:v>
                </c:pt>
                <c:pt idx="12330">
                  <c:v>2</c:v>
                </c:pt>
                <c:pt idx="12331">
                  <c:v>4</c:v>
                </c:pt>
                <c:pt idx="12332">
                  <c:v>2</c:v>
                </c:pt>
                <c:pt idx="12333">
                  <c:v>2</c:v>
                </c:pt>
                <c:pt idx="12334">
                  <c:v>2</c:v>
                </c:pt>
                <c:pt idx="12335">
                  <c:v>4</c:v>
                </c:pt>
                <c:pt idx="12336">
                  <c:v>2.6666666666666665</c:v>
                </c:pt>
                <c:pt idx="12337">
                  <c:v>2.6666666666666665</c:v>
                </c:pt>
                <c:pt idx="12338">
                  <c:v>1.6</c:v>
                </c:pt>
                <c:pt idx="12339">
                  <c:v>4</c:v>
                </c:pt>
                <c:pt idx="12340">
                  <c:v>0</c:v>
                </c:pt>
                <c:pt idx="12341">
                  <c:v>2</c:v>
                </c:pt>
                <c:pt idx="12342">
                  <c:v>2</c:v>
                </c:pt>
                <c:pt idx="12343">
                  <c:v>4</c:v>
                </c:pt>
                <c:pt idx="12344">
                  <c:v>2.6666666666666665</c:v>
                </c:pt>
                <c:pt idx="12345">
                  <c:v>2.6666666666666665</c:v>
                </c:pt>
                <c:pt idx="12346">
                  <c:v>4</c:v>
                </c:pt>
                <c:pt idx="12347">
                  <c:v>4</c:v>
                </c:pt>
                <c:pt idx="12348">
                  <c:v>2.6666666666666665</c:v>
                </c:pt>
                <c:pt idx="12349">
                  <c:v>4</c:v>
                </c:pt>
                <c:pt idx="12350">
                  <c:v>2</c:v>
                </c:pt>
                <c:pt idx="12351">
                  <c:v>4</c:v>
                </c:pt>
                <c:pt idx="12352">
                  <c:v>1.6</c:v>
                </c:pt>
                <c:pt idx="12353">
                  <c:v>8</c:v>
                </c:pt>
                <c:pt idx="12354">
                  <c:v>2</c:v>
                </c:pt>
                <c:pt idx="12355">
                  <c:v>2.6666666666666665</c:v>
                </c:pt>
                <c:pt idx="12356">
                  <c:v>2</c:v>
                </c:pt>
                <c:pt idx="12357">
                  <c:v>4</c:v>
                </c:pt>
                <c:pt idx="12358">
                  <c:v>2.6666666666666665</c:v>
                </c:pt>
                <c:pt idx="12359">
                  <c:v>2</c:v>
                </c:pt>
                <c:pt idx="12360">
                  <c:v>4</c:v>
                </c:pt>
                <c:pt idx="12361">
                  <c:v>2</c:v>
                </c:pt>
                <c:pt idx="12362">
                  <c:v>4</c:v>
                </c:pt>
                <c:pt idx="12363">
                  <c:v>2.6666666666666665</c:v>
                </c:pt>
                <c:pt idx="12364">
                  <c:v>2.6666666666666665</c:v>
                </c:pt>
                <c:pt idx="12365">
                  <c:v>2</c:v>
                </c:pt>
                <c:pt idx="12366">
                  <c:v>4</c:v>
                </c:pt>
                <c:pt idx="12367">
                  <c:v>2.6666666666666665</c:v>
                </c:pt>
                <c:pt idx="12368">
                  <c:v>4</c:v>
                </c:pt>
                <c:pt idx="12369">
                  <c:v>4</c:v>
                </c:pt>
                <c:pt idx="12370">
                  <c:v>4</c:v>
                </c:pt>
                <c:pt idx="12371">
                  <c:v>2.6666666666666665</c:v>
                </c:pt>
                <c:pt idx="12372">
                  <c:v>1.3333333333333333</c:v>
                </c:pt>
                <c:pt idx="12373">
                  <c:v>2.6666666666666665</c:v>
                </c:pt>
                <c:pt idx="12374">
                  <c:v>2.6666666666666665</c:v>
                </c:pt>
                <c:pt idx="12375">
                  <c:v>4</c:v>
                </c:pt>
                <c:pt idx="12376">
                  <c:v>4</c:v>
                </c:pt>
                <c:pt idx="12377">
                  <c:v>4</c:v>
                </c:pt>
                <c:pt idx="12378">
                  <c:v>2</c:v>
                </c:pt>
                <c:pt idx="12379">
                  <c:v>2.6666666666666665</c:v>
                </c:pt>
                <c:pt idx="12380">
                  <c:v>2</c:v>
                </c:pt>
                <c:pt idx="12381">
                  <c:v>1.6</c:v>
                </c:pt>
                <c:pt idx="12382">
                  <c:v>4</c:v>
                </c:pt>
                <c:pt idx="12383">
                  <c:v>2.6666666666666665</c:v>
                </c:pt>
                <c:pt idx="12384">
                  <c:v>2.6666666666666665</c:v>
                </c:pt>
                <c:pt idx="12385">
                  <c:v>4</c:v>
                </c:pt>
                <c:pt idx="12386">
                  <c:v>4</c:v>
                </c:pt>
                <c:pt idx="12387">
                  <c:v>4</c:v>
                </c:pt>
                <c:pt idx="12388">
                  <c:v>2</c:v>
                </c:pt>
                <c:pt idx="12389">
                  <c:v>2.6666666666666665</c:v>
                </c:pt>
                <c:pt idx="12390">
                  <c:v>2.6666666666666665</c:v>
                </c:pt>
                <c:pt idx="12391">
                  <c:v>2</c:v>
                </c:pt>
                <c:pt idx="12392">
                  <c:v>4</c:v>
                </c:pt>
                <c:pt idx="12393">
                  <c:v>4</c:v>
                </c:pt>
                <c:pt idx="12394">
                  <c:v>2.6666666666666665</c:v>
                </c:pt>
                <c:pt idx="12395">
                  <c:v>1.6</c:v>
                </c:pt>
                <c:pt idx="12396">
                  <c:v>2</c:v>
                </c:pt>
                <c:pt idx="12397">
                  <c:v>4</c:v>
                </c:pt>
                <c:pt idx="12398">
                  <c:v>2.6666666666666665</c:v>
                </c:pt>
                <c:pt idx="12399">
                  <c:v>2</c:v>
                </c:pt>
                <c:pt idx="12400">
                  <c:v>4</c:v>
                </c:pt>
                <c:pt idx="12401">
                  <c:v>2.6666666666666665</c:v>
                </c:pt>
                <c:pt idx="12402">
                  <c:v>1.6</c:v>
                </c:pt>
                <c:pt idx="12403">
                  <c:v>2.6666666666666665</c:v>
                </c:pt>
                <c:pt idx="12404">
                  <c:v>4</c:v>
                </c:pt>
                <c:pt idx="12405">
                  <c:v>2.6666666666666665</c:v>
                </c:pt>
                <c:pt idx="12406">
                  <c:v>4</c:v>
                </c:pt>
                <c:pt idx="12407">
                  <c:v>2</c:v>
                </c:pt>
                <c:pt idx="12408">
                  <c:v>2</c:v>
                </c:pt>
                <c:pt idx="12409">
                  <c:v>4</c:v>
                </c:pt>
                <c:pt idx="12410">
                  <c:v>2</c:v>
                </c:pt>
                <c:pt idx="12411">
                  <c:v>2</c:v>
                </c:pt>
                <c:pt idx="12412">
                  <c:v>2.6666666666666665</c:v>
                </c:pt>
                <c:pt idx="12413">
                  <c:v>4</c:v>
                </c:pt>
                <c:pt idx="12414">
                  <c:v>1.3333333333333333</c:v>
                </c:pt>
                <c:pt idx="12415">
                  <c:v>2.6666666666666665</c:v>
                </c:pt>
                <c:pt idx="12416">
                  <c:v>2.6666666666666665</c:v>
                </c:pt>
                <c:pt idx="12417">
                  <c:v>2</c:v>
                </c:pt>
                <c:pt idx="12418">
                  <c:v>2.6666666666666665</c:v>
                </c:pt>
                <c:pt idx="12419">
                  <c:v>2</c:v>
                </c:pt>
                <c:pt idx="12420">
                  <c:v>2</c:v>
                </c:pt>
                <c:pt idx="12421">
                  <c:v>2</c:v>
                </c:pt>
                <c:pt idx="12422">
                  <c:v>2.6666666666666665</c:v>
                </c:pt>
                <c:pt idx="12423">
                  <c:v>2.6666666666666665</c:v>
                </c:pt>
                <c:pt idx="12424">
                  <c:v>2.6666666666666665</c:v>
                </c:pt>
                <c:pt idx="12425">
                  <c:v>4</c:v>
                </c:pt>
                <c:pt idx="12426">
                  <c:v>8</c:v>
                </c:pt>
                <c:pt idx="12427">
                  <c:v>2</c:v>
                </c:pt>
                <c:pt idx="12428">
                  <c:v>4</c:v>
                </c:pt>
                <c:pt idx="12429">
                  <c:v>8</c:v>
                </c:pt>
                <c:pt idx="12430">
                  <c:v>1.3333333333333333</c:v>
                </c:pt>
                <c:pt idx="12431">
                  <c:v>2.6666666666666665</c:v>
                </c:pt>
                <c:pt idx="12432">
                  <c:v>2</c:v>
                </c:pt>
                <c:pt idx="12433">
                  <c:v>4</c:v>
                </c:pt>
                <c:pt idx="12434">
                  <c:v>4</c:v>
                </c:pt>
                <c:pt idx="12435">
                  <c:v>2</c:v>
                </c:pt>
                <c:pt idx="12436">
                  <c:v>1.6</c:v>
                </c:pt>
                <c:pt idx="12437">
                  <c:v>1.6</c:v>
                </c:pt>
                <c:pt idx="12438">
                  <c:v>1.6</c:v>
                </c:pt>
                <c:pt idx="12439">
                  <c:v>2</c:v>
                </c:pt>
                <c:pt idx="12440">
                  <c:v>4</c:v>
                </c:pt>
                <c:pt idx="12441">
                  <c:v>1.6</c:v>
                </c:pt>
                <c:pt idx="12442">
                  <c:v>4</c:v>
                </c:pt>
                <c:pt idx="12443">
                  <c:v>2.6666666666666665</c:v>
                </c:pt>
                <c:pt idx="12444">
                  <c:v>4</c:v>
                </c:pt>
                <c:pt idx="12445">
                  <c:v>4</c:v>
                </c:pt>
                <c:pt idx="12446">
                  <c:v>4</c:v>
                </c:pt>
                <c:pt idx="12447">
                  <c:v>2.25</c:v>
                </c:pt>
                <c:pt idx="12448">
                  <c:v>1.2857142857142858</c:v>
                </c:pt>
                <c:pt idx="12449">
                  <c:v>4.5</c:v>
                </c:pt>
                <c:pt idx="12450">
                  <c:v>3</c:v>
                </c:pt>
                <c:pt idx="12451">
                  <c:v>2.25</c:v>
                </c:pt>
                <c:pt idx="12452">
                  <c:v>1.8</c:v>
                </c:pt>
                <c:pt idx="12453">
                  <c:v>3</c:v>
                </c:pt>
                <c:pt idx="12454">
                  <c:v>3</c:v>
                </c:pt>
                <c:pt idx="12455">
                  <c:v>3</c:v>
                </c:pt>
                <c:pt idx="12456">
                  <c:v>4.5</c:v>
                </c:pt>
                <c:pt idx="12457">
                  <c:v>2.25</c:v>
                </c:pt>
                <c:pt idx="12458">
                  <c:v>4.5</c:v>
                </c:pt>
                <c:pt idx="12459">
                  <c:v>3</c:v>
                </c:pt>
                <c:pt idx="12460">
                  <c:v>1.5</c:v>
                </c:pt>
                <c:pt idx="12461">
                  <c:v>3</c:v>
                </c:pt>
                <c:pt idx="12462">
                  <c:v>3</c:v>
                </c:pt>
                <c:pt idx="12463">
                  <c:v>3</c:v>
                </c:pt>
                <c:pt idx="12464">
                  <c:v>3</c:v>
                </c:pt>
                <c:pt idx="12465">
                  <c:v>3</c:v>
                </c:pt>
                <c:pt idx="12466">
                  <c:v>1.8</c:v>
                </c:pt>
                <c:pt idx="12467">
                  <c:v>9</c:v>
                </c:pt>
                <c:pt idx="12468">
                  <c:v>2.25</c:v>
                </c:pt>
                <c:pt idx="12469">
                  <c:v>4.5</c:v>
                </c:pt>
                <c:pt idx="12470">
                  <c:v>2.25</c:v>
                </c:pt>
                <c:pt idx="12471">
                  <c:v>3</c:v>
                </c:pt>
                <c:pt idx="12472">
                  <c:v>2.25</c:v>
                </c:pt>
                <c:pt idx="12473">
                  <c:v>4.5</c:v>
                </c:pt>
                <c:pt idx="12474">
                  <c:v>4.5</c:v>
                </c:pt>
                <c:pt idx="12475">
                  <c:v>4.5</c:v>
                </c:pt>
                <c:pt idx="12476">
                  <c:v>1.8</c:v>
                </c:pt>
                <c:pt idx="12477">
                  <c:v>3</c:v>
                </c:pt>
                <c:pt idx="12478">
                  <c:v>2.25</c:v>
                </c:pt>
                <c:pt idx="12479">
                  <c:v>3</c:v>
                </c:pt>
                <c:pt idx="12480">
                  <c:v>2.25</c:v>
                </c:pt>
                <c:pt idx="12481">
                  <c:v>4.5</c:v>
                </c:pt>
                <c:pt idx="12482">
                  <c:v>4.5</c:v>
                </c:pt>
                <c:pt idx="12483">
                  <c:v>2.25</c:v>
                </c:pt>
                <c:pt idx="12484">
                  <c:v>4.5</c:v>
                </c:pt>
                <c:pt idx="12485">
                  <c:v>2.25</c:v>
                </c:pt>
                <c:pt idx="12486">
                  <c:v>3</c:v>
                </c:pt>
                <c:pt idx="12487">
                  <c:v>1.8</c:v>
                </c:pt>
                <c:pt idx="12488">
                  <c:v>2.25</c:v>
                </c:pt>
                <c:pt idx="12489">
                  <c:v>2.25</c:v>
                </c:pt>
                <c:pt idx="12490">
                  <c:v>2.25</c:v>
                </c:pt>
                <c:pt idx="12491">
                  <c:v>4.5</c:v>
                </c:pt>
                <c:pt idx="12492">
                  <c:v>2.25</c:v>
                </c:pt>
                <c:pt idx="12493">
                  <c:v>1.2857142857142858</c:v>
                </c:pt>
                <c:pt idx="12494">
                  <c:v>2.25</c:v>
                </c:pt>
                <c:pt idx="12495">
                  <c:v>2.25</c:v>
                </c:pt>
                <c:pt idx="12496">
                  <c:v>2.25</c:v>
                </c:pt>
                <c:pt idx="12497">
                  <c:v>3</c:v>
                </c:pt>
                <c:pt idx="12498">
                  <c:v>4.5</c:v>
                </c:pt>
                <c:pt idx="12499">
                  <c:v>3</c:v>
                </c:pt>
                <c:pt idx="12500">
                  <c:v>1.5</c:v>
                </c:pt>
                <c:pt idx="12501">
                  <c:v>3</c:v>
                </c:pt>
                <c:pt idx="12502">
                  <c:v>4.5</c:v>
                </c:pt>
                <c:pt idx="12503">
                  <c:v>3</c:v>
                </c:pt>
                <c:pt idx="12504">
                  <c:v>9</c:v>
                </c:pt>
                <c:pt idx="12505">
                  <c:v>1.8</c:v>
                </c:pt>
                <c:pt idx="12506">
                  <c:v>2.25</c:v>
                </c:pt>
                <c:pt idx="12507">
                  <c:v>3</c:v>
                </c:pt>
                <c:pt idx="12508">
                  <c:v>3</c:v>
                </c:pt>
                <c:pt idx="12509">
                  <c:v>1.8</c:v>
                </c:pt>
                <c:pt idx="12510">
                  <c:v>2.25</c:v>
                </c:pt>
                <c:pt idx="12511">
                  <c:v>4.5</c:v>
                </c:pt>
                <c:pt idx="12512">
                  <c:v>4.5</c:v>
                </c:pt>
                <c:pt idx="12513">
                  <c:v>1.8</c:v>
                </c:pt>
                <c:pt idx="12514">
                  <c:v>1.8</c:v>
                </c:pt>
                <c:pt idx="12515">
                  <c:v>2.25</c:v>
                </c:pt>
                <c:pt idx="12516">
                  <c:v>2.25</c:v>
                </c:pt>
                <c:pt idx="12517">
                  <c:v>3</c:v>
                </c:pt>
                <c:pt idx="12518">
                  <c:v>1.5</c:v>
                </c:pt>
                <c:pt idx="12519">
                  <c:v>3</c:v>
                </c:pt>
                <c:pt idx="12520">
                  <c:v>1.5</c:v>
                </c:pt>
                <c:pt idx="12521">
                  <c:v>3</c:v>
                </c:pt>
                <c:pt idx="12522">
                  <c:v>3</c:v>
                </c:pt>
                <c:pt idx="12523">
                  <c:v>2.25</c:v>
                </c:pt>
                <c:pt idx="12524">
                  <c:v>1.8</c:v>
                </c:pt>
                <c:pt idx="12525">
                  <c:v>1.8</c:v>
                </c:pt>
                <c:pt idx="12526">
                  <c:v>2.25</c:v>
                </c:pt>
                <c:pt idx="12527">
                  <c:v>2.25</c:v>
                </c:pt>
                <c:pt idx="12528">
                  <c:v>3</c:v>
                </c:pt>
                <c:pt idx="12529">
                  <c:v>1.8</c:v>
                </c:pt>
                <c:pt idx="12530">
                  <c:v>1.8</c:v>
                </c:pt>
                <c:pt idx="12531">
                  <c:v>1.8</c:v>
                </c:pt>
                <c:pt idx="12532">
                  <c:v>2.25</c:v>
                </c:pt>
                <c:pt idx="12533">
                  <c:v>3</c:v>
                </c:pt>
                <c:pt idx="12534">
                  <c:v>3</c:v>
                </c:pt>
                <c:pt idx="12535">
                  <c:v>1.5</c:v>
                </c:pt>
                <c:pt idx="12536">
                  <c:v>2.25</c:v>
                </c:pt>
                <c:pt idx="12537">
                  <c:v>4.5</c:v>
                </c:pt>
                <c:pt idx="12538">
                  <c:v>1.8</c:v>
                </c:pt>
                <c:pt idx="12539">
                  <c:v>1.8</c:v>
                </c:pt>
                <c:pt idx="12540">
                  <c:v>4.5</c:v>
                </c:pt>
                <c:pt idx="12541">
                  <c:v>4.5</c:v>
                </c:pt>
                <c:pt idx="12542">
                  <c:v>2.25</c:v>
                </c:pt>
                <c:pt idx="12543">
                  <c:v>1.8</c:v>
                </c:pt>
                <c:pt idx="12544">
                  <c:v>1.8</c:v>
                </c:pt>
                <c:pt idx="12545">
                  <c:v>1.2857142857142858</c:v>
                </c:pt>
                <c:pt idx="12546">
                  <c:v>3</c:v>
                </c:pt>
                <c:pt idx="12547">
                  <c:v>2.25</c:v>
                </c:pt>
                <c:pt idx="12548">
                  <c:v>4.5</c:v>
                </c:pt>
                <c:pt idx="12549">
                  <c:v>3</c:v>
                </c:pt>
                <c:pt idx="12550">
                  <c:v>4.5</c:v>
                </c:pt>
                <c:pt idx="12551">
                  <c:v>1.5</c:v>
                </c:pt>
                <c:pt idx="12552">
                  <c:v>9</c:v>
                </c:pt>
                <c:pt idx="12553">
                  <c:v>3</c:v>
                </c:pt>
                <c:pt idx="12554">
                  <c:v>2.25</c:v>
                </c:pt>
                <c:pt idx="12555">
                  <c:v>3</c:v>
                </c:pt>
                <c:pt idx="12556">
                  <c:v>2.6666666666666665</c:v>
                </c:pt>
                <c:pt idx="12557">
                  <c:v>1.5</c:v>
                </c:pt>
                <c:pt idx="12558">
                  <c:v>3</c:v>
                </c:pt>
                <c:pt idx="12559">
                  <c:v>4.5</c:v>
                </c:pt>
                <c:pt idx="12560">
                  <c:v>3</c:v>
                </c:pt>
                <c:pt idx="12561">
                  <c:v>4.5</c:v>
                </c:pt>
                <c:pt idx="12562">
                  <c:v>2.25</c:v>
                </c:pt>
                <c:pt idx="12563">
                  <c:v>3</c:v>
                </c:pt>
                <c:pt idx="12564">
                  <c:v>3</c:v>
                </c:pt>
                <c:pt idx="12565">
                  <c:v>3</c:v>
                </c:pt>
                <c:pt idx="12566">
                  <c:v>2.25</c:v>
                </c:pt>
                <c:pt idx="12567">
                  <c:v>3</c:v>
                </c:pt>
                <c:pt idx="12568">
                  <c:v>1.8</c:v>
                </c:pt>
                <c:pt idx="12569">
                  <c:v>1.8</c:v>
                </c:pt>
                <c:pt idx="12570">
                  <c:v>3</c:v>
                </c:pt>
                <c:pt idx="12571">
                  <c:v>2.25</c:v>
                </c:pt>
                <c:pt idx="12572">
                  <c:v>3</c:v>
                </c:pt>
                <c:pt idx="12573">
                  <c:v>4.5</c:v>
                </c:pt>
                <c:pt idx="12574">
                  <c:v>2.25</c:v>
                </c:pt>
                <c:pt idx="12575">
                  <c:v>2.25</c:v>
                </c:pt>
                <c:pt idx="12576">
                  <c:v>2.25</c:v>
                </c:pt>
                <c:pt idx="12577">
                  <c:v>2.25</c:v>
                </c:pt>
                <c:pt idx="12578">
                  <c:v>3.3333333333333335</c:v>
                </c:pt>
                <c:pt idx="12579">
                  <c:v>3.3333333333333335</c:v>
                </c:pt>
                <c:pt idx="12580">
                  <c:v>2.5</c:v>
                </c:pt>
                <c:pt idx="12581">
                  <c:v>1.6666666666666667</c:v>
                </c:pt>
                <c:pt idx="12582">
                  <c:v>5</c:v>
                </c:pt>
                <c:pt idx="12583">
                  <c:v>2.5</c:v>
                </c:pt>
                <c:pt idx="12584">
                  <c:v>2</c:v>
                </c:pt>
                <c:pt idx="12585">
                  <c:v>2</c:v>
                </c:pt>
                <c:pt idx="12586">
                  <c:v>5</c:v>
                </c:pt>
                <c:pt idx="12587">
                  <c:v>3.3333333333333335</c:v>
                </c:pt>
                <c:pt idx="12588">
                  <c:v>2</c:v>
                </c:pt>
                <c:pt idx="12589">
                  <c:v>5</c:v>
                </c:pt>
                <c:pt idx="12590">
                  <c:v>2.5</c:v>
                </c:pt>
                <c:pt idx="12591">
                  <c:v>2</c:v>
                </c:pt>
                <c:pt idx="12592">
                  <c:v>2.5</c:v>
                </c:pt>
                <c:pt idx="12593">
                  <c:v>2.5</c:v>
                </c:pt>
                <c:pt idx="12594">
                  <c:v>2</c:v>
                </c:pt>
                <c:pt idx="12595">
                  <c:v>2</c:v>
                </c:pt>
                <c:pt idx="12596">
                  <c:v>2</c:v>
                </c:pt>
                <c:pt idx="12597">
                  <c:v>2</c:v>
                </c:pt>
                <c:pt idx="12598">
                  <c:v>3.3333333333333335</c:v>
                </c:pt>
                <c:pt idx="12599">
                  <c:v>2</c:v>
                </c:pt>
                <c:pt idx="12600">
                  <c:v>2.5</c:v>
                </c:pt>
                <c:pt idx="12601">
                  <c:v>5</c:v>
                </c:pt>
                <c:pt idx="12602">
                  <c:v>2</c:v>
                </c:pt>
                <c:pt idx="12603">
                  <c:v>2</c:v>
                </c:pt>
                <c:pt idx="12604">
                  <c:v>2.5</c:v>
                </c:pt>
                <c:pt idx="12605">
                  <c:v>3.3333333333333335</c:v>
                </c:pt>
                <c:pt idx="12606">
                  <c:v>3.3333333333333335</c:v>
                </c:pt>
                <c:pt idx="12607">
                  <c:v>3.3333333333333335</c:v>
                </c:pt>
                <c:pt idx="12608">
                  <c:v>2.5</c:v>
                </c:pt>
                <c:pt idx="12609">
                  <c:v>3.3333333333333335</c:v>
                </c:pt>
                <c:pt idx="12610">
                  <c:v>2.5</c:v>
                </c:pt>
                <c:pt idx="12611">
                  <c:v>3.3333333333333335</c:v>
                </c:pt>
                <c:pt idx="12612">
                  <c:v>2.5</c:v>
                </c:pt>
                <c:pt idx="12613">
                  <c:v>5</c:v>
                </c:pt>
                <c:pt idx="12614">
                  <c:v>1.6666666666666667</c:v>
                </c:pt>
                <c:pt idx="12615">
                  <c:v>1.6666666666666667</c:v>
                </c:pt>
                <c:pt idx="12616">
                  <c:v>5</c:v>
                </c:pt>
                <c:pt idx="12617">
                  <c:v>3.3333333333333335</c:v>
                </c:pt>
                <c:pt idx="12618">
                  <c:v>2.5</c:v>
                </c:pt>
                <c:pt idx="12619">
                  <c:v>3.3333333333333335</c:v>
                </c:pt>
                <c:pt idx="12620">
                  <c:v>5</c:v>
                </c:pt>
                <c:pt idx="12621">
                  <c:v>2.5</c:v>
                </c:pt>
                <c:pt idx="12622">
                  <c:v>2</c:v>
                </c:pt>
                <c:pt idx="12623">
                  <c:v>3.3333333333333335</c:v>
                </c:pt>
                <c:pt idx="12624">
                  <c:v>2.5</c:v>
                </c:pt>
                <c:pt idx="12625">
                  <c:v>2</c:v>
                </c:pt>
                <c:pt idx="12626">
                  <c:v>3.3333333333333335</c:v>
                </c:pt>
                <c:pt idx="12627">
                  <c:v>3.3333333333333335</c:v>
                </c:pt>
                <c:pt idx="12628">
                  <c:v>3.3333333333333335</c:v>
                </c:pt>
                <c:pt idx="12629">
                  <c:v>3.3333333333333335</c:v>
                </c:pt>
                <c:pt idx="12630">
                  <c:v>2.5</c:v>
                </c:pt>
                <c:pt idx="12631">
                  <c:v>5</c:v>
                </c:pt>
                <c:pt idx="12632">
                  <c:v>3.3333333333333335</c:v>
                </c:pt>
                <c:pt idx="12633">
                  <c:v>2.5</c:v>
                </c:pt>
                <c:pt idx="12634">
                  <c:v>2.5</c:v>
                </c:pt>
                <c:pt idx="12635">
                  <c:v>2.5</c:v>
                </c:pt>
                <c:pt idx="12636">
                  <c:v>1.6666666666666667</c:v>
                </c:pt>
                <c:pt idx="12637">
                  <c:v>5</c:v>
                </c:pt>
                <c:pt idx="12638">
                  <c:v>2.5</c:v>
                </c:pt>
                <c:pt idx="12639">
                  <c:v>3.3333333333333335</c:v>
                </c:pt>
                <c:pt idx="12640">
                  <c:v>3.3333333333333335</c:v>
                </c:pt>
                <c:pt idx="12641">
                  <c:v>2.5</c:v>
                </c:pt>
                <c:pt idx="12642">
                  <c:v>2</c:v>
                </c:pt>
                <c:pt idx="12643">
                  <c:v>5</c:v>
                </c:pt>
                <c:pt idx="12644">
                  <c:v>2</c:v>
                </c:pt>
                <c:pt idx="12645">
                  <c:v>2</c:v>
                </c:pt>
                <c:pt idx="12646">
                  <c:v>2.5</c:v>
                </c:pt>
                <c:pt idx="12647">
                  <c:v>2.5</c:v>
                </c:pt>
                <c:pt idx="12648">
                  <c:v>2</c:v>
                </c:pt>
                <c:pt idx="12649">
                  <c:v>3.3333333333333335</c:v>
                </c:pt>
                <c:pt idx="12650">
                  <c:v>2.5</c:v>
                </c:pt>
                <c:pt idx="12651">
                  <c:v>5</c:v>
                </c:pt>
                <c:pt idx="12652">
                  <c:v>2.5</c:v>
                </c:pt>
                <c:pt idx="12653">
                  <c:v>1.4285714285714286</c:v>
                </c:pt>
                <c:pt idx="12654">
                  <c:v>10</c:v>
                </c:pt>
                <c:pt idx="12655">
                  <c:v>0</c:v>
                </c:pt>
                <c:pt idx="12656">
                  <c:v>2</c:v>
                </c:pt>
                <c:pt idx="12657">
                  <c:v>2</c:v>
                </c:pt>
                <c:pt idx="12658">
                  <c:v>3.3333333333333335</c:v>
                </c:pt>
                <c:pt idx="12659">
                  <c:v>3.3333333333333335</c:v>
                </c:pt>
                <c:pt idx="12660">
                  <c:v>2</c:v>
                </c:pt>
                <c:pt idx="12661">
                  <c:v>2.5</c:v>
                </c:pt>
                <c:pt idx="12662">
                  <c:v>2</c:v>
                </c:pt>
                <c:pt idx="12663">
                  <c:v>3.3333333333333335</c:v>
                </c:pt>
                <c:pt idx="12664">
                  <c:v>2</c:v>
                </c:pt>
                <c:pt idx="12665">
                  <c:v>2</c:v>
                </c:pt>
                <c:pt idx="12666">
                  <c:v>5</c:v>
                </c:pt>
                <c:pt idx="12667">
                  <c:v>2.5</c:v>
                </c:pt>
                <c:pt idx="12668">
                  <c:v>3.3333333333333335</c:v>
                </c:pt>
                <c:pt idx="12669">
                  <c:v>3.3333333333333335</c:v>
                </c:pt>
                <c:pt idx="12670">
                  <c:v>2</c:v>
                </c:pt>
                <c:pt idx="12671">
                  <c:v>2.5</c:v>
                </c:pt>
                <c:pt idx="12672">
                  <c:v>3.3333333333333335</c:v>
                </c:pt>
                <c:pt idx="12673">
                  <c:v>3.3333333333333335</c:v>
                </c:pt>
                <c:pt idx="12674">
                  <c:v>2.5</c:v>
                </c:pt>
                <c:pt idx="12675">
                  <c:v>3.3333333333333335</c:v>
                </c:pt>
                <c:pt idx="12676">
                  <c:v>3.3333333333333335</c:v>
                </c:pt>
                <c:pt idx="12677">
                  <c:v>1.6666666666666667</c:v>
                </c:pt>
                <c:pt idx="12678">
                  <c:v>3.3333333333333335</c:v>
                </c:pt>
                <c:pt idx="12679">
                  <c:v>2</c:v>
                </c:pt>
                <c:pt idx="12680">
                  <c:v>1.6666666666666667</c:v>
                </c:pt>
                <c:pt idx="12681">
                  <c:v>5</c:v>
                </c:pt>
                <c:pt idx="12682">
                  <c:v>3.3333333333333335</c:v>
                </c:pt>
                <c:pt idx="12683">
                  <c:v>3.3333333333333335</c:v>
                </c:pt>
                <c:pt idx="12684">
                  <c:v>1.25</c:v>
                </c:pt>
                <c:pt idx="12685">
                  <c:v>1.4285714285714286</c:v>
                </c:pt>
                <c:pt idx="12686">
                  <c:v>2</c:v>
                </c:pt>
                <c:pt idx="12687">
                  <c:v>2</c:v>
                </c:pt>
                <c:pt idx="12688">
                  <c:v>2.5</c:v>
                </c:pt>
                <c:pt idx="12689">
                  <c:v>3.3333333333333335</c:v>
                </c:pt>
                <c:pt idx="12690">
                  <c:v>3.3333333333333335</c:v>
                </c:pt>
                <c:pt idx="12691">
                  <c:v>1.4285714285714286</c:v>
                </c:pt>
                <c:pt idx="12692">
                  <c:v>2</c:v>
                </c:pt>
                <c:pt idx="12693">
                  <c:v>2</c:v>
                </c:pt>
                <c:pt idx="12694">
                  <c:v>3.3333333333333335</c:v>
                </c:pt>
                <c:pt idx="12695">
                  <c:v>2.5</c:v>
                </c:pt>
                <c:pt idx="12696">
                  <c:v>2.5</c:v>
                </c:pt>
                <c:pt idx="12697">
                  <c:v>3.3333333333333335</c:v>
                </c:pt>
                <c:pt idx="12698">
                  <c:v>10</c:v>
                </c:pt>
                <c:pt idx="12699">
                  <c:v>2.5</c:v>
                </c:pt>
                <c:pt idx="12700">
                  <c:v>1.6666666666666667</c:v>
                </c:pt>
                <c:pt idx="12701">
                  <c:v>3.6666666666666665</c:v>
                </c:pt>
                <c:pt idx="12702">
                  <c:v>1.8333333333333333</c:v>
                </c:pt>
                <c:pt idx="12703">
                  <c:v>1.8333333333333333</c:v>
                </c:pt>
                <c:pt idx="12704">
                  <c:v>2.75</c:v>
                </c:pt>
                <c:pt idx="12705">
                  <c:v>3.6666666666666665</c:v>
                </c:pt>
                <c:pt idx="12706">
                  <c:v>2.2000000000000002</c:v>
                </c:pt>
                <c:pt idx="12707">
                  <c:v>1.5714285714285714</c:v>
                </c:pt>
                <c:pt idx="12708">
                  <c:v>2.2000000000000002</c:v>
                </c:pt>
                <c:pt idx="12709">
                  <c:v>1.8333333333333333</c:v>
                </c:pt>
                <c:pt idx="12710">
                  <c:v>2.2000000000000002</c:v>
                </c:pt>
                <c:pt idx="12711">
                  <c:v>2.75</c:v>
                </c:pt>
                <c:pt idx="12712">
                  <c:v>2.2000000000000002</c:v>
                </c:pt>
                <c:pt idx="12713">
                  <c:v>2.2000000000000002</c:v>
                </c:pt>
                <c:pt idx="12714">
                  <c:v>2.75</c:v>
                </c:pt>
                <c:pt idx="12715">
                  <c:v>3.6666666666666665</c:v>
                </c:pt>
                <c:pt idx="12716">
                  <c:v>0</c:v>
                </c:pt>
                <c:pt idx="12717">
                  <c:v>2.2000000000000002</c:v>
                </c:pt>
                <c:pt idx="12718">
                  <c:v>2.75</c:v>
                </c:pt>
                <c:pt idx="12719">
                  <c:v>1.8333333333333333</c:v>
                </c:pt>
                <c:pt idx="12720">
                  <c:v>1.8333333333333333</c:v>
                </c:pt>
                <c:pt idx="12721">
                  <c:v>2.75</c:v>
                </c:pt>
                <c:pt idx="12722">
                  <c:v>3.6666666666666665</c:v>
                </c:pt>
                <c:pt idx="12723">
                  <c:v>2.75</c:v>
                </c:pt>
                <c:pt idx="12724">
                  <c:v>3.6666666666666665</c:v>
                </c:pt>
                <c:pt idx="12725">
                  <c:v>1.8333333333333333</c:v>
                </c:pt>
                <c:pt idx="12726">
                  <c:v>2.2000000000000002</c:v>
                </c:pt>
                <c:pt idx="12727">
                  <c:v>2.75</c:v>
                </c:pt>
                <c:pt idx="12728">
                  <c:v>2.75</c:v>
                </c:pt>
                <c:pt idx="12729">
                  <c:v>3.6666666666666665</c:v>
                </c:pt>
                <c:pt idx="12730">
                  <c:v>2.75</c:v>
                </c:pt>
                <c:pt idx="12731">
                  <c:v>1.375</c:v>
                </c:pt>
                <c:pt idx="12732">
                  <c:v>2.75</c:v>
                </c:pt>
                <c:pt idx="12733">
                  <c:v>2.2000000000000002</c:v>
                </c:pt>
                <c:pt idx="12734">
                  <c:v>1.2222222222222223</c:v>
                </c:pt>
                <c:pt idx="12735">
                  <c:v>2.75</c:v>
                </c:pt>
                <c:pt idx="12736">
                  <c:v>1.5714285714285714</c:v>
                </c:pt>
                <c:pt idx="12737">
                  <c:v>3.6666666666666665</c:v>
                </c:pt>
                <c:pt idx="12738">
                  <c:v>2.3333333333333335</c:v>
                </c:pt>
                <c:pt idx="12739">
                  <c:v>2.75</c:v>
                </c:pt>
                <c:pt idx="12740">
                  <c:v>1.5714285714285714</c:v>
                </c:pt>
                <c:pt idx="12741">
                  <c:v>3.6666666666666665</c:v>
                </c:pt>
                <c:pt idx="12742">
                  <c:v>2.2000000000000002</c:v>
                </c:pt>
                <c:pt idx="12743">
                  <c:v>2.75</c:v>
                </c:pt>
                <c:pt idx="12744">
                  <c:v>2.75</c:v>
                </c:pt>
                <c:pt idx="12745">
                  <c:v>2.75</c:v>
                </c:pt>
                <c:pt idx="12746">
                  <c:v>2.75</c:v>
                </c:pt>
                <c:pt idx="12747">
                  <c:v>2.75</c:v>
                </c:pt>
                <c:pt idx="12748">
                  <c:v>2.75</c:v>
                </c:pt>
                <c:pt idx="12749">
                  <c:v>1.5714285714285714</c:v>
                </c:pt>
                <c:pt idx="12750">
                  <c:v>2.75</c:v>
                </c:pt>
                <c:pt idx="12751">
                  <c:v>2.75</c:v>
                </c:pt>
                <c:pt idx="12752">
                  <c:v>3.6666666666666665</c:v>
                </c:pt>
                <c:pt idx="12753">
                  <c:v>2.75</c:v>
                </c:pt>
                <c:pt idx="12754">
                  <c:v>3.6666666666666665</c:v>
                </c:pt>
                <c:pt idx="12755">
                  <c:v>1.8333333333333333</c:v>
                </c:pt>
                <c:pt idx="12756">
                  <c:v>2.2000000000000002</c:v>
                </c:pt>
                <c:pt idx="12757">
                  <c:v>3.6666666666666665</c:v>
                </c:pt>
                <c:pt idx="12758">
                  <c:v>1.8333333333333333</c:v>
                </c:pt>
                <c:pt idx="12759">
                  <c:v>2.75</c:v>
                </c:pt>
                <c:pt idx="12760">
                  <c:v>2.2000000000000002</c:v>
                </c:pt>
                <c:pt idx="12761">
                  <c:v>3.6666666666666665</c:v>
                </c:pt>
                <c:pt idx="12762">
                  <c:v>2.75</c:v>
                </c:pt>
                <c:pt idx="12763">
                  <c:v>2.2000000000000002</c:v>
                </c:pt>
                <c:pt idx="12764">
                  <c:v>1.8333333333333333</c:v>
                </c:pt>
                <c:pt idx="12765">
                  <c:v>2.75</c:v>
                </c:pt>
                <c:pt idx="12766">
                  <c:v>3.6666666666666665</c:v>
                </c:pt>
                <c:pt idx="12767">
                  <c:v>1.8333333333333333</c:v>
                </c:pt>
                <c:pt idx="12768">
                  <c:v>2.2000000000000002</c:v>
                </c:pt>
                <c:pt idx="12769">
                  <c:v>2.75</c:v>
                </c:pt>
                <c:pt idx="12770">
                  <c:v>3.6666666666666665</c:v>
                </c:pt>
                <c:pt idx="12771">
                  <c:v>1.5714285714285714</c:v>
                </c:pt>
                <c:pt idx="12772">
                  <c:v>2.2000000000000002</c:v>
                </c:pt>
                <c:pt idx="12773">
                  <c:v>2.2000000000000002</c:v>
                </c:pt>
                <c:pt idx="12774">
                  <c:v>2.2000000000000002</c:v>
                </c:pt>
                <c:pt idx="12775">
                  <c:v>1.8333333333333333</c:v>
                </c:pt>
                <c:pt idx="12776">
                  <c:v>2.75</c:v>
                </c:pt>
                <c:pt idx="12777">
                  <c:v>5.5</c:v>
                </c:pt>
                <c:pt idx="12778">
                  <c:v>5.5</c:v>
                </c:pt>
                <c:pt idx="12779">
                  <c:v>3.6666666666666665</c:v>
                </c:pt>
                <c:pt idx="12780">
                  <c:v>2.2000000000000002</c:v>
                </c:pt>
                <c:pt idx="12781">
                  <c:v>2.75</c:v>
                </c:pt>
                <c:pt idx="12782">
                  <c:v>2.75</c:v>
                </c:pt>
                <c:pt idx="12783">
                  <c:v>2.2000000000000002</c:v>
                </c:pt>
                <c:pt idx="12784">
                  <c:v>2.2000000000000002</c:v>
                </c:pt>
                <c:pt idx="12785">
                  <c:v>2.75</c:v>
                </c:pt>
                <c:pt idx="12786">
                  <c:v>1.5714285714285714</c:v>
                </c:pt>
                <c:pt idx="12787">
                  <c:v>2.2000000000000002</c:v>
                </c:pt>
                <c:pt idx="12788">
                  <c:v>2.2000000000000002</c:v>
                </c:pt>
                <c:pt idx="12789">
                  <c:v>1.375</c:v>
                </c:pt>
                <c:pt idx="12790">
                  <c:v>5.5</c:v>
                </c:pt>
                <c:pt idx="12791">
                  <c:v>3.6666666666666665</c:v>
                </c:pt>
                <c:pt idx="12792">
                  <c:v>1.375</c:v>
                </c:pt>
                <c:pt idx="12793">
                  <c:v>2.75</c:v>
                </c:pt>
                <c:pt idx="12794">
                  <c:v>2.2000000000000002</c:v>
                </c:pt>
                <c:pt idx="12795">
                  <c:v>2.2000000000000002</c:v>
                </c:pt>
                <c:pt idx="12796">
                  <c:v>2.75</c:v>
                </c:pt>
                <c:pt idx="12797">
                  <c:v>2.75</c:v>
                </c:pt>
                <c:pt idx="12798">
                  <c:v>2.75</c:v>
                </c:pt>
                <c:pt idx="12799">
                  <c:v>1.8333333333333333</c:v>
                </c:pt>
                <c:pt idx="12800">
                  <c:v>2.2000000000000002</c:v>
                </c:pt>
                <c:pt idx="12801">
                  <c:v>1.5714285714285714</c:v>
                </c:pt>
                <c:pt idx="12802">
                  <c:v>3.6666666666666665</c:v>
                </c:pt>
                <c:pt idx="12803">
                  <c:v>2.75</c:v>
                </c:pt>
                <c:pt idx="12804">
                  <c:v>1.8333333333333333</c:v>
                </c:pt>
                <c:pt idx="12805">
                  <c:v>2.2000000000000002</c:v>
                </c:pt>
                <c:pt idx="12806">
                  <c:v>2.2000000000000002</c:v>
                </c:pt>
                <c:pt idx="12807">
                  <c:v>2.75</c:v>
                </c:pt>
                <c:pt idx="12808">
                  <c:v>1.5714285714285714</c:v>
                </c:pt>
                <c:pt idx="12809">
                  <c:v>1.5714285714285714</c:v>
                </c:pt>
                <c:pt idx="12810">
                  <c:v>3.6666666666666665</c:v>
                </c:pt>
                <c:pt idx="12811">
                  <c:v>3.6666666666666665</c:v>
                </c:pt>
                <c:pt idx="12812">
                  <c:v>2.2000000000000002</c:v>
                </c:pt>
                <c:pt idx="12813">
                  <c:v>5.5</c:v>
                </c:pt>
                <c:pt idx="12814">
                  <c:v>11</c:v>
                </c:pt>
                <c:pt idx="12815">
                  <c:v>2.75</c:v>
                </c:pt>
                <c:pt idx="12816">
                  <c:v>3.6666666666666665</c:v>
                </c:pt>
                <c:pt idx="12817">
                  <c:v>3.6666666666666665</c:v>
                </c:pt>
                <c:pt idx="12818">
                  <c:v>2.75</c:v>
                </c:pt>
                <c:pt idx="12819">
                  <c:v>3.6666666666666665</c:v>
                </c:pt>
                <c:pt idx="12820">
                  <c:v>3.6666666666666665</c:v>
                </c:pt>
                <c:pt idx="12821">
                  <c:v>2.75</c:v>
                </c:pt>
                <c:pt idx="12822">
                  <c:v>3.6666666666666665</c:v>
                </c:pt>
                <c:pt idx="12823">
                  <c:v>2.75</c:v>
                </c:pt>
                <c:pt idx="12824">
                  <c:v>2.75</c:v>
                </c:pt>
                <c:pt idx="12825">
                  <c:v>2.75</c:v>
                </c:pt>
                <c:pt idx="12826">
                  <c:v>1.8333333333333333</c:v>
                </c:pt>
                <c:pt idx="12827">
                  <c:v>2.2000000000000002</c:v>
                </c:pt>
                <c:pt idx="12828">
                  <c:v>1.8333333333333333</c:v>
                </c:pt>
                <c:pt idx="12829">
                  <c:v>3.6666666666666665</c:v>
                </c:pt>
                <c:pt idx="12830">
                  <c:v>2.2000000000000002</c:v>
                </c:pt>
                <c:pt idx="12831">
                  <c:v>1.8333333333333333</c:v>
                </c:pt>
                <c:pt idx="12832">
                  <c:v>2.75</c:v>
                </c:pt>
                <c:pt idx="12833">
                  <c:v>2.2000000000000002</c:v>
                </c:pt>
                <c:pt idx="12834">
                  <c:v>5.5</c:v>
                </c:pt>
                <c:pt idx="12835">
                  <c:v>2.2000000000000002</c:v>
                </c:pt>
                <c:pt idx="12836">
                  <c:v>3.6666666666666665</c:v>
                </c:pt>
                <c:pt idx="12837">
                  <c:v>1.8333333333333333</c:v>
                </c:pt>
                <c:pt idx="12838">
                  <c:v>3.6666666666666665</c:v>
                </c:pt>
                <c:pt idx="12839">
                  <c:v>2.4</c:v>
                </c:pt>
                <c:pt idx="12840">
                  <c:v>4</c:v>
                </c:pt>
                <c:pt idx="12841">
                  <c:v>3</c:v>
                </c:pt>
                <c:pt idx="12842">
                  <c:v>3</c:v>
                </c:pt>
                <c:pt idx="12843">
                  <c:v>3</c:v>
                </c:pt>
                <c:pt idx="12844">
                  <c:v>3</c:v>
                </c:pt>
                <c:pt idx="12845">
                  <c:v>2.4</c:v>
                </c:pt>
                <c:pt idx="12846">
                  <c:v>3</c:v>
                </c:pt>
                <c:pt idx="12847">
                  <c:v>3</c:v>
                </c:pt>
                <c:pt idx="12848">
                  <c:v>4</c:v>
                </c:pt>
                <c:pt idx="12849">
                  <c:v>6</c:v>
                </c:pt>
                <c:pt idx="12850">
                  <c:v>1.7142857142857142</c:v>
                </c:pt>
                <c:pt idx="12851">
                  <c:v>3</c:v>
                </c:pt>
                <c:pt idx="12852">
                  <c:v>1.7142857142857142</c:v>
                </c:pt>
                <c:pt idx="12853">
                  <c:v>4</c:v>
                </c:pt>
                <c:pt idx="12854">
                  <c:v>1.3333333333333333</c:v>
                </c:pt>
                <c:pt idx="12855">
                  <c:v>3</c:v>
                </c:pt>
                <c:pt idx="12856">
                  <c:v>1.7142857142857142</c:v>
                </c:pt>
                <c:pt idx="12857">
                  <c:v>2</c:v>
                </c:pt>
                <c:pt idx="12858">
                  <c:v>4</c:v>
                </c:pt>
                <c:pt idx="12859">
                  <c:v>2.4</c:v>
                </c:pt>
                <c:pt idx="12860">
                  <c:v>3</c:v>
                </c:pt>
                <c:pt idx="12861">
                  <c:v>4</c:v>
                </c:pt>
                <c:pt idx="12862">
                  <c:v>4</c:v>
                </c:pt>
                <c:pt idx="12863">
                  <c:v>2.4</c:v>
                </c:pt>
                <c:pt idx="12864">
                  <c:v>3</c:v>
                </c:pt>
                <c:pt idx="12865">
                  <c:v>4</c:v>
                </c:pt>
                <c:pt idx="12866">
                  <c:v>2</c:v>
                </c:pt>
                <c:pt idx="12867">
                  <c:v>4</c:v>
                </c:pt>
                <c:pt idx="12868">
                  <c:v>2</c:v>
                </c:pt>
                <c:pt idx="12869">
                  <c:v>2.4</c:v>
                </c:pt>
                <c:pt idx="12870">
                  <c:v>1.5</c:v>
                </c:pt>
                <c:pt idx="12871">
                  <c:v>3</c:v>
                </c:pt>
                <c:pt idx="12872">
                  <c:v>3</c:v>
                </c:pt>
                <c:pt idx="12873">
                  <c:v>4</c:v>
                </c:pt>
                <c:pt idx="12874">
                  <c:v>4</c:v>
                </c:pt>
                <c:pt idx="12875">
                  <c:v>2.4</c:v>
                </c:pt>
                <c:pt idx="12876">
                  <c:v>2.4</c:v>
                </c:pt>
                <c:pt idx="12877">
                  <c:v>3</c:v>
                </c:pt>
                <c:pt idx="12878">
                  <c:v>2.4</c:v>
                </c:pt>
                <c:pt idx="12879">
                  <c:v>2.4</c:v>
                </c:pt>
                <c:pt idx="12880">
                  <c:v>3</c:v>
                </c:pt>
                <c:pt idx="12881">
                  <c:v>4</c:v>
                </c:pt>
                <c:pt idx="12882">
                  <c:v>2.4</c:v>
                </c:pt>
                <c:pt idx="12883">
                  <c:v>2.4</c:v>
                </c:pt>
                <c:pt idx="12884">
                  <c:v>2.4</c:v>
                </c:pt>
                <c:pt idx="12885">
                  <c:v>2.4</c:v>
                </c:pt>
                <c:pt idx="12886">
                  <c:v>2</c:v>
                </c:pt>
                <c:pt idx="12887">
                  <c:v>0</c:v>
                </c:pt>
                <c:pt idx="12888">
                  <c:v>4</c:v>
                </c:pt>
                <c:pt idx="12889">
                  <c:v>3</c:v>
                </c:pt>
                <c:pt idx="12890">
                  <c:v>2</c:v>
                </c:pt>
                <c:pt idx="12891">
                  <c:v>1.7142857142857142</c:v>
                </c:pt>
                <c:pt idx="12892">
                  <c:v>2.4</c:v>
                </c:pt>
                <c:pt idx="12893">
                  <c:v>3</c:v>
                </c:pt>
                <c:pt idx="12894">
                  <c:v>4</c:v>
                </c:pt>
                <c:pt idx="12895">
                  <c:v>3</c:v>
                </c:pt>
                <c:pt idx="12896">
                  <c:v>3</c:v>
                </c:pt>
                <c:pt idx="12897">
                  <c:v>2.4</c:v>
                </c:pt>
                <c:pt idx="12898">
                  <c:v>2</c:v>
                </c:pt>
                <c:pt idx="12899">
                  <c:v>2.4</c:v>
                </c:pt>
                <c:pt idx="12900">
                  <c:v>1.7142857142857142</c:v>
                </c:pt>
                <c:pt idx="12901">
                  <c:v>2</c:v>
                </c:pt>
                <c:pt idx="12902">
                  <c:v>3</c:v>
                </c:pt>
                <c:pt idx="12903">
                  <c:v>1.7142857142857142</c:v>
                </c:pt>
                <c:pt idx="12904">
                  <c:v>6</c:v>
                </c:pt>
                <c:pt idx="12905">
                  <c:v>2.4</c:v>
                </c:pt>
                <c:pt idx="12906">
                  <c:v>3</c:v>
                </c:pt>
                <c:pt idx="12907">
                  <c:v>4</c:v>
                </c:pt>
                <c:pt idx="12908">
                  <c:v>4</c:v>
                </c:pt>
                <c:pt idx="12909">
                  <c:v>3</c:v>
                </c:pt>
                <c:pt idx="12910">
                  <c:v>3</c:v>
                </c:pt>
                <c:pt idx="12911">
                  <c:v>2</c:v>
                </c:pt>
                <c:pt idx="12912">
                  <c:v>4</c:v>
                </c:pt>
                <c:pt idx="12913">
                  <c:v>2.4</c:v>
                </c:pt>
                <c:pt idx="12914">
                  <c:v>2</c:v>
                </c:pt>
                <c:pt idx="12915">
                  <c:v>2.4</c:v>
                </c:pt>
                <c:pt idx="12916">
                  <c:v>3</c:v>
                </c:pt>
                <c:pt idx="12917">
                  <c:v>4</c:v>
                </c:pt>
                <c:pt idx="12918">
                  <c:v>4</c:v>
                </c:pt>
                <c:pt idx="12919">
                  <c:v>3</c:v>
                </c:pt>
                <c:pt idx="12920">
                  <c:v>4</c:v>
                </c:pt>
                <c:pt idx="12921">
                  <c:v>4</c:v>
                </c:pt>
                <c:pt idx="12922">
                  <c:v>4</c:v>
                </c:pt>
                <c:pt idx="12923">
                  <c:v>6</c:v>
                </c:pt>
                <c:pt idx="12924">
                  <c:v>2.4</c:v>
                </c:pt>
                <c:pt idx="12925">
                  <c:v>2.4</c:v>
                </c:pt>
                <c:pt idx="12926">
                  <c:v>4</c:v>
                </c:pt>
                <c:pt idx="12927">
                  <c:v>2</c:v>
                </c:pt>
                <c:pt idx="12928">
                  <c:v>4</c:v>
                </c:pt>
                <c:pt idx="12929">
                  <c:v>4</c:v>
                </c:pt>
                <c:pt idx="12930">
                  <c:v>3</c:v>
                </c:pt>
                <c:pt idx="12931">
                  <c:v>3</c:v>
                </c:pt>
                <c:pt idx="12932">
                  <c:v>1.7142857142857142</c:v>
                </c:pt>
                <c:pt idx="12933">
                  <c:v>2.4</c:v>
                </c:pt>
                <c:pt idx="12934">
                  <c:v>2</c:v>
                </c:pt>
                <c:pt idx="12935">
                  <c:v>3</c:v>
                </c:pt>
                <c:pt idx="12936">
                  <c:v>3</c:v>
                </c:pt>
                <c:pt idx="12937">
                  <c:v>2</c:v>
                </c:pt>
                <c:pt idx="12938">
                  <c:v>1.7142857142857142</c:v>
                </c:pt>
                <c:pt idx="12939">
                  <c:v>2</c:v>
                </c:pt>
                <c:pt idx="12940">
                  <c:v>4</c:v>
                </c:pt>
                <c:pt idx="12941">
                  <c:v>2</c:v>
                </c:pt>
                <c:pt idx="12942">
                  <c:v>2</c:v>
                </c:pt>
                <c:pt idx="12943">
                  <c:v>3</c:v>
                </c:pt>
                <c:pt idx="12944">
                  <c:v>4</c:v>
                </c:pt>
                <c:pt idx="12945">
                  <c:v>3</c:v>
                </c:pt>
                <c:pt idx="12946">
                  <c:v>3</c:v>
                </c:pt>
                <c:pt idx="12947">
                  <c:v>2.4</c:v>
                </c:pt>
                <c:pt idx="12948">
                  <c:v>2</c:v>
                </c:pt>
                <c:pt idx="12949">
                  <c:v>2.4</c:v>
                </c:pt>
                <c:pt idx="12950">
                  <c:v>4</c:v>
                </c:pt>
                <c:pt idx="12951">
                  <c:v>2.4</c:v>
                </c:pt>
                <c:pt idx="12952">
                  <c:v>2</c:v>
                </c:pt>
                <c:pt idx="12953">
                  <c:v>4</c:v>
                </c:pt>
                <c:pt idx="12954">
                  <c:v>2.4</c:v>
                </c:pt>
                <c:pt idx="12955">
                  <c:v>2.4</c:v>
                </c:pt>
                <c:pt idx="12956">
                  <c:v>3</c:v>
                </c:pt>
                <c:pt idx="12957">
                  <c:v>2.4</c:v>
                </c:pt>
                <c:pt idx="12958">
                  <c:v>2.4</c:v>
                </c:pt>
                <c:pt idx="12959">
                  <c:v>2.4</c:v>
                </c:pt>
                <c:pt idx="12960">
                  <c:v>2</c:v>
                </c:pt>
                <c:pt idx="12961">
                  <c:v>4</c:v>
                </c:pt>
                <c:pt idx="12962">
                  <c:v>3</c:v>
                </c:pt>
                <c:pt idx="12963">
                  <c:v>3</c:v>
                </c:pt>
                <c:pt idx="12964">
                  <c:v>4.333333333333333</c:v>
                </c:pt>
                <c:pt idx="12965">
                  <c:v>3.25</c:v>
                </c:pt>
                <c:pt idx="12966">
                  <c:v>2.6</c:v>
                </c:pt>
                <c:pt idx="12967">
                  <c:v>4.333333333333333</c:v>
                </c:pt>
                <c:pt idx="12968">
                  <c:v>1.625</c:v>
                </c:pt>
                <c:pt idx="12969">
                  <c:v>2.6</c:v>
                </c:pt>
                <c:pt idx="12970">
                  <c:v>3.25</c:v>
                </c:pt>
                <c:pt idx="12971">
                  <c:v>4.333333333333333</c:v>
                </c:pt>
                <c:pt idx="12972">
                  <c:v>3.25</c:v>
                </c:pt>
                <c:pt idx="12973">
                  <c:v>1.8571428571428572</c:v>
                </c:pt>
                <c:pt idx="12974">
                  <c:v>4.333333333333333</c:v>
                </c:pt>
                <c:pt idx="12975">
                  <c:v>3.25</c:v>
                </c:pt>
                <c:pt idx="12976">
                  <c:v>3.25</c:v>
                </c:pt>
                <c:pt idx="12977">
                  <c:v>2.6</c:v>
                </c:pt>
                <c:pt idx="12978">
                  <c:v>2.6</c:v>
                </c:pt>
                <c:pt idx="12979">
                  <c:v>4.333333333333333</c:v>
                </c:pt>
                <c:pt idx="12980">
                  <c:v>2.6</c:v>
                </c:pt>
                <c:pt idx="12981">
                  <c:v>2.1666666666666665</c:v>
                </c:pt>
                <c:pt idx="12982">
                  <c:v>3.25</c:v>
                </c:pt>
                <c:pt idx="12983">
                  <c:v>2.1666666666666665</c:v>
                </c:pt>
                <c:pt idx="12984">
                  <c:v>2.1666666666666665</c:v>
                </c:pt>
                <c:pt idx="12985">
                  <c:v>1.625</c:v>
                </c:pt>
                <c:pt idx="12986">
                  <c:v>3.25</c:v>
                </c:pt>
                <c:pt idx="12987">
                  <c:v>4.333333333333333</c:v>
                </c:pt>
                <c:pt idx="12988">
                  <c:v>2.6</c:v>
                </c:pt>
                <c:pt idx="12989">
                  <c:v>4.333333333333333</c:v>
                </c:pt>
                <c:pt idx="12990">
                  <c:v>3.25</c:v>
                </c:pt>
                <c:pt idx="12991">
                  <c:v>2.1666666666666665</c:v>
                </c:pt>
                <c:pt idx="12992">
                  <c:v>2.6</c:v>
                </c:pt>
                <c:pt idx="12993">
                  <c:v>2.6</c:v>
                </c:pt>
                <c:pt idx="12994">
                  <c:v>2.6</c:v>
                </c:pt>
                <c:pt idx="12995">
                  <c:v>3.25</c:v>
                </c:pt>
                <c:pt idx="12996">
                  <c:v>2.1666666666666665</c:v>
                </c:pt>
                <c:pt idx="12997">
                  <c:v>3.25</c:v>
                </c:pt>
                <c:pt idx="12998">
                  <c:v>6.5</c:v>
                </c:pt>
                <c:pt idx="12999">
                  <c:v>6.5</c:v>
                </c:pt>
                <c:pt idx="13000">
                  <c:v>2.6</c:v>
                </c:pt>
                <c:pt idx="13001">
                  <c:v>3.25</c:v>
                </c:pt>
                <c:pt idx="13002">
                  <c:v>2.6</c:v>
                </c:pt>
                <c:pt idx="13003">
                  <c:v>2.6</c:v>
                </c:pt>
                <c:pt idx="13004">
                  <c:v>2.6</c:v>
                </c:pt>
                <c:pt idx="13005">
                  <c:v>3.25</c:v>
                </c:pt>
                <c:pt idx="13006">
                  <c:v>2.6</c:v>
                </c:pt>
                <c:pt idx="13007">
                  <c:v>2.6</c:v>
                </c:pt>
                <c:pt idx="13008">
                  <c:v>2.6</c:v>
                </c:pt>
                <c:pt idx="13009">
                  <c:v>3.25</c:v>
                </c:pt>
                <c:pt idx="13010">
                  <c:v>4.333333333333333</c:v>
                </c:pt>
                <c:pt idx="13011">
                  <c:v>3.25</c:v>
                </c:pt>
                <c:pt idx="13012">
                  <c:v>3.25</c:v>
                </c:pt>
                <c:pt idx="13013">
                  <c:v>1.3</c:v>
                </c:pt>
                <c:pt idx="13014">
                  <c:v>2.1666666666666665</c:v>
                </c:pt>
                <c:pt idx="13015">
                  <c:v>4.333333333333333</c:v>
                </c:pt>
                <c:pt idx="13016">
                  <c:v>1.4444444444444444</c:v>
                </c:pt>
                <c:pt idx="13017">
                  <c:v>2.1666666666666665</c:v>
                </c:pt>
                <c:pt idx="13018">
                  <c:v>3.25</c:v>
                </c:pt>
                <c:pt idx="13019">
                  <c:v>3.25</c:v>
                </c:pt>
                <c:pt idx="13020">
                  <c:v>4.333333333333333</c:v>
                </c:pt>
                <c:pt idx="13021">
                  <c:v>2.6</c:v>
                </c:pt>
                <c:pt idx="13022">
                  <c:v>3.25</c:v>
                </c:pt>
                <c:pt idx="13023">
                  <c:v>2.6</c:v>
                </c:pt>
                <c:pt idx="13024">
                  <c:v>2.6</c:v>
                </c:pt>
                <c:pt idx="13025">
                  <c:v>2.6</c:v>
                </c:pt>
                <c:pt idx="13026">
                  <c:v>4.333333333333333</c:v>
                </c:pt>
                <c:pt idx="13027">
                  <c:v>3.25</c:v>
                </c:pt>
                <c:pt idx="13028">
                  <c:v>2.6</c:v>
                </c:pt>
                <c:pt idx="13029">
                  <c:v>2.6</c:v>
                </c:pt>
                <c:pt idx="13030">
                  <c:v>1.4444444444444444</c:v>
                </c:pt>
                <c:pt idx="13031">
                  <c:v>2.1666666666666665</c:v>
                </c:pt>
                <c:pt idx="13032">
                  <c:v>3.25</c:v>
                </c:pt>
                <c:pt idx="13033">
                  <c:v>3.25</c:v>
                </c:pt>
                <c:pt idx="13034">
                  <c:v>3.25</c:v>
                </c:pt>
                <c:pt idx="13035">
                  <c:v>4.333333333333333</c:v>
                </c:pt>
                <c:pt idx="13036">
                  <c:v>2.6</c:v>
                </c:pt>
                <c:pt idx="13037">
                  <c:v>3.25</c:v>
                </c:pt>
                <c:pt idx="13038">
                  <c:v>2.6</c:v>
                </c:pt>
                <c:pt idx="13039">
                  <c:v>1.3</c:v>
                </c:pt>
                <c:pt idx="13040">
                  <c:v>4.333333333333333</c:v>
                </c:pt>
                <c:pt idx="13041">
                  <c:v>3.25</c:v>
                </c:pt>
                <c:pt idx="13042">
                  <c:v>2.1666666666666665</c:v>
                </c:pt>
                <c:pt idx="13043">
                  <c:v>1.8571428571428572</c:v>
                </c:pt>
                <c:pt idx="13044">
                  <c:v>1.8571428571428572</c:v>
                </c:pt>
                <c:pt idx="13045">
                  <c:v>4.333333333333333</c:v>
                </c:pt>
                <c:pt idx="13046">
                  <c:v>4.333333333333333</c:v>
                </c:pt>
                <c:pt idx="13047">
                  <c:v>2.6</c:v>
                </c:pt>
                <c:pt idx="13048">
                  <c:v>3.25</c:v>
                </c:pt>
                <c:pt idx="13049">
                  <c:v>2.1666666666666665</c:v>
                </c:pt>
                <c:pt idx="13050">
                  <c:v>2.6</c:v>
                </c:pt>
                <c:pt idx="13051">
                  <c:v>2.6</c:v>
                </c:pt>
                <c:pt idx="13052">
                  <c:v>3.25</c:v>
                </c:pt>
                <c:pt idx="13053">
                  <c:v>2.1666666666666665</c:v>
                </c:pt>
                <c:pt idx="13054">
                  <c:v>4.333333333333333</c:v>
                </c:pt>
                <c:pt idx="13055">
                  <c:v>2.1666666666666665</c:v>
                </c:pt>
                <c:pt idx="13056">
                  <c:v>2.6</c:v>
                </c:pt>
                <c:pt idx="13057">
                  <c:v>2.6</c:v>
                </c:pt>
                <c:pt idx="13058">
                  <c:v>3.25</c:v>
                </c:pt>
                <c:pt idx="13059">
                  <c:v>3.25</c:v>
                </c:pt>
                <c:pt idx="13060">
                  <c:v>2.6</c:v>
                </c:pt>
                <c:pt idx="13061">
                  <c:v>3.25</c:v>
                </c:pt>
                <c:pt idx="13062">
                  <c:v>1.4444444444444444</c:v>
                </c:pt>
                <c:pt idx="13063">
                  <c:v>3.25</c:v>
                </c:pt>
                <c:pt idx="13064">
                  <c:v>4.333333333333333</c:v>
                </c:pt>
                <c:pt idx="13065">
                  <c:v>0</c:v>
                </c:pt>
                <c:pt idx="13066">
                  <c:v>4.333333333333333</c:v>
                </c:pt>
                <c:pt idx="13067">
                  <c:v>2.6</c:v>
                </c:pt>
                <c:pt idx="13068">
                  <c:v>4.333333333333333</c:v>
                </c:pt>
                <c:pt idx="13069">
                  <c:v>4.333333333333333</c:v>
                </c:pt>
                <c:pt idx="13070">
                  <c:v>1.3</c:v>
                </c:pt>
                <c:pt idx="13071">
                  <c:v>3.25</c:v>
                </c:pt>
                <c:pt idx="13072">
                  <c:v>2.1666666666666665</c:v>
                </c:pt>
                <c:pt idx="13073">
                  <c:v>1.8571428571428572</c:v>
                </c:pt>
                <c:pt idx="13074">
                  <c:v>1.8571428571428572</c:v>
                </c:pt>
                <c:pt idx="13075">
                  <c:v>2.6</c:v>
                </c:pt>
                <c:pt idx="13076">
                  <c:v>3.25</c:v>
                </c:pt>
                <c:pt idx="13077">
                  <c:v>3.25</c:v>
                </c:pt>
                <c:pt idx="13078">
                  <c:v>4.333333333333333</c:v>
                </c:pt>
                <c:pt idx="13079">
                  <c:v>2.6</c:v>
                </c:pt>
                <c:pt idx="13080">
                  <c:v>2.6</c:v>
                </c:pt>
                <c:pt idx="13081">
                  <c:v>4.333333333333333</c:v>
                </c:pt>
                <c:pt idx="13082">
                  <c:v>3.25</c:v>
                </c:pt>
                <c:pt idx="13083">
                  <c:v>2.6</c:v>
                </c:pt>
                <c:pt idx="13084">
                  <c:v>1.8571428571428572</c:v>
                </c:pt>
                <c:pt idx="13085">
                  <c:v>4.333333333333333</c:v>
                </c:pt>
                <c:pt idx="13086">
                  <c:v>3.25</c:v>
                </c:pt>
                <c:pt idx="13087">
                  <c:v>3.25</c:v>
                </c:pt>
                <c:pt idx="13088">
                  <c:v>2.6</c:v>
                </c:pt>
                <c:pt idx="13089">
                  <c:v>2.1666666666666665</c:v>
                </c:pt>
                <c:pt idx="13090">
                  <c:v>2.6</c:v>
                </c:pt>
                <c:pt idx="13091">
                  <c:v>1.8571428571428572</c:v>
                </c:pt>
                <c:pt idx="13092">
                  <c:v>3.25</c:v>
                </c:pt>
                <c:pt idx="13093">
                  <c:v>4.333333333333333</c:v>
                </c:pt>
                <c:pt idx="13094">
                  <c:v>1.625</c:v>
                </c:pt>
                <c:pt idx="13095">
                  <c:v>4.333333333333333</c:v>
                </c:pt>
                <c:pt idx="13096">
                  <c:v>4.333333333333333</c:v>
                </c:pt>
                <c:pt idx="13097">
                  <c:v>1.8571428571428572</c:v>
                </c:pt>
                <c:pt idx="13098">
                  <c:v>3.25</c:v>
                </c:pt>
                <c:pt idx="13099">
                  <c:v>3.25</c:v>
                </c:pt>
                <c:pt idx="13100">
                  <c:v>2.1666666666666665</c:v>
                </c:pt>
                <c:pt idx="13101">
                  <c:v>2.6</c:v>
                </c:pt>
                <c:pt idx="13102">
                  <c:v>2.1666666666666665</c:v>
                </c:pt>
                <c:pt idx="13103">
                  <c:v>2.6</c:v>
                </c:pt>
                <c:pt idx="13104">
                  <c:v>1.8571428571428572</c:v>
                </c:pt>
                <c:pt idx="13105">
                  <c:v>3.25</c:v>
                </c:pt>
                <c:pt idx="13106">
                  <c:v>2.6</c:v>
                </c:pt>
                <c:pt idx="13107">
                  <c:v>1.8571428571428572</c:v>
                </c:pt>
                <c:pt idx="13108">
                  <c:v>3.25</c:v>
                </c:pt>
                <c:pt idx="13109">
                  <c:v>1.625</c:v>
                </c:pt>
                <c:pt idx="13110">
                  <c:v>1.625</c:v>
                </c:pt>
                <c:pt idx="13111">
                  <c:v>2.6</c:v>
                </c:pt>
                <c:pt idx="13112">
                  <c:v>1.625</c:v>
                </c:pt>
                <c:pt idx="13113">
                  <c:v>4.333333333333333</c:v>
                </c:pt>
                <c:pt idx="13114">
                  <c:v>3.5</c:v>
                </c:pt>
                <c:pt idx="13115">
                  <c:v>2.8</c:v>
                </c:pt>
                <c:pt idx="13116">
                  <c:v>2.8</c:v>
                </c:pt>
                <c:pt idx="13117">
                  <c:v>3.5</c:v>
                </c:pt>
                <c:pt idx="13118">
                  <c:v>3.5</c:v>
                </c:pt>
                <c:pt idx="13119">
                  <c:v>2.3333333333333335</c:v>
                </c:pt>
                <c:pt idx="13120">
                  <c:v>2.8</c:v>
                </c:pt>
                <c:pt idx="13121">
                  <c:v>3.5</c:v>
                </c:pt>
                <c:pt idx="13122">
                  <c:v>3.5</c:v>
                </c:pt>
                <c:pt idx="13123">
                  <c:v>2.3333333333333335</c:v>
                </c:pt>
                <c:pt idx="13124">
                  <c:v>3.5</c:v>
                </c:pt>
                <c:pt idx="13125">
                  <c:v>1.4</c:v>
                </c:pt>
                <c:pt idx="13126">
                  <c:v>2.8</c:v>
                </c:pt>
                <c:pt idx="13127">
                  <c:v>2.8</c:v>
                </c:pt>
                <c:pt idx="13128">
                  <c:v>4.666666666666667</c:v>
                </c:pt>
                <c:pt idx="13129">
                  <c:v>1.75</c:v>
                </c:pt>
                <c:pt idx="13130">
                  <c:v>4.666666666666667</c:v>
                </c:pt>
                <c:pt idx="13131">
                  <c:v>2</c:v>
                </c:pt>
                <c:pt idx="13132">
                  <c:v>2.8</c:v>
                </c:pt>
                <c:pt idx="13133">
                  <c:v>5</c:v>
                </c:pt>
                <c:pt idx="13134">
                  <c:v>2.3333333333333335</c:v>
                </c:pt>
                <c:pt idx="13135">
                  <c:v>2</c:v>
                </c:pt>
                <c:pt idx="13136">
                  <c:v>2.75</c:v>
                </c:pt>
                <c:pt idx="13137">
                  <c:v>3.5</c:v>
                </c:pt>
                <c:pt idx="13138">
                  <c:v>2.3333333333333335</c:v>
                </c:pt>
                <c:pt idx="13139">
                  <c:v>2.8</c:v>
                </c:pt>
                <c:pt idx="13140">
                  <c:v>2.3333333333333335</c:v>
                </c:pt>
                <c:pt idx="13141">
                  <c:v>2.8</c:v>
                </c:pt>
                <c:pt idx="13142">
                  <c:v>2.8</c:v>
                </c:pt>
                <c:pt idx="13143">
                  <c:v>1.75</c:v>
                </c:pt>
                <c:pt idx="13144">
                  <c:v>3.5</c:v>
                </c:pt>
                <c:pt idx="13145">
                  <c:v>2</c:v>
                </c:pt>
                <c:pt idx="13146">
                  <c:v>2.3333333333333335</c:v>
                </c:pt>
                <c:pt idx="13147">
                  <c:v>2.8</c:v>
                </c:pt>
                <c:pt idx="13148">
                  <c:v>2.8</c:v>
                </c:pt>
                <c:pt idx="13149">
                  <c:v>2.8</c:v>
                </c:pt>
                <c:pt idx="13150">
                  <c:v>2.3333333333333335</c:v>
                </c:pt>
                <c:pt idx="13151">
                  <c:v>3.5</c:v>
                </c:pt>
                <c:pt idx="13152">
                  <c:v>4.666666666666667</c:v>
                </c:pt>
                <c:pt idx="13153">
                  <c:v>2.3333333333333335</c:v>
                </c:pt>
                <c:pt idx="13154">
                  <c:v>2</c:v>
                </c:pt>
                <c:pt idx="13155">
                  <c:v>1.75</c:v>
                </c:pt>
                <c:pt idx="13156">
                  <c:v>2</c:v>
                </c:pt>
                <c:pt idx="13157">
                  <c:v>2.8</c:v>
                </c:pt>
                <c:pt idx="13158">
                  <c:v>2.8</c:v>
                </c:pt>
                <c:pt idx="13159">
                  <c:v>2.3333333333333335</c:v>
                </c:pt>
                <c:pt idx="13160">
                  <c:v>2.3333333333333335</c:v>
                </c:pt>
                <c:pt idx="13161">
                  <c:v>2.8</c:v>
                </c:pt>
                <c:pt idx="13162">
                  <c:v>2.8</c:v>
                </c:pt>
                <c:pt idx="13163">
                  <c:v>2.3333333333333335</c:v>
                </c:pt>
                <c:pt idx="13164">
                  <c:v>3.5</c:v>
                </c:pt>
                <c:pt idx="13165">
                  <c:v>3.5</c:v>
                </c:pt>
                <c:pt idx="13166">
                  <c:v>1.75</c:v>
                </c:pt>
                <c:pt idx="13167">
                  <c:v>1.5555555555555556</c:v>
                </c:pt>
                <c:pt idx="13168">
                  <c:v>3.5</c:v>
                </c:pt>
                <c:pt idx="13169">
                  <c:v>1.75</c:v>
                </c:pt>
                <c:pt idx="13170">
                  <c:v>2</c:v>
                </c:pt>
                <c:pt idx="13171">
                  <c:v>3.5</c:v>
                </c:pt>
                <c:pt idx="13172">
                  <c:v>3.5</c:v>
                </c:pt>
                <c:pt idx="13173">
                  <c:v>3.5</c:v>
                </c:pt>
                <c:pt idx="13174">
                  <c:v>2.3333333333333335</c:v>
                </c:pt>
                <c:pt idx="13175">
                  <c:v>2.3333333333333335</c:v>
                </c:pt>
                <c:pt idx="13176">
                  <c:v>2</c:v>
                </c:pt>
                <c:pt idx="13177">
                  <c:v>0</c:v>
                </c:pt>
                <c:pt idx="13178">
                  <c:v>3.5</c:v>
                </c:pt>
                <c:pt idx="13179">
                  <c:v>2</c:v>
                </c:pt>
                <c:pt idx="13180">
                  <c:v>3.5</c:v>
                </c:pt>
                <c:pt idx="13181">
                  <c:v>4.666666666666667</c:v>
                </c:pt>
                <c:pt idx="13182">
                  <c:v>1.75</c:v>
                </c:pt>
                <c:pt idx="13183">
                  <c:v>2.3333333333333335</c:v>
                </c:pt>
                <c:pt idx="13184">
                  <c:v>3.5</c:v>
                </c:pt>
                <c:pt idx="13185">
                  <c:v>2.8</c:v>
                </c:pt>
                <c:pt idx="13186">
                  <c:v>3.5</c:v>
                </c:pt>
                <c:pt idx="13187">
                  <c:v>3.5</c:v>
                </c:pt>
                <c:pt idx="13188">
                  <c:v>2.8</c:v>
                </c:pt>
                <c:pt idx="13189">
                  <c:v>2.8</c:v>
                </c:pt>
                <c:pt idx="13190">
                  <c:v>2.8</c:v>
                </c:pt>
                <c:pt idx="13191">
                  <c:v>2.8</c:v>
                </c:pt>
                <c:pt idx="13192">
                  <c:v>2</c:v>
                </c:pt>
                <c:pt idx="13193">
                  <c:v>4.666666666666667</c:v>
                </c:pt>
                <c:pt idx="13194">
                  <c:v>3.5</c:v>
                </c:pt>
                <c:pt idx="13195">
                  <c:v>3.5</c:v>
                </c:pt>
                <c:pt idx="13196">
                  <c:v>2.8</c:v>
                </c:pt>
                <c:pt idx="13197">
                  <c:v>1.5555555555555556</c:v>
                </c:pt>
                <c:pt idx="13198">
                  <c:v>2.3333333333333335</c:v>
                </c:pt>
                <c:pt idx="13199">
                  <c:v>2</c:v>
                </c:pt>
                <c:pt idx="13200">
                  <c:v>2</c:v>
                </c:pt>
                <c:pt idx="13201">
                  <c:v>1.75</c:v>
                </c:pt>
                <c:pt idx="13202">
                  <c:v>2.3333333333333335</c:v>
                </c:pt>
                <c:pt idx="13203">
                  <c:v>1.75</c:v>
                </c:pt>
                <c:pt idx="13204">
                  <c:v>2.3333333333333335</c:v>
                </c:pt>
                <c:pt idx="13205">
                  <c:v>3.5</c:v>
                </c:pt>
                <c:pt idx="13206">
                  <c:v>2.3333333333333335</c:v>
                </c:pt>
                <c:pt idx="13207">
                  <c:v>2.3333333333333335</c:v>
                </c:pt>
                <c:pt idx="13208">
                  <c:v>2.3333333333333335</c:v>
                </c:pt>
                <c:pt idx="13209">
                  <c:v>3.5</c:v>
                </c:pt>
                <c:pt idx="13210">
                  <c:v>4.666666666666667</c:v>
                </c:pt>
                <c:pt idx="13211">
                  <c:v>3.5</c:v>
                </c:pt>
                <c:pt idx="13212">
                  <c:v>2.8</c:v>
                </c:pt>
                <c:pt idx="13213">
                  <c:v>2.8</c:v>
                </c:pt>
                <c:pt idx="13214">
                  <c:v>2.3333333333333335</c:v>
                </c:pt>
                <c:pt idx="13215">
                  <c:v>4.666666666666667</c:v>
                </c:pt>
                <c:pt idx="13216">
                  <c:v>2.3333333333333335</c:v>
                </c:pt>
                <c:pt idx="13217">
                  <c:v>2.8</c:v>
                </c:pt>
                <c:pt idx="13218">
                  <c:v>2.8</c:v>
                </c:pt>
                <c:pt idx="13219">
                  <c:v>1.75</c:v>
                </c:pt>
                <c:pt idx="13220">
                  <c:v>4.666666666666667</c:v>
                </c:pt>
                <c:pt idx="13221">
                  <c:v>2.3333333333333335</c:v>
                </c:pt>
                <c:pt idx="13222">
                  <c:v>3.5</c:v>
                </c:pt>
                <c:pt idx="13223">
                  <c:v>2.3333333333333335</c:v>
                </c:pt>
                <c:pt idx="13224">
                  <c:v>2</c:v>
                </c:pt>
                <c:pt idx="13225">
                  <c:v>1.2727272727272727</c:v>
                </c:pt>
                <c:pt idx="13226">
                  <c:v>1.5555555555555556</c:v>
                </c:pt>
                <c:pt idx="13227">
                  <c:v>2.8</c:v>
                </c:pt>
                <c:pt idx="13228">
                  <c:v>2</c:v>
                </c:pt>
                <c:pt idx="13229">
                  <c:v>2.3333333333333335</c:v>
                </c:pt>
                <c:pt idx="13230">
                  <c:v>3.5</c:v>
                </c:pt>
                <c:pt idx="13231">
                  <c:v>3.5</c:v>
                </c:pt>
                <c:pt idx="13232">
                  <c:v>2.3333333333333335</c:v>
                </c:pt>
                <c:pt idx="13233">
                  <c:v>3.5</c:v>
                </c:pt>
                <c:pt idx="13234">
                  <c:v>2.8</c:v>
                </c:pt>
                <c:pt idx="13235">
                  <c:v>2.8</c:v>
                </c:pt>
                <c:pt idx="13236">
                  <c:v>2.3333333333333335</c:v>
                </c:pt>
                <c:pt idx="13237">
                  <c:v>2.8</c:v>
                </c:pt>
                <c:pt idx="13238">
                  <c:v>2.3333333333333335</c:v>
                </c:pt>
                <c:pt idx="13239">
                  <c:v>3.5</c:v>
                </c:pt>
                <c:pt idx="13240">
                  <c:v>2.8</c:v>
                </c:pt>
                <c:pt idx="13241">
                  <c:v>2.8</c:v>
                </c:pt>
                <c:pt idx="13242">
                  <c:v>2.3333333333333335</c:v>
                </c:pt>
                <c:pt idx="13243">
                  <c:v>4.666666666666667</c:v>
                </c:pt>
                <c:pt idx="13244">
                  <c:v>4.666666666666667</c:v>
                </c:pt>
                <c:pt idx="13245">
                  <c:v>3.5</c:v>
                </c:pt>
                <c:pt idx="13246">
                  <c:v>2.8</c:v>
                </c:pt>
                <c:pt idx="13247">
                  <c:v>2.8</c:v>
                </c:pt>
                <c:pt idx="13248">
                  <c:v>2</c:v>
                </c:pt>
                <c:pt idx="13249">
                  <c:v>2.8</c:v>
                </c:pt>
                <c:pt idx="13250">
                  <c:v>4.666666666666667</c:v>
                </c:pt>
                <c:pt idx="13251">
                  <c:v>3.75</c:v>
                </c:pt>
                <c:pt idx="13252">
                  <c:v>2.1428571428571428</c:v>
                </c:pt>
                <c:pt idx="13253">
                  <c:v>5</c:v>
                </c:pt>
                <c:pt idx="13254">
                  <c:v>2.5</c:v>
                </c:pt>
                <c:pt idx="13255">
                  <c:v>2.5</c:v>
                </c:pt>
                <c:pt idx="13256">
                  <c:v>3.75</c:v>
                </c:pt>
                <c:pt idx="13257">
                  <c:v>3.75</c:v>
                </c:pt>
                <c:pt idx="13258">
                  <c:v>3</c:v>
                </c:pt>
                <c:pt idx="13259">
                  <c:v>3</c:v>
                </c:pt>
                <c:pt idx="13260">
                  <c:v>2.1428571428571428</c:v>
                </c:pt>
                <c:pt idx="13261">
                  <c:v>1.875</c:v>
                </c:pt>
                <c:pt idx="13262">
                  <c:v>3</c:v>
                </c:pt>
                <c:pt idx="13263">
                  <c:v>2.1428571428571428</c:v>
                </c:pt>
                <c:pt idx="13264">
                  <c:v>3.75</c:v>
                </c:pt>
                <c:pt idx="13265">
                  <c:v>3</c:v>
                </c:pt>
                <c:pt idx="13266">
                  <c:v>3.75</c:v>
                </c:pt>
                <c:pt idx="13267">
                  <c:v>2.5</c:v>
                </c:pt>
                <c:pt idx="13268">
                  <c:v>3</c:v>
                </c:pt>
                <c:pt idx="13269">
                  <c:v>3.75</c:v>
                </c:pt>
                <c:pt idx="13270">
                  <c:v>2.5</c:v>
                </c:pt>
                <c:pt idx="13271">
                  <c:v>7.5</c:v>
                </c:pt>
                <c:pt idx="13272">
                  <c:v>2.5</c:v>
                </c:pt>
                <c:pt idx="13273">
                  <c:v>1.3636363636363635</c:v>
                </c:pt>
                <c:pt idx="13274">
                  <c:v>0</c:v>
                </c:pt>
                <c:pt idx="13275">
                  <c:v>1.5</c:v>
                </c:pt>
                <c:pt idx="13276">
                  <c:v>5</c:v>
                </c:pt>
                <c:pt idx="13277">
                  <c:v>2.5</c:v>
                </c:pt>
                <c:pt idx="13278">
                  <c:v>2.1428571428571428</c:v>
                </c:pt>
                <c:pt idx="13279">
                  <c:v>3.75</c:v>
                </c:pt>
                <c:pt idx="13280">
                  <c:v>2.1428571428571428</c:v>
                </c:pt>
                <c:pt idx="13281">
                  <c:v>2.1428571428571428</c:v>
                </c:pt>
                <c:pt idx="13282">
                  <c:v>2.5</c:v>
                </c:pt>
                <c:pt idx="13283">
                  <c:v>1</c:v>
                </c:pt>
                <c:pt idx="13284">
                  <c:v>1.5</c:v>
                </c:pt>
                <c:pt idx="13285">
                  <c:v>3</c:v>
                </c:pt>
                <c:pt idx="13286">
                  <c:v>2.5</c:v>
                </c:pt>
                <c:pt idx="13287">
                  <c:v>3</c:v>
                </c:pt>
                <c:pt idx="13288">
                  <c:v>3</c:v>
                </c:pt>
                <c:pt idx="13289">
                  <c:v>1.6666666666666667</c:v>
                </c:pt>
                <c:pt idx="13290">
                  <c:v>2.5</c:v>
                </c:pt>
                <c:pt idx="13291">
                  <c:v>2.5</c:v>
                </c:pt>
                <c:pt idx="13292">
                  <c:v>3.75</c:v>
                </c:pt>
                <c:pt idx="13293">
                  <c:v>1.875</c:v>
                </c:pt>
                <c:pt idx="13294">
                  <c:v>2.1428571428571428</c:v>
                </c:pt>
                <c:pt idx="13295">
                  <c:v>2.5</c:v>
                </c:pt>
                <c:pt idx="13296">
                  <c:v>1.5</c:v>
                </c:pt>
                <c:pt idx="13297">
                  <c:v>2.5</c:v>
                </c:pt>
                <c:pt idx="13298">
                  <c:v>2.1428571428571428</c:v>
                </c:pt>
                <c:pt idx="13299">
                  <c:v>2.1428571428571428</c:v>
                </c:pt>
                <c:pt idx="13300">
                  <c:v>2.5</c:v>
                </c:pt>
                <c:pt idx="13301">
                  <c:v>2.5</c:v>
                </c:pt>
                <c:pt idx="13302">
                  <c:v>3</c:v>
                </c:pt>
                <c:pt idx="13303">
                  <c:v>3</c:v>
                </c:pt>
                <c:pt idx="13304">
                  <c:v>2.1428571428571428</c:v>
                </c:pt>
                <c:pt idx="13305">
                  <c:v>3.75</c:v>
                </c:pt>
                <c:pt idx="13306">
                  <c:v>2.5</c:v>
                </c:pt>
                <c:pt idx="13307">
                  <c:v>1.6666666666666667</c:v>
                </c:pt>
                <c:pt idx="13308">
                  <c:v>3.75</c:v>
                </c:pt>
                <c:pt idx="13309">
                  <c:v>3</c:v>
                </c:pt>
                <c:pt idx="13310">
                  <c:v>1.1538461538461537</c:v>
                </c:pt>
                <c:pt idx="13311">
                  <c:v>1.875</c:v>
                </c:pt>
                <c:pt idx="13312">
                  <c:v>3</c:v>
                </c:pt>
                <c:pt idx="13313">
                  <c:v>3</c:v>
                </c:pt>
                <c:pt idx="13314">
                  <c:v>3.75</c:v>
                </c:pt>
                <c:pt idx="13315">
                  <c:v>2.5</c:v>
                </c:pt>
                <c:pt idx="13316">
                  <c:v>2.5</c:v>
                </c:pt>
                <c:pt idx="13317">
                  <c:v>3</c:v>
                </c:pt>
                <c:pt idx="13318">
                  <c:v>2.5</c:v>
                </c:pt>
                <c:pt idx="13319">
                  <c:v>3.75</c:v>
                </c:pt>
                <c:pt idx="13320">
                  <c:v>2.1428571428571428</c:v>
                </c:pt>
                <c:pt idx="13321">
                  <c:v>2.1428571428571428</c:v>
                </c:pt>
                <c:pt idx="13322">
                  <c:v>1.875</c:v>
                </c:pt>
                <c:pt idx="13323">
                  <c:v>3</c:v>
                </c:pt>
                <c:pt idx="13324">
                  <c:v>1.5</c:v>
                </c:pt>
                <c:pt idx="13325">
                  <c:v>1.875</c:v>
                </c:pt>
                <c:pt idx="13326">
                  <c:v>2.5</c:v>
                </c:pt>
                <c:pt idx="13327">
                  <c:v>3</c:v>
                </c:pt>
                <c:pt idx="13328">
                  <c:v>1.875</c:v>
                </c:pt>
                <c:pt idx="13329">
                  <c:v>2.1428571428571428</c:v>
                </c:pt>
                <c:pt idx="13330">
                  <c:v>5</c:v>
                </c:pt>
                <c:pt idx="13331">
                  <c:v>3</c:v>
                </c:pt>
                <c:pt idx="13332">
                  <c:v>3</c:v>
                </c:pt>
                <c:pt idx="13333">
                  <c:v>3</c:v>
                </c:pt>
                <c:pt idx="13334">
                  <c:v>3.75</c:v>
                </c:pt>
                <c:pt idx="13335">
                  <c:v>3</c:v>
                </c:pt>
                <c:pt idx="13336">
                  <c:v>3</c:v>
                </c:pt>
                <c:pt idx="13337">
                  <c:v>2.1428571428571428</c:v>
                </c:pt>
                <c:pt idx="13338">
                  <c:v>2.5</c:v>
                </c:pt>
                <c:pt idx="13339">
                  <c:v>3</c:v>
                </c:pt>
                <c:pt idx="13340">
                  <c:v>2.5</c:v>
                </c:pt>
                <c:pt idx="13341">
                  <c:v>3</c:v>
                </c:pt>
                <c:pt idx="13342">
                  <c:v>3</c:v>
                </c:pt>
                <c:pt idx="13343">
                  <c:v>3</c:v>
                </c:pt>
                <c:pt idx="13344">
                  <c:v>2.5</c:v>
                </c:pt>
                <c:pt idx="13345">
                  <c:v>5</c:v>
                </c:pt>
                <c:pt idx="13346">
                  <c:v>2.5</c:v>
                </c:pt>
                <c:pt idx="13347">
                  <c:v>3</c:v>
                </c:pt>
                <c:pt idx="13348">
                  <c:v>3</c:v>
                </c:pt>
                <c:pt idx="13349">
                  <c:v>3</c:v>
                </c:pt>
                <c:pt idx="13350">
                  <c:v>3.75</c:v>
                </c:pt>
                <c:pt idx="13351">
                  <c:v>2.5</c:v>
                </c:pt>
                <c:pt idx="13352">
                  <c:v>2.5</c:v>
                </c:pt>
                <c:pt idx="13353">
                  <c:v>3</c:v>
                </c:pt>
                <c:pt idx="13354">
                  <c:v>3</c:v>
                </c:pt>
                <c:pt idx="13355">
                  <c:v>3.75</c:v>
                </c:pt>
                <c:pt idx="13356">
                  <c:v>3</c:v>
                </c:pt>
                <c:pt idx="13357">
                  <c:v>3.75</c:v>
                </c:pt>
                <c:pt idx="13358">
                  <c:v>1.25</c:v>
                </c:pt>
                <c:pt idx="13359">
                  <c:v>3.75</c:v>
                </c:pt>
                <c:pt idx="13360">
                  <c:v>3</c:v>
                </c:pt>
                <c:pt idx="13361">
                  <c:v>3</c:v>
                </c:pt>
                <c:pt idx="13362">
                  <c:v>3.75</c:v>
                </c:pt>
                <c:pt idx="13363">
                  <c:v>1.875</c:v>
                </c:pt>
                <c:pt idx="13364">
                  <c:v>2.5</c:v>
                </c:pt>
                <c:pt idx="13365">
                  <c:v>3</c:v>
                </c:pt>
                <c:pt idx="13366">
                  <c:v>3</c:v>
                </c:pt>
                <c:pt idx="13367">
                  <c:v>1.5</c:v>
                </c:pt>
                <c:pt idx="13368">
                  <c:v>2.1428571428571428</c:v>
                </c:pt>
                <c:pt idx="13369">
                  <c:v>1.6666666666666667</c:v>
                </c:pt>
                <c:pt idx="13370">
                  <c:v>1.5</c:v>
                </c:pt>
                <c:pt idx="13371">
                  <c:v>3.75</c:v>
                </c:pt>
                <c:pt idx="13372">
                  <c:v>3</c:v>
                </c:pt>
                <c:pt idx="13373">
                  <c:v>2.5</c:v>
                </c:pt>
                <c:pt idx="13374">
                  <c:v>1.875</c:v>
                </c:pt>
                <c:pt idx="13375">
                  <c:v>1.875</c:v>
                </c:pt>
                <c:pt idx="13376">
                  <c:v>3</c:v>
                </c:pt>
                <c:pt idx="13377">
                  <c:v>2.1428571428571428</c:v>
                </c:pt>
                <c:pt idx="13378">
                  <c:v>3</c:v>
                </c:pt>
                <c:pt idx="13379">
                  <c:v>2.5</c:v>
                </c:pt>
                <c:pt idx="13380">
                  <c:v>2.1428571428571428</c:v>
                </c:pt>
                <c:pt idx="13381">
                  <c:v>3</c:v>
                </c:pt>
                <c:pt idx="13382">
                  <c:v>1.875</c:v>
                </c:pt>
                <c:pt idx="13383">
                  <c:v>3</c:v>
                </c:pt>
                <c:pt idx="13384">
                  <c:v>3.75</c:v>
                </c:pt>
                <c:pt idx="13385">
                  <c:v>3.75</c:v>
                </c:pt>
                <c:pt idx="13386">
                  <c:v>3.75</c:v>
                </c:pt>
                <c:pt idx="13387">
                  <c:v>1.25</c:v>
                </c:pt>
                <c:pt idx="13388">
                  <c:v>1.875</c:v>
                </c:pt>
                <c:pt idx="13389">
                  <c:v>2.2857142857142856</c:v>
                </c:pt>
                <c:pt idx="13390">
                  <c:v>2</c:v>
                </c:pt>
                <c:pt idx="13391">
                  <c:v>3.2</c:v>
                </c:pt>
                <c:pt idx="13392">
                  <c:v>2.6666666666666665</c:v>
                </c:pt>
                <c:pt idx="13393">
                  <c:v>0</c:v>
                </c:pt>
                <c:pt idx="13394">
                  <c:v>2.6666666666666665</c:v>
                </c:pt>
                <c:pt idx="13395">
                  <c:v>2.2857142857142856</c:v>
                </c:pt>
                <c:pt idx="13396">
                  <c:v>4</c:v>
                </c:pt>
                <c:pt idx="13397">
                  <c:v>3.2</c:v>
                </c:pt>
                <c:pt idx="13398">
                  <c:v>8</c:v>
                </c:pt>
                <c:pt idx="13399">
                  <c:v>2.6666666666666665</c:v>
                </c:pt>
                <c:pt idx="13400">
                  <c:v>5.333333333333333</c:v>
                </c:pt>
                <c:pt idx="13401">
                  <c:v>2.2857142857142856</c:v>
                </c:pt>
                <c:pt idx="13402">
                  <c:v>2.6666666666666665</c:v>
                </c:pt>
                <c:pt idx="13403">
                  <c:v>3.2</c:v>
                </c:pt>
                <c:pt idx="13404">
                  <c:v>2.6666666666666665</c:v>
                </c:pt>
                <c:pt idx="13405">
                  <c:v>2.6666666666666665</c:v>
                </c:pt>
                <c:pt idx="13406">
                  <c:v>4</c:v>
                </c:pt>
                <c:pt idx="13407">
                  <c:v>2</c:v>
                </c:pt>
                <c:pt idx="13408">
                  <c:v>1.6</c:v>
                </c:pt>
                <c:pt idx="13409">
                  <c:v>2.6666666666666665</c:v>
                </c:pt>
                <c:pt idx="13410">
                  <c:v>3.2</c:v>
                </c:pt>
                <c:pt idx="13411">
                  <c:v>3.2</c:v>
                </c:pt>
                <c:pt idx="13412">
                  <c:v>2.6666666666666665</c:v>
                </c:pt>
                <c:pt idx="13413">
                  <c:v>3.2</c:v>
                </c:pt>
                <c:pt idx="13414">
                  <c:v>4</c:v>
                </c:pt>
                <c:pt idx="13415">
                  <c:v>4</c:v>
                </c:pt>
                <c:pt idx="13416">
                  <c:v>4</c:v>
                </c:pt>
                <c:pt idx="13417">
                  <c:v>2.2857142857142856</c:v>
                </c:pt>
                <c:pt idx="13418">
                  <c:v>2.6666666666666665</c:v>
                </c:pt>
                <c:pt idx="13419">
                  <c:v>5.333333333333333</c:v>
                </c:pt>
                <c:pt idx="13420">
                  <c:v>3.2</c:v>
                </c:pt>
                <c:pt idx="13421">
                  <c:v>2.2857142857142856</c:v>
                </c:pt>
                <c:pt idx="13422">
                  <c:v>3.2</c:v>
                </c:pt>
                <c:pt idx="13423">
                  <c:v>3.2</c:v>
                </c:pt>
                <c:pt idx="13424">
                  <c:v>4</c:v>
                </c:pt>
                <c:pt idx="13425">
                  <c:v>3.2</c:v>
                </c:pt>
                <c:pt idx="13426">
                  <c:v>2.2857142857142856</c:v>
                </c:pt>
                <c:pt idx="13427">
                  <c:v>2.2857142857142856</c:v>
                </c:pt>
                <c:pt idx="13428">
                  <c:v>3.2</c:v>
                </c:pt>
                <c:pt idx="13429">
                  <c:v>3.2</c:v>
                </c:pt>
                <c:pt idx="13430">
                  <c:v>2.6666666666666665</c:v>
                </c:pt>
                <c:pt idx="13431">
                  <c:v>2.6666666666666665</c:v>
                </c:pt>
                <c:pt idx="13432">
                  <c:v>3.2</c:v>
                </c:pt>
                <c:pt idx="13433">
                  <c:v>4</c:v>
                </c:pt>
                <c:pt idx="13434">
                  <c:v>2.6666666666666665</c:v>
                </c:pt>
                <c:pt idx="13435">
                  <c:v>2.6666666666666665</c:v>
                </c:pt>
                <c:pt idx="13436">
                  <c:v>2.6666666666666665</c:v>
                </c:pt>
                <c:pt idx="13437">
                  <c:v>2.6666666666666665</c:v>
                </c:pt>
                <c:pt idx="13438">
                  <c:v>2</c:v>
                </c:pt>
                <c:pt idx="13439">
                  <c:v>3.2</c:v>
                </c:pt>
                <c:pt idx="13440">
                  <c:v>4</c:v>
                </c:pt>
                <c:pt idx="13441">
                  <c:v>2.2857142857142856</c:v>
                </c:pt>
                <c:pt idx="13442">
                  <c:v>3.2</c:v>
                </c:pt>
                <c:pt idx="13443">
                  <c:v>2</c:v>
                </c:pt>
                <c:pt idx="13444">
                  <c:v>2.2857142857142856</c:v>
                </c:pt>
                <c:pt idx="13445">
                  <c:v>2.2857142857142856</c:v>
                </c:pt>
                <c:pt idx="13446">
                  <c:v>2.6666666666666665</c:v>
                </c:pt>
                <c:pt idx="13447">
                  <c:v>2.6666666666666665</c:v>
                </c:pt>
                <c:pt idx="13448">
                  <c:v>2.6666666666666665</c:v>
                </c:pt>
                <c:pt idx="13449">
                  <c:v>3.2</c:v>
                </c:pt>
                <c:pt idx="13450">
                  <c:v>4</c:v>
                </c:pt>
                <c:pt idx="13451">
                  <c:v>2.6666666666666665</c:v>
                </c:pt>
                <c:pt idx="13452">
                  <c:v>2</c:v>
                </c:pt>
                <c:pt idx="13453">
                  <c:v>3.2</c:v>
                </c:pt>
                <c:pt idx="13454">
                  <c:v>2.2857142857142856</c:v>
                </c:pt>
                <c:pt idx="13455">
                  <c:v>2.2857142857142856</c:v>
                </c:pt>
                <c:pt idx="13456">
                  <c:v>2</c:v>
                </c:pt>
                <c:pt idx="13457">
                  <c:v>3.2</c:v>
                </c:pt>
                <c:pt idx="13458">
                  <c:v>3.2</c:v>
                </c:pt>
                <c:pt idx="13459">
                  <c:v>2.6666666666666665</c:v>
                </c:pt>
                <c:pt idx="13460">
                  <c:v>5.333333333333333</c:v>
                </c:pt>
                <c:pt idx="13461">
                  <c:v>1.7777777777777777</c:v>
                </c:pt>
                <c:pt idx="13462">
                  <c:v>2.2857142857142856</c:v>
                </c:pt>
                <c:pt idx="13463">
                  <c:v>2.6666666666666665</c:v>
                </c:pt>
                <c:pt idx="13464">
                  <c:v>2</c:v>
                </c:pt>
                <c:pt idx="13465">
                  <c:v>2.6666666666666665</c:v>
                </c:pt>
                <c:pt idx="13466">
                  <c:v>2</c:v>
                </c:pt>
                <c:pt idx="13467">
                  <c:v>3.2</c:v>
                </c:pt>
                <c:pt idx="13468">
                  <c:v>2</c:v>
                </c:pt>
                <c:pt idx="13469">
                  <c:v>2</c:v>
                </c:pt>
                <c:pt idx="13470">
                  <c:v>2.2857142857142856</c:v>
                </c:pt>
                <c:pt idx="13471">
                  <c:v>1.3333333333333333</c:v>
                </c:pt>
                <c:pt idx="13472">
                  <c:v>2.6666666666666665</c:v>
                </c:pt>
                <c:pt idx="13473">
                  <c:v>2.2857142857142856</c:v>
                </c:pt>
                <c:pt idx="13474">
                  <c:v>1.6666666666666667</c:v>
                </c:pt>
                <c:pt idx="13475">
                  <c:v>2.2857142857142856</c:v>
                </c:pt>
                <c:pt idx="13476">
                  <c:v>2.2857142857142856</c:v>
                </c:pt>
                <c:pt idx="13477">
                  <c:v>3.2</c:v>
                </c:pt>
                <c:pt idx="13478">
                  <c:v>3.2</c:v>
                </c:pt>
                <c:pt idx="13479">
                  <c:v>2</c:v>
                </c:pt>
                <c:pt idx="13480">
                  <c:v>3.2</c:v>
                </c:pt>
                <c:pt idx="13481">
                  <c:v>2.2857142857142856</c:v>
                </c:pt>
                <c:pt idx="13482">
                  <c:v>2.6666666666666665</c:v>
                </c:pt>
                <c:pt idx="13483">
                  <c:v>2.6666666666666665</c:v>
                </c:pt>
                <c:pt idx="13484">
                  <c:v>2.6666666666666665</c:v>
                </c:pt>
                <c:pt idx="13485">
                  <c:v>2</c:v>
                </c:pt>
                <c:pt idx="13486">
                  <c:v>1.6</c:v>
                </c:pt>
                <c:pt idx="13487">
                  <c:v>4</c:v>
                </c:pt>
                <c:pt idx="13488">
                  <c:v>2.6666666666666665</c:v>
                </c:pt>
                <c:pt idx="13489">
                  <c:v>5.333333333333333</c:v>
                </c:pt>
                <c:pt idx="13490">
                  <c:v>3.2</c:v>
                </c:pt>
                <c:pt idx="13491">
                  <c:v>1.7777777777777777</c:v>
                </c:pt>
                <c:pt idx="13492">
                  <c:v>2.6666666666666665</c:v>
                </c:pt>
                <c:pt idx="13493">
                  <c:v>2.6666666666666665</c:v>
                </c:pt>
                <c:pt idx="13494">
                  <c:v>2.6666666666666665</c:v>
                </c:pt>
                <c:pt idx="13495">
                  <c:v>2.2857142857142856</c:v>
                </c:pt>
                <c:pt idx="13496">
                  <c:v>2</c:v>
                </c:pt>
                <c:pt idx="13497">
                  <c:v>4</c:v>
                </c:pt>
                <c:pt idx="13498">
                  <c:v>2.6666666666666665</c:v>
                </c:pt>
                <c:pt idx="13499">
                  <c:v>2.2857142857142856</c:v>
                </c:pt>
                <c:pt idx="13500">
                  <c:v>3.2</c:v>
                </c:pt>
                <c:pt idx="13501">
                  <c:v>2.6666666666666665</c:v>
                </c:pt>
                <c:pt idx="13502">
                  <c:v>2.6666666666666665</c:v>
                </c:pt>
                <c:pt idx="13503">
                  <c:v>2</c:v>
                </c:pt>
                <c:pt idx="13504">
                  <c:v>2.6666666666666665</c:v>
                </c:pt>
                <c:pt idx="13505">
                  <c:v>2</c:v>
                </c:pt>
                <c:pt idx="13506">
                  <c:v>2.2857142857142856</c:v>
                </c:pt>
                <c:pt idx="13507">
                  <c:v>4</c:v>
                </c:pt>
                <c:pt idx="13508">
                  <c:v>3.2</c:v>
                </c:pt>
                <c:pt idx="13509">
                  <c:v>2.2857142857142856</c:v>
                </c:pt>
                <c:pt idx="13510">
                  <c:v>1.7777777777777777</c:v>
                </c:pt>
                <c:pt idx="13511">
                  <c:v>2.6666666666666665</c:v>
                </c:pt>
                <c:pt idx="13512">
                  <c:v>4.25</c:v>
                </c:pt>
                <c:pt idx="13513">
                  <c:v>1.8888888888888888</c:v>
                </c:pt>
                <c:pt idx="13514">
                  <c:v>4.25</c:v>
                </c:pt>
                <c:pt idx="13515">
                  <c:v>4.25</c:v>
                </c:pt>
                <c:pt idx="13516">
                  <c:v>2.4285714285714284</c:v>
                </c:pt>
                <c:pt idx="13517">
                  <c:v>3.4</c:v>
                </c:pt>
                <c:pt idx="13518">
                  <c:v>3.4</c:v>
                </c:pt>
                <c:pt idx="13519">
                  <c:v>4.25</c:v>
                </c:pt>
                <c:pt idx="13520">
                  <c:v>2.8333333333333335</c:v>
                </c:pt>
                <c:pt idx="13521">
                  <c:v>2.125</c:v>
                </c:pt>
                <c:pt idx="13522">
                  <c:v>4.25</c:v>
                </c:pt>
                <c:pt idx="13523">
                  <c:v>1.7</c:v>
                </c:pt>
                <c:pt idx="13524">
                  <c:v>2.8333333333333335</c:v>
                </c:pt>
                <c:pt idx="13525">
                  <c:v>2.8333333333333335</c:v>
                </c:pt>
                <c:pt idx="13526">
                  <c:v>5.666666666666667</c:v>
                </c:pt>
                <c:pt idx="13527">
                  <c:v>2.4285714285714284</c:v>
                </c:pt>
                <c:pt idx="13528">
                  <c:v>2.125</c:v>
                </c:pt>
                <c:pt idx="13529">
                  <c:v>2.8333333333333335</c:v>
                </c:pt>
                <c:pt idx="13530">
                  <c:v>4.25</c:v>
                </c:pt>
                <c:pt idx="13531">
                  <c:v>2.125</c:v>
                </c:pt>
                <c:pt idx="13532">
                  <c:v>2.4285714285714284</c:v>
                </c:pt>
                <c:pt idx="13533">
                  <c:v>1.8888888888888888</c:v>
                </c:pt>
                <c:pt idx="13534">
                  <c:v>4.25</c:v>
                </c:pt>
                <c:pt idx="13535">
                  <c:v>3.4</c:v>
                </c:pt>
                <c:pt idx="13536">
                  <c:v>2.125</c:v>
                </c:pt>
                <c:pt idx="13537">
                  <c:v>2.125</c:v>
                </c:pt>
                <c:pt idx="13538">
                  <c:v>2.125</c:v>
                </c:pt>
                <c:pt idx="13539">
                  <c:v>1.8888888888888888</c:v>
                </c:pt>
                <c:pt idx="13540">
                  <c:v>3.4</c:v>
                </c:pt>
                <c:pt idx="13541">
                  <c:v>1.7</c:v>
                </c:pt>
                <c:pt idx="13542">
                  <c:v>2.125</c:v>
                </c:pt>
                <c:pt idx="13543">
                  <c:v>1.8333333333333333</c:v>
                </c:pt>
                <c:pt idx="13544">
                  <c:v>3.4</c:v>
                </c:pt>
                <c:pt idx="13545">
                  <c:v>3.4</c:v>
                </c:pt>
                <c:pt idx="13546">
                  <c:v>2.8333333333333335</c:v>
                </c:pt>
                <c:pt idx="13547">
                  <c:v>3.4</c:v>
                </c:pt>
                <c:pt idx="13548">
                  <c:v>3.4</c:v>
                </c:pt>
                <c:pt idx="13549">
                  <c:v>4.25</c:v>
                </c:pt>
                <c:pt idx="13550">
                  <c:v>2.8333333333333335</c:v>
                </c:pt>
                <c:pt idx="13551">
                  <c:v>2.125</c:v>
                </c:pt>
                <c:pt idx="13552">
                  <c:v>2.4285714285714284</c:v>
                </c:pt>
                <c:pt idx="13553">
                  <c:v>2.125</c:v>
                </c:pt>
                <c:pt idx="13554">
                  <c:v>2.8333333333333335</c:v>
                </c:pt>
                <c:pt idx="13555">
                  <c:v>3.4</c:v>
                </c:pt>
                <c:pt idx="13556">
                  <c:v>2.125</c:v>
                </c:pt>
                <c:pt idx="13557">
                  <c:v>2.8333333333333335</c:v>
                </c:pt>
                <c:pt idx="13558">
                  <c:v>3.4</c:v>
                </c:pt>
                <c:pt idx="13559">
                  <c:v>2.4285714285714284</c:v>
                </c:pt>
                <c:pt idx="13560">
                  <c:v>2.8333333333333335</c:v>
                </c:pt>
                <c:pt idx="13561">
                  <c:v>3.4</c:v>
                </c:pt>
                <c:pt idx="13562">
                  <c:v>2.4285714285714284</c:v>
                </c:pt>
                <c:pt idx="13563">
                  <c:v>3.4</c:v>
                </c:pt>
                <c:pt idx="13564">
                  <c:v>2.125</c:v>
                </c:pt>
                <c:pt idx="13565">
                  <c:v>4.25</c:v>
                </c:pt>
                <c:pt idx="13566">
                  <c:v>2.4285714285714284</c:v>
                </c:pt>
                <c:pt idx="13567">
                  <c:v>2.125</c:v>
                </c:pt>
                <c:pt idx="13568">
                  <c:v>2.8333333333333335</c:v>
                </c:pt>
                <c:pt idx="13569">
                  <c:v>2.125</c:v>
                </c:pt>
                <c:pt idx="13570">
                  <c:v>1.4166666666666667</c:v>
                </c:pt>
                <c:pt idx="13571">
                  <c:v>3.4</c:v>
                </c:pt>
                <c:pt idx="13572">
                  <c:v>4.25</c:v>
                </c:pt>
                <c:pt idx="13573">
                  <c:v>2.125</c:v>
                </c:pt>
                <c:pt idx="13574">
                  <c:v>4.25</c:v>
                </c:pt>
                <c:pt idx="13575">
                  <c:v>3.4</c:v>
                </c:pt>
                <c:pt idx="13576">
                  <c:v>3.4</c:v>
                </c:pt>
                <c:pt idx="13577">
                  <c:v>2.4285714285714284</c:v>
                </c:pt>
                <c:pt idx="13578">
                  <c:v>3.4</c:v>
                </c:pt>
                <c:pt idx="13579">
                  <c:v>3.4</c:v>
                </c:pt>
                <c:pt idx="13580">
                  <c:v>3.4</c:v>
                </c:pt>
                <c:pt idx="13581">
                  <c:v>3.4</c:v>
                </c:pt>
                <c:pt idx="13582">
                  <c:v>2.4285714285714284</c:v>
                </c:pt>
                <c:pt idx="13583">
                  <c:v>2.8333333333333335</c:v>
                </c:pt>
                <c:pt idx="13584">
                  <c:v>1.8888888888888888</c:v>
                </c:pt>
                <c:pt idx="13585">
                  <c:v>2.8333333333333335</c:v>
                </c:pt>
                <c:pt idx="13586">
                  <c:v>2.8333333333333335</c:v>
                </c:pt>
                <c:pt idx="13587">
                  <c:v>2.8333333333333335</c:v>
                </c:pt>
                <c:pt idx="13588">
                  <c:v>2.8333333333333335</c:v>
                </c:pt>
                <c:pt idx="13589">
                  <c:v>3.4</c:v>
                </c:pt>
                <c:pt idx="13590">
                  <c:v>3.4</c:v>
                </c:pt>
                <c:pt idx="13591">
                  <c:v>2.4285714285714284</c:v>
                </c:pt>
                <c:pt idx="13592">
                  <c:v>2.4285714285714284</c:v>
                </c:pt>
                <c:pt idx="13593">
                  <c:v>2.8333333333333335</c:v>
                </c:pt>
                <c:pt idx="13594">
                  <c:v>3.4</c:v>
                </c:pt>
                <c:pt idx="13595">
                  <c:v>1.8888888888888888</c:v>
                </c:pt>
                <c:pt idx="13596">
                  <c:v>1.8888888888888888</c:v>
                </c:pt>
                <c:pt idx="13597">
                  <c:v>1.7</c:v>
                </c:pt>
                <c:pt idx="13598">
                  <c:v>1.8888888888888888</c:v>
                </c:pt>
                <c:pt idx="13599">
                  <c:v>2.125</c:v>
                </c:pt>
                <c:pt idx="13600">
                  <c:v>2.8333333333333335</c:v>
                </c:pt>
                <c:pt idx="13601">
                  <c:v>2.8333333333333335</c:v>
                </c:pt>
                <c:pt idx="13602">
                  <c:v>2.4285714285714284</c:v>
                </c:pt>
                <c:pt idx="13603">
                  <c:v>2.8333333333333335</c:v>
                </c:pt>
                <c:pt idx="13604">
                  <c:v>2.4285714285714284</c:v>
                </c:pt>
                <c:pt idx="13605">
                  <c:v>2.125</c:v>
                </c:pt>
                <c:pt idx="13606">
                  <c:v>2.4285714285714284</c:v>
                </c:pt>
                <c:pt idx="13607">
                  <c:v>2.4285714285714284</c:v>
                </c:pt>
                <c:pt idx="13608">
                  <c:v>2.4285714285714284</c:v>
                </c:pt>
                <c:pt idx="13609">
                  <c:v>2.4285714285714284</c:v>
                </c:pt>
                <c:pt idx="13610">
                  <c:v>4.25</c:v>
                </c:pt>
                <c:pt idx="13611">
                  <c:v>2.8333333333333335</c:v>
                </c:pt>
                <c:pt idx="13612">
                  <c:v>3.4</c:v>
                </c:pt>
                <c:pt idx="13613">
                  <c:v>2.4285714285714284</c:v>
                </c:pt>
                <c:pt idx="13614">
                  <c:v>2.8333333333333335</c:v>
                </c:pt>
                <c:pt idx="13615">
                  <c:v>2.4285714285714284</c:v>
                </c:pt>
                <c:pt idx="13616">
                  <c:v>2.4285714285714284</c:v>
                </c:pt>
                <c:pt idx="13617">
                  <c:v>2.4285714285714284</c:v>
                </c:pt>
                <c:pt idx="13618">
                  <c:v>2.8333333333333335</c:v>
                </c:pt>
                <c:pt idx="13619">
                  <c:v>2.4285714285714284</c:v>
                </c:pt>
                <c:pt idx="13620">
                  <c:v>2.125</c:v>
                </c:pt>
                <c:pt idx="13621">
                  <c:v>5.666666666666667</c:v>
                </c:pt>
                <c:pt idx="13622">
                  <c:v>2.4285714285714284</c:v>
                </c:pt>
                <c:pt idx="13623">
                  <c:v>4.25</c:v>
                </c:pt>
                <c:pt idx="13624">
                  <c:v>2.4285714285714284</c:v>
                </c:pt>
                <c:pt idx="13625">
                  <c:v>1.7</c:v>
                </c:pt>
                <c:pt idx="13626">
                  <c:v>1.7</c:v>
                </c:pt>
                <c:pt idx="13627">
                  <c:v>4.25</c:v>
                </c:pt>
                <c:pt idx="13628">
                  <c:v>2.8333333333333335</c:v>
                </c:pt>
                <c:pt idx="13629">
                  <c:v>3.4</c:v>
                </c:pt>
                <c:pt idx="13630">
                  <c:v>1.7</c:v>
                </c:pt>
                <c:pt idx="13631">
                  <c:v>4.25</c:v>
                </c:pt>
                <c:pt idx="13632">
                  <c:v>4.25</c:v>
                </c:pt>
                <c:pt idx="13633">
                  <c:v>1.3076923076923077</c:v>
                </c:pt>
                <c:pt idx="13634">
                  <c:v>2.125</c:v>
                </c:pt>
                <c:pt idx="13635">
                  <c:v>2.8333333333333335</c:v>
                </c:pt>
                <c:pt idx="13636">
                  <c:v>3.4</c:v>
                </c:pt>
                <c:pt idx="13637">
                  <c:v>1.2142857142857142</c:v>
                </c:pt>
                <c:pt idx="13638">
                  <c:v>2.4285714285714284</c:v>
                </c:pt>
                <c:pt idx="13639">
                  <c:v>1.7</c:v>
                </c:pt>
                <c:pt idx="13640">
                  <c:v>2.4285714285714284</c:v>
                </c:pt>
                <c:pt idx="13641">
                  <c:v>2.8333333333333335</c:v>
                </c:pt>
                <c:pt idx="13642">
                  <c:v>2.4285714285714284</c:v>
                </c:pt>
                <c:pt idx="13643">
                  <c:v>4.25</c:v>
                </c:pt>
                <c:pt idx="13644">
                  <c:v>2.4285714285714284</c:v>
                </c:pt>
                <c:pt idx="13645">
                  <c:v>2.125</c:v>
                </c:pt>
                <c:pt idx="13646">
                  <c:v>2.8333333333333335</c:v>
                </c:pt>
                <c:pt idx="13647">
                  <c:v>2.4285714285714284</c:v>
                </c:pt>
                <c:pt idx="13648">
                  <c:v>2.8333333333333335</c:v>
                </c:pt>
                <c:pt idx="13649">
                  <c:v>2.8333333333333335</c:v>
                </c:pt>
                <c:pt idx="13650">
                  <c:v>2.8333333333333335</c:v>
                </c:pt>
                <c:pt idx="13651">
                  <c:v>3</c:v>
                </c:pt>
                <c:pt idx="13652">
                  <c:v>3</c:v>
                </c:pt>
                <c:pt idx="13653">
                  <c:v>3</c:v>
                </c:pt>
                <c:pt idx="13654">
                  <c:v>2.25</c:v>
                </c:pt>
                <c:pt idx="13655">
                  <c:v>3.6</c:v>
                </c:pt>
                <c:pt idx="13656">
                  <c:v>3.6</c:v>
                </c:pt>
                <c:pt idx="13657">
                  <c:v>3</c:v>
                </c:pt>
                <c:pt idx="13658">
                  <c:v>2.25</c:v>
                </c:pt>
                <c:pt idx="13659">
                  <c:v>2.5714285714285716</c:v>
                </c:pt>
                <c:pt idx="13660">
                  <c:v>3</c:v>
                </c:pt>
                <c:pt idx="13661">
                  <c:v>2.5714285714285716</c:v>
                </c:pt>
                <c:pt idx="13662">
                  <c:v>3</c:v>
                </c:pt>
                <c:pt idx="13663">
                  <c:v>3</c:v>
                </c:pt>
                <c:pt idx="13664">
                  <c:v>2.5714285714285716</c:v>
                </c:pt>
                <c:pt idx="13665">
                  <c:v>3.6</c:v>
                </c:pt>
                <c:pt idx="13666">
                  <c:v>3.6</c:v>
                </c:pt>
                <c:pt idx="13667">
                  <c:v>3</c:v>
                </c:pt>
                <c:pt idx="13668">
                  <c:v>3.6</c:v>
                </c:pt>
                <c:pt idx="13669">
                  <c:v>3.6</c:v>
                </c:pt>
                <c:pt idx="13670">
                  <c:v>6</c:v>
                </c:pt>
                <c:pt idx="13671">
                  <c:v>4.5</c:v>
                </c:pt>
                <c:pt idx="13672">
                  <c:v>2.25</c:v>
                </c:pt>
                <c:pt idx="13673">
                  <c:v>3</c:v>
                </c:pt>
                <c:pt idx="13674">
                  <c:v>1.6363636363636365</c:v>
                </c:pt>
                <c:pt idx="13675">
                  <c:v>2.25</c:v>
                </c:pt>
                <c:pt idx="13676">
                  <c:v>2</c:v>
                </c:pt>
                <c:pt idx="13677">
                  <c:v>1.6363636363636365</c:v>
                </c:pt>
                <c:pt idx="13678">
                  <c:v>2.5714285714285716</c:v>
                </c:pt>
                <c:pt idx="13679">
                  <c:v>2.5714285714285716</c:v>
                </c:pt>
                <c:pt idx="13680">
                  <c:v>2.25</c:v>
                </c:pt>
                <c:pt idx="13681">
                  <c:v>3</c:v>
                </c:pt>
                <c:pt idx="13682">
                  <c:v>2</c:v>
                </c:pt>
                <c:pt idx="13683">
                  <c:v>1.6363636363636365</c:v>
                </c:pt>
                <c:pt idx="13684">
                  <c:v>4.5</c:v>
                </c:pt>
                <c:pt idx="13685">
                  <c:v>3</c:v>
                </c:pt>
                <c:pt idx="13686">
                  <c:v>3</c:v>
                </c:pt>
                <c:pt idx="13687">
                  <c:v>1.6363636363636365</c:v>
                </c:pt>
                <c:pt idx="13688">
                  <c:v>2.5714285714285716</c:v>
                </c:pt>
                <c:pt idx="13689">
                  <c:v>2.5714285714285716</c:v>
                </c:pt>
                <c:pt idx="13690">
                  <c:v>2.5714285714285716</c:v>
                </c:pt>
                <c:pt idx="13691">
                  <c:v>2.5714285714285716</c:v>
                </c:pt>
                <c:pt idx="13692">
                  <c:v>3</c:v>
                </c:pt>
                <c:pt idx="13693">
                  <c:v>3</c:v>
                </c:pt>
                <c:pt idx="13694">
                  <c:v>2.5714285714285716</c:v>
                </c:pt>
                <c:pt idx="13695">
                  <c:v>3</c:v>
                </c:pt>
                <c:pt idx="13696">
                  <c:v>2.25</c:v>
                </c:pt>
                <c:pt idx="13697">
                  <c:v>1.8</c:v>
                </c:pt>
                <c:pt idx="13698">
                  <c:v>3</c:v>
                </c:pt>
                <c:pt idx="13699">
                  <c:v>2.5714285714285716</c:v>
                </c:pt>
                <c:pt idx="13700">
                  <c:v>2.5714285714285716</c:v>
                </c:pt>
                <c:pt idx="13701">
                  <c:v>2.25</c:v>
                </c:pt>
                <c:pt idx="13702">
                  <c:v>2.5714285714285716</c:v>
                </c:pt>
                <c:pt idx="13703">
                  <c:v>3.6</c:v>
                </c:pt>
                <c:pt idx="13704">
                  <c:v>3.6</c:v>
                </c:pt>
                <c:pt idx="13705">
                  <c:v>4.5</c:v>
                </c:pt>
                <c:pt idx="13706">
                  <c:v>3.6</c:v>
                </c:pt>
                <c:pt idx="13707">
                  <c:v>3.6</c:v>
                </c:pt>
                <c:pt idx="13708">
                  <c:v>3.6</c:v>
                </c:pt>
                <c:pt idx="13709">
                  <c:v>1.3846153846153846</c:v>
                </c:pt>
                <c:pt idx="13710">
                  <c:v>2.25</c:v>
                </c:pt>
                <c:pt idx="13711">
                  <c:v>3.6</c:v>
                </c:pt>
                <c:pt idx="13712">
                  <c:v>2.5714285714285716</c:v>
                </c:pt>
                <c:pt idx="13713">
                  <c:v>2.5714285714285716</c:v>
                </c:pt>
                <c:pt idx="13714">
                  <c:v>2.5714285714285716</c:v>
                </c:pt>
                <c:pt idx="13715">
                  <c:v>2.5714285714285716</c:v>
                </c:pt>
                <c:pt idx="13716">
                  <c:v>4.5</c:v>
                </c:pt>
                <c:pt idx="13717">
                  <c:v>2.25</c:v>
                </c:pt>
                <c:pt idx="13718">
                  <c:v>3</c:v>
                </c:pt>
                <c:pt idx="13719">
                  <c:v>4.5</c:v>
                </c:pt>
                <c:pt idx="13720">
                  <c:v>4.5</c:v>
                </c:pt>
                <c:pt idx="13721">
                  <c:v>3</c:v>
                </c:pt>
                <c:pt idx="13722">
                  <c:v>1.8</c:v>
                </c:pt>
                <c:pt idx="13723">
                  <c:v>3.6</c:v>
                </c:pt>
                <c:pt idx="13724">
                  <c:v>2.25</c:v>
                </c:pt>
                <c:pt idx="13725">
                  <c:v>3</c:v>
                </c:pt>
                <c:pt idx="13726">
                  <c:v>3.6</c:v>
                </c:pt>
                <c:pt idx="13727">
                  <c:v>3.6</c:v>
                </c:pt>
                <c:pt idx="13728">
                  <c:v>3.6</c:v>
                </c:pt>
                <c:pt idx="13729">
                  <c:v>2.5714285714285716</c:v>
                </c:pt>
                <c:pt idx="13730">
                  <c:v>3.6</c:v>
                </c:pt>
                <c:pt idx="13731">
                  <c:v>2</c:v>
                </c:pt>
                <c:pt idx="13732">
                  <c:v>2.5714285714285716</c:v>
                </c:pt>
                <c:pt idx="13733">
                  <c:v>3</c:v>
                </c:pt>
                <c:pt idx="13734">
                  <c:v>3.6</c:v>
                </c:pt>
                <c:pt idx="13735">
                  <c:v>4.5</c:v>
                </c:pt>
                <c:pt idx="13736">
                  <c:v>2.5714285714285716</c:v>
                </c:pt>
                <c:pt idx="13737">
                  <c:v>3</c:v>
                </c:pt>
                <c:pt idx="13738">
                  <c:v>4.5</c:v>
                </c:pt>
                <c:pt idx="13739">
                  <c:v>4.5</c:v>
                </c:pt>
                <c:pt idx="13740">
                  <c:v>3.6</c:v>
                </c:pt>
                <c:pt idx="13741">
                  <c:v>4.5</c:v>
                </c:pt>
                <c:pt idx="13742">
                  <c:v>2.5</c:v>
                </c:pt>
                <c:pt idx="13743">
                  <c:v>3.6</c:v>
                </c:pt>
                <c:pt idx="13744">
                  <c:v>3</c:v>
                </c:pt>
                <c:pt idx="13745">
                  <c:v>2.25</c:v>
                </c:pt>
                <c:pt idx="13746">
                  <c:v>2.5714285714285716</c:v>
                </c:pt>
                <c:pt idx="13747">
                  <c:v>3</c:v>
                </c:pt>
                <c:pt idx="13748">
                  <c:v>2</c:v>
                </c:pt>
                <c:pt idx="13749">
                  <c:v>2.5714285714285716</c:v>
                </c:pt>
                <c:pt idx="13750">
                  <c:v>3</c:v>
                </c:pt>
                <c:pt idx="13751">
                  <c:v>3.6</c:v>
                </c:pt>
                <c:pt idx="13752">
                  <c:v>4.5</c:v>
                </c:pt>
                <c:pt idx="13753">
                  <c:v>3</c:v>
                </c:pt>
                <c:pt idx="13754">
                  <c:v>3.6</c:v>
                </c:pt>
                <c:pt idx="13755">
                  <c:v>1.8</c:v>
                </c:pt>
                <c:pt idx="13756">
                  <c:v>2</c:v>
                </c:pt>
                <c:pt idx="13757">
                  <c:v>2.5714285714285716</c:v>
                </c:pt>
                <c:pt idx="13758">
                  <c:v>3.6</c:v>
                </c:pt>
                <c:pt idx="13759">
                  <c:v>3</c:v>
                </c:pt>
                <c:pt idx="13760">
                  <c:v>2.5714285714285716</c:v>
                </c:pt>
                <c:pt idx="13761">
                  <c:v>3</c:v>
                </c:pt>
                <c:pt idx="13762">
                  <c:v>2.25</c:v>
                </c:pt>
                <c:pt idx="13763">
                  <c:v>2.25</c:v>
                </c:pt>
                <c:pt idx="13764">
                  <c:v>2.25</c:v>
                </c:pt>
                <c:pt idx="13765">
                  <c:v>2.5714285714285716</c:v>
                </c:pt>
                <c:pt idx="13766">
                  <c:v>3.8</c:v>
                </c:pt>
                <c:pt idx="13767">
                  <c:v>2.7142857142857144</c:v>
                </c:pt>
                <c:pt idx="13768">
                  <c:v>2.375</c:v>
                </c:pt>
                <c:pt idx="13769">
                  <c:v>2.375</c:v>
                </c:pt>
                <c:pt idx="13770">
                  <c:v>2.7142857142857144</c:v>
                </c:pt>
                <c:pt idx="13771">
                  <c:v>2.1111111111111112</c:v>
                </c:pt>
                <c:pt idx="13772">
                  <c:v>3.1666666666666665</c:v>
                </c:pt>
                <c:pt idx="13773">
                  <c:v>3.8</c:v>
                </c:pt>
                <c:pt idx="13774">
                  <c:v>3.8</c:v>
                </c:pt>
                <c:pt idx="13775">
                  <c:v>2.375</c:v>
                </c:pt>
                <c:pt idx="13776">
                  <c:v>3.1666666666666665</c:v>
                </c:pt>
                <c:pt idx="13777">
                  <c:v>1.7272727272727273</c:v>
                </c:pt>
                <c:pt idx="13778">
                  <c:v>3.1666666666666665</c:v>
                </c:pt>
                <c:pt idx="13779">
                  <c:v>3.1666666666666665</c:v>
                </c:pt>
                <c:pt idx="13780">
                  <c:v>2.7142857142857144</c:v>
                </c:pt>
                <c:pt idx="13781">
                  <c:v>2.7142857142857144</c:v>
                </c:pt>
                <c:pt idx="13782">
                  <c:v>4.75</c:v>
                </c:pt>
                <c:pt idx="13783">
                  <c:v>1.4615384615384615</c:v>
                </c:pt>
                <c:pt idx="13784">
                  <c:v>3.8</c:v>
                </c:pt>
                <c:pt idx="13785">
                  <c:v>2.375</c:v>
                </c:pt>
                <c:pt idx="13786">
                  <c:v>3.1666666666666665</c:v>
                </c:pt>
                <c:pt idx="13787">
                  <c:v>2.7142857142857144</c:v>
                </c:pt>
                <c:pt idx="13788">
                  <c:v>3.8</c:v>
                </c:pt>
                <c:pt idx="13789">
                  <c:v>3.8</c:v>
                </c:pt>
                <c:pt idx="13790">
                  <c:v>2.1111111111111112</c:v>
                </c:pt>
                <c:pt idx="13791">
                  <c:v>2.7142857142857144</c:v>
                </c:pt>
                <c:pt idx="13792">
                  <c:v>2.375</c:v>
                </c:pt>
                <c:pt idx="13793">
                  <c:v>3.8</c:v>
                </c:pt>
                <c:pt idx="13794">
                  <c:v>2.1111111111111112</c:v>
                </c:pt>
                <c:pt idx="13795">
                  <c:v>3.8</c:v>
                </c:pt>
                <c:pt idx="13796">
                  <c:v>6.333333333333333</c:v>
                </c:pt>
                <c:pt idx="13797">
                  <c:v>2.375</c:v>
                </c:pt>
                <c:pt idx="13798">
                  <c:v>1.4615384615384615</c:v>
                </c:pt>
                <c:pt idx="13799">
                  <c:v>2.375</c:v>
                </c:pt>
                <c:pt idx="13800">
                  <c:v>1.7272727272727273</c:v>
                </c:pt>
                <c:pt idx="13801">
                  <c:v>2.7142857142857144</c:v>
                </c:pt>
                <c:pt idx="13802">
                  <c:v>3.1666666666666665</c:v>
                </c:pt>
                <c:pt idx="13803">
                  <c:v>2.7142857142857144</c:v>
                </c:pt>
                <c:pt idx="13804">
                  <c:v>2.375</c:v>
                </c:pt>
                <c:pt idx="13805">
                  <c:v>3.8</c:v>
                </c:pt>
                <c:pt idx="13806">
                  <c:v>2.7142857142857144</c:v>
                </c:pt>
                <c:pt idx="13807">
                  <c:v>2.7142857142857144</c:v>
                </c:pt>
                <c:pt idx="13808">
                  <c:v>3.1666666666666665</c:v>
                </c:pt>
                <c:pt idx="13809">
                  <c:v>3.1666666666666665</c:v>
                </c:pt>
                <c:pt idx="13810">
                  <c:v>1.5833333333333333</c:v>
                </c:pt>
                <c:pt idx="13811">
                  <c:v>2.1111111111111112</c:v>
                </c:pt>
                <c:pt idx="13812">
                  <c:v>1.7272727272727273</c:v>
                </c:pt>
                <c:pt idx="13813">
                  <c:v>2.375</c:v>
                </c:pt>
                <c:pt idx="13814">
                  <c:v>3.1666666666666665</c:v>
                </c:pt>
                <c:pt idx="13815">
                  <c:v>2.7142857142857144</c:v>
                </c:pt>
                <c:pt idx="13816">
                  <c:v>2.7142857142857144</c:v>
                </c:pt>
                <c:pt idx="13817">
                  <c:v>1.7272727272727273</c:v>
                </c:pt>
                <c:pt idx="13818">
                  <c:v>2.7142857142857144</c:v>
                </c:pt>
                <c:pt idx="13819">
                  <c:v>3.8</c:v>
                </c:pt>
                <c:pt idx="13820">
                  <c:v>2.7142857142857144</c:v>
                </c:pt>
                <c:pt idx="13821">
                  <c:v>3.8</c:v>
                </c:pt>
                <c:pt idx="13822">
                  <c:v>3.1666666666666665</c:v>
                </c:pt>
                <c:pt idx="13823">
                  <c:v>4.75</c:v>
                </c:pt>
                <c:pt idx="13824">
                  <c:v>4.75</c:v>
                </c:pt>
                <c:pt idx="13825">
                  <c:v>2.375</c:v>
                </c:pt>
                <c:pt idx="13826">
                  <c:v>2.375</c:v>
                </c:pt>
                <c:pt idx="13827">
                  <c:v>3.1666666666666665</c:v>
                </c:pt>
                <c:pt idx="13828">
                  <c:v>2.7142857142857144</c:v>
                </c:pt>
                <c:pt idx="13829">
                  <c:v>2.375</c:v>
                </c:pt>
                <c:pt idx="13830">
                  <c:v>3.8</c:v>
                </c:pt>
                <c:pt idx="13831">
                  <c:v>2.5</c:v>
                </c:pt>
                <c:pt idx="13832">
                  <c:v>3.1666666666666665</c:v>
                </c:pt>
                <c:pt idx="13833">
                  <c:v>2.7142857142857144</c:v>
                </c:pt>
                <c:pt idx="13834">
                  <c:v>1.6666666666666667</c:v>
                </c:pt>
                <c:pt idx="13835">
                  <c:v>2.1111111111111112</c:v>
                </c:pt>
                <c:pt idx="13836">
                  <c:v>3.1666666666666665</c:v>
                </c:pt>
                <c:pt idx="13837">
                  <c:v>4.75</c:v>
                </c:pt>
                <c:pt idx="13838">
                  <c:v>2.375</c:v>
                </c:pt>
                <c:pt idx="13839">
                  <c:v>2.375</c:v>
                </c:pt>
                <c:pt idx="13840">
                  <c:v>3.8</c:v>
                </c:pt>
                <c:pt idx="13841">
                  <c:v>2.375</c:v>
                </c:pt>
                <c:pt idx="13842">
                  <c:v>1.9</c:v>
                </c:pt>
                <c:pt idx="13843">
                  <c:v>2.1111111111111112</c:v>
                </c:pt>
                <c:pt idx="13844">
                  <c:v>2.1111111111111112</c:v>
                </c:pt>
                <c:pt idx="13845">
                  <c:v>2.7142857142857144</c:v>
                </c:pt>
                <c:pt idx="13846">
                  <c:v>2.7142857142857144</c:v>
                </c:pt>
                <c:pt idx="13847">
                  <c:v>1.9</c:v>
                </c:pt>
                <c:pt idx="13848">
                  <c:v>2.1111111111111112</c:v>
                </c:pt>
                <c:pt idx="13849">
                  <c:v>3.8</c:v>
                </c:pt>
                <c:pt idx="13850">
                  <c:v>3.1666666666666665</c:v>
                </c:pt>
                <c:pt idx="13851">
                  <c:v>4.75</c:v>
                </c:pt>
                <c:pt idx="13852">
                  <c:v>4.75</c:v>
                </c:pt>
                <c:pt idx="13853">
                  <c:v>3.1666666666666665</c:v>
                </c:pt>
                <c:pt idx="13854">
                  <c:v>3.1666666666666665</c:v>
                </c:pt>
                <c:pt idx="13855">
                  <c:v>2.7142857142857144</c:v>
                </c:pt>
                <c:pt idx="13856">
                  <c:v>1.5833333333333333</c:v>
                </c:pt>
                <c:pt idx="13857">
                  <c:v>1.9</c:v>
                </c:pt>
                <c:pt idx="13858">
                  <c:v>2.1111111111111112</c:v>
                </c:pt>
                <c:pt idx="13859">
                  <c:v>2.7142857142857144</c:v>
                </c:pt>
                <c:pt idx="13860">
                  <c:v>2.7142857142857144</c:v>
                </c:pt>
                <c:pt idx="13861">
                  <c:v>1.9</c:v>
                </c:pt>
                <c:pt idx="13862">
                  <c:v>3.8</c:v>
                </c:pt>
                <c:pt idx="13863">
                  <c:v>2.7142857142857144</c:v>
                </c:pt>
                <c:pt idx="13864">
                  <c:v>2.7142857142857144</c:v>
                </c:pt>
                <c:pt idx="13865">
                  <c:v>2.1111111111111112</c:v>
                </c:pt>
                <c:pt idx="13866">
                  <c:v>2.375</c:v>
                </c:pt>
                <c:pt idx="13867">
                  <c:v>3.1666666666666665</c:v>
                </c:pt>
                <c:pt idx="13868">
                  <c:v>2.7142857142857144</c:v>
                </c:pt>
                <c:pt idx="13869">
                  <c:v>4.75</c:v>
                </c:pt>
                <c:pt idx="13870">
                  <c:v>3.1666666666666665</c:v>
                </c:pt>
                <c:pt idx="13871">
                  <c:v>2.375</c:v>
                </c:pt>
                <c:pt idx="13872">
                  <c:v>2.1111111111111112</c:v>
                </c:pt>
                <c:pt idx="13873">
                  <c:v>2.1111111111111112</c:v>
                </c:pt>
                <c:pt idx="13874">
                  <c:v>3.1666666666666665</c:v>
                </c:pt>
                <c:pt idx="13875">
                  <c:v>2.375</c:v>
                </c:pt>
                <c:pt idx="13876">
                  <c:v>3.1666666666666665</c:v>
                </c:pt>
                <c:pt idx="13877">
                  <c:v>3.8</c:v>
                </c:pt>
                <c:pt idx="13878">
                  <c:v>2.7142857142857144</c:v>
                </c:pt>
                <c:pt idx="13879">
                  <c:v>2.1111111111111112</c:v>
                </c:pt>
                <c:pt idx="13880">
                  <c:v>1.9</c:v>
                </c:pt>
                <c:pt idx="13881">
                  <c:v>3.8</c:v>
                </c:pt>
                <c:pt idx="13882">
                  <c:v>3.1666666666666665</c:v>
                </c:pt>
                <c:pt idx="13883">
                  <c:v>3.1666666666666665</c:v>
                </c:pt>
                <c:pt idx="13884">
                  <c:v>3.8</c:v>
                </c:pt>
                <c:pt idx="13885">
                  <c:v>3.1666666666666665</c:v>
                </c:pt>
                <c:pt idx="13886">
                  <c:v>3.8</c:v>
                </c:pt>
                <c:pt idx="13887">
                  <c:v>2.7142857142857144</c:v>
                </c:pt>
                <c:pt idx="13888">
                  <c:v>2.375</c:v>
                </c:pt>
                <c:pt idx="13889">
                  <c:v>3.1666666666666665</c:v>
                </c:pt>
                <c:pt idx="13890">
                  <c:v>3.8</c:v>
                </c:pt>
                <c:pt idx="13891">
                  <c:v>1.9</c:v>
                </c:pt>
                <c:pt idx="13892">
                  <c:v>3.1666666666666665</c:v>
                </c:pt>
                <c:pt idx="13893">
                  <c:v>2.1111111111111112</c:v>
                </c:pt>
                <c:pt idx="13894">
                  <c:v>1.5833333333333333</c:v>
                </c:pt>
                <c:pt idx="13895">
                  <c:v>3.1666666666666665</c:v>
                </c:pt>
                <c:pt idx="13896">
                  <c:v>3.1666666666666665</c:v>
                </c:pt>
                <c:pt idx="13897">
                  <c:v>2.375</c:v>
                </c:pt>
                <c:pt idx="13898">
                  <c:v>1.9</c:v>
                </c:pt>
                <c:pt idx="13899">
                  <c:v>2.375</c:v>
                </c:pt>
                <c:pt idx="13900">
                  <c:v>3.8</c:v>
                </c:pt>
                <c:pt idx="13901">
                  <c:v>2.375</c:v>
                </c:pt>
                <c:pt idx="13902">
                  <c:v>1.3571428571428572</c:v>
                </c:pt>
                <c:pt idx="13903">
                  <c:v>2.7142857142857144</c:v>
                </c:pt>
                <c:pt idx="13904">
                  <c:v>3.8</c:v>
                </c:pt>
                <c:pt idx="13905">
                  <c:v>3.8</c:v>
                </c:pt>
                <c:pt idx="13906">
                  <c:v>1.4615384615384615</c:v>
                </c:pt>
                <c:pt idx="13907">
                  <c:v>2.7142857142857144</c:v>
                </c:pt>
                <c:pt idx="13908">
                  <c:v>3.1666666666666665</c:v>
                </c:pt>
                <c:pt idx="13909">
                  <c:v>2.375</c:v>
                </c:pt>
                <c:pt idx="13910">
                  <c:v>3.1666666666666665</c:v>
                </c:pt>
                <c:pt idx="13911">
                  <c:v>2.7142857142857144</c:v>
                </c:pt>
                <c:pt idx="13912">
                  <c:v>3.1666666666666665</c:v>
                </c:pt>
                <c:pt idx="13913">
                  <c:v>3.8</c:v>
                </c:pt>
                <c:pt idx="13914">
                  <c:v>2.375</c:v>
                </c:pt>
                <c:pt idx="13915">
                  <c:v>1.5833333333333333</c:v>
                </c:pt>
                <c:pt idx="13916">
                  <c:v>3.8</c:v>
                </c:pt>
                <c:pt idx="13917">
                  <c:v>2.1111111111111112</c:v>
                </c:pt>
                <c:pt idx="13918">
                  <c:v>2.375</c:v>
                </c:pt>
                <c:pt idx="13919">
                  <c:v>2.8571428571428572</c:v>
                </c:pt>
                <c:pt idx="13920">
                  <c:v>4</c:v>
                </c:pt>
                <c:pt idx="13921">
                  <c:v>3.3333333333333335</c:v>
                </c:pt>
                <c:pt idx="13922">
                  <c:v>5</c:v>
                </c:pt>
                <c:pt idx="13923">
                  <c:v>2.8571428571428572</c:v>
                </c:pt>
                <c:pt idx="13924">
                  <c:v>3.3333333333333335</c:v>
                </c:pt>
                <c:pt idx="13925">
                  <c:v>2.8571428571428572</c:v>
                </c:pt>
                <c:pt idx="13926">
                  <c:v>2.5</c:v>
                </c:pt>
                <c:pt idx="13927">
                  <c:v>1.8181818181818181</c:v>
                </c:pt>
                <c:pt idx="13928">
                  <c:v>2.5</c:v>
                </c:pt>
                <c:pt idx="13929">
                  <c:v>2.2222222222222223</c:v>
                </c:pt>
                <c:pt idx="13930">
                  <c:v>2</c:v>
                </c:pt>
                <c:pt idx="13931">
                  <c:v>2.8571428571428572</c:v>
                </c:pt>
                <c:pt idx="13932">
                  <c:v>2.2222222222222223</c:v>
                </c:pt>
                <c:pt idx="13933">
                  <c:v>2</c:v>
                </c:pt>
                <c:pt idx="13934">
                  <c:v>2.2222222222222223</c:v>
                </c:pt>
                <c:pt idx="13935">
                  <c:v>3.3333333333333335</c:v>
                </c:pt>
                <c:pt idx="13936">
                  <c:v>3.3333333333333335</c:v>
                </c:pt>
                <c:pt idx="13937">
                  <c:v>2.2222222222222223</c:v>
                </c:pt>
                <c:pt idx="13938">
                  <c:v>3.3333333333333335</c:v>
                </c:pt>
                <c:pt idx="13939">
                  <c:v>2.8571428571428572</c:v>
                </c:pt>
                <c:pt idx="13940">
                  <c:v>2</c:v>
                </c:pt>
                <c:pt idx="13941">
                  <c:v>2.8571428571428572</c:v>
                </c:pt>
                <c:pt idx="13942">
                  <c:v>4</c:v>
                </c:pt>
                <c:pt idx="13943">
                  <c:v>2.5</c:v>
                </c:pt>
                <c:pt idx="13944">
                  <c:v>2</c:v>
                </c:pt>
                <c:pt idx="13945">
                  <c:v>2.5</c:v>
                </c:pt>
                <c:pt idx="13946">
                  <c:v>2.5</c:v>
                </c:pt>
                <c:pt idx="13947">
                  <c:v>2.8571428571428572</c:v>
                </c:pt>
                <c:pt idx="13948">
                  <c:v>2.2222222222222223</c:v>
                </c:pt>
                <c:pt idx="13949">
                  <c:v>2.5</c:v>
                </c:pt>
                <c:pt idx="13950">
                  <c:v>3.3333333333333335</c:v>
                </c:pt>
                <c:pt idx="13951">
                  <c:v>2.8571428571428572</c:v>
                </c:pt>
                <c:pt idx="13952">
                  <c:v>2.8571428571428572</c:v>
                </c:pt>
                <c:pt idx="13953">
                  <c:v>2.8571428571428572</c:v>
                </c:pt>
                <c:pt idx="13954">
                  <c:v>2.2222222222222223</c:v>
                </c:pt>
                <c:pt idx="13955">
                  <c:v>2</c:v>
                </c:pt>
                <c:pt idx="13956">
                  <c:v>2</c:v>
                </c:pt>
                <c:pt idx="13957">
                  <c:v>2</c:v>
                </c:pt>
                <c:pt idx="13958">
                  <c:v>2.8571428571428572</c:v>
                </c:pt>
                <c:pt idx="13959">
                  <c:v>2.5</c:v>
                </c:pt>
                <c:pt idx="13960">
                  <c:v>4</c:v>
                </c:pt>
                <c:pt idx="13961">
                  <c:v>3.3333333333333335</c:v>
                </c:pt>
                <c:pt idx="13962">
                  <c:v>2.8571428571428572</c:v>
                </c:pt>
                <c:pt idx="13963">
                  <c:v>3.3333333333333335</c:v>
                </c:pt>
                <c:pt idx="13964">
                  <c:v>4</c:v>
                </c:pt>
                <c:pt idx="13965">
                  <c:v>2.2222222222222223</c:v>
                </c:pt>
                <c:pt idx="13966">
                  <c:v>4</c:v>
                </c:pt>
                <c:pt idx="13967">
                  <c:v>1.4285714285714286</c:v>
                </c:pt>
                <c:pt idx="13968">
                  <c:v>2.8571428571428572</c:v>
                </c:pt>
                <c:pt idx="13969">
                  <c:v>2.8571428571428572</c:v>
                </c:pt>
                <c:pt idx="13970">
                  <c:v>2</c:v>
                </c:pt>
                <c:pt idx="13971">
                  <c:v>1.3333333333333333</c:v>
                </c:pt>
                <c:pt idx="13972">
                  <c:v>2.5</c:v>
                </c:pt>
                <c:pt idx="13973">
                  <c:v>3.3333333333333335</c:v>
                </c:pt>
                <c:pt idx="13974">
                  <c:v>1.8181818181818181</c:v>
                </c:pt>
                <c:pt idx="13975">
                  <c:v>2</c:v>
                </c:pt>
                <c:pt idx="13976">
                  <c:v>4</c:v>
                </c:pt>
                <c:pt idx="13977">
                  <c:v>2.5</c:v>
                </c:pt>
                <c:pt idx="13978">
                  <c:v>2</c:v>
                </c:pt>
                <c:pt idx="13979">
                  <c:v>4</c:v>
                </c:pt>
                <c:pt idx="13980">
                  <c:v>2.2222222222222223</c:v>
                </c:pt>
                <c:pt idx="13981">
                  <c:v>4</c:v>
                </c:pt>
                <c:pt idx="13982">
                  <c:v>2.2222222222222223</c:v>
                </c:pt>
                <c:pt idx="13983">
                  <c:v>2.2222222222222223</c:v>
                </c:pt>
                <c:pt idx="13984">
                  <c:v>1.4285714285714286</c:v>
                </c:pt>
                <c:pt idx="13985">
                  <c:v>2.5</c:v>
                </c:pt>
                <c:pt idx="13986">
                  <c:v>4</c:v>
                </c:pt>
                <c:pt idx="13987">
                  <c:v>2.5</c:v>
                </c:pt>
                <c:pt idx="13988">
                  <c:v>2.8571428571428572</c:v>
                </c:pt>
                <c:pt idx="13989">
                  <c:v>2.2222222222222223</c:v>
                </c:pt>
                <c:pt idx="13990">
                  <c:v>2.2222222222222223</c:v>
                </c:pt>
                <c:pt idx="13991">
                  <c:v>1.8181818181818181</c:v>
                </c:pt>
                <c:pt idx="13992">
                  <c:v>3.3333333333333335</c:v>
                </c:pt>
                <c:pt idx="13993">
                  <c:v>2.8571428571428572</c:v>
                </c:pt>
                <c:pt idx="13994">
                  <c:v>2.8571428571428572</c:v>
                </c:pt>
                <c:pt idx="13995">
                  <c:v>2.5</c:v>
                </c:pt>
                <c:pt idx="13996">
                  <c:v>1.6666666666666667</c:v>
                </c:pt>
                <c:pt idx="13997">
                  <c:v>4</c:v>
                </c:pt>
                <c:pt idx="13998">
                  <c:v>2.8571428571428572</c:v>
                </c:pt>
                <c:pt idx="13999">
                  <c:v>2.8571428571428572</c:v>
                </c:pt>
                <c:pt idx="14000">
                  <c:v>3.3333333333333335</c:v>
                </c:pt>
                <c:pt idx="14001">
                  <c:v>2.2222222222222223</c:v>
                </c:pt>
                <c:pt idx="14002">
                  <c:v>2.5</c:v>
                </c:pt>
                <c:pt idx="14003">
                  <c:v>2.5</c:v>
                </c:pt>
                <c:pt idx="14004">
                  <c:v>3.3333333333333335</c:v>
                </c:pt>
                <c:pt idx="14005">
                  <c:v>2.2222222222222223</c:v>
                </c:pt>
                <c:pt idx="14006">
                  <c:v>4</c:v>
                </c:pt>
                <c:pt idx="14007">
                  <c:v>2.8571428571428572</c:v>
                </c:pt>
                <c:pt idx="14008">
                  <c:v>2.5</c:v>
                </c:pt>
                <c:pt idx="14009">
                  <c:v>2.2222222222222223</c:v>
                </c:pt>
                <c:pt idx="14010">
                  <c:v>4</c:v>
                </c:pt>
                <c:pt idx="14011">
                  <c:v>2.8571428571428572</c:v>
                </c:pt>
                <c:pt idx="14012">
                  <c:v>2</c:v>
                </c:pt>
                <c:pt idx="14013">
                  <c:v>2.2222222222222223</c:v>
                </c:pt>
                <c:pt idx="14014">
                  <c:v>2.5</c:v>
                </c:pt>
                <c:pt idx="14015">
                  <c:v>2.2222222222222223</c:v>
                </c:pt>
                <c:pt idx="14016">
                  <c:v>2.2222222222222223</c:v>
                </c:pt>
                <c:pt idx="14017">
                  <c:v>2.8571428571428572</c:v>
                </c:pt>
                <c:pt idx="14018">
                  <c:v>2.8571428571428572</c:v>
                </c:pt>
                <c:pt idx="14019">
                  <c:v>2</c:v>
                </c:pt>
                <c:pt idx="14020">
                  <c:v>2</c:v>
                </c:pt>
                <c:pt idx="14021">
                  <c:v>2.2222222222222223</c:v>
                </c:pt>
                <c:pt idx="14022">
                  <c:v>2.8571428571428572</c:v>
                </c:pt>
                <c:pt idx="14023">
                  <c:v>1.8181818181818181</c:v>
                </c:pt>
                <c:pt idx="14024">
                  <c:v>2.8571428571428572</c:v>
                </c:pt>
                <c:pt idx="14025">
                  <c:v>1.8181818181818181</c:v>
                </c:pt>
                <c:pt idx="14026">
                  <c:v>2.2222222222222223</c:v>
                </c:pt>
                <c:pt idx="14027">
                  <c:v>2.2222222222222223</c:v>
                </c:pt>
                <c:pt idx="14028">
                  <c:v>2.2222222222222223</c:v>
                </c:pt>
                <c:pt idx="14029">
                  <c:v>2.5</c:v>
                </c:pt>
                <c:pt idx="14030">
                  <c:v>2.5</c:v>
                </c:pt>
                <c:pt idx="14031">
                  <c:v>3.3333333333333335</c:v>
                </c:pt>
                <c:pt idx="14032">
                  <c:v>1.8181818181818181</c:v>
                </c:pt>
                <c:pt idx="14033">
                  <c:v>1.8181818181818181</c:v>
                </c:pt>
                <c:pt idx="14034">
                  <c:v>3.4</c:v>
                </c:pt>
                <c:pt idx="14035">
                  <c:v>2.2222222222222223</c:v>
                </c:pt>
                <c:pt idx="14036">
                  <c:v>2</c:v>
                </c:pt>
                <c:pt idx="14037">
                  <c:v>2</c:v>
                </c:pt>
                <c:pt idx="14038">
                  <c:v>2.8571428571428572</c:v>
                </c:pt>
                <c:pt idx="14039">
                  <c:v>1.8181818181818181</c:v>
                </c:pt>
                <c:pt idx="14040">
                  <c:v>4</c:v>
                </c:pt>
                <c:pt idx="14041">
                  <c:v>2.8571428571428572</c:v>
                </c:pt>
                <c:pt idx="14042">
                  <c:v>2.8571428571428572</c:v>
                </c:pt>
                <c:pt idx="14043">
                  <c:v>2.5</c:v>
                </c:pt>
                <c:pt idx="14044">
                  <c:v>2.2222222222222223</c:v>
                </c:pt>
                <c:pt idx="14045">
                  <c:v>2.8571428571428572</c:v>
                </c:pt>
                <c:pt idx="14046">
                  <c:v>2.5</c:v>
                </c:pt>
                <c:pt idx="14047">
                  <c:v>2.5</c:v>
                </c:pt>
                <c:pt idx="14048">
                  <c:v>2</c:v>
                </c:pt>
                <c:pt idx="14049">
                  <c:v>3.3333333333333335</c:v>
                </c:pt>
                <c:pt idx="14050">
                  <c:v>2.8571428571428572</c:v>
                </c:pt>
                <c:pt idx="14051">
                  <c:v>3.3333333333333335</c:v>
                </c:pt>
                <c:pt idx="14052">
                  <c:v>3.3333333333333335</c:v>
                </c:pt>
                <c:pt idx="14053">
                  <c:v>1.25</c:v>
                </c:pt>
                <c:pt idx="14054">
                  <c:v>4</c:v>
                </c:pt>
                <c:pt idx="14055">
                  <c:v>2.2222222222222223</c:v>
                </c:pt>
                <c:pt idx="14056">
                  <c:v>2.2222222222222223</c:v>
                </c:pt>
                <c:pt idx="14057">
                  <c:v>2</c:v>
                </c:pt>
                <c:pt idx="14058">
                  <c:v>2.5</c:v>
                </c:pt>
                <c:pt idx="14059">
                  <c:v>3</c:v>
                </c:pt>
                <c:pt idx="14060">
                  <c:v>3.5</c:v>
                </c:pt>
                <c:pt idx="14061">
                  <c:v>3.5</c:v>
                </c:pt>
                <c:pt idx="14062">
                  <c:v>2.625</c:v>
                </c:pt>
                <c:pt idx="14063">
                  <c:v>2.625</c:v>
                </c:pt>
                <c:pt idx="14064">
                  <c:v>3.5</c:v>
                </c:pt>
                <c:pt idx="14065">
                  <c:v>3</c:v>
                </c:pt>
                <c:pt idx="14066">
                  <c:v>3</c:v>
                </c:pt>
                <c:pt idx="14067">
                  <c:v>3</c:v>
                </c:pt>
                <c:pt idx="14068">
                  <c:v>3</c:v>
                </c:pt>
                <c:pt idx="14069">
                  <c:v>2.625</c:v>
                </c:pt>
                <c:pt idx="14070">
                  <c:v>2.1</c:v>
                </c:pt>
                <c:pt idx="14071">
                  <c:v>3</c:v>
                </c:pt>
                <c:pt idx="14072">
                  <c:v>2.3333333333333335</c:v>
                </c:pt>
                <c:pt idx="14073">
                  <c:v>3</c:v>
                </c:pt>
                <c:pt idx="14074">
                  <c:v>2.625</c:v>
                </c:pt>
                <c:pt idx="14075">
                  <c:v>3.5</c:v>
                </c:pt>
                <c:pt idx="14076">
                  <c:v>2.1</c:v>
                </c:pt>
                <c:pt idx="14077">
                  <c:v>3</c:v>
                </c:pt>
                <c:pt idx="14078">
                  <c:v>4.2</c:v>
                </c:pt>
                <c:pt idx="14079">
                  <c:v>4.2</c:v>
                </c:pt>
                <c:pt idx="14080">
                  <c:v>3</c:v>
                </c:pt>
                <c:pt idx="14081">
                  <c:v>2.1</c:v>
                </c:pt>
                <c:pt idx="14082">
                  <c:v>2.1</c:v>
                </c:pt>
                <c:pt idx="14083">
                  <c:v>1.6153846153846154</c:v>
                </c:pt>
                <c:pt idx="14084">
                  <c:v>2.3333333333333335</c:v>
                </c:pt>
                <c:pt idx="14085">
                  <c:v>3</c:v>
                </c:pt>
                <c:pt idx="14086">
                  <c:v>3</c:v>
                </c:pt>
                <c:pt idx="14087">
                  <c:v>3.5</c:v>
                </c:pt>
                <c:pt idx="14088">
                  <c:v>3</c:v>
                </c:pt>
                <c:pt idx="14089">
                  <c:v>1.75</c:v>
                </c:pt>
                <c:pt idx="14090">
                  <c:v>2.625</c:v>
                </c:pt>
                <c:pt idx="14091">
                  <c:v>2.625</c:v>
                </c:pt>
                <c:pt idx="14092">
                  <c:v>4.2</c:v>
                </c:pt>
                <c:pt idx="14093">
                  <c:v>3.5</c:v>
                </c:pt>
                <c:pt idx="14094">
                  <c:v>2.625</c:v>
                </c:pt>
                <c:pt idx="14095">
                  <c:v>3</c:v>
                </c:pt>
                <c:pt idx="14096">
                  <c:v>2.3333333333333335</c:v>
                </c:pt>
                <c:pt idx="14097">
                  <c:v>1.4</c:v>
                </c:pt>
                <c:pt idx="14098">
                  <c:v>2.625</c:v>
                </c:pt>
                <c:pt idx="14099">
                  <c:v>4.2</c:v>
                </c:pt>
                <c:pt idx="14100">
                  <c:v>3</c:v>
                </c:pt>
                <c:pt idx="14101">
                  <c:v>2.625</c:v>
                </c:pt>
                <c:pt idx="14102">
                  <c:v>3.5</c:v>
                </c:pt>
                <c:pt idx="14103">
                  <c:v>3.5</c:v>
                </c:pt>
                <c:pt idx="14104">
                  <c:v>2.625</c:v>
                </c:pt>
                <c:pt idx="14105">
                  <c:v>5.25</c:v>
                </c:pt>
                <c:pt idx="14106">
                  <c:v>1.9090909090909092</c:v>
                </c:pt>
                <c:pt idx="14107">
                  <c:v>2.3333333333333335</c:v>
                </c:pt>
                <c:pt idx="14108">
                  <c:v>2.3333333333333335</c:v>
                </c:pt>
                <c:pt idx="14109">
                  <c:v>2.625</c:v>
                </c:pt>
                <c:pt idx="14110">
                  <c:v>2.3333333333333335</c:v>
                </c:pt>
                <c:pt idx="14111">
                  <c:v>2.625</c:v>
                </c:pt>
                <c:pt idx="14112">
                  <c:v>3</c:v>
                </c:pt>
                <c:pt idx="14113">
                  <c:v>3.5</c:v>
                </c:pt>
                <c:pt idx="14114">
                  <c:v>3</c:v>
                </c:pt>
                <c:pt idx="14115">
                  <c:v>2.625</c:v>
                </c:pt>
                <c:pt idx="14116">
                  <c:v>1.75</c:v>
                </c:pt>
                <c:pt idx="14117">
                  <c:v>1.9090909090909092</c:v>
                </c:pt>
                <c:pt idx="14118">
                  <c:v>2.3333333333333335</c:v>
                </c:pt>
                <c:pt idx="14119">
                  <c:v>2.625</c:v>
                </c:pt>
                <c:pt idx="14120">
                  <c:v>2.625</c:v>
                </c:pt>
                <c:pt idx="14121">
                  <c:v>2.625</c:v>
                </c:pt>
                <c:pt idx="14122">
                  <c:v>2.625</c:v>
                </c:pt>
                <c:pt idx="14123">
                  <c:v>3</c:v>
                </c:pt>
                <c:pt idx="14124">
                  <c:v>3</c:v>
                </c:pt>
                <c:pt idx="14125">
                  <c:v>3.5</c:v>
                </c:pt>
                <c:pt idx="14126">
                  <c:v>2.625</c:v>
                </c:pt>
                <c:pt idx="14127">
                  <c:v>1.6153846153846154</c:v>
                </c:pt>
                <c:pt idx="14128">
                  <c:v>3.5</c:v>
                </c:pt>
                <c:pt idx="14129">
                  <c:v>3.5</c:v>
                </c:pt>
                <c:pt idx="14130">
                  <c:v>3.5</c:v>
                </c:pt>
                <c:pt idx="14131">
                  <c:v>2.3333333333333335</c:v>
                </c:pt>
                <c:pt idx="14132">
                  <c:v>1.5</c:v>
                </c:pt>
                <c:pt idx="14133">
                  <c:v>1.75</c:v>
                </c:pt>
                <c:pt idx="14134">
                  <c:v>3.5</c:v>
                </c:pt>
                <c:pt idx="14135">
                  <c:v>2.625</c:v>
                </c:pt>
                <c:pt idx="14136">
                  <c:v>2.625</c:v>
                </c:pt>
                <c:pt idx="14137">
                  <c:v>3</c:v>
                </c:pt>
                <c:pt idx="14138">
                  <c:v>2.3333333333333335</c:v>
                </c:pt>
                <c:pt idx="14139">
                  <c:v>4.2</c:v>
                </c:pt>
                <c:pt idx="14140">
                  <c:v>2.3333333333333335</c:v>
                </c:pt>
                <c:pt idx="14141">
                  <c:v>3</c:v>
                </c:pt>
                <c:pt idx="14142">
                  <c:v>3</c:v>
                </c:pt>
                <c:pt idx="14143">
                  <c:v>3</c:v>
                </c:pt>
                <c:pt idx="14144">
                  <c:v>3.5</c:v>
                </c:pt>
                <c:pt idx="14145">
                  <c:v>3.5</c:v>
                </c:pt>
                <c:pt idx="14146">
                  <c:v>3.5</c:v>
                </c:pt>
                <c:pt idx="14147">
                  <c:v>3</c:v>
                </c:pt>
                <c:pt idx="14148">
                  <c:v>3.5</c:v>
                </c:pt>
                <c:pt idx="14149">
                  <c:v>2.3333333333333335</c:v>
                </c:pt>
                <c:pt idx="14150">
                  <c:v>3.5</c:v>
                </c:pt>
                <c:pt idx="14151">
                  <c:v>2.1</c:v>
                </c:pt>
                <c:pt idx="14152">
                  <c:v>3</c:v>
                </c:pt>
                <c:pt idx="14153">
                  <c:v>3</c:v>
                </c:pt>
                <c:pt idx="14154">
                  <c:v>3.5</c:v>
                </c:pt>
                <c:pt idx="14155">
                  <c:v>3</c:v>
                </c:pt>
                <c:pt idx="14156">
                  <c:v>4.2</c:v>
                </c:pt>
                <c:pt idx="14157">
                  <c:v>2.625</c:v>
                </c:pt>
                <c:pt idx="14158">
                  <c:v>3.5</c:v>
                </c:pt>
                <c:pt idx="14159">
                  <c:v>3.5</c:v>
                </c:pt>
                <c:pt idx="14160">
                  <c:v>1.75</c:v>
                </c:pt>
                <c:pt idx="14161">
                  <c:v>2.3333333333333335</c:v>
                </c:pt>
                <c:pt idx="14162">
                  <c:v>3.5</c:v>
                </c:pt>
                <c:pt idx="14163">
                  <c:v>1.9090909090909092</c:v>
                </c:pt>
                <c:pt idx="14164">
                  <c:v>2.625</c:v>
                </c:pt>
                <c:pt idx="14165">
                  <c:v>2.625</c:v>
                </c:pt>
                <c:pt idx="14166">
                  <c:v>3.5</c:v>
                </c:pt>
                <c:pt idx="14167">
                  <c:v>3</c:v>
                </c:pt>
                <c:pt idx="14168">
                  <c:v>3</c:v>
                </c:pt>
                <c:pt idx="14169">
                  <c:v>1.2352941176470589</c:v>
                </c:pt>
                <c:pt idx="14170">
                  <c:v>3.5</c:v>
                </c:pt>
                <c:pt idx="14171">
                  <c:v>2.3333333333333335</c:v>
                </c:pt>
                <c:pt idx="14172">
                  <c:v>3.5</c:v>
                </c:pt>
                <c:pt idx="14173">
                  <c:v>2.1</c:v>
                </c:pt>
                <c:pt idx="14174">
                  <c:v>3</c:v>
                </c:pt>
                <c:pt idx="14175">
                  <c:v>3.5</c:v>
                </c:pt>
                <c:pt idx="14176">
                  <c:v>1.6153846153846154</c:v>
                </c:pt>
                <c:pt idx="14177">
                  <c:v>3</c:v>
                </c:pt>
                <c:pt idx="14178">
                  <c:v>3.5</c:v>
                </c:pt>
                <c:pt idx="14179">
                  <c:v>4.2</c:v>
                </c:pt>
                <c:pt idx="14180">
                  <c:v>3.5</c:v>
                </c:pt>
                <c:pt idx="14181">
                  <c:v>2.625</c:v>
                </c:pt>
                <c:pt idx="14182">
                  <c:v>3</c:v>
                </c:pt>
                <c:pt idx="14183">
                  <c:v>1.6153846153846154</c:v>
                </c:pt>
                <c:pt idx="14184">
                  <c:v>2.3333333333333335</c:v>
                </c:pt>
                <c:pt idx="14185">
                  <c:v>3</c:v>
                </c:pt>
                <c:pt idx="14186">
                  <c:v>3</c:v>
                </c:pt>
                <c:pt idx="14187">
                  <c:v>1.9090909090909092</c:v>
                </c:pt>
                <c:pt idx="14188">
                  <c:v>2.3333333333333335</c:v>
                </c:pt>
                <c:pt idx="14189">
                  <c:v>3.5</c:v>
                </c:pt>
                <c:pt idx="14190">
                  <c:v>3.5</c:v>
                </c:pt>
                <c:pt idx="14191">
                  <c:v>2.1</c:v>
                </c:pt>
                <c:pt idx="14192">
                  <c:v>2.1</c:v>
                </c:pt>
                <c:pt idx="14193">
                  <c:v>2.625</c:v>
                </c:pt>
                <c:pt idx="14194">
                  <c:v>3.5</c:v>
                </c:pt>
                <c:pt idx="14195">
                  <c:v>2.625</c:v>
                </c:pt>
                <c:pt idx="14196">
                  <c:v>1.9090909090909092</c:v>
                </c:pt>
                <c:pt idx="14197">
                  <c:v>3.5</c:v>
                </c:pt>
                <c:pt idx="14198">
                  <c:v>3</c:v>
                </c:pt>
                <c:pt idx="14199">
                  <c:v>1.9090909090909092</c:v>
                </c:pt>
                <c:pt idx="14200">
                  <c:v>3.5</c:v>
                </c:pt>
                <c:pt idx="14201">
                  <c:v>2.3333333333333335</c:v>
                </c:pt>
                <c:pt idx="14202">
                  <c:v>3</c:v>
                </c:pt>
                <c:pt idx="14203">
                  <c:v>3</c:v>
                </c:pt>
                <c:pt idx="14204">
                  <c:v>2.75</c:v>
                </c:pt>
                <c:pt idx="14205">
                  <c:v>2.4444444444444446</c:v>
                </c:pt>
                <c:pt idx="14206">
                  <c:v>3.6666666666666665</c:v>
                </c:pt>
                <c:pt idx="14207">
                  <c:v>3.1428571428571428</c:v>
                </c:pt>
                <c:pt idx="14208">
                  <c:v>2.4444444444444446</c:v>
                </c:pt>
                <c:pt idx="14209">
                  <c:v>2.4444444444444446</c:v>
                </c:pt>
                <c:pt idx="14210">
                  <c:v>1.6923076923076923</c:v>
                </c:pt>
                <c:pt idx="14211">
                  <c:v>2.2000000000000002</c:v>
                </c:pt>
                <c:pt idx="14212">
                  <c:v>2.75</c:v>
                </c:pt>
                <c:pt idx="14213">
                  <c:v>3.1428571428571428</c:v>
                </c:pt>
                <c:pt idx="14214">
                  <c:v>3.1428571428571428</c:v>
                </c:pt>
                <c:pt idx="14215">
                  <c:v>3.6666666666666665</c:v>
                </c:pt>
                <c:pt idx="14216">
                  <c:v>3.6666666666666665</c:v>
                </c:pt>
                <c:pt idx="14217">
                  <c:v>2.2000000000000002</c:v>
                </c:pt>
                <c:pt idx="14218">
                  <c:v>3.6666666666666665</c:v>
                </c:pt>
                <c:pt idx="14219">
                  <c:v>3.1428571428571428</c:v>
                </c:pt>
                <c:pt idx="14220">
                  <c:v>2.4444444444444446</c:v>
                </c:pt>
                <c:pt idx="14221">
                  <c:v>2.75</c:v>
                </c:pt>
                <c:pt idx="14222">
                  <c:v>2.4444444444444446</c:v>
                </c:pt>
                <c:pt idx="14223">
                  <c:v>1.8333333333333333</c:v>
                </c:pt>
                <c:pt idx="14224">
                  <c:v>2.75</c:v>
                </c:pt>
                <c:pt idx="14225">
                  <c:v>2.75</c:v>
                </c:pt>
                <c:pt idx="14226">
                  <c:v>2.4444444444444446</c:v>
                </c:pt>
                <c:pt idx="14227">
                  <c:v>2.2000000000000002</c:v>
                </c:pt>
                <c:pt idx="14228">
                  <c:v>2.4444444444444446</c:v>
                </c:pt>
                <c:pt idx="14229">
                  <c:v>2.2000000000000002</c:v>
                </c:pt>
                <c:pt idx="14230">
                  <c:v>1.8333333333333333</c:v>
                </c:pt>
                <c:pt idx="14231">
                  <c:v>2.75</c:v>
                </c:pt>
                <c:pt idx="14232">
                  <c:v>2.75</c:v>
                </c:pt>
                <c:pt idx="14233">
                  <c:v>4.4000000000000004</c:v>
                </c:pt>
                <c:pt idx="14234">
                  <c:v>2.75</c:v>
                </c:pt>
                <c:pt idx="14235">
                  <c:v>1.8333333333333333</c:v>
                </c:pt>
                <c:pt idx="14236">
                  <c:v>2.4444444444444446</c:v>
                </c:pt>
                <c:pt idx="14237">
                  <c:v>2.75</c:v>
                </c:pt>
                <c:pt idx="14238">
                  <c:v>2.75</c:v>
                </c:pt>
                <c:pt idx="14239">
                  <c:v>3.1428571428571428</c:v>
                </c:pt>
                <c:pt idx="14240">
                  <c:v>2.2000000000000002</c:v>
                </c:pt>
                <c:pt idx="14241">
                  <c:v>2.75</c:v>
                </c:pt>
                <c:pt idx="14242">
                  <c:v>2.4444444444444446</c:v>
                </c:pt>
                <c:pt idx="14243">
                  <c:v>3.1428571428571428</c:v>
                </c:pt>
                <c:pt idx="14244">
                  <c:v>2.4444444444444446</c:v>
                </c:pt>
                <c:pt idx="14245">
                  <c:v>2.4444444444444446</c:v>
                </c:pt>
                <c:pt idx="14246">
                  <c:v>3.1428571428571428</c:v>
                </c:pt>
                <c:pt idx="14247">
                  <c:v>2.75</c:v>
                </c:pt>
                <c:pt idx="14248">
                  <c:v>2</c:v>
                </c:pt>
                <c:pt idx="14249">
                  <c:v>2.4444444444444446</c:v>
                </c:pt>
                <c:pt idx="14250">
                  <c:v>3.1428571428571428</c:v>
                </c:pt>
                <c:pt idx="14251">
                  <c:v>2.4444444444444446</c:v>
                </c:pt>
                <c:pt idx="14252">
                  <c:v>2.75</c:v>
                </c:pt>
                <c:pt idx="14253">
                  <c:v>3.6666666666666665</c:v>
                </c:pt>
                <c:pt idx="14254">
                  <c:v>2</c:v>
                </c:pt>
                <c:pt idx="14255">
                  <c:v>2.4444444444444446</c:v>
                </c:pt>
                <c:pt idx="14256">
                  <c:v>3.6666666666666665</c:v>
                </c:pt>
                <c:pt idx="14257">
                  <c:v>2</c:v>
                </c:pt>
                <c:pt idx="14258">
                  <c:v>3.1428571428571428</c:v>
                </c:pt>
                <c:pt idx="14259">
                  <c:v>3.6666666666666665</c:v>
                </c:pt>
                <c:pt idx="14260">
                  <c:v>3.1428571428571428</c:v>
                </c:pt>
                <c:pt idx="14261">
                  <c:v>2.2000000000000002</c:v>
                </c:pt>
                <c:pt idx="14262">
                  <c:v>5.5</c:v>
                </c:pt>
                <c:pt idx="14263">
                  <c:v>2.75</c:v>
                </c:pt>
                <c:pt idx="14264">
                  <c:v>4.4000000000000004</c:v>
                </c:pt>
                <c:pt idx="14265">
                  <c:v>2.75</c:v>
                </c:pt>
                <c:pt idx="14266">
                  <c:v>3.6666666666666665</c:v>
                </c:pt>
                <c:pt idx="14267">
                  <c:v>4.4000000000000004</c:v>
                </c:pt>
                <c:pt idx="14268">
                  <c:v>3.6666666666666665</c:v>
                </c:pt>
                <c:pt idx="14269">
                  <c:v>2</c:v>
                </c:pt>
                <c:pt idx="14270">
                  <c:v>2.2000000000000002</c:v>
                </c:pt>
                <c:pt idx="14271">
                  <c:v>2.75</c:v>
                </c:pt>
                <c:pt idx="14272">
                  <c:v>3.1428571428571428</c:v>
                </c:pt>
                <c:pt idx="14273">
                  <c:v>2.4444444444444446</c:v>
                </c:pt>
                <c:pt idx="14274">
                  <c:v>3.1428571428571428</c:v>
                </c:pt>
                <c:pt idx="14275">
                  <c:v>2.2000000000000002</c:v>
                </c:pt>
                <c:pt idx="14276">
                  <c:v>3.1428571428571428</c:v>
                </c:pt>
                <c:pt idx="14277">
                  <c:v>3.1428571428571428</c:v>
                </c:pt>
                <c:pt idx="14278">
                  <c:v>2</c:v>
                </c:pt>
                <c:pt idx="14279">
                  <c:v>2.75</c:v>
                </c:pt>
                <c:pt idx="14280">
                  <c:v>2.75</c:v>
                </c:pt>
                <c:pt idx="14281">
                  <c:v>3.6666666666666665</c:v>
                </c:pt>
                <c:pt idx="14282">
                  <c:v>2.2000000000000002</c:v>
                </c:pt>
                <c:pt idx="14283">
                  <c:v>3.6666666666666665</c:v>
                </c:pt>
                <c:pt idx="14284">
                  <c:v>2.75</c:v>
                </c:pt>
                <c:pt idx="14285">
                  <c:v>2.75</c:v>
                </c:pt>
                <c:pt idx="14286">
                  <c:v>3.6666666666666665</c:v>
                </c:pt>
                <c:pt idx="14287">
                  <c:v>3.1428571428571428</c:v>
                </c:pt>
                <c:pt idx="14288">
                  <c:v>3.1428571428571428</c:v>
                </c:pt>
                <c:pt idx="14289">
                  <c:v>2.75</c:v>
                </c:pt>
                <c:pt idx="14290">
                  <c:v>2.75</c:v>
                </c:pt>
                <c:pt idx="14291">
                  <c:v>3.1428571428571428</c:v>
                </c:pt>
                <c:pt idx="14292">
                  <c:v>2.75</c:v>
                </c:pt>
                <c:pt idx="14293">
                  <c:v>2.4444444444444446</c:v>
                </c:pt>
                <c:pt idx="14294">
                  <c:v>2.2000000000000002</c:v>
                </c:pt>
                <c:pt idx="14295">
                  <c:v>2</c:v>
                </c:pt>
                <c:pt idx="14296">
                  <c:v>1.8333333333333333</c:v>
                </c:pt>
                <c:pt idx="14297">
                  <c:v>2.4444444444444446</c:v>
                </c:pt>
                <c:pt idx="14298">
                  <c:v>3.1428571428571428</c:v>
                </c:pt>
                <c:pt idx="14299">
                  <c:v>3.6666666666666665</c:v>
                </c:pt>
                <c:pt idx="14300">
                  <c:v>3.1428571428571428</c:v>
                </c:pt>
                <c:pt idx="14301">
                  <c:v>2.2000000000000002</c:v>
                </c:pt>
                <c:pt idx="14302">
                  <c:v>2.75</c:v>
                </c:pt>
                <c:pt idx="14303">
                  <c:v>2.75</c:v>
                </c:pt>
                <c:pt idx="14304">
                  <c:v>3.1428571428571428</c:v>
                </c:pt>
                <c:pt idx="14305">
                  <c:v>3.1428571428571428</c:v>
                </c:pt>
                <c:pt idx="14306">
                  <c:v>3.6666666666666665</c:v>
                </c:pt>
                <c:pt idx="14307">
                  <c:v>3.1428571428571428</c:v>
                </c:pt>
                <c:pt idx="14308">
                  <c:v>2.2000000000000002</c:v>
                </c:pt>
                <c:pt idx="14309">
                  <c:v>3.6666666666666665</c:v>
                </c:pt>
                <c:pt idx="14310">
                  <c:v>2.75</c:v>
                </c:pt>
                <c:pt idx="14311">
                  <c:v>3.1428571428571428</c:v>
                </c:pt>
                <c:pt idx="14312">
                  <c:v>3.6666666666666665</c:v>
                </c:pt>
                <c:pt idx="14313">
                  <c:v>2.2000000000000002</c:v>
                </c:pt>
                <c:pt idx="14314">
                  <c:v>3.6666666666666665</c:v>
                </c:pt>
                <c:pt idx="14315">
                  <c:v>2.2000000000000002</c:v>
                </c:pt>
                <c:pt idx="14316">
                  <c:v>3.6666666666666665</c:v>
                </c:pt>
                <c:pt idx="14317">
                  <c:v>3.6666666666666665</c:v>
                </c:pt>
                <c:pt idx="14318">
                  <c:v>2.2000000000000002</c:v>
                </c:pt>
                <c:pt idx="14319">
                  <c:v>2.2000000000000002</c:v>
                </c:pt>
                <c:pt idx="14320">
                  <c:v>2.2000000000000002</c:v>
                </c:pt>
                <c:pt idx="14321">
                  <c:v>3.6666666666666665</c:v>
                </c:pt>
                <c:pt idx="14322">
                  <c:v>2.2000000000000002</c:v>
                </c:pt>
                <c:pt idx="14323">
                  <c:v>3.1428571428571428</c:v>
                </c:pt>
                <c:pt idx="14324">
                  <c:v>2.75</c:v>
                </c:pt>
                <c:pt idx="14325">
                  <c:v>2.2000000000000002</c:v>
                </c:pt>
                <c:pt idx="14326">
                  <c:v>3.6666666666666665</c:v>
                </c:pt>
                <c:pt idx="14327">
                  <c:v>2.2000000000000002</c:v>
                </c:pt>
                <c:pt idx="14328">
                  <c:v>2.2000000000000002</c:v>
                </c:pt>
                <c:pt idx="14329">
                  <c:v>2.4444444444444446</c:v>
                </c:pt>
                <c:pt idx="14330">
                  <c:v>3.6666666666666665</c:v>
                </c:pt>
                <c:pt idx="14331">
                  <c:v>2.75</c:v>
                </c:pt>
                <c:pt idx="14332">
                  <c:v>2.4444444444444446</c:v>
                </c:pt>
                <c:pt idx="14333">
                  <c:v>1.8333333333333333</c:v>
                </c:pt>
                <c:pt idx="14334">
                  <c:v>2</c:v>
                </c:pt>
                <c:pt idx="14335">
                  <c:v>1.375</c:v>
                </c:pt>
                <c:pt idx="14336">
                  <c:v>3.6666666666666665</c:v>
                </c:pt>
                <c:pt idx="14337">
                  <c:v>2.2000000000000002</c:v>
                </c:pt>
                <c:pt idx="14338">
                  <c:v>2.75</c:v>
                </c:pt>
                <c:pt idx="14339">
                  <c:v>2.75</c:v>
                </c:pt>
                <c:pt idx="14340">
                  <c:v>2.4444444444444446</c:v>
                </c:pt>
                <c:pt idx="14341">
                  <c:v>1.8333333333333333</c:v>
                </c:pt>
                <c:pt idx="14342">
                  <c:v>2.2000000000000002</c:v>
                </c:pt>
                <c:pt idx="14343">
                  <c:v>2.2000000000000002</c:v>
                </c:pt>
                <c:pt idx="14344">
                  <c:v>2.2000000000000002</c:v>
                </c:pt>
                <c:pt idx="14345">
                  <c:v>2.4444444444444446</c:v>
                </c:pt>
                <c:pt idx="14346">
                  <c:v>1.8333333333333333</c:v>
                </c:pt>
                <c:pt idx="14347">
                  <c:v>2.4444444444444446</c:v>
                </c:pt>
                <c:pt idx="14348">
                  <c:v>2.75</c:v>
                </c:pt>
                <c:pt idx="14349">
                  <c:v>2.875</c:v>
                </c:pt>
                <c:pt idx="14350">
                  <c:v>2.875</c:v>
                </c:pt>
                <c:pt idx="14351">
                  <c:v>2.5555555555555554</c:v>
                </c:pt>
                <c:pt idx="14352">
                  <c:v>3.2857142857142856</c:v>
                </c:pt>
                <c:pt idx="14353">
                  <c:v>4.5999999999999996</c:v>
                </c:pt>
                <c:pt idx="14354">
                  <c:v>2.5555555555555554</c:v>
                </c:pt>
                <c:pt idx="14355">
                  <c:v>2.875</c:v>
                </c:pt>
                <c:pt idx="14356">
                  <c:v>3.8333333333333335</c:v>
                </c:pt>
                <c:pt idx="14357">
                  <c:v>2.5555555555555554</c:v>
                </c:pt>
                <c:pt idx="14358">
                  <c:v>3.2857142857142856</c:v>
                </c:pt>
                <c:pt idx="14359">
                  <c:v>4.5999999999999996</c:v>
                </c:pt>
                <c:pt idx="14360">
                  <c:v>2.875</c:v>
                </c:pt>
                <c:pt idx="14361">
                  <c:v>2.0909090909090908</c:v>
                </c:pt>
                <c:pt idx="14362">
                  <c:v>3.8333333333333335</c:v>
                </c:pt>
                <c:pt idx="14363">
                  <c:v>3.2857142857142856</c:v>
                </c:pt>
                <c:pt idx="14364">
                  <c:v>3.2857142857142856</c:v>
                </c:pt>
                <c:pt idx="14365">
                  <c:v>2.5555555555555554</c:v>
                </c:pt>
                <c:pt idx="14366">
                  <c:v>2.875</c:v>
                </c:pt>
                <c:pt idx="14367">
                  <c:v>2.5555555555555554</c:v>
                </c:pt>
                <c:pt idx="14368">
                  <c:v>3.2857142857142856</c:v>
                </c:pt>
                <c:pt idx="14369">
                  <c:v>3.2857142857142856</c:v>
                </c:pt>
                <c:pt idx="14370">
                  <c:v>2.2999999999999998</c:v>
                </c:pt>
                <c:pt idx="14371">
                  <c:v>2.875</c:v>
                </c:pt>
                <c:pt idx="14372">
                  <c:v>2.0909090909090908</c:v>
                </c:pt>
                <c:pt idx="14373">
                  <c:v>3.8333333333333335</c:v>
                </c:pt>
                <c:pt idx="14374">
                  <c:v>2.875</c:v>
                </c:pt>
                <c:pt idx="14375">
                  <c:v>3.2857142857142856</c:v>
                </c:pt>
                <c:pt idx="14376">
                  <c:v>3.8333333333333335</c:v>
                </c:pt>
                <c:pt idx="14377">
                  <c:v>4.5999999999999996</c:v>
                </c:pt>
                <c:pt idx="14378">
                  <c:v>2.5555555555555554</c:v>
                </c:pt>
                <c:pt idx="14379">
                  <c:v>2.875</c:v>
                </c:pt>
                <c:pt idx="14380">
                  <c:v>2.5555555555555554</c:v>
                </c:pt>
                <c:pt idx="14381">
                  <c:v>2.2999999999999998</c:v>
                </c:pt>
                <c:pt idx="14382">
                  <c:v>3.2857142857142856</c:v>
                </c:pt>
                <c:pt idx="14383">
                  <c:v>3.5</c:v>
                </c:pt>
                <c:pt idx="14384">
                  <c:v>2.875</c:v>
                </c:pt>
                <c:pt idx="14385">
                  <c:v>2.0909090909090908</c:v>
                </c:pt>
                <c:pt idx="14386">
                  <c:v>2.5555555555555554</c:v>
                </c:pt>
                <c:pt idx="14387">
                  <c:v>2.875</c:v>
                </c:pt>
                <c:pt idx="14388">
                  <c:v>3.2857142857142856</c:v>
                </c:pt>
                <c:pt idx="14389">
                  <c:v>3.2857142857142856</c:v>
                </c:pt>
                <c:pt idx="14390">
                  <c:v>3.8333333333333335</c:v>
                </c:pt>
                <c:pt idx="14391">
                  <c:v>2.5555555555555554</c:v>
                </c:pt>
                <c:pt idx="14392">
                  <c:v>2.875</c:v>
                </c:pt>
                <c:pt idx="14393">
                  <c:v>1.6428571428571428</c:v>
                </c:pt>
                <c:pt idx="14394">
                  <c:v>1.7692307692307692</c:v>
                </c:pt>
                <c:pt idx="14395">
                  <c:v>2.2999999999999998</c:v>
                </c:pt>
                <c:pt idx="14396">
                  <c:v>2.2999999999999998</c:v>
                </c:pt>
                <c:pt idx="14397">
                  <c:v>2.0909090909090908</c:v>
                </c:pt>
                <c:pt idx="14398">
                  <c:v>1.2777777777777777</c:v>
                </c:pt>
                <c:pt idx="14399">
                  <c:v>2.875</c:v>
                </c:pt>
                <c:pt idx="14400">
                  <c:v>2.875</c:v>
                </c:pt>
                <c:pt idx="14401">
                  <c:v>2.5555555555555554</c:v>
                </c:pt>
                <c:pt idx="14402">
                  <c:v>2.0909090909090908</c:v>
                </c:pt>
                <c:pt idx="14403">
                  <c:v>1.4375</c:v>
                </c:pt>
                <c:pt idx="14404">
                  <c:v>2.5555555555555554</c:v>
                </c:pt>
                <c:pt idx="14405">
                  <c:v>3.2857142857142856</c:v>
                </c:pt>
                <c:pt idx="14406">
                  <c:v>3.2857142857142856</c:v>
                </c:pt>
                <c:pt idx="14407">
                  <c:v>2.5555555555555554</c:v>
                </c:pt>
                <c:pt idx="14408">
                  <c:v>1.9166666666666667</c:v>
                </c:pt>
                <c:pt idx="14409">
                  <c:v>4.5999999999999996</c:v>
                </c:pt>
                <c:pt idx="14410">
                  <c:v>2.5555555555555554</c:v>
                </c:pt>
                <c:pt idx="14411">
                  <c:v>1.5333333333333334</c:v>
                </c:pt>
                <c:pt idx="14412">
                  <c:v>2.5555555555555554</c:v>
                </c:pt>
                <c:pt idx="14413">
                  <c:v>2.0909090909090908</c:v>
                </c:pt>
                <c:pt idx="14414">
                  <c:v>3.8333333333333335</c:v>
                </c:pt>
                <c:pt idx="14415">
                  <c:v>2.5555555555555554</c:v>
                </c:pt>
                <c:pt idx="14416">
                  <c:v>2.5555555555555554</c:v>
                </c:pt>
                <c:pt idx="14417">
                  <c:v>3.8333333333333335</c:v>
                </c:pt>
                <c:pt idx="14418">
                  <c:v>2.875</c:v>
                </c:pt>
                <c:pt idx="14419">
                  <c:v>4.5999999999999996</c:v>
                </c:pt>
                <c:pt idx="14420">
                  <c:v>3.2857142857142856</c:v>
                </c:pt>
                <c:pt idx="14421">
                  <c:v>3.2857142857142856</c:v>
                </c:pt>
                <c:pt idx="14422">
                  <c:v>3.2857142857142856</c:v>
                </c:pt>
                <c:pt idx="14423">
                  <c:v>1.9166666666666667</c:v>
                </c:pt>
                <c:pt idx="14424">
                  <c:v>2.875</c:v>
                </c:pt>
                <c:pt idx="14425">
                  <c:v>2.875</c:v>
                </c:pt>
                <c:pt idx="14426">
                  <c:v>2.5555555555555554</c:v>
                </c:pt>
                <c:pt idx="14427">
                  <c:v>3.2857142857142856</c:v>
                </c:pt>
                <c:pt idx="14428">
                  <c:v>2.0909090909090908</c:v>
                </c:pt>
                <c:pt idx="14429">
                  <c:v>1.9166666666666667</c:v>
                </c:pt>
                <c:pt idx="14430">
                  <c:v>2.2999999999999998</c:v>
                </c:pt>
                <c:pt idx="14431">
                  <c:v>2.875</c:v>
                </c:pt>
                <c:pt idx="14432">
                  <c:v>3.2857142857142856</c:v>
                </c:pt>
                <c:pt idx="14433">
                  <c:v>2.5555555555555554</c:v>
                </c:pt>
                <c:pt idx="14434">
                  <c:v>2.875</c:v>
                </c:pt>
                <c:pt idx="14435">
                  <c:v>2.875</c:v>
                </c:pt>
                <c:pt idx="14436">
                  <c:v>3.8333333333333335</c:v>
                </c:pt>
                <c:pt idx="14437">
                  <c:v>3.2857142857142856</c:v>
                </c:pt>
                <c:pt idx="14438">
                  <c:v>2.5555555555555554</c:v>
                </c:pt>
                <c:pt idx="14439">
                  <c:v>2.875</c:v>
                </c:pt>
                <c:pt idx="14440">
                  <c:v>2.875</c:v>
                </c:pt>
                <c:pt idx="14441">
                  <c:v>2.5555555555555554</c:v>
                </c:pt>
                <c:pt idx="14442">
                  <c:v>3.2857142857142856</c:v>
                </c:pt>
                <c:pt idx="14443">
                  <c:v>2.5555555555555554</c:v>
                </c:pt>
                <c:pt idx="14444">
                  <c:v>2.875</c:v>
                </c:pt>
                <c:pt idx="14445">
                  <c:v>2.875</c:v>
                </c:pt>
                <c:pt idx="14446">
                  <c:v>3.2857142857142856</c:v>
                </c:pt>
                <c:pt idx="14447">
                  <c:v>2.5555555555555554</c:v>
                </c:pt>
                <c:pt idx="14448">
                  <c:v>2.0909090909090908</c:v>
                </c:pt>
                <c:pt idx="14449">
                  <c:v>3.2857142857142856</c:v>
                </c:pt>
                <c:pt idx="14450">
                  <c:v>2.5555555555555554</c:v>
                </c:pt>
                <c:pt idx="14451">
                  <c:v>3.2857142857142856</c:v>
                </c:pt>
                <c:pt idx="14452">
                  <c:v>3.2857142857142856</c:v>
                </c:pt>
                <c:pt idx="14453">
                  <c:v>1.1499999999999999</c:v>
                </c:pt>
                <c:pt idx="14454">
                  <c:v>5.75</c:v>
                </c:pt>
                <c:pt idx="14455">
                  <c:v>2.5555555555555554</c:v>
                </c:pt>
                <c:pt idx="14456">
                  <c:v>2.2999999999999998</c:v>
                </c:pt>
                <c:pt idx="14457">
                  <c:v>2.875</c:v>
                </c:pt>
                <c:pt idx="14458">
                  <c:v>3.2857142857142856</c:v>
                </c:pt>
                <c:pt idx="14459">
                  <c:v>3.8333333333333335</c:v>
                </c:pt>
                <c:pt idx="14460">
                  <c:v>2.2999999999999998</c:v>
                </c:pt>
                <c:pt idx="14461">
                  <c:v>2.875</c:v>
                </c:pt>
                <c:pt idx="14462">
                  <c:v>2.5555555555555554</c:v>
                </c:pt>
                <c:pt idx="14463">
                  <c:v>2.5555555555555554</c:v>
                </c:pt>
                <c:pt idx="14464">
                  <c:v>4.5999999999999996</c:v>
                </c:pt>
                <c:pt idx="14465">
                  <c:v>2.0909090909090908</c:v>
                </c:pt>
                <c:pt idx="14466">
                  <c:v>2.2999999999999998</c:v>
                </c:pt>
                <c:pt idx="14467">
                  <c:v>1.9166666666666667</c:v>
                </c:pt>
                <c:pt idx="14468">
                  <c:v>3.8333333333333335</c:v>
                </c:pt>
                <c:pt idx="14469">
                  <c:v>2.5555555555555554</c:v>
                </c:pt>
                <c:pt idx="14470">
                  <c:v>3.2857142857142856</c:v>
                </c:pt>
                <c:pt idx="14471">
                  <c:v>3.2857142857142856</c:v>
                </c:pt>
                <c:pt idx="14472">
                  <c:v>3.2857142857142856</c:v>
                </c:pt>
                <c:pt idx="14473">
                  <c:v>2.5555555555555554</c:v>
                </c:pt>
                <c:pt idx="14474">
                  <c:v>1.7692307692307692</c:v>
                </c:pt>
                <c:pt idx="14475">
                  <c:v>2.5555555555555554</c:v>
                </c:pt>
                <c:pt idx="14476">
                  <c:v>2.875</c:v>
                </c:pt>
                <c:pt idx="14477">
                  <c:v>3.2857142857142856</c:v>
                </c:pt>
                <c:pt idx="14478">
                  <c:v>3.8333333333333335</c:v>
                </c:pt>
                <c:pt idx="14479">
                  <c:v>2.875</c:v>
                </c:pt>
                <c:pt idx="14480">
                  <c:v>2.5555555555555554</c:v>
                </c:pt>
                <c:pt idx="14481">
                  <c:v>2.875</c:v>
                </c:pt>
                <c:pt idx="14482">
                  <c:v>2.2999999999999998</c:v>
                </c:pt>
                <c:pt idx="14483">
                  <c:v>2.5555555555555554</c:v>
                </c:pt>
                <c:pt idx="14484">
                  <c:v>2.875</c:v>
                </c:pt>
                <c:pt idx="14485">
                  <c:v>2.875</c:v>
                </c:pt>
                <c:pt idx="14486">
                  <c:v>2.875</c:v>
                </c:pt>
                <c:pt idx="14487">
                  <c:v>2.2999999999999998</c:v>
                </c:pt>
                <c:pt idx="14488">
                  <c:v>4.5999999999999996</c:v>
                </c:pt>
                <c:pt idx="14489">
                  <c:v>2.875</c:v>
                </c:pt>
                <c:pt idx="14490">
                  <c:v>2.0909090909090908</c:v>
                </c:pt>
                <c:pt idx="14491">
                  <c:v>1.9166666666666667</c:v>
                </c:pt>
                <c:pt idx="14492">
                  <c:v>2.875</c:v>
                </c:pt>
                <c:pt idx="14493">
                  <c:v>2.6666666666666665</c:v>
                </c:pt>
                <c:pt idx="14494">
                  <c:v>3</c:v>
                </c:pt>
                <c:pt idx="14495">
                  <c:v>2.6666666666666665</c:v>
                </c:pt>
                <c:pt idx="14496">
                  <c:v>3.4285714285714284</c:v>
                </c:pt>
                <c:pt idx="14497">
                  <c:v>2.6666666666666665</c:v>
                </c:pt>
                <c:pt idx="14498">
                  <c:v>3</c:v>
                </c:pt>
                <c:pt idx="14499">
                  <c:v>2.6666666666666665</c:v>
                </c:pt>
                <c:pt idx="14500">
                  <c:v>4</c:v>
                </c:pt>
                <c:pt idx="14501">
                  <c:v>2.4</c:v>
                </c:pt>
                <c:pt idx="14502">
                  <c:v>2.4</c:v>
                </c:pt>
                <c:pt idx="14503">
                  <c:v>2.4</c:v>
                </c:pt>
                <c:pt idx="14504">
                  <c:v>1.6</c:v>
                </c:pt>
                <c:pt idx="14505">
                  <c:v>4</c:v>
                </c:pt>
                <c:pt idx="14506">
                  <c:v>1.6</c:v>
                </c:pt>
                <c:pt idx="14507">
                  <c:v>3</c:v>
                </c:pt>
                <c:pt idx="14508">
                  <c:v>3</c:v>
                </c:pt>
                <c:pt idx="14509">
                  <c:v>4</c:v>
                </c:pt>
                <c:pt idx="14510">
                  <c:v>4</c:v>
                </c:pt>
                <c:pt idx="14511">
                  <c:v>2</c:v>
                </c:pt>
                <c:pt idx="14512">
                  <c:v>4</c:v>
                </c:pt>
                <c:pt idx="14513">
                  <c:v>4</c:v>
                </c:pt>
                <c:pt idx="14514">
                  <c:v>2.1818181818181817</c:v>
                </c:pt>
                <c:pt idx="14515">
                  <c:v>4</c:v>
                </c:pt>
                <c:pt idx="14516">
                  <c:v>3</c:v>
                </c:pt>
                <c:pt idx="14517">
                  <c:v>3.4285714285714284</c:v>
                </c:pt>
                <c:pt idx="14518">
                  <c:v>2.1818181818181817</c:v>
                </c:pt>
                <c:pt idx="14519">
                  <c:v>2.25</c:v>
                </c:pt>
                <c:pt idx="14520">
                  <c:v>2.4</c:v>
                </c:pt>
                <c:pt idx="14521">
                  <c:v>3.4285714285714284</c:v>
                </c:pt>
                <c:pt idx="14522">
                  <c:v>2.6666666666666665</c:v>
                </c:pt>
                <c:pt idx="14523">
                  <c:v>2.6666666666666665</c:v>
                </c:pt>
                <c:pt idx="14524">
                  <c:v>4.8</c:v>
                </c:pt>
                <c:pt idx="14525">
                  <c:v>6</c:v>
                </c:pt>
                <c:pt idx="14526">
                  <c:v>4</c:v>
                </c:pt>
                <c:pt idx="14527">
                  <c:v>2.4</c:v>
                </c:pt>
                <c:pt idx="14528">
                  <c:v>3</c:v>
                </c:pt>
                <c:pt idx="14529">
                  <c:v>3.4285714285714284</c:v>
                </c:pt>
                <c:pt idx="14530">
                  <c:v>2</c:v>
                </c:pt>
                <c:pt idx="14531">
                  <c:v>2.6666666666666665</c:v>
                </c:pt>
                <c:pt idx="14532">
                  <c:v>4</c:v>
                </c:pt>
                <c:pt idx="14533">
                  <c:v>3</c:v>
                </c:pt>
                <c:pt idx="14534">
                  <c:v>3.4285714285714284</c:v>
                </c:pt>
                <c:pt idx="14535">
                  <c:v>2.4</c:v>
                </c:pt>
                <c:pt idx="14536">
                  <c:v>2.6666666666666665</c:v>
                </c:pt>
                <c:pt idx="14537">
                  <c:v>3</c:v>
                </c:pt>
                <c:pt idx="14538">
                  <c:v>3</c:v>
                </c:pt>
                <c:pt idx="14539">
                  <c:v>2.6666666666666665</c:v>
                </c:pt>
                <c:pt idx="14540">
                  <c:v>2.6666666666666665</c:v>
                </c:pt>
                <c:pt idx="14541">
                  <c:v>2.4</c:v>
                </c:pt>
                <c:pt idx="14542">
                  <c:v>3.4285714285714284</c:v>
                </c:pt>
                <c:pt idx="14543">
                  <c:v>2.1818181818181817</c:v>
                </c:pt>
                <c:pt idx="14544">
                  <c:v>4</c:v>
                </c:pt>
                <c:pt idx="14545">
                  <c:v>3.4285714285714284</c:v>
                </c:pt>
                <c:pt idx="14546">
                  <c:v>2.4</c:v>
                </c:pt>
                <c:pt idx="14547">
                  <c:v>2.6666666666666665</c:v>
                </c:pt>
                <c:pt idx="14548">
                  <c:v>2</c:v>
                </c:pt>
                <c:pt idx="14549">
                  <c:v>3.4285714285714284</c:v>
                </c:pt>
                <c:pt idx="14550">
                  <c:v>4</c:v>
                </c:pt>
                <c:pt idx="14551">
                  <c:v>3.4285714285714284</c:v>
                </c:pt>
                <c:pt idx="14552">
                  <c:v>3.4285714285714284</c:v>
                </c:pt>
                <c:pt idx="14553">
                  <c:v>2.6666666666666665</c:v>
                </c:pt>
                <c:pt idx="14554">
                  <c:v>3</c:v>
                </c:pt>
                <c:pt idx="14555">
                  <c:v>2.6666666666666665</c:v>
                </c:pt>
                <c:pt idx="14556">
                  <c:v>2.4</c:v>
                </c:pt>
                <c:pt idx="14557">
                  <c:v>3</c:v>
                </c:pt>
                <c:pt idx="14558">
                  <c:v>2.6666666666666665</c:v>
                </c:pt>
                <c:pt idx="14559">
                  <c:v>2.4</c:v>
                </c:pt>
                <c:pt idx="14560">
                  <c:v>4</c:v>
                </c:pt>
                <c:pt idx="14561">
                  <c:v>3</c:v>
                </c:pt>
                <c:pt idx="14562">
                  <c:v>3</c:v>
                </c:pt>
                <c:pt idx="14563">
                  <c:v>2.6666666666666665</c:v>
                </c:pt>
                <c:pt idx="14564">
                  <c:v>3</c:v>
                </c:pt>
                <c:pt idx="14565">
                  <c:v>3.4285714285714284</c:v>
                </c:pt>
                <c:pt idx="14566">
                  <c:v>3.4285714285714284</c:v>
                </c:pt>
                <c:pt idx="14567">
                  <c:v>2.6666666666666665</c:v>
                </c:pt>
                <c:pt idx="14568">
                  <c:v>3.4285714285714284</c:v>
                </c:pt>
                <c:pt idx="14569">
                  <c:v>3.4285714285714284</c:v>
                </c:pt>
                <c:pt idx="14570">
                  <c:v>1.8461538461538463</c:v>
                </c:pt>
                <c:pt idx="14571">
                  <c:v>1.8461538461538463</c:v>
                </c:pt>
                <c:pt idx="14572">
                  <c:v>3</c:v>
                </c:pt>
                <c:pt idx="14573">
                  <c:v>3.4285714285714284</c:v>
                </c:pt>
                <c:pt idx="14574">
                  <c:v>3</c:v>
                </c:pt>
                <c:pt idx="14575">
                  <c:v>2.6666666666666665</c:v>
                </c:pt>
                <c:pt idx="14576">
                  <c:v>2.6666666666666665</c:v>
                </c:pt>
                <c:pt idx="14577">
                  <c:v>3</c:v>
                </c:pt>
                <c:pt idx="14578">
                  <c:v>2.4</c:v>
                </c:pt>
                <c:pt idx="14579">
                  <c:v>1.7142857142857142</c:v>
                </c:pt>
                <c:pt idx="14580">
                  <c:v>2</c:v>
                </c:pt>
                <c:pt idx="14581">
                  <c:v>1.7142857142857142</c:v>
                </c:pt>
                <c:pt idx="14582">
                  <c:v>2.1818181818181817</c:v>
                </c:pt>
                <c:pt idx="14583">
                  <c:v>3</c:v>
                </c:pt>
                <c:pt idx="14584">
                  <c:v>2.4</c:v>
                </c:pt>
                <c:pt idx="14585">
                  <c:v>2.6666666666666665</c:v>
                </c:pt>
                <c:pt idx="14586">
                  <c:v>3</c:v>
                </c:pt>
                <c:pt idx="14587">
                  <c:v>3.4285714285714284</c:v>
                </c:pt>
                <c:pt idx="14588">
                  <c:v>1.8461538461538463</c:v>
                </c:pt>
                <c:pt idx="14589">
                  <c:v>3.4285714285714284</c:v>
                </c:pt>
                <c:pt idx="14590">
                  <c:v>2.1818181818181817</c:v>
                </c:pt>
                <c:pt idx="14591">
                  <c:v>2</c:v>
                </c:pt>
                <c:pt idx="14592">
                  <c:v>1.7142857142857142</c:v>
                </c:pt>
                <c:pt idx="14593">
                  <c:v>3</c:v>
                </c:pt>
                <c:pt idx="14594">
                  <c:v>2</c:v>
                </c:pt>
                <c:pt idx="14595">
                  <c:v>4</c:v>
                </c:pt>
                <c:pt idx="14596">
                  <c:v>4</c:v>
                </c:pt>
                <c:pt idx="14597">
                  <c:v>1.6</c:v>
                </c:pt>
                <c:pt idx="14598">
                  <c:v>2.4</c:v>
                </c:pt>
                <c:pt idx="14599">
                  <c:v>2.1818181818181817</c:v>
                </c:pt>
                <c:pt idx="14600">
                  <c:v>2.1818181818181817</c:v>
                </c:pt>
                <c:pt idx="14601">
                  <c:v>2.6666666666666665</c:v>
                </c:pt>
                <c:pt idx="14602">
                  <c:v>4</c:v>
                </c:pt>
                <c:pt idx="14603">
                  <c:v>3.4285714285714284</c:v>
                </c:pt>
                <c:pt idx="14604">
                  <c:v>2.6666666666666665</c:v>
                </c:pt>
                <c:pt idx="14605">
                  <c:v>2.4</c:v>
                </c:pt>
                <c:pt idx="14606">
                  <c:v>3</c:v>
                </c:pt>
                <c:pt idx="14607">
                  <c:v>4.8</c:v>
                </c:pt>
                <c:pt idx="14608">
                  <c:v>2.6666666666666665</c:v>
                </c:pt>
                <c:pt idx="14609">
                  <c:v>2.6666666666666665</c:v>
                </c:pt>
                <c:pt idx="14610">
                  <c:v>4</c:v>
                </c:pt>
                <c:pt idx="14611">
                  <c:v>3</c:v>
                </c:pt>
                <c:pt idx="14612">
                  <c:v>3.4285714285714284</c:v>
                </c:pt>
                <c:pt idx="14613">
                  <c:v>3.4285714285714284</c:v>
                </c:pt>
                <c:pt idx="14614">
                  <c:v>3</c:v>
                </c:pt>
                <c:pt idx="14615">
                  <c:v>2.4</c:v>
                </c:pt>
                <c:pt idx="14616">
                  <c:v>2.4</c:v>
                </c:pt>
                <c:pt idx="14617">
                  <c:v>2.4</c:v>
                </c:pt>
                <c:pt idx="14618">
                  <c:v>2.4</c:v>
                </c:pt>
                <c:pt idx="14619">
                  <c:v>3</c:v>
                </c:pt>
                <c:pt idx="14620">
                  <c:v>3</c:v>
                </c:pt>
                <c:pt idx="14621">
                  <c:v>2.4</c:v>
                </c:pt>
                <c:pt idx="14622">
                  <c:v>2.1818181818181817</c:v>
                </c:pt>
                <c:pt idx="14623">
                  <c:v>2.4</c:v>
                </c:pt>
                <c:pt idx="14624">
                  <c:v>2.6666666666666665</c:v>
                </c:pt>
                <c:pt idx="14625">
                  <c:v>3.5714285714285716</c:v>
                </c:pt>
                <c:pt idx="14626">
                  <c:v>2.5</c:v>
                </c:pt>
                <c:pt idx="14627">
                  <c:v>2.7777777777777777</c:v>
                </c:pt>
                <c:pt idx="14628">
                  <c:v>2.5</c:v>
                </c:pt>
                <c:pt idx="14629">
                  <c:v>3.125</c:v>
                </c:pt>
                <c:pt idx="14630">
                  <c:v>3.5714285714285716</c:v>
                </c:pt>
                <c:pt idx="14631">
                  <c:v>3.5714285714285716</c:v>
                </c:pt>
                <c:pt idx="14632">
                  <c:v>2.2727272727272729</c:v>
                </c:pt>
                <c:pt idx="14633">
                  <c:v>3.125</c:v>
                </c:pt>
                <c:pt idx="14634">
                  <c:v>3.125</c:v>
                </c:pt>
                <c:pt idx="14635">
                  <c:v>2.5</c:v>
                </c:pt>
                <c:pt idx="14636">
                  <c:v>0</c:v>
                </c:pt>
                <c:pt idx="14637">
                  <c:v>3.125</c:v>
                </c:pt>
                <c:pt idx="14638">
                  <c:v>2.7777777777777777</c:v>
                </c:pt>
                <c:pt idx="14639">
                  <c:v>2.7777777777777777</c:v>
                </c:pt>
                <c:pt idx="14640">
                  <c:v>3.125</c:v>
                </c:pt>
                <c:pt idx="14641">
                  <c:v>2.5</c:v>
                </c:pt>
                <c:pt idx="14642">
                  <c:v>3.125</c:v>
                </c:pt>
                <c:pt idx="14643">
                  <c:v>2.7777777777777777</c:v>
                </c:pt>
                <c:pt idx="14644">
                  <c:v>3.125</c:v>
                </c:pt>
                <c:pt idx="14645">
                  <c:v>3.125</c:v>
                </c:pt>
                <c:pt idx="14646">
                  <c:v>3.125</c:v>
                </c:pt>
                <c:pt idx="14647">
                  <c:v>3.5714285714285716</c:v>
                </c:pt>
                <c:pt idx="14648">
                  <c:v>2.7777777777777777</c:v>
                </c:pt>
                <c:pt idx="14649">
                  <c:v>3.125</c:v>
                </c:pt>
                <c:pt idx="14650">
                  <c:v>2.5</c:v>
                </c:pt>
                <c:pt idx="14651">
                  <c:v>2.5</c:v>
                </c:pt>
                <c:pt idx="14652">
                  <c:v>2.5</c:v>
                </c:pt>
                <c:pt idx="14653">
                  <c:v>3.5714285714285716</c:v>
                </c:pt>
                <c:pt idx="14654">
                  <c:v>2.5</c:v>
                </c:pt>
                <c:pt idx="14655">
                  <c:v>3.125</c:v>
                </c:pt>
                <c:pt idx="14656">
                  <c:v>1.9230769230769231</c:v>
                </c:pt>
                <c:pt idx="14657">
                  <c:v>2.5</c:v>
                </c:pt>
                <c:pt idx="14658">
                  <c:v>1.7857142857142858</c:v>
                </c:pt>
                <c:pt idx="14659">
                  <c:v>4.166666666666667</c:v>
                </c:pt>
                <c:pt idx="14660">
                  <c:v>5</c:v>
                </c:pt>
                <c:pt idx="14661">
                  <c:v>2.2727272727272729</c:v>
                </c:pt>
                <c:pt idx="14662">
                  <c:v>2.7777777777777777</c:v>
                </c:pt>
                <c:pt idx="14663">
                  <c:v>3.125</c:v>
                </c:pt>
                <c:pt idx="14664">
                  <c:v>2.7777777777777777</c:v>
                </c:pt>
                <c:pt idx="14665">
                  <c:v>1.7857142857142858</c:v>
                </c:pt>
                <c:pt idx="14666">
                  <c:v>2.5</c:v>
                </c:pt>
                <c:pt idx="14667">
                  <c:v>1.9230769230769231</c:v>
                </c:pt>
                <c:pt idx="14668">
                  <c:v>1.7857142857142858</c:v>
                </c:pt>
                <c:pt idx="14669">
                  <c:v>3.5714285714285716</c:v>
                </c:pt>
                <c:pt idx="14670">
                  <c:v>4.166666666666667</c:v>
                </c:pt>
                <c:pt idx="14671">
                  <c:v>2.5</c:v>
                </c:pt>
                <c:pt idx="14672">
                  <c:v>2.5</c:v>
                </c:pt>
                <c:pt idx="14673">
                  <c:v>6.25</c:v>
                </c:pt>
                <c:pt idx="14674">
                  <c:v>2.7777777777777777</c:v>
                </c:pt>
                <c:pt idx="14675">
                  <c:v>2.2727272727272729</c:v>
                </c:pt>
                <c:pt idx="14676">
                  <c:v>2.5</c:v>
                </c:pt>
                <c:pt idx="14677">
                  <c:v>2.7777777777777777</c:v>
                </c:pt>
                <c:pt idx="14678">
                  <c:v>3.125</c:v>
                </c:pt>
                <c:pt idx="14679">
                  <c:v>3.125</c:v>
                </c:pt>
                <c:pt idx="14680">
                  <c:v>3.5714285714285716</c:v>
                </c:pt>
                <c:pt idx="14681">
                  <c:v>2.7777777777777777</c:v>
                </c:pt>
                <c:pt idx="14682">
                  <c:v>3.5714285714285716</c:v>
                </c:pt>
                <c:pt idx="14683">
                  <c:v>3.125</c:v>
                </c:pt>
                <c:pt idx="14684">
                  <c:v>3.125</c:v>
                </c:pt>
                <c:pt idx="14685">
                  <c:v>4.166666666666667</c:v>
                </c:pt>
                <c:pt idx="14686">
                  <c:v>2.2727272727272729</c:v>
                </c:pt>
                <c:pt idx="14687">
                  <c:v>2.5</c:v>
                </c:pt>
                <c:pt idx="14688">
                  <c:v>1.6666666666666667</c:v>
                </c:pt>
                <c:pt idx="14689">
                  <c:v>2.5</c:v>
                </c:pt>
                <c:pt idx="14690">
                  <c:v>2.0833333333333335</c:v>
                </c:pt>
                <c:pt idx="14691">
                  <c:v>3.5714285714285716</c:v>
                </c:pt>
                <c:pt idx="14692">
                  <c:v>3.125</c:v>
                </c:pt>
                <c:pt idx="14693">
                  <c:v>3.5714285714285716</c:v>
                </c:pt>
                <c:pt idx="14694">
                  <c:v>3.125</c:v>
                </c:pt>
                <c:pt idx="14695">
                  <c:v>2.5</c:v>
                </c:pt>
                <c:pt idx="14696">
                  <c:v>2.7777777777777777</c:v>
                </c:pt>
                <c:pt idx="14697">
                  <c:v>2.0833333333333335</c:v>
                </c:pt>
                <c:pt idx="14698">
                  <c:v>3.125</c:v>
                </c:pt>
                <c:pt idx="14699">
                  <c:v>2.5</c:v>
                </c:pt>
                <c:pt idx="14700">
                  <c:v>2.5</c:v>
                </c:pt>
                <c:pt idx="14701">
                  <c:v>3.125</c:v>
                </c:pt>
                <c:pt idx="14702">
                  <c:v>2.0833333333333335</c:v>
                </c:pt>
                <c:pt idx="14703">
                  <c:v>2.7777777777777777</c:v>
                </c:pt>
                <c:pt idx="14704">
                  <c:v>3.125</c:v>
                </c:pt>
                <c:pt idx="14705">
                  <c:v>3.125</c:v>
                </c:pt>
                <c:pt idx="14706">
                  <c:v>3.125</c:v>
                </c:pt>
                <c:pt idx="14707">
                  <c:v>3.125</c:v>
                </c:pt>
                <c:pt idx="14708">
                  <c:v>3.125</c:v>
                </c:pt>
                <c:pt idx="14709">
                  <c:v>2.7777777777777777</c:v>
                </c:pt>
                <c:pt idx="14710">
                  <c:v>3.5714285714285716</c:v>
                </c:pt>
                <c:pt idx="14711">
                  <c:v>2.5</c:v>
                </c:pt>
                <c:pt idx="14712">
                  <c:v>4.166666666666667</c:v>
                </c:pt>
                <c:pt idx="14713">
                  <c:v>1.5625</c:v>
                </c:pt>
                <c:pt idx="14714">
                  <c:v>2.5</c:v>
                </c:pt>
                <c:pt idx="14715">
                  <c:v>2.7777777777777777</c:v>
                </c:pt>
                <c:pt idx="14716">
                  <c:v>4.166666666666667</c:v>
                </c:pt>
                <c:pt idx="14717">
                  <c:v>2.5</c:v>
                </c:pt>
                <c:pt idx="14718">
                  <c:v>3.125</c:v>
                </c:pt>
                <c:pt idx="14719">
                  <c:v>2.7777777777777777</c:v>
                </c:pt>
                <c:pt idx="14720">
                  <c:v>2.2727272727272729</c:v>
                </c:pt>
                <c:pt idx="14721">
                  <c:v>2.7777777777777777</c:v>
                </c:pt>
                <c:pt idx="14722">
                  <c:v>3.125</c:v>
                </c:pt>
                <c:pt idx="14723">
                  <c:v>3.5714285714285716</c:v>
                </c:pt>
                <c:pt idx="14724">
                  <c:v>3.125</c:v>
                </c:pt>
                <c:pt idx="14725">
                  <c:v>2.2727272727272729</c:v>
                </c:pt>
                <c:pt idx="14726">
                  <c:v>2.7777777777777777</c:v>
                </c:pt>
                <c:pt idx="14727">
                  <c:v>2.7777777777777777</c:v>
                </c:pt>
                <c:pt idx="14728">
                  <c:v>3.125</c:v>
                </c:pt>
                <c:pt idx="14729">
                  <c:v>3.5714285714285716</c:v>
                </c:pt>
                <c:pt idx="14730">
                  <c:v>2.2727272727272729</c:v>
                </c:pt>
                <c:pt idx="14731">
                  <c:v>2.5</c:v>
                </c:pt>
                <c:pt idx="14732">
                  <c:v>3.5714285714285716</c:v>
                </c:pt>
                <c:pt idx="14733">
                  <c:v>3.125</c:v>
                </c:pt>
                <c:pt idx="14734">
                  <c:v>2.7777777777777777</c:v>
                </c:pt>
                <c:pt idx="14735">
                  <c:v>2.7777777777777777</c:v>
                </c:pt>
                <c:pt idx="14736">
                  <c:v>1.6666666666666667</c:v>
                </c:pt>
                <c:pt idx="14737">
                  <c:v>2.2727272727272729</c:v>
                </c:pt>
                <c:pt idx="14738">
                  <c:v>2.7777777777777777</c:v>
                </c:pt>
                <c:pt idx="14739">
                  <c:v>4.166666666666667</c:v>
                </c:pt>
                <c:pt idx="14740">
                  <c:v>3.125</c:v>
                </c:pt>
                <c:pt idx="14741">
                  <c:v>1.4705882352941178</c:v>
                </c:pt>
                <c:pt idx="14742">
                  <c:v>2.0833333333333335</c:v>
                </c:pt>
                <c:pt idx="14743">
                  <c:v>2.5</c:v>
                </c:pt>
                <c:pt idx="14744">
                  <c:v>1.7857142857142858</c:v>
                </c:pt>
                <c:pt idx="14745">
                  <c:v>1.9230769230769231</c:v>
                </c:pt>
                <c:pt idx="14746">
                  <c:v>3.125</c:v>
                </c:pt>
                <c:pt idx="14747">
                  <c:v>2.7777777777777777</c:v>
                </c:pt>
                <c:pt idx="14748">
                  <c:v>3.125</c:v>
                </c:pt>
                <c:pt idx="14749">
                  <c:v>2.5</c:v>
                </c:pt>
                <c:pt idx="14750">
                  <c:v>2.5</c:v>
                </c:pt>
                <c:pt idx="14751">
                  <c:v>1.9230769230769231</c:v>
                </c:pt>
                <c:pt idx="14752">
                  <c:v>1.4705882352941178</c:v>
                </c:pt>
                <c:pt idx="14753">
                  <c:v>2.2727272727272729</c:v>
                </c:pt>
                <c:pt idx="14754">
                  <c:v>2.5</c:v>
                </c:pt>
                <c:pt idx="14755">
                  <c:v>2.5</c:v>
                </c:pt>
                <c:pt idx="14756">
                  <c:v>2.5</c:v>
                </c:pt>
                <c:pt idx="14757">
                  <c:v>1.7857142857142858</c:v>
                </c:pt>
                <c:pt idx="14758">
                  <c:v>2.7777777777777777</c:v>
                </c:pt>
                <c:pt idx="14759">
                  <c:v>3.5714285714285716</c:v>
                </c:pt>
                <c:pt idx="14760">
                  <c:v>2.5</c:v>
                </c:pt>
                <c:pt idx="14761">
                  <c:v>4.166666666666667</c:v>
                </c:pt>
                <c:pt idx="14762">
                  <c:v>3.125</c:v>
                </c:pt>
                <c:pt idx="14763">
                  <c:v>2.5</c:v>
                </c:pt>
                <c:pt idx="14764">
                  <c:v>3.125</c:v>
                </c:pt>
                <c:pt idx="14765">
                  <c:v>2.7777777777777777</c:v>
                </c:pt>
                <c:pt idx="14766">
                  <c:v>2.7777777777777777</c:v>
                </c:pt>
                <c:pt idx="14767">
                  <c:v>2.3333333333333335</c:v>
                </c:pt>
                <c:pt idx="14768">
                  <c:v>4.166666666666667</c:v>
                </c:pt>
                <c:pt idx="14769">
                  <c:v>2.5</c:v>
                </c:pt>
                <c:pt idx="14770">
                  <c:v>4.166666666666667</c:v>
                </c:pt>
                <c:pt idx="14771">
                  <c:v>4.333333333333333</c:v>
                </c:pt>
                <c:pt idx="14772">
                  <c:v>3.25</c:v>
                </c:pt>
                <c:pt idx="14773">
                  <c:v>4.333333333333333</c:v>
                </c:pt>
                <c:pt idx="14774">
                  <c:v>3.25</c:v>
                </c:pt>
                <c:pt idx="14775">
                  <c:v>2.3636363636363638</c:v>
                </c:pt>
                <c:pt idx="14776">
                  <c:v>2.8888888888888888</c:v>
                </c:pt>
                <c:pt idx="14777">
                  <c:v>2.3636363636363638</c:v>
                </c:pt>
                <c:pt idx="14778">
                  <c:v>3.25</c:v>
                </c:pt>
                <c:pt idx="14779">
                  <c:v>2.8888888888888888</c:v>
                </c:pt>
                <c:pt idx="14780">
                  <c:v>2.1666666666666665</c:v>
                </c:pt>
                <c:pt idx="14781">
                  <c:v>2.8888888888888888</c:v>
                </c:pt>
                <c:pt idx="14782">
                  <c:v>2.1666666666666665</c:v>
                </c:pt>
                <c:pt idx="14783">
                  <c:v>2.8888888888888888</c:v>
                </c:pt>
                <c:pt idx="14784">
                  <c:v>2.8888888888888888</c:v>
                </c:pt>
                <c:pt idx="14785">
                  <c:v>2.3636363636363638</c:v>
                </c:pt>
                <c:pt idx="14786">
                  <c:v>2.3636363636363638</c:v>
                </c:pt>
                <c:pt idx="14787">
                  <c:v>2.6</c:v>
                </c:pt>
                <c:pt idx="14788">
                  <c:v>2.3636363636363638</c:v>
                </c:pt>
                <c:pt idx="14789">
                  <c:v>2.6</c:v>
                </c:pt>
                <c:pt idx="14790">
                  <c:v>2.8333333333333335</c:v>
                </c:pt>
                <c:pt idx="14791">
                  <c:v>2.3636363636363638</c:v>
                </c:pt>
                <c:pt idx="14792">
                  <c:v>3.7142857142857144</c:v>
                </c:pt>
                <c:pt idx="14793">
                  <c:v>3.7142857142857144</c:v>
                </c:pt>
                <c:pt idx="14794">
                  <c:v>2.6</c:v>
                </c:pt>
                <c:pt idx="14795">
                  <c:v>2.3636363636363638</c:v>
                </c:pt>
                <c:pt idx="14796">
                  <c:v>1.8571428571428572</c:v>
                </c:pt>
                <c:pt idx="14797">
                  <c:v>2</c:v>
                </c:pt>
                <c:pt idx="14798">
                  <c:v>3.25</c:v>
                </c:pt>
                <c:pt idx="14799">
                  <c:v>2.3636363636363638</c:v>
                </c:pt>
                <c:pt idx="14800">
                  <c:v>3.25</c:v>
                </c:pt>
                <c:pt idx="14801">
                  <c:v>3.7142857142857144</c:v>
                </c:pt>
                <c:pt idx="14802">
                  <c:v>3.25</c:v>
                </c:pt>
                <c:pt idx="14803">
                  <c:v>2.6</c:v>
                </c:pt>
                <c:pt idx="14804">
                  <c:v>2.3636363636363638</c:v>
                </c:pt>
                <c:pt idx="14805">
                  <c:v>2.3636363636363638</c:v>
                </c:pt>
                <c:pt idx="14806">
                  <c:v>2.8888888888888888</c:v>
                </c:pt>
                <c:pt idx="14807">
                  <c:v>4.333333333333333</c:v>
                </c:pt>
                <c:pt idx="14808">
                  <c:v>2.6</c:v>
                </c:pt>
                <c:pt idx="14809">
                  <c:v>2.3636363636363638</c:v>
                </c:pt>
                <c:pt idx="14810">
                  <c:v>3.25</c:v>
                </c:pt>
                <c:pt idx="14811">
                  <c:v>3.7142857142857144</c:v>
                </c:pt>
                <c:pt idx="14812">
                  <c:v>2.3636363636363638</c:v>
                </c:pt>
                <c:pt idx="14813">
                  <c:v>2.3636363636363638</c:v>
                </c:pt>
                <c:pt idx="14814">
                  <c:v>2.6</c:v>
                </c:pt>
                <c:pt idx="14815">
                  <c:v>3.25</c:v>
                </c:pt>
                <c:pt idx="14816">
                  <c:v>2.6</c:v>
                </c:pt>
                <c:pt idx="14817">
                  <c:v>2.8888888888888888</c:v>
                </c:pt>
                <c:pt idx="14818">
                  <c:v>2.8888888888888888</c:v>
                </c:pt>
                <c:pt idx="14819">
                  <c:v>2.8888888888888888</c:v>
                </c:pt>
                <c:pt idx="14820">
                  <c:v>2.6</c:v>
                </c:pt>
                <c:pt idx="14821">
                  <c:v>1.7333333333333334</c:v>
                </c:pt>
                <c:pt idx="14822">
                  <c:v>2.6</c:v>
                </c:pt>
                <c:pt idx="14823">
                  <c:v>1.8571428571428572</c:v>
                </c:pt>
                <c:pt idx="14824">
                  <c:v>2.6</c:v>
                </c:pt>
                <c:pt idx="14825">
                  <c:v>2.3636363636363638</c:v>
                </c:pt>
                <c:pt idx="14826">
                  <c:v>2.8888888888888888</c:v>
                </c:pt>
                <c:pt idx="14827">
                  <c:v>3.7142857142857144</c:v>
                </c:pt>
                <c:pt idx="14828">
                  <c:v>2.3636363636363638</c:v>
                </c:pt>
                <c:pt idx="14829">
                  <c:v>2.6</c:v>
                </c:pt>
                <c:pt idx="14830">
                  <c:v>2.6</c:v>
                </c:pt>
                <c:pt idx="14831">
                  <c:v>2.6</c:v>
                </c:pt>
                <c:pt idx="14832">
                  <c:v>2</c:v>
                </c:pt>
                <c:pt idx="14833">
                  <c:v>2</c:v>
                </c:pt>
                <c:pt idx="14834">
                  <c:v>3.25</c:v>
                </c:pt>
                <c:pt idx="14835">
                  <c:v>2.6</c:v>
                </c:pt>
                <c:pt idx="14836">
                  <c:v>2.1666666666666665</c:v>
                </c:pt>
                <c:pt idx="14837">
                  <c:v>2.3636363636363638</c:v>
                </c:pt>
                <c:pt idx="14838">
                  <c:v>2.1666666666666665</c:v>
                </c:pt>
                <c:pt idx="14839">
                  <c:v>2.8888888888888888</c:v>
                </c:pt>
                <c:pt idx="14840">
                  <c:v>2</c:v>
                </c:pt>
                <c:pt idx="14841">
                  <c:v>2.8888888888888888</c:v>
                </c:pt>
                <c:pt idx="14842">
                  <c:v>2.8888888888888888</c:v>
                </c:pt>
                <c:pt idx="14843">
                  <c:v>3.25</c:v>
                </c:pt>
                <c:pt idx="14844">
                  <c:v>3.7142857142857144</c:v>
                </c:pt>
                <c:pt idx="14845">
                  <c:v>3.7142857142857144</c:v>
                </c:pt>
                <c:pt idx="14846">
                  <c:v>2.8888888888888888</c:v>
                </c:pt>
                <c:pt idx="14847">
                  <c:v>2.1666666666666665</c:v>
                </c:pt>
                <c:pt idx="14848">
                  <c:v>2.8888888888888888</c:v>
                </c:pt>
                <c:pt idx="14849">
                  <c:v>2.6</c:v>
                </c:pt>
                <c:pt idx="14850">
                  <c:v>4.333333333333333</c:v>
                </c:pt>
                <c:pt idx="14851">
                  <c:v>2.8888888888888888</c:v>
                </c:pt>
                <c:pt idx="14852">
                  <c:v>3.7142857142857144</c:v>
                </c:pt>
                <c:pt idx="14853">
                  <c:v>2.3636363636363638</c:v>
                </c:pt>
                <c:pt idx="14854">
                  <c:v>2.6</c:v>
                </c:pt>
                <c:pt idx="14855">
                  <c:v>2.1666666666666665</c:v>
                </c:pt>
                <c:pt idx="14856">
                  <c:v>2.8888888888888888</c:v>
                </c:pt>
                <c:pt idx="14857">
                  <c:v>2.3636363636363638</c:v>
                </c:pt>
                <c:pt idx="14858">
                  <c:v>3.25</c:v>
                </c:pt>
                <c:pt idx="14859">
                  <c:v>4.333333333333333</c:v>
                </c:pt>
                <c:pt idx="14860">
                  <c:v>5.2</c:v>
                </c:pt>
                <c:pt idx="14861">
                  <c:v>3.25</c:v>
                </c:pt>
                <c:pt idx="14862">
                  <c:v>2.3636363636363638</c:v>
                </c:pt>
                <c:pt idx="14863">
                  <c:v>3.25</c:v>
                </c:pt>
                <c:pt idx="14864">
                  <c:v>3.25</c:v>
                </c:pt>
                <c:pt idx="14865">
                  <c:v>2.8888888888888888</c:v>
                </c:pt>
                <c:pt idx="14866">
                  <c:v>3.25</c:v>
                </c:pt>
                <c:pt idx="14867">
                  <c:v>3.7142857142857144</c:v>
                </c:pt>
                <c:pt idx="14868">
                  <c:v>3.7142857142857144</c:v>
                </c:pt>
                <c:pt idx="14869">
                  <c:v>2.8888888888888888</c:v>
                </c:pt>
                <c:pt idx="14870">
                  <c:v>3.25</c:v>
                </c:pt>
                <c:pt idx="14871">
                  <c:v>3.25</c:v>
                </c:pt>
                <c:pt idx="14872">
                  <c:v>2.8888888888888888</c:v>
                </c:pt>
                <c:pt idx="14873">
                  <c:v>3.7142857142857144</c:v>
                </c:pt>
                <c:pt idx="14874">
                  <c:v>2.6</c:v>
                </c:pt>
                <c:pt idx="14875">
                  <c:v>2.3636363636363638</c:v>
                </c:pt>
                <c:pt idx="14876">
                  <c:v>2</c:v>
                </c:pt>
                <c:pt idx="14877">
                  <c:v>3.25</c:v>
                </c:pt>
                <c:pt idx="14878">
                  <c:v>2.1666666666666665</c:v>
                </c:pt>
                <c:pt idx="14879">
                  <c:v>2.6</c:v>
                </c:pt>
                <c:pt idx="14880">
                  <c:v>2.6</c:v>
                </c:pt>
                <c:pt idx="14881">
                  <c:v>3.7142857142857144</c:v>
                </c:pt>
                <c:pt idx="14882">
                  <c:v>2.3636363636363638</c:v>
                </c:pt>
                <c:pt idx="14883">
                  <c:v>1.7333333333333334</c:v>
                </c:pt>
                <c:pt idx="14884">
                  <c:v>3.25</c:v>
                </c:pt>
                <c:pt idx="14885">
                  <c:v>2.6</c:v>
                </c:pt>
                <c:pt idx="14886">
                  <c:v>2.8888888888888888</c:v>
                </c:pt>
                <c:pt idx="14887">
                  <c:v>2.3636363636363638</c:v>
                </c:pt>
                <c:pt idx="14888">
                  <c:v>3.25</c:v>
                </c:pt>
                <c:pt idx="14889">
                  <c:v>2.1666666666666665</c:v>
                </c:pt>
                <c:pt idx="14890">
                  <c:v>3.7142857142857144</c:v>
                </c:pt>
                <c:pt idx="14891">
                  <c:v>3.25</c:v>
                </c:pt>
                <c:pt idx="14892">
                  <c:v>3.7142857142857144</c:v>
                </c:pt>
                <c:pt idx="14893">
                  <c:v>3.7142857142857144</c:v>
                </c:pt>
                <c:pt idx="14894">
                  <c:v>3.25</c:v>
                </c:pt>
                <c:pt idx="14895">
                  <c:v>3.7142857142857144</c:v>
                </c:pt>
                <c:pt idx="14896">
                  <c:v>2.6</c:v>
                </c:pt>
                <c:pt idx="14897">
                  <c:v>1.5294117647058822</c:v>
                </c:pt>
                <c:pt idx="14898">
                  <c:v>3.8571428571428572</c:v>
                </c:pt>
                <c:pt idx="14899">
                  <c:v>2.7</c:v>
                </c:pt>
                <c:pt idx="14900">
                  <c:v>3.375</c:v>
                </c:pt>
                <c:pt idx="14901">
                  <c:v>2.4545454545454546</c:v>
                </c:pt>
                <c:pt idx="14902">
                  <c:v>3.375</c:v>
                </c:pt>
                <c:pt idx="14903">
                  <c:v>3.375</c:v>
                </c:pt>
                <c:pt idx="14904">
                  <c:v>2.4545454545454546</c:v>
                </c:pt>
                <c:pt idx="14905">
                  <c:v>3.375</c:v>
                </c:pt>
                <c:pt idx="14906">
                  <c:v>3</c:v>
                </c:pt>
                <c:pt idx="14907">
                  <c:v>2.4545454545454546</c:v>
                </c:pt>
                <c:pt idx="14908">
                  <c:v>2.0769230769230771</c:v>
                </c:pt>
                <c:pt idx="14909">
                  <c:v>2.4545454545454546</c:v>
                </c:pt>
                <c:pt idx="14910">
                  <c:v>3.375</c:v>
                </c:pt>
                <c:pt idx="14911">
                  <c:v>3</c:v>
                </c:pt>
                <c:pt idx="14912">
                  <c:v>2.0769230769230771</c:v>
                </c:pt>
                <c:pt idx="14913">
                  <c:v>2.7</c:v>
                </c:pt>
                <c:pt idx="14914">
                  <c:v>3.8571428571428572</c:v>
                </c:pt>
                <c:pt idx="14915">
                  <c:v>2.4545454545454546</c:v>
                </c:pt>
                <c:pt idx="14916">
                  <c:v>3</c:v>
                </c:pt>
                <c:pt idx="14917">
                  <c:v>2.25</c:v>
                </c:pt>
                <c:pt idx="14918">
                  <c:v>3.8571428571428572</c:v>
                </c:pt>
                <c:pt idx="14919">
                  <c:v>2.0769230769230771</c:v>
                </c:pt>
                <c:pt idx="14920">
                  <c:v>3</c:v>
                </c:pt>
                <c:pt idx="14921">
                  <c:v>3.8571428571428572</c:v>
                </c:pt>
                <c:pt idx="14922">
                  <c:v>2.4545454545454546</c:v>
                </c:pt>
                <c:pt idx="14923">
                  <c:v>2.7</c:v>
                </c:pt>
                <c:pt idx="14924">
                  <c:v>2.4545454545454546</c:v>
                </c:pt>
                <c:pt idx="14925">
                  <c:v>3.8571428571428572</c:v>
                </c:pt>
                <c:pt idx="14926">
                  <c:v>1.588235294117647</c:v>
                </c:pt>
                <c:pt idx="14927">
                  <c:v>2.4545454545454546</c:v>
                </c:pt>
                <c:pt idx="14928">
                  <c:v>3</c:v>
                </c:pt>
                <c:pt idx="14929">
                  <c:v>1.6875</c:v>
                </c:pt>
                <c:pt idx="14930">
                  <c:v>2.7</c:v>
                </c:pt>
                <c:pt idx="14931">
                  <c:v>3</c:v>
                </c:pt>
                <c:pt idx="14932">
                  <c:v>3.375</c:v>
                </c:pt>
                <c:pt idx="14933">
                  <c:v>3</c:v>
                </c:pt>
                <c:pt idx="14934">
                  <c:v>3</c:v>
                </c:pt>
                <c:pt idx="14935">
                  <c:v>2.25</c:v>
                </c:pt>
                <c:pt idx="14936">
                  <c:v>1.8</c:v>
                </c:pt>
                <c:pt idx="14937">
                  <c:v>3</c:v>
                </c:pt>
                <c:pt idx="14938">
                  <c:v>1.8</c:v>
                </c:pt>
                <c:pt idx="14939">
                  <c:v>2.7</c:v>
                </c:pt>
                <c:pt idx="14940">
                  <c:v>2.25</c:v>
                </c:pt>
                <c:pt idx="14941">
                  <c:v>2.7</c:v>
                </c:pt>
                <c:pt idx="14942">
                  <c:v>3</c:v>
                </c:pt>
                <c:pt idx="14943">
                  <c:v>2.4545454545454546</c:v>
                </c:pt>
                <c:pt idx="14944">
                  <c:v>3.8571428571428572</c:v>
                </c:pt>
                <c:pt idx="14945">
                  <c:v>3.8571428571428572</c:v>
                </c:pt>
                <c:pt idx="14946">
                  <c:v>3</c:v>
                </c:pt>
                <c:pt idx="14947">
                  <c:v>2.0769230769230771</c:v>
                </c:pt>
                <c:pt idx="14948">
                  <c:v>3.375</c:v>
                </c:pt>
                <c:pt idx="14949">
                  <c:v>2.7</c:v>
                </c:pt>
                <c:pt idx="14950">
                  <c:v>3.8571428571428572</c:v>
                </c:pt>
                <c:pt idx="14951">
                  <c:v>3.8571428571428572</c:v>
                </c:pt>
                <c:pt idx="14952">
                  <c:v>3.375</c:v>
                </c:pt>
                <c:pt idx="14953">
                  <c:v>2.8571428571428572</c:v>
                </c:pt>
                <c:pt idx="14954">
                  <c:v>3.375</c:v>
                </c:pt>
                <c:pt idx="14955">
                  <c:v>2.0769230769230771</c:v>
                </c:pt>
                <c:pt idx="14956">
                  <c:v>2.7</c:v>
                </c:pt>
                <c:pt idx="14957">
                  <c:v>3</c:v>
                </c:pt>
                <c:pt idx="14958">
                  <c:v>1.588235294117647</c:v>
                </c:pt>
                <c:pt idx="14959">
                  <c:v>2.7</c:v>
                </c:pt>
                <c:pt idx="14960">
                  <c:v>4.5</c:v>
                </c:pt>
                <c:pt idx="14961">
                  <c:v>3</c:v>
                </c:pt>
                <c:pt idx="14962">
                  <c:v>2.25</c:v>
                </c:pt>
                <c:pt idx="14963">
                  <c:v>3.375</c:v>
                </c:pt>
                <c:pt idx="14964">
                  <c:v>1.8</c:v>
                </c:pt>
                <c:pt idx="14965">
                  <c:v>2.4545454545454546</c:v>
                </c:pt>
                <c:pt idx="14966">
                  <c:v>3.8571428571428572</c:v>
                </c:pt>
                <c:pt idx="14967">
                  <c:v>3.375</c:v>
                </c:pt>
                <c:pt idx="14968">
                  <c:v>1.8</c:v>
                </c:pt>
                <c:pt idx="14969">
                  <c:v>2.4545454545454546</c:v>
                </c:pt>
                <c:pt idx="14970">
                  <c:v>3</c:v>
                </c:pt>
                <c:pt idx="14971">
                  <c:v>2.4545454545454546</c:v>
                </c:pt>
                <c:pt idx="14972">
                  <c:v>2.0769230769230771</c:v>
                </c:pt>
                <c:pt idx="14973">
                  <c:v>2.4545454545454546</c:v>
                </c:pt>
                <c:pt idx="14974">
                  <c:v>3</c:v>
                </c:pt>
                <c:pt idx="14975">
                  <c:v>1.8</c:v>
                </c:pt>
                <c:pt idx="14976">
                  <c:v>3.375</c:v>
                </c:pt>
                <c:pt idx="14977">
                  <c:v>3.8571428571428572</c:v>
                </c:pt>
                <c:pt idx="14978">
                  <c:v>3</c:v>
                </c:pt>
                <c:pt idx="14979">
                  <c:v>3</c:v>
                </c:pt>
                <c:pt idx="14980">
                  <c:v>3.375</c:v>
                </c:pt>
                <c:pt idx="14981">
                  <c:v>3.8571428571428572</c:v>
                </c:pt>
                <c:pt idx="14982">
                  <c:v>1.35</c:v>
                </c:pt>
                <c:pt idx="14983">
                  <c:v>3</c:v>
                </c:pt>
                <c:pt idx="14984">
                  <c:v>2.4545454545454546</c:v>
                </c:pt>
                <c:pt idx="14985">
                  <c:v>3.375</c:v>
                </c:pt>
                <c:pt idx="14986">
                  <c:v>2.4545454545454546</c:v>
                </c:pt>
                <c:pt idx="14987">
                  <c:v>3</c:v>
                </c:pt>
                <c:pt idx="14988">
                  <c:v>2.7</c:v>
                </c:pt>
                <c:pt idx="14989">
                  <c:v>2.4545454545454546</c:v>
                </c:pt>
                <c:pt idx="14990">
                  <c:v>3</c:v>
                </c:pt>
                <c:pt idx="14991">
                  <c:v>3</c:v>
                </c:pt>
                <c:pt idx="14992">
                  <c:v>1.173913043478261</c:v>
                </c:pt>
                <c:pt idx="14993">
                  <c:v>3.375</c:v>
                </c:pt>
                <c:pt idx="14994">
                  <c:v>2.7</c:v>
                </c:pt>
                <c:pt idx="14995">
                  <c:v>2.7</c:v>
                </c:pt>
                <c:pt idx="14996">
                  <c:v>2.7</c:v>
                </c:pt>
                <c:pt idx="14997">
                  <c:v>3.375</c:v>
                </c:pt>
                <c:pt idx="14998">
                  <c:v>3</c:v>
                </c:pt>
                <c:pt idx="14999">
                  <c:v>2.0769230769230771</c:v>
                </c:pt>
                <c:pt idx="15000">
                  <c:v>3</c:v>
                </c:pt>
                <c:pt idx="15001">
                  <c:v>1.9285714285714286</c:v>
                </c:pt>
                <c:pt idx="15002">
                  <c:v>2.4545454545454546</c:v>
                </c:pt>
                <c:pt idx="15003">
                  <c:v>3.375</c:v>
                </c:pt>
                <c:pt idx="15004">
                  <c:v>1.9285714285714286</c:v>
                </c:pt>
                <c:pt idx="15005">
                  <c:v>2.7</c:v>
                </c:pt>
                <c:pt idx="15006">
                  <c:v>3.8571428571428572</c:v>
                </c:pt>
                <c:pt idx="15007">
                  <c:v>3</c:v>
                </c:pt>
                <c:pt idx="15008">
                  <c:v>3</c:v>
                </c:pt>
                <c:pt idx="15009">
                  <c:v>2.7</c:v>
                </c:pt>
                <c:pt idx="15010">
                  <c:v>2.7</c:v>
                </c:pt>
                <c:pt idx="15011">
                  <c:v>2.4545454545454546</c:v>
                </c:pt>
                <c:pt idx="15012">
                  <c:v>1.9285714285714286</c:v>
                </c:pt>
                <c:pt idx="15013">
                  <c:v>2.0769230769230771</c:v>
                </c:pt>
                <c:pt idx="15014">
                  <c:v>1.9285714285714286</c:v>
                </c:pt>
                <c:pt idx="15015">
                  <c:v>2.25</c:v>
                </c:pt>
                <c:pt idx="15016">
                  <c:v>3</c:v>
                </c:pt>
                <c:pt idx="15017">
                  <c:v>3</c:v>
                </c:pt>
                <c:pt idx="15018">
                  <c:v>3.375</c:v>
                </c:pt>
                <c:pt idx="15019">
                  <c:v>2.7</c:v>
                </c:pt>
                <c:pt idx="15020">
                  <c:v>3</c:v>
                </c:pt>
                <c:pt idx="15021">
                  <c:v>3</c:v>
                </c:pt>
                <c:pt idx="15022">
                  <c:v>3.375</c:v>
                </c:pt>
                <c:pt idx="15023">
                  <c:v>3</c:v>
                </c:pt>
                <c:pt idx="15024">
                  <c:v>4.5</c:v>
                </c:pt>
                <c:pt idx="15025">
                  <c:v>2.25</c:v>
                </c:pt>
                <c:pt idx="15026">
                  <c:v>3.375</c:v>
                </c:pt>
                <c:pt idx="15027">
                  <c:v>3</c:v>
                </c:pt>
                <c:pt idx="15028">
                  <c:v>3.8571428571428572</c:v>
                </c:pt>
                <c:pt idx="15029">
                  <c:v>1.8</c:v>
                </c:pt>
                <c:pt idx="15030">
                  <c:v>5.4</c:v>
                </c:pt>
                <c:pt idx="15031">
                  <c:v>4.5</c:v>
                </c:pt>
                <c:pt idx="15032">
                  <c:v>1.9285714285714286</c:v>
                </c:pt>
                <c:pt idx="15033">
                  <c:v>1.8</c:v>
                </c:pt>
                <c:pt idx="15034">
                  <c:v>3.375</c:v>
                </c:pt>
                <c:pt idx="15035">
                  <c:v>2.7</c:v>
                </c:pt>
                <c:pt idx="15036">
                  <c:v>3</c:v>
                </c:pt>
                <c:pt idx="15037">
                  <c:v>3.8571428571428572</c:v>
                </c:pt>
                <c:pt idx="15038">
                  <c:v>1.9285714285714286</c:v>
                </c:pt>
                <c:pt idx="15039">
                  <c:v>3</c:v>
                </c:pt>
                <c:pt idx="15040">
                  <c:v>3.375</c:v>
                </c:pt>
                <c:pt idx="15041">
                  <c:v>2.7</c:v>
                </c:pt>
                <c:pt idx="15042">
                  <c:v>2.7</c:v>
                </c:pt>
                <c:pt idx="15043">
                  <c:v>3</c:v>
                </c:pt>
                <c:pt idx="15044">
                  <c:v>3</c:v>
                </c:pt>
                <c:pt idx="15045">
                  <c:v>3.375</c:v>
                </c:pt>
                <c:pt idx="15046">
                  <c:v>2.4545454545454546</c:v>
                </c:pt>
                <c:pt idx="15047">
                  <c:v>3.375</c:v>
                </c:pt>
                <c:pt idx="15048">
                  <c:v>2.7</c:v>
                </c:pt>
                <c:pt idx="15049">
                  <c:v>2.25</c:v>
                </c:pt>
                <c:pt idx="15050">
                  <c:v>3.5</c:v>
                </c:pt>
                <c:pt idx="15051">
                  <c:v>3.5</c:v>
                </c:pt>
                <c:pt idx="15052">
                  <c:v>3.5</c:v>
                </c:pt>
                <c:pt idx="15053">
                  <c:v>3.1111111111111112</c:v>
                </c:pt>
                <c:pt idx="15054">
                  <c:v>0</c:v>
                </c:pt>
                <c:pt idx="15055">
                  <c:v>3.5</c:v>
                </c:pt>
                <c:pt idx="15056">
                  <c:v>3.1111111111111112</c:v>
                </c:pt>
                <c:pt idx="15057">
                  <c:v>2.5454545454545454</c:v>
                </c:pt>
                <c:pt idx="15058">
                  <c:v>3.1111111111111112</c:v>
                </c:pt>
                <c:pt idx="15059">
                  <c:v>2.8</c:v>
                </c:pt>
                <c:pt idx="15060">
                  <c:v>2.8</c:v>
                </c:pt>
                <c:pt idx="15061">
                  <c:v>2.5454545454545454</c:v>
                </c:pt>
                <c:pt idx="15062">
                  <c:v>4</c:v>
                </c:pt>
                <c:pt idx="15063">
                  <c:v>3.1111111111111112</c:v>
                </c:pt>
                <c:pt idx="15064">
                  <c:v>3.1111111111111112</c:v>
                </c:pt>
                <c:pt idx="15065">
                  <c:v>1.75</c:v>
                </c:pt>
                <c:pt idx="15066">
                  <c:v>2.1538461538461537</c:v>
                </c:pt>
                <c:pt idx="15067">
                  <c:v>2.8</c:v>
                </c:pt>
                <c:pt idx="15068">
                  <c:v>3.1111111111111112</c:v>
                </c:pt>
                <c:pt idx="15069">
                  <c:v>2.5454545454545454</c:v>
                </c:pt>
                <c:pt idx="15070">
                  <c:v>2</c:v>
                </c:pt>
                <c:pt idx="15071">
                  <c:v>2.5454545454545454</c:v>
                </c:pt>
                <c:pt idx="15072">
                  <c:v>2.3333333333333335</c:v>
                </c:pt>
                <c:pt idx="15073">
                  <c:v>2.5454545454545454</c:v>
                </c:pt>
                <c:pt idx="15074">
                  <c:v>4</c:v>
                </c:pt>
                <c:pt idx="15075">
                  <c:v>3.5</c:v>
                </c:pt>
                <c:pt idx="15076">
                  <c:v>2.1538461538461537</c:v>
                </c:pt>
                <c:pt idx="15077">
                  <c:v>3.1111111111111112</c:v>
                </c:pt>
                <c:pt idx="15078">
                  <c:v>3.1111111111111112</c:v>
                </c:pt>
                <c:pt idx="15079">
                  <c:v>4.666666666666667</c:v>
                </c:pt>
                <c:pt idx="15080">
                  <c:v>3.5</c:v>
                </c:pt>
                <c:pt idx="15081">
                  <c:v>1.4</c:v>
                </c:pt>
                <c:pt idx="15082">
                  <c:v>2</c:v>
                </c:pt>
                <c:pt idx="15083">
                  <c:v>3.5</c:v>
                </c:pt>
                <c:pt idx="15084">
                  <c:v>3.5</c:v>
                </c:pt>
                <c:pt idx="15085">
                  <c:v>3.1111111111111112</c:v>
                </c:pt>
                <c:pt idx="15086">
                  <c:v>3.5</c:v>
                </c:pt>
                <c:pt idx="15087">
                  <c:v>3.1111111111111112</c:v>
                </c:pt>
                <c:pt idx="15088">
                  <c:v>2.5454545454545454</c:v>
                </c:pt>
                <c:pt idx="15089">
                  <c:v>2.3333333333333335</c:v>
                </c:pt>
                <c:pt idx="15090">
                  <c:v>1.8666666666666667</c:v>
                </c:pt>
                <c:pt idx="15091">
                  <c:v>2.5454545454545454</c:v>
                </c:pt>
                <c:pt idx="15092">
                  <c:v>3.1111111111111112</c:v>
                </c:pt>
                <c:pt idx="15093">
                  <c:v>2.8</c:v>
                </c:pt>
                <c:pt idx="15094">
                  <c:v>3.5</c:v>
                </c:pt>
                <c:pt idx="15095">
                  <c:v>2.8</c:v>
                </c:pt>
                <c:pt idx="15096">
                  <c:v>1.0769230769230769</c:v>
                </c:pt>
                <c:pt idx="15097">
                  <c:v>2.3333333333333335</c:v>
                </c:pt>
                <c:pt idx="15098">
                  <c:v>3.5</c:v>
                </c:pt>
                <c:pt idx="15099">
                  <c:v>2.5454545454545454</c:v>
                </c:pt>
                <c:pt idx="15100">
                  <c:v>1.75</c:v>
                </c:pt>
                <c:pt idx="15101">
                  <c:v>3.1111111111111112</c:v>
                </c:pt>
                <c:pt idx="15102">
                  <c:v>3.5</c:v>
                </c:pt>
                <c:pt idx="15103">
                  <c:v>2.8</c:v>
                </c:pt>
                <c:pt idx="15104">
                  <c:v>2.8</c:v>
                </c:pt>
                <c:pt idx="15105">
                  <c:v>2.5454545454545454</c:v>
                </c:pt>
                <c:pt idx="15106">
                  <c:v>3.5</c:v>
                </c:pt>
                <c:pt idx="15107">
                  <c:v>4</c:v>
                </c:pt>
                <c:pt idx="15108">
                  <c:v>2.3333333333333335</c:v>
                </c:pt>
                <c:pt idx="15109">
                  <c:v>2.8</c:v>
                </c:pt>
                <c:pt idx="15110">
                  <c:v>4.666666666666667</c:v>
                </c:pt>
                <c:pt idx="15111">
                  <c:v>2.8</c:v>
                </c:pt>
                <c:pt idx="15112">
                  <c:v>3.5</c:v>
                </c:pt>
                <c:pt idx="15113">
                  <c:v>2.8</c:v>
                </c:pt>
                <c:pt idx="15114">
                  <c:v>3.5</c:v>
                </c:pt>
                <c:pt idx="15115">
                  <c:v>2.8</c:v>
                </c:pt>
                <c:pt idx="15116">
                  <c:v>2.8</c:v>
                </c:pt>
                <c:pt idx="15117">
                  <c:v>4</c:v>
                </c:pt>
                <c:pt idx="15118">
                  <c:v>3.1111111111111112</c:v>
                </c:pt>
                <c:pt idx="15119">
                  <c:v>3.1111111111111112</c:v>
                </c:pt>
                <c:pt idx="15120">
                  <c:v>1.8666666666666667</c:v>
                </c:pt>
                <c:pt idx="15121">
                  <c:v>4.666666666666667</c:v>
                </c:pt>
                <c:pt idx="15122">
                  <c:v>2.5454545454545454</c:v>
                </c:pt>
                <c:pt idx="15123">
                  <c:v>2</c:v>
                </c:pt>
                <c:pt idx="15124">
                  <c:v>2</c:v>
                </c:pt>
                <c:pt idx="15125">
                  <c:v>2.1538461538461537</c:v>
                </c:pt>
                <c:pt idx="15126">
                  <c:v>2.8</c:v>
                </c:pt>
                <c:pt idx="15127">
                  <c:v>2.8</c:v>
                </c:pt>
                <c:pt idx="15128">
                  <c:v>2.8</c:v>
                </c:pt>
                <c:pt idx="15129">
                  <c:v>2.3333333333333335</c:v>
                </c:pt>
                <c:pt idx="15130">
                  <c:v>2.5454545454545454</c:v>
                </c:pt>
                <c:pt idx="15131">
                  <c:v>2.8</c:v>
                </c:pt>
                <c:pt idx="15132">
                  <c:v>4</c:v>
                </c:pt>
                <c:pt idx="15133">
                  <c:v>2.8</c:v>
                </c:pt>
                <c:pt idx="15134">
                  <c:v>2.8</c:v>
                </c:pt>
                <c:pt idx="15135">
                  <c:v>2.8</c:v>
                </c:pt>
                <c:pt idx="15136">
                  <c:v>1.75</c:v>
                </c:pt>
                <c:pt idx="15137">
                  <c:v>3.5</c:v>
                </c:pt>
                <c:pt idx="15138">
                  <c:v>3.5</c:v>
                </c:pt>
                <c:pt idx="15139">
                  <c:v>2.5454545454545454</c:v>
                </c:pt>
                <c:pt idx="15140">
                  <c:v>3.1111111111111112</c:v>
                </c:pt>
                <c:pt idx="15141">
                  <c:v>2.1538461538461537</c:v>
                </c:pt>
                <c:pt idx="15142">
                  <c:v>4</c:v>
                </c:pt>
                <c:pt idx="15143">
                  <c:v>2.3333333333333335</c:v>
                </c:pt>
                <c:pt idx="15144">
                  <c:v>4</c:v>
                </c:pt>
                <c:pt idx="15145">
                  <c:v>3.1111111111111112</c:v>
                </c:pt>
                <c:pt idx="15146">
                  <c:v>4</c:v>
                </c:pt>
                <c:pt idx="15147">
                  <c:v>1.8666666666666667</c:v>
                </c:pt>
                <c:pt idx="15148">
                  <c:v>3.1111111111111112</c:v>
                </c:pt>
                <c:pt idx="15149">
                  <c:v>3.5</c:v>
                </c:pt>
                <c:pt idx="15150">
                  <c:v>4</c:v>
                </c:pt>
                <c:pt idx="15151">
                  <c:v>2.8</c:v>
                </c:pt>
                <c:pt idx="15152">
                  <c:v>2.5454545454545454</c:v>
                </c:pt>
                <c:pt idx="15153">
                  <c:v>3.1111111111111112</c:v>
                </c:pt>
                <c:pt idx="15154">
                  <c:v>1.4</c:v>
                </c:pt>
                <c:pt idx="15155">
                  <c:v>3.5</c:v>
                </c:pt>
                <c:pt idx="15156">
                  <c:v>4</c:v>
                </c:pt>
                <c:pt idx="15157">
                  <c:v>3.1111111111111112</c:v>
                </c:pt>
                <c:pt idx="15158">
                  <c:v>3.5</c:v>
                </c:pt>
                <c:pt idx="15159">
                  <c:v>2.1538461538461537</c:v>
                </c:pt>
                <c:pt idx="15160">
                  <c:v>2.3333333333333335</c:v>
                </c:pt>
                <c:pt idx="15161">
                  <c:v>1.8666666666666667</c:v>
                </c:pt>
                <c:pt idx="15162">
                  <c:v>2.8</c:v>
                </c:pt>
                <c:pt idx="15163">
                  <c:v>3.5</c:v>
                </c:pt>
                <c:pt idx="15164">
                  <c:v>2.8</c:v>
                </c:pt>
                <c:pt idx="15165">
                  <c:v>3.1111111111111112</c:v>
                </c:pt>
                <c:pt idx="15166">
                  <c:v>3.5</c:v>
                </c:pt>
                <c:pt idx="15167">
                  <c:v>2.8</c:v>
                </c:pt>
                <c:pt idx="15168">
                  <c:v>2.8</c:v>
                </c:pt>
                <c:pt idx="15169">
                  <c:v>4</c:v>
                </c:pt>
                <c:pt idx="15170">
                  <c:v>3.1111111111111112</c:v>
                </c:pt>
                <c:pt idx="15171">
                  <c:v>2.6363636363636362</c:v>
                </c:pt>
                <c:pt idx="15172">
                  <c:v>2.2307692307692308</c:v>
                </c:pt>
                <c:pt idx="15173">
                  <c:v>2.6363636363636362</c:v>
                </c:pt>
                <c:pt idx="15174">
                  <c:v>3.2222222222222223</c:v>
                </c:pt>
                <c:pt idx="15175">
                  <c:v>2.9</c:v>
                </c:pt>
                <c:pt idx="15176">
                  <c:v>3.625</c:v>
                </c:pt>
                <c:pt idx="15177">
                  <c:v>2.9</c:v>
                </c:pt>
                <c:pt idx="15178">
                  <c:v>2.6363636363636362</c:v>
                </c:pt>
                <c:pt idx="15179">
                  <c:v>2.6363636363636362</c:v>
                </c:pt>
                <c:pt idx="15180">
                  <c:v>2.9</c:v>
                </c:pt>
                <c:pt idx="15181">
                  <c:v>3.2222222222222223</c:v>
                </c:pt>
                <c:pt idx="15182">
                  <c:v>2.6363636363636362</c:v>
                </c:pt>
                <c:pt idx="15183">
                  <c:v>2.0714285714285716</c:v>
                </c:pt>
                <c:pt idx="15184">
                  <c:v>3.2222222222222223</c:v>
                </c:pt>
                <c:pt idx="15185">
                  <c:v>3.2222222222222223</c:v>
                </c:pt>
                <c:pt idx="15186">
                  <c:v>3.625</c:v>
                </c:pt>
                <c:pt idx="15187">
                  <c:v>2.2307692307692308</c:v>
                </c:pt>
                <c:pt idx="15188">
                  <c:v>2.6363636363636362</c:v>
                </c:pt>
                <c:pt idx="15189">
                  <c:v>2.2307692307692308</c:v>
                </c:pt>
                <c:pt idx="15190">
                  <c:v>2.6363636363636362</c:v>
                </c:pt>
                <c:pt idx="15191">
                  <c:v>2.6363636363636362</c:v>
                </c:pt>
                <c:pt idx="15192">
                  <c:v>2.6363636363636362</c:v>
                </c:pt>
                <c:pt idx="15193">
                  <c:v>2.9</c:v>
                </c:pt>
                <c:pt idx="15194">
                  <c:v>2.4166666666666665</c:v>
                </c:pt>
                <c:pt idx="15195">
                  <c:v>3.625</c:v>
                </c:pt>
                <c:pt idx="15196">
                  <c:v>2.6363636363636362</c:v>
                </c:pt>
                <c:pt idx="15197">
                  <c:v>2.4166666666666665</c:v>
                </c:pt>
                <c:pt idx="15198">
                  <c:v>2.4166666666666665</c:v>
                </c:pt>
                <c:pt idx="15199">
                  <c:v>2.0714285714285716</c:v>
                </c:pt>
                <c:pt idx="15200">
                  <c:v>1.7058823529411764</c:v>
                </c:pt>
                <c:pt idx="15201">
                  <c:v>2.9</c:v>
                </c:pt>
                <c:pt idx="15202">
                  <c:v>3.625</c:v>
                </c:pt>
                <c:pt idx="15203">
                  <c:v>3.2222222222222223</c:v>
                </c:pt>
                <c:pt idx="15204">
                  <c:v>2.6363636363636362</c:v>
                </c:pt>
                <c:pt idx="15205">
                  <c:v>2.6363636363636362</c:v>
                </c:pt>
                <c:pt idx="15206">
                  <c:v>2.9</c:v>
                </c:pt>
                <c:pt idx="15207">
                  <c:v>4.1428571428571432</c:v>
                </c:pt>
                <c:pt idx="15208">
                  <c:v>3.2222222222222223</c:v>
                </c:pt>
                <c:pt idx="15209">
                  <c:v>2.0714285714285716</c:v>
                </c:pt>
                <c:pt idx="15210">
                  <c:v>2.2307692307692308</c:v>
                </c:pt>
                <c:pt idx="15211">
                  <c:v>1.8125</c:v>
                </c:pt>
                <c:pt idx="15212">
                  <c:v>2.2307692307692308</c:v>
                </c:pt>
                <c:pt idx="15213">
                  <c:v>3.2222222222222223</c:v>
                </c:pt>
                <c:pt idx="15214">
                  <c:v>3.2222222222222223</c:v>
                </c:pt>
                <c:pt idx="15215">
                  <c:v>2.0714285714285716</c:v>
                </c:pt>
                <c:pt idx="15216">
                  <c:v>3.625</c:v>
                </c:pt>
                <c:pt idx="15217">
                  <c:v>3.1666666666666665</c:v>
                </c:pt>
                <c:pt idx="15218">
                  <c:v>2.2307692307692308</c:v>
                </c:pt>
                <c:pt idx="15219">
                  <c:v>2.9</c:v>
                </c:pt>
                <c:pt idx="15220">
                  <c:v>2.6363636363636362</c:v>
                </c:pt>
                <c:pt idx="15221">
                  <c:v>2.6363636363636362</c:v>
                </c:pt>
                <c:pt idx="15222">
                  <c:v>2.9</c:v>
                </c:pt>
                <c:pt idx="15223">
                  <c:v>2.6363636363636362</c:v>
                </c:pt>
                <c:pt idx="15224">
                  <c:v>2.4166666666666665</c:v>
                </c:pt>
                <c:pt idx="15225">
                  <c:v>2.9</c:v>
                </c:pt>
                <c:pt idx="15226">
                  <c:v>1.7058823529411764</c:v>
                </c:pt>
                <c:pt idx="15227">
                  <c:v>2.4166666666666665</c:v>
                </c:pt>
                <c:pt idx="15228">
                  <c:v>4.1428571428571432</c:v>
                </c:pt>
                <c:pt idx="15229">
                  <c:v>1.8125</c:v>
                </c:pt>
                <c:pt idx="15230">
                  <c:v>2.6363636363636362</c:v>
                </c:pt>
                <c:pt idx="15231">
                  <c:v>2.9</c:v>
                </c:pt>
                <c:pt idx="15232">
                  <c:v>2.4166666666666665</c:v>
                </c:pt>
                <c:pt idx="15233">
                  <c:v>2.6363636363636362</c:v>
                </c:pt>
                <c:pt idx="15234">
                  <c:v>1.8125</c:v>
                </c:pt>
                <c:pt idx="15235">
                  <c:v>3.2222222222222223</c:v>
                </c:pt>
                <c:pt idx="15236">
                  <c:v>3.2222222222222223</c:v>
                </c:pt>
                <c:pt idx="15237">
                  <c:v>2.9</c:v>
                </c:pt>
                <c:pt idx="15238">
                  <c:v>2.9</c:v>
                </c:pt>
                <c:pt idx="15239">
                  <c:v>3.2222222222222223</c:v>
                </c:pt>
                <c:pt idx="15240">
                  <c:v>2.4166666666666665</c:v>
                </c:pt>
                <c:pt idx="15241">
                  <c:v>1.45</c:v>
                </c:pt>
                <c:pt idx="15242">
                  <c:v>2.4166666666666665</c:v>
                </c:pt>
                <c:pt idx="15243">
                  <c:v>2.9</c:v>
                </c:pt>
                <c:pt idx="15244">
                  <c:v>3.2222222222222223</c:v>
                </c:pt>
                <c:pt idx="15245">
                  <c:v>4.1428571428571432</c:v>
                </c:pt>
                <c:pt idx="15246">
                  <c:v>2.0714285714285716</c:v>
                </c:pt>
                <c:pt idx="15247">
                  <c:v>2.9</c:v>
                </c:pt>
                <c:pt idx="15248">
                  <c:v>2.4166666666666665</c:v>
                </c:pt>
                <c:pt idx="15249">
                  <c:v>2.4166666666666665</c:v>
                </c:pt>
                <c:pt idx="15250">
                  <c:v>3.2222222222222223</c:v>
                </c:pt>
                <c:pt idx="15251">
                  <c:v>2.6363636363636362</c:v>
                </c:pt>
                <c:pt idx="15252">
                  <c:v>1.9333333333333333</c:v>
                </c:pt>
                <c:pt idx="15253">
                  <c:v>2.9</c:v>
                </c:pt>
                <c:pt idx="15254">
                  <c:v>2.2307692307692308</c:v>
                </c:pt>
                <c:pt idx="15255">
                  <c:v>3.2222222222222223</c:v>
                </c:pt>
                <c:pt idx="15256">
                  <c:v>1.8125</c:v>
                </c:pt>
                <c:pt idx="15257">
                  <c:v>2.2307692307692308</c:v>
                </c:pt>
                <c:pt idx="15258">
                  <c:v>2.6363636363636362</c:v>
                </c:pt>
                <c:pt idx="15259">
                  <c:v>3.625</c:v>
                </c:pt>
                <c:pt idx="15260">
                  <c:v>4.1428571428571432</c:v>
                </c:pt>
                <c:pt idx="15261">
                  <c:v>3.2222222222222223</c:v>
                </c:pt>
                <c:pt idx="15262">
                  <c:v>2.9</c:v>
                </c:pt>
                <c:pt idx="15263">
                  <c:v>4.1428571428571432</c:v>
                </c:pt>
                <c:pt idx="15264">
                  <c:v>1.9333333333333333</c:v>
                </c:pt>
                <c:pt idx="15265">
                  <c:v>2.6363636363636362</c:v>
                </c:pt>
                <c:pt idx="15266">
                  <c:v>3.625</c:v>
                </c:pt>
                <c:pt idx="15267">
                  <c:v>2.9</c:v>
                </c:pt>
                <c:pt idx="15268">
                  <c:v>2.6363636363636362</c:v>
                </c:pt>
                <c:pt idx="15269">
                  <c:v>3.2222222222222223</c:v>
                </c:pt>
                <c:pt idx="15270">
                  <c:v>2.6363636363636362</c:v>
                </c:pt>
                <c:pt idx="15271">
                  <c:v>2.4166666666666665</c:v>
                </c:pt>
                <c:pt idx="15272">
                  <c:v>3.2222222222222223</c:v>
                </c:pt>
                <c:pt idx="15273">
                  <c:v>3.625</c:v>
                </c:pt>
                <c:pt idx="15274">
                  <c:v>2.9</c:v>
                </c:pt>
                <c:pt idx="15275">
                  <c:v>4.1428571428571432</c:v>
                </c:pt>
                <c:pt idx="15276">
                  <c:v>1.6111111111111112</c:v>
                </c:pt>
                <c:pt idx="15277">
                  <c:v>2.0714285714285716</c:v>
                </c:pt>
                <c:pt idx="15278">
                  <c:v>2.6363636363636362</c:v>
                </c:pt>
                <c:pt idx="15279">
                  <c:v>2.0714285714285716</c:v>
                </c:pt>
                <c:pt idx="15280">
                  <c:v>2.9</c:v>
                </c:pt>
                <c:pt idx="15281">
                  <c:v>2.9</c:v>
                </c:pt>
                <c:pt idx="15282">
                  <c:v>3.2222222222222223</c:v>
                </c:pt>
                <c:pt idx="15283">
                  <c:v>2.4166666666666665</c:v>
                </c:pt>
                <c:pt idx="15284">
                  <c:v>2.4166666666666665</c:v>
                </c:pt>
                <c:pt idx="15285">
                  <c:v>2.9</c:v>
                </c:pt>
                <c:pt idx="15286">
                  <c:v>2.9</c:v>
                </c:pt>
                <c:pt idx="15287">
                  <c:v>2.6363636363636362</c:v>
                </c:pt>
                <c:pt idx="15288">
                  <c:v>4.1428571428571432</c:v>
                </c:pt>
                <c:pt idx="15289">
                  <c:v>2.9</c:v>
                </c:pt>
                <c:pt idx="15290">
                  <c:v>2.6363636363636362</c:v>
                </c:pt>
                <c:pt idx="15291">
                  <c:v>2.0714285714285716</c:v>
                </c:pt>
                <c:pt idx="15292">
                  <c:v>2.2307692307692308</c:v>
                </c:pt>
                <c:pt idx="15293">
                  <c:v>3.625</c:v>
                </c:pt>
                <c:pt idx="15294">
                  <c:v>1.5263157894736843</c:v>
                </c:pt>
                <c:pt idx="15295">
                  <c:v>1.8125</c:v>
                </c:pt>
                <c:pt idx="15296">
                  <c:v>3.625</c:v>
                </c:pt>
                <c:pt idx="15297">
                  <c:v>2.6363636363636362</c:v>
                </c:pt>
                <c:pt idx="15298">
                  <c:v>3.2222222222222223</c:v>
                </c:pt>
                <c:pt idx="15299">
                  <c:v>3.625</c:v>
                </c:pt>
                <c:pt idx="15300">
                  <c:v>4.833333333333333</c:v>
                </c:pt>
                <c:pt idx="15301">
                  <c:v>1.45</c:v>
                </c:pt>
                <c:pt idx="15302">
                  <c:v>2.4166666666666665</c:v>
                </c:pt>
                <c:pt idx="15303">
                  <c:v>2.9</c:v>
                </c:pt>
                <c:pt idx="15304">
                  <c:v>2.6363636363636362</c:v>
                </c:pt>
                <c:pt idx="15305">
                  <c:v>3.2222222222222223</c:v>
                </c:pt>
                <c:pt idx="15306">
                  <c:v>2.9</c:v>
                </c:pt>
                <c:pt idx="15307">
                  <c:v>2.9</c:v>
                </c:pt>
                <c:pt idx="15308">
                  <c:v>3.2222222222222223</c:v>
                </c:pt>
                <c:pt idx="15309">
                  <c:v>2.4166666666666665</c:v>
                </c:pt>
                <c:pt idx="15310">
                  <c:v>2.6363636363636362</c:v>
                </c:pt>
                <c:pt idx="15311">
                  <c:v>3.625</c:v>
                </c:pt>
                <c:pt idx="15312">
                  <c:v>1.9333333333333333</c:v>
                </c:pt>
                <c:pt idx="15313">
                  <c:v>3.2222222222222223</c:v>
                </c:pt>
                <c:pt idx="15314">
                  <c:v>2.9</c:v>
                </c:pt>
                <c:pt idx="15315">
                  <c:v>1.9333333333333333</c:v>
                </c:pt>
                <c:pt idx="15316">
                  <c:v>2.9</c:v>
                </c:pt>
                <c:pt idx="15317">
                  <c:v>3.2222222222222223</c:v>
                </c:pt>
                <c:pt idx="15318">
                  <c:v>2.6363636363636362</c:v>
                </c:pt>
                <c:pt idx="15319">
                  <c:v>1.8125</c:v>
                </c:pt>
                <c:pt idx="15320">
                  <c:v>3.625</c:v>
                </c:pt>
                <c:pt idx="15321">
                  <c:v>3.625</c:v>
                </c:pt>
                <c:pt idx="15322">
                  <c:v>1.8125</c:v>
                </c:pt>
                <c:pt idx="15323">
                  <c:v>3.625</c:v>
                </c:pt>
                <c:pt idx="15324">
                  <c:v>3.2222222222222223</c:v>
                </c:pt>
                <c:pt idx="15325">
                  <c:v>3.2222222222222223</c:v>
                </c:pt>
                <c:pt idx="15326">
                  <c:v>2.4166666666666665</c:v>
                </c:pt>
                <c:pt idx="15327">
                  <c:v>4.1428571428571432</c:v>
                </c:pt>
                <c:pt idx="15328">
                  <c:v>3.2222222222222223</c:v>
                </c:pt>
                <c:pt idx="15329">
                  <c:v>2.7272727272727271</c:v>
                </c:pt>
                <c:pt idx="15330">
                  <c:v>4.2857142857142856</c:v>
                </c:pt>
                <c:pt idx="15331">
                  <c:v>2.7272727272727271</c:v>
                </c:pt>
                <c:pt idx="15332">
                  <c:v>2.5</c:v>
                </c:pt>
                <c:pt idx="15333">
                  <c:v>3</c:v>
                </c:pt>
                <c:pt idx="15334">
                  <c:v>2</c:v>
                </c:pt>
                <c:pt idx="15335">
                  <c:v>3.3333333333333335</c:v>
                </c:pt>
                <c:pt idx="15336">
                  <c:v>3.3333333333333335</c:v>
                </c:pt>
                <c:pt idx="15337">
                  <c:v>1.7647058823529411</c:v>
                </c:pt>
                <c:pt idx="15338">
                  <c:v>3</c:v>
                </c:pt>
                <c:pt idx="15339">
                  <c:v>3.75</c:v>
                </c:pt>
                <c:pt idx="15340">
                  <c:v>3</c:v>
                </c:pt>
                <c:pt idx="15341">
                  <c:v>1.875</c:v>
                </c:pt>
                <c:pt idx="15342">
                  <c:v>3.75</c:v>
                </c:pt>
                <c:pt idx="15343">
                  <c:v>3</c:v>
                </c:pt>
                <c:pt idx="15344">
                  <c:v>3</c:v>
                </c:pt>
                <c:pt idx="15345">
                  <c:v>3.75</c:v>
                </c:pt>
                <c:pt idx="15346">
                  <c:v>2.7272727272727271</c:v>
                </c:pt>
                <c:pt idx="15347">
                  <c:v>3.3333333333333335</c:v>
                </c:pt>
                <c:pt idx="15348">
                  <c:v>2.7272727272727271</c:v>
                </c:pt>
                <c:pt idx="15349">
                  <c:v>3.3333333333333335</c:v>
                </c:pt>
                <c:pt idx="15350">
                  <c:v>2.7272727272727271</c:v>
                </c:pt>
                <c:pt idx="15351">
                  <c:v>2.1428571428571428</c:v>
                </c:pt>
                <c:pt idx="15352">
                  <c:v>2.5</c:v>
                </c:pt>
                <c:pt idx="15353">
                  <c:v>2.5</c:v>
                </c:pt>
                <c:pt idx="15354">
                  <c:v>2.7272727272727271</c:v>
                </c:pt>
                <c:pt idx="15355">
                  <c:v>2.7272727272727271</c:v>
                </c:pt>
                <c:pt idx="15356">
                  <c:v>2.7272727272727271</c:v>
                </c:pt>
                <c:pt idx="15357">
                  <c:v>3</c:v>
                </c:pt>
                <c:pt idx="15358">
                  <c:v>2.3076923076923075</c:v>
                </c:pt>
                <c:pt idx="15359">
                  <c:v>2.5</c:v>
                </c:pt>
                <c:pt idx="15360">
                  <c:v>3</c:v>
                </c:pt>
                <c:pt idx="15361">
                  <c:v>2.3076923076923075</c:v>
                </c:pt>
                <c:pt idx="15362">
                  <c:v>3.3333333333333335</c:v>
                </c:pt>
                <c:pt idx="15363">
                  <c:v>3.75</c:v>
                </c:pt>
                <c:pt idx="15364">
                  <c:v>3.3333333333333335</c:v>
                </c:pt>
                <c:pt idx="15365">
                  <c:v>3.3333333333333335</c:v>
                </c:pt>
                <c:pt idx="15366">
                  <c:v>2.7272727272727271</c:v>
                </c:pt>
                <c:pt idx="15367">
                  <c:v>2.7272727272727271</c:v>
                </c:pt>
                <c:pt idx="15368">
                  <c:v>2.3076923076923075</c:v>
                </c:pt>
                <c:pt idx="15369">
                  <c:v>3</c:v>
                </c:pt>
                <c:pt idx="15370">
                  <c:v>2.7272727272727271</c:v>
                </c:pt>
                <c:pt idx="15371">
                  <c:v>2.3076923076923075</c:v>
                </c:pt>
                <c:pt idx="15372">
                  <c:v>2.7777777777777777</c:v>
                </c:pt>
                <c:pt idx="15373">
                  <c:v>0</c:v>
                </c:pt>
                <c:pt idx="15374">
                  <c:v>3.3333333333333335</c:v>
                </c:pt>
                <c:pt idx="15375">
                  <c:v>0</c:v>
                </c:pt>
                <c:pt idx="15376">
                  <c:v>3.3333333333333335</c:v>
                </c:pt>
                <c:pt idx="15377">
                  <c:v>2.7272727272727271</c:v>
                </c:pt>
                <c:pt idx="15378">
                  <c:v>3.3333333333333335</c:v>
                </c:pt>
                <c:pt idx="15379">
                  <c:v>3</c:v>
                </c:pt>
                <c:pt idx="15380">
                  <c:v>3</c:v>
                </c:pt>
                <c:pt idx="15381">
                  <c:v>2.5</c:v>
                </c:pt>
                <c:pt idx="15382">
                  <c:v>3.75</c:v>
                </c:pt>
                <c:pt idx="15383">
                  <c:v>3.3333333333333335</c:v>
                </c:pt>
                <c:pt idx="15384">
                  <c:v>2.1428571428571428</c:v>
                </c:pt>
                <c:pt idx="15385">
                  <c:v>3</c:v>
                </c:pt>
                <c:pt idx="15386">
                  <c:v>3.75</c:v>
                </c:pt>
                <c:pt idx="15387">
                  <c:v>3.75</c:v>
                </c:pt>
                <c:pt idx="15388">
                  <c:v>2.3076923076923075</c:v>
                </c:pt>
                <c:pt idx="15389">
                  <c:v>3</c:v>
                </c:pt>
                <c:pt idx="15390">
                  <c:v>2.1428571428571428</c:v>
                </c:pt>
                <c:pt idx="15391">
                  <c:v>3.75</c:v>
                </c:pt>
                <c:pt idx="15392">
                  <c:v>2.5</c:v>
                </c:pt>
                <c:pt idx="15393">
                  <c:v>1.3636363636363635</c:v>
                </c:pt>
                <c:pt idx="15394">
                  <c:v>3.3333333333333335</c:v>
                </c:pt>
                <c:pt idx="15395">
                  <c:v>3.3333333333333335</c:v>
                </c:pt>
                <c:pt idx="15396">
                  <c:v>3</c:v>
                </c:pt>
                <c:pt idx="15397">
                  <c:v>2.1428571428571428</c:v>
                </c:pt>
                <c:pt idx="15398">
                  <c:v>1.875</c:v>
                </c:pt>
                <c:pt idx="15399">
                  <c:v>2.3076923076923075</c:v>
                </c:pt>
                <c:pt idx="15400">
                  <c:v>3.75</c:v>
                </c:pt>
                <c:pt idx="15401">
                  <c:v>3.3333333333333335</c:v>
                </c:pt>
                <c:pt idx="15402">
                  <c:v>2.7272727272727271</c:v>
                </c:pt>
                <c:pt idx="15403">
                  <c:v>2.7272727272727271</c:v>
                </c:pt>
                <c:pt idx="15404">
                  <c:v>2.5</c:v>
                </c:pt>
                <c:pt idx="15405">
                  <c:v>3</c:v>
                </c:pt>
                <c:pt idx="15406">
                  <c:v>3.3333333333333335</c:v>
                </c:pt>
                <c:pt idx="15407">
                  <c:v>3</c:v>
                </c:pt>
                <c:pt idx="15408">
                  <c:v>2.3076923076923075</c:v>
                </c:pt>
                <c:pt idx="15409">
                  <c:v>4.2857142857142856</c:v>
                </c:pt>
                <c:pt idx="15410">
                  <c:v>2.1428571428571428</c:v>
                </c:pt>
                <c:pt idx="15411">
                  <c:v>3.75</c:v>
                </c:pt>
                <c:pt idx="15412">
                  <c:v>2.5</c:v>
                </c:pt>
                <c:pt idx="15413">
                  <c:v>3.3333333333333335</c:v>
                </c:pt>
                <c:pt idx="15414">
                  <c:v>3</c:v>
                </c:pt>
                <c:pt idx="15415">
                  <c:v>2.5</c:v>
                </c:pt>
                <c:pt idx="15416">
                  <c:v>1.5789473684210527</c:v>
                </c:pt>
                <c:pt idx="15417">
                  <c:v>2.3076923076923075</c:v>
                </c:pt>
                <c:pt idx="15418">
                  <c:v>3.75</c:v>
                </c:pt>
                <c:pt idx="15419">
                  <c:v>2.7272727272727271</c:v>
                </c:pt>
                <c:pt idx="15420">
                  <c:v>3.3333333333333335</c:v>
                </c:pt>
                <c:pt idx="15421">
                  <c:v>1.875</c:v>
                </c:pt>
                <c:pt idx="15422">
                  <c:v>3.3333333333333335</c:v>
                </c:pt>
                <c:pt idx="15423">
                  <c:v>2.1428571428571428</c:v>
                </c:pt>
                <c:pt idx="15424">
                  <c:v>2.7272727272727271</c:v>
                </c:pt>
                <c:pt idx="15425">
                  <c:v>2.5</c:v>
                </c:pt>
                <c:pt idx="15426">
                  <c:v>2.7272727272727271</c:v>
                </c:pt>
                <c:pt idx="15427">
                  <c:v>3</c:v>
                </c:pt>
                <c:pt idx="15428">
                  <c:v>3.75</c:v>
                </c:pt>
                <c:pt idx="15429">
                  <c:v>3.3333333333333335</c:v>
                </c:pt>
                <c:pt idx="15430">
                  <c:v>2.5</c:v>
                </c:pt>
                <c:pt idx="15431">
                  <c:v>2.1428571428571428</c:v>
                </c:pt>
                <c:pt idx="15432">
                  <c:v>5</c:v>
                </c:pt>
                <c:pt idx="15433">
                  <c:v>3</c:v>
                </c:pt>
                <c:pt idx="15434">
                  <c:v>2.5</c:v>
                </c:pt>
                <c:pt idx="15435">
                  <c:v>2.7272727272727271</c:v>
                </c:pt>
                <c:pt idx="15436">
                  <c:v>2.7272727272727271</c:v>
                </c:pt>
                <c:pt idx="15437">
                  <c:v>2.5</c:v>
                </c:pt>
                <c:pt idx="15438">
                  <c:v>2.3076923076923075</c:v>
                </c:pt>
                <c:pt idx="15439">
                  <c:v>2.7272727272727271</c:v>
                </c:pt>
                <c:pt idx="15440">
                  <c:v>2.5</c:v>
                </c:pt>
                <c:pt idx="15441">
                  <c:v>3.3333333333333335</c:v>
                </c:pt>
                <c:pt idx="15442">
                  <c:v>3</c:v>
                </c:pt>
                <c:pt idx="15443">
                  <c:v>2.7272727272727271</c:v>
                </c:pt>
                <c:pt idx="15444">
                  <c:v>2.3076923076923075</c:v>
                </c:pt>
                <c:pt idx="15445">
                  <c:v>1.1538461538461537</c:v>
                </c:pt>
                <c:pt idx="15446">
                  <c:v>2.7272727272727271</c:v>
                </c:pt>
                <c:pt idx="15447">
                  <c:v>3</c:v>
                </c:pt>
                <c:pt idx="15448">
                  <c:v>2.7272727272727271</c:v>
                </c:pt>
                <c:pt idx="15449">
                  <c:v>2.3076923076923075</c:v>
                </c:pt>
                <c:pt idx="15450">
                  <c:v>2.5</c:v>
                </c:pt>
                <c:pt idx="15451">
                  <c:v>2.5</c:v>
                </c:pt>
                <c:pt idx="15452">
                  <c:v>2.5</c:v>
                </c:pt>
                <c:pt idx="15453">
                  <c:v>4.2857142857142856</c:v>
                </c:pt>
                <c:pt idx="15454">
                  <c:v>3.3333333333333335</c:v>
                </c:pt>
                <c:pt idx="15455">
                  <c:v>2.1428571428571428</c:v>
                </c:pt>
                <c:pt idx="15456">
                  <c:v>3.75</c:v>
                </c:pt>
                <c:pt idx="15457">
                  <c:v>2</c:v>
                </c:pt>
                <c:pt idx="15458">
                  <c:v>2.5</c:v>
                </c:pt>
                <c:pt idx="15459">
                  <c:v>3</c:v>
                </c:pt>
                <c:pt idx="15460">
                  <c:v>3</c:v>
                </c:pt>
                <c:pt idx="15461">
                  <c:v>3.75</c:v>
                </c:pt>
                <c:pt idx="15462">
                  <c:v>2.3076923076923075</c:v>
                </c:pt>
                <c:pt idx="15463">
                  <c:v>2.7272727272727271</c:v>
                </c:pt>
                <c:pt idx="15464">
                  <c:v>2</c:v>
                </c:pt>
                <c:pt idx="15465">
                  <c:v>2</c:v>
                </c:pt>
                <c:pt idx="15466">
                  <c:v>2.1428571428571428</c:v>
                </c:pt>
                <c:pt idx="15467">
                  <c:v>4.2857142857142856</c:v>
                </c:pt>
                <c:pt idx="15468">
                  <c:v>2.1428571428571428</c:v>
                </c:pt>
                <c:pt idx="15469">
                  <c:v>3.3333333333333335</c:v>
                </c:pt>
                <c:pt idx="15470">
                  <c:v>3.875</c:v>
                </c:pt>
                <c:pt idx="15471">
                  <c:v>3.875</c:v>
                </c:pt>
                <c:pt idx="15472">
                  <c:v>3.4444444444444446</c:v>
                </c:pt>
                <c:pt idx="15473">
                  <c:v>2.0666666666666669</c:v>
                </c:pt>
                <c:pt idx="15474">
                  <c:v>3.875</c:v>
                </c:pt>
                <c:pt idx="15475">
                  <c:v>3.4444444444444446</c:v>
                </c:pt>
                <c:pt idx="15476">
                  <c:v>3.875</c:v>
                </c:pt>
                <c:pt idx="15477">
                  <c:v>2.5833333333333335</c:v>
                </c:pt>
                <c:pt idx="15478">
                  <c:v>2.8181818181818183</c:v>
                </c:pt>
                <c:pt idx="15479">
                  <c:v>2.3846153846153846</c:v>
                </c:pt>
                <c:pt idx="15480">
                  <c:v>4.4285714285714288</c:v>
                </c:pt>
                <c:pt idx="15481">
                  <c:v>3.1</c:v>
                </c:pt>
                <c:pt idx="15482">
                  <c:v>3.875</c:v>
                </c:pt>
                <c:pt idx="15483">
                  <c:v>2.3846153846153846</c:v>
                </c:pt>
                <c:pt idx="15484">
                  <c:v>3.4444444444444446</c:v>
                </c:pt>
                <c:pt idx="15485">
                  <c:v>3.875</c:v>
                </c:pt>
                <c:pt idx="15486">
                  <c:v>2.3846153846153846</c:v>
                </c:pt>
                <c:pt idx="15487">
                  <c:v>3.4444444444444446</c:v>
                </c:pt>
                <c:pt idx="15488">
                  <c:v>3.4444444444444446</c:v>
                </c:pt>
                <c:pt idx="15489">
                  <c:v>1.8235294117647058</c:v>
                </c:pt>
                <c:pt idx="15490">
                  <c:v>2.2142857142857144</c:v>
                </c:pt>
                <c:pt idx="15491">
                  <c:v>2.3846153846153846</c:v>
                </c:pt>
                <c:pt idx="15492">
                  <c:v>3.1</c:v>
                </c:pt>
                <c:pt idx="15493">
                  <c:v>3.875</c:v>
                </c:pt>
                <c:pt idx="15494">
                  <c:v>3.4444444444444446</c:v>
                </c:pt>
                <c:pt idx="15495">
                  <c:v>4.4285714285714288</c:v>
                </c:pt>
                <c:pt idx="15496">
                  <c:v>3.4444444444444446</c:v>
                </c:pt>
                <c:pt idx="15497">
                  <c:v>1.4761904761904763</c:v>
                </c:pt>
                <c:pt idx="15498">
                  <c:v>2.8181818181818183</c:v>
                </c:pt>
                <c:pt idx="15499">
                  <c:v>2.5833333333333335</c:v>
                </c:pt>
                <c:pt idx="15500">
                  <c:v>2.2142857142857144</c:v>
                </c:pt>
                <c:pt idx="15501">
                  <c:v>3.4444444444444446</c:v>
                </c:pt>
                <c:pt idx="15502">
                  <c:v>3.1</c:v>
                </c:pt>
                <c:pt idx="15503">
                  <c:v>2.8181818181818183</c:v>
                </c:pt>
                <c:pt idx="15504">
                  <c:v>4.4285714285714288</c:v>
                </c:pt>
                <c:pt idx="15505">
                  <c:v>3.4444444444444446</c:v>
                </c:pt>
                <c:pt idx="15506">
                  <c:v>2.2142857142857144</c:v>
                </c:pt>
                <c:pt idx="15507">
                  <c:v>4.4285714285714288</c:v>
                </c:pt>
                <c:pt idx="15508">
                  <c:v>2.5833333333333335</c:v>
                </c:pt>
                <c:pt idx="15509">
                  <c:v>2.5833333333333335</c:v>
                </c:pt>
                <c:pt idx="15510">
                  <c:v>2.8181818181818183</c:v>
                </c:pt>
                <c:pt idx="15511">
                  <c:v>2.2142857142857144</c:v>
                </c:pt>
                <c:pt idx="15512">
                  <c:v>2.8181818181818183</c:v>
                </c:pt>
                <c:pt idx="15513">
                  <c:v>3.1</c:v>
                </c:pt>
                <c:pt idx="15514">
                  <c:v>3.4444444444444446</c:v>
                </c:pt>
                <c:pt idx="15515">
                  <c:v>3.875</c:v>
                </c:pt>
                <c:pt idx="15516">
                  <c:v>1.9375</c:v>
                </c:pt>
                <c:pt idx="15517">
                  <c:v>3.1</c:v>
                </c:pt>
                <c:pt idx="15518">
                  <c:v>2.3846153846153846</c:v>
                </c:pt>
                <c:pt idx="15519">
                  <c:v>3.1</c:v>
                </c:pt>
                <c:pt idx="15520">
                  <c:v>3.1</c:v>
                </c:pt>
                <c:pt idx="15521">
                  <c:v>3.4444444444444446</c:v>
                </c:pt>
                <c:pt idx="15522">
                  <c:v>2.5833333333333335</c:v>
                </c:pt>
                <c:pt idx="15523">
                  <c:v>3.875</c:v>
                </c:pt>
                <c:pt idx="15524">
                  <c:v>2.8181818181818183</c:v>
                </c:pt>
                <c:pt idx="15525">
                  <c:v>3.1</c:v>
                </c:pt>
                <c:pt idx="15526">
                  <c:v>3.1</c:v>
                </c:pt>
                <c:pt idx="15527">
                  <c:v>3.4444444444444446</c:v>
                </c:pt>
                <c:pt idx="15528">
                  <c:v>2.2142857142857144</c:v>
                </c:pt>
                <c:pt idx="15529">
                  <c:v>3.1</c:v>
                </c:pt>
                <c:pt idx="15530">
                  <c:v>2.3846153846153846</c:v>
                </c:pt>
                <c:pt idx="15531">
                  <c:v>2.3846153846153846</c:v>
                </c:pt>
                <c:pt idx="15532">
                  <c:v>3.1</c:v>
                </c:pt>
                <c:pt idx="15533">
                  <c:v>2.5833333333333335</c:v>
                </c:pt>
                <c:pt idx="15534">
                  <c:v>2.5833333333333335</c:v>
                </c:pt>
                <c:pt idx="15535">
                  <c:v>3.4444444444444446</c:v>
                </c:pt>
                <c:pt idx="15536">
                  <c:v>1.9375</c:v>
                </c:pt>
                <c:pt idx="15537">
                  <c:v>2.3846153846153846</c:v>
                </c:pt>
                <c:pt idx="15538">
                  <c:v>2.8181818181818183</c:v>
                </c:pt>
                <c:pt idx="15539">
                  <c:v>2.2142857142857144</c:v>
                </c:pt>
                <c:pt idx="15540">
                  <c:v>2.8181818181818183</c:v>
                </c:pt>
                <c:pt idx="15541">
                  <c:v>1.7222222222222223</c:v>
                </c:pt>
                <c:pt idx="15542">
                  <c:v>3.1</c:v>
                </c:pt>
                <c:pt idx="15543">
                  <c:v>4.4285714285714288</c:v>
                </c:pt>
                <c:pt idx="15544">
                  <c:v>2.8181818181818183</c:v>
                </c:pt>
                <c:pt idx="15545">
                  <c:v>3.4444444444444446</c:v>
                </c:pt>
                <c:pt idx="15546">
                  <c:v>3.1</c:v>
                </c:pt>
                <c:pt idx="15547">
                  <c:v>3.1</c:v>
                </c:pt>
                <c:pt idx="15548">
                  <c:v>1.9375</c:v>
                </c:pt>
                <c:pt idx="15549">
                  <c:v>2.0666666666666669</c:v>
                </c:pt>
                <c:pt idx="15550">
                  <c:v>2.5833333333333335</c:v>
                </c:pt>
                <c:pt idx="15551">
                  <c:v>2.0666666666666669</c:v>
                </c:pt>
                <c:pt idx="15552">
                  <c:v>2.5833333333333335</c:v>
                </c:pt>
                <c:pt idx="15553">
                  <c:v>2.8181818181818183</c:v>
                </c:pt>
                <c:pt idx="15554">
                  <c:v>2.5833333333333335</c:v>
                </c:pt>
                <c:pt idx="15555">
                  <c:v>3.1</c:v>
                </c:pt>
                <c:pt idx="15556">
                  <c:v>2.5833333333333335</c:v>
                </c:pt>
                <c:pt idx="15557">
                  <c:v>2.0666666666666669</c:v>
                </c:pt>
                <c:pt idx="15558">
                  <c:v>2.8181818181818183</c:v>
                </c:pt>
                <c:pt idx="15559">
                  <c:v>2.5833333333333335</c:v>
                </c:pt>
                <c:pt idx="15560">
                  <c:v>2.8181818181818183</c:v>
                </c:pt>
                <c:pt idx="15561">
                  <c:v>2.8181818181818183</c:v>
                </c:pt>
                <c:pt idx="15562">
                  <c:v>2.0666666666666669</c:v>
                </c:pt>
                <c:pt idx="15563">
                  <c:v>2.0666666666666669</c:v>
                </c:pt>
                <c:pt idx="15564">
                  <c:v>5.166666666666667</c:v>
                </c:pt>
                <c:pt idx="15565">
                  <c:v>2.3846153846153846</c:v>
                </c:pt>
                <c:pt idx="15566">
                  <c:v>1.55</c:v>
                </c:pt>
                <c:pt idx="15567">
                  <c:v>3.4444444444444446</c:v>
                </c:pt>
                <c:pt idx="15568">
                  <c:v>2.8181818181818183</c:v>
                </c:pt>
                <c:pt idx="15569">
                  <c:v>1.9375</c:v>
                </c:pt>
                <c:pt idx="15570">
                  <c:v>4.4285714285714288</c:v>
                </c:pt>
                <c:pt idx="15571">
                  <c:v>2.2142857142857144</c:v>
                </c:pt>
                <c:pt idx="15572">
                  <c:v>2.3846153846153846</c:v>
                </c:pt>
                <c:pt idx="15573">
                  <c:v>3.4444444444444446</c:v>
                </c:pt>
                <c:pt idx="15574">
                  <c:v>3.875</c:v>
                </c:pt>
                <c:pt idx="15575">
                  <c:v>2.8181818181818183</c:v>
                </c:pt>
                <c:pt idx="15576">
                  <c:v>2.5833333333333335</c:v>
                </c:pt>
                <c:pt idx="15577">
                  <c:v>2.8181818181818183</c:v>
                </c:pt>
                <c:pt idx="15578">
                  <c:v>3.1</c:v>
                </c:pt>
                <c:pt idx="15579">
                  <c:v>2.8181818181818183</c:v>
                </c:pt>
                <c:pt idx="15580">
                  <c:v>3.1</c:v>
                </c:pt>
                <c:pt idx="15581">
                  <c:v>3.1</c:v>
                </c:pt>
                <c:pt idx="15582">
                  <c:v>1.9375</c:v>
                </c:pt>
                <c:pt idx="15583">
                  <c:v>3.1</c:v>
                </c:pt>
                <c:pt idx="15584">
                  <c:v>3.875</c:v>
                </c:pt>
                <c:pt idx="15585">
                  <c:v>1.55</c:v>
                </c:pt>
                <c:pt idx="15586">
                  <c:v>2.2142857142857144</c:v>
                </c:pt>
                <c:pt idx="15587">
                  <c:v>2.5833333333333335</c:v>
                </c:pt>
                <c:pt idx="15588">
                  <c:v>3.4444444444444446</c:v>
                </c:pt>
                <c:pt idx="15589">
                  <c:v>2.8181818181818183</c:v>
                </c:pt>
                <c:pt idx="15590">
                  <c:v>2.8181818181818183</c:v>
                </c:pt>
                <c:pt idx="15591">
                  <c:v>3.1</c:v>
                </c:pt>
                <c:pt idx="15592">
                  <c:v>4.4285714285714288</c:v>
                </c:pt>
                <c:pt idx="15593">
                  <c:v>2.5833333333333335</c:v>
                </c:pt>
                <c:pt idx="15594">
                  <c:v>2.8181818181818183</c:v>
                </c:pt>
                <c:pt idx="15595">
                  <c:v>3.1</c:v>
                </c:pt>
                <c:pt idx="15596">
                  <c:v>2.8181818181818183</c:v>
                </c:pt>
                <c:pt idx="15597">
                  <c:v>2.5833333333333335</c:v>
                </c:pt>
                <c:pt idx="15598">
                  <c:v>4.4285714285714288</c:v>
                </c:pt>
                <c:pt idx="15599">
                  <c:v>2.3846153846153846</c:v>
                </c:pt>
                <c:pt idx="15600">
                  <c:v>3.1</c:v>
                </c:pt>
                <c:pt idx="15601">
                  <c:v>2.5833333333333335</c:v>
                </c:pt>
                <c:pt idx="15602">
                  <c:v>2.8181818181818183</c:v>
                </c:pt>
                <c:pt idx="15603">
                  <c:v>3.875</c:v>
                </c:pt>
                <c:pt idx="15604">
                  <c:v>2.8181818181818183</c:v>
                </c:pt>
                <c:pt idx="15605">
                  <c:v>3.875</c:v>
                </c:pt>
                <c:pt idx="15606">
                  <c:v>3.1</c:v>
                </c:pt>
                <c:pt idx="15607">
                  <c:v>2.8181818181818183</c:v>
                </c:pt>
                <c:pt idx="15608">
                  <c:v>2.3846153846153846</c:v>
                </c:pt>
                <c:pt idx="15609">
                  <c:v>2.8181818181818183</c:v>
                </c:pt>
                <c:pt idx="15610">
                  <c:v>2.8181818181818183</c:v>
                </c:pt>
                <c:pt idx="15611">
                  <c:v>2.8181818181818183</c:v>
                </c:pt>
                <c:pt idx="15612">
                  <c:v>1.9375</c:v>
                </c:pt>
                <c:pt idx="15613">
                  <c:v>2.2142857142857144</c:v>
                </c:pt>
                <c:pt idx="15614">
                  <c:v>4.4285714285714288</c:v>
                </c:pt>
                <c:pt idx="15615">
                  <c:v>3.2</c:v>
                </c:pt>
                <c:pt idx="15616">
                  <c:v>3.2</c:v>
                </c:pt>
                <c:pt idx="15617">
                  <c:v>2.6666666666666665</c:v>
                </c:pt>
                <c:pt idx="15618">
                  <c:v>2.9090909090909092</c:v>
                </c:pt>
                <c:pt idx="15619">
                  <c:v>3.2</c:v>
                </c:pt>
                <c:pt idx="15620">
                  <c:v>3.2</c:v>
                </c:pt>
                <c:pt idx="15621">
                  <c:v>3.5555555555555554</c:v>
                </c:pt>
                <c:pt idx="15622">
                  <c:v>2.9090909090909092</c:v>
                </c:pt>
                <c:pt idx="15623">
                  <c:v>1.7777777777777777</c:v>
                </c:pt>
                <c:pt idx="15624">
                  <c:v>2.6666666666666665</c:v>
                </c:pt>
                <c:pt idx="15625">
                  <c:v>3.5555555555555554</c:v>
                </c:pt>
                <c:pt idx="15626">
                  <c:v>3.5555555555555554</c:v>
                </c:pt>
                <c:pt idx="15627">
                  <c:v>3.5555555555555554</c:v>
                </c:pt>
                <c:pt idx="15628">
                  <c:v>3.2</c:v>
                </c:pt>
                <c:pt idx="15629">
                  <c:v>1.6</c:v>
                </c:pt>
                <c:pt idx="15630">
                  <c:v>3.2</c:v>
                </c:pt>
                <c:pt idx="15631">
                  <c:v>2.9090909090909092</c:v>
                </c:pt>
                <c:pt idx="15632">
                  <c:v>2.6666666666666665</c:v>
                </c:pt>
                <c:pt idx="15633">
                  <c:v>2.2857142857142856</c:v>
                </c:pt>
                <c:pt idx="15634">
                  <c:v>4</c:v>
                </c:pt>
                <c:pt idx="15635">
                  <c:v>2</c:v>
                </c:pt>
                <c:pt idx="15636">
                  <c:v>2.4615384615384617</c:v>
                </c:pt>
                <c:pt idx="15637">
                  <c:v>2.4615384615384617</c:v>
                </c:pt>
                <c:pt idx="15638">
                  <c:v>2.4615384615384617</c:v>
                </c:pt>
                <c:pt idx="15639">
                  <c:v>2.6666666666666665</c:v>
                </c:pt>
                <c:pt idx="15640">
                  <c:v>3.5555555555555554</c:v>
                </c:pt>
                <c:pt idx="15641">
                  <c:v>3.5555555555555554</c:v>
                </c:pt>
                <c:pt idx="15642">
                  <c:v>2.9090909090909092</c:v>
                </c:pt>
                <c:pt idx="15643">
                  <c:v>4</c:v>
                </c:pt>
                <c:pt idx="15644">
                  <c:v>3.2</c:v>
                </c:pt>
                <c:pt idx="15645">
                  <c:v>2.1333333333333333</c:v>
                </c:pt>
                <c:pt idx="15646">
                  <c:v>2.2857142857142856</c:v>
                </c:pt>
                <c:pt idx="15647">
                  <c:v>3.5555555555555554</c:v>
                </c:pt>
                <c:pt idx="15648">
                  <c:v>3.5555555555555554</c:v>
                </c:pt>
                <c:pt idx="15649">
                  <c:v>2.9090909090909092</c:v>
                </c:pt>
                <c:pt idx="15650">
                  <c:v>3.2</c:v>
                </c:pt>
                <c:pt idx="15651">
                  <c:v>2.9090909090909092</c:v>
                </c:pt>
                <c:pt idx="15652">
                  <c:v>2.6666666666666665</c:v>
                </c:pt>
                <c:pt idx="15653">
                  <c:v>2.7</c:v>
                </c:pt>
                <c:pt idx="15654">
                  <c:v>3.5555555555555554</c:v>
                </c:pt>
                <c:pt idx="15655">
                  <c:v>3.5555555555555554</c:v>
                </c:pt>
                <c:pt idx="15656">
                  <c:v>2.1333333333333333</c:v>
                </c:pt>
                <c:pt idx="15657">
                  <c:v>1.6842105263157894</c:v>
                </c:pt>
                <c:pt idx="15658">
                  <c:v>2.4615384615384617</c:v>
                </c:pt>
                <c:pt idx="15659">
                  <c:v>2.2857142857142856</c:v>
                </c:pt>
                <c:pt idx="15660">
                  <c:v>3.5555555555555554</c:v>
                </c:pt>
                <c:pt idx="15661">
                  <c:v>2.9090909090909092</c:v>
                </c:pt>
                <c:pt idx="15662">
                  <c:v>2.4615384615384617</c:v>
                </c:pt>
                <c:pt idx="15663">
                  <c:v>2.8333333333333335</c:v>
                </c:pt>
                <c:pt idx="15664">
                  <c:v>1.7777777777777777</c:v>
                </c:pt>
                <c:pt idx="15665">
                  <c:v>1.7777777777777777</c:v>
                </c:pt>
                <c:pt idx="15666">
                  <c:v>2.6666666666666665</c:v>
                </c:pt>
                <c:pt idx="15667">
                  <c:v>2.4615384615384617</c:v>
                </c:pt>
                <c:pt idx="15668">
                  <c:v>4.5714285714285712</c:v>
                </c:pt>
                <c:pt idx="15669">
                  <c:v>3.5555555555555554</c:v>
                </c:pt>
                <c:pt idx="15670">
                  <c:v>2.9090909090909092</c:v>
                </c:pt>
                <c:pt idx="15671">
                  <c:v>2.6666666666666665</c:v>
                </c:pt>
                <c:pt idx="15672">
                  <c:v>2.4615384615384617</c:v>
                </c:pt>
                <c:pt idx="15673">
                  <c:v>3.2</c:v>
                </c:pt>
                <c:pt idx="15674">
                  <c:v>2.4615384615384617</c:v>
                </c:pt>
                <c:pt idx="15675">
                  <c:v>2</c:v>
                </c:pt>
                <c:pt idx="15676">
                  <c:v>2.9090909090909092</c:v>
                </c:pt>
                <c:pt idx="15677">
                  <c:v>2.6666666666666665</c:v>
                </c:pt>
                <c:pt idx="15678">
                  <c:v>4</c:v>
                </c:pt>
                <c:pt idx="15679">
                  <c:v>2.6666666666666665</c:v>
                </c:pt>
                <c:pt idx="15680">
                  <c:v>2.6666666666666665</c:v>
                </c:pt>
                <c:pt idx="15681">
                  <c:v>3.5555555555555554</c:v>
                </c:pt>
                <c:pt idx="15682">
                  <c:v>2.6666666666666665</c:v>
                </c:pt>
                <c:pt idx="15683">
                  <c:v>3.2</c:v>
                </c:pt>
                <c:pt idx="15684">
                  <c:v>2.6666666666666665</c:v>
                </c:pt>
                <c:pt idx="15685">
                  <c:v>2.6666666666666665</c:v>
                </c:pt>
                <c:pt idx="15686">
                  <c:v>3.2</c:v>
                </c:pt>
                <c:pt idx="15687">
                  <c:v>2.9090909090909092</c:v>
                </c:pt>
                <c:pt idx="15688">
                  <c:v>2.2857142857142856</c:v>
                </c:pt>
                <c:pt idx="15689">
                  <c:v>1.6842105263157894</c:v>
                </c:pt>
                <c:pt idx="15690">
                  <c:v>2.9090909090909092</c:v>
                </c:pt>
                <c:pt idx="15691">
                  <c:v>4</c:v>
                </c:pt>
                <c:pt idx="15692">
                  <c:v>2.6666666666666665</c:v>
                </c:pt>
                <c:pt idx="15693">
                  <c:v>2.9090909090909092</c:v>
                </c:pt>
                <c:pt idx="15694">
                  <c:v>2.4615384615384617</c:v>
                </c:pt>
                <c:pt idx="15695">
                  <c:v>3.375</c:v>
                </c:pt>
                <c:pt idx="15696">
                  <c:v>2.2857142857142856</c:v>
                </c:pt>
                <c:pt idx="15697">
                  <c:v>2.9090909090909092</c:v>
                </c:pt>
                <c:pt idx="15698">
                  <c:v>2.2857142857142856</c:v>
                </c:pt>
                <c:pt idx="15699">
                  <c:v>2.9090909090909092</c:v>
                </c:pt>
                <c:pt idx="15700">
                  <c:v>2.4615384615384617</c:v>
                </c:pt>
                <c:pt idx="15701">
                  <c:v>2.4615384615384617</c:v>
                </c:pt>
                <c:pt idx="15702">
                  <c:v>2.9090909090909092</c:v>
                </c:pt>
                <c:pt idx="15703">
                  <c:v>2.4615384615384617</c:v>
                </c:pt>
                <c:pt idx="15704">
                  <c:v>3.2</c:v>
                </c:pt>
                <c:pt idx="15705">
                  <c:v>3.2</c:v>
                </c:pt>
                <c:pt idx="15706">
                  <c:v>4.5714285714285712</c:v>
                </c:pt>
                <c:pt idx="15707">
                  <c:v>2.6666666666666665</c:v>
                </c:pt>
                <c:pt idx="15708">
                  <c:v>3.2</c:v>
                </c:pt>
                <c:pt idx="15709">
                  <c:v>1.8823529411764706</c:v>
                </c:pt>
                <c:pt idx="15710">
                  <c:v>3.2</c:v>
                </c:pt>
                <c:pt idx="15711">
                  <c:v>3.5555555555555554</c:v>
                </c:pt>
                <c:pt idx="15712">
                  <c:v>3.2</c:v>
                </c:pt>
                <c:pt idx="15713">
                  <c:v>4</c:v>
                </c:pt>
                <c:pt idx="15714">
                  <c:v>2.9090909090909092</c:v>
                </c:pt>
                <c:pt idx="15715">
                  <c:v>2.6666666666666665</c:v>
                </c:pt>
                <c:pt idx="15716">
                  <c:v>2.9090909090909092</c:v>
                </c:pt>
                <c:pt idx="15717">
                  <c:v>3.5555555555555554</c:v>
                </c:pt>
                <c:pt idx="15718">
                  <c:v>2.9090909090909092</c:v>
                </c:pt>
                <c:pt idx="15719">
                  <c:v>2.9090909090909092</c:v>
                </c:pt>
                <c:pt idx="15720">
                  <c:v>2.4615384615384617</c:v>
                </c:pt>
                <c:pt idx="15721">
                  <c:v>4</c:v>
                </c:pt>
                <c:pt idx="15722">
                  <c:v>4</c:v>
                </c:pt>
                <c:pt idx="15723">
                  <c:v>3.5555555555555554</c:v>
                </c:pt>
                <c:pt idx="15724">
                  <c:v>2.6666666666666665</c:v>
                </c:pt>
                <c:pt idx="15725">
                  <c:v>3.5555555555555554</c:v>
                </c:pt>
                <c:pt idx="15726">
                  <c:v>2.9090909090909092</c:v>
                </c:pt>
                <c:pt idx="15727">
                  <c:v>2.9090909090909092</c:v>
                </c:pt>
                <c:pt idx="15728">
                  <c:v>1.8823529411764706</c:v>
                </c:pt>
                <c:pt idx="15729">
                  <c:v>4</c:v>
                </c:pt>
                <c:pt idx="15730">
                  <c:v>3.2</c:v>
                </c:pt>
                <c:pt idx="15731">
                  <c:v>2.9090909090909092</c:v>
                </c:pt>
                <c:pt idx="15732">
                  <c:v>2.4615384615384617</c:v>
                </c:pt>
                <c:pt idx="15733">
                  <c:v>2.6666666666666665</c:v>
                </c:pt>
                <c:pt idx="15734">
                  <c:v>2.2857142857142856</c:v>
                </c:pt>
                <c:pt idx="15735">
                  <c:v>2.9090909090909092</c:v>
                </c:pt>
                <c:pt idx="15736">
                  <c:v>3.5555555555555554</c:v>
                </c:pt>
                <c:pt idx="15737">
                  <c:v>3.2</c:v>
                </c:pt>
                <c:pt idx="15738">
                  <c:v>2.2857142857142856</c:v>
                </c:pt>
                <c:pt idx="15739">
                  <c:v>2.9090909090909092</c:v>
                </c:pt>
                <c:pt idx="15740">
                  <c:v>2.6666666666666665</c:v>
                </c:pt>
                <c:pt idx="15741">
                  <c:v>2.6666666666666665</c:v>
                </c:pt>
                <c:pt idx="15742">
                  <c:v>2.9090909090909092</c:v>
                </c:pt>
                <c:pt idx="15743">
                  <c:v>4</c:v>
                </c:pt>
                <c:pt idx="15744">
                  <c:v>3.2</c:v>
                </c:pt>
                <c:pt idx="15745">
                  <c:v>2.6666666666666665</c:v>
                </c:pt>
                <c:pt idx="15746">
                  <c:v>3.2</c:v>
                </c:pt>
                <c:pt idx="15747">
                  <c:v>2.4615384615384617</c:v>
                </c:pt>
                <c:pt idx="15748">
                  <c:v>2.9090909090909092</c:v>
                </c:pt>
                <c:pt idx="15749">
                  <c:v>2.1333333333333333</c:v>
                </c:pt>
                <c:pt idx="15750">
                  <c:v>2.6666666666666665</c:v>
                </c:pt>
                <c:pt idx="15751">
                  <c:v>2.9090909090909092</c:v>
                </c:pt>
                <c:pt idx="15752">
                  <c:v>1.3913043478260869</c:v>
                </c:pt>
                <c:pt idx="15753">
                  <c:v>1.7777777777777777</c:v>
                </c:pt>
                <c:pt idx="15754">
                  <c:v>2.1333333333333333</c:v>
                </c:pt>
                <c:pt idx="15755">
                  <c:v>2.9090909090909092</c:v>
                </c:pt>
                <c:pt idx="15756">
                  <c:v>2.4615384615384617</c:v>
                </c:pt>
                <c:pt idx="15757">
                  <c:v>2.4615384615384617</c:v>
                </c:pt>
                <c:pt idx="15758">
                  <c:v>2.9090909090909092</c:v>
                </c:pt>
                <c:pt idx="15759">
                  <c:v>2.4615384615384617</c:v>
                </c:pt>
                <c:pt idx="15760">
                  <c:v>4</c:v>
                </c:pt>
                <c:pt idx="15761">
                  <c:v>3</c:v>
                </c:pt>
                <c:pt idx="15762">
                  <c:v>3.6666666666666665</c:v>
                </c:pt>
                <c:pt idx="15763">
                  <c:v>2.75</c:v>
                </c:pt>
                <c:pt idx="15764">
                  <c:v>2.3571428571428572</c:v>
                </c:pt>
                <c:pt idx="15765">
                  <c:v>2.5384615384615383</c:v>
                </c:pt>
                <c:pt idx="15766">
                  <c:v>2.5384615384615383</c:v>
                </c:pt>
                <c:pt idx="15767">
                  <c:v>2.5384615384615383</c:v>
                </c:pt>
                <c:pt idx="15768">
                  <c:v>3</c:v>
                </c:pt>
                <c:pt idx="15769">
                  <c:v>4.7142857142857144</c:v>
                </c:pt>
                <c:pt idx="15770">
                  <c:v>3.6666666666666665</c:v>
                </c:pt>
                <c:pt idx="15771">
                  <c:v>3.3</c:v>
                </c:pt>
                <c:pt idx="15772">
                  <c:v>3</c:v>
                </c:pt>
                <c:pt idx="15773">
                  <c:v>3.6666666666666665</c:v>
                </c:pt>
                <c:pt idx="15774">
                  <c:v>0</c:v>
                </c:pt>
                <c:pt idx="15775">
                  <c:v>3.3</c:v>
                </c:pt>
                <c:pt idx="15776">
                  <c:v>3</c:v>
                </c:pt>
                <c:pt idx="15777">
                  <c:v>2.75</c:v>
                </c:pt>
                <c:pt idx="15778">
                  <c:v>3.3</c:v>
                </c:pt>
                <c:pt idx="15779">
                  <c:v>2.5384615384615383</c:v>
                </c:pt>
                <c:pt idx="15780">
                  <c:v>3.6666666666666665</c:v>
                </c:pt>
                <c:pt idx="15781">
                  <c:v>2.2000000000000002</c:v>
                </c:pt>
                <c:pt idx="15782">
                  <c:v>5.5</c:v>
                </c:pt>
                <c:pt idx="15783">
                  <c:v>2.3571428571428572</c:v>
                </c:pt>
                <c:pt idx="15784">
                  <c:v>3.3</c:v>
                </c:pt>
                <c:pt idx="15785">
                  <c:v>3</c:v>
                </c:pt>
                <c:pt idx="15786">
                  <c:v>2.75</c:v>
                </c:pt>
                <c:pt idx="15787">
                  <c:v>4.125</c:v>
                </c:pt>
                <c:pt idx="15788">
                  <c:v>2.75</c:v>
                </c:pt>
                <c:pt idx="15789">
                  <c:v>2.5384615384615383</c:v>
                </c:pt>
                <c:pt idx="15790">
                  <c:v>3</c:v>
                </c:pt>
                <c:pt idx="15791">
                  <c:v>3</c:v>
                </c:pt>
                <c:pt idx="15792">
                  <c:v>2.5384615384615383</c:v>
                </c:pt>
                <c:pt idx="15793">
                  <c:v>1.375</c:v>
                </c:pt>
                <c:pt idx="15794">
                  <c:v>2.75</c:v>
                </c:pt>
                <c:pt idx="15795">
                  <c:v>1.736842105263158</c:v>
                </c:pt>
                <c:pt idx="15796">
                  <c:v>3.6666666666666665</c:v>
                </c:pt>
                <c:pt idx="15797">
                  <c:v>3</c:v>
                </c:pt>
                <c:pt idx="15798">
                  <c:v>2.2000000000000002</c:v>
                </c:pt>
                <c:pt idx="15799">
                  <c:v>3</c:v>
                </c:pt>
                <c:pt idx="15800">
                  <c:v>2.5384615384615383</c:v>
                </c:pt>
                <c:pt idx="15801">
                  <c:v>3.3</c:v>
                </c:pt>
                <c:pt idx="15802">
                  <c:v>2.75</c:v>
                </c:pt>
                <c:pt idx="15803">
                  <c:v>3.6666666666666665</c:v>
                </c:pt>
                <c:pt idx="15804">
                  <c:v>2.75</c:v>
                </c:pt>
                <c:pt idx="15805">
                  <c:v>3</c:v>
                </c:pt>
                <c:pt idx="15806">
                  <c:v>3</c:v>
                </c:pt>
                <c:pt idx="15807">
                  <c:v>2.3571428571428572</c:v>
                </c:pt>
                <c:pt idx="15808">
                  <c:v>2.75</c:v>
                </c:pt>
                <c:pt idx="15809">
                  <c:v>2.75</c:v>
                </c:pt>
                <c:pt idx="15810">
                  <c:v>2.5384615384615383</c:v>
                </c:pt>
                <c:pt idx="15811">
                  <c:v>2.3571428571428572</c:v>
                </c:pt>
                <c:pt idx="15812">
                  <c:v>3.6666666666666665</c:v>
                </c:pt>
                <c:pt idx="15813">
                  <c:v>2.3571428571428572</c:v>
                </c:pt>
                <c:pt idx="15814">
                  <c:v>2.75</c:v>
                </c:pt>
                <c:pt idx="15815">
                  <c:v>3</c:v>
                </c:pt>
                <c:pt idx="15816">
                  <c:v>3.3</c:v>
                </c:pt>
                <c:pt idx="15817">
                  <c:v>3.3</c:v>
                </c:pt>
                <c:pt idx="15818">
                  <c:v>3.6666666666666665</c:v>
                </c:pt>
                <c:pt idx="15819">
                  <c:v>3.6666666666666665</c:v>
                </c:pt>
                <c:pt idx="15820">
                  <c:v>2.2000000000000002</c:v>
                </c:pt>
                <c:pt idx="15821">
                  <c:v>1.5</c:v>
                </c:pt>
                <c:pt idx="15822">
                  <c:v>2.75</c:v>
                </c:pt>
                <c:pt idx="15823">
                  <c:v>1.5714285714285714</c:v>
                </c:pt>
                <c:pt idx="15824">
                  <c:v>1.8333333333333333</c:v>
                </c:pt>
                <c:pt idx="15825">
                  <c:v>3.6666666666666665</c:v>
                </c:pt>
                <c:pt idx="15826">
                  <c:v>3</c:v>
                </c:pt>
                <c:pt idx="15827">
                  <c:v>4.125</c:v>
                </c:pt>
                <c:pt idx="15828">
                  <c:v>2.75</c:v>
                </c:pt>
                <c:pt idx="15829">
                  <c:v>3.3</c:v>
                </c:pt>
                <c:pt idx="15830">
                  <c:v>3</c:v>
                </c:pt>
                <c:pt idx="15831">
                  <c:v>4.125</c:v>
                </c:pt>
                <c:pt idx="15832">
                  <c:v>2.5384615384615383</c:v>
                </c:pt>
                <c:pt idx="15833">
                  <c:v>3</c:v>
                </c:pt>
                <c:pt idx="15834">
                  <c:v>2.2000000000000002</c:v>
                </c:pt>
                <c:pt idx="15835">
                  <c:v>2.75</c:v>
                </c:pt>
                <c:pt idx="15836">
                  <c:v>3.3</c:v>
                </c:pt>
                <c:pt idx="15837">
                  <c:v>3.6666666666666665</c:v>
                </c:pt>
                <c:pt idx="15838">
                  <c:v>2.75</c:v>
                </c:pt>
                <c:pt idx="15839">
                  <c:v>2.3571428571428572</c:v>
                </c:pt>
                <c:pt idx="15840">
                  <c:v>1.65</c:v>
                </c:pt>
                <c:pt idx="15841">
                  <c:v>2.75</c:v>
                </c:pt>
                <c:pt idx="15842">
                  <c:v>2.5384615384615383</c:v>
                </c:pt>
                <c:pt idx="15843">
                  <c:v>3.3</c:v>
                </c:pt>
                <c:pt idx="15844">
                  <c:v>3</c:v>
                </c:pt>
                <c:pt idx="15845">
                  <c:v>2.5384615384615383</c:v>
                </c:pt>
                <c:pt idx="15846">
                  <c:v>3.6666666666666665</c:v>
                </c:pt>
                <c:pt idx="15847">
                  <c:v>3</c:v>
                </c:pt>
                <c:pt idx="15848">
                  <c:v>2.0625</c:v>
                </c:pt>
                <c:pt idx="15849">
                  <c:v>2.5384615384615383</c:v>
                </c:pt>
                <c:pt idx="15850">
                  <c:v>2.5384615384615383</c:v>
                </c:pt>
                <c:pt idx="15851">
                  <c:v>2.5384615384615383</c:v>
                </c:pt>
                <c:pt idx="15852">
                  <c:v>2.75</c:v>
                </c:pt>
                <c:pt idx="15853">
                  <c:v>2.75</c:v>
                </c:pt>
                <c:pt idx="15854">
                  <c:v>3.6666666666666665</c:v>
                </c:pt>
                <c:pt idx="15855">
                  <c:v>3</c:v>
                </c:pt>
                <c:pt idx="15856">
                  <c:v>2.0625</c:v>
                </c:pt>
                <c:pt idx="15857">
                  <c:v>3</c:v>
                </c:pt>
                <c:pt idx="15858">
                  <c:v>3.3</c:v>
                </c:pt>
                <c:pt idx="15859">
                  <c:v>2.75</c:v>
                </c:pt>
                <c:pt idx="15860">
                  <c:v>3.3</c:v>
                </c:pt>
                <c:pt idx="15861">
                  <c:v>2.75</c:v>
                </c:pt>
                <c:pt idx="15862">
                  <c:v>3</c:v>
                </c:pt>
                <c:pt idx="15863">
                  <c:v>3.3</c:v>
                </c:pt>
                <c:pt idx="15864">
                  <c:v>2.0625</c:v>
                </c:pt>
                <c:pt idx="15865">
                  <c:v>2.75</c:v>
                </c:pt>
                <c:pt idx="15866">
                  <c:v>3</c:v>
                </c:pt>
                <c:pt idx="15867">
                  <c:v>1.8333333333333333</c:v>
                </c:pt>
                <c:pt idx="15868">
                  <c:v>2.2000000000000002</c:v>
                </c:pt>
                <c:pt idx="15869">
                  <c:v>2.75</c:v>
                </c:pt>
                <c:pt idx="15870">
                  <c:v>3</c:v>
                </c:pt>
                <c:pt idx="15871">
                  <c:v>2.75</c:v>
                </c:pt>
                <c:pt idx="15872">
                  <c:v>3.3</c:v>
                </c:pt>
                <c:pt idx="15873">
                  <c:v>2.75</c:v>
                </c:pt>
                <c:pt idx="15874">
                  <c:v>2.75</c:v>
                </c:pt>
                <c:pt idx="15875">
                  <c:v>2.3571428571428572</c:v>
                </c:pt>
                <c:pt idx="15876">
                  <c:v>2.5384615384615383</c:v>
                </c:pt>
                <c:pt idx="15877">
                  <c:v>3.6666666666666665</c:v>
                </c:pt>
                <c:pt idx="15878">
                  <c:v>2.0625</c:v>
                </c:pt>
                <c:pt idx="15879">
                  <c:v>2.75</c:v>
                </c:pt>
                <c:pt idx="15880">
                  <c:v>2.5384615384615383</c:v>
                </c:pt>
                <c:pt idx="15881">
                  <c:v>2.75</c:v>
                </c:pt>
                <c:pt idx="15882">
                  <c:v>4.125</c:v>
                </c:pt>
                <c:pt idx="15883">
                  <c:v>3.6666666666666665</c:v>
                </c:pt>
                <c:pt idx="15884">
                  <c:v>2.75</c:v>
                </c:pt>
                <c:pt idx="15885">
                  <c:v>3.3</c:v>
                </c:pt>
                <c:pt idx="15886">
                  <c:v>2.5384615384615383</c:v>
                </c:pt>
                <c:pt idx="15887">
                  <c:v>3.6666666666666665</c:v>
                </c:pt>
                <c:pt idx="15888">
                  <c:v>3</c:v>
                </c:pt>
                <c:pt idx="15889">
                  <c:v>2.3571428571428572</c:v>
                </c:pt>
                <c:pt idx="15890">
                  <c:v>2.5384615384615383</c:v>
                </c:pt>
                <c:pt idx="15891">
                  <c:v>3.6666666666666665</c:v>
                </c:pt>
                <c:pt idx="15892">
                  <c:v>2.75</c:v>
                </c:pt>
                <c:pt idx="15893">
                  <c:v>2.0625</c:v>
                </c:pt>
                <c:pt idx="15894">
                  <c:v>2.5384615384615383</c:v>
                </c:pt>
                <c:pt idx="15895">
                  <c:v>2.75</c:v>
                </c:pt>
                <c:pt idx="15896">
                  <c:v>2.75</c:v>
                </c:pt>
                <c:pt idx="15897">
                  <c:v>3.6666666666666665</c:v>
                </c:pt>
                <c:pt idx="15898">
                  <c:v>3.3</c:v>
                </c:pt>
                <c:pt idx="15899">
                  <c:v>2.75</c:v>
                </c:pt>
                <c:pt idx="15900">
                  <c:v>3</c:v>
                </c:pt>
                <c:pt idx="15901">
                  <c:v>2.5384615384615383</c:v>
                </c:pt>
                <c:pt idx="15902">
                  <c:v>4.125</c:v>
                </c:pt>
                <c:pt idx="15903">
                  <c:v>2.75</c:v>
                </c:pt>
                <c:pt idx="15904">
                  <c:v>3</c:v>
                </c:pt>
                <c:pt idx="15905">
                  <c:v>2.5384615384615383</c:v>
                </c:pt>
                <c:pt idx="15906">
                  <c:v>3.6666666666666665</c:v>
                </c:pt>
                <c:pt idx="15907">
                  <c:v>3</c:v>
                </c:pt>
                <c:pt idx="15908">
                  <c:v>3.3</c:v>
                </c:pt>
                <c:pt idx="15909">
                  <c:v>2.75</c:v>
                </c:pt>
                <c:pt idx="15910">
                  <c:v>2.75</c:v>
                </c:pt>
                <c:pt idx="15911">
                  <c:v>2.5384615384615383</c:v>
                </c:pt>
                <c:pt idx="15912">
                  <c:v>2.3571428571428572</c:v>
                </c:pt>
                <c:pt idx="15913">
                  <c:v>2.2000000000000002</c:v>
                </c:pt>
                <c:pt idx="15914">
                  <c:v>3.6666666666666665</c:v>
                </c:pt>
                <c:pt idx="15915">
                  <c:v>2.5384615384615383</c:v>
                </c:pt>
                <c:pt idx="15916">
                  <c:v>3</c:v>
                </c:pt>
                <c:pt idx="15917">
                  <c:v>2.2000000000000002</c:v>
                </c:pt>
                <c:pt idx="15918">
                  <c:v>2.75</c:v>
                </c:pt>
                <c:pt idx="15919">
                  <c:v>1.8333333333333333</c:v>
                </c:pt>
                <c:pt idx="15920">
                  <c:v>3</c:v>
                </c:pt>
                <c:pt idx="15921">
                  <c:v>2.75</c:v>
                </c:pt>
                <c:pt idx="15922">
                  <c:v>3</c:v>
                </c:pt>
                <c:pt idx="15923">
                  <c:v>4.25</c:v>
                </c:pt>
                <c:pt idx="15924">
                  <c:v>4.25</c:v>
                </c:pt>
                <c:pt idx="15925">
                  <c:v>2</c:v>
                </c:pt>
                <c:pt idx="15926">
                  <c:v>3.4</c:v>
                </c:pt>
                <c:pt idx="15927">
                  <c:v>3.7777777777777777</c:v>
                </c:pt>
                <c:pt idx="15928">
                  <c:v>2.4285714285714284</c:v>
                </c:pt>
                <c:pt idx="15929">
                  <c:v>3.4</c:v>
                </c:pt>
                <c:pt idx="15930">
                  <c:v>2.4285714285714284</c:v>
                </c:pt>
                <c:pt idx="15931">
                  <c:v>2.125</c:v>
                </c:pt>
                <c:pt idx="15932">
                  <c:v>2.6153846153846154</c:v>
                </c:pt>
                <c:pt idx="15933">
                  <c:v>2.6153846153846154</c:v>
                </c:pt>
                <c:pt idx="15934">
                  <c:v>1.3076923076923077</c:v>
                </c:pt>
                <c:pt idx="15935">
                  <c:v>2.4285714285714284</c:v>
                </c:pt>
                <c:pt idx="15936">
                  <c:v>2.125</c:v>
                </c:pt>
                <c:pt idx="15937">
                  <c:v>3.4</c:v>
                </c:pt>
                <c:pt idx="15938">
                  <c:v>2.8333333333333335</c:v>
                </c:pt>
                <c:pt idx="15939">
                  <c:v>2.4285714285714284</c:v>
                </c:pt>
                <c:pt idx="15940">
                  <c:v>3.4</c:v>
                </c:pt>
                <c:pt idx="15941">
                  <c:v>3.0909090909090908</c:v>
                </c:pt>
                <c:pt idx="15942">
                  <c:v>3.7777777777777777</c:v>
                </c:pt>
                <c:pt idx="15943">
                  <c:v>2.2666666666666666</c:v>
                </c:pt>
                <c:pt idx="15944">
                  <c:v>2.4285714285714284</c:v>
                </c:pt>
                <c:pt idx="15945">
                  <c:v>3.4</c:v>
                </c:pt>
                <c:pt idx="15946">
                  <c:v>3.0909090909090908</c:v>
                </c:pt>
                <c:pt idx="15947">
                  <c:v>2</c:v>
                </c:pt>
                <c:pt idx="15948">
                  <c:v>2.6153846153846154</c:v>
                </c:pt>
                <c:pt idx="15949">
                  <c:v>2.8333333333333335</c:v>
                </c:pt>
                <c:pt idx="15950">
                  <c:v>2.8333333333333335</c:v>
                </c:pt>
                <c:pt idx="15951">
                  <c:v>2.8333333333333335</c:v>
                </c:pt>
                <c:pt idx="15952">
                  <c:v>2.8333333333333335</c:v>
                </c:pt>
                <c:pt idx="15953">
                  <c:v>3.0909090909090908</c:v>
                </c:pt>
                <c:pt idx="15954">
                  <c:v>2.4285714285714284</c:v>
                </c:pt>
                <c:pt idx="15955">
                  <c:v>3.0909090909090908</c:v>
                </c:pt>
                <c:pt idx="15956">
                  <c:v>2.6153846153846154</c:v>
                </c:pt>
                <c:pt idx="15957">
                  <c:v>2.4285714285714284</c:v>
                </c:pt>
                <c:pt idx="15958">
                  <c:v>2.8333333333333335</c:v>
                </c:pt>
                <c:pt idx="15959">
                  <c:v>4.8571428571428568</c:v>
                </c:pt>
                <c:pt idx="15960">
                  <c:v>2</c:v>
                </c:pt>
                <c:pt idx="15961">
                  <c:v>3.4</c:v>
                </c:pt>
                <c:pt idx="15962">
                  <c:v>2.2666666666666666</c:v>
                </c:pt>
                <c:pt idx="15963">
                  <c:v>3.0909090909090908</c:v>
                </c:pt>
                <c:pt idx="15964">
                  <c:v>3.4</c:v>
                </c:pt>
                <c:pt idx="15965">
                  <c:v>2.6153846153846154</c:v>
                </c:pt>
                <c:pt idx="15966">
                  <c:v>2.8333333333333335</c:v>
                </c:pt>
                <c:pt idx="15967">
                  <c:v>2.6153846153846154</c:v>
                </c:pt>
                <c:pt idx="15968">
                  <c:v>4.25</c:v>
                </c:pt>
                <c:pt idx="15969">
                  <c:v>2.6153846153846154</c:v>
                </c:pt>
                <c:pt idx="15970">
                  <c:v>3.7777777777777777</c:v>
                </c:pt>
                <c:pt idx="15971">
                  <c:v>4.25</c:v>
                </c:pt>
                <c:pt idx="15972">
                  <c:v>2.8333333333333335</c:v>
                </c:pt>
                <c:pt idx="15973">
                  <c:v>4.8571428571428568</c:v>
                </c:pt>
                <c:pt idx="15974">
                  <c:v>2.6153846153846154</c:v>
                </c:pt>
                <c:pt idx="15975">
                  <c:v>2.2666666666666666</c:v>
                </c:pt>
                <c:pt idx="15976">
                  <c:v>2.6153846153846154</c:v>
                </c:pt>
                <c:pt idx="15977">
                  <c:v>3.0909090909090908</c:v>
                </c:pt>
                <c:pt idx="15978">
                  <c:v>2.8333333333333335</c:v>
                </c:pt>
                <c:pt idx="15979">
                  <c:v>4.5</c:v>
                </c:pt>
                <c:pt idx="15980">
                  <c:v>1.5454545454545454</c:v>
                </c:pt>
                <c:pt idx="15981">
                  <c:v>2.6153846153846154</c:v>
                </c:pt>
                <c:pt idx="15982">
                  <c:v>2.6363636363636362</c:v>
                </c:pt>
                <c:pt idx="15983">
                  <c:v>2.8333333333333335</c:v>
                </c:pt>
                <c:pt idx="15984">
                  <c:v>2.8333333333333335</c:v>
                </c:pt>
                <c:pt idx="15985">
                  <c:v>2.4285714285714284</c:v>
                </c:pt>
                <c:pt idx="15986">
                  <c:v>2.6153846153846154</c:v>
                </c:pt>
                <c:pt idx="15987">
                  <c:v>2.6153846153846154</c:v>
                </c:pt>
                <c:pt idx="15988">
                  <c:v>3.4</c:v>
                </c:pt>
                <c:pt idx="15989">
                  <c:v>4.25</c:v>
                </c:pt>
                <c:pt idx="15990">
                  <c:v>4.25</c:v>
                </c:pt>
                <c:pt idx="15991">
                  <c:v>2.4285714285714284</c:v>
                </c:pt>
                <c:pt idx="15992">
                  <c:v>2.2666666666666666</c:v>
                </c:pt>
                <c:pt idx="15993">
                  <c:v>3.4</c:v>
                </c:pt>
                <c:pt idx="15994">
                  <c:v>2.125</c:v>
                </c:pt>
                <c:pt idx="15995">
                  <c:v>2.4285714285714284</c:v>
                </c:pt>
                <c:pt idx="15996">
                  <c:v>4.25</c:v>
                </c:pt>
                <c:pt idx="15997">
                  <c:v>2.6153846153846154</c:v>
                </c:pt>
                <c:pt idx="15998">
                  <c:v>3.4</c:v>
                </c:pt>
                <c:pt idx="15999">
                  <c:v>2.2666666666666666</c:v>
                </c:pt>
                <c:pt idx="16000">
                  <c:v>2.2666666666666666</c:v>
                </c:pt>
                <c:pt idx="16001">
                  <c:v>2.2666666666666666</c:v>
                </c:pt>
                <c:pt idx="16002">
                  <c:v>2.2666666666666666</c:v>
                </c:pt>
                <c:pt idx="16003">
                  <c:v>2.6153846153846154</c:v>
                </c:pt>
                <c:pt idx="16004">
                  <c:v>3.4</c:v>
                </c:pt>
                <c:pt idx="16005">
                  <c:v>2.4285714285714284</c:v>
                </c:pt>
                <c:pt idx="16006">
                  <c:v>3.7777777777777777</c:v>
                </c:pt>
                <c:pt idx="16007">
                  <c:v>2.6153846153846154</c:v>
                </c:pt>
                <c:pt idx="16008">
                  <c:v>2.8333333333333335</c:v>
                </c:pt>
                <c:pt idx="16009">
                  <c:v>3.0909090909090908</c:v>
                </c:pt>
                <c:pt idx="16010">
                  <c:v>2.8333333333333335</c:v>
                </c:pt>
                <c:pt idx="16011">
                  <c:v>5.666666666666667</c:v>
                </c:pt>
                <c:pt idx="16012">
                  <c:v>2.8333333333333335</c:v>
                </c:pt>
                <c:pt idx="16013">
                  <c:v>2.6153846153846154</c:v>
                </c:pt>
                <c:pt idx="16014">
                  <c:v>2.8333333333333335</c:v>
                </c:pt>
                <c:pt idx="16015">
                  <c:v>3.4</c:v>
                </c:pt>
                <c:pt idx="16016">
                  <c:v>3.0909090909090908</c:v>
                </c:pt>
                <c:pt idx="16017">
                  <c:v>2.8333333333333335</c:v>
                </c:pt>
                <c:pt idx="16018">
                  <c:v>2.2666666666666666</c:v>
                </c:pt>
                <c:pt idx="16019">
                  <c:v>1.8888888888888888</c:v>
                </c:pt>
                <c:pt idx="16020">
                  <c:v>2.8333333333333335</c:v>
                </c:pt>
                <c:pt idx="16021">
                  <c:v>3.7777777777777777</c:v>
                </c:pt>
                <c:pt idx="16022">
                  <c:v>3.4</c:v>
                </c:pt>
                <c:pt idx="16023">
                  <c:v>4.25</c:v>
                </c:pt>
                <c:pt idx="16024">
                  <c:v>3.0909090909090908</c:v>
                </c:pt>
                <c:pt idx="16025">
                  <c:v>2.8333333333333335</c:v>
                </c:pt>
                <c:pt idx="16026">
                  <c:v>2.6153846153846154</c:v>
                </c:pt>
                <c:pt idx="16027">
                  <c:v>2.8333333333333335</c:v>
                </c:pt>
                <c:pt idx="16028">
                  <c:v>3.0909090909090908</c:v>
                </c:pt>
                <c:pt idx="16029">
                  <c:v>3.0909090909090908</c:v>
                </c:pt>
                <c:pt idx="16030">
                  <c:v>3.4</c:v>
                </c:pt>
                <c:pt idx="16031">
                  <c:v>3.7777777777777777</c:v>
                </c:pt>
                <c:pt idx="16032">
                  <c:v>2.6153846153846154</c:v>
                </c:pt>
                <c:pt idx="16033">
                  <c:v>2.8333333333333335</c:v>
                </c:pt>
                <c:pt idx="16034">
                  <c:v>4.8571428571428568</c:v>
                </c:pt>
                <c:pt idx="16035">
                  <c:v>2.4285714285714284</c:v>
                </c:pt>
                <c:pt idx="16036">
                  <c:v>2.8333333333333335</c:v>
                </c:pt>
                <c:pt idx="16037">
                  <c:v>2.2666666666666666</c:v>
                </c:pt>
                <c:pt idx="16038">
                  <c:v>3.0909090909090908</c:v>
                </c:pt>
                <c:pt idx="16039">
                  <c:v>3.0909090909090908</c:v>
                </c:pt>
                <c:pt idx="16040">
                  <c:v>4.25</c:v>
                </c:pt>
                <c:pt idx="16041">
                  <c:v>2</c:v>
                </c:pt>
                <c:pt idx="16042">
                  <c:v>2.8333333333333335</c:v>
                </c:pt>
                <c:pt idx="16043">
                  <c:v>3.4</c:v>
                </c:pt>
                <c:pt idx="16044">
                  <c:v>3.7777777777777777</c:v>
                </c:pt>
                <c:pt idx="16045">
                  <c:v>2.125</c:v>
                </c:pt>
                <c:pt idx="16046">
                  <c:v>1.2142857142857142</c:v>
                </c:pt>
                <c:pt idx="16047">
                  <c:v>2.6153846153846154</c:v>
                </c:pt>
                <c:pt idx="16048">
                  <c:v>2.4285714285714284</c:v>
                </c:pt>
                <c:pt idx="16049">
                  <c:v>3.0909090909090908</c:v>
                </c:pt>
                <c:pt idx="16050">
                  <c:v>2.125</c:v>
                </c:pt>
                <c:pt idx="16051">
                  <c:v>3.0909090909090908</c:v>
                </c:pt>
                <c:pt idx="16052">
                  <c:v>5.666666666666667</c:v>
                </c:pt>
                <c:pt idx="16053">
                  <c:v>3.0909090909090908</c:v>
                </c:pt>
                <c:pt idx="16054">
                  <c:v>2</c:v>
                </c:pt>
                <c:pt idx="16055">
                  <c:v>3.0909090909090908</c:v>
                </c:pt>
                <c:pt idx="16056">
                  <c:v>4.8571428571428568</c:v>
                </c:pt>
                <c:pt idx="16057">
                  <c:v>3.4</c:v>
                </c:pt>
                <c:pt idx="16058">
                  <c:v>2.6153846153846154</c:v>
                </c:pt>
                <c:pt idx="16059">
                  <c:v>2</c:v>
                </c:pt>
                <c:pt idx="16060">
                  <c:v>2.6153846153846154</c:v>
                </c:pt>
                <c:pt idx="16061">
                  <c:v>4.25</c:v>
                </c:pt>
                <c:pt idx="16062">
                  <c:v>4.25</c:v>
                </c:pt>
                <c:pt idx="16063">
                  <c:v>3.4</c:v>
                </c:pt>
                <c:pt idx="16064">
                  <c:v>2.4285714285714284</c:v>
                </c:pt>
                <c:pt idx="16065">
                  <c:v>3.4</c:v>
                </c:pt>
                <c:pt idx="16066">
                  <c:v>1.4782608695652173</c:v>
                </c:pt>
                <c:pt idx="16067">
                  <c:v>3.7777777777777777</c:v>
                </c:pt>
                <c:pt idx="16068">
                  <c:v>2.8333333333333335</c:v>
                </c:pt>
                <c:pt idx="16069">
                  <c:v>3.4</c:v>
                </c:pt>
                <c:pt idx="16070">
                  <c:v>3.0909090909090908</c:v>
                </c:pt>
                <c:pt idx="16071">
                  <c:v>3.7777777777777777</c:v>
                </c:pt>
                <c:pt idx="16072">
                  <c:v>2.8333333333333335</c:v>
                </c:pt>
                <c:pt idx="16073">
                  <c:v>2.6153846153846154</c:v>
                </c:pt>
                <c:pt idx="16074">
                  <c:v>1.4782608695652173</c:v>
                </c:pt>
                <c:pt idx="16075">
                  <c:v>3.4</c:v>
                </c:pt>
                <c:pt idx="16076">
                  <c:v>2.1875</c:v>
                </c:pt>
                <c:pt idx="16077">
                  <c:v>2.6923076923076925</c:v>
                </c:pt>
                <c:pt idx="16078">
                  <c:v>0</c:v>
                </c:pt>
                <c:pt idx="16079">
                  <c:v>2.3333333333333335</c:v>
                </c:pt>
                <c:pt idx="16080">
                  <c:v>2.9166666666666665</c:v>
                </c:pt>
                <c:pt idx="16081">
                  <c:v>3.1818181818181817</c:v>
                </c:pt>
                <c:pt idx="16082">
                  <c:v>3.8888888888888888</c:v>
                </c:pt>
                <c:pt idx="16083">
                  <c:v>2.1875</c:v>
                </c:pt>
                <c:pt idx="16084">
                  <c:v>2.9166666666666665</c:v>
                </c:pt>
                <c:pt idx="16085">
                  <c:v>3.1818181818181817</c:v>
                </c:pt>
                <c:pt idx="16086">
                  <c:v>2.1875</c:v>
                </c:pt>
                <c:pt idx="16087">
                  <c:v>3.5</c:v>
                </c:pt>
                <c:pt idx="16088">
                  <c:v>3.1818181818181817</c:v>
                </c:pt>
                <c:pt idx="16089">
                  <c:v>3.1818181818181817</c:v>
                </c:pt>
                <c:pt idx="16090">
                  <c:v>3.5</c:v>
                </c:pt>
                <c:pt idx="16091">
                  <c:v>3.1818181818181817</c:v>
                </c:pt>
                <c:pt idx="16092">
                  <c:v>3.1818181818181817</c:v>
                </c:pt>
                <c:pt idx="16093">
                  <c:v>3.5</c:v>
                </c:pt>
                <c:pt idx="16094">
                  <c:v>3.1818181818181817</c:v>
                </c:pt>
                <c:pt idx="16095">
                  <c:v>1.5909090909090908</c:v>
                </c:pt>
                <c:pt idx="16096">
                  <c:v>2.1875</c:v>
                </c:pt>
                <c:pt idx="16097">
                  <c:v>2.9166666666666665</c:v>
                </c:pt>
                <c:pt idx="16098">
                  <c:v>2.6923076923076925</c:v>
                </c:pt>
                <c:pt idx="16099">
                  <c:v>2.9166666666666665</c:v>
                </c:pt>
                <c:pt idx="16100">
                  <c:v>2.9166666666666665</c:v>
                </c:pt>
                <c:pt idx="16101">
                  <c:v>3.5</c:v>
                </c:pt>
                <c:pt idx="16102">
                  <c:v>2.3333333333333335</c:v>
                </c:pt>
                <c:pt idx="16103">
                  <c:v>3.5</c:v>
                </c:pt>
                <c:pt idx="16104">
                  <c:v>2.9166666666666665</c:v>
                </c:pt>
                <c:pt idx="16105">
                  <c:v>4.375</c:v>
                </c:pt>
                <c:pt idx="16106">
                  <c:v>3.5</c:v>
                </c:pt>
                <c:pt idx="16107">
                  <c:v>2.9166666666666665</c:v>
                </c:pt>
                <c:pt idx="16108">
                  <c:v>3.1818181818181817</c:v>
                </c:pt>
                <c:pt idx="16109">
                  <c:v>3.8888888888888888</c:v>
                </c:pt>
                <c:pt idx="16110">
                  <c:v>2.1875</c:v>
                </c:pt>
                <c:pt idx="16111">
                  <c:v>3.1818181818181817</c:v>
                </c:pt>
                <c:pt idx="16112">
                  <c:v>3.1818181818181817</c:v>
                </c:pt>
                <c:pt idx="16113">
                  <c:v>3.1818181818181817</c:v>
                </c:pt>
                <c:pt idx="16114">
                  <c:v>2.9166666666666665</c:v>
                </c:pt>
                <c:pt idx="16115">
                  <c:v>2.9166666666666665</c:v>
                </c:pt>
                <c:pt idx="16116">
                  <c:v>2.9166666666666665</c:v>
                </c:pt>
                <c:pt idx="16117">
                  <c:v>2.9166666666666665</c:v>
                </c:pt>
                <c:pt idx="16118">
                  <c:v>2.3333333333333335</c:v>
                </c:pt>
                <c:pt idx="16119">
                  <c:v>4.375</c:v>
                </c:pt>
                <c:pt idx="16120">
                  <c:v>2.9166666666666665</c:v>
                </c:pt>
                <c:pt idx="16121">
                  <c:v>1.5909090909090908</c:v>
                </c:pt>
                <c:pt idx="16122">
                  <c:v>2.5</c:v>
                </c:pt>
                <c:pt idx="16123">
                  <c:v>1.9444444444444444</c:v>
                </c:pt>
                <c:pt idx="16124">
                  <c:v>2.9166666666666665</c:v>
                </c:pt>
                <c:pt idx="16125">
                  <c:v>1.4583333333333333</c:v>
                </c:pt>
                <c:pt idx="16126">
                  <c:v>3.5</c:v>
                </c:pt>
                <c:pt idx="16127">
                  <c:v>2.5</c:v>
                </c:pt>
                <c:pt idx="16128">
                  <c:v>2.6923076923076925</c:v>
                </c:pt>
                <c:pt idx="16129">
                  <c:v>2.3333333333333335</c:v>
                </c:pt>
                <c:pt idx="16130">
                  <c:v>3.1818181818181817</c:v>
                </c:pt>
                <c:pt idx="16131">
                  <c:v>3.1818181818181817</c:v>
                </c:pt>
                <c:pt idx="16132">
                  <c:v>2.9166666666666665</c:v>
                </c:pt>
                <c:pt idx="16133">
                  <c:v>3.5</c:v>
                </c:pt>
                <c:pt idx="16134">
                  <c:v>3.1818181818181817</c:v>
                </c:pt>
                <c:pt idx="16135">
                  <c:v>3.5</c:v>
                </c:pt>
                <c:pt idx="16136">
                  <c:v>3.5</c:v>
                </c:pt>
                <c:pt idx="16137">
                  <c:v>3.5</c:v>
                </c:pt>
                <c:pt idx="16138">
                  <c:v>2.6923076923076925</c:v>
                </c:pt>
                <c:pt idx="16139">
                  <c:v>2.3333333333333335</c:v>
                </c:pt>
                <c:pt idx="16140">
                  <c:v>1.6666666666666667</c:v>
                </c:pt>
                <c:pt idx="16141">
                  <c:v>2.6923076923076925</c:v>
                </c:pt>
                <c:pt idx="16142">
                  <c:v>2.6923076923076925</c:v>
                </c:pt>
                <c:pt idx="16143">
                  <c:v>3.5</c:v>
                </c:pt>
                <c:pt idx="16144">
                  <c:v>2.6923076923076925</c:v>
                </c:pt>
                <c:pt idx="16145">
                  <c:v>2.6923076923076925</c:v>
                </c:pt>
                <c:pt idx="16146">
                  <c:v>3.5</c:v>
                </c:pt>
                <c:pt idx="16147">
                  <c:v>5</c:v>
                </c:pt>
                <c:pt idx="16148">
                  <c:v>1.75</c:v>
                </c:pt>
                <c:pt idx="16149">
                  <c:v>3.1818181818181817</c:v>
                </c:pt>
                <c:pt idx="16150">
                  <c:v>2.0588235294117645</c:v>
                </c:pt>
                <c:pt idx="16151">
                  <c:v>2.1875</c:v>
                </c:pt>
                <c:pt idx="16152">
                  <c:v>2.9166666666666665</c:v>
                </c:pt>
                <c:pt idx="16153">
                  <c:v>3.8888888888888888</c:v>
                </c:pt>
                <c:pt idx="16154">
                  <c:v>2.5</c:v>
                </c:pt>
                <c:pt idx="16155">
                  <c:v>3.5</c:v>
                </c:pt>
                <c:pt idx="16156">
                  <c:v>2.5</c:v>
                </c:pt>
                <c:pt idx="16157">
                  <c:v>3.8888888888888888</c:v>
                </c:pt>
                <c:pt idx="16158">
                  <c:v>2.0588235294117645</c:v>
                </c:pt>
                <c:pt idx="16159">
                  <c:v>3.5</c:v>
                </c:pt>
                <c:pt idx="16160">
                  <c:v>2.9166666666666665</c:v>
                </c:pt>
                <c:pt idx="16161">
                  <c:v>2.3333333333333335</c:v>
                </c:pt>
                <c:pt idx="16162">
                  <c:v>3.1818181818181817</c:v>
                </c:pt>
                <c:pt idx="16163">
                  <c:v>1.8421052631578947</c:v>
                </c:pt>
                <c:pt idx="16164">
                  <c:v>2.5</c:v>
                </c:pt>
                <c:pt idx="16165">
                  <c:v>5.833333333333333</c:v>
                </c:pt>
                <c:pt idx="16166">
                  <c:v>2.5</c:v>
                </c:pt>
                <c:pt idx="16167">
                  <c:v>2.1875</c:v>
                </c:pt>
                <c:pt idx="16168">
                  <c:v>2.5</c:v>
                </c:pt>
                <c:pt idx="16169">
                  <c:v>2.9166666666666665</c:v>
                </c:pt>
                <c:pt idx="16170">
                  <c:v>2.5</c:v>
                </c:pt>
                <c:pt idx="16171">
                  <c:v>3.5</c:v>
                </c:pt>
                <c:pt idx="16172">
                  <c:v>3.5</c:v>
                </c:pt>
                <c:pt idx="16173">
                  <c:v>3.1818181818181817</c:v>
                </c:pt>
                <c:pt idx="16174">
                  <c:v>2.1875</c:v>
                </c:pt>
                <c:pt idx="16175">
                  <c:v>2.6923076923076925</c:v>
                </c:pt>
                <c:pt idx="16176">
                  <c:v>1.2068965517241379</c:v>
                </c:pt>
                <c:pt idx="16177">
                  <c:v>1.8421052631578947</c:v>
                </c:pt>
                <c:pt idx="16178">
                  <c:v>3.8888888888888888</c:v>
                </c:pt>
                <c:pt idx="16179">
                  <c:v>2.9166666666666665</c:v>
                </c:pt>
                <c:pt idx="16180">
                  <c:v>2.6923076923076925</c:v>
                </c:pt>
                <c:pt idx="16181">
                  <c:v>3.5</c:v>
                </c:pt>
                <c:pt idx="16182">
                  <c:v>2.3333333333333335</c:v>
                </c:pt>
                <c:pt idx="16183">
                  <c:v>2.5</c:v>
                </c:pt>
                <c:pt idx="16184">
                  <c:v>3.5</c:v>
                </c:pt>
                <c:pt idx="16185">
                  <c:v>2.3333333333333335</c:v>
                </c:pt>
                <c:pt idx="16186">
                  <c:v>2.3333333333333335</c:v>
                </c:pt>
                <c:pt idx="16187">
                  <c:v>4.375</c:v>
                </c:pt>
                <c:pt idx="16188">
                  <c:v>2.9166666666666665</c:v>
                </c:pt>
                <c:pt idx="16189">
                  <c:v>2.6923076923076925</c:v>
                </c:pt>
                <c:pt idx="16190">
                  <c:v>2.5</c:v>
                </c:pt>
                <c:pt idx="16191">
                  <c:v>2.6923076923076925</c:v>
                </c:pt>
                <c:pt idx="16192">
                  <c:v>2.1875</c:v>
                </c:pt>
                <c:pt idx="16193">
                  <c:v>3.1818181818181817</c:v>
                </c:pt>
                <c:pt idx="16194">
                  <c:v>2.9166666666666665</c:v>
                </c:pt>
                <c:pt idx="16195">
                  <c:v>5</c:v>
                </c:pt>
                <c:pt idx="16196">
                  <c:v>2.0588235294117645</c:v>
                </c:pt>
                <c:pt idx="16197">
                  <c:v>2.9166666666666665</c:v>
                </c:pt>
                <c:pt idx="16198">
                  <c:v>3.5</c:v>
                </c:pt>
                <c:pt idx="16199">
                  <c:v>2.0588235294117645</c:v>
                </c:pt>
                <c:pt idx="16200">
                  <c:v>3.8888888888888888</c:v>
                </c:pt>
                <c:pt idx="16201">
                  <c:v>2.6923076923076925</c:v>
                </c:pt>
                <c:pt idx="16202">
                  <c:v>2.6923076923076925</c:v>
                </c:pt>
                <c:pt idx="16203">
                  <c:v>3.5</c:v>
                </c:pt>
                <c:pt idx="16204">
                  <c:v>2.5</c:v>
                </c:pt>
                <c:pt idx="16205">
                  <c:v>2.6923076923076925</c:v>
                </c:pt>
                <c:pt idx="16206">
                  <c:v>2.6923076923076925</c:v>
                </c:pt>
                <c:pt idx="16207">
                  <c:v>3.1818181818181817</c:v>
                </c:pt>
                <c:pt idx="16208">
                  <c:v>2.6923076923076925</c:v>
                </c:pt>
                <c:pt idx="16209">
                  <c:v>4</c:v>
                </c:pt>
                <c:pt idx="16210">
                  <c:v>2.4</c:v>
                </c:pt>
                <c:pt idx="16211">
                  <c:v>2.7692307692307692</c:v>
                </c:pt>
                <c:pt idx="16212">
                  <c:v>3.2727272727272729</c:v>
                </c:pt>
                <c:pt idx="16213">
                  <c:v>2.7692307692307692</c:v>
                </c:pt>
                <c:pt idx="16214">
                  <c:v>4</c:v>
                </c:pt>
                <c:pt idx="16215">
                  <c:v>2.7692307692307692</c:v>
                </c:pt>
                <c:pt idx="16216">
                  <c:v>3.6</c:v>
                </c:pt>
                <c:pt idx="16217">
                  <c:v>3.6</c:v>
                </c:pt>
                <c:pt idx="16218">
                  <c:v>3.2727272727272729</c:v>
                </c:pt>
                <c:pt idx="16219">
                  <c:v>2.4</c:v>
                </c:pt>
                <c:pt idx="16220">
                  <c:v>4.5</c:v>
                </c:pt>
                <c:pt idx="16221">
                  <c:v>3.6</c:v>
                </c:pt>
                <c:pt idx="16222">
                  <c:v>2.7692307692307692</c:v>
                </c:pt>
                <c:pt idx="16223">
                  <c:v>2.5714285714285716</c:v>
                </c:pt>
                <c:pt idx="16224">
                  <c:v>3.2727272727272729</c:v>
                </c:pt>
                <c:pt idx="16225">
                  <c:v>4</c:v>
                </c:pt>
                <c:pt idx="16226">
                  <c:v>3</c:v>
                </c:pt>
                <c:pt idx="16227">
                  <c:v>3.2727272727272729</c:v>
                </c:pt>
                <c:pt idx="16228">
                  <c:v>3.6</c:v>
                </c:pt>
                <c:pt idx="16229">
                  <c:v>2.1176470588235294</c:v>
                </c:pt>
                <c:pt idx="16230">
                  <c:v>2.4</c:v>
                </c:pt>
                <c:pt idx="16231">
                  <c:v>3</c:v>
                </c:pt>
                <c:pt idx="16232">
                  <c:v>2.1176470588235294</c:v>
                </c:pt>
                <c:pt idx="16233">
                  <c:v>2.5714285714285716</c:v>
                </c:pt>
                <c:pt idx="16234">
                  <c:v>2.4</c:v>
                </c:pt>
                <c:pt idx="16235">
                  <c:v>3</c:v>
                </c:pt>
                <c:pt idx="16236">
                  <c:v>3</c:v>
                </c:pt>
                <c:pt idx="16237">
                  <c:v>2.5714285714285716</c:v>
                </c:pt>
                <c:pt idx="16238">
                  <c:v>1.8</c:v>
                </c:pt>
                <c:pt idx="16239">
                  <c:v>2.5714285714285716</c:v>
                </c:pt>
                <c:pt idx="16240">
                  <c:v>2.7692307692307692</c:v>
                </c:pt>
                <c:pt idx="16241">
                  <c:v>2.25</c:v>
                </c:pt>
                <c:pt idx="16242">
                  <c:v>4.5</c:v>
                </c:pt>
                <c:pt idx="16243">
                  <c:v>2.1176470588235294</c:v>
                </c:pt>
                <c:pt idx="16244">
                  <c:v>2.4</c:v>
                </c:pt>
                <c:pt idx="16245">
                  <c:v>2.7692307692307692</c:v>
                </c:pt>
                <c:pt idx="16246">
                  <c:v>3</c:v>
                </c:pt>
                <c:pt idx="16247">
                  <c:v>2.5714285714285716</c:v>
                </c:pt>
                <c:pt idx="16248">
                  <c:v>3.6</c:v>
                </c:pt>
                <c:pt idx="16249">
                  <c:v>4.5</c:v>
                </c:pt>
                <c:pt idx="16250">
                  <c:v>2.7692307692307692</c:v>
                </c:pt>
                <c:pt idx="16251">
                  <c:v>1.5652173913043479</c:v>
                </c:pt>
                <c:pt idx="16252">
                  <c:v>2.7692307692307692</c:v>
                </c:pt>
                <c:pt idx="16253">
                  <c:v>3</c:v>
                </c:pt>
                <c:pt idx="16254">
                  <c:v>2.7692307692307692</c:v>
                </c:pt>
                <c:pt idx="16255">
                  <c:v>3.2727272727272729</c:v>
                </c:pt>
                <c:pt idx="16256">
                  <c:v>3.3333333333333335</c:v>
                </c:pt>
                <c:pt idx="16257">
                  <c:v>3.2727272727272729</c:v>
                </c:pt>
                <c:pt idx="16258">
                  <c:v>3.2727272727272729</c:v>
                </c:pt>
                <c:pt idx="16259">
                  <c:v>3.2727272727272729</c:v>
                </c:pt>
                <c:pt idx="16260">
                  <c:v>3</c:v>
                </c:pt>
                <c:pt idx="16261">
                  <c:v>1.8947368421052631</c:v>
                </c:pt>
                <c:pt idx="16262">
                  <c:v>2.4</c:v>
                </c:pt>
                <c:pt idx="16263">
                  <c:v>3</c:v>
                </c:pt>
                <c:pt idx="16264">
                  <c:v>2.25</c:v>
                </c:pt>
                <c:pt idx="16265">
                  <c:v>2.5714285714285716</c:v>
                </c:pt>
                <c:pt idx="16266">
                  <c:v>3.6</c:v>
                </c:pt>
                <c:pt idx="16267">
                  <c:v>3.2727272727272729</c:v>
                </c:pt>
                <c:pt idx="16268">
                  <c:v>3.6</c:v>
                </c:pt>
                <c:pt idx="16269">
                  <c:v>2.5714285714285716</c:v>
                </c:pt>
                <c:pt idx="16270">
                  <c:v>1.2857142857142858</c:v>
                </c:pt>
                <c:pt idx="16271">
                  <c:v>3</c:v>
                </c:pt>
                <c:pt idx="16272">
                  <c:v>2.5714285714285716</c:v>
                </c:pt>
                <c:pt idx="16273">
                  <c:v>3.2727272727272729</c:v>
                </c:pt>
                <c:pt idx="16274">
                  <c:v>4</c:v>
                </c:pt>
                <c:pt idx="16275">
                  <c:v>3.2727272727272729</c:v>
                </c:pt>
                <c:pt idx="16276">
                  <c:v>3.2727272727272729</c:v>
                </c:pt>
                <c:pt idx="16277">
                  <c:v>3.2727272727272729</c:v>
                </c:pt>
                <c:pt idx="16278">
                  <c:v>3.2727272727272729</c:v>
                </c:pt>
                <c:pt idx="16279">
                  <c:v>3.6</c:v>
                </c:pt>
                <c:pt idx="16280">
                  <c:v>2</c:v>
                </c:pt>
                <c:pt idx="16281">
                  <c:v>3</c:v>
                </c:pt>
                <c:pt idx="16282">
                  <c:v>2.7692307692307692</c:v>
                </c:pt>
                <c:pt idx="16283">
                  <c:v>3</c:v>
                </c:pt>
                <c:pt idx="16284">
                  <c:v>2.5714285714285716</c:v>
                </c:pt>
                <c:pt idx="16285">
                  <c:v>3.2727272727272729</c:v>
                </c:pt>
                <c:pt idx="16286">
                  <c:v>2.5714285714285716</c:v>
                </c:pt>
                <c:pt idx="16287">
                  <c:v>3</c:v>
                </c:pt>
                <c:pt idx="16288">
                  <c:v>3.2727272727272729</c:v>
                </c:pt>
                <c:pt idx="16289">
                  <c:v>4.5</c:v>
                </c:pt>
                <c:pt idx="16290">
                  <c:v>4</c:v>
                </c:pt>
                <c:pt idx="16291">
                  <c:v>2.1176470588235294</c:v>
                </c:pt>
                <c:pt idx="16292">
                  <c:v>3</c:v>
                </c:pt>
                <c:pt idx="16293">
                  <c:v>6</c:v>
                </c:pt>
                <c:pt idx="16294">
                  <c:v>2</c:v>
                </c:pt>
                <c:pt idx="16295">
                  <c:v>2.25</c:v>
                </c:pt>
                <c:pt idx="16296">
                  <c:v>2.25</c:v>
                </c:pt>
                <c:pt idx="16297">
                  <c:v>4</c:v>
                </c:pt>
                <c:pt idx="16298">
                  <c:v>2.25</c:v>
                </c:pt>
                <c:pt idx="16299">
                  <c:v>2.25</c:v>
                </c:pt>
                <c:pt idx="16300">
                  <c:v>2.4</c:v>
                </c:pt>
                <c:pt idx="16301">
                  <c:v>2.4</c:v>
                </c:pt>
                <c:pt idx="16302">
                  <c:v>3.6</c:v>
                </c:pt>
                <c:pt idx="16303">
                  <c:v>2.7692307692307692</c:v>
                </c:pt>
                <c:pt idx="16304">
                  <c:v>3.2727272727272729</c:v>
                </c:pt>
                <c:pt idx="16305">
                  <c:v>2.5714285714285716</c:v>
                </c:pt>
                <c:pt idx="16306">
                  <c:v>2.7692307692307692</c:v>
                </c:pt>
                <c:pt idx="16307">
                  <c:v>3.6</c:v>
                </c:pt>
                <c:pt idx="16308">
                  <c:v>2.25</c:v>
                </c:pt>
                <c:pt idx="16309">
                  <c:v>1.3333333333333333</c:v>
                </c:pt>
                <c:pt idx="16310">
                  <c:v>2</c:v>
                </c:pt>
                <c:pt idx="16311">
                  <c:v>2.5714285714285716</c:v>
                </c:pt>
                <c:pt idx="16312">
                  <c:v>2</c:v>
                </c:pt>
                <c:pt idx="16313">
                  <c:v>3</c:v>
                </c:pt>
                <c:pt idx="16314">
                  <c:v>2.5714285714285716</c:v>
                </c:pt>
                <c:pt idx="16315">
                  <c:v>3.2727272727272729</c:v>
                </c:pt>
                <c:pt idx="16316">
                  <c:v>3</c:v>
                </c:pt>
                <c:pt idx="16317">
                  <c:v>2.25</c:v>
                </c:pt>
                <c:pt idx="16318">
                  <c:v>4.5</c:v>
                </c:pt>
                <c:pt idx="16319">
                  <c:v>4.5</c:v>
                </c:pt>
                <c:pt idx="16320">
                  <c:v>2.7692307692307692</c:v>
                </c:pt>
                <c:pt idx="16321">
                  <c:v>2.25</c:v>
                </c:pt>
                <c:pt idx="16322">
                  <c:v>1.8</c:v>
                </c:pt>
                <c:pt idx="16323">
                  <c:v>2.5714285714285716</c:v>
                </c:pt>
                <c:pt idx="16324">
                  <c:v>2.7692307692307692</c:v>
                </c:pt>
                <c:pt idx="16325">
                  <c:v>2.25</c:v>
                </c:pt>
                <c:pt idx="16326">
                  <c:v>3.6</c:v>
                </c:pt>
                <c:pt idx="16327">
                  <c:v>2.25</c:v>
                </c:pt>
                <c:pt idx="16328">
                  <c:v>3.2727272727272729</c:v>
                </c:pt>
                <c:pt idx="16329">
                  <c:v>3</c:v>
                </c:pt>
                <c:pt idx="16330">
                  <c:v>4</c:v>
                </c:pt>
                <c:pt idx="16331">
                  <c:v>2.7692307692307692</c:v>
                </c:pt>
                <c:pt idx="16332">
                  <c:v>2.5714285714285716</c:v>
                </c:pt>
                <c:pt idx="16333">
                  <c:v>2.1176470588235294</c:v>
                </c:pt>
                <c:pt idx="16334">
                  <c:v>3.2727272727272729</c:v>
                </c:pt>
                <c:pt idx="16335">
                  <c:v>2.7692307692307692</c:v>
                </c:pt>
                <c:pt idx="16336">
                  <c:v>3</c:v>
                </c:pt>
                <c:pt idx="16337">
                  <c:v>3.6</c:v>
                </c:pt>
                <c:pt idx="16338">
                  <c:v>3.2727272727272729</c:v>
                </c:pt>
                <c:pt idx="16339">
                  <c:v>2.7692307692307692</c:v>
                </c:pt>
                <c:pt idx="16340">
                  <c:v>2.7692307692307692</c:v>
                </c:pt>
                <c:pt idx="16341">
                  <c:v>1.8</c:v>
                </c:pt>
                <c:pt idx="16342">
                  <c:v>3</c:v>
                </c:pt>
                <c:pt idx="16343">
                  <c:v>3.2727272727272729</c:v>
                </c:pt>
                <c:pt idx="16344">
                  <c:v>3.6</c:v>
                </c:pt>
                <c:pt idx="16345">
                  <c:v>3.2727272727272729</c:v>
                </c:pt>
                <c:pt idx="16346">
                  <c:v>1.6363636363636365</c:v>
                </c:pt>
                <c:pt idx="16347">
                  <c:v>3.6</c:v>
                </c:pt>
                <c:pt idx="16348">
                  <c:v>4</c:v>
                </c:pt>
                <c:pt idx="16349">
                  <c:v>2.7692307692307692</c:v>
                </c:pt>
                <c:pt idx="16350">
                  <c:v>3.6</c:v>
                </c:pt>
                <c:pt idx="16351">
                  <c:v>3.6</c:v>
                </c:pt>
                <c:pt idx="16352">
                  <c:v>1.5652173913043479</c:v>
                </c:pt>
                <c:pt idx="16353">
                  <c:v>2.5714285714285716</c:v>
                </c:pt>
                <c:pt idx="16354">
                  <c:v>3.6</c:v>
                </c:pt>
                <c:pt idx="16355">
                  <c:v>3.2727272727272729</c:v>
                </c:pt>
                <c:pt idx="16356">
                  <c:v>3</c:v>
                </c:pt>
                <c:pt idx="16357">
                  <c:v>5.1428571428571432</c:v>
                </c:pt>
                <c:pt idx="16358">
                  <c:v>2.25</c:v>
                </c:pt>
                <c:pt idx="16359">
                  <c:v>3</c:v>
                </c:pt>
                <c:pt idx="16360">
                  <c:v>3.6</c:v>
                </c:pt>
                <c:pt idx="16361">
                  <c:v>3.3636363636363638</c:v>
                </c:pt>
                <c:pt idx="16362">
                  <c:v>2.1764705882352939</c:v>
                </c:pt>
                <c:pt idx="16363">
                  <c:v>3.0833333333333335</c:v>
                </c:pt>
                <c:pt idx="16364">
                  <c:v>2.6428571428571428</c:v>
                </c:pt>
                <c:pt idx="16365">
                  <c:v>3.3636363636363638</c:v>
                </c:pt>
                <c:pt idx="16366">
                  <c:v>2.4666666666666668</c:v>
                </c:pt>
                <c:pt idx="16367">
                  <c:v>3.7</c:v>
                </c:pt>
                <c:pt idx="16368">
                  <c:v>2.4666666666666668</c:v>
                </c:pt>
                <c:pt idx="16369">
                  <c:v>2.4666666666666668</c:v>
                </c:pt>
                <c:pt idx="16370">
                  <c:v>2.6428571428571428</c:v>
                </c:pt>
                <c:pt idx="16371">
                  <c:v>3.0833333333333335</c:v>
                </c:pt>
                <c:pt idx="16372">
                  <c:v>3.7</c:v>
                </c:pt>
                <c:pt idx="16373">
                  <c:v>3.3636363636363638</c:v>
                </c:pt>
                <c:pt idx="16374">
                  <c:v>2.0555555555555554</c:v>
                </c:pt>
                <c:pt idx="16375">
                  <c:v>3.0833333333333335</c:v>
                </c:pt>
                <c:pt idx="16376">
                  <c:v>2.8461538461538463</c:v>
                </c:pt>
                <c:pt idx="16377">
                  <c:v>2.3125</c:v>
                </c:pt>
                <c:pt idx="16378">
                  <c:v>2.3125</c:v>
                </c:pt>
                <c:pt idx="16379">
                  <c:v>2.8461538461538463</c:v>
                </c:pt>
                <c:pt idx="16380">
                  <c:v>3.0833333333333335</c:v>
                </c:pt>
                <c:pt idx="16381">
                  <c:v>2.8461538461538463</c:v>
                </c:pt>
                <c:pt idx="16382">
                  <c:v>2.4666666666666668</c:v>
                </c:pt>
                <c:pt idx="16383">
                  <c:v>2.8461538461538463</c:v>
                </c:pt>
                <c:pt idx="16384">
                  <c:v>2.8461538461538463</c:v>
                </c:pt>
                <c:pt idx="16385">
                  <c:v>2.6428571428571428</c:v>
                </c:pt>
                <c:pt idx="16386">
                  <c:v>3.3636363636363638</c:v>
                </c:pt>
                <c:pt idx="16387">
                  <c:v>2.0555555555555554</c:v>
                </c:pt>
                <c:pt idx="16388">
                  <c:v>2.1764705882352939</c:v>
                </c:pt>
                <c:pt idx="16389">
                  <c:v>2.8461538461538463</c:v>
                </c:pt>
                <c:pt idx="16390">
                  <c:v>3.0833333333333335</c:v>
                </c:pt>
                <c:pt idx="16391">
                  <c:v>2.4666666666666668</c:v>
                </c:pt>
                <c:pt idx="16392">
                  <c:v>2.8461538461538463</c:v>
                </c:pt>
                <c:pt idx="16393">
                  <c:v>2.8461538461538463</c:v>
                </c:pt>
                <c:pt idx="16394">
                  <c:v>2.8461538461538463</c:v>
                </c:pt>
                <c:pt idx="16395">
                  <c:v>2.6428571428571428</c:v>
                </c:pt>
                <c:pt idx="16396">
                  <c:v>2.8461538461538463</c:v>
                </c:pt>
                <c:pt idx="16397">
                  <c:v>2.3125</c:v>
                </c:pt>
                <c:pt idx="16398">
                  <c:v>2.8461538461538463</c:v>
                </c:pt>
                <c:pt idx="16399">
                  <c:v>3.7</c:v>
                </c:pt>
                <c:pt idx="16400">
                  <c:v>2.6428571428571428</c:v>
                </c:pt>
                <c:pt idx="16401">
                  <c:v>2.0555555555555554</c:v>
                </c:pt>
                <c:pt idx="16402">
                  <c:v>3.3636363636363638</c:v>
                </c:pt>
                <c:pt idx="16403">
                  <c:v>3.0833333333333335</c:v>
                </c:pt>
                <c:pt idx="16404">
                  <c:v>2.8461538461538463</c:v>
                </c:pt>
                <c:pt idx="16405">
                  <c:v>3.3636363636363638</c:v>
                </c:pt>
                <c:pt idx="16406">
                  <c:v>2.6428571428571428</c:v>
                </c:pt>
                <c:pt idx="16407">
                  <c:v>2.6428571428571428</c:v>
                </c:pt>
                <c:pt idx="16408">
                  <c:v>4.1111111111111107</c:v>
                </c:pt>
                <c:pt idx="16409">
                  <c:v>2.4666666666666668</c:v>
                </c:pt>
                <c:pt idx="16410">
                  <c:v>2.8461538461538463</c:v>
                </c:pt>
                <c:pt idx="16411">
                  <c:v>2.6428571428571428</c:v>
                </c:pt>
                <c:pt idx="16412">
                  <c:v>3.0833333333333335</c:v>
                </c:pt>
                <c:pt idx="16413">
                  <c:v>3.7</c:v>
                </c:pt>
                <c:pt idx="16414">
                  <c:v>2.4666666666666668</c:v>
                </c:pt>
                <c:pt idx="16415">
                  <c:v>2.6428571428571428</c:v>
                </c:pt>
                <c:pt idx="16416">
                  <c:v>2.8461538461538463</c:v>
                </c:pt>
                <c:pt idx="16417">
                  <c:v>2.0555555555555554</c:v>
                </c:pt>
                <c:pt idx="16418">
                  <c:v>3.3636363636363638</c:v>
                </c:pt>
                <c:pt idx="16419">
                  <c:v>3.3636363636363638</c:v>
                </c:pt>
                <c:pt idx="16420">
                  <c:v>3.7</c:v>
                </c:pt>
                <c:pt idx="16421">
                  <c:v>2.4666666666666668</c:v>
                </c:pt>
                <c:pt idx="16422">
                  <c:v>2.6428571428571428</c:v>
                </c:pt>
                <c:pt idx="16423">
                  <c:v>3.3636363636363638</c:v>
                </c:pt>
                <c:pt idx="16424">
                  <c:v>2.8461538461538463</c:v>
                </c:pt>
                <c:pt idx="16425">
                  <c:v>3.3636363636363638</c:v>
                </c:pt>
                <c:pt idx="16426">
                  <c:v>4.1111111111111107</c:v>
                </c:pt>
                <c:pt idx="16427">
                  <c:v>3.7</c:v>
                </c:pt>
                <c:pt idx="16428">
                  <c:v>3.3636363636363638</c:v>
                </c:pt>
                <c:pt idx="16429">
                  <c:v>3.3636363636363638</c:v>
                </c:pt>
                <c:pt idx="16430">
                  <c:v>3.3636363636363638</c:v>
                </c:pt>
                <c:pt idx="16431">
                  <c:v>2.3125</c:v>
                </c:pt>
                <c:pt idx="16432">
                  <c:v>3.7</c:v>
                </c:pt>
                <c:pt idx="16433">
                  <c:v>2.3076923076923075</c:v>
                </c:pt>
                <c:pt idx="16434">
                  <c:v>3.7</c:v>
                </c:pt>
                <c:pt idx="16435">
                  <c:v>2.4666666666666668</c:v>
                </c:pt>
                <c:pt idx="16436">
                  <c:v>2.6428571428571428</c:v>
                </c:pt>
                <c:pt idx="16437">
                  <c:v>2.1764705882352939</c:v>
                </c:pt>
                <c:pt idx="16438">
                  <c:v>2.8461538461538463</c:v>
                </c:pt>
                <c:pt idx="16439">
                  <c:v>2.0555555555555554</c:v>
                </c:pt>
                <c:pt idx="16440">
                  <c:v>4.1111111111111107</c:v>
                </c:pt>
                <c:pt idx="16441">
                  <c:v>2.4666666666666668</c:v>
                </c:pt>
                <c:pt idx="16442">
                  <c:v>2.4666666666666668</c:v>
                </c:pt>
                <c:pt idx="16443">
                  <c:v>2.6428571428571428</c:v>
                </c:pt>
                <c:pt idx="16444">
                  <c:v>2.1764705882352939</c:v>
                </c:pt>
                <c:pt idx="16445">
                  <c:v>3.0833333333333335</c:v>
                </c:pt>
                <c:pt idx="16446">
                  <c:v>2.4666666666666668</c:v>
                </c:pt>
                <c:pt idx="16447">
                  <c:v>1.48</c:v>
                </c:pt>
                <c:pt idx="16448">
                  <c:v>1.7619047619047619</c:v>
                </c:pt>
                <c:pt idx="16449">
                  <c:v>3.7</c:v>
                </c:pt>
                <c:pt idx="16450">
                  <c:v>2.8461538461538463</c:v>
                </c:pt>
                <c:pt idx="16451">
                  <c:v>2.3125</c:v>
                </c:pt>
                <c:pt idx="16452">
                  <c:v>3.0833333333333335</c:v>
                </c:pt>
                <c:pt idx="16453">
                  <c:v>1.7619047619047619</c:v>
                </c:pt>
                <c:pt idx="16454">
                  <c:v>1.85</c:v>
                </c:pt>
                <c:pt idx="16455">
                  <c:v>2.6428571428571428</c:v>
                </c:pt>
                <c:pt idx="16456">
                  <c:v>3.7</c:v>
                </c:pt>
                <c:pt idx="16457">
                  <c:v>4.1111111111111107</c:v>
                </c:pt>
                <c:pt idx="16458">
                  <c:v>1.85</c:v>
                </c:pt>
                <c:pt idx="16459">
                  <c:v>3.0833333333333335</c:v>
                </c:pt>
                <c:pt idx="16460">
                  <c:v>1.6086956521739131</c:v>
                </c:pt>
                <c:pt idx="16461">
                  <c:v>3.3636363636363638</c:v>
                </c:pt>
                <c:pt idx="16462">
                  <c:v>1.9473684210526316</c:v>
                </c:pt>
                <c:pt idx="16463">
                  <c:v>3.3636363636363638</c:v>
                </c:pt>
                <c:pt idx="16464">
                  <c:v>2.8461538461538463</c:v>
                </c:pt>
                <c:pt idx="16465">
                  <c:v>2.4666666666666668</c:v>
                </c:pt>
                <c:pt idx="16466">
                  <c:v>4.1111111111111107</c:v>
                </c:pt>
                <c:pt idx="16467">
                  <c:v>3.3636363636363638</c:v>
                </c:pt>
                <c:pt idx="16468">
                  <c:v>2.8461538461538463</c:v>
                </c:pt>
                <c:pt idx="16469">
                  <c:v>2.8461538461538463</c:v>
                </c:pt>
                <c:pt idx="16470">
                  <c:v>2.6428571428571428</c:v>
                </c:pt>
                <c:pt idx="16471">
                  <c:v>1.6818181818181819</c:v>
                </c:pt>
                <c:pt idx="16472">
                  <c:v>4.1111111111111107</c:v>
                </c:pt>
                <c:pt idx="16473">
                  <c:v>3.3636363636363638</c:v>
                </c:pt>
                <c:pt idx="16474">
                  <c:v>2.8461538461538463</c:v>
                </c:pt>
                <c:pt idx="16475">
                  <c:v>2.1764705882352939</c:v>
                </c:pt>
                <c:pt idx="16476">
                  <c:v>3.0833333333333335</c:v>
                </c:pt>
                <c:pt idx="16477">
                  <c:v>3.0833333333333335</c:v>
                </c:pt>
                <c:pt idx="16478">
                  <c:v>3.0833333333333335</c:v>
                </c:pt>
                <c:pt idx="16479">
                  <c:v>1.6818181818181819</c:v>
                </c:pt>
                <c:pt idx="16480">
                  <c:v>4.1111111111111107</c:v>
                </c:pt>
                <c:pt idx="16481">
                  <c:v>2.3125</c:v>
                </c:pt>
                <c:pt idx="16482">
                  <c:v>2.8461538461538463</c:v>
                </c:pt>
                <c:pt idx="16483">
                  <c:v>1.9473684210526316</c:v>
                </c:pt>
                <c:pt idx="16484">
                  <c:v>3.3636363636363638</c:v>
                </c:pt>
                <c:pt idx="16485">
                  <c:v>3.0833333333333335</c:v>
                </c:pt>
                <c:pt idx="16486">
                  <c:v>3.3636363636363638</c:v>
                </c:pt>
                <c:pt idx="16487">
                  <c:v>3.3636363636363638</c:v>
                </c:pt>
                <c:pt idx="16488">
                  <c:v>3.3636363636363638</c:v>
                </c:pt>
                <c:pt idx="16489">
                  <c:v>3.3636363636363638</c:v>
                </c:pt>
                <c:pt idx="16490">
                  <c:v>2.4666666666666668</c:v>
                </c:pt>
                <c:pt idx="16491">
                  <c:v>3.0833333333333335</c:v>
                </c:pt>
                <c:pt idx="16492">
                  <c:v>3.3636363636363638</c:v>
                </c:pt>
                <c:pt idx="16493">
                  <c:v>2.3125</c:v>
                </c:pt>
                <c:pt idx="16494">
                  <c:v>2.8461538461538463</c:v>
                </c:pt>
                <c:pt idx="16495">
                  <c:v>2.8461538461538463</c:v>
                </c:pt>
                <c:pt idx="16496">
                  <c:v>2.8461538461538463</c:v>
                </c:pt>
                <c:pt idx="16497">
                  <c:v>2.3125</c:v>
                </c:pt>
                <c:pt idx="16498">
                  <c:v>2.8461538461538463</c:v>
                </c:pt>
                <c:pt idx="16499">
                  <c:v>2.1764705882352939</c:v>
                </c:pt>
                <c:pt idx="16500">
                  <c:v>2.6428571428571428</c:v>
                </c:pt>
                <c:pt idx="16501">
                  <c:v>2.6428571428571428</c:v>
                </c:pt>
                <c:pt idx="16502">
                  <c:v>3.3636363636363638</c:v>
                </c:pt>
                <c:pt idx="16503">
                  <c:v>3.0833333333333335</c:v>
                </c:pt>
                <c:pt idx="16504">
                  <c:v>3.7</c:v>
                </c:pt>
                <c:pt idx="16505">
                  <c:v>3.3636363636363638</c:v>
                </c:pt>
                <c:pt idx="16506">
                  <c:v>2.1764705882352939</c:v>
                </c:pt>
                <c:pt idx="16507">
                  <c:v>3.3636363636363638</c:v>
                </c:pt>
                <c:pt idx="16508">
                  <c:v>2.4666666666666668</c:v>
                </c:pt>
                <c:pt idx="16509">
                  <c:v>1.5416666666666667</c:v>
                </c:pt>
                <c:pt idx="16510">
                  <c:v>3.1666666666666665</c:v>
                </c:pt>
                <c:pt idx="16511">
                  <c:v>3.8</c:v>
                </c:pt>
                <c:pt idx="16512">
                  <c:v>3.4545454545454546</c:v>
                </c:pt>
                <c:pt idx="16513">
                  <c:v>2</c:v>
                </c:pt>
                <c:pt idx="16514">
                  <c:v>2.9230769230769229</c:v>
                </c:pt>
                <c:pt idx="16515">
                  <c:v>2</c:v>
                </c:pt>
                <c:pt idx="16516">
                  <c:v>2.5333333333333332</c:v>
                </c:pt>
                <c:pt idx="16517">
                  <c:v>3.4545454545454546</c:v>
                </c:pt>
                <c:pt idx="16518">
                  <c:v>3.4545454545454546</c:v>
                </c:pt>
                <c:pt idx="16519">
                  <c:v>3.1666666666666665</c:v>
                </c:pt>
                <c:pt idx="16520">
                  <c:v>2.2352941176470589</c:v>
                </c:pt>
                <c:pt idx="16521">
                  <c:v>3.1666666666666665</c:v>
                </c:pt>
                <c:pt idx="16522">
                  <c:v>3.4545454545454546</c:v>
                </c:pt>
                <c:pt idx="16523">
                  <c:v>2.2352941176470589</c:v>
                </c:pt>
                <c:pt idx="16524">
                  <c:v>2.2352941176470589</c:v>
                </c:pt>
                <c:pt idx="16525">
                  <c:v>3.4545454545454546</c:v>
                </c:pt>
                <c:pt idx="16526">
                  <c:v>3.1666666666666665</c:v>
                </c:pt>
                <c:pt idx="16527">
                  <c:v>2.7142857142857144</c:v>
                </c:pt>
                <c:pt idx="16528">
                  <c:v>1.6521739130434783</c:v>
                </c:pt>
                <c:pt idx="16529">
                  <c:v>3.4545454545454546</c:v>
                </c:pt>
                <c:pt idx="16530">
                  <c:v>2.1111111111111112</c:v>
                </c:pt>
                <c:pt idx="16531">
                  <c:v>2.9230769230769229</c:v>
                </c:pt>
                <c:pt idx="16532">
                  <c:v>3.4545454545454546</c:v>
                </c:pt>
                <c:pt idx="16533">
                  <c:v>2.375</c:v>
                </c:pt>
                <c:pt idx="16534">
                  <c:v>2.2352941176470589</c:v>
                </c:pt>
                <c:pt idx="16535">
                  <c:v>1.8095238095238095</c:v>
                </c:pt>
                <c:pt idx="16536">
                  <c:v>3.1666666666666665</c:v>
                </c:pt>
                <c:pt idx="16537">
                  <c:v>2.5333333333333332</c:v>
                </c:pt>
                <c:pt idx="16538">
                  <c:v>3.8</c:v>
                </c:pt>
                <c:pt idx="16539">
                  <c:v>2.9230769230769229</c:v>
                </c:pt>
                <c:pt idx="16540">
                  <c:v>2.2352941176470589</c:v>
                </c:pt>
                <c:pt idx="16541">
                  <c:v>3.1666666666666665</c:v>
                </c:pt>
                <c:pt idx="16542">
                  <c:v>2.2352941176470589</c:v>
                </c:pt>
                <c:pt idx="16543">
                  <c:v>2.9230769230769229</c:v>
                </c:pt>
                <c:pt idx="16544">
                  <c:v>2.9230769230769229</c:v>
                </c:pt>
                <c:pt idx="16545">
                  <c:v>2.375</c:v>
                </c:pt>
                <c:pt idx="16546">
                  <c:v>3.4545454545454546</c:v>
                </c:pt>
                <c:pt idx="16547">
                  <c:v>2.375</c:v>
                </c:pt>
                <c:pt idx="16548">
                  <c:v>3.8</c:v>
                </c:pt>
                <c:pt idx="16549">
                  <c:v>3.4545454545454546</c:v>
                </c:pt>
                <c:pt idx="16550">
                  <c:v>2.5333333333333332</c:v>
                </c:pt>
                <c:pt idx="16551">
                  <c:v>1.6521739130434783</c:v>
                </c:pt>
                <c:pt idx="16552">
                  <c:v>1.9</c:v>
                </c:pt>
                <c:pt idx="16553">
                  <c:v>3.8</c:v>
                </c:pt>
                <c:pt idx="16554">
                  <c:v>3.4545454545454546</c:v>
                </c:pt>
                <c:pt idx="16555">
                  <c:v>2.9230769230769229</c:v>
                </c:pt>
                <c:pt idx="16556">
                  <c:v>2.7142857142857144</c:v>
                </c:pt>
                <c:pt idx="16557">
                  <c:v>2.375</c:v>
                </c:pt>
                <c:pt idx="16558">
                  <c:v>3.4545454545454546</c:v>
                </c:pt>
                <c:pt idx="16559">
                  <c:v>2.5333333333333332</c:v>
                </c:pt>
                <c:pt idx="16560">
                  <c:v>2.5</c:v>
                </c:pt>
                <c:pt idx="16561">
                  <c:v>2.9230769230769229</c:v>
                </c:pt>
                <c:pt idx="16562">
                  <c:v>2.5333333333333332</c:v>
                </c:pt>
                <c:pt idx="16563">
                  <c:v>2.1111111111111112</c:v>
                </c:pt>
                <c:pt idx="16564">
                  <c:v>2.9230769230769229</c:v>
                </c:pt>
                <c:pt idx="16565">
                  <c:v>2.7142857142857144</c:v>
                </c:pt>
                <c:pt idx="16566">
                  <c:v>2.7142857142857144</c:v>
                </c:pt>
                <c:pt idx="16567">
                  <c:v>2.2352941176470589</c:v>
                </c:pt>
                <c:pt idx="16568">
                  <c:v>2.5333333333333332</c:v>
                </c:pt>
                <c:pt idx="16569">
                  <c:v>2.9230769230769229</c:v>
                </c:pt>
                <c:pt idx="16570">
                  <c:v>3.8</c:v>
                </c:pt>
                <c:pt idx="16571">
                  <c:v>3.1666666666666665</c:v>
                </c:pt>
                <c:pt idx="16572">
                  <c:v>3.4545454545454546</c:v>
                </c:pt>
                <c:pt idx="16573">
                  <c:v>2.5333333333333332</c:v>
                </c:pt>
                <c:pt idx="16574">
                  <c:v>2.375</c:v>
                </c:pt>
                <c:pt idx="16575">
                  <c:v>3.1666666666666665</c:v>
                </c:pt>
                <c:pt idx="16576">
                  <c:v>2.9230769230769229</c:v>
                </c:pt>
                <c:pt idx="16577">
                  <c:v>3.1666666666666665</c:v>
                </c:pt>
                <c:pt idx="16578">
                  <c:v>2.9230769230769229</c:v>
                </c:pt>
                <c:pt idx="16579">
                  <c:v>3.1666666666666665</c:v>
                </c:pt>
                <c:pt idx="16580">
                  <c:v>4.2222222222222223</c:v>
                </c:pt>
                <c:pt idx="16581">
                  <c:v>5.4285714285714288</c:v>
                </c:pt>
                <c:pt idx="16582">
                  <c:v>4.2222222222222223</c:v>
                </c:pt>
                <c:pt idx="16583">
                  <c:v>3.4545454545454546</c:v>
                </c:pt>
                <c:pt idx="16584">
                  <c:v>2.2352941176470589</c:v>
                </c:pt>
                <c:pt idx="16585">
                  <c:v>3.1666666666666665</c:v>
                </c:pt>
                <c:pt idx="16586">
                  <c:v>3.1666666666666665</c:v>
                </c:pt>
                <c:pt idx="16587">
                  <c:v>2.7142857142857144</c:v>
                </c:pt>
                <c:pt idx="16588">
                  <c:v>2</c:v>
                </c:pt>
                <c:pt idx="16589">
                  <c:v>3.8</c:v>
                </c:pt>
                <c:pt idx="16590">
                  <c:v>1.7272727272727273</c:v>
                </c:pt>
                <c:pt idx="16591">
                  <c:v>3.8</c:v>
                </c:pt>
                <c:pt idx="16592">
                  <c:v>3.1666666666666665</c:v>
                </c:pt>
                <c:pt idx="16593">
                  <c:v>2.5333333333333332</c:v>
                </c:pt>
                <c:pt idx="16594">
                  <c:v>2.375</c:v>
                </c:pt>
                <c:pt idx="16595">
                  <c:v>2.5333333333333332</c:v>
                </c:pt>
                <c:pt idx="16596">
                  <c:v>3.8</c:v>
                </c:pt>
                <c:pt idx="16597">
                  <c:v>2.9230769230769229</c:v>
                </c:pt>
                <c:pt idx="16598">
                  <c:v>2.1111111111111112</c:v>
                </c:pt>
                <c:pt idx="16599">
                  <c:v>1.8095238095238095</c:v>
                </c:pt>
                <c:pt idx="16600">
                  <c:v>1.7272727272727273</c:v>
                </c:pt>
                <c:pt idx="16601">
                  <c:v>2.7142857142857144</c:v>
                </c:pt>
                <c:pt idx="16602">
                  <c:v>3.4545454545454546</c:v>
                </c:pt>
                <c:pt idx="16603">
                  <c:v>3.1666666666666665</c:v>
                </c:pt>
                <c:pt idx="16604">
                  <c:v>2.9230769230769229</c:v>
                </c:pt>
                <c:pt idx="16605">
                  <c:v>3.1666666666666665</c:v>
                </c:pt>
                <c:pt idx="16606">
                  <c:v>2.7142857142857144</c:v>
                </c:pt>
                <c:pt idx="16607">
                  <c:v>2.9230769230769229</c:v>
                </c:pt>
                <c:pt idx="16608">
                  <c:v>2.7142857142857144</c:v>
                </c:pt>
                <c:pt idx="16609">
                  <c:v>2.9230769230769229</c:v>
                </c:pt>
                <c:pt idx="16610">
                  <c:v>3.8</c:v>
                </c:pt>
                <c:pt idx="16611">
                  <c:v>2.1111111111111112</c:v>
                </c:pt>
                <c:pt idx="16612">
                  <c:v>3.1666666666666665</c:v>
                </c:pt>
                <c:pt idx="16613">
                  <c:v>2.5333333333333332</c:v>
                </c:pt>
                <c:pt idx="16614">
                  <c:v>2.375</c:v>
                </c:pt>
                <c:pt idx="16615">
                  <c:v>2.9230769230769229</c:v>
                </c:pt>
                <c:pt idx="16616">
                  <c:v>3.4545454545454546</c:v>
                </c:pt>
                <c:pt idx="16617">
                  <c:v>3.1666666666666665</c:v>
                </c:pt>
                <c:pt idx="16618">
                  <c:v>2.7142857142857144</c:v>
                </c:pt>
                <c:pt idx="16619">
                  <c:v>3.8</c:v>
                </c:pt>
                <c:pt idx="16620">
                  <c:v>3.8</c:v>
                </c:pt>
                <c:pt idx="16621">
                  <c:v>2.9230769230769229</c:v>
                </c:pt>
                <c:pt idx="16622">
                  <c:v>2.5333333333333332</c:v>
                </c:pt>
                <c:pt idx="16623">
                  <c:v>3.1666666666666665</c:v>
                </c:pt>
                <c:pt idx="16624">
                  <c:v>3.4545454545454546</c:v>
                </c:pt>
                <c:pt idx="16625">
                  <c:v>2.5333333333333332</c:v>
                </c:pt>
                <c:pt idx="16626">
                  <c:v>2.9230769230769229</c:v>
                </c:pt>
                <c:pt idx="16627">
                  <c:v>2.5333333333333332</c:v>
                </c:pt>
                <c:pt idx="16628">
                  <c:v>4.75</c:v>
                </c:pt>
                <c:pt idx="16629">
                  <c:v>2.375</c:v>
                </c:pt>
                <c:pt idx="16630">
                  <c:v>3.1666666666666665</c:v>
                </c:pt>
                <c:pt idx="16631">
                  <c:v>3.4545454545454546</c:v>
                </c:pt>
                <c:pt idx="16632">
                  <c:v>3.8</c:v>
                </c:pt>
                <c:pt idx="16633">
                  <c:v>2.5333333333333332</c:v>
                </c:pt>
                <c:pt idx="16634">
                  <c:v>2.5333333333333332</c:v>
                </c:pt>
                <c:pt idx="16635">
                  <c:v>3.1666666666666665</c:v>
                </c:pt>
                <c:pt idx="16636">
                  <c:v>2.7142857142857144</c:v>
                </c:pt>
                <c:pt idx="16637">
                  <c:v>3.8</c:v>
                </c:pt>
                <c:pt idx="16638">
                  <c:v>2.9230769230769229</c:v>
                </c:pt>
                <c:pt idx="16639">
                  <c:v>3.1666666666666665</c:v>
                </c:pt>
                <c:pt idx="16640">
                  <c:v>4.2222222222222223</c:v>
                </c:pt>
                <c:pt idx="16641">
                  <c:v>3.1666666666666665</c:v>
                </c:pt>
                <c:pt idx="16642">
                  <c:v>2.375</c:v>
                </c:pt>
                <c:pt idx="16643">
                  <c:v>3.4545454545454546</c:v>
                </c:pt>
                <c:pt idx="16644">
                  <c:v>2.7142857142857144</c:v>
                </c:pt>
                <c:pt idx="16645">
                  <c:v>4.75</c:v>
                </c:pt>
                <c:pt idx="16646">
                  <c:v>3.1666666666666665</c:v>
                </c:pt>
                <c:pt idx="16647">
                  <c:v>3.8</c:v>
                </c:pt>
                <c:pt idx="16648">
                  <c:v>2.9230769230769229</c:v>
                </c:pt>
                <c:pt idx="16649">
                  <c:v>2.9230769230769229</c:v>
                </c:pt>
                <c:pt idx="16650">
                  <c:v>2.7142857142857144</c:v>
                </c:pt>
                <c:pt idx="16651">
                  <c:v>3.1666666666666665</c:v>
                </c:pt>
                <c:pt idx="16652">
                  <c:v>2.1111111111111112</c:v>
                </c:pt>
                <c:pt idx="16653">
                  <c:v>3.1666666666666665</c:v>
                </c:pt>
                <c:pt idx="16654">
                  <c:v>2.1111111111111112</c:v>
                </c:pt>
                <c:pt idx="16655">
                  <c:v>3.4545454545454546</c:v>
                </c:pt>
                <c:pt idx="16656">
                  <c:v>3.4545454545454546</c:v>
                </c:pt>
                <c:pt idx="16657">
                  <c:v>2.7857142857142856</c:v>
                </c:pt>
                <c:pt idx="16658">
                  <c:v>3</c:v>
                </c:pt>
                <c:pt idx="16659">
                  <c:v>2.0526315789473686</c:v>
                </c:pt>
                <c:pt idx="16660">
                  <c:v>2.2941176470588234</c:v>
                </c:pt>
                <c:pt idx="16661">
                  <c:v>3.5454545454545454</c:v>
                </c:pt>
                <c:pt idx="16662">
                  <c:v>1.95</c:v>
                </c:pt>
                <c:pt idx="16663">
                  <c:v>2.4375</c:v>
                </c:pt>
                <c:pt idx="16664">
                  <c:v>2.4375</c:v>
                </c:pt>
                <c:pt idx="16665">
                  <c:v>3.25</c:v>
                </c:pt>
                <c:pt idx="16666">
                  <c:v>2.6</c:v>
                </c:pt>
                <c:pt idx="16667">
                  <c:v>3.5454545454545454</c:v>
                </c:pt>
                <c:pt idx="16668">
                  <c:v>3</c:v>
                </c:pt>
                <c:pt idx="16669">
                  <c:v>2.6</c:v>
                </c:pt>
                <c:pt idx="16670">
                  <c:v>3.25</c:v>
                </c:pt>
                <c:pt idx="16671">
                  <c:v>2.2941176470588234</c:v>
                </c:pt>
                <c:pt idx="16672">
                  <c:v>2.7857142857142856</c:v>
                </c:pt>
                <c:pt idx="16673">
                  <c:v>3</c:v>
                </c:pt>
                <c:pt idx="16674">
                  <c:v>2.6</c:v>
                </c:pt>
                <c:pt idx="16675">
                  <c:v>3.5454545454545454</c:v>
                </c:pt>
                <c:pt idx="16676">
                  <c:v>1.625</c:v>
                </c:pt>
                <c:pt idx="16677">
                  <c:v>2.7857142857142856</c:v>
                </c:pt>
                <c:pt idx="16678">
                  <c:v>2.7857142857142856</c:v>
                </c:pt>
                <c:pt idx="16679">
                  <c:v>2.2941176470588234</c:v>
                </c:pt>
                <c:pt idx="16680">
                  <c:v>3.25</c:v>
                </c:pt>
                <c:pt idx="16681">
                  <c:v>2.0526315789473686</c:v>
                </c:pt>
                <c:pt idx="16682">
                  <c:v>3.5454545454545454</c:v>
                </c:pt>
                <c:pt idx="16683">
                  <c:v>3.5454545454545454</c:v>
                </c:pt>
                <c:pt idx="16684">
                  <c:v>2.4375</c:v>
                </c:pt>
                <c:pt idx="16685">
                  <c:v>3.25</c:v>
                </c:pt>
                <c:pt idx="16686">
                  <c:v>5.5714285714285712</c:v>
                </c:pt>
                <c:pt idx="16687">
                  <c:v>3</c:v>
                </c:pt>
                <c:pt idx="16688">
                  <c:v>2.7857142857142856</c:v>
                </c:pt>
                <c:pt idx="16689">
                  <c:v>3.5454545454545454</c:v>
                </c:pt>
                <c:pt idx="16690">
                  <c:v>2.4375</c:v>
                </c:pt>
                <c:pt idx="16691">
                  <c:v>2.4375</c:v>
                </c:pt>
                <c:pt idx="16692">
                  <c:v>3.25</c:v>
                </c:pt>
                <c:pt idx="16693">
                  <c:v>3</c:v>
                </c:pt>
                <c:pt idx="16694">
                  <c:v>3.25</c:v>
                </c:pt>
                <c:pt idx="16695">
                  <c:v>3</c:v>
                </c:pt>
                <c:pt idx="16696">
                  <c:v>2.6</c:v>
                </c:pt>
                <c:pt idx="16697">
                  <c:v>2.6</c:v>
                </c:pt>
                <c:pt idx="16698">
                  <c:v>2.6</c:v>
                </c:pt>
                <c:pt idx="16699">
                  <c:v>2.6</c:v>
                </c:pt>
                <c:pt idx="16700">
                  <c:v>2.7857142857142856</c:v>
                </c:pt>
                <c:pt idx="16701">
                  <c:v>2.7857142857142856</c:v>
                </c:pt>
                <c:pt idx="16702">
                  <c:v>2.1666666666666665</c:v>
                </c:pt>
                <c:pt idx="16703">
                  <c:v>2.2941176470588234</c:v>
                </c:pt>
                <c:pt idx="16704">
                  <c:v>3.25</c:v>
                </c:pt>
                <c:pt idx="16705">
                  <c:v>1.7727272727272727</c:v>
                </c:pt>
                <c:pt idx="16706">
                  <c:v>3.9</c:v>
                </c:pt>
                <c:pt idx="16707">
                  <c:v>2.4375</c:v>
                </c:pt>
                <c:pt idx="16708">
                  <c:v>2.2941176470588234</c:v>
                </c:pt>
                <c:pt idx="16709">
                  <c:v>3.25</c:v>
                </c:pt>
                <c:pt idx="16710">
                  <c:v>2.4375</c:v>
                </c:pt>
                <c:pt idx="16711">
                  <c:v>2.4375</c:v>
                </c:pt>
                <c:pt idx="16712">
                  <c:v>3.25</c:v>
                </c:pt>
                <c:pt idx="16713">
                  <c:v>3</c:v>
                </c:pt>
                <c:pt idx="16714">
                  <c:v>2.4375</c:v>
                </c:pt>
                <c:pt idx="16715">
                  <c:v>2.4375</c:v>
                </c:pt>
                <c:pt idx="16716">
                  <c:v>3.25</c:v>
                </c:pt>
                <c:pt idx="16717">
                  <c:v>4.875</c:v>
                </c:pt>
                <c:pt idx="16718">
                  <c:v>3</c:v>
                </c:pt>
                <c:pt idx="16719">
                  <c:v>3.25</c:v>
                </c:pt>
                <c:pt idx="16720">
                  <c:v>2.6</c:v>
                </c:pt>
                <c:pt idx="16721">
                  <c:v>3.25</c:v>
                </c:pt>
                <c:pt idx="16722">
                  <c:v>3.25</c:v>
                </c:pt>
                <c:pt idx="16723">
                  <c:v>2.6</c:v>
                </c:pt>
                <c:pt idx="16724">
                  <c:v>3.25</c:v>
                </c:pt>
                <c:pt idx="16725">
                  <c:v>3</c:v>
                </c:pt>
                <c:pt idx="16726">
                  <c:v>2.1666666666666665</c:v>
                </c:pt>
                <c:pt idx="16727">
                  <c:v>2.6</c:v>
                </c:pt>
                <c:pt idx="16728">
                  <c:v>2.4375</c:v>
                </c:pt>
                <c:pt idx="16729">
                  <c:v>2.7857142857142856</c:v>
                </c:pt>
                <c:pt idx="16730">
                  <c:v>3.5454545454545454</c:v>
                </c:pt>
                <c:pt idx="16731">
                  <c:v>3</c:v>
                </c:pt>
                <c:pt idx="16732">
                  <c:v>3</c:v>
                </c:pt>
                <c:pt idx="16733">
                  <c:v>3.25</c:v>
                </c:pt>
                <c:pt idx="16734">
                  <c:v>3.5454545454545454</c:v>
                </c:pt>
                <c:pt idx="16735">
                  <c:v>2.4375</c:v>
                </c:pt>
                <c:pt idx="16736">
                  <c:v>3</c:v>
                </c:pt>
                <c:pt idx="16737">
                  <c:v>2.4375</c:v>
                </c:pt>
                <c:pt idx="16738">
                  <c:v>3</c:v>
                </c:pt>
                <c:pt idx="16739">
                  <c:v>3.5454545454545454</c:v>
                </c:pt>
                <c:pt idx="16740">
                  <c:v>2.6</c:v>
                </c:pt>
                <c:pt idx="16741">
                  <c:v>2.7857142857142856</c:v>
                </c:pt>
                <c:pt idx="16742">
                  <c:v>2.1666666666666665</c:v>
                </c:pt>
                <c:pt idx="16743">
                  <c:v>2.7857142857142856</c:v>
                </c:pt>
                <c:pt idx="16744">
                  <c:v>3</c:v>
                </c:pt>
                <c:pt idx="16745">
                  <c:v>3.5454545454545454</c:v>
                </c:pt>
                <c:pt idx="16746">
                  <c:v>2.6</c:v>
                </c:pt>
                <c:pt idx="16747">
                  <c:v>3</c:v>
                </c:pt>
                <c:pt idx="16748">
                  <c:v>2.7857142857142856</c:v>
                </c:pt>
                <c:pt idx="16749">
                  <c:v>2.7857142857142856</c:v>
                </c:pt>
                <c:pt idx="16750">
                  <c:v>3.25</c:v>
                </c:pt>
                <c:pt idx="16751">
                  <c:v>2.7857142857142856</c:v>
                </c:pt>
                <c:pt idx="16752">
                  <c:v>2.7857142857142856</c:v>
                </c:pt>
                <c:pt idx="16753">
                  <c:v>3</c:v>
                </c:pt>
                <c:pt idx="16754">
                  <c:v>3.9</c:v>
                </c:pt>
                <c:pt idx="16755">
                  <c:v>2.4375</c:v>
                </c:pt>
                <c:pt idx="16756">
                  <c:v>1.625</c:v>
                </c:pt>
                <c:pt idx="16757">
                  <c:v>2.2941176470588234</c:v>
                </c:pt>
                <c:pt idx="16758">
                  <c:v>2.7857142857142856</c:v>
                </c:pt>
                <c:pt idx="16759">
                  <c:v>2.7857142857142856</c:v>
                </c:pt>
                <c:pt idx="16760">
                  <c:v>2.6</c:v>
                </c:pt>
                <c:pt idx="16761">
                  <c:v>2.2941176470588234</c:v>
                </c:pt>
                <c:pt idx="16762">
                  <c:v>2.4375</c:v>
                </c:pt>
                <c:pt idx="16763">
                  <c:v>3.5454545454545454</c:v>
                </c:pt>
                <c:pt idx="16764">
                  <c:v>2.1666666666666665</c:v>
                </c:pt>
                <c:pt idx="16765">
                  <c:v>2.2941176470588234</c:v>
                </c:pt>
                <c:pt idx="16766">
                  <c:v>1.8571428571428572</c:v>
                </c:pt>
                <c:pt idx="16767">
                  <c:v>3.9</c:v>
                </c:pt>
                <c:pt idx="16768">
                  <c:v>1.8571428571428572</c:v>
                </c:pt>
                <c:pt idx="16769">
                  <c:v>2.7857142857142856</c:v>
                </c:pt>
                <c:pt idx="16770">
                  <c:v>3.5454545454545454</c:v>
                </c:pt>
                <c:pt idx="16771">
                  <c:v>3.9</c:v>
                </c:pt>
                <c:pt idx="16772">
                  <c:v>3.5454545454545454</c:v>
                </c:pt>
                <c:pt idx="16773">
                  <c:v>2.6</c:v>
                </c:pt>
                <c:pt idx="16774">
                  <c:v>3.5454545454545454</c:v>
                </c:pt>
                <c:pt idx="16775">
                  <c:v>3</c:v>
                </c:pt>
                <c:pt idx="16776">
                  <c:v>3</c:v>
                </c:pt>
                <c:pt idx="16777">
                  <c:v>2.6</c:v>
                </c:pt>
                <c:pt idx="16778">
                  <c:v>2.1666666666666665</c:v>
                </c:pt>
                <c:pt idx="16779">
                  <c:v>1.95</c:v>
                </c:pt>
                <c:pt idx="16780">
                  <c:v>3.9</c:v>
                </c:pt>
                <c:pt idx="16781">
                  <c:v>1.625</c:v>
                </c:pt>
                <c:pt idx="16782">
                  <c:v>3</c:v>
                </c:pt>
                <c:pt idx="16783">
                  <c:v>2.7857142857142856</c:v>
                </c:pt>
                <c:pt idx="16784">
                  <c:v>2.4375</c:v>
                </c:pt>
                <c:pt idx="16785">
                  <c:v>2.6</c:v>
                </c:pt>
                <c:pt idx="16786">
                  <c:v>3.9</c:v>
                </c:pt>
                <c:pt idx="16787">
                  <c:v>3.5454545454545454</c:v>
                </c:pt>
                <c:pt idx="16788">
                  <c:v>2.1666666666666665</c:v>
                </c:pt>
                <c:pt idx="16789">
                  <c:v>3.25</c:v>
                </c:pt>
                <c:pt idx="16790">
                  <c:v>3.9</c:v>
                </c:pt>
                <c:pt idx="16791">
                  <c:v>2.7857142857142856</c:v>
                </c:pt>
                <c:pt idx="16792">
                  <c:v>3.25</c:v>
                </c:pt>
                <c:pt idx="16793">
                  <c:v>2.7857142857142856</c:v>
                </c:pt>
                <c:pt idx="16794">
                  <c:v>2.7857142857142856</c:v>
                </c:pt>
                <c:pt idx="16795">
                  <c:v>2.7857142857142856</c:v>
                </c:pt>
                <c:pt idx="16796">
                  <c:v>3.0769230769230771</c:v>
                </c:pt>
                <c:pt idx="16797">
                  <c:v>2.6666666666666665</c:v>
                </c:pt>
                <c:pt idx="16798">
                  <c:v>2.5</c:v>
                </c:pt>
                <c:pt idx="16799">
                  <c:v>3.6363636363636362</c:v>
                </c:pt>
                <c:pt idx="16800">
                  <c:v>2.5</c:v>
                </c:pt>
                <c:pt idx="16801">
                  <c:v>4</c:v>
                </c:pt>
                <c:pt idx="16802">
                  <c:v>4</c:v>
                </c:pt>
                <c:pt idx="16803">
                  <c:v>4.4444444444444446</c:v>
                </c:pt>
                <c:pt idx="16804">
                  <c:v>3.0769230769230771</c:v>
                </c:pt>
                <c:pt idx="16805">
                  <c:v>2.6666666666666665</c:v>
                </c:pt>
                <c:pt idx="16806">
                  <c:v>4.4444444444444446</c:v>
                </c:pt>
                <c:pt idx="16807">
                  <c:v>2.8571428571428572</c:v>
                </c:pt>
                <c:pt idx="16808">
                  <c:v>3.0769230769230771</c:v>
                </c:pt>
                <c:pt idx="16809">
                  <c:v>2.1052631578947367</c:v>
                </c:pt>
                <c:pt idx="16810">
                  <c:v>3.0769230769230771</c:v>
                </c:pt>
                <c:pt idx="16811">
                  <c:v>4</c:v>
                </c:pt>
                <c:pt idx="16812">
                  <c:v>3.0769230769230771</c:v>
                </c:pt>
                <c:pt idx="16813">
                  <c:v>2.8571428571428572</c:v>
                </c:pt>
                <c:pt idx="16814">
                  <c:v>2.8571428571428572</c:v>
                </c:pt>
                <c:pt idx="16815">
                  <c:v>2.5</c:v>
                </c:pt>
                <c:pt idx="16816">
                  <c:v>2.1052631578947367</c:v>
                </c:pt>
                <c:pt idx="16817">
                  <c:v>3.6363636363636362</c:v>
                </c:pt>
                <c:pt idx="16818">
                  <c:v>4</c:v>
                </c:pt>
                <c:pt idx="16819">
                  <c:v>3.0769230769230771</c:v>
                </c:pt>
                <c:pt idx="16820">
                  <c:v>3.0769230769230771</c:v>
                </c:pt>
                <c:pt idx="16821">
                  <c:v>3.0769230769230771</c:v>
                </c:pt>
                <c:pt idx="16822">
                  <c:v>2.5</c:v>
                </c:pt>
                <c:pt idx="16823">
                  <c:v>2.5</c:v>
                </c:pt>
                <c:pt idx="16824">
                  <c:v>2.2222222222222223</c:v>
                </c:pt>
                <c:pt idx="16825">
                  <c:v>4</c:v>
                </c:pt>
                <c:pt idx="16826">
                  <c:v>5.7142857142857144</c:v>
                </c:pt>
                <c:pt idx="16827">
                  <c:v>2.5</c:v>
                </c:pt>
                <c:pt idx="16828">
                  <c:v>2.3529411764705883</c:v>
                </c:pt>
                <c:pt idx="16829">
                  <c:v>2.6666666666666665</c:v>
                </c:pt>
                <c:pt idx="16830">
                  <c:v>2.3529411764705883</c:v>
                </c:pt>
                <c:pt idx="16831">
                  <c:v>2.8571428571428572</c:v>
                </c:pt>
                <c:pt idx="16832">
                  <c:v>1.7391304347826086</c:v>
                </c:pt>
                <c:pt idx="16833">
                  <c:v>4</c:v>
                </c:pt>
                <c:pt idx="16834">
                  <c:v>4.4444444444444446</c:v>
                </c:pt>
                <c:pt idx="16835">
                  <c:v>4</c:v>
                </c:pt>
                <c:pt idx="16836">
                  <c:v>2.8571428571428572</c:v>
                </c:pt>
                <c:pt idx="16837">
                  <c:v>3.0769230769230771</c:v>
                </c:pt>
                <c:pt idx="16838">
                  <c:v>8</c:v>
                </c:pt>
                <c:pt idx="16839">
                  <c:v>2.8571428571428572</c:v>
                </c:pt>
                <c:pt idx="16840">
                  <c:v>3.0769230769230771</c:v>
                </c:pt>
                <c:pt idx="16841">
                  <c:v>3.4</c:v>
                </c:pt>
                <c:pt idx="16842">
                  <c:v>2.8571428571428572</c:v>
                </c:pt>
                <c:pt idx="16843">
                  <c:v>2.3529411764705883</c:v>
                </c:pt>
                <c:pt idx="16844">
                  <c:v>2.8571428571428572</c:v>
                </c:pt>
                <c:pt idx="16845">
                  <c:v>3.3333333333333335</c:v>
                </c:pt>
                <c:pt idx="16846">
                  <c:v>2.3529411764705883</c:v>
                </c:pt>
                <c:pt idx="16847">
                  <c:v>4</c:v>
                </c:pt>
                <c:pt idx="16848">
                  <c:v>2.5</c:v>
                </c:pt>
                <c:pt idx="16849">
                  <c:v>2.6666666666666665</c:v>
                </c:pt>
                <c:pt idx="16850">
                  <c:v>3.3333333333333335</c:v>
                </c:pt>
                <c:pt idx="16851">
                  <c:v>2.1052631578947367</c:v>
                </c:pt>
                <c:pt idx="16852">
                  <c:v>3.3333333333333335</c:v>
                </c:pt>
                <c:pt idx="16853">
                  <c:v>2.8571428571428572</c:v>
                </c:pt>
                <c:pt idx="16854">
                  <c:v>2.3529411764705883</c:v>
                </c:pt>
                <c:pt idx="16855">
                  <c:v>3.0833333333333335</c:v>
                </c:pt>
                <c:pt idx="16856">
                  <c:v>2.1052631578947367</c:v>
                </c:pt>
                <c:pt idx="16857">
                  <c:v>2.8571428571428572</c:v>
                </c:pt>
                <c:pt idx="16858">
                  <c:v>3.0769230769230771</c:v>
                </c:pt>
                <c:pt idx="16859">
                  <c:v>3.3333333333333335</c:v>
                </c:pt>
                <c:pt idx="16860">
                  <c:v>3.0769230769230771</c:v>
                </c:pt>
                <c:pt idx="16861">
                  <c:v>2.6666666666666665</c:v>
                </c:pt>
                <c:pt idx="16862">
                  <c:v>1.3793103448275863</c:v>
                </c:pt>
                <c:pt idx="16863">
                  <c:v>1.6666666666666667</c:v>
                </c:pt>
                <c:pt idx="16864">
                  <c:v>2.6666666666666665</c:v>
                </c:pt>
                <c:pt idx="16865">
                  <c:v>3.0769230769230771</c:v>
                </c:pt>
                <c:pt idx="16866">
                  <c:v>4</c:v>
                </c:pt>
                <c:pt idx="16867">
                  <c:v>2.8571428571428572</c:v>
                </c:pt>
                <c:pt idx="16868">
                  <c:v>3.3333333333333335</c:v>
                </c:pt>
                <c:pt idx="16869">
                  <c:v>2.6666666666666665</c:v>
                </c:pt>
                <c:pt idx="16870">
                  <c:v>4</c:v>
                </c:pt>
                <c:pt idx="16871">
                  <c:v>2.2222222222222223</c:v>
                </c:pt>
                <c:pt idx="16872">
                  <c:v>2.8571428571428572</c:v>
                </c:pt>
                <c:pt idx="16873">
                  <c:v>2.5</c:v>
                </c:pt>
                <c:pt idx="16874">
                  <c:v>2.1052631578947367</c:v>
                </c:pt>
                <c:pt idx="16875">
                  <c:v>1.7391304347826086</c:v>
                </c:pt>
                <c:pt idx="16876">
                  <c:v>2.6666666666666665</c:v>
                </c:pt>
                <c:pt idx="16877">
                  <c:v>4</c:v>
                </c:pt>
                <c:pt idx="16878">
                  <c:v>3.6363636363636362</c:v>
                </c:pt>
                <c:pt idx="16879">
                  <c:v>3.6363636363636362</c:v>
                </c:pt>
                <c:pt idx="16880">
                  <c:v>3.3333333333333335</c:v>
                </c:pt>
                <c:pt idx="16881">
                  <c:v>4</c:v>
                </c:pt>
                <c:pt idx="16882">
                  <c:v>1.6</c:v>
                </c:pt>
                <c:pt idx="16883">
                  <c:v>3.0769230769230771</c:v>
                </c:pt>
                <c:pt idx="16884">
                  <c:v>2.5</c:v>
                </c:pt>
                <c:pt idx="16885">
                  <c:v>1.6</c:v>
                </c:pt>
                <c:pt idx="16886">
                  <c:v>2.6666666666666665</c:v>
                </c:pt>
                <c:pt idx="16887">
                  <c:v>4</c:v>
                </c:pt>
                <c:pt idx="16888">
                  <c:v>2.2222222222222223</c:v>
                </c:pt>
                <c:pt idx="16889">
                  <c:v>4</c:v>
                </c:pt>
                <c:pt idx="16890">
                  <c:v>4</c:v>
                </c:pt>
                <c:pt idx="16891">
                  <c:v>2.8571428571428572</c:v>
                </c:pt>
                <c:pt idx="16892">
                  <c:v>2.8571428571428572</c:v>
                </c:pt>
                <c:pt idx="16893">
                  <c:v>1.5384615384615385</c:v>
                </c:pt>
                <c:pt idx="16894">
                  <c:v>2.6666666666666665</c:v>
                </c:pt>
                <c:pt idx="16895">
                  <c:v>1.6875</c:v>
                </c:pt>
                <c:pt idx="16896">
                  <c:v>2.5</c:v>
                </c:pt>
                <c:pt idx="16897">
                  <c:v>3.6363636363636362</c:v>
                </c:pt>
                <c:pt idx="16898">
                  <c:v>3.0769230769230771</c:v>
                </c:pt>
                <c:pt idx="16899">
                  <c:v>4</c:v>
                </c:pt>
                <c:pt idx="16900">
                  <c:v>1.8181818181818181</c:v>
                </c:pt>
                <c:pt idx="16901">
                  <c:v>2</c:v>
                </c:pt>
                <c:pt idx="16902">
                  <c:v>2.1052631578947367</c:v>
                </c:pt>
                <c:pt idx="16903">
                  <c:v>3.0769230769230771</c:v>
                </c:pt>
                <c:pt idx="16904">
                  <c:v>2.5</c:v>
                </c:pt>
                <c:pt idx="16905">
                  <c:v>3.3333333333333335</c:v>
                </c:pt>
                <c:pt idx="16906">
                  <c:v>2.6666666666666665</c:v>
                </c:pt>
                <c:pt idx="16907">
                  <c:v>3.3333333333333335</c:v>
                </c:pt>
                <c:pt idx="16908">
                  <c:v>3.0769230769230771</c:v>
                </c:pt>
                <c:pt idx="16909">
                  <c:v>3.3333333333333335</c:v>
                </c:pt>
                <c:pt idx="16910">
                  <c:v>1.6666666666666667</c:v>
                </c:pt>
                <c:pt idx="16911">
                  <c:v>2.5</c:v>
                </c:pt>
                <c:pt idx="16912">
                  <c:v>2.2222222222222223</c:v>
                </c:pt>
                <c:pt idx="16913">
                  <c:v>2.5</c:v>
                </c:pt>
                <c:pt idx="16914">
                  <c:v>2.2222222222222223</c:v>
                </c:pt>
                <c:pt idx="16915">
                  <c:v>3.6363636363636362</c:v>
                </c:pt>
                <c:pt idx="16916">
                  <c:v>2.8571428571428572</c:v>
                </c:pt>
                <c:pt idx="16917">
                  <c:v>3.3333333333333335</c:v>
                </c:pt>
                <c:pt idx="16918">
                  <c:v>3.6363636363636362</c:v>
                </c:pt>
                <c:pt idx="16919">
                  <c:v>3.6363636363636362</c:v>
                </c:pt>
                <c:pt idx="16920">
                  <c:v>1.9047619047619047</c:v>
                </c:pt>
                <c:pt idx="16921">
                  <c:v>2.8571428571428572</c:v>
                </c:pt>
                <c:pt idx="16922">
                  <c:v>1.8181818181818181</c:v>
                </c:pt>
                <c:pt idx="16923">
                  <c:v>4</c:v>
                </c:pt>
                <c:pt idx="16924">
                  <c:v>2.5</c:v>
                </c:pt>
                <c:pt idx="16925">
                  <c:v>4</c:v>
                </c:pt>
                <c:pt idx="16926">
                  <c:v>2.8571428571428572</c:v>
                </c:pt>
                <c:pt idx="16927">
                  <c:v>3.6363636363636362</c:v>
                </c:pt>
                <c:pt idx="16928">
                  <c:v>3.6363636363636362</c:v>
                </c:pt>
                <c:pt idx="16929">
                  <c:v>2.8571428571428572</c:v>
                </c:pt>
                <c:pt idx="16930">
                  <c:v>2.5</c:v>
                </c:pt>
                <c:pt idx="16931">
                  <c:v>3.6363636363636362</c:v>
                </c:pt>
                <c:pt idx="16932">
                  <c:v>3.6363636363636362</c:v>
                </c:pt>
                <c:pt idx="16933">
                  <c:v>2.8571428571428572</c:v>
                </c:pt>
                <c:pt idx="16934">
                  <c:v>3.6363636363636362</c:v>
                </c:pt>
                <c:pt idx="16935">
                  <c:v>2.8571428571428572</c:v>
                </c:pt>
                <c:pt idx="16936">
                  <c:v>3.6363636363636362</c:v>
                </c:pt>
                <c:pt idx="16937">
                  <c:v>3.6363636363636362</c:v>
                </c:pt>
                <c:pt idx="16938">
                  <c:v>3.3333333333333335</c:v>
                </c:pt>
                <c:pt idx="16939">
                  <c:v>3.6363636363636362</c:v>
                </c:pt>
                <c:pt idx="16940">
                  <c:v>2.5625</c:v>
                </c:pt>
                <c:pt idx="16941">
                  <c:v>2.9285714285714284</c:v>
                </c:pt>
                <c:pt idx="16942">
                  <c:v>2.7333333333333334</c:v>
                </c:pt>
                <c:pt idx="16943">
                  <c:v>3.4166666666666665</c:v>
                </c:pt>
                <c:pt idx="16944">
                  <c:v>2.1578947368421053</c:v>
                </c:pt>
                <c:pt idx="16945">
                  <c:v>3.1538461538461537</c:v>
                </c:pt>
                <c:pt idx="16946">
                  <c:v>2.9285714285714284</c:v>
                </c:pt>
                <c:pt idx="16947">
                  <c:v>2.7333333333333334</c:v>
                </c:pt>
                <c:pt idx="16948">
                  <c:v>2.5625</c:v>
                </c:pt>
                <c:pt idx="16949">
                  <c:v>2.7333333333333334</c:v>
                </c:pt>
                <c:pt idx="16950">
                  <c:v>2.9285714285714284</c:v>
                </c:pt>
                <c:pt idx="16951">
                  <c:v>2.7333333333333334</c:v>
                </c:pt>
                <c:pt idx="16952">
                  <c:v>4.5555555555555554</c:v>
                </c:pt>
                <c:pt idx="16953">
                  <c:v>3.1538461538461537</c:v>
                </c:pt>
                <c:pt idx="16954">
                  <c:v>3.4166666666666665</c:v>
                </c:pt>
                <c:pt idx="16955">
                  <c:v>2.4117647058823528</c:v>
                </c:pt>
                <c:pt idx="16956">
                  <c:v>3.1538461538461537</c:v>
                </c:pt>
                <c:pt idx="16957">
                  <c:v>3.4166666666666665</c:v>
                </c:pt>
                <c:pt idx="16958">
                  <c:v>1.9523809523809523</c:v>
                </c:pt>
                <c:pt idx="16959">
                  <c:v>3.1538461538461537</c:v>
                </c:pt>
                <c:pt idx="16960">
                  <c:v>3.4166666666666665</c:v>
                </c:pt>
                <c:pt idx="16961">
                  <c:v>2.4117647058823528</c:v>
                </c:pt>
                <c:pt idx="16962">
                  <c:v>2.9285714285714284</c:v>
                </c:pt>
                <c:pt idx="16963">
                  <c:v>2.7333333333333334</c:v>
                </c:pt>
                <c:pt idx="16964">
                  <c:v>2.1578947368421053</c:v>
                </c:pt>
                <c:pt idx="16965">
                  <c:v>2.4117647058823528</c:v>
                </c:pt>
                <c:pt idx="16966">
                  <c:v>2.9285714285714284</c:v>
                </c:pt>
                <c:pt idx="16967">
                  <c:v>2.7333333333333334</c:v>
                </c:pt>
                <c:pt idx="16968">
                  <c:v>3.4166666666666665</c:v>
                </c:pt>
                <c:pt idx="16969">
                  <c:v>3.4166666666666665</c:v>
                </c:pt>
                <c:pt idx="16970">
                  <c:v>2.9285714285714284</c:v>
                </c:pt>
                <c:pt idx="16971">
                  <c:v>3.4166666666666665</c:v>
                </c:pt>
                <c:pt idx="16972">
                  <c:v>2.9285714285714284</c:v>
                </c:pt>
                <c:pt idx="16973">
                  <c:v>2.7333333333333334</c:v>
                </c:pt>
                <c:pt idx="16974">
                  <c:v>3.1538461538461537</c:v>
                </c:pt>
                <c:pt idx="16975">
                  <c:v>3.4166666666666665</c:v>
                </c:pt>
                <c:pt idx="16976">
                  <c:v>2.5625</c:v>
                </c:pt>
                <c:pt idx="16977">
                  <c:v>2.5625</c:v>
                </c:pt>
                <c:pt idx="16978">
                  <c:v>2.5625</c:v>
                </c:pt>
                <c:pt idx="16979">
                  <c:v>2.5625</c:v>
                </c:pt>
                <c:pt idx="16980">
                  <c:v>2.5625</c:v>
                </c:pt>
                <c:pt idx="16981">
                  <c:v>3.8888888888888888</c:v>
                </c:pt>
                <c:pt idx="16982">
                  <c:v>2.2777777777777777</c:v>
                </c:pt>
                <c:pt idx="16983">
                  <c:v>2.9285714285714284</c:v>
                </c:pt>
                <c:pt idx="16984">
                  <c:v>3.7272727272727271</c:v>
                </c:pt>
                <c:pt idx="16985">
                  <c:v>2.7333333333333334</c:v>
                </c:pt>
                <c:pt idx="16986">
                  <c:v>2.1578947368421053</c:v>
                </c:pt>
                <c:pt idx="16987">
                  <c:v>2.2777777777777777</c:v>
                </c:pt>
                <c:pt idx="16988">
                  <c:v>2.7333333333333334</c:v>
                </c:pt>
                <c:pt idx="16989">
                  <c:v>3.1538461538461537</c:v>
                </c:pt>
                <c:pt idx="16990">
                  <c:v>2.9285714285714284</c:v>
                </c:pt>
                <c:pt idx="16991">
                  <c:v>2.9285714285714284</c:v>
                </c:pt>
                <c:pt idx="16992">
                  <c:v>2.5625</c:v>
                </c:pt>
                <c:pt idx="16993">
                  <c:v>2.9285714285714284</c:v>
                </c:pt>
                <c:pt idx="16994">
                  <c:v>3.4166666666666665</c:v>
                </c:pt>
                <c:pt idx="16995">
                  <c:v>2.5625</c:v>
                </c:pt>
                <c:pt idx="16996">
                  <c:v>3.7272727272727271</c:v>
                </c:pt>
                <c:pt idx="16997">
                  <c:v>3.4166666666666665</c:v>
                </c:pt>
                <c:pt idx="16998">
                  <c:v>3.1538461538461537</c:v>
                </c:pt>
                <c:pt idx="16999">
                  <c:v>3.7272727272727271</c:v>
                </c:pt>
                <c:pt idx="17000">
                  <c:v>2.7333333333333334</c:v>
                </c:pt>
                <c:pt idx="17001">
                  <c:v>3.1538461538461537</c:v>
                </c:pt>
                <c:pt idx="17002">
                  <c:v>3.1538461538461537</c:v>
                </c:pt>
                <c:pt idx="17003">
                  <c:v>2.7333333333333334</c:v>
                </c:pt>
                <c:pt idx="17004">
                  <c:v>2.9285714285714284</c:v>
                </c:pt>
                <c:pt idx="17005">
                  <c:v>2.5625</c:v>
                </c:pt>
                <c:pt idx="17006">
                  <c:v>2.5625</c:v>
                </c:pt>
                <c:pt idx="17007">
                  <c:v>1.8636363636363635</c:v>
                </c:pt>
                <c:pt idx="17008">
                  <c:v>3.7272727272727271</c:v>
                </c:pt>
                <c:pt idx="17009">
                  <c:v>2.9285714285714284</c:v>
                </c:pt>
                <c:pt idx="17010">
                  <c:v>2.2777777777777777</c:v>
                </c:pt>
                <c:pt idx="17011">
                  <c:v>3.4166666666666665</c:v>
                </c:pt>
                <c:pt idx="17012">
                  <c:v>2.1578947368421053</c:v>
                </c:pt>
                <c:pt idx="17013">
                  <c:v>3.7272727272727271</c:v>
                </c:pt>
                <c:pt idx="17014">
                  <c:v>3.1538461538461537</c:v>
                </c:pt>
                <c:pt idx="17015">
                  <c:v>3.1538461538461537</c:v>
                </c:pt>
                <c:pt idx="17016">
                  <c:v>3.7272727272727271</c:v>
                </c:pt>
                <c:pt idx="17017">
                  <c:v>2.4117647058823528</c:v>
                </c:pt>
                <c:pt idx="17018">
                  <c:v>2.5625</c:v>
                </c:pt>
                <c:pt idx="17019">
                  <c:v>2.5625</c:v>
                </c:pt>
                <c:pt idx="17020">
                  <c:v>3.1538461538461537</c:v>
                </c:pt>
                <c:pt idx="17021">
                  <c:v>3.1538461538461537</c:v>
                </c:pt>
                <c:pt idx="17022">
                  <c:v>2.0499999999999998</c:v>
                </c:pt>
                <c:pt idx="17023">
                  <c:v>3.7272727272727271</c:v>
                </c:pt>
                <c:pt idx="17024">
                  <c:v>2.5625</c:v>
                </c:pt>
                <c:pt idx="17025">
                  <c:v>2.7333333333333334</c:v>
                </c:pt>
                <c:pt idx="17026">
                  <c:v>3.4166666666666665</c:v>
                </c:pt>
                <c:pt idx="17027">
                  <c:v>3.1538461538461537</c:v>
                </c:pt>
                <c:pt idx="17028">
                  <c:v>1.4137931034482758</c:v>
                </c:pt>
                <c:pt idx="17029">
                  <c:v>2.9285714285714284</c:v>
                </c:pt>
                <c:pt idx="17030">
                  <c:v>3.7272727272727271</c:v>
                </c:pt>
                <c:pt idx="17031">
                  <c:v>3.7272727272727271</c:v>
                </c:pt>
                <c:pt idx="17032">
                  <c:v>1.7826086956521738</c:v>
                </c:pt>
                <c:pt idx="17033">
                  <c:v>3.4166666666666665</c:v>
                </c:pt>
                <c:pt idx="17034">
                  <c:v>2.2777777777777777</c:v>
                </c:pt>
                <c:pt idx="17035">
                  <c:v>3.4166666666666665</c:v>
                </c:pt>
                <c:pt idx="17036">
                  <c:v>2.9285714285714284</c:v>
                </c:pt>
                <c:pt idx="17037">
                  <c:v>4.0999999999999996</c:v>
                </c:pt>
                <c:pt idx="17038">
                  <c:v>2.7333333333333334</c:v>
                </c:pt>
                <c:pt idx="17039">
                  <c:v>2.9285714285714284</c:v>
                </c:pt>
                <c:pt idx="17040">
                  <c:v>2.9285714285714284</c:v>
                </c:pt>
                <c:pt idx="17041">
                  <c:v>3.1538461538461537</c:v>
                </c:pt>
                <c:pt idx="17042">
                  <c:v>2.5625</c:v>
                </c:pt>
                <c:pt idx="17043">
                  <c:v>2.4117647058823528</c:v>
                </c:pt>
                <c:pt idx="17044">
                  <c:v>2.7333333333333334</c:v>
                </c:pt>
                <c:pt idx="17045">
                  <c:v>2.7333333333333334</c:v>
                </c:pt>
                <c:pt idx="17046">
                  <c:v>3.4166666666666665</c:v>
                </c:pt>
                <c:pt idx="17047">
                  <c:v>1.8636363636363635</c:v>
                </c:pt>
                <c:pt idx="17048">
                  <c:v>2.2777777777777777</c:v>
                </c:pt>
                <c:pt idx="17049">
                  <c:v>2.0499999999999998</c:v>
                </c:pt>
                <c:pt idx="17050">
                  <c:v>2.7333333333333334</c:v>
                </c:pt>
                <c:pt idx="17051">
                  <c:v>2.9285714285714284</c:v>
                </c:pt>
                <c:pt idx="17052">
                  <c:v>2.5625</c:v>
                </c:pt>
                <c:pt idx="17053">
                  <c:v>2.5625</c:v>
                </c:pt>
                <c:pt idx="17054">
                  <c:v>2.4705882352941178</c:v>
                </c:pt>
                <c:pt idx="17055">
                  <c:v>3.5</c:v>
                </c:pt>
                <c:pt idx="17056">
                  <c:v>2.625</c:v>
                </c:pt>
                <c:pt idx="17057">
                  <c:v>3</c:v>
                </c:pt>
                <c:pt idx="17058">
                  <c:v>3.8181818181818183</c:v>
                </c:pt>
                <c:pt idx="17059">
                  <c:v>3</c:v>
                </c:pt>
                <c:pt idx="17060">
                  <c:v>2.4705882352941178</c:v>
                </c:pt>
                <c:pt idx="17061">
                  <c:v>2.4705882352941178</c:v>
                </c:pt>
                <c:pt idx="17062">
                  <c:v>1.826086956521739</c:v>
                </c:pt>
                <c:pt idx="17063">
                  <c:v>2.8</c:v>
                </c:pt>
                <c:pt idx="17064">
                  <c:v>2.8</c:v>
                </c:pt>
                <c:pt idx="17065">
                  <c:v>3</c:v>
                </c:pt>
                <c:pt idx="17066">
                  <c:v>3.5</c:v>
                </c:pt>
                <c:pt idx="17067">
                  <c:v>3.5</c:v>
                </c:pt>
                <c:pt idx="17068">
                  <c:v>2.4705882352941178</c:v>
                </c:pt>
                <c:pt idx="17069">
                  <c:v>3</c:v>
                </c:pt>
                <c:pt idx="17070">
                  <c:v>2.8</c:v>
                </c:pt>
                <c:pt idx="17071">
                  <c:v>3.5</c:v>
                </c:pt>
                <c:pt idx="17072">
                  <c:v>2.8</c:v>
                </c:pt>
                <c:pt idx="17073">
                  <c:v>2.8</c:v>
                </c:pt>
                <c:pt idx="17074">
                  <c:v>2.4705882352941178</c:v>
                </c:pt>
                <c:pt idx="17075">
                  <c:v>3.2307692307692308</c:v>
                </c:pt>
                <c:pt idx="17076">
                  <c:v>3</c:v>
                </c:pt>
                <c:pt idx="17077">
                  <c:v>3.2307692307692308</c:v>
                </c:pt>
                <c:pt idx="17078">
                  <c:v>4.2</c:v>
                </c:pt>
                <c:pt idx="17079">
                  <c:v>2.1</c:v>
                </c:pt>
                <c:pt idx="17080">
                  <c:v>4.666666666666667</c:v>
                </c:pt>
                <c:pt idx="17081">
                  <c:v>2.4705882352941178</c:v>
                </c:pt>
                <c:pt idx="17082">
                  <c:v>2.8</c:v>
                </c:pt>
                <c:pt idx="17083">
                  <c:v>3</c:v>
                </c:pt>
                <c:pt idx="17084">
                  <c:v>3.2307692307692308</c:v>
                </c:pt>
                <c:pt idx="17085">
                  <c:v>3.2307692307692308</c:v>
                </c:pt>
                <c:pt idx="17086">
                  <c:v>2.8</c:v>
                </c:pt>
                <c:pt idx="17087">
                  <c:v>2.8</c:v>
                </c:pt>
                <c:pt idx="17088">
                  <c:v>2.625</c:v>
                </c:pt>
                <c:pt idx="17089">
                  <c:v>2.8</c:v>
                </c:pt>
                <c:pt idx="17090">
                  <c:v>2.4705882352941178</c:v>
                </c:pt>
                <c:pt idx="17091">
                  <c:v>3.2307692307692308</c:v>
                </c:pt>
                <c:pt idx="17092">
                  <c:v>3.2307692307692308</c:v>
                </c:pt>
                <c:pt idx="17093">
                  <c:v>3</c:v>
                </c:pt>
                <c:pt idx="17094">
                  <c:v>2.625</c:v>
                </c:pt>
                <c:pt idx="17095">
                  <c:v>3.2307692307692308</c:v>
                </c:pt>
                <c:pt idx="17096">
                  <c:v>2.3333333333333335</c:v>
                </c:pt>
                <c:pt idx="17097">
                  <c:v>2.8</c:v>
                </c:pt>
                <c:pt idx="17098">
                  <c:v>3.2307692307692308</c:v>
                </c:pt>
                <c:pt idx="17099">
                  <c:v>3.2307692307692308</c:v>
                </c:pt>
                <c:pt idx="17100">
                  <c:v>2.1</c:v>
                </c:pt>
                <c:pt idx="17101">
                  <c:v>2.3333333333333335</c:v>
                </c:pt>
                <c:pt idx="17102">
                  <c:v>2.3333333333333335</c:v>
                </c:pt>
                <c:pt idx="17103">
                  <c:v>3.2307692307692308</c:v>
                </c:pt>
                <c:pt idx="17104">
                  <c:v>2.3333333333333335</c:v>
                </c:pt>
                <c:pt idx="17105">
                  <c:v>2.4705882352941178</c:v>
                </c:pt>
                <c:pt idx="17106">
                  <c:v>3.2307692307692308</c:v>
                </c:pt>
                <c:pt idx="17107">
                  <c:v>1.826086956521739</c:v>
                </c:pt>
                <c:pt idx="17108">
                  <c:v>3.5</c:v>
                </c:pt>
                <c:pt idx="17109">
                  <c:v>3.5</c:v>
                </c:pt>
                <c:pt idx="17110">
                  <c:v>2.4705882352941178</c:v>
                </c:pt>
                <c:pt idx="17111">
                  <c:v>2.625</c:v>
                </c:pt>
                <c:pt idx="17112">
                  <c:v>2.8</c:v>
                </c:pt>
                <c:pt idx="17113">
                  <c:v>2.3333333333333335</c:v>
                </c:pt>
                <c:pt idx="17114">
                  <c:v>2.4705882352941178</c:v>
                </c:pt>
                <c:pt idx="17115">
                  <c:v>2.8</c:v>
                </c:pt>
                <c:pt idx="17116">
                  <c:v>2.625</c:v>
                </c:pt>
                <c:pt idx="17117">
                  <c:v>3.2307692307692308</c:v>
                </c:pt>
                <c:pt idx="17118">
                  <c:v>2.625</c:v>
                </c:pt>
                <c:pt idx="17119">
                  <c:v>3</c:v>
                </c:pt>
                <c:pt idx="17120">
                  <c:v>2.3333333333333335</c:v>
                </c:pt>
                <c:pt idx="17121">
                  <c:v>2.3333333333333335</c:v>
                </c:pt>
                <c:pt idx="17122">
                  <c:v>3</c:v>
                </c:pt>
                <c:pt idx="17123">
                  <c:v>3.2307692307692308</c:v>
                </c:pt>
                <c:pt idx="17124">
                  <c:v>3.8181818181818183</c:v>
                </c:pt>
                <c:pt idx="17125">
                  <c:v>1.826086956521739</c:v>
                </c:pt>
                <c:pt idx="17126">
                  <c:v>3.2307692307692308</c:v>
                </c:pt>
                <c:pt idx="17127">
                  <c:v>2.625</c:v>
                </c:pt>
                <c:pt idx="17128">
                  <c:v>2.2105263157894739</c:v>
                </c:pt>
                <c:pt idx="17129">
                  <c:v>2.2105263157894739</c:v>
                </c:pt>
                <c:pt idx="17130">
                  <c:v>2.3333333333333335</c:v>
                </c:pt>
                <c:pt idx="17131">
                  <c:v>2.8</c:v>
                </c:pt>
                <c:pt idx="17132">
                  <c:v>3.5</c:v>
                </c:pt>
                <c:pt idx="17133">
                  <c:v>5.25</c:v>
                </c:pt>
                <c:pt idx="17134">
                  <c:v>1.6153846153846154</c:v>
                </c:pt>
                <c:pt idx="17135">
                  <c:v>2.8</c:v>
                </c:pt>
                <c:pt idx="17136">
                  <c:v>1.9090909090909092</c:v>
                </c:pt>
                <c:pt idx="17137">
                  <c:v>2.3333333333333335</c:v>
                </c:pt>
                <c:pt idx="17138">
                  <c:v>3.8181818181818183</c:v>
                </c:pt>
                <c:pt idx="17139">
                  <c:v>3.5</c:v>
                </c:pt>
                <c:pt idx="17140">
                  <c:v>3.5</c:v>
                </c:pt>
                <c:pt idx="17141">
                  <c:v>1.9090909090909092</c:v>
                </c:pt>
                <c:pt idx="17142">
                  <c:v>2.625</c:v>
                </c:pt>
                <c:pt idx="17143">
                  <c:v>2</c:v>
                </c:pt>
                <c:pt idx="17144">
                  <c:v>2.4705882352941178</c:v>
                </c:pt>
                <c:pt idx="17145">
                  <c:v>3</c:v>
                </c:pt>
                <c:pt idx="17146">
                  <c:v>2.4705882352941178</c:v>
                </c:pt>
                <c:pt idx="17147">
                  <c:v>3</c:v>
                </c:pt>
                <c:pt idx="17148">
                  <c:v>3.8181818181818183</c:v>
                </c:pt>
                <c:pt idx="17149">
                  <c:v>3.5</c:v>
                </c:pt>
                <c:pt idx="17150">
                  <c:v>2.8</c:v>
                </c:pt>
                <c:pt idx="17151">
                  <c:v>4.2</c:v>
                </c:pt>
                <c:pt idx="17152">
                  <c:v>2.8</c:v>
                </c:pt>
                <c:pt idx="17153">
                  <c:v>2.8</c:v>
                </c:pt>
                <c:pt idx="17154">
                  <c:v>2.625</c:v>
                </c:pt>
                <c:pt idx="17155">
                  <c:v>2.4705882352941178</c:v>
                </c:pt>
                <c:pt idx="17156">
                  <c:v>3.8181818181818183</c:v>
                </c:pt>
                <c:pt idx="17157">
                  <c:v>2.3333333333333335</c:v>
                </c:pt>
                <c:pt idx="17158">
                  <c:v>2.8</c:v>
                </c:pt>
                <c:pt idx="17159">
                  <c:v>2.625</c:v>
                </c:pt>
                <c:pt idx="17160">
                  <c:v>2.625</c:v>
                </c:pt>
                <c:pt idx="17161">
                  <c:v>3.5</c:v>
                </c:pt>
                <c:pt idx="17162">
                  <c:v>2.625</c:v>
                </c:pt>
                <c:pt idx="17163">
                  <c:v>2.4705882352941178</c:v>
                </c:pt>
                <c:pt idx="17164">
                  <c:v>3</c:v>
                </c:pt>
                <c:pt idx="17165">
                  <c:v>1.5</c:v>
                </c:pt>
                <c:pt idx="17166">
                  <c:v>2.4705882352941178</c:v>
                </c:pt>
                <c:pt idx="17167">
                  <c:v>3.8181818181818183</c:v>
                </c:pt>
                <c:pt idx="17168">
                  <c:v>2.8</c:v>
                </c:pt>
                <c:pt idx="17169">
                  <c:v>3.5</c:v>
                </c:pt>
                <c:pt idx="17170">
                  <c:v>3</c:v>
                </c:pt>
                <c:pt idx="17171">
                  <c:v>3.8181818181818183</c:v>
                </c:pt>
                <c:pt idx="17172">
                  <c:v>2.8</c:v>
                </c:pt>
                <c:pt idx="17173">
                  <c:v>2.625</c:v>
                </c:pt>
                <c:pt idx="17174">
                  <c:v>2.625</c:v>
                </c:pt>
                <c:pt idx="17175">
                  <c:v>3.2307692307692308</c:v>
                </c:pt>
                <c:pt idx="17176">
                  <c:v>3</c:v>
                </c:pt>
                <c:pt idx="17177">
                  <c:v>2.8</c:v>
                </c:pt>
                <c:pt idx="17178">
                  <c:v>3</c:v>
                </c:pt>
                <c:pt idx="17179">
                  <c:v>3.5</c:v>
                </c:pt>
                <c:pt idx="17180">
                  <c:v>3.8181818181818183</c:v>
                </c:pt>
                <c:pt idx="17181">
                  <c:v>2.4705882352941178</c:v>
                </c:pt>
                <c:pt idx="17182">
                  <c:v>2.2105263157894739</c:v>
                </c:pt>
                <c:pt idx="17183">
                  <c:v>3.2307692307692308</c:v>
                </c:pt>
                <c:pt idx="17184">
                  <c:v>2</c:v>
                </c:pt>
                <c:pt idx="17185">
                  <c:v>3.9090909090909092</c:v>
                </c:pt>
                <c:pt idx="17186">
                  <c:v>2.6875</c:v>
                </c:pt>
                <c:pt idx="17187">
                  <c:v>3.9090909090909092</c:v>
                </c:pt>
                <c:pt idx="17188">
                  <c:v>2.6875</c:v>
                </c:pt>
                <c:pt idx="17189">
                  <c:v>2.6875</c:v>
                </c:pt>
                <c:pt idx="17190">
                  <c:v>3.0714285714285716</c:v>
                </c:pt>
                <c:pt idx="17191">
                  <c:v>3.5833333333333335</c:v>
                </c:pt>
                <c:pt idx="17192">
                  <c:v>3.9090909090909092</c:v>
                </c:pt>
                <c:pt idx="17193">
                  <c:v>2.3888888888888888</c:v>
                </c:pt>
                <c:pt idx="17194">
                  <c:v>2.5294117647058822</c:v>
                </c:pt>
                <c:pt idx="17195">
                  <c:v>3.5833333333333335</c:v>
                </c:pt>
                <c:pt idx="17196">
                  <c:v>3.3076923076923075</c:v>
                </c:pt>
                <c:pt idx="17197">
                  <c:v>3.3076923076923075</c:v>
                </c:pt>
                <c:pt idx="17198">
                  <c:v>3.5833333333333335</c:v>
                </c:pt>
                <c:pt idx="17199">
                  <c:v>2.15</c:v>
                </c:pt>
                <c:pt idx="17200">
                  <c:v>2.8666666666666667</c:v>
                </c:pt>
                <c:pt idx="17201">
                  <c:v>3.3076923076923075</c:v>
                </c:pt>
                <c:pt idx="17202">
                  <c:v>2.15</c:v>
                </c:pt>
                <c:pt idx="17203">
                  <c:v>2.8666666666666667</c:v>
                </c:pt>
                <c:pt idx="17204">
                  <c:v>2.8666666666666667</c:v>
                </c:pt>
                <c:pt idx="17205">
                  <c:v>3.3076923076923075</c:v>
                </c:pt>
                <c:pt idx="17206">
                  <c:v>3.0714285714285716</c:v>
                </c:pt>
                <c:pt idx="17207">
                  <c:v>3.3076923076923075</c:v>
                </c:pt>
                <c:pt idx="17208">
                  <c:v>2.5294117647058822</c:v>
                </c:pt>
                <c:pt idx="17209">
                  <c:v>2.6875</c:v>
                </c:pt>
                <c:pt idx="17210">
                  <c:v>2.8666666666666667</c:v>
                </c:pt>
                <c:pt idx="17211">
                  <c:v>2.5294117647058822</c:v>
                </c:pt>
                <c:pt idx="17212">
                  <c:v>3.5833333333333335</c:v>
                </c:pt>
                <c:pt idx="17213">
                  <c:v>3.5833333333333335</c:v>
                </c:pt>
                <c:pt idx="17214">
                  <c:v>2.5294117647058822</c:v>
                </c:pt>
                <c:pt idx="17215">
                  <c:v>2.8666666666666667</c:v>
                </c:pt>
                <c:pt idx="17216">
                  <c:v>3.0714285714285716</c:v>
                </c:pt>
                <c:pt idx="17217">
                  <c:v>2.8666666666666667</c:v>
                </c:pt>
                <c:pt idx="17218">
                  <c:v>2.3888888888888888</c:v>
                </c:pt>
                <c:pt idx="17219">
                  <c:v>2.6875</c:v>
                </c:pt>
                <c:pt idx="17220">
                  <c:v>2.6875</c:v>
                </c:pt>
                <c:pt idx="17221">
                  <c:v>2.6875</c:v>
                </c:pt>
                <c:pt idx="17222">
                  <c:v>2.6875</c:v>
                </c:pt>
                <c:pt idx="17223">
                  <c:v>2.3888888888888888</c:v>
                </c:pt>
                <c:pt idx="17224">
                  <c:v>2.8666666666666667</c:v>
                </c:pt>
                <c:pt idx="17225">
                  <c:v>3.3076923076923075</c:v>
                </c:pt>
                <c:pt idx="17226">
                  <c:v>3.0714285714285716</c:v>
                </c:pt>
                <c:pt idx="17227">
                  <c:v>2.6875</c:v>
                </c:pt>
                <c:pt idx="17228">
                  <c:v>2.8666666666666667</c:v>
                </c:pt>
                <c:pt idx="17229">
                  <c:v>2.3888888888888888</c:v>
                </c:pt>
                <c:pt idx="17230">
                  <c:v>2.5294117647058822</c:v>
                </c:pt>
                <c:pt idx="17231">
                  <c:v>3.0714285714285716</c:v>
                </c:pt>
                <c:pt idx="17232">
                  <c:v>3.3076923076923075</c:v>
                </c:pt>
                <c:pt idx="17233">
                  <c:v>3.3076923076923075</c:v>
                </c:pt>
                <c:pt idx="17234">
                  <c:v>2.6875</c:v>
                </c:pt>
                <c:pt idx="17235">
                  <c:v>1.7916666666666667</c:v>
                </c:pt>
                <c:pt idx="17236">
                  <c:v>2.8666666666666667</c:v>
                </c:pt>
                <c:pt idx="17237">
                  <c:v>2.8666666666666667</c:v>
                </c:pt>
                <c:pt idx="17238">
                  <c:v>2.15</c:v>
                </c:pt>
                <c:pt idx="17239">
                  <c:v>2.8666666666666667</c:v>
                </c:pt>
                <c:pt idx="17240">
                  <c:v>1.8695652173913044</c:v>
                </c:pt>
                <c:pt idx="17241">
                  <c:v>1.7916666666666667</c:v>
                </c:pt>
                <c:pt idx="17242">
                  <c:v>1.9545454545454546</c:v>
                </c:pt>
                <c:pt idx="17243">
                  <c:v>3.3076923076923075</c:v>
                </c:pt>
                <c:pt idx="17244">
                  <c:v>2.6875</c:v>
                </c:pt>
                <c:pt idx="17245">
                  <c:v>2.3888888888888888</c:v>
                </c:pt>
                <c:pt idx="17246">
                  <c:v>5.375</c:v>
                </c:pt>
                <c:pt idx="17247">
                  <c:v>2.8666666666666667</c:v>
                </c:pt>
                <c:pt idx="17248">
                  <c:v>3.8888888888888888</c:v>
                </c:pt>
                <c:pt idx="17249">
                  <c:v>3.0714285714285716</c:v>
                </c:pt>
                <c:pt idx="17250">
                  <c:v>2.3888888888888888</c:v>
                </c:pt>
                <c:pt idx="17251">
                  <c:v>3.9090909090909092</c:v>
                </c:pt>
                <c:pt idx="17252">
                  <c:v>3.5833333333333335</c:v>
                </c:pt>
                <c:pt idx="17253">
                  <c:v>1.9545454545454546</c:v>
                </c:pt>
                <c:pt idx="17254">
                  <c:v>4.7777777777777777</c:v>
                </c:pt>
                <c:pt idx="17255">
                  <c:v>1.8695652173913044</c:v>
                </c:pt>
                <c:pt idx="17256">
                  <c:v>2.15</c:v>
                </c:pt>
                <c:pt idx="17257">
                  <c:v>3.9090909090909092</c:v>
                </c:pt>
                <c:pt idx="17258">
                  <c:v>2.6875</c:v>
                </c:pt>
                <c:pt idx="17259">
                  <c:v>3.0714285714285716</c:v>
                </c:pt>
                <c:pt idx="17260">
                  <c:v>1.8695652173913044</c:v>
                </c:pt>
                <c:pt idx="17261">
                  <c:v>3.0714285714285716</c:v>
                </c:pt>
                <c:pt idx="17262">
                  <c:v>1.9545454545454546</c:v>
                </c:pt>
                <c:pt idx="17263">
                  <c:v>1.7916666666666667</c:v>
                </c:pt>
                <c:pt idx="17264">
                  <c:v>3.0714285714285716</c:v>
                </c:pt>
                <c:pt idx="17265">
                  <c:v>2.6875</c:v>
                </c:pt>
                <c:pt idx="17266">
                  <c:v>2.5294117647058822</c:v>
                </c:pt>
                <c:pt idx="17267">
                  <c:v>2.0476190476190474</c:v>
                </c:pt>
                <c:pt idx="17268">
                  <c:v>3.5833333333333335</c:v>
                </c:pt>
                <c:pt idx="17269">
                  <c:v>3.3076923076923075</c:v>
                </c:pt>
                <c:pt idx="17270">
                  <c:v>2.8666666666666667</c:v>
                </c:pt>
                <c:pt idx="17271">
                  <c:v>2.6875</c:v>
                </c:pt>
                <c:pt idx="17272">
                  <c:v>3</c:v>
                </c:pt>
                <c:pt idx="17273">
                  <c:v>2.5294117647058822</c:v>
                </c:pt>
                <c:pt idx="17274">
                  <c:v>3.0714285714285716</c:v>
                </c:pt>
                <c:pt idx="17275">
                  <c:v>5.375</c:v>
                </c:pt>
                <c:pt idx="17276">
                  <c:v>2.6875</c:v>
                </c:pt>
                <c:pt idx="17277">
                  <c:v>3.0714285714285716</c:v>
                </c:pt>
                <c:pt idx="17278">
                  <c:v>2.0476190476190474</c:v>
                </c:pt>
                <c:pt idx="17279">
                  <c:v>3.9090909090909092</c:v>
                </c:pt>
                <c:pt idx="17280">
                  <c:v>3.3076923076923075</c:v>
                </c:pt>
                <c:pt idx="17281">
                  <c:v>3.5833333333333335</c:v>
                </c:pt>
                <c:pt idx="17282">
                  <c:v>3.9090909090909092</c:v>
                </c:pt>
                <c:pt idx="17283">
                  <c:v>2.3888888888888888</c:v>
                </c:pt>
                <c:pt idx="17284">
                  <c:v>2.3888888888888888</c:v>
                </c:pt>
                <c:pt idx="17285">
                  <c:v>2.8666666666666667</c:v>
                </c:pt>
                <c:pt idx="17286">
                  <c:v>2.8666666666666667</c:v>
                </c:pt>
                <c:pt idx="17287">
                  <c:v>2.6875</c:v>
                </c:pt>
                <c:pt idx="17288">
                  <c:v>2.8666666666666667</c:v>
                </c:pt>
                <c:pt idx="17289">
                  <c:v>1.4827586206896552</c:v>
                </c:pt>
                <c:pt idx="17290">
                  <c:v>1.8695652173913044</c:v>
                </c:pt>
                <c:pt idx="17291">
                  <c:v>2.5294117647058822</c:v>
                </c:pt>
                <c:pt idx="17292">
                  <c:v>2.5294117647058822</c:v>
                </c:pt>
                <c:pt idx="17293">
                  <c:v>3.3076923076923075</c:v>
                </c:pt>
                <c:pt idx="17294">
                  <c:v>2.3888888888888888</c:v>
                </c:pt>
                <c:pt idx="17295">
                  <c:v>3.0714285714285716</c:v>
                </c:pt>
                <c:pt idx="17296">
                  <c:v>4.3</c:v>
                </c:pt>
                <c:pt idx="17297">
                  <c:v>2.6875</c:v>
                </c:pt>
                <c:pt idx="17298">
                  <c:v>4.7777777777777777</c:v>
                </c:pt>
                <c:pt idx="17299">
                  <c:v>3.5833333333333335</c:v>
                </c:pt>
                <c:pt idx="17300">
                  <c:v>3.9090909090909092</c:v>
                </c:pt>
                <c:pt idx="17301">
                  <c:v>3.0714285714285716</c:v>
                </c:pt>
                <c:pt idx="17302">
                  <c:v>3.5833333333333335</c:v>
                </c:pt>
                <c:pt idx="17303">
                  <c:v>3.9090909090909092</c:v>
                </c:pt>
                <c:pt idx="17304">
                  <c:v>3.3076923076923075</c:v>
                </c:pt>
                <c:pt idx="17305">
                  <c:v>1.9545454545454546</c:v>
                </c:pt>
                <c:pt idx="17306">
                  <c:v>2.8666666666666667</c:v>
                </c:pt>
                <c:pt idx="17307">
                  <c:v>2.6875</c:v>
                </c:pt>
                <c:pt idx="17308">
                  <c:v>1.7916666666666667</c:v>
                </c:pt>
                <c:pt idx="17309">
                  <c:v>3.5833333333333335</c:v>
                </c:pt>
                <c:pt idx="17310">
                  <c:v>3.0714285714285716</c:v>
                </c:pt>
                <c:pt idx="17311">
                  <c:v>4.3</c:v>
                </c:pt>
                <c:pt idx="17312">
                  <c:v>3.5833333333333335</c:v>
                </c:pt>
                <c:pt idx="17313">
                  <c:v>3.5833333333333335</c:v>
                </c:pt>
                <c:pt idx="17314">
                  <c:v>2.6875</c:v>
                </c:pt>
                <c:pt idx="17315">
                  <c:v>2.8666666666666667</c:v>
                </c:pt>
                <c:pt idx="17316">
                  <c:v>3.5833333333333335</c:v>
                </c:pt>
                <c:pt idx="17317">
                  <c:v>3.5833333333333335</c:v>
                </c:pt>
                <c:pt idx="17318">
                  <c:v>3.5833333333333335</c:v>
                </c:pt>
                <c:pt idx="17319">
                  <c:v>3.5833333333333335</c:v>
                </c:pt>
                <c:pt idx="17320">
                  <c:v>3.0714285714285716</c:v>
                </c:pt>
                <c:pt idx="17321">
                  <c:v>2.0476190476190474</c:v>
                </c:pt>
                <c:pt idx="17322">
                  <c:v>2.6875</c:v>
                </c:pt>
                <c:pt idx="17323">
                  <c:v>3.3076923076923075</c:v>
                </c:pt>
                <c:pt idx="17324">
                  <c:v>2.8666666666666667</c:v>
                </c:pt>
                <c:pt idx="17325">
                  <c:v>2.6875</c:v>
                </c:pt>
                <c:pt idx="17326">
                  <c:v>2.6875</c:v>
                </c:pt>
                <c:pt idx="17327">
                  <c:v>2.0476190476190474</c:v>
                </c:pt>
                <c:pt idx="17328">
                  <c:v>3.3076923076923075</c:v>
                </c:pt>
                <c:pt idx="17329">
                  <c:v>2.8666666666666667</c:v>
                </c:pt>
                <c:pt idx="17330">
                  <c:v>1.8333333333333333</c:v>
                </c:pt>
                <c:pt idx="17331">
                  <c:v>2.5882352941176472</c:v>
                </c:pt>
                <c:pt idx="17332">
                  <c:v>2.75</c:v>
                </c:pt>
                <c:pt idx="17333">
                  <c:v>2.2000000000000002</c:v>
                </c:pt>
                <c:pt idx="17334">
                  <c:v>2.2000000000000002</c:v>
                </c:pt>
                <c:pt idx="17335">
                  <c:v>2.4444444444444446</c:v>
                </c:pt>
                <c:pt idx="17336">
                  <c:v>4.4000000000000004</c:v>
                </c:pt>
                <c:pt idx="17337">
                  <c:v>4</c:v>
                </c:pt>
                <c:pt idx="17338">
                  <c:v>2.5882352941176472</c:v>
                </c:pt>
                <c:pt idx="17339">
                  <c:v>2.75</c:v>
                </c:pt>
                <c:pt idx="17340">
                  <c:v>2.5882352941176472</c:v>
                </c:pt>
                <c:pt idx="17341">
                  <c:v>2.5882352941176472</c:v>
                </c:pt>
                <c:pt idx="17342">
                  <c:v>2.75</c:v>
                </c:pt>
                <c:pt idx="17343">
                  <c:v>3.6666666666666665</c:v>
                </c:pt>
                <c:pt idx="17344">
                  <c:v>3.3846153846153846</c:v>
                </c:pt>
                <c:pt idx="17345">
                  <c:v>3.6666666666666665</c:v>
                </c:pt>
                <c:pt idx="17346">
                  <c:v>2.3157894736842106</c:v>
                </c:pt>
                <c:pt idx="17347">
                  <c:v>2.9333333333333331</c:v>
                </c:pt>
                <c:pt idx="17348">
                  <c:v>2.75</c:v>
                </c:pt>
                <c:pt idx="17349">
                  <c:v>2.5882352941176472</c:v>
                </c:pt>
                <c:pt idx="17350">
                  <c:v>1.9130434782608696</c:v>
                </c:pt>
                <c:pt idx="17351">
                  <c:v>2.9333333333333331</c:v>
                </c:pt>
                <c:pt idx="17352">
                  <c:v>4.8888888888888893</c:v>
                </c:pt>
                <c:pt idx="17353">
                  <c:v>3.6666666666666665</c:v>
                </c:pt>
                <c:pt idx="17354">
                  <c:v>2.9333333333333331</c:v>
                </c:pt>
                <c:pt idx="17355">
                  <c:v>3.1428571428571428</c:v>
                </c:pt>
                <c:pt idx="17356">
                  <c:v>2.5882352941176472</c:v>
                </c:pt>
                <c:pt idx="17357">
                  <c:v>4.8888888888888893</c:v>
                </c:pt>
                <c:pt idx="17358">
                  <c:v>2.5882352941176472</c:v>
                </c:pt>
                <c:pt idx="17359">
                  <c:v>2.3157894736842106</c:v>
                </c:pt>
                <c:pt idx="17360">
                  <c:v>2.4444444444444446</c:v>
                </c:pt>
                <c:pt idx="17361">
                  <c:v>3.6666666666666665</c:v>
                </c:pt>
                <c:pt idx="17362">
                  <c:v>2.3157894736842106</c:v>
                </c:pt>
                <c:pt idx="17363">
                  <c:v>3.6666666666666665</c:v>
                </c:pt>
                <c:pt idx="17364">
                  <c:v>2.5882352941176472</c:v>
                </c:pt>
                <c:pt idx="17365">
                  <c:v>2.5882352941176472</c:v>
                </c:pt>
                <c:pt idx="17366">
                  <c:v>2.9333333333333331</c:v>
                </c:pt>
                <c:pt idx="17367">
                  <c:v>2.4444444444444446</c:v>
                </c:pt>
                <c:pt idx="17368">
                  <c:v>3.1428571428571428</c:v>
                </c:pt>
                <c:pt idx="17369">
                  <c:v>2.4444444444444446</c:v>
                </c:pt>
                <c:pt idx="17370">
                  <c:v>3.6666666666666665</c:v>
                </c:pt>
                <c:pt idx="17371">
                  <c:v>3.6666666666666665</c:v>
                </c:pt>
                <c:pt idx="17372">
                  <c:v>3.6666666666666665</c:v>
                </c:pt>
                <c:pt idx="17373">
                  <c:v>2</c:v>
                </c:pt>
                <c:pt idx="17374">
                  <c:v>2.3157894736842106</c:v>
                </c:pt>
                <c:pt idx="17375">
                  <c:v>2.2000000000000002</c:v>
                </c:pt>
                <c:pt idx="17376">
                  <c:v>2.0952380952380953</c:v>
                </c:pt>
                <c:pt idx="17377">
                  <c:v>2.75</c:v>
                </c:pt>
                <c:pt idx="17378">
                  <c:v>3.3846153846153846</c:v>
                </c:pt>
                <c:pt idx="17379">
                  <c:v>2.75</c:v>
                </c:pt>
                <c:pt idx="17380">
                  <c:v>2.75</c:v>
                </c:pt>
                <c:pt idx="17381">
                  <c:v>2.2000000000000002</c:v>
                </c:pt>
                <c:pt idx="17382">
                  <c:v>2.75</c:v>
                </c:pt>
                <c:pt idx="17383">
                  <c:v>2.5882352941176472</c:v>
                </c:pt>
                <c:pt idx="17384">
                  <c:v>2.3157894736842106</c:v>
                </c:pt>
                <c:pt idx="17385">
                  <c:v>2.75</c:v>
                </c:pt>
                <c:pt idx="17386">
                  <c:v>3.6666666666666665</c:v>
                </c:pt>
                <c:pt idx="17387">
                  <c:v>2.75</c:v>
                </c:pt>
                <c:pt idx="17388">
                  <c:v>3.6666666666666665</c:v>
                </c:pt>
                <c:pt idx="17389">
                  <c:v>3.1428571428571428</c:v>
                </c:pt>
                <c:pt idx="17390">
                  <c:v>4</c:v>
                </c:pt>
                <c:pt idx="17391">
                  <c:v>2.9333333333333331</c:v>
                </c:pt>
                <c:pt idx="17392">
                  <c:v>2.6666666666666665</c:v>
                </c:pt>
                <c:pt idx="17393">
                  <c:v>3.1428571428571428</c:v>
                </c:pt>
                <c:pt idx="17394">
                  <c:v>2.5882352941176472</c:v>
                </c:pt>
                <c:pt idx="17395">
                  <c:v>3.6666666666666665</c:v>
                </c:pt>
                <c:pt idx="17396">
                  <c:v>4</c:v>
                </c:pt>
                <c:pt idx="17397">
                  <c:v>3.1428571428571428</c:v>
                </c:pt>
                <c:pt idx="17398">
                  <c:v>3.3846153846153846</c:v>
                </c:pt>
                <c:pt idx="17399">
                  <c:v>3.3846153846153846</c:v>
                </c:pt>
                <c:pt idx="17400">
                  <c:v>2.4444444444444446</c:v>
                </c:pt>
                <c:pt idx="17401">
                  <c:v>4.4000000000000004</c:v>
                </c:pt>
                <c:pt idx="17402">
                  <c:v>3.3846153846153846</c:v>
                </c:pt>
                <c:pt idx="17403">
                  <c:v>2.3157894736842106</c:v>
                </c:pt>
                <c:pt idx="17404">
                  <c:v>2.2000000000000002</c:v>
                </c:pt>
                <c:pt idx="17405">
                  <c:v>3.3846153846153846</c:v>
                </c:pt>
                <c:pt idx="17406">
                  <c:v>2.9333333333333331</c:v>
                </c:pt>
                <c:pt idx="17407">
                  <c:v>4</c:v>
                </c:pt>
                <c:pt idx="17408">
                  <c:v>2.75</c:v>
                </c:pt>
                <c:pt idx="17409">
                  <c:v>3.1428571428571428</c:v>
                </c:pt>
                <c:pt idx="17410">
                  <c:v>2.75</c:v>
                </c:pt>
                <c:pt idx="17411">
                  <c:v>4.4000000000000004</c:v>
                </c:pt>
                <c:pt idx="17412">
                  <c:v>2.4444444444444446</c:v>
                </c:pt>
                <c:pt idx="17413">
                  <c:v>2.0952380952380953</c:v>
                </c:pt>
                <c:pt idx="17414">
                  <c:v>3.6666666666666665</c:v>
                </c:pt>
                <c:pt idx="17415">
                  <c:v>3.3846153846153846</c:v>
                </c:pt>
                <c:pt idx="17416">
                  <c:v>2.75</c:v>
                </c:pt>
                <c:pt idx="17417">
                  <c:v>2.4444444444444446</c:v>
                </c:pt>
                <c:pt idx="17418">
                  <c:v>4</c:v>
                </c:pt>
                <c:pt idx="17419">
                  <c:v>3.1428571428571428</c:v>
                </c:pt>
                <c:pt idx="17420">
                  <c:v>3.3846153846153846</c:v>
                </c:pt>
                <c:pt idx="17421">
                  <c:v>2.4444444444444446</c:v>
                </c:pt>
                <c:pt idx="17422">
                  <c:v>3.3846153846153846</c:v>
                </c:pt>
                <c:pt idx="17423">
                  <c:v>2.75</c:v>
                </c:pt>
                <c:pt idx="17424">
                  <c:v>3.1428571428571428</c:v>
                </c:pt>
                <c:pt idx="17425">
                  <c:v>1.5172413793103448</c:v>
                </c:pt>
                <c:pt idx="17426">
                  <c:v>2.9333333333333331</c:v>
                </c:pt>
                <c:pt idx="17427">
                  <c:v>1.8333333333333333</c:v>
                </c:pt>
                <c:pt idx="17428">
                  <c:v>3.6666666666666665</c:v>
                </c:pt>
                <c:pt idx="17429">
                  <c:v>2.75</c:v>
                </c:pt>
                <c:pt idx="17430">
                  <c:v>3.3846153846153846</c:v>
                </c:pt>
                <c:pt idx="17431">
                  <c:v>2.3157894736842106</c:v>
                </c:pt>
                <c:pt idx="17432">
                  <c:v>2.3157894736842106</c:v>
                </c:pt>
                <c:pt idx="17433">
                  <c:v>2.3157894736842106</c:v>
                </c:pt>
                <c:pt idx="17434">
                  <c:v>2.5882352941176472</c:v>
                </c:pt>
                <c:pt idx="17435">
                  <c:v>2.5882352941176472</c:v>
                </c:pt>
                <c:pt idx="17436">
                  <c:v>3.3846153846153846</c:v>
                </c:pt>
                <c:pt idx="17437">
                  <c:v>2.9333333333333331</c:v>
                </c:pt>
                <c:pt idx="17438">
                  <c:v>2</c:v>
                </c:pt>
                <c:pt idx="17439">
                  <c:v>3.1428571428571428</c:v>
                </c:pt>
                <c:pt idx="17440">
                  <c:v>2.75</c:v>
                </c:pt>
                <c:pt idx="17441">
                  <c:v>2.2000000000000002</c:v>
                </c:pt>
                <c:pt idx="17442">
                  <c:v>2.0952380952380953</c:v>
                </c:pt>
                <c:pt idx="17443">
                  <c:v>4</c:v>
                </c:pt>
                <c:pt idx="17444">
                  <c:v>2.9333333333333331</c:v>
                </c:pt>
                <c:pt idx="17445">
                  <c:v>2.5882352941176472</c:v>
                </c:pt>
                <c:pt idx="17446">
                  <c:v>3.6666666666666665</c:v>
                </c:pt>
                <c:pt idx="17447">
                  <c:v>2.75</c:v>
                </c:pt>
                <c:pt idx="17448">
                  <c:v>2.3157894736842106</c:v>
                </c:pt>
                <c:pt idx="17449">
                  <c:v>2.75</c:v>
                </c:pt>
                <c:pt idx="17450">
                  <c:v>2.75</c:v>
                </c:pt>
                <c:pt idx="17451">
                  <c:v>2.75</c:v>
                </c:pt>
                <c:pt idx="17452">
                  <c:v>3.1428571428571428</c:v>
                </c:pt>
                <c:pt idx="17453">
                  <c:v>1.9130434782608696</c:v>
                </c:pt>
                <c:pt idx="17454">
                  <c:v>2.9333333333333331</c:v>
                </c:pt>
                <c:pt idx="17455">
                  <c:v>2.9333333333333331</c:v>
                </c:pt>
                <c:pt idx="17456">
                  <c:v>3.3846153846153846</c:v>
                </c:pt>
                <c:pt idx="17457">
                  <c:v>3.6666666666666665</c:v>
                </c:pt>
                <c:pt idx="17458">
                  <c:v>2.75</c:v>
                </c:pt>
                <c:pt idx="17459">
                  <c:v>4.4000000000000004</c:v>
                </c:pt>
                <c:pt idx="17460">
                  <c:v>2.2000000000000002</c:v>
                </c:pt>
                <c:pt idx="17461">
                  <c:v>2.75</c:v>
                </c:pt>
                <c:pt idx="17462">
                  <c:v>4</c:v>
                </c:pt>
                <c:pt idx="17463">
                  <c:v>2.3157894736842106</c:v>
                </c:pt>
                <c:pt idx="17464">
                  <c:v>4</c:v>
                </c:pt>
                <c:pt idx="17465">
                  <c:v>3.6666666666666665</c:v>
                </c:pt>
                <c:pt idx="17466">
                  <c:v>4.4000000000000004</c:v>
                </c:pt>
                <c:pt idx="17467">
                  <c:v>2.2000000000000002</c:v>
                </c:pt>
                <c:pt idx="17468">
                  <c:v>1.6923076923076923</c:v>
                </c:pt>
                <c:pt idx="17469">
                  <c:v>2.5882352941176472</c:v>
                </c:pt>
                <c:pt idx="17470">
                  <c:v>2</c:v>
                </c:pt>
                <c:pt idx="17471">
                  <c:v>2.4444444444444446</c:v>
                </c:pt>
                <c:pt idx="17472">
                  <c:v>2.8125</c:v>
                </c:pt>
                <c:pt idx="17473">
                  <c:v>3.4615384615384617</c:v>
                </c:pt>
                <c:pt idx="17474">
                  <c:v>2.6470588235294117</c:v>
                </c:pt>
                <c:pt idx="17475">
                  <c:v>3.2142857142857144</c:v>
                </c:pt>
                <c:pt idx="17476">
                  <c:v>2.3684210526315788</c:v>
                </c:pt>
                <c:pt idx="17477">
                  <c:v>3.2142857142857144</c:v>
                </c:pt>
                <c:pt idx="17478">
                  <c:v>2.8125</c:v>
                </c:pt>
                <c:pt idx="17479">
                  <c:v>3.2142857142857144</c:v>
                </c:pt>
                <c:pt idx="17480">
                  <c:v>2.6470588235294117</c:v>
                </c:pt>
                <c:pt idx="17481">
                  <c:v>2.0454545454545454</c:v>
                </c:pt>
                <c:pt idx="17482">
                  <c:v>2.3684210526315788</c:v>
                </c:pt>
                <c:pt idx="17483">
                  <c:v>2.6470588235294117</c:v>
                </c:pt>
                <c:pt idx="17484">
                  <c:v>3.2142857142857144</c:v>
                </c:pt>
                <c:pt idx="17485">
                  <c:v>3.2142857142857144</c:v>
                </c:pt>
                <c:pt idx="17486">
                  <c:v>2.8125</c:v>
                </c:pt>
                <c:pt idx="17487">
                  <c:v>3.2142857142857144</c:v>
                </c:pt>
                <c:pt idx="17488">
                  <c:v>2.1428571428571428</c:v>
                </c:pt>
                <c:pt idx="17489">
                  <c:v>3.75</c:v>
                </c:pt>
                <c:pt idx="17490">
                  <c:v>2.8125</c:v>
                </c:pt>
                <c:pt idx="17491">
                  <c:v>2.8125</c:v>
                </c:pt>
                <c:pt idx="17492">
                  <c:v>3</c:v>
                </c:pt>
                <c:pt idx="17493">
                  <c:v>3</c:v>
                </c:pt>
                <c:pt idx="17494">
                  <c:v>2.1428571428571428</c:v>
                </c:pt>
                <c:pt idx="17495">
                  <c:v>2.3684210526315788</c:v>
                </c:pt>
                <c:pt idx="17496">
                  <c:v>2.3684210526315788</c:v>
                </c:pt>
                <c:pt idx="17497">
                  <c:v>2.8125</c:v>
                </c:pt>
                <c:pt idx="17498">
                  <c:v>2.7857142857142856</c:v>
                </c:pt>
                <c:pt idx="17499">
                  <c:v>2.5294117647058822</c:v>
                </c:pt>
                <c:pt idx="17500">
                  <c:v>3.75</c:v>
                </c:pt>
                <c:pt idx="17501">
                  <c:v>2.8125</c:v>
                </c:pt>
                <c:pt idx="17502">
                  <c:v>2.6470588235294117</c:v>
                </c:pt>
                <c:pt idx="17503">
                  <c:v>2.6470588235294117</c:v>
                </c:pt>
                <c:pt idx="17504">
                  <c:v>2.25</c:v>
                </c:pt>
                <c:pt idx="17505">
                  <c:v>3.75</c:v>
                </c:pt>
                <c:pt idx="17506">
                  <c:v>2.5</c:v>
                </c:pt>
                <c:pt idx="17507">
                  <c:v>4.0909090909090908</c:v>
                </c:pt>
                <c:pt idx="17508">
                  <c:v>2.3684210526315788</c:v>
                </c:pt>
                <c:pt idx="17509">
                  <c:v>2.1428571428571428</c:v>
                </c:pt>
                <c:pt idx="17510">
                  <c:v>2.5</c:v>
                </c:pt>
                <c:pt idx="17511">
                  <c:v>3</c:v>
                </c:pt>
                <c:pt idx="17512">
                  <c:v>1.8</c:v>
                </c:pt>
                <c:pt idx="17513">
                  <c:v>3</c:v>
                </c:pt>
                <c:pt idx="17514">
                  <c:v>3.75</c:v>
                </c:pt>
                <c:pt idx="17515">
                  <c:v>2.8125</c:v>
                </c:pt>
                <c:pt idx="17516">
                  <c:v>3</c:v>
                </c:pt>
                <c:pt idx="17517">
                  <c:v>3.2142857142857144</c:v>
                </c:pt>
                <c:pt idx="17518">
                  <c:v>2.1428571428571428</c:v>
                </c:pt>
                <c:pt idx="17519">
                  <c:v>3</c:v>
                </c:pt>
                <c:pt idx="17520">
                  <c:v>1.0714285714285714</c:v>
                </c:pt>
                <c:pt idx="17521">
                  <c:v>2.6470588235294117</c:v>
                </c:pt>
                <c:pt idx="17522">
                  <c:v>2.6470588235294117</c:v>
                </c:pt>
                <c:pt idx="17523">
                  <c:v>3.2142857142857144</c:v>
                </c:pt>
                <c:pt idx="17524">
                  <c:v>2.8125</c:v>
                </c:pt>
                <c:pt idx="17525">
                  <c:v>3.4615384615384617</c:v>
                </c:pt>
                <c:pt idx="17526">
                  <c:v>1.6666666666666667</c:v>
                </c:pt>
                <c:pt idx="17527">
                  <c:v>3</c:v>
                </c:pt>
                <c:pt idx="17528">
                  <c:v>2.25</c:v>
                </c:pt>
                <c:pt idx="17529">
                  <c:v>2.3684210526315788</c:v>
                </c:pt>
                <c:pt idx="17530">
                  <c:v>3.4615384615384617</c:v>
                </c:pt>
                <c:pt idx="17531">
                  <c:v>1.875</c:v>
                </c:pt>
                <c:pt idx="17532">
                  <c:v>2.6470588235294117</c:v>
                </c:pt>
                <c:pt idx="17533">
                  <c:v>3</c:v>
                </c:pt>
                <c:pt idx="17534">
                  <c:v>2.25</c:v>
                </c:pt>
                <c:pt idx="17535">
                  <c:v>4.0909090909090908</c:v>
                </c:pt>
                <c:pt idx="17536">
                  <c:v>1.8</c:v>
                </c:pt>
                <c:pt idx="17537">
                  <c:v>1.5517241379310345</c:v>
                </c:pt>
                <c:pt idx="17538">
                  <c:v>4.5</c:v>
                </c:pt>
                <c:pt idx="17539">
                  <c:v>2.25</c:v>
                </c:pt>
                <c:pt idx="17540">
                  <c:v>0</c:v>
                </c:pt>
                <c:pt idx="17541">
                  <c:v>3.75</c:v>
                </c:pt>
                <c:pt idx="17542">
                  <c:v>3.2142857142857144</c:v>
                </c:pt>
                <c:pt idx="17543">
                  <c:v>2.8125</c:v>
                </c:pt>
                <c:pt idx="17544">
                  <c:v>4.0909090909090908</c:v>
                </c:pt>
                <c:pt idx="17545">
                  <c:v>2.8125</c:v>
                </c:pt>
                <c:pt idx="17546">
                  <c:v>2.8125</c:v>
                </c:pt>
                <c:pt idx="17547">
                  <c:v>2.6470588235294117</c:v>
                </c:pt>
                <c:pt idx="17548">
                  <c:v>2.8125</c:v>
                </c:pt>
                <c:pt idx="17549">
                  <c:v>4.0909090909090908</c:v>
                </c:pt>
                <c:pt idx="17550">
                  <c:v>3.4615384615384617</c:v>
                </c:pt>
                <c:pt idx="17551">
                  <c:v>3.75</c:v>
                </c:pt>
                <c:pt idx="17552">
                  <c:v>2.8125</c:v>
                </c:pt>
                <c:pt idx="17553">
                  <c:v>3</c:v>
                </c:pt>
                <c:pt idx="17554">
                  <c:v>2.0454545454545454</c:v>
                </c:pt>
                <c:pt idx="17555">
                  <c:v>2.8125</c:v>
                </c:pt>
                <c:pt idx="17556">
                  <c:v>3.75</c:v>
                </c:pt>
                <c:pt idx="17557">
                  <c:v>2.5</c:v>
                </c:pt>
                <c:pt idx="17558">
                  <c:v>3</c:v>
                </c:pt>
                <c:pt idx="17559">
                  <c:v>3.4615384615384617</c:v>
                </c:pt>
                <c:pt idx="17560">
                  <c:v>2.6470588235294117</c:v>
                </c:pt>
                <c:pt idx="17561">
                  <c:v>3.4615384615384617</c:v>
                </c:pt>
                <c:pt idx="17562">
                  <c:v>3.2142857142857144</c:v>
                </c:pt>
                <c:pt idx="17563">
                  <c:v>2.5</c:v>
                </c:pt>
                <c:pt idx="17564">
                  <c:v>2.6470588235294117</c:v>
                </c:pt>
                <c:pt idx="17565">
                  <c:v>3.2142857142857144</c:v>
                </c:pt>
                <c:pt idx="17566">
                  <c:v>3.4615384615384617</c:v>
                </c:pt>
                <c:pt idx="17567">
                  <c:v>2.6470588235294117</c:v>
                </c:pt>
                <c:pt idx="17568">
                  <c:v>2.8125</c:v>
                </c:pt>
                <c:pt idx="17569">
                  <c:v>3.4615384615384617</c:v>
                </c:pt>
                <c:pt idx="17570">
                  <c:v>3.2142857142857144</c:v>
                </c:pt>
                <c:pt idx="17571">
                  <c:v>3.4615384615384617</c:v>
                </c:pt>
                <c:pt idx="17572">
                  <c:v>3.75</c:v>
                </c:pt>
                <c:pt idx="17573">
                  <c:v>4.5</c:v>
                </c:pt>
                <c:pt idx="17574">
                  <c:v>3.4615384615384617</c:v>
                </c:pt>
                <c:pt idx="17575">
                  <c:v>3.75</c:v>
                </c:pt>
                <c:pt idx="17576">
                  <c:v>3.75</c:v>
                </c:pt>
                <c:pt idx="17577">
                  <c:v>2.8125</c:v>
                </c:pt>
                <c:pt idx="17578">
                  <c:v>4.0909090909090908</c:v>
                </c:pt>
                <c:pt idx="17579">
                  <c:v>3.75</c:v>
                </c:pt>
                <c:pt idx="17580">
                  <c:v>2.6470588235294117</c:v>
                </c:pt>
                <c:pt idx="17581">
                  <c:v>3</c:v>
                </c:pt>
                <c:pt idx="17582">
                  <c:v>2.6470588235294117</c:v>
                </c:pt>
                <c:pt idx="17583">
                  <c:v>3.4615384615384617</c:v>
                </c:pt>
                <c:pt idx="17584">
                  <c:v>3</c:v>
                </c:pt>
                <c:pt idx="17585">
                  <c:v>3.75</c:v>
                </c:pt>
                <c:pt idx="17586">
                  <c:v>2.6470588235294117</c:v>
                </c:pt>
                <c:pt idx="17587">
                  <c:v>3.4615384615384617</c:v>
                </c:pt>
                <c:pt idx="17588">
                  <c:v>4.5</c:v>
                </c:pt>
                <c:pt idx="17589">
                  <c:v>3.75</c:v>
                </c:pt>
                <c:pt idx="17590">
                  <c:v>2.3684210526315788</c:v>
                </c:pt>
                <c:pt idx="17591">
                  <c:v>1.7307692307692308</c:v>
                </c:pt>
                <c:pt idx="17592">
                  <c:v>2.0909090909090908</c:v>
                </c:pt>
                <c:pt idx="17593">
                  <c:v>3.0666666666666669</c:v>
                </c:pt>
                <c:pt idx="17594">
                  <c:v>3.2857142857142856</c:v>
                </c:pt>
                <c:pt idx="17595">
                  <c:v>4.5999999999999996</c:v>
                </c:pt>
                <c:pt idx="17596">
                  <c:v>2</c:v>
                </c:pt>
                <c:pt idx="17597">
                  <c:v>2.7058823529411766</c:v>
                </c:pt>
                <c:pt idx="17598">
                  <c:v>1.84</c:v>
                </c:pt>
                <c:pt idx="17599">
                  <c:v>2.2999999999999998</c:v>
                </c:pt>
                <c:pt idx="17600">
                  <c:v>3.0666666666666669</c:v>
                </c:pt>
                <c:pt idx="17601">
                  <c:v>2.5555555555555554</c:v>
                </c:pt>
                <c:pt idx="17602">
                  <c:v>3.8333333333333335</c:v>
                </c:pt>
                <c:pt idx="17603">
                  <c:v>2.7058823529411766</c:v>
                </c:pt>
                <c:pt idx="17604">
                  <c:v>3.0666666666666669</c:v>
                </c:pt>
                <c:pt idx="17605">
                  <c:v>2.875</c:v>
                </c:pt>
                <c:pt idx="17606">
                  <c:v>2.875</c:v>
                </c:pt>
                <c:pt idx="17607">
                  <c:v>3.0666666666666669</c:v>
                </c:pt>
                <c:pt idx="17608">
                  <c:v>3.0666666666666669</c:v>
                </c:pt>
                <c:pt idx="17609">
                  <c:v>2.2999999999999998</c:v>
                </c:pt>
                <c:pt idx="17610">
                  <c:v>2.875</c:v>
                </c:pt>
                <c:pt idx="17611">
                  <c:v>2.4210526315789473</c:v>
                </c:pt>
                <c:pt idx="17612">
                  <c:v>2.7058823529411766</c:v>
                </c:pt>
                <c:pt idx="17613">
                  <c:v>3.5384615384615383</c:v>
                </c:pt>
                <c:pt idx="17614">
                  <c:v>3.8333333333333335</c:v>
                </c:pt>
                <c:pt idx="17615">
                  <c:v>3.0666666666666669</c:v>
                </c:pt>
                <c:pt idx="17616">
                  <c:v>3.0666666666666669</c:v>
                </c:pt>
                <c:pt idx="17617">
                  <c:v>2.7058823529411766</c:v>
                </c:pt>
                <c:pt idx="17618">
                  <c:v>2.2999999999999998</c:v>
                </c:pt>
                <c:pt idx="17619">
                  <c:v>3.2857142857142856</c:v>
                </c:pt>
                <c:pt idx="17620">
                  <c:v>2.7058823529411766</c:v>
                </c:pt>
                <c:pt idx="17621">
                  <c:v>2.5555555555555554</c:v>
                </c:pt>
                <c:pt idx="17622">
                  <c:v>3.8333333333333335</c:v>
                </c:pt>
                <c:pt idx="17623">
                  <c:v>3.2857142857142856</c:v>
                </c:pt>
                <c:pt idx="17624">
                  <c:v>2.5555555555555554</c:v>
                </c:pt>
                <c:pt idx="17625">
                  <c:v>2.875</c:v>
                </c:pt>
                <c:pt idx="17626">
                  <c:v>3.2857142857142856</c:v>
                </c:pt>
                <c:pt idx="17627">
                  <c:v>3.0666666666666669</c:v>
                </c:pt>
                <c:pt idx="17628">
                  <c:v>3.8333333333333335</c:v>
                </c:pt>
                <c:pt idx="17629">
                  <c:v>3.5384615384615383</c:v>
                </c:pt>
                <c:pt idx="17630">
                  <c:v>3.5384615384615383</c:v>
                </c:pt>
                <c:pt idx="17631">
                  <c:v>3.0666666666666669</c:v>
                </c:pt>
                <c:pt idx="17632">
                  <c:v>2.875</c:v>
                </c:pt>
                <c:pt idx="17633">
                  <c:v>2.1904761904761907</c:v>
                </c:pt>
                <c:pt idx="17634">
                  <c:v>2.875</c:v>
                </c:pt>
                <c:pt idx="17635">
                  <c:v>2.5555555555555554</c:v>
                </c:pt>
                <c:pt idx="17636">
                  <c:v>3.0666666666666669</c:v>
                </c:pt>
                <c:pt idx="17637">
                  <c:v>2.875</c:v>
                </c:pt>
                <c:pt idx="17638">
                  <c:v>2.7058823529411766</c:v>
                </c:pt>
                <c:pt idx="17639">
                  <c:v>2.5555555555555554</c:v>
                </c:pt>
                <c:pt idx="17640">
                  <c:v>3.2857142857142856</c:v>
                </c:pt>
                <c:pt idx="17641">
                  <c:v>2.5555555555555554</c:v>
                </c:pt>
                <c:pt idx="17642">
                  <c:v>2.875</c:v>
                </c:pt>
                <c:pt idx="17643">
                  <c:v>3.8333333333333335</c:v>
                </c:pt>
                <c:pt idx="17644">
                  <c:v>2.625</c:v>
                </c:pt>
                <c:pt idx="17645">
                  <c:v>4.5999999999999996</c:v>
                </c:pt>
                <c:pt idx="17646">
                  <c:v>2.2999999999999998</c:v>
                </c:pt>
                <c:pt idx="17647">
                  <c:v>2.2999999999999998</c:v>
                </c:pt>
                <c:pt idx="17648">
                  <c:v>2.7058823529411766</c:v>
                </c:pt>
                <c:pt idx="17649">
                  <c:v>3.2857142857142856</c:v>
                </c:pt>
                <c:pt idx="17650">
                  <c:v>2.5555555555555554</c:v>
                </c:pt>
                <c:pt idx="17651">
                  <c:v>3.0666666666666669</c:v>
                </c:pt>
                <c:pt idx="17652">
                  <c:v>2.5555555555555554</c:v>
                </c:pt>
                <c:pt idx="17653">
                  <c:v>3.8333333333333335</c:v>
                </c:pt>
                <c:pt idx="17654">
                  <c:v>3.5384615384615383</c:v>
                </c:pt>
                <c:pt idx="17655">
                  <c:v>2.5555555555555554</c:v>
                </c:pt>
                <c:pt idx="17656">
                  <c:v>3.8333333333333335</c:v>
                </c:pt>
                <c:pt idx="17657">
                  <c:v>3.8333333333333335</c:v>
                </c:pt>
                <c:pt idx="17658">
                  <c:v>2.2999999999999998</c:v>
                </c:pt>
                <c:pt idx="17659">
                  <c:v>3.2857142857142856</c:v>
                </c:pt>
                <c:pt idx="17660">
                  <c:v>2.7058823529411766</c:v>
                </c:pt>
                <c:pt idx="17661">
                  <c:v>2.7058823529411766</c:v>
                </c:pt>
                <c:pt idx="17662">
                  <c:v>2.2999999999999998</c:v>
                </c:pt>
                <c:pt idx="17663">
                  <c:v>3.2857142857142856</c:v>
                </c:pt>
                <c:pt idx="17664">
                  <c:v>2.875</c:v>
                </c:pt>
                <c:pt idx="17665">
                  <c:v>3.2857142857142856</c:v>
                </c:pt>
                <c:pt idx="17666">
                  <c:v>2.875</c:v>
                </c:pt>
                <c:pt idx="17667">
                  <c:v>2.875</c:v>
                </c:pt>
                <c:pt idx="17668">
                  <c:v>2.7058823529411766</c:v>
                </c:pt>
                <c:pt idx="17669">
                  <c:v>2.4210526315789473</c:v>
                </c:pt>
                <c:pt idx="17670">
                  <c:v>3.2857142857142856</c:v>
                </c:pt>
                <c:pt idx="17671">
                  <c:v>3.0666666666666669</c:v>
                </c:pt>
                <c:pt idx="17672">
                  <c:v>2.7058823529411766</c:v>
                </c:pt>
                <c:pt idx="17673">
                  <c:v>2.7058823529411766</c:v>
                </c:pt>
                <c:pt idx="17674">
                  <c:v>3.8333333333333335</c:v>
                </c:pt>
                <c:pt idx="17675">
                  <c:v>2.875</c:v>
                </c:pt>
                <c:pt idx="17676">
                  <c:v>2.7058823529411766</c:v>
                </c:pt>
                <c:pt idx="17677">
                  <c:v>2</c:v>
                </c:pt>
                <c:pt idx="17678">
                  <c:v>3.8333333333333335</c:v>
                </c:pt>
                <c:pt idx="17679">
                  <c:v>2.1904761904761907</c:v>
                </c:pt>
                <c:pt idx="17680">
                  <c:v>2.2999999999999998</c:v>
                </c:pt>
                <c:pt idx="17681">
                  <c:v>2.5555555555555554</c:v>
                </c:pt>
                <c:pt idx="17682">
                  <c:v>3.0666666666666669</c:v>
                </c:pt>
                <c:pt idx="17683">
                  <c:v>2.7058823529411766</c:v>
                </c:pt>
                <c:pt idx="17684">
                  <c:v>5.1111111111111107</c:v>
                </c:pt>
                <c:pt idx="17685">
                  <c:v>2.7058823529411766</c:v>
                </c:pt>
                <c:pt idx="17686">
                  <c:v>1.7037037037037037</c:v>
                </c:pt>
                <c:pt idx="17687">
                  <c:v>2.7058823529411766</c:v>
                </c:pt>
                <c:pt idx="17688">
                  <c:v>2.5555555555555554</c:v>
                </c:pt>
                <c:pt idx="17689">
                  <c:v>2.5555555555555554</c:v>
                </c:pt>
                <c:pt idx="17690">
                  <c:v>3.2857142857142856</c:v>
                </c:pt>
                <c:pt idx="17691">
                  <c:v>2.4210526315789473</c:v>
                </c:pt>
                <c:pt idx="17692">
                  <c:v>3.2857142857142856</c:v>
                </c:pt>
                <c:pt idx="17693">
                  <c:v>3.0666666666666669</c:v>
                </c:pt>
                <c:pt idx="17694">
                  <c:v>3.5384615384615383</c:v>
                </c:pt>
                <c:pt idx="17695">
                  <c:v>2.5555555555555554</c:v>
                </c:pt>
                <c:pt idx="17696">
                  <c:v>3.5384615384615383</c:v>
                </c:pt>
                <c:pt idx="17697">
                  <c:v>3.6153846153846154</c:v>
                </c:pt>
                <c:pt idx="17698">
                  <c:v>2.6111111111111112</c:v>
                </c:pt>
                <c:pt idx="17699">
                  <c:v>2.35</c:v>
                </c:pt>
                <c:pt idx="17700">
                  <c:v>3.6153846153846154</c:v>
                </c:pt>
                <c:pt idx="17701">
                  <c:v>4.7</c:v>
                </c:pt>
                <c:pt idx="17702">
                  <c:v>3.3571428571428572</c:v>
                </c:pt>
                <c:pt idx="17703">
                  <c:v>2.9375</c:v>
                </c:pt>
                <c:pt idx="17704">
                  <c:v>2.9375</c:v>
                </c:pt>
                <c:pt idx="17705">
                  <c:v>2.4736842105263159</c:v>
                </c:pt>
                <c:pt idx="17706">
                  <c:v>2.6111111111111112</c:v>
                </c:pt>
                <c:pt idx="17707">
                  <c:v>2.9375</c:v>
                </c:pt>
                <c:pt idx="17708">
                  <c:v>3.9166666666666665</c:v>
                </c:pt>
                <c:pt idx="17709">
                  <c:v>3.1333333333333333</c:v>
                </c:pt>
                <c:pt idx="17710">
                  <c:v>2.4736842105263159</c:v>
                </c:pt>
                <c:pt idx="17711">
                  <c:v>3.1333333333333333</c:v>
                </c:pt>
                <c:pt idx="17712">
                  <c:v>2.7647058823529411</c:v>
                </c:pt>
                <c:pt idx="17713">
                  <c:v>1.7407407407407407</c:v>
                </c:pt>
                <c:pt idx="17714">
                  <c:v>2.4736842105263159</c:v>
                </c:pt>
                <c:pt idx="17715">
                  <c:v>2.4736842105263159</c:v>
                </c:pt>
                <c:pt idx="17716">
                  <c:v>3.3571428571428572</c:v>
                </c:pt>
                <c:pt idx="17717">
                  <c:v>2.7647058823529411</c:v>
                </c:pt>
                <c:pt idx="17718">
                  <c:v>3.1333333333333333</c:v>
                </c:pt>
                <c:pt idx="17719">
                  <c:v>3.9166666666666665</c:v>
                </c:pt>
                <c:pt idx="17720">
                  <c:v>3.3571428571428572</c:v>
                </c:pt>
                <c:pt idx="17721">
                  <c:v>2.9375</c:v>
                </c:pt>
                <c:pt idx="17722">
                  <c:v>3.9166666666666665</c:v>
                </c:pt>
                <c:pt idx="17723">
                  <c:v>3.6153846153846154</c:v>
                </c:pt>
                <c:pt idx="17724">
                  <c:v>2.35</c:v>
                </c:pt>
                <c:pt idx="17725">
                  <c:v>3.6153846153846154</c:v>
                </c:pt>
                <c:pt idx="17726">
                  <c:v>2.35</c:v>
                </c:pt>
                <c:pt idx="17727">
                  <c:v>4.2727272727272725</c:v>
                </c:pt>
                <c:pt idx="17728">
                  <c:v>2.4736842105263159</c:v>
                </c:pt>
                <c:pt idx="17729">
                  <c:v>3.6153846153846154</c:v>
                </c:pt>
                <c:pt idx="17730">
                  <c:v>2.4736842105263159</c:v>
                </c:pt>
                <c:pt idx="17731">
                  <c:v>2.6111111111111112</c:v>
                </c:pt>
                <c:pt idx="17732">
                  <c:v>4.2727272727272725</c:v>
                </c:pt>
                <c:pt idx="17733">
                  <c:v>3.1333333333333333</c:v>
                </c:pt>
                <c:pt idx="17734">
                  <c:v>2.35</c:v>
                </c:pt>
                <c:pt idx="17735">
                  <c:v>1.6206896551724137</c:v>
                </c:pt>
                <c:pt idx="17736">
                  <c:v>2.6111111111111112</c:v>
                </c:pt>
                <c:pt idx="17737">
                  <c:v>3.6153846153846154</c:v>
                </c:pt>
                <c:pt idx="17738">
                  <c:v>2.4736842105263159</c:v>
                </c:pt>
                <c:pt idx="17739">
                  <c:v>2.35</c:v>
                </c:pt>
                <c:pt idx="17740">
                  <c:v>2.7647058823529411</c:v>
                </c:pt>
                <c:pt idx="17741">
                  <c:v>2.9375</c:v>
                </c:pt>
                <c:pt idx="17742">
                  <c:v>2.9375</c:v>
                </c:pt>
                <c:pt idx="17743">
                  <c:v>2.6111111111111112</c:v>
                </c:pt>
                <c:pt idx="17744">
                  <c:v>3.3571428571428572</c:v>
                </c:pt>
                <c:pt idx="17745">
                  <c:v>2.7647058823529411</c:v>
                </c:pt>
                <c:pt idx="17746">
                  <c:v>2.0499999999999998</c:v>
                </c:pt>
                <c:pt idx="17747">
                  <c:v>2.6111111111111112</c:v>
                </c:pt>
                <c:pt idx="17748">
                  <c:v>2.35</c:v>
                </c:pt>
                <c:pt idx="17749">
                  <c:v>2.7647058823529411</c:v>
                </c:pt>
                <c:pt idx="17750">
                  <c:v>2.2380952380952381</c:v>
                </c:pt>
                <c:pt idx="17751">
                  <c:v>2.6111111111111112</c:v>
                </c:pt>
                <c:pt idx="17752">
                  <c:v>3.3571428571428572</c:v>
                </c:pt>
                <c:pt idx="17753">
                  <c:v>2.9375</c:v>
                </c:pt>
                <c:pt idx="17754">
                  <c:v>3.1333333333333333</c:v>
                </c:pt>
                <c:pt idx="17755">
                  <c:v>2.6111111111111112</c:v>
                </c:pt>
                <c:pt idx="17756">
                  <c:v>3.3571428571428572</c:v>
                </c:pt>
                <c:pt idx="17757">
                  <c:v>3.1333333333333333</c:v>
                </c:pt>
                <c:pt idx="17758">
                  <c:v>2.9375</c:v>
                </c:pt>
                <c:pt idx="17759">
                  <c:v>3.6153846153846154</c:v>
                </c:pt>
                <c:pt idx="17760">
                  <c:v>2.9375</c:v>
                </c:pt>
                <c:pt idx="17761">
                  <c:v>2.7647058823529411</c:v>
                </c:pt>
                <c:pt idx="17762">
                  <c:v>3.6153846153846154</c:v>
                </c:pt>
                <c:pt idx="17763">
                  <c:v>2.7647058823529411</c:v>
                </c:pt>
                <c:pt idx="17764">
                  <c:v>2.35</c:v>
                </c:pt>
                <c:pt idx="17765">
                  <c:v>2.6111111111111112</c:v>
                </c:pt>
                <c:pt idx="17766">
                  <c:v>3.9166666666666665</c:v>
                </c:pt>
                <c:pt idx="17767">
                  <c:v>2.4736842105263159</c:v>
                </c:pt>
                <c:pt idx="17768">
                  <c:v>2.1363636363636362</c:v>
                </c:pt>
                <c:pt idx="17769">
                  <c:v>2.1363636363636362</c:v>
                </c:pt>
                <c:pt idx="17770">
                  <c:v>1.8076923076923077</c:v>
                </c:pt>
                <c:pt idx="17771">
                  <c:v>3.3571428571428572</c:v>
                </c:pt>
                <c:pt idx="17772">
                  <c:v>3.6153846153846154</c:v>
                </c:pt>
                <c:pt idx="17773">
                  <c:v>2.6111111111111112</c:v>
                </c:pt>
                <c:pt idx="17774">
                  <c:v>2.7647058823529411</c:v>
                </c:pt>
                <c:pt idx="17775">
                  <c:v>2.7647058823529411</c:v>
                </c:pt>
                <c:pt idx="17776">
                  <c:v>3.6153846153846154</c:v>
                </c:pt>
                <c:pt idx="17777">
                  <c:v>2.9375</c:v>
                </c:pt>
                <c:pt idx="17778">
                  <c:v>2.7647058823529411</c:v>
                </c:pt>
                <c:pt idx="17779">
                  <c:v>1.6206896551724137</c:v>
                </c:pt>
                <c:pt idx="17780">
                  <c:v>5.2222222222222223</c:v>
                </c:pt>
                <c:pt idx="17781">
                  <c:v>3.1333333333333333</c:v>
                </c:pt>
                <c:pt idx="17782">
                  <c:v>3.6153846153846154</c:v>
                </c:pt>
                <c:pt idx="17783">
                  <c:v>1.9583333333333333</c:v>
                </c:pt>
                <c:pt idx="17784">
                  <c:v>3.6153846153846154</c:v>
                </c:pt>
                <c:pt idx="17785">
                  <c:v>2.7647058823529411</c:v>
                </c:pt>
                <c:pt idx="17786">
                  <c:v>2.6111111111111112</c:v>
                </c:pt>
                <c:pt idx="17787">
                  <c:v>2.6111111111111112</c:v>
                </c:pt>
                <c:pt idx="17788">
                  <c:v>3.6153846153846154</c:v>
                </c:pt>
                <c:pt idx="17789">
                  <c:v>2.6111111111111112</c:v>
                </c:pt>
                <c:pt idx="17790">
                  <c:v>3.3571428571428572</c:v>
                </c:pt>
                <c:pt idx="17791">
                  <c:v>3.1333333333333333</c:v>
                </c:pt>
                <c:pt idx="17792">
                  <c:v>2.7647058823529411</c:v>
                </c:pt>
                <c:pt idx="17793">
                  <c:v>2.6111111111111112</c:v>
                </c:pt>
                <c:pt idx="17794">
                  <c:v>2.9375</c:v>
                </c:pt>
                <c:pt idx="17795">
                  <c:v>2.9375</c:v>
                </c:pt>
                <c:pt idx="17796">
                  <c:v>3.1333333333333333</c:v>
                </c:pt>
                <c:pt idx="17797">
                  <c:v>3.1333333333333333</c:v>
                </c:pt>
                <c:pt idx="17798">
                  <c:v>3.3571428571428572</c:v>
                </c:pt>
                <c:pt idx="17799">
                  <c:v>3.3571428571428572</c:v>
                </c:pt>
                <c:pt idx="17800">
                  <c:v>3.6153846153846154</c:v>
                </c:pt>
                <c:pt idx="17801">
                  <c:v>2.2380952380952381</c:v>
                </c:pt>
                <c:pt idx="17802">
                  <c:v>2.7647058823529411</c:v>
                </c:pt>
                <c:pt idx="17803">
                  <c:v>2.6111111111111112</c:v>
                </c:pt>
                <c:pt idx="17804">
                  <c:v>2.6111111111111112</c:v>
                </c:pt>
                <c:pt idx="17805">
                  <c:v>3.6153846153846154</c:v>
                </c:pt>
                <c:pt idx="17806">
                  <c:v>2.35</c:v>
                </c:pt>
                <c:pt idx="17807">
                  <c:v>1.6785714285714286</c:v>
                </c:pt>
                <c:pt idx="17808">
                  <c:v>4.2727272727272725</c:v>
                </c:pt>
                <c:pt idx="17809">
                  <c:v>2.7647058823529411</c:v>
                </c:pt>
                <c:pt idx="17810">
                  <c:v>2.6111111111111112</c:v>
                </c:pt>
                <c:pt idx="17811">
                  <c:v>2.9375</c:v>
                </c:pt>
                <c:pt idx="17812">
                  <c:v>3.6153846153846154</c:v>
                </c:pt>
                <c:pt idx="17813">
                  <c:v>3.9166666666666665</c:v>
                </c:pt>
                <c:pt idx="17814">
                  <c:v>2.2380952380952381</c:v>
                </c:pt>
                <c:pt idx="17815">
                  <c:v>3.6153846153846154</c:v>
                </c:pt>
                <c:pt idx="17816">
                  <c:v>2.6111111111111112</c:v>
                </c:pt>
                <c:pt idx="17817">
                  <c:v>2.4736842105263159</c:v>
                </c:pt>
                <c:pt idx="17818">
                  <c:v>3.1333333333333333</c:v>
                </c:pt>
                <c:pt idx="17819">
                  <c:v>4.2727272727272725</c:v>
                </c:pt>
                <c:pt idx="17820">
                  <c:v>1.9583333333333333</c:v>
                </c:pt>
                <c:pt idx="17821">
                  <c:v>3.9166666666666665</c:v>
                </c:pt>
                <c:pt idx="17822">
                  <c:v>4.7</c:v>
                </c:pt>
                <c:pt idx="17823">
                  <c:v>1.5161290322580645</c:v>
                </c:pt>
                <c:pt idx="17824">
                  <c:v>2.9375</c:v>
                </c:pt>
                <c:pt idx="17825">
                  <c:v>3.9166666666666665</c:v>
                </c:pt>
                <c:pt idx="17826">
                  <c:v>3.1333333333333333</c:v>
                </c:pt>
                <c:pt idx="17827">
                  <c:v>2.2380952380952381</c:v>
                </c:pt>
                <c:pt idx="17828">
                  <c:v>1.9583333333333333</c:v>
                </c:pt>
                <c:pt idx="17829">
                  <c:v>3.1333333333333333</c:v>
                </c:pt>
                <c:pt idx="17830">
                  <c:v>2.2380952380952381</c:v>
                </c:pt>
                <c:pt idx="17831">
                  <c:v>1.88</c:v>
                </c:pt>
                <c:pt idx="17832">
                  <c:v>2.6111111111111112</c:v>
                </c:pt>
                <c:pt idx="17833">
                  <c:v>4.2727272727272725</c:v>
                </c:pt>
                <c:pt idx="17834">
                  <c:v>3.6153846153846154</c:v>
                </c:pt>
                <c:pt idx="17835">
                  <c:v>2.6111111111111112</c:v>
                </c:pt>
                <c:pt idx="17836">
                  <c:v>2.9375</c:v>
                </c:pt>
                <c:pt idx="17837">
                  <c:v>3.1333333333333333</c:v>
                </c:pt>
                <c:pt idx="17838">
                  <c:v>3</c:v>
                </c:pt>
                <c:pt idx="17839">
                  <c:v>2.1818181818181817</c:v>
                </c:pt>
                <c:pt idx="17840">
                  <c:v>3</c:v>
                </c:pt>
                <c:pt idx="17841">
                  <c:v>3.2</c:v>
                </c:pt>
                <c:pt idx="17842">
                  <c:v>2.2857142857142856</c:v>
                </c:pt>
                <c:pt idx="17843">
                  <c:v>2.4</c:v>
                </c:pt>
                <c:pt idx="17844">
                  <c:v>4</c:v>
                </c:pt>
                <c:pt idx="17845">
                  <c:v>4.3636363636363633</c:v>
                </c:pt>
                <c:pt idx="17846">
                  <c:v>2.6666666666666665</c:v>
                </c:pt>
                <c:pt idx="17847">
                  <c:v>3.4285714285714284</c:v>
                </c:pt>
                <c:pt idx="17848">
                  <c:v>3.2</c:v>
                </c:pt>
                <c:pt idx="17849">
                  <c:v>2.8235294117647061</c:v>
                </c:pt>
                <c:pt idx="17850">
                  <c:v>2.8235294117647061</c:v>
                </c:pt>
                <c:pt idx="17851">
                  <c:v>3.2</c:v>
                </c:pt>
                <c:pt idx="17852">
                  <c:v>2.2857142857142856</c:v>
                </c:pt>
                <c:pt idx="17853">
                  <c:v>4</c:v>
                </c:pt>
                <c:pt idx="17854">
                  <c:v>2.0869565217391304</c:v>
                </c:pt>
                <c:pt idx="17855">
                  <c:v>3</c:v>
                </c:pt>
                <c:pt idx="17856">
                  <c:v>3</c:v>
                </c:pt>
                <c:pt idx="17857">
                  <c:v>4</c:v>
                </c:pt>
                <c:pt idx="17858">
                  <c:v>2.6666666666666665</c:v>
                </c:pt>
                <c:pt idx="17859">
                  <c:v>2</c:v>
                </c:pt>
                <c:pt idx="17860">
                  <c:v>3.4285714285714284</c:v>
                </c:pt>
                <c:pt idx="17861">
                  <c:v>2.6666666666666665</c:v>
                </c:pt>
                <c:pt idx="17862">
                  <c:v>3.6923076923076925</c:v>
                </c:pt>
                <c:pt idx="17863">
                  <c:v>2.6666666666666665</c:v>
                </c:pt>
                <c:pt idx="17864">
                  <c:v>2.8235294117647061</c:v>
                </c:pt>
                <c:pt idx="17865">
                  <c:v>2.8235294117647061</c:v>
                </c:pt>
                <c:pt idx="17866">
                  <c:v>2.6666666666666665</c:v>
                </c:pt>
                <c:pt idx="17867">
                  <c:v>2</c:v>
                </c:pt>
                <c:pt idx="17868">
                  <c:v>1.6</c:v>
                </c:pt>
                <c:pt idx="17869">
                  <c:v>2.4</c:v>
                </c:pt>
                <c:pt idx="17870">
                  <c:v>3.2</c:v>
                </c:pt>
                <c:pt idx="17871">
                  <c:v>2.8235294117647061</c:v>
                </c:pt>
                <c:pt idx="17872">
                  <c:v>2.5263157894736841</c:v>
                </c:pt>
                <c:pt idx="17873">
                  <c:v>2.5263157894736841</c:v>
                </c:pt>
                <c:pt idx="17874">
                  <c:v>3.6923076923076925</c:v>
                </c:pt>
                <c:pt idx="17875">
                  <c:v>3.4285714285714284</c:v>
                </c:pt>
                <c:pt idx="17876">
                  <c:v>2.5263157894736841</c:v>
                </c:pt>
                <c:pt idx="17877">
                  <c:v>2.8235294117647061</c:v>
                </c:pt>
                <c:pt idx="17878">
                  <c:v>3</c:v>
                </c:pt>
                <c:pt idx="17879">
                  <c:v>2.6666666666666665</c:v>
                </c:pt>
                <c:pt idx="17880">
                  <c:v>2.5263157894736841</c:v>
                </c:pt>
                <c:pt idx="17881">
                  <c:v>3</c:v>
                </c:pt>
                <c:pt idx="17882">
                  <c:v>3</c:v>
                </c:pt>
                <c:pt idx="17883">
                  <c:v>3.4285714285714284</c:v>
                </c:pt>
                <c:pt idx="17884">
                  <c:v>2.8235294117647061</c:v>
                </c:pt>
                <c:pt idx="17885">
                  <c:v>2.5263157894736841</c:v>
                </c:pt>
                <c:pt idx="17886">
                  <c:v>2.1818181818181817</c:v>
                </c:pt>
                <c:pt idx="17887">
                  <c:v>3</c:v>
                </c:pt>
                <c:pt idx="17888">
                  <c:v>3.6923076923076925</c:v>
                </c:pt>
                <c:pt idx="17889">
                  <c:v>3</c:v>
                </c:pt>
                <c:pt idx="17890">
                  <c:v>2.4</c:v>
                </c:pt>
                <c:pt idx="17891">
                  <c:v>2.4</c:v>
                </c:pt>
                <c:pt idx="17892">
                  <c:v>3.6923076923076925</c:v>
                </c:pt>
                <c:pt idx="17893">
                  <c:v>3</c:v>
                </c:pt>
                <c:pt idx="17894">
                  <c:v>4</c:v>
                </c:pt>
                <c:pt idx="17895">
                  <c:v>2.8235294117647061</c:v>
                </c:pt>
                <c:pt idx="17896">
                  <c:v>2.4</c:v>
                </c:pt>
                <c:pt idx="17897">
                  <c:v>3.6923076923076925</c:v>
                </c:pt>
                <c:pt idx="17898">
                  <c:v>4</c:v>
                </c:pt>
                <c:pt idx="17899">
                  <c:v>3.4285714285714284</c:v>
                </c:pt>
                <c:pt idx="17900">
                  <c:v>3.4285714285714284</c:v>
                </c:pt>
                <c:pt idx="17901">
                  <c:v>3.6923076923076925</c:v>
                </c:pt>
                <c:pt idx="17902">
                  <c:v>2.4</c:v>
                </c:pt>
                <c:pt idx="17903">
                  <c:v>3.4285714285714284</c:v>
                </c:pt>
                <c:pt idx="17904">
                  <c:v>4</c:v>
                </c:pt>
                <c:pt idx="17905">
                  <c:v>2.8235294117647061</c:v>
                </c:pt>
                <c:pt idx="17906">
                  <c:v>2.8235294117647061</c:v>
                </c:pt>
                <c:pt idx="17907">
                  <c:v>2.6666666666666665</c:v>
                </c:pt>
                <c:pt idx="17908">
                  <c:v>2.5263157894736841</c:v>
                </c:pt>
                <c:pt idx="17909">
                  <c:v>2.4</c:v>
                </c:pt>
                <c:pt idx="17910">
                  <c:v>3.2</c:v>
                </c:pt>
                <c:pt idx="17911">
                  <c:v>3.6923076923076925</c:v>
                </c:pt>
                <c:pt idx="17912">
                  <c:v>2.8235294117647061</c:v>
                </c:pt>
                <c:pt idx="17913">
                  <c:v>2.8235294117647061</c:v>
                </c:pt>
                <c:pt idx="17914">
                  <c:v>3.2</c:v>
                </c:pt>
                <c:pt idx="17915">
                  <c:v>2.6666666666666665</c:v>
                </c:pt>
                <c:pt idx="17916">
                  <c:v>2.4</c:v>
                </c:pt>
                <c:pt idx="17917">
                  <c:v>2.8235294117647061</c:v>
                </c:pt>
                <c:pt idx="17918">
                  <c:v>4</c:v>
                </c:pt>
                <c:pt idx="17919">
                  <c:v>2.1818181818181817</c:v>
                </c:pt>
                <c:pt idx="17920">
                  <c:v>2.5263157894736841</c:v>
                </c:pt>
                <c:pt idx="17921">
                  <c:v>3.6923076923076925</c:v>
                </c:pt>
                <c:pt idx="17922">
                  <c:v>2.6666666666666665</c:v>
                </c:pt>
                <c:pt idx="17923">
                  <c:v>3.2</c:v>
                </c:pt>
                <c:pt idx="17924">
                  <c:v>2</c:v>
                </c:pt>
                <c:pt idx="17925">
                  <c:v>3.2</c:v>
                </c:pt>
                <c:pt idx="17926">
                  <c:v>2.4</c:v>
                </c:pt>
                <c:pt idx="17927">
                  <c:v>2.6666666666666665</c:v>
                </c:pt>
                <c:pt idx="17928">
                  <c:v>2.5263157894736841</c:v>
                </c:pt>
                <c:pt idx="17929">
                  <c:v>3.4285714285714284</c:v>
                </c:pt>
                <c:pt idx="17930">
                  <c:v>4.3636363636363633</c:v>
                </c:pt>
                <c:pt idx="17931">
                  <c:v>3.2</c:v>
                </c:pt>
                <c:pt idx="17932">
                  <c:v>3.4285714285714284</c:v>
                </c:pt>
                <c:pt idx="17933">
                  <c:v>3.2</c:v>
                </c:pt>
                <c:pt idx="17934">
                  <c:v>3.6923076923076925</c:v>
                </c:pt>
                <c:pt idx="17935">
                  <c:v>3.2</c:v>
                </c:pt>
                <c:pt idx="17936">
                  <c:v>3.2</c:v>
                </c:pt>
                <c:pt idx="17937">
                  <c:v>2.8235294117647061</c:v>
                </c:pt>
                <c:pt idx="17938">
                  <c:v>2.6666666666666665</c:v>
                </c:pt>
                <c:pt idx="17939">
                  <c:v>4.3636363636363633</c:v>
                </c:pt>
                <c:pt idx="17940">
                  <c:v>2.6666666666666665</c:v>
                </c:pt>
                <c:pt idx="17941">
                  <c:v>2.6666666666666665</c:v>
                </c:pt>
                <c:pt idx="17942">
                  <c:v>2.2857142857142856</c:v>
                </c:pt>
                <c:pt idx="17943">
                  <c:v>2.4</c:v>
                </c:pt>
                <c:pt idx="17944">
                  <c:v>2.8235294117647061</c:v>
                </c:pt>
                <c:pt idx="17945">
                  <c:v>3.6923076923076925</c:v>
                </c:pt>
                <c:pt idx="17946">
                  <c:v>2.5263157894736841</c:v>
                </c:pt>
                <c:pt idx="17947">
                  <c:v>2.2857142857142856</c:v>
                </c:pt>
                <c:pt idx="17948">
                  <c:v>4.8</c:v>
                </c:pt>
                <c:pt idx="17949">
                  <c:v>2.6666666666666665</c:v>
                </c:pt>
                <c:pt idx="17950">
                  <c:v>4</c:v>
                </c:pt>
                <c:pt idx="17951">
                  <c:v>3.2</c:v>
                </c:pt>
                <c:pt idx="17952">
                  <c:v>3.2</c:v>
                </c:pt>
                <c:pt idx="17953">
                  <c:v>2.5263157894736841</c:v>
                </c:pt>
                <c:pt idx="17954">
                  <c:v>4.3636363636363633</c:v>
                </c:pt>
                <c:pt idx="17955">
                  <c:v>3.4285714285714284</c:v>
                </c:pt>
                <c:pt idx="17956">
                  <c:v>3.2</c:v>
                </c:pt>
                <c:pt idx="17957">
                  <c:v>2.5263157894736841</c:v>
                </c:pt>
                <c:pt idx="17958">
                  <c:v>3.6923076923076925</c:v>
                </c:pt>
                <c:pt idx="17959">
                  <c:v>4.8</c:v>
                </c:pt>
                <c:pt idx="17960">
                  <c:v>2.5263157894736841</c:v>
                </c:pt>
                <c:pt idx="17961">
                  <c:v>2.6666666666666665</c:v>
                </c:pt>
                <c:pt idx="17962">
                  <c:v>3</c:v>
                </c:pt>
                <c:pt idx="17963">
                  <c:v>2.6666666666666665</c:v>
                </c:pt>
                <c:pt idx="17964">
                  <c:v>3.4285714285714284</c:v>
                </c:pt>
                <c:pt idx="17965">
                  <c:v>2.5263157894736841</c:v>
                </c:pt>
                <c:pt idx="17966">
                  <c:v>2</c:v>
                </c:pt>
                <c:pt idx="17967">
                  <c:v>4</c:v>
                </c:pt>
                <c:pt idx="17968">
                  <c:v>3.2</c:v>
                </c:pt>
                <c:pt idx="17969">
                  <c:v>2.8235294117647061</c:v>
                </c:pt>
                <c:pt idx="17970">
                  <c:v>3.0625</c:v>
                </c:pt>
                <c:pt idx="17971">
                  <c:v>4.4545454545454541</c:v>
                </c:pt>
                <c:pt idx="17972">
                  <c:v>3.7692307692307692</c:v>
                </c:pt>
                <c:pt idx="17973">
                  <c:v>2.7222222222222223</c:v>
                </c:pt>
                <c:pt idx="17974">
                  <c:v>4.083333333333333</c:v>
                </c:pt>
                <c:pt idx="17975">
                  <c:v>1.8148148148148149</c:v>
                </c:pt>
                <c:pt idx="17976">
                  <c:v>3.0625</c:v>
                </c:pt>
                <c:pt idx="17977">
                  <c:v>4.9000000000000004</c:v>
                </c:pt>
                <c:pt idx="17978">
                  <c:v>3.2666666666666666</c:v>
                </c:pt>
                <c:pt idx="17979">
                  <c:v>3.0625</c:v>
                </c:pt>
                <c:pt idx="17980">
                  <c:v>2.7222222222222223</c:v>
                </c:pt>
                <c:pt idx="17981">
                  <c:v>2.7222222222222223</c:v>
                </c:pt>
                <c:pt idx="17982">
                  <c:v>0</c:v>
                </c:pt>
                <c:pt idx="17983">
                  <c:v>2.8823529411764706</c:v>
                </c:pt>
                <c:pt idx="17984">
                  <c:v>3.7692307692307692</c:v>
                </c:pt>
                <c:pt idx="17985">
                  <c:v>3.0625</c:v>
                </c:pt>
                <c:pt idx="17986">
                  <c:v>2.5789473684210527</c:v>
                </c:pt>
                <c:pt idx="17987">
                  <c:v>3.2666666666666666</c:v>
                </c:pt>
                <c:pt idx="17988">
                  <c:v>2.4500000000000002</c:v>
                </c:pt>
                <c:pt idx="17989">
                  <c:v>2.7222222222222223</c:v>
                </c:pt>
                <c:pt idx="17990">
                  <c:v>3.0625</c:v>
                </c:pt>
                <c:pt idx="17991">
                  <c:v>3.0625</c:v>
                </c:pt>
                <c:pt idx="17992">
                  <c:v>2.8823529411764706</c:v>
                </c:pt>
                <c:pt idx="17993">
                  <c:v>3.0625</c:v>
                </c:pt>
                <c:pt idx="17994">
                  <c:v>1.8148148148148149</c:v>
                </c:pt>
                <c:pt idx="17995">
                  <c:v>2.8823529411764706</c:v>
                </c:pt>
                <c:pt idx="17996">
                  <c:v>2.8823529411764706</c:v>
                </c:pt>
                <c:pt idx="17997">
                  <c:v>2.2272727272727271</c:v>
                </c:pt>
                <c:pt idx="17998">
                  <c:v>2.5789473684210527</c:v>
                </c:pt>
                <c:pt idx="17999">
                  <c:v>2.4500000000000002</c:v>
                </c:pt>
                <c:pt idx="18000">
                  <c:v>2.8823529411764706</c:v>
                </c:pt>
                <c:pt idx="18001">
                  <c:v>3.2666666666666666</c:v>
                </c:pt>
                <c:pt idx="18002">
                  <c:v>3.2666666666666666</c:v>
                </c:pt>
                <c:pt idx="18003">
                  <c:v>4.083333333333333</c:v>
                </c:pt>
                <c:pt idx="18004">
                  <c:v>2.3333333333333335</c:v>
                </c:pt>
                <c:pt idx="18005">
                  <c:v>2.7222222222222223</c:v>
                </c:pt>
                <c:pt idx="18006">
                  <c:v>1.75</c:v>
                </c:pt>
                <c:pt idx="18007">
                  <c:v>2.7222222222222223</c:v>
                </c:pt>
                <c:pt idx="18008">
                  <c:v>3.0625</c:v>
                </c:pt>
                <c:pt idx="18009">
                  <c:v>2.3333333333333335</c:v>
                </c:pt>
                <c:pt idx="18010">
                  <c:v>2.4500000000000002</c:v>
                </c:pt>
                <c:pt idx="18011">
                  <c:v>2.2272727272727271</c:v>
                </c:pt>
                <c:pt idx="18012">
                  <c:v>2.0416666666666665</c:v>
                </c:pt>
                <c:pt idx="18013">
                  <c:v>3.7692307692307692</c:v>
                </c:pt>
                <c:pt idx="18014">
                  <c:v>2.5789473684210527</c:v>
                </c:pt>
                <c:pt idx="18015">
                  <c:v>3.5</c:v>
                </c:pt>
                <c:pt idx="18016">
                  <c:v>2.1304347826086958</c:v>
                </c:pt>
                <c:pt idx="18017">
                  <c:v>2.2272727272727271</c:v>
                </c:pt>
                <c:pt idx="18018">
                  <c:v>2.3333333333333335</c:v>
                </c:pt>
                <c:pt idx="18019">
                  <c:v>2.7222222222222223</c:v>
                </c:pt>
                <c:pt idx="18020">
                  <c:v>2.5789473684210527</c:v>
                </c:pt>
                <c:pt idx="18021">
                  <c:v>2.8823529411764706</c:v>
                </c:pt>
                <c:pt idx="18022">
                  <c:v>3.5</c:v>
                </c:pt>
                <c:pt idx="18023">
                  <c:v>3.2666666666666666</c:v>
                </c:pt>
                <c:pt idx="18024">
                  <c:v>2.7222222222222223</c:v>
                </c:pt>
                <c:pt idx="18025">
                  <c:v>3.0625</c:v>
                </c:pt>
                <c:pt idx="18026">
                  <c:v>2.2272727272727271</c:v>
                </c:pt>
                <c:pt idx="18027">
                  <c:v>4.083333333333333</c:v>
                </c:pt>
                <c:pt idx="18028">
                  <c:v>2.8823529411764706</c:v>
                </c:pt>
                <c:pt idx="18029">
                  <c:v>2.2272727272727271</c:v>
                </c:pt>
                <c:pt idx="18030">
                  <c:v>3.0625</c:v>
                </c:pt>
                <c:pt idx="18031">
                  <c:v>2.4500000000000002</c:v>
                </c:pt>
                <c:pt idx="18032">
                  <c:v>2.5789473684210527</c:v>
                </c:pt>
                <c:pt idx="18033">
                  <c:v>2.7222222222222223</c:v>
                </c:pt>
                <c:pt idx="18034">
                  <c:v>2.7222222222222223</c:v>
                </c:pt>
                <c:pt idx="18035">
                  <c:v>3.2666666666666666</c:v>
                </c:pt>
                <c:pt idx="18036">
                  <c:v>1.8846153846153846</c:v>
                </c:pt>
                <c:pt idx="18037">
                  <c:v>2.8823529411764706</c:v>
                </c:pt>
                <c:pt idx="18038">
                  <c:v>3.7692307692307692</c:v>
                </c:pt>
                <c:pt idx="18039">
                  <c:v>3.0625</c:v>
                </c:pt>
                <c:pt idx="18040">
                  <c:v>2.7222222222222223</c:v>
                </c:pt>
                <c:pt idx="18041">
                  <c:v>3.5</c:v>
                </c:pt>
                <c:pt idx="18042">
                  <c:v>4.9000000000000004</c:v>
                </c:pt>
                <c:pt idx="18043">
                  <c:v>2.5789473684210527</c:v>
                </c:pt>
                <c:pt idx="18044">
                  <c:v>2.7222222222222223</c:v>
                </c:pt>
                <c:pt idx="18045">
                  <c:v>2.5789473684210527</c:v>
                </c:pt>
                <c:pt idx="18046">
                  <c:v>2.3333333333333335</c:v>
                </c:pt>
                <c:pt idx="18047">
                  <c:v>1.96</c:v>
                </c:pt>
                <c:pt idx="18048">
                  <c:v>3.2666666666666666</c:v>
                </c:pt>
                <c:pt idx="18049">
                  <c:v>3.5</c:v>
                </c:pt>
                <c:pt idx="18050">
                  <c:v>3.5</c:v>
                </c:pt>
                <c:pt idx="18051">
                  <c:v>2.3333333333333335</c:v>
                </c:pt>
                <c:pt idx="18052">
                  <c:v>1.8148148148148149</c:v>
                </c:pt>
                <c:pt idx="18053">
                  <c:v>2.7222222222222223</c:v>
                </c:pt>
                <c:pt idx="18054">
                  <c:v>3.0625</c:v>
                </c:pt>
                <c:pt idx="18055">
                  <c:v>3.0625</c:v>
                </c:pt>
                <c:pt idx="18056">
                  <c:v>3.2666666666666666</c:v>
                </c:pt>
                <c:pt idx="18057">
                  <c:v>3.5</c:v>
                </c:pt>
                <c:pt idx="18058">
                  <c:v>3.0625</c:v>
                </c:pt>
                <c:pt idx="18059">
                  <c:v>2.4500000000000002</c:v>
                </c:pt>
                <c:pt idx="18060">
                  <c:v>2.4500000000000002</c:v>
                </c:pt>
                <c:pt idx="18061">
                  <c:v>1.5806451612903225</c:v>
                </c:pt>
                <c:pt idx="18062">
                  <c:v>3.2666666666666666</c:v>
                </c:pt>
                <c:pt idx="18063">
                  <c:v>3.2666666666666666</c:v>
                </c:pt>
                <c:pt idx="18064">
                  <c:v>2.0416666666666665</c:v>
                </c:pt>
                <c:pt idx="18065">
                  <c:v>2.1304347826086958</c:v>
                </c:pt>
                <c:pt idx="18066">
                  <c:v>2.7222222222222223</c:v>
                </c:pt>
                <c:pt idx="18067">
                  <c:v>4.4545454545454541</c:v>
                </c:pt>
                <c:pt idx="18068">
                  <c:v>2.5789473684210527</c:v>
                </c:pt>
                <c:pt idx="18069">
                  <c:v>2.7222222222222223</c:v>
                </c:pt>
                <c:pt idx="18070">
                  <c:v>2.7222222222222223</c:v>
                </c:pt>
                <c:pt idx="18071">
                  <c:v>2.5789473684210527</c:v>
                </c:pt>
                <c:pt idx="18072">
                  <c:v>2.4500000000000002</c:v>
                </c:pt>
                <c:pt idx="18073">
                  <c:v>3.7692307692307692</c:v>
                </c:pt>
                <c:pt idx="18074">
                  <c:v>2.8823529411764706</c:v>
                </c:pt>
                <c:pt idx="18075">
                  <c:v>3.5</c:v>
                </c:pt>
                <c:pt idx="18076">
                  <c:v>2.3333333333333335</c:v>
                </c:pt>
                <c:pt idx="18077">
                  <c:v>3.2666666666666666</c:v>
                </c:pt>
                <c:pt idx="18078">
                  <c:v>3.0625</c:v>
                </c:pt>
                <c:pt idx="18079">
                  <c:v>2.7222222222222223</c:v>
                </c:pt>
                <c:pt idx="18080">
                  <c:v>3.7692307692307692</c:v>
                </c:pt>
                <c:pt idx="18081">
                  <c:v>2.8823529411764706</c:v>
                </c:pt>
                <c:pt idx="18082">
                  <c:v>2.2272727272727271</c:v>
                </c:pt>
                <c:pt idx="18083">
                  <c:v>2.5789473684210527</c:v>
                </c:pt>
                <c:pt idx="18084">
                  <c:v>3.2666666666666666</c:v>
                </c:pt>
                <c:pt idx="18085">
                  <c:v>3.7692307692307692</c:v>
                </c:pt>
                <c:pt idx="18086">
                  <c:v>2.8823529411764706</c:v>
                </c:pt>
                <c:pt idx="18087">
                  <c:v>2.3333333333333335</c:v>
                </c:pt>
                <c:pt idx="18088">
                  <c:v>3.0625</c:v>
                </c:pt>
                <c:pt idx="18089">
                  <c:v>3.2666666666666666</c:v>
                </c:pt>
                <c:pt idx="18090">
                  <c:v>4.083333333333333</c:v>
                </c:pt>
                <c:pt idx="18091">
                  <c:v>2.8823529411764706</c:v>
                </c:pt>
                <c:pt idx="18092">
                  <c:v>2.5789473684210527</c:v>
                </c:pt>
                <c:pt idx="18093">
                  <c:v>2.7222222222222223</c:v>
                </c:pt>
                <c:pt idx="18094">
                  <c:v>3.2666666666666666</c:v>
                </c:pt>
                <c:pt idx="18095">
                  <c:v>3.0625</c:v>
                </c:pt>
                <c:pt idx="18096">
                  <c:v>2.7222222222222223</c:v>
                </c:pt>
                <c:pt idx="18097">
                  <c:v>1.4848484848484849</c:v>
                </c:pt>
                <c:pt idx="18098">
                  <c:v>2.2272727272727271</c:v>
                </c:pt>
                <c:pt idx="18099">
                  <c:v>2.5789473684210527</c:v>
                </c:pt>
                <c:pt idx="18100">
                  <c:v>2.2272727272727271</c:v>
                </c:pt>
                <c:pt idx="18101">
                  <c:v>2.3333333333333335</c:v>
                </c:pt>
                <c:pt idx="18102">
                  <c:v>2.0416666666666665</c:v>
                </c:pt>
                <c:pt idx="18103">
                  <c:v>2.7222222222222223</c:v>
                </c:pt>
                <c:pt idx="18104">
                  <c:v>3.5</c:v>
                </c:pt>
                <c:pt idx="18105">
                  <c:v>3.5</c:v>
                </c:pt>
                <c:pt idx="18106">
                  <c:v>2.4500000000000002</c:v>
                </c:pt>
                <c:pt idx="18107">
                  <c:v>3.3333333333333335</c:v>
                </c:pt>
                <c:pt idx="18108">
                  <c:v>2.6315789473684212</c:v>
                </c:pt>
                <c:pt idx="18109">
                  <c:v>2.6315789473684212</c:v>
                </c:pt>
                <c:pt idx="18110">
                  <c:v>2.9411764705882355</c:v>
                </c:pt>
                <c:pt idx="18111">
                  <c:v>3.3333333333333335</c:v>
                </c:pt>
                <c:pt idx="18112">
                  <c:v>3.5714285714285716</c:v>
                </c:pt>
                <c:pt idx="18113">
                  <c:v>3.5714285714285716</c:v>
                </c:pt>
                <c:pt idx="18114">
                  <c:v>2.3809523809523809</c:v>
                </c:pt>
                <c:pt idx="18115">
                  <c:v>1.7241379310344827</c:v>
                </c:pt>
                <c:pt idx="18116">
                  <c:v>2.2727272727272729</c:v>
                </c:pt>
                <c:pt idx="18117">
                  <c:v>2.9411764705882355</c:v>
                </c:pt>
                <c:pt idx="18118">
                  <c:v>2.3809523809523809</c:v>
                </c:pt>
                <c:pt idx="18119">
                  <c:v>2.3809523809523809</c:v>
                </c:pt>
                <c:pt idx="18120">
                  <c:v>2.6315789473684212</c:v>
                </c:pt>
                <c:pt idx="18121">
                  <c:v>3.8461538461538463</c:v>
                </c:pt>
                <c:pt idx="18122">
                  <c:v>2.7777777777777777</c:v>
                </c:pt>
                <c:pt idx="18123">
                  <c:v>2.7777777777777777</c:v>
                </c:pt>
                <c:pt idx="18124">
                  <c:v>3.125</c:v>
                </c:pt>
                <c:pt idx="18125">
                  <c:v>2.9411764705882355</c:v>
                </c:pt>
                <c:pt idx="18126">
                  <c:v>2.6315789473684212</c:v>
                </c:pt>
                <c:pt idx="18127">
                  <c:v>3.125</c:v>
                </c:pt>
                <c:pt idx="18128">
                  <c:v>2.7777777777777777</c:v>
                </c:pt>
                <c:pt idx="18129">
                  <c:v>3.8461538461538463</c:v>
                </c:pt>
                <c:pt idx="18130">
                  <c:v>3.3333333333333335</c:v>
                </c:pt>
                <c:pt idx="18131">
                  <c:v>4.166666666666667</c:v>
                </c:pt>
                <c:pt idx="18132">
                  <c:v>2.5</c:v>
                </c:pt>
                <c:pt idx="18133">
                  <c:v>1.3513513513513513</c:v>
                </c:pt>
                <c:pt idx="18134">
                  <c:v>2</c:v>
                </c:pt>
                <c:pt idx="18135">
                  <c:v>2.6315789473684212</c:v>
                </c:pt>
                <c:pt idx="18136">
                  <c:v>2.7777777777777777</c:v>
                </c:pt>
                <c:pt idx="18137">
                  <c:v>3.8461538461538463</c:v>
                </c:pt>
                <c:pt idx="18138">
                  <c:v>2.6315789473684212</c:v>
                </c:pt>
                <c:pt idx="18139">
                  <c:v>3.3333333333333335</c:v>
                </c:pt>
                <c:pt idx="18140">
                  <c:v>3.125</c:v>
                </c:pt>
                <c:pt idx="18141">
                  <c:v>2.5</c:v>
                </c:pt>
                <c:pt idx="18142">
                  <c:v>3.125</c:v>
                </c:pt>
                <c:pt idx="18143">
                  <c:v>3.125</c:v>
                </c:pt>
                <c:pt idx="18144">
                  <c:v>4.166666666666667</c:v>
                </c:pt>
                <c:pt idx="18145">
                  <c:v>2.9411764705882355</c:v>
                </c:pt>
                <c:pt idx="18146">
                  <c:v>2.7777777777777777</c:v>
                </c:pt>
                <c:pt idx="18147">
                  <c:v>2.2727272727272729</c:v>
                </c:pt>
                <c:pt idx="18148">
                  <c:v>3.5714285714285716</c:v>
                </c:pt>
                <c:pt idx="18149">
                  <c:v>2.6315789473684212</c:v>
                </c:pt>
                <c:pt idx="18150">
                  <c:v>2.7777777777777777</c:v>
                </c:pt>
                <c:pt idx="18151">
                  <c:v>3.3333333333333335</c:v>
                </c:pt>
                <c:pt idx="18152">
                  <c:v>3.5714285714285716</c:v>
                </c:pt>
                <c:pt idx="18153">
                  <c:v>2.9411764705882355</c:v>
                </c:pt>
                <c:pt idx="18154">
                  <c:v>2.7777777777777777</c:v>
                </c:pt>
                <c:pt idx="18155">
                  <c:v>2.6315789473684212</c:v>
                </c:pt>
                <c:pt idx="18156">
                  <c:v>2.0833333333333335</c:v>
                </c:pt>
                <c:pt idx="18157">
                  <c:v>2.3809523809523809</c:v>
                </c:pt>
                <c:pt idx="18158">
                  <c:v>3.125</c:v>
                </c:pt>
                <c:pt idx="18159">
                  <c:v>2.1739130434782608</c:v>
                </c:pt>
                <c:pt idx="18160">
                  <c:v>2.1739130434782608</c:v>
                </c:pt>
                <c:pt idx="18161">
                  <c:v>2</c:v>
                </c:pt>
                <c:pt idx="18162">
                  <c:v>2.9411764705882355</c:v>
                </c:pt>
                <c:pt idx="18163">
                  <c:v>3.125</c:v>
                </c:pt>
                <c:pt idx="18164">
                  <c:v>2.7777777777777777</c:v>
                </c:pt>
                <c:pt idx="18165">
                  <c:v>2.5</c:v>
                </c:pt>
                <c:pt idx="18166">
                  <c:v>2.2727272727272729</c:v>
                </c:pt>
                <c:pt idx="18167">
                  <c:v>2.7777777777777777</c:v>
                </c:pt>
                <c:pt idx="18168">
                  <c:v>2.9411764705882355</c:v>
                </c:pt>
                <c:pt idx="18169">
                  <c:v>2.3809523809523809</c:v>
                </c:pt>
                <c:pt idx="18170">
                  <c:v>3.125</c:v>
                </c:pt>
                <c:pt idx="18171">
                  <c:v>2.3809523809523809</c:v>
                </c:pt>
                <c:pt idx="18172">
                  <c:v>3.125</c:v>
                </c:pt>
                <c:pt idx="18173">
                  <c:v>2.3809523809523809</c:v>
                </c:pt>
                <c:pt idx="18174">
                  <c:v>3.3333333333333335</c:v>
                </c:pt>
                <c:pt idx="18175">
                  <c:v>4.5454545454545459</c:v>
                </c:pt>
                <c:pt idx="18176">
                  <c:v>2.6315789473684212</c:v>
                </c:pt>
                <c:pt idx="18177">
                  <c:v>2.5</c:v>
                </c:pt>
                <c:pt idx="18178">
                  <c:v>3.125</c:v>
                </c:pt>
                <c:pt idx="18179">
                  <c:v>2.3809523809523809</c:v>
                </c:pt>
                <c:pt idx="18180">
                  <c:v>2.7777777777777777</c:v>
                </c:pt>
                <c:pt idx="18181">
                  <c:v>3.5714285714285716</c:v>
                </c:pt>
                <c:pt idx="18182">
                  <c:v>3.5714285714285716</c:v>
                </c:pt>
                <c:pt idx="18183">
                  <c:v>3.3333333333333335</c:v>
                </c:pt>
                <c:pt idx="18184">
                  <c:v>3.125</c:v>
                </c:pt>
                <c:pt idx="18185">
                  <c:v>3.5714285714285716</c:v>
                </c:pt>
                <c:pt idx="18186">
                  <c:v>2.6315789473684212</c:v>
                </c:pt>
                <c:pt idx="18187">
                  <c:v>2.9411764705882355</c:v>
                </c:pt>
                <c:pt idx="18188">
                  <c:v>3.3333333333333335</c:v>
                </c:pt>
                <c:pt idx="18189">
                  <c:v>2.9411764705882355</c:v>
                </c:pt>
                <c:pt idx="18190">
                  <c:v>3.3333333333333335</c:v>
                </c:pt>
                <c:pt idx="18191">
                  <c:v>2.5</c:v>
                </c:pt>
                <c:pt idx="18192">
                  <c:v>2.3809523809523809</c:v>
                </c:pt>
                <c:pt idx="18193">
                  <c:v>2.5</c:v>
                </c:pt>
                <c:pt idx="18194">
                  <c:v>4.5454545454545459</c:v>
                </c:pt>
                <c:pt idx="18195">
                  <c:v>2.0833333333333335</c:v>
                </c:pt>
                <c:pt idx="18196">
                  <c:v>2.9411764705882355</c:v>
                </c:pt>
                <c:pt idx="18197">
                  <c:v>2.9411764705882355</c:v>
                </c:pt>
                <c:pt idx="18198">
                  <c:v>1.9230769230769231</c:v>
                </c:pt>
                <c:pt idx="18199">
                  <c:v>1.8518518518518519</c:v>
                </c:pt>
                <c:pt idx="18200">
                  <c:v>2.3809523809523809</c:v>
                </c:pt>
                <c:pt idx="18201">
                  <c:v>3.3333333333333335</c:v>
                </c:pt>
                <c:pt idx="18202">
                  <c:v>3.5714285714285716</c:v>
                </c:pt>
                <c:pt idx="18203">
                  <c:v>2.7777777777777777</c:v>
                </c:pt>
                <c:pt idx="18204">
                  <c:v>2.6315789473684212</c:v>
                </c:pt>
                <c:pt idx="18205">
                  <c:v>2.1739130434782608</c:v>
                </c:pt>
                <c:pt idx="18206">
                  <c:v>3.5714285714285716</c:v>
                </c:pt>
                <c:pt idx="18207">
                  <c:v>3.5714285714285716</c:v>
                </c:pt>
                <c:pt idx="18208">
                  <c:v>2.6315789473684212</c:v>
                </c:pt>
                <c:pt idx="18209">
                  <c:v>2.5882352941176472</c:v>
                </c:pt>
                <c:pt idx="18210">
                  <c:v>2.9411764705882355</c:v>
                </c:pt>
                <c:pt idx="18211">
                  <c:v>2</c:v>
                </c:pt>
                <c:pt idx="18212">
                  <c:v>5.5555555555555554</c:v>
                </c:pt>
                <c:pt idx="18213">
                  <c:v>3.5714285714285716</c:v>
                </c:pt>
                <c:pt idx="18214">
                  <c:v>3.3333333333333335</c:v>
                </c:pt>
                <c:pt idx="18215">
                  <c:v>2.6315789473684212</c:v>
                </c:pt>
                <c:pt idx="18216">
                  <c:v>4.166666666666667</c:v>
                </c:pt>
                <c:pt idx="18217">
                  <c:v>2.6315789473684212</c:v>
                </c:pt>
                <c:pt idx="18218">
                  <c:v>4.6363636363636367</c:v>
                </c:pt>
                <c:pt idx="18219">
                  <c:v>2.6842105263157894</c:v>
                </c:pt>
                <c:pt idx="18220">
                  <c:v>3.6428571428571428</c:v>
                </c:pt>
                <c:pt idx="18221">
                  <c:v>3.1875</c:v>
                </c:pt>
                <c:pt idx="18222">
                  <c:v>3.1875</c:v>
                </c:pt>
                <c:pt idx="18223">
                  <c:v>3.1875</c:v>
                </c:pt>
                <c:pt idx="18224">
                  <c:v>3.4</c:v>
                </c:pt>
                <c:pt idx="18225">
                  <c:v>1.8888888888888888</c:v>
                </c:pt>
                <c:pt idx="18226">
                  <c:v>2.8333333333333335</c:v>
                </c:pt>
                <c:pt idx="18227">
                  <c:v>3.1875</c:v>
                </c:pt>
                <c:pt idx="18228">
                  <c:v>2.04</c:v>
                </c:pt>
                <c:pt idx="18229">
                  <c:v>3</c:v>
                </c:pt>
                <c:pt idx="18230">
                  <c:v>3.9230769230769229</c:v>
                </c:pt>
                <c:pt idx="18231">
                  <c:v>2.125</c:v>
                </c:pt>
                <c:pt idx="18232">
                  <c:v>1.9615384615384615</c:v>
                </c:pt>
                <c:pt idx="18233">
                  <c:v>2.125</c:v>
                </c:pt>
                <c:pt idx="18234">
                  <c:v>3.6428571428571428</c:v>
                </c:pt>
                <c:pt idx="18235">
                  <c:v>3.6428571428571428</c:v>
                </c:pt>
                <c:pt idx="18236">
                  <c:v>2.8333333333333335</c:v>
                </c:pt>
                <c:pt idx="18237">
                  <c:v>2.6842105263157894</c:v>
                </c:pt>
                <c:pt idx="18238">
                  <c:v>3.1875</c:v>
                </c:pt>
                <c:pt idx="18239">
                  <c:v>3.6428571428571428</c:v>
                </c:pt>
                <c:pt idx="18240">
                  <c:v>3.1875</c:v>
                </c:pt>
                <c:pt idx="18241">
                  <c:v>3</c:v>
                </c:pt>
                <c:pt idx="18242">
                  <c:v>2.04</c:v>
                </c:pt>
                <c:pt idx="18243">
                  <c:v>2.125</c:v>
                </c:pt>
                <c:pt idx="18244">
                  <c:v>2.2173913043478262</c:v>
                </c:pt>
                <c:pt idx="18245">
                  <c:v>3.9230769230769229</c:v>
                </c:pt>
                <c:pt idx="18246">
                  <c:v>3.1875</c:v>
                </c:pt>
                <c:pt idx="18247">
                  <c:v>3</c:v>
                </c:pt>
                <c:pt idx="18248">
                  <c:v>2.6842105263157894</c:v>
                </c:pt>
                <c:pt idx="18249">
                  <c:v>2.3181818181818183</c:v>
                </c:pt>
                <c:pt idx="18250">
                  <c:v>2.4285714285714284</c:v>
                </c:pt>
                <c:pt idx="18251">
                  <c:v>3</c:v>
                </c:pt>
                <c:pt idx="18252">
                  <c:v>3.9230769230769229</c:v>
                </c:pt>
                <c:pt idx="18253">
                  <c:v>3.6428571428571428</c:v>
                </c:pt>
                <c:pt idx="18254">
                  <c:v>2.6842105263157894</c:v>
                </c:pt>
                <c:pt idx="18255">
                  <c:v>4.25</c:v>
                </c:pt>
                <c:pt idx="18256">
                  <c:v>3.6428571428571428</c:v>
                </c:pt>
                <c:pt idx="18257">
                  <c:v>3.4</c:v>
                </c:pt>
                <c:pt idx="18258">
                  <c:v>3</c:v>
                </c:pt>
                <c:pt idx="18259">
                  <c:v>2.4285714285714284</c:v>
                </c:pt>
                <c:pt idx="18260">
                  <c:v>2.5499999999999998</c:v>
                </c:pt>
                <c:pt idx="18261">
                  <c:v>2.6842105263157894</c:v>
                </c:pt>
                <c:pt idx="18262">
                  <c:v>2.6842105263157894</c:v>
                </c:pt>
                <c:pt idx="18263">
                  <c:v>3.4</c:v>
                </c:pt>
                <c:pt idx="18264">
                  <c:v>2.5499999999999998</c:v>
                </c:pt>
                <c:pt idx="18265">
                  <c:v>2.5499999999999998</c:v>
                </c:pt>
                <c:pt idx="18266">
                  <c:v>3.4</c:v>
                </c:pt>
                <c:pt idx="18267">
                  <c:v>2.8333333333333335</c:v>
                </c:pt>
                <c:pt idx="18268">
                  <c:v>2.8333333333333335</c:v>
                </c:pt>
                <c:pt idx="18269">
                  <c:v>2.8333333333333335</c:v>
                </c:pt>
                <c:pt idx="18270">
                  <c:v>2.5499999999999998</c:v>
                </c:pt>
                <c:pt idx="18271">
                  <c:v>2.8333333333333335</c:v>
                </c:pt>
                <c:pt idx="18272">
                  <c:v>2.5499999999999998</c:v>
                </c:pt>
                <c:pt idx="18273">
                  <c:v>2.8333333333333335</c:v>
                </c:pt>
                <c:pt idx="18274">
                  <c:v>2.5499999999999998</c:v>
                </c:pt>
                <c:pt idx="18275">
                  <c:v>2.6842105263157894</c:v>
                </c:pt>
                <c:pt idx="18276">
                  <c:v>1.7586206896551724</c:v>
                </c:pt>
                <c:pt idx="18277">
                  <c:v>3</c:v>
                </c:pt>
                <c:pt idx="18278">
                  <c:v>2.4285714285714284</c:v>
                </c:pt>
                <c:pt idx="18279">
                  <c:v>2.5499999999999998</c:v>
                </c:pt>
                <c:pt idx="18280">
                  <c:v>3.6428571428571428</c:v>
                </c:pt>
                <c:pt idx="18281">
                  <c:v>3</c:v>
                </c:pt>
                <c:pt idx="18282">
                  <c:v>2.6842105263157894</c:v>
                </c:pt>
                <c:pt idx="18283">
                  <c:v>3.1875</c:v>
                </c:pt>
                <c:pt idx="18284">
                  <c:v>4.25</c:v>
                </c:pt>
                <c:pt idx="18285">
                  <c:v>3</c:v>
                </c:pt>
                <c:pt idx="18286">
                  <c:v>2.6842105263157894</c:v>
                </c:pt>
                <c:pt idx="18287">
                  <c:v>2.5499999999999998</c:v>
                </c:pt>
                <c:pt idx="18288">
                  <c:v>2.4285714285714284</c:v>
                </c:pt>
                <c:pt idx="18289">
                  <c:v>3.6428571428571428</c:v>
                </c:pt>
                <c:pt idx="18290">
                  <c:v>2.6842105263157894</c:v>
                </c:pt>
                <c:pt idx="18291">
                  <c:v>2.6842105263157894</c:v>
                </c:pt>
                <c:pt idx="18292">
                  <c:v>3</c:v>
                </c:pt>
                <c:pt idx="18293">
                  <c:v>2.5499999999999998</c:v>
                </c:pt>
                <c:pt idx="18294">
                  <c:v>4.25</c:v>
                </c:pt>
                <c:pt idx="18295">
                  <c:v>3.4</c:v>
                </c:pt>
                <c:pt idx="18296">
                  <c:v>3</c:v>
                </c:pt>
                <c:pt idx="18297">
                  <c:v>3</c:v>
                </c:pt>
                <c:pt idx="18298">
                  <c:v>1.8888888888888888</c:v>
                </c:pt>
                <c:pt idx="18299">
                  <c:v>3.1875</c:v>
                </c:pt>
                <c:pt idx="18300">
                  <c:v>7.2857142857142856</c:v>
                </c:pt>
                <c:pt idx="18301">
                  <c:v>2.3181818181818183</c:v>
                </c:pt>
                <c:pt idx="18302">
                  <c:v>3</c:v>
                </c:pt>
                <c:pt idx="18303">
                  <c:v>2.125</c:v>
                </c:pt>
                <c:pt idx="18304">
                  <c:v>3</c:v>
                </c:pt>
                <c:pt idx="18305">
                  <c:v>2.8333333333333335</c:v>
                </c:pt>
                <c:pt idx="18306">
                  <c:v>2.3181818181818183</c:v>
                </c:pt>
                <c:pt idx="18307">
                  <c:v>3</c:v>
                </c:pt>
                <c:pt idx="18308">
                  <c:v>2.5499999999999998</c:v>
                </c:pt>
                <c:pt idx="18309">
                  <c:v>3.1875</c:v>
                </c:pt>
                <c:pt idx="18310">
                  <c:v>3</c:v>
                </c:pt>
                <c:pt idx="18311">
                  <c:v>1.3421052631578947</c:v>
                </c:pt>
                <c:pt idx="18312">
                  <c:v>2.6842105263157894</c:v>
                </c:pt>
                <c:pt idx="18313">
                  <c:v>3.6428571428571428</c:v>
                </c:pt>
                <c:pt idx="18314">
                  <c:v>2.5499999999999998</c:v>
                </c:pt>
                <c:pt idx="18315">
                  <c:v>2.2173913043478262</c:v>
                </c:pt>
                <c:pt idx="18316">
                  <c:v>3.1875</c:v>
                </c:pt>
                <c:pt idx="18317">
                  <c:v>3</c:v>
                </c:pt>
                <c:pt idx="18318">
                  <c:v>3</c:v>
                </c:pt>
                <c:pt idx="18319">
                  <c:v>3.1875</c:v>
                </c:pt>
                <c:pt idx="18320">
                  <c:v>3.1875</c:v>
                </c:pt>
                <c:pt idx="18321">
                  <c:v>2.3181818181818183</c:v>
                </c:pt>
                <c:pt idx="18322">
                  <c:v>3</c:v>
                </c:pt>
                <c:pt idx="18323">
                  <c:v>2.6842105263157894</c:v>
                </c:pt>
                <c:pt idx="18324">
                  <c:v>4.6363636363636367</c:v>
                </c:pt>
                <c:pt idx="18325">
                  <c:v>2.6842105263157894</c:v>
                </c:pt>
                <c:pt idx="18326">
                  <c:v>3.1875</c:v>
                </c:pt>
                <c:pt idx="18327">
                  <c:v>3.4</c:v>
                </c:pt>
                <c:pt idx="18328">
                  <c:v>2.5499999999999998</c:v>
                </c:pt>
                <c:pt idx="18329">
                  <c:v>2.8333333333333335</c:v>
                </c:pt>
                <c:pt idx="18330">
                  <c:v>3.1875</c:v>
                </c:pt>
                <c:pt idx="18331">
                  <c:v>2.125</c:v>
                </c:pt>
                <c:pt idx="18332">
                  <c:v>3.4</c:v>
                </c:pt>
                <c:pt idx="18333">
                  <c:v>3</c:v>
                </c:pt>
                <c:pt idx="18334">
                  <c:v>2.6842105263157894</c:v>
                </c:pt>
                <c:pt idx="18335">
                  <c:v>2.8333333333333335</c:v>
                </c:pt>
                <c:pt idx="18336">
                  <c:v>2.6842105263157894</c:v>
                </c:pt>
                <c:pt idx="18337">
                  <c:v>2.5499999999999998</c:v>
                </c:pt>
                <c:pt idx="18338">
                  <c:v>1.4166666666666667</c:v>
                </c:pt>
                <c:pt idx="18339">
                  <c:v>3.1875</c:v>
                </c:pt>
                <c:pt idx="18340">
                  <c:v>2.8333333333333335</c:v>
                </c:pt>
                <c:pt idx="18341">
                  <c:v>2.4285714285714284</c:v>
                </c:pt>
                <c:pt idx="18342">
                  <c:v>4.25</c:v>
                </c:pt>
                <c:pt idx="18343">
                  <c:v>1.7586206896551724</c:v>
                </c:pt>
                <c:pt idx="18344">
                  <c:v>2.5499999999999998</c:v>
                </c:pt>
                <c:pt idx="18345">
                  <c:v>1.7586206896551724</c:v>
                </c:pt>
                <c:pt idx="18346">
                  <c:v>2.5499999999999998</c:v>
                </c:pt>
                <c:pt idx="18347">
                  <c:v>3.4</c:v>
                </c:pt>
                <c:pt idx="18348">
                  <c:v>2.04</c:v>
                </c:pt>
                <c:pt idx="18349">
                  <c:v>2.8333333333333335</c:v>
                </c:pt>
                <c:pt idx="18350">
                  <c:v>3</c:v>
                </c:pt>
                <c:pt idx="18351">
                  <c:v>2.4285714285714284</c:v>
                </c:pt>
                <c:pt idx="18352">
                  <c:v>2.3181818181818183</c:v>
                </c:pt>
                <c:pt idx="18353">
                  <c:v>2.8333333333333335</c:v>
                </c:pt>
                <c:pt idx="18354">
                  <c:v>3</c:v>
                </c:pt>
                <c:pt idx="18355">
                  <c:v>3.1875</c:v>
                </c:pt>
                <c:pt idx="18356">
                  <c:v>3</c:v>
                </c:pt>
                <c:pt idx="18357">
                  <c:v>3</c:v>
                </c:pt>
                <c:pt idx="18358">
                  <c:v>2.4285714285714284</c:v>
                </c:pt>
                <c:pt idx="18359">
                  <c:v>3</c:v>
                </c:pt>
                <c:pt idx="18360">
                  <c:v>3.4</c:v>
                </c:pt>
                <c:pt idx="18361">
                  <c:v>2.2173913043478262</c:v>
                </c:pt>
                <c:pt idx="18362">
                  <c:v>2.4285714285714284</c:v>
                </c:pt>
                <c:pt idx="18363">
                  <c:v>3.1875</c:v>
                </c:pt>
                <c:pt idx="18364">
                  <c:v>2.5499999999999998</c:v>
                </c:pt>
                <c:pt idx="18365">
                  <c:v>3</c:v>
                </c:pt>
                <c:pt idx="18366">
                  <c:v>3.6428571428571428</c:v>
                </c:pt>
                <c:pt idx="18367">
                  <c:v>2.736842105263158</c:v>
                </c:pt>
                <c:pt idx="18368">
                  <c:v>3.25</c:v>
                </c:pt>
                <c:pt idx="18369">
                  <c:v>2.8888888888888888</c:v>
                </c:pt>
                <c:pt idx="18370">
                  <c:v>2.736842105263158</c:v>
                </c:pt>
                <c:pt idx="18371">
                  <c:v>3.4666666666666668</c:v>
                </c:pt>
                <c:pt idx="18372">
                  <c:v>3.4666666666666668</c:v>
                </c:pt>
                <c:pt idx="18373">
                  <c:v>3.4666666666666668</c:v>
                </c:pt>
                <c:pt idx="18374">
                  <c:v>2.8888888888888888</c:v>
                </c:pt>
                <c:pt idx="18375">
                  <c:v>2.4761904761904763</c:v>
                </c:pt>
                <c:pt idx="18376">
                  <c:v>3.4666666666666668</c:v>
                </c:pt>
                <c:pt idx="18377">
                  <c:v>3.4666666666666668</c:v>
                </c:pt>
                <c:pt idx="18378">
                  <c:v>2.4761904761904763</c:v>
                </c:pt>
                <c:pt idx="18379">
                  <c:v>2.8888888888888888</c:v>
                </c:pt>
                <c:pt idx="18380">
                  <c:v>3.25</c:v>
                </c:pt>
                <c:pt idx="18381">
                  <c:v>2.6</c:v>
                </c:pt>
                <c:pt idx="18382">
                  <c:v>3.4666666666666668</c:v>
                </c:pt>
                <c:pt idx="18383">
                  <c:v>2.2608695652173911</c:v>
                </c:pt>
                <c:pt idx="18384">
                  <c:v>3.25</c:v>
                </c:pt>
                <c:pt idx="18385">
                  <c:v>4</c:v>
                </c:pt>
                <c:pt idx="18386">
                  <c:v>2.6</c:v>
                </c:pt>
                <c:pt idx="18387">
                  <c:v>2.2608695652173911</c:v>
                </c:pt>
                <c:pt idx="18388">
                  <c:v>2.8888888888888888</c:v>
                </c:pt>
                <c:pt idx="18389">
                  <c:v>4</c:v>
                </c:pt>
                <c:pt idx="18390">
                  <c:v>3.25</c:v>
                </c:pt>
                <c:pt idx="18391">
                  <c:v>3.25</c:v>
                </c:pt>
                <c:pt idx="18392">
                  <c:v>3.0588235294117645</c:v>
                </c:pt>
                <c:pt idx="18393">
                  <c:v>2.736842105263158</c:v>
                </c:pt>
                <c:pt idx="18394">
                  <c:v>2.736842105263158</c:v>
                </c:pt>
                <c:pt idx="18395">
                  <c:v>3.25</c:v>
                </c:pt>
                <c:pt idx="18396">
                  <c:v>3.4666666666666668</c:v>
                </c:pt>
                <c:pt idx="18397">
                  <c:v>2.4761904761904763</c:v>
                </c:pt>
                <c:pt idx="18398">
                  <c:v>2.4761904761904763</c:v>
                </c:pt>
                <c:pt idx="18399">
                  <c:v>2.4761904761904763</c:v>
                </c:pt>
                <c:pt idx="18400">
                  <c:v>3.25</c:v>
                </c:pt>
                <c:pt idx="18401">
                  <c:v>2.4761904761904763</c:v>
                </c:pt>
                <c:pt idx="18402">
                  <c:v>2.2608695652173911</c:v>
                </c:pt>
                <c:pt idx="18403">
                  <c:v>2.736842105263158</c:v>
                </c:pt>
                <c:pt idx="18404">
                  <c:v>1.9259259259259258</c:v>
                </c:pt>
                <c:pt idx="18405">
                  <c:v>2.6</c:v>
                </c:pt>
                <c:pt idx="18406">
                  <c:v>3.0588235294117645</c:v>
                </c:pt>
                <c:pt idx="18407">
                  <c:v>2.8888888888888888</c:v>
                </c:pt>
                <c:pt idx="18408">
                  <c:v>2.3636363636363638</c:v>
                </c:pt>
                <c:pt idx="18409">
                  <c:v>2.8888888888888888</c:v>
                </c:pt>
                <c:pt idx="18410">
                  <c:v>2.736842105263158</c:v>
                </c:pt>
                <c:pt idx="18411">
                  <c:v>2.6</c:v>
                </c:pt>
                <c:pt idx="18412">
                  <c:v>2.8888888888888888</c:v>
                </c:pt>
                <c:pt idx="18413">
                  <c:v>4.333333333333333</c:v>
                </c:pt>
                <c:pt idx="18414">
                  <c:v>2.4761904761904763</c:v>
                </c:pt>
                <c:pt idx="18415">
                  <c:v>3.0588235294117645</c:v>
                </c:pt>
                <c:pt idx="18416">
                  <c:v>3.25</c:v>
                </c:pt>
                <c:pt idx="18417">
                  <c:v>4.333333333333333</c:v>
                </c:pt>
                <c:pt idx="18418">
                  <c:v>3.0588235294117645</c:v>
                </c:pt>
                <c:pt idx="18419">
                  <c:v>3.4666666666666668</c:v>
                </c:pt>
                <c:pt idx="18420">
                  <c:v>4.333333333333333</c:v>
                </c:pt>
                <c:pt idx="18421">
                  <c:v>2.2608695652173911</c:v>
                </c:pt>
                <c:pt idx="18422">
                  <c:v>1.4857142857142858</c:v>
                </c:pt>
                <c:pt idx="18423">
                  <c:v>2.8888888888888888</c:v>
                </c:pt>
                <c:pt idx="18424">
                  <c:v>2.8888888888888888</c:v>
                </c:pt>
                <c:pt idx="18425">
                  <c:v>1.9259259259259258</c:v>
                </c:pt>
                <c:pt idx="18426">
                  <c:v>2.8888888888888888</c:v>
                </c:pt>
                <c:pt idx="18427">
                  <c:v>3.7142857142857144</c:v>
                </c:pt>
                <c:pt idx="18428">
                  <c:v>2.08</c:v>
                </c:pt>
                <c:pt idx="18429">
                  <c:v>2.736842105263158</c:v>
                </c:pt>
                <c:pt idx="18430">
                  <c:v>3.4666666666666668</c:v>
                </c:pt>
                <c:pt idx="18431">
                  <c:v>3.0588235294117645</c:v>
                </c:pt>
                <c:pt idx="18432">
                  <c:v>2.8888888888888888</c:v>
                </c:pt>
                <c:pt idx="18433">
                  <c:v>3.7142857142857144</c:v>
                </c:pt>
                <c:pt idx="18434">
                  <c:v>3.0588235294117645</c:v>
                </c:pt>
                <c:pt idx="18435">
                  <c:v>2.4761904761904763</c:v>
                </c:pt>
                <c:pt idx="18436">
                  <c:v>2.4761904761904763</c:v>
                </c:pt>
                <c:pt idx="18437">
                  <c:v>2.6</c:v>
                </c:pt>
                <c:pt idx="18438">
                  <c:v>2.4761904761904763</c:v>
                </c:pt>
                <c:pt idx="18439">
                  <c:v>2.736842105263158</c:v>
                </c:pt>
                <c:pt idx="18440">
                  <c:v>2.8888888888888888</c:v>
                </c:pt>
                <c:pt idx="18441">
                  <c:v>4.7272727272727275</c:v>
                </c:pt>
                <c:pt idx="18442">
                  <c:v>2.6</c:v>
                </c:pt>
                <c:pt idx="18443">
                  <c:v>2.736842105263158</c:v>
                </c:pt>
                <c:pt idx="18444">
                  <c:v>2.8888888888888888</c:v>
                </c:pt>
                <c:pt idx="18445">
                  <c:v>2.736842105263158</c:v>
                </c:pt>
                <c:pt idx="18446">
                  <c:v>2.5263157894736841</c:v>
                </c:pt>
                <c:pt idx="18447">
                  <c:v>2.6</c:v>
                </c:pt>
                <c:pt idx="18448">
                  <c:v>2.8888888888888888</c:v>
                </c:pt>
                <c:pt idx="18449">
                  <c:v>3.0588235294117645</c:v>
                </c:pt>
                <c:pt idx="18450">
                  <c:v>2.2608695652173911</c:v>
                </c:pt>
                <c:pt idx="18451">
                  <c:v>2.1666666666666665</c:v>
                </c:pt>
                <c:pt idx="18452">
                  <c:v>3.25</c:v>
                </c:pt>
                <c:pt idx="18453">
                  <c:v>2.736842105263158</c:v>
                </c:pt>
                <c:pt idx="18454">
                  <c:v>4.333333333333333</c:v>
                </c:pt>
                <c:pt idx="18455">
                  <c:v>2.6</c:v>
                </c:pt>
                <c:pt idx="18456">
                  <c:v>4</c:v>
                </c:pt>
                <c:pt idx="18457">
                  <c:v>3.4666666666666668</c:v>
                </c:pt>
                <c:pt idx="18458">
                  <c:v>2.8888888888888888</c:v>
                </c:pt>
                <c:pt idx="18459">
                  <c:v>3.0588235294117645</c:v>
                </c:pt>
                <c:pt idx="18460">
                  <c:v>2.6</c:v>
                </c:pt>
                <c:pt idx="18461">
                  <c:v>3.0588235294117645</c:v>
                </c:pt>
                <c:pt idx="18462">
                  <c:v>3.25</c:v>
                </c:pt>
                <c:pt idx="18463">
                  <c:v>3.0588235294117645</c:v>
                </c:pt>
                <c:pt idx="18464">
                  <c:v>4.333333333333333</c:v>
                </c:pt>
                <c:pt idx="18465">
                  <c:v>2.3333333333333335</c:v>
                </c:pt>
                <c:pt idx="18466">
                  <c:v>2.736842105263158</c:v>
                </c:pt>
                <c:pt idx="18467">
                  <c:v>3.25</c:v>
                </c:pt>
                <c:pt idx="18468">
                  <c:v>3.0588235294117645</c:v>
                </c:pt>
                <c:pt idx="18469">
                  <c:v>3.25</c:v>
                </c:pt>
                <c:pt idx="18470">
                  <c:v>2.736842105263158</c:v>
                </c:pt>
                <c:pt idx="18471">
                  <c:v>2.1666666666666665</c:v>
                </c:pt>
                <c:pt idx="18472">
                  <c:v>3.25</c:v>
                </c:pt>
                <c:pt idx="18473">
                  <c:v>3.0588235294117645</c:v>
                </c:pt>
                <c:pt idx="18474">
                  <c:v>2.4761904761904763</c:v>
                </c:pt>
                <c:pt idx="18475">
                  <c:v>2.4761904761904763</c:v>
                </c:pt>
                <c:pt idx="18476">
                  <c:v>2.736842105263158</c:v>
                </c:pt>
                <c:pt idx="18477">
                  <c:v>3.7142857142857144</c:v>
                </c:pt>
                <c:pt idx="18478">
                  <c:v>3.25</c:v>
                </c:pt>
                <c:pt idx="18479">
                  <c:v>3.0588235294117645</c:v>
                </c:pt>
                <c:pt idx="18480">
                  <c:v>2.6</c:v>
                </c:pt>
                <c:pt idx="18481">
                  <c:v>2.4761904761904763</c:v>
                </c:pt>
                <c:pt idx="18482">
                  <c:v>3.25</c:v>
                </c:pt>
                <c:pt idx="18483">
                  <c:v>2.3636363636363638</c:v>
                </c:pt>
                <c:pt idx="18484">
                  <c:v>4.333333333333333</c:v>
                </c:pt>
                <c:pt idx="18485">
                  <c:v>3.7142857142857144</c:v>
                </c:pt>
                <c:pt idx="18486">
                  <c:v>3.0588235294117645</c:v>
                </c:pt>
                <c:pt idx="18487">
                  <c:v>2.6</c:v>
                </c:pt>
                <c:pt idx="18488">
                  <c:v>3.7142857142857144</c:v>
                </c:pt>
                <c:pt idx="18489">
                  <c:v>1.4857142857142858</c:v>
                </c:pt>
                <c:pt idx="18490">
                  <c:v>2.3636363636363638</c:v>
                </c:pt>
                <c:pt idx="18491">
                  <c:v>2.736842105263158</c:v>
                </c:pt>
                <c:pt idx="18492">
                  <c:v>4</c:v>
                </c:pt>
                <c:pt idx="18493">
                  <c:v>2.6</c:v>
                </c:pt>
                <c:pt idx="18494">
                  <c:v>3.4666666666666668</c:v>
                </c:pt>
                <c:pt idx="18495">
                  <c:v>3.4666666666666668</c:v>
                </c:pt>
                <c:pt idx="18496">
                  <c:v>4</c:v>
                </c:pt>
                <c:pt idx="18497">
                  <c:v>2.8888888888888888</c:v>
                </c:pt>
                <c:pt idx="18498">
                  <c:v>3.7857142857142856</c:v>
                </c:pt>
                <c:pt idx="18499">
                  <c:v>4.0769230769230766</c:v>
                </c:pt>
                <c:pt idx="18500">
                  <c:v>2.7894736842105261</c:v>
                </c:pt>
                <c:pt idx="18501">
                  <c:v>4.416666666666667</c:v>
                </c:pt>
                <c:pt idx="18502">
                  <c:v>3.1176470588235294</c:v>
                </c:pt>
                <c:pt idx="18503">
                  <c:v>3.5333333333333332</c:v>
                </c:pt>
                <c:pt idx="18504">
                  <c:v>3.7857142857142856</c:v>
                </c:pt>
                <c:pt idx="18505">
                  <c:v>2.7894736842105261</c:v>
                </c:pt>
                <c:pt idx="18506">
                  <c:v>2.9444444444444446</c:v>
                </c:pt>
                <c:pt idx="18507">
                  <c:v>3.7857142857142856</c:v>
                </c:pt>
                <c:pt idx="18508">
                  <c:v>2.9444444444444446</c:v>
                </c:pt>
                <c:pt idx="18509">
                  <c:v>2.65</c:v>
                </c:pt>
                <c:pt idx="18510">
                  <c:v>2.3043478260869565</c:v>
                </c:pt>
                <c:pt idx="18511">
                  <c:v>2.65</c:v>
                </c:pt>
                <c:pt idx="18512">
                  <c:v>2.65</c:v>
                </c:pt>
                <c:pt idx="18513">
                  <c:v>3.3125</c:v>
                </c:pt>
                <c:pt idx="18514">
                  <c:v>3.3125</c:v>
                </c:pt>
                <c:pt idx="18515">
                  <c:v>3.1176470588235294</c:v>
                </c:pt>
                <c:pt idx="18516">
                  <c:v>2.2083333333333335</c:v>
                </c:pt>
                <c:pt idx="18517">
                  <c:v>3.1176470588235294</c:v>
                </c:pt>
                <c:pt idx="18518">
                  <c:v>3.3125</c:v>
                </c:pt>
                <c:pt idx="18519">
                  <c:v>3.1176470588235294</c:v>
                </c:pt>
                <c:pt idx="18520">
                  <c:v>2.4090909090909092</c:v>
                </c:pt>
                <c:pt idx="18521">
                  <c:v>2.3043478260869565</c:v>
                </c:pt>
                <c:pt idx="18522">
                  <c:v>2.5238095238095237</c:v>
                </c:pt>
                <c:pt idx="18523">
                  <c:v>2.65</c:v>
                </c:pt>
                <c:pt idx="18524">
                  <c:v>2.7894736842105261</c:v>
                </c:pt>
                <c:pt idx="18525">
                  <c:v>2.9444444444444446</c:v>
                </c:pt>
                <c:pt idx="18526">
                  <c:v>4.0769230769230766</c:v>
                </c:pt>
                <c:pt idx="18527">
                  <c:v>2.9444444444444446</c:v>
                </c:pt>
                <c:pt idx="18528">
                  <c:v>3.5333333333333332</c:v>
                </c:pt>
                <c:pt idx="18529">
                  <c:v>3.1176470588235294</c:v>
                </c:pt>
                <c:pt idx="18530">
                  <c:v>2.65</c:v>
                </c:pt>
                <c:pt idx="18531">
                  <c:v>3.7857142857142856</c:v>
                </c:pt>
                <c:pt idx="18532">
                  <c:v>3.3125</c:v>
                </c:pt>
                <c:pt idx="18533">
                  <c:v>3.7857142857142856</c:v>
                </c:pt>
                <c:pt idx="18534">
                  <c:v>3.5333333333333332</c:v>
                </c:pt>
                <c:pt idx="18535">
                  <c:v>2.65</c:v>
                </c:pt>
                <c:pt idx="18536">
                  <c:v>2.2083333333333335</c:v>
                </c:pt>
                <c:pt idx="18537">
                  <c:v>2.4090909090909092</c:v>
                </c:pt>
                <c:pt idx="18538">
                  <c:v>2.5238095238095237</c:v>
                </c:pt>
                <c:pt idx="18539">
                  <c:v>1.962962962962963</c:v>
                </c:pt>
                <c:pt idx="18540">
                  <c:v>3.5333333333333332</c:v>
                </c:pt>
                <c:pt idx="18541">
                  <c:v>3.3125</c:v>
                </c:pt>
                <c:pt idx="18542">
                  <c:v>2.7894736842105261</c:v>
                </c:pt>
                <c:pt idx="18543">
                  <c:v>2.4090909090909092</c:v>
                </c:pt>
                <c:pt idx="18544">
                  <c:v>3.5333333333333332</c:v>
                </c:pt>
                <c:pt idx="18545">
                  <c:v>1.7096774193548387</c:v>
                </c:pt>
                <c:pt idx="18546">
                  <c:v>2.65</c:v>
                </c:pt>
                <c:pt idx="18547">
                  <c:v>2.3043478260869565</c:v>
                </c:pt>
                <c:pt idx="18548">
                  <c:v>2.9444444444444446</c:v>
                </c:pt>
                <c:pt idx="18549">
                  <c:v>3.7857142857142856</c:v>
                </c:pt>
                <c:pt idx="18550">
                  <c:v>2.9444444444444446</c:v>
                </c:pt>
                <c:pt idx="18551">
                  <c:v>2.65</c:v>
                </c:pt>
                <c:pt idx="18552">
                  <c:v>3.3125</c:v>
                </c:pt>
                <c:pt idx="18553">
                  <c:v>2.9444444444444446</c:v>
                </c:pt>
                <c:pt idx="18554">
                  <c:v>3.1176470588235294</c:v>
                </c:pt>
                <c:pt idx="18555">
                  <c:v>2.5238095238095237</c:v>
                </c:pt>
                <c:pt idx="18556">
                  <c:v>2.9444444444444446</c:v>
                </c:pt>
                <c:pt idx="18557">
                  <c:v>2.7894736842105261</c:v>
                </c:pt>
                <c:pt idx="18558">
                  <c:v>3.7857142857142856</c:v>
                </c:pt>
                <c:pt idx="18559">
                  <c:v>2.5238095238095237</c:v>
                </c:pt>
                <c:pt idx="18560">
                  <c:v>2.7894736842105261</c:v>
                </c:pt>
                <c:pt idx="18561">
                  <c:v>2.4090909090909092</c:v>
                </c:pt>
                <c:pt idx="18562">
                  <c:v>3.3125</c:v>
                </c:pt>
                <c:pt idx="18563">
                  <c:v>2.65</c:v>
                </c:pt>
                <c:pt idx="18564">
                  <c:v>3.5333333333333332</c:v>
                </c:pt>
                <c:pt idx="18565">
                  <c:v>2.2083333333333335</c:v>
                </c:pt>
                <c:pt idx="18566">
                  <c:v>2.7894736842105261</c:v>
                </c:pt>
                <c:pt idx="18567">
                  <c:v>3.7857142857142856</c:v>
                </c:pt>
                <c:pt idx="18568">
                  <c:v>2.7894736842105261</c:v>
                </c:pt>
                <c:pt idx="18569">
                  <c:v>2.0384615384615383</c:v>
                </c:pt>
                <c:pt idx="18570">
                  <c:v>3.3125</c:v>
                </c:pt>
                <c:pt idx="18571">
                  <c:v>2.7894736842105261</c:v>
                </c:pt>
                <c:pt idx="18572">
                  <c:v>2.2083333333333335</c:v>
                </c:pt>
                <c:pt idx="18573">
                  <c:v>3.5333333333333332</c:v>
                </c:pt>
                <c:pt idx="18574">
                  <c:v>3.5333333333333332</c:v>
                </c:pt>
                <c:pt idx="18575">
                  <c:v>2.65</c:v>
                </c:pt>
                <c:pt idx="18576">
                  <c:v>3.5333333333333332</c:v>
                </c:pt>
                <c:pt idx="18577">
                  <c:v>3.3125</c:v>
                </c:pt>
                <c:pt idx="18578">
                  <c:v>4.416666666666667</c:v>
                </c:pt>
                <c:pt idx="18579">
                  <c:v>3.1176470588235294</c:v>
                </c:pt>
                <c:pt idx="18580">
                  <c:v>2.2083333333333335</c:v>
                </c:pt>
                <c:pt idx="18581">
                  <c:v>3.5333333333333332</c:v>
                </c:pt>
                <c:pt idx="18582">
                  <c:v>3.7857142857142856</c:v>
                </c:pt>
                <c:pt idx="18583">
                  <c:v>2.65</c:v>
                </c:pt>
                <c:pt idx="18584">
                  <c:v>3.5333333333333332</c:v>
                </c:pt>
                <c:pt idx="18585">
                  <c:v>3.1176470588235294</c:v>
                </c:pt>
                <c:pt idx="18586">
                  <c:v>3.3125</c:v>
                </c:pt>
                <c:pt idx="18587">
                  <c:v>2.4090909090909092</c:v>
                </c:pt>
                <c:pt idx="18588">
                  <c:v>2.9444444444444446</c:v>
                </c:pt>
                <c:pt idx="18589">
                  <c:v>3.1176470588235294</c:v>
                </c:pt>
                <c:pt idx="18590">
                  <c:v>2.7894736842105261</c:v>
                </c:pt>
                <c:pt idx="18591">
                  <c:v>2.9444444444444446</c:v>
                </c:pt>
                <c:pt idx="18592">
                  <c:v>3.7857142857142856</c:v>
                </c:pt>
                <c:pt idx="18593">
                  <c:v>2.7894736842105261</c:v>
                </c:pt>
                <c:pt idx="18594">
                  <c:v>4.416666666666667</c:v>
                </c:pt>
                <c:pt idx="18595">
                  <c:v>2.5238095238095237</c:v>
                </c:pt>
                <c:pt idx="18596">
                  <c:v>3.1176470588235294</c:v>
                </c:pt>
                <c:pt idx="18597">
                  <c:v>3.1176470588235294</c:v>
                </c:pt>
                <c:pt idx="18598">
                  <c:v>3.5333333333333332</c:v>
                </c:pt>
                <c:pt idx="18599">
                  <c:v>2.65</c:v>
                </c:pt>
                <c:pt idx="18600">
                  <c:v>2.65</c:v>
                </c:pt>
                <c:pt idx="18601">
                  <c:v>3.3125</c:v>
                </c:pt>
                <c:pt idx="18602">
                  <c:v>2.65</c:v>
                </c:pt>
                <c:pt idx="18603">
                  <c:v>4.416666666666667</c:v>
                </c:pt>
                <c:pt idx="18604">
                  <c:v>2.65</c:v>
                </c:pt>
                <c:pt idx="18605">
                  <c:v>3.1176470588235294</c:v>
                </c:pt>
                <c:pt idx="18606">
                  <c:v>2.65</c:v>
                </c:pt>
                <c:pt idx="18607">
                  <c:v>3.1176470588235294</c:v>
                </c:pt>
                <c:pt idx="18608">
                  <c:v>2.3043478260869565</c:v>
                </c:pt>
                <c:pt idx="18609">
                  <c:v>2.7894736842105261</c:v>
                </c:pt>
                <c:pt idx="18610">
                  <c:v>2.9444444444444446</c:v>
                </c:pt>
                <c:pt idx="18611">
                  <c:v>3.5333333333333332</c:v>
                </c:pt>
                <c:pt idx="18612">
                  <c:v>2.9444444444444446</c:v>
                </c:pt>
                <c:pt idx="18613">
                  <c:v>4.0769230769230766</c:v>
                </c:pt>
                <c:pt idx="18614">
                  <c:v>2.2083333333333335</c:v>
                </c:pt>
                <c:pt idx="18615">
                  <c:v>3.5333333333333332</c:v>
                </c:pt>
                <c:pt idx="18616">
                  <c:v>3.5333333333333332</c:v>
                </c:pt>
                <c:pt idx="18617">
                  <c:v>3.7857142857142856</c:v>
                </c:pt>
                <c:pt idx="18618">
                  <c:v>1.8275862068965518</c:v>
                </c:pt>
                <c:pt idx="18619">
                  <c:v>1.8928571428571428</c:v>
                </c:pt>
                <c:pt idx="18620">
                  <c:v>2.65</c:v>
                </c:pt>
                <c:pt idx="18621">
                  <c:v>3.7857142857142856</c:v>
                </c:pt>
                <c:pt idx="18622">
                  <c:v>3.7857142857142856</c:v>
                </c:pt>
                <c:pt idx="18623">
                  <c:v>3.7857142857142856</c:v>
                </c:pt>
                <c:pt idx="18624">
                  <c:v>4.0769230769230766</c:v>
                </c:pt>
                <c:pt idx="18625">
                  <c:v>2.9444444444444446</c:v>
                </c:pt>
                <c:pt idx="18626">
                  <c:v>3.5333333333333332</c:v>
                </c:pt>
                <c:pt idx="18627">
                  <c:v>3.1176470588235294</c:v>
                </c:pt>
                <c:pt idx="18628">
                  <c:v>2.5238095238095237</c:v>
                </c:pt>
                <c:pt idx="18629">
                  <c:v>2.7894736842105261</c:v>
                </c:pt>
                <c:pt idx="18630">
                  <c:v>1.7096774193548387</c:v>
                </c:pt>
                <c:pt idx="18631">
                  <c:v>3.5333333333333332</c:v>
                </c:pt>
                <c:pt idx="18632">
                  <c:v>2.4090909090909092</c:v>
                </c:pt>
                <c:pt idx="18633">
                  <c:v>2.0384615384615383</c:v>
                </c:pt>
                <c:pt idx="18634">
                  <c:v>3.5333333333333332</c:v>
                </c:pt>
                <c:pt idx="18635">
                  <c:v>3.6</c:v>
                </c:pt>
                <c:pt idx="18636">
                  <c:v>2.5714285714285716</c:v>
                </c:pt>
                <c:pt idx="18637">
                  <c:v>2.25</c:v>
                </c:pt>
                <c:pt idx="18638">
                  <c:v>3.375</c:v>
                </c:pt>
                <c:pt idx="18639">
                  <c:v>3</c:v>
                </c:pt>
                <c:pt idx="18640">
                  <c:v>3</c:v>
                </c:pt>
                <c:pt idx="18641">
                  <c:v>2.7</c:v>
                </c:pt>
                <c:pt idx="18642">
                  <c:v>2.8421052631578947</c:v>
                </c:pt>
                <c:pt idx="18643">
                  <c:v>4.5</c:v>
                </c:pt>
                <c:pt idx="18644">
                  <c:v>2.5714285714285716</c:v>
                </c:pt>
                <c:pt idx="18645">
                  <c:v>2.7</c:v>
                </c:pt>
                <c:pt idx="18646">
                  <c:v>3</c:v>
                </c:pt>
                <c:pt idx="18647">
                  <c:v>3</c:v>
                </c:pt>
                <c:pt idx="18648">
                  <c:v>3.1764705882352939</c:v>
                </c:pt>
                <c:pt idx="18649">
                  <c:v>2.8421052631578947</c:v>
                </c:pt>
                <c:pt idx="18650">
                  <c:v>2.16</c:v>
                </c:pt>
                <c:pt idx="18651">
                  <c:v>3.1764705882352939</c:v>
                </c:pt>
                <c:pt idx="18652">
                  <c:v>2.8421052631578947</c:v>
                </c:pt>
                <c:pt idx="18653">
                  <c:v>2.8421052631578947</c:v>
                </c:pt>
                <c:pt idx="18654">
                  <c:v>2.8421052631578947</c:v>
                </c:pt>
                <c:pt idx="18655">
                  <c:v>2.4545454545454546</c:v>
                </c:pt>
                <c:pt idx="18656">
                  <c:v>3.375</c:v>
                </c:pt>
                <c:pt idx="18657">
                  <c:v>3</c:v>
                </c:pt>
                <c:pt idx="18658">
                  <c:v>1.8620689655172413</c:v>
                </c:pt>
                <c:pt idx="18659">
                  <c:v>3.6</c:v>
                </c:pt>
                <c:pt idx="18660">
                  <c:v>2.8421052631578947</c:v>
                </c:pt>
                <c:pt idx="18661">
                  <c:v>2.7</c:v>
                </c:pt>
                <c:pt idx="18662">
                  <c:v>3.375</c:v>
                </c:pt>
                <c:pt idx="18663">
                  <c:v>3.6</c:v>
                </c:pt>
                <c:pt idx="18664">
                  <c:v>3.6</c:v>
                </c:pt>
                <c:pt idx="18665">
                  <c:v>2.8421052631578947</c:v>
                </c:pt>
                <c:pt idx="18666">
                  <c:v>3</c:v>
                </c:pt>
                <c:pt idx="18667">
                  <c:v>1.2272727272727273</c:v>
                </c:pt>
                <c:pt idx="18668">
                  <c:v>3.375</c:v>
                </c:pt>
                <c:pt idx="18669">
                  <c:v>1.6875</c:v>
                </c:pt>
                <c:pt idx="18670">
                  <c:v>3.375</c:v>
                </c:pt>
                <c:pt idx="18671">
                  <c:v>2.25</c:v>
                </c:pt>
                <c:pt idx="18672">
                  <c:v>2.5714285714285716</c:v>
                </c:pt>
                <c:pt idx="18673">
                  <c:v>3</c:v>
                </c:pt>
                <c:pt idx="18674">
                  <c:v>2.7</c:v>
                </c:pt>
                <c:pt idx="18675">
                  <c:v>3.6</c:v>
                </c:pt>
                <c:pt idx="18676">
                  <c:v>2.8421052631578947</c:v>
                </c:pt>
                <c:pt idx="18677">
                  <c:v>1.8</c:v>
                </c:pt>
                <c:pt idx="18678">
                  <c:v>2.7</c:v>
                </c:pt>
                <c:pt idx="18679">
                  <c:v>2.5714285714285716</c:v>
                </c:pt>
                <c:pt idx="18680">
                  <c:v>3</c:v>
                </c:pt>
                <c:pt idx="18681">
                  <c:v>2.7</c:v>
                </c:pt>
                <c:pt idx="18682">
                  <c:v>3.375</c:v>
                </c:pt>
                <c:pt idx="18683">
                  <c:v>2.347826086956522</c:v>
                </c:pt>
                <c:pt idx="18684">
                  <c:v>2.347826086956522</c:v>
                </c:pt>
                <c:pt idx="18685">
                  <c:v>4.1538461538461542</c:v>
                </c:pt>
                <c:pt idx="18686">
                  <c:v>3.375</c:v>
                </c:pt>
                <c:pt idx="18687">
                  <c:v>2.8421052631578947</c:v>
                </c:pt>
                <c:pt idx="18688">
                  <c:v>2.347826086956522</c:v>
                </c:pt>
                <c:pt idx="18689">
                  <c:v>2.8421052631578947</c:v>
                </c:pt>
                <c:pt idx="18690">
                  <c:v>4.5</c:v>
                </c:pt>
                <c:pt idx="18691">
                  <c:v>2.8421052631578947</c:v>
                </c:pt>
                <c:pt idx="18692">
                  <c:v>2.5714285714285716</c:v>
                </c:pt>
                <c:pt idx="18693">
                  <c:v>3.1764705882352939</c:v>
                </c:pt>
                <c:pt idx="18694">
                  <c:v>3.375</c:v>
                </c:pt>
                <c:pt idx="18695">
                  <c:v>2.7</c:v>
                </c:pt>
                <c:pt idx="18696">
                  <c:v>3.1764705882352939</c:v>
                </c:pt>
                <c:pt idx="18697">
                  <c:v>2.7</c:v>
                </c:pt>
                <c:pt idx="18698">
                  <c:v>3.375</c:v>
                </c:pt>
                <c:pt idx="18699">
                  <c:v>2.8421052631578947</c:v>
                </c:pt>
                <c:pt idx="18700">
                  <c:v>2.4545454545454546</c:v>
                </c:pt>
                <c:pt idx="18701">
                  <c:v>3.1764705882352939</c:v>
                </c:pt>
                <c:pt idx="18702">
                  <c:v>3</c:v>
                </c:pt>
                <c:pt idx="18703">
                  <c:v>2.5714285714285716</c:v>
                </c:pt>
                <c:pt idx="18704">
                  <c:v>2.347826086956522</c:v>
                </c:pt>
                <c:pt idx="18705">
                  <c:v>3.8571428571428572</c:v>
                </c:pt>
                <c:pt idx="18706">
                  <c:v>3.375</c:v>
                </c:pt>
                <c:pt idx="18707">
                  <c:v>3.375</c:v>
                </c:pt>
                <c:pt idx="18708">
                  <c:v>2.8421052631578947</c:v>
                </c:pt>
                <c:pt idx="18709">
                  <c:v>2.16</c:v>
                </c:pt>
                <c:pt idx="18710">
                  <c:v>3</c:v>
                </c:pt>
                <c:pt idx="18711">
                  <c:v>2.347826086956522</c:v>
                </c:pt>
                <c:pt idx="18712">
                  <c:v>2.8421052631578947</c:v>
                </c:pt>
                <c:pt idx="18713">
                  <c:v>2</c:v>
                </c:pt>
                <c:pt idx="18714">
                  <c:v>2.8421052631578947</c:v>
                </c:pt>
                <c:pt idx="18715">
                  <c:v>3.1764705882352939</c:v>
                </c:pt>
                <c:pt idx="18716">
                  <c:v>3.375</c:v>
                </c:pt>
                <c:pt idx="18717">
                  <c:v>1.8</c:v>
                </c:pt>
                <c:pt idx="18718">
                  <c:v>2.8421052631578947</c:v>
                </c:pt>
                <c:pt idx="18719">
                  <c:v>3.8571428571428572</c:v>
                </c:pt>
                <c:pt idx="18720">
                  <c:v>1.8620689655172413</c:v>
                </c:pt>
                <c:pt idx="18721">
                  <c:v>3</c:v>
                </c:pt>
                <c:pt idx="18722">
                  <c:v>2.25</c:v>
                </c:pt>
                <c:pt idx="18723">
                  <c:v>2.7</c:v>
                </c:pt>
                <c:pt idx="18724">
                  <c:v>3.6</c:v>
                </c:pt>
                <c:pt idx="18725">
                  <c:v>2.8421052631578947</c:v>
                </c:pt>
                <c:pt idx="18726">
                  <c:v>3.6</c:v>
                </c:pt>
                <c:pt idx="18727">
                  <c:v>1.4594594594594594</c:v>
                </c:pt>
                <c:pt idx="18728">
                  <c:v>3.375</c:v>
                </c:pt>
                <c:pt idx="18729">
                  <c:v>4.5</c:v>
                </c:pt>
                <c:pt idx="18730">
                  <c:v>3</c:v>
                </c:pt>
                <c:pt idx="18731">
                  <c:v>2</c:v>
                </c:pt>
                <c:pt idx="18732">
                  <c:v>3.1764705882352939</c:v>
                </c:pt>
                <c:pt idx="18733">
                  <c:v>2.4545454545454546</c:v>
                </c:pt>
                <c:pt idx="18734">
                  <c:v>3.8571428571428572</c:v>
                </c:pt>
                <c:pt idx="18735">
                  <c:v>3.375</c:v>
                </c:pt>
                <c:pt idx="18736">
                  <c:v>2.7</c:v>
                </c:pt>
                <c:pt idx="18737">
                  <c:v>2.7</c:v>
                </c:pt>
                <c:pt idx="18738">
                  <c:v>2.4545454545454546</c:v>
                </c:pt>
                <c:pt idx="18739">
                  <c:v>2.7</c:v>
                </c:pt>
                <c:pt idx="18740">
                  <c:v>2.5714285714285716</c:v>
                </c:pt>
                <c:pt idx="18741">
                  <c:v>2.7</c:v>
                </c:pt>
                <c:pt idx="18742">
                  <c:v>2.7</c:v>
                </c:pt>
                <c:pt idx="18743">
                  <c:v>2.347826086956522</c:v>
                </c:pt>
                <c:pt idx="18744">
                  <c:v>3.1764705882352939</c:v>
                </c:pt>
                <c:pt idx="18745">
                  <c:v>2.5714285714285716</c:v>
                </c:pt>
                <c:pt idx="18746">
                  <c:v>2.7</c:v>
                </c:pt>
                <c:pt idx="18747">
                  <c:v>3.1764705882352939</c:v>
                </c:pt>
                <c:pt idx="18748">
                  <c:v>1.9285714285714286</c:v>
                </c:pt>
                <c:pt idx="18749">
                  <c:v>4.1538461538461542</c:v>
                </c:pt>
                <c:pt idx="18750">
                  <c:v>3.1764705882352939</c:v>
                </c:pt>
                <c:pt idx="18751">
                  <c:v>2.7</c:v>
                </c:pt>
                <c:pt idx="18752">
                  <c:v>2.7</c:v>
                </c:pt>
                <c:pt idx="18753">
                  <c:v>3</c:v>
                </c:pt>
                <c:pt idx="18754">
                  <c:v>3.6</c:v>
                </c:pt>
                <c:pt idx="18755">
                  <c:v>3</c:v>
                </c:pt>
                <c:pt idx="18756">
                  <c:v>3.6</c:v>
                </c:pt>
                <c:pt idx="18757">
                  <c:v>3.375</c:v>
                </c:pt>
                <c:pt idx="18758">
                  <c:v>1.8333333333333333</c:v>
                </c:pt>
                <c:pt idx="18759">
                  <c:v>3.0555555555555554</c:v>
                </c:pt>
                <c:pt idx="18760">
                  <c:v>3.4375</c:v>
                </c:pt>
                <c:pt idx="18761">
                  <c:v>3.6666666666666665</c:v>
                </c:pt>
                <c:pt idx="18762">
                  <c:v>2.3913043478260869</c:v>
                </c:pt>
                <c:pt idx="18763">
                  <c:v>2.3913043478260869</c:v>
                </c:pt>
                <c:pt idx="18764">
                  <c:v>3.0555555555555554</c:v>
                </c:pt>
                <c:pt idx="18765">
                  <c:v>2.2916666666666665</c:v>
                </c:pt>
                <c:pt idx="18766">
                  <c:v>3.2352941176470589</c:v>
                </c:pt>
                <c:pt idx="18767">
                  <c:v>3.6666666666666665</c:v>
                </c:pt>
                <c:pt idx="18768">
                  <c:v>2.5</c:v>
                </c:pt>
                <c:pt idx="18769">
                  <c:v>3.0555555555555554</c:v>
                </c:pt>
                <c:pt idx="18770">
                  <c:v>2.6190476190476191</c:v>
                </c:pt>
                <c:pt idx="18771">
                  <c:v>3.2352941176470589</c:v>
                </c:pt>
                <c:pt idx="18772">
                  <c:v>2.3913043478260869</c:v>
                </c:pt>
                <c:pt idx="18773">
                  <c:v>3.9285714285714284</c:v>
                </c:pt>
                <c:pt idx="18774">
                  <c:v>2.6190476190476191</c:v>
                </c:pt>
                <c:pt idx="18775">
                  <c:v>2.2916666666666665</c:v>
                </c:pt>
                <c:pt idx="18776">
                  <c:v>2.8947368421052633</c:v>
                </c:pt>
                <c:pt idx="18777">
                  <c:v>2.6190476190476191</c:v>
                </c:pt>
                <c:pt idx="18778">
                  <c:v>3.4375</c:v>
                </c:pt>
                <c:pt idx="18779">
                  <c:v>3.6666666666666665</c:v>
                </c:pt>
                <c:pt idx="18780">
                  <c:v>1.9642857142857142</c:v>
                </c:pt>
                <c:pt idx="18781">
                  <c:v>2.8947368421052633</c:v>
                </c:pt>
                <c:pt idx="18782">
                  <c:v>3.0555555555555554</c:v>
                </c:pt>
                <c:pt idx="18783">
                  <c:v>2.8947368421052633</c:v>
                </c:pt>
                <c:pt idx="18784">
                  <c:v>3.9285714285714284</c:v>
                </c:pt>
                <c:pt idx="18785">
                  <c:v>2.3913043478260869</c:v>
                </c:pt>
                <c:pt idx="18786">
                  <c:v>3.9285714285714284</c:v>
                </c:pt>
                <c:pt idx="18787">
                  <c:v>4.2307692307692308</c:v>
                </c:pt>
                <c:pt idx="18788">
                  <c:v>2.75</c:v>
                </c:pt>
                <c:pt idx="18789">
                  <c:v>2.3913043478260869</c:v>
                </c:pt>
                <c:pt idx="18790">
                  <c:v>2.5</c:v>
                </c:pt>
                <c:pt idx="18791">
                  <c:v>3.2352941176470589</c:v>
                </c:pt>
                <c:pt idx="18792">
                  <c:v>3.0555555555555554</c:v>
                </c:pt>
                <c:pt idx="18793">
                  <c:v>2.2916666666666665</c:v>
                </c:pt>
                <c:pt idx="18794">
                  <c:v>2.75</c:v>
                </c:pt>
                <c:pt idx="18795">
                  <c:v>2.8947368421052633</c:v>
                </c:pt>
                <c:pt idx="18796">
                  <c:v>2.2916666666666665</c:v>
                </c:pt>
                <c:pt idx="18797">
                  <c:v>2.5</c:v>
                </c:pt>
                <c:pt idx="18798">
                  <c:v>3.4375</c:v>
                </c:pt>
                <c:pt idx="18799">
                  <c:v>4.2307692307692308</c:v>
                </c:pt>
                <c:pt idx="18800">
                  <c:v>3.0555555555555554</c:v>
                </c:pt>
                <c:pt idx="18801">
                  <c:v>3.4375</c:v>
                </c:pt>
                <c:pt idx="18802">
                  <c:v>3.6666666666666665</c:v>
                </c:pt>
                <c:pt idx="18803">
                  <c:v>2.2916666666666665</c:v>
                </c:pt>
                <c:pt idx="18804">
                  <c:v>3.6666666666666665</c:v>
                </c:pt>
                <c:pt idx="18805">
                  <c:v>2.75</c:v>
                </c:pt>
                <c:pt idx="18806">
                  <c:v>2.6190476190476191</c:v>
                </c:pt>
                <c:pt idx="18807">
                  <c:v>2.3913043478260869</c:v>
                </c:pt>
                <c:pt idx="18808">
                  <c:v>2.0370370370370372</c:v>
                </c:pt>
                <c:pt idx="18809">
                  <c:v>2.5</c:v>
                </c:pt>
                <c:pt idx="18810">
                  <c:v>2.75</c:v>
                </c:pt>
                <c:pt idx="18811">
                  <c:v>2.6470588235294117</c:v>
                </c:pt>
                <c:pt idx="18812">
                  <c:v>3.2352941176470589</c:v>
                </c:pt>
                <c:pt idx="18813">
                  <c:v>3.0555555555555554</c:v>
                </c:pt>
                <c:pt idx="18814">
                  <c:v>2.6190476190476191</c:v>
                </c:pt>
                <c:pt idx="18815">
                  <c:v>2.2916666666666665</c:v>
                </c:pt>
                <c:pt idx="18816">
                  <c:v>2.8947368421052633</c:v>
                </c:pt>
                <c:pt idx="18817">
                  <c:v>2.6190476190476191</c:v>
                </c:pt>
                <c:pt idx="18818">
                  <c:v>3.4375</c:v>
                </c:pt>
                <c:pt idx="18819">
                  <c:v>2.75</c:v>
                </c:pt>
                <c:pt idx="18820">
                  <c:v>4.2307692307692308</c:v>
                </c:pt>
                <c:pt idx="18821">
                  <c:v>2.2000000000000002</c:v>
                </c:pt>
                <c:pt idx="18822">
                  <c:v>2.5</c:v>
                </c:pt>
                <c:pt idx="18823">
                  <c:v>2.2000000000000002</c:v>
                </c:pt>
                <c:pt idx="18824">
                  <c:v>3.6666666666666665</c:v>
                </c:pt>
                <c:pt idx="18825">
                  <c:v>2.3913043478260869</c:v>
                </c:pt>
                <c:pt idx="18826">
                  <c:v>2.8947368421052633</c:v>
                </c:pt>
                <c:pt idx="18827">
                  <c:v>3.0555555555555554</c:v>
                </c:pt>
                <c:pt idx="18828">
                  <c:v>2.5</c:v>
                </c:pt>
                <c:pt idx="18829">
                  <c:v>2.8947368421052633</c:v>
                </c:pt>
                <c:pt idx="18830">
                  <c:v>2.6190476190476191</c:v>
                </c:pt>
                <c:pt idx="18831">
                  <c:v>3.2352941176470589</c:v>
                </c:pt>
                <c:pt idx="18832">
                  <c:v>3.2352941176470589</c:v>
                </c:pt>
                <c:pt idx="18833">
                  <c:v>4.2307692307692308</c:v>
                </c:pt>
                <c:pt idx="18834">
                  <c:v>3.6666666666666665</c:v>
                </c:pt>
                <c:pt idx="18835">
                  <c:v>3.0555555555555554</c:v>
                </c:pt>
                <c:pt idx="18836">
                  <c:v>2.8947368421052633</c:v>
                </c:pt>
                <c:pt idx="18837">
                  <c:v>3.6666666666666665</c:v>
                </c:pt>
                <c:pt idx="18838">
                  <c:v>3.9285714285714284</c:v>
                </c:pt>
                <c:pt idx="18839">
                  <c:v>3.4375</c:v>
                </c:pt>
                <c:pt idx="18840">
                  <c:v>2.75</c:v>
                </c:pt>
                <c:pt idx="18841">
                  <c:v>2.6190476190476191</c:v>
                </c:pt>
                <c:pt idx="18842">
                  <c:v>3.0555555555555554</c:v>
                </c:pt>
                <c:pt idx="18843">
                  <c:v>3.2352941176470589</c:v>
                </c:pt>
                <c:pt idx="18844">
                  <c:v>4.2307692307692308</c:v>
                </c:pt>
                <c:pt idx="18845">
                  <c:v>2.8947368421052633</c:v>
                </c:pt>
                <c:pt idx="18846">
                  <c:v>2.75</c:v>
                </c:pt>
                <c:pt idx="18847">
                  <c:v>2.75</c:v>
                </c:pt>
                <c:pt idx="18848">
                  <c:v>3.9285714285714284</c:v>
                </c:pt>
                <c:pt idx="18849">
                  <c:v>3.6666666666666665</c:v>
                </c:pt>
                <c:pt idx="18850">
                  <c:v>1.4473684210526316</c:v>
                </c:pt>
                <c:pt idx="18851">
                  <c:v>3.9285714285714284</c:v>
                </c:pt>
                <c:pt idx="18852">
                  <c:v>3.2352941176470589</c:v>
                </c:pt>
                <c:pt idx="18853">
                  <c:v>1.5277777777777777</c:v>
                </c:pt>
                <c:pt idx="18854">
                  <c:v>3.0555555555555554</c:v>
                </c:pt>
                <c:pt idx="18855">
                  <c:v>3.2352941176470589</c:v>
                </c:pt>
                <c:pt idx="18856">
                  <c:v>2.8947368421052633</c:v>
                </c:pt>
                <c:pt idx="18857">
                  <c:v>2.1153846153846154</c:v>
                </c:pt>
                <c:pt idx="18858">
                  <c:v>2.8947368421052633</c:v>
                </c:pt>
                <c:pt idx="18859">
                  <c:v>3.6666666666666665</c:v>
                </c:pt>
                <c:pt idx="18860">
                  <c:v>1.8333333333333333</c:v>
                </c:pt>
                <c:pt idx="18861">
                  <c:v>2.5</c:v>
                </c:pt>
                <c:pt idx="18862">
                  <c:v>2.8947368421052633</c:v>
                </c:pt>
                <c:pt idx="18863">
                  <c:v>2.2916666666666665</c:v>
                </c:pt>
                <c:pt idx="18864">
                  <c:v>2.5</c:v>
                </c:pt>
                <c:pt idx="18865">
                  <c:v>2.6190476190476191</c:v>
                </c:pt>
                <c:pt idx="18866">
                  <c:v>3.4375</c:v>
                </c:pt>
                <c:pt idx="18867">
                  <c:v>3.4375</c:v>
                </c:pt>
                <c:pt idx="18868">
                  <c:v>2.75</c:v>
                </c:pt>
                <c:pt idx="18869">
                  <c:v>2.5</c:v>
                </c:pt>
                <c:pt idx="18870">
                  <c:v>3.0555555555555554</c:v>
                </c:pt>
                <c:pt idx="18871">
                  <c:v>3.9285714285714284</c:v>
                </c:pt>
                <c:pt idx="18872">
                  <c:v>3.6666666666666665</c:v>
                </c:pt>
                <c:pt idx="18873">
                  <c:v>2.2916666666666665</c:v>
                </c:pt>
                <c:pt idx="18874">
                  <c:v>2.4285714285714284</c:v>
                </c:pt>
                <c:pt idx="18875">
                  <c:v>3.2352941176470589</c:v>
                </c:pt>
                <c:pt idx="18876">
                  <c:v>4</c:v>
                </c:pt>
                <c:pt idx="18877">
                  <c:v>3.7333333333333334</c:v>
                </c:pt>
                <c:pt idx="18878">
                  <c:v>3.5</c:v>
                </c:pt>
                <c:pt idx="18879">
                  <c:v>2.9473684210526314</c:v>
                </c:pt>
                <c:pt idx="18880">
                  <c:v>3.2941176470588234</c:v>
                </c:pt>
                <c:pt idx="18881">
                  <c:v>3.7333333333333334</c:v>
                </c:pt>
                <c:pt idx="18882">
                  <c:v>4</c:v>
                </c:pt>
                <c:pt idx="18883">
                  <c:v>0</c:v>
                </c:pt>
                <c:pt idx="18884">
                  <c:v>3.7333333333333334</c:v>
                </c:pt>
                <c:pt idx="18885">
                  <c:v>2.8</c:v>
                </c:pt>
                <c:pt idx="18886">
                  <c:v>2.6</c:v>
                </c:pt>
                <c:pt idx="18887">
                  <c:v>3.5</c:v>
                </c:pt>
                <c:pt idx="18888">
                  <c:v>3.2941176470588234</c:v>
                </c:pt>
                <c:pt idx="18889">
                  <c:v>3.7333333333333334</c:v>
                </c:pt>
                <c:pt idx="18890">
                  <c:v>3.2941176470588234</c:v>
                </c:pt>
                <c:pt idx="18891">
                  <c:v>3.1111111111111112</c:v>
                </c:pt>
                <c:pt idx="18892">
                  <c:v>3.5</c:v>
                </c:pt>
                <c:pt idx="18893">
                  <c:v>2.4347826086956523</c:v>
                </c:pt>
                <c:pt idx="18894">
                  <c:v>2.8</c:v>
                </c:pt>
                <c:pt idx="18895">
                  <c:v>4</c:v>
                </c:pt>
                <c:pt idx="18896">
                  <c:v>2.6666666666666665</c:v>
                </c:pt>
                <c:pt idx="18897">
                  <c:v>2.9473684210526314</c:v>
                </c:pt>
                <c:pt idx="18898">
                  <c:v>3.2941176470588234</c:v>
                </c:pt>
                <c:pt idx="18899">
                  <c:v>3.1111111111111112</c:v>
                </c:pt>
                <c:pt idx="18900">
                  <c:v>2.8</c:v>
                </c:pt>
                <c:pt idx="18901">
                  <c:v>3.2941176470588234</c:v>
                </c:pt>
                <c:pt idx="18902">
                  <c:v>2.9473684210526314</c:v>
                </c:pt>
                <c:pt idx="18903">
                  <c:v>2.5454545454545454</c:v>
                </c:pt>
                <c:pt idx="18904">
                  <c:v>3.2941176470588234</c:v>
                </c:pt>
                <c:pt idx="18905">
                  <c:v>2.6666666666666665</c:v>
                </c:pt>
                <c:pt idx="18906">
                  <c:v>2.4347826086956523</c:v>
                </c:pt>
                <c:pt idx="18907">
                  <c:v>2.4347826086956523</c:v>
                </c:pt>
                <c:pt idx="18908">
                  <c:v>3.5</c:v>
                </c:pt>
                <c:pt idx="18909">
                  <c:v>2.9473684210526314</c:v>
                </c:pt>
                <c:pt idx="18910">
                  <c:v>2.5454545454545454</c:v>
                </c:pt>
                <c:pt idx="18911">
                  <c:v>4.3076923076923075</c:v>
                </c:pt>
                <c:pt idx="18912">
                  <c:v>3.5</c:v>
                </c:pt>
                <c:pt idx="18913">
                  <c:v>2.6666666666666665</c:v>
                </c:pt>
                <c:pt idx="18914">
                  <c:v>4</c:v>
                </c:pt>
                <c:pt idx="18915">
                  <c:v>2.6666666666666665</c:v>
                </c:pt>
                <c:pt idx="18916">
                  <c:v>2.6666666666666665</c:v>
                </c:pt>
                <c:pt idx="18917">
                  <c:v>2.5454545454545454</c:v>
                </c:pt>
                <c:pt idx="18918">
                  <c:v>3.7333333333333334</c:v>
                </c:pt>
                <c:pt idx="18919">
                  <c:v>4</c:v>
                </c:pt>
                <c:pt idx="18920">
                  <c:v>2.6666666666666665</c:v>
                </c:pt>
                <c:pt idx="18921">
                  <c:v>3.7333333333333334</c:v>
                </c:pt>
                <c:pt idx="18922">
                  <c:v>2.6666666666666665</c:v>
                </c:pt>
                <c:pt idx="18923">
                  <c:v>1.696969696969697</c:v>
                </c:pt>
                <c:pt idx="18924">
                  <c:v>2.1538461538461537</c:v>
                </c:pt>
                <c:pt idx="18925">
                  <c:v>2</c:v>
                </c:pt>
                <c:pt idx="18926">
                  <c:v>1.9090909090909092</c:v>
                </c:pt>
                <c:pt idx="18927">
                  <c:v>2.3333333333333335</c:v>
                </c:pt>
                <c:pt idx="18928">
                  <c:v>3.7333333333333334</c:v>
                </c:pt>
                <c:pt idx="18929">
                  <c:v>2.8</c:v>
                </c:pt>
                <c:pt idx="18930">
                  <c:v>2.8</c:v>
                </c:pt>
                <c:pt idx="18931">
                  <c:v>3.1111111111111112</c:v>
                </c:pt>
                <c:pt idx="18932">
                  <c:v>2.6666666666666665</c:v>
                </c:pt>
                <c:pt idx="18933">
                  <c:v>3.5</c:v>
                </c:pt>
                <c:pt idx="18934">
                  <c:v>3.1111111111111112</c:v>
                </c:pt>
                <c:pt idx="18935">
                  <c:v>2.6666666666666665</c:v>
                </c:pt>
                <c:pt idx="18936">
                  <c:v>0</c:v>
                </c:pt>
                <c:pt idx="18937">
                  <c:v>2.8</c:v>
                </c:pt>
                <c:pt idx="18938">
                  <c:v>3.7333333333333334</c:v>
                </c:pt>
                <c:pt idx="18939">
                  <c:v>2.3333333333333335</c:v>
                </c:pt>
                <c:pt idx="18940">
                  <c:v>2.4347826086956523</c:v>
                </c:pt>
                <c:pt idx="18941">
                  <c:v>3.2941176470588234</c:v>
                </c:pt>
                <c:pt idx="18942">
                  <c:v>2.8</c:v>
                </c:pt>
                <c:pt idx="18943">
                  <c:v>3.5</c:v>
                </c:pt>
                <c:pt idx="18944">
                  <c:v>2.3333333333333335</c:v>
                </c:pt>
                <c:pt idx="18945">
                  <c:v>3.1111111111111112</c:v>
                </c:pt>
                <c:pt idx="18946">
                  <c:v>2.9473684210526314</c:v>
                </c:pt>
                <c:pt idx="18947">
                  <c:v>2.9473684210526314</c:v>
                </c:pt>
                <c:pt idx="18948">
                  <c:v>2.074074074074074</c:v>
                </c:pt>
                <c:pt idx="18949">
                  <c:v>1.6</c:v>
                </c:pt>
                <c:pt idx="18950">
                  <c:v>2.8</c:v>
                </c:pt>
                <c:pt idx="18951">
                  <c:v>2.9473684210526314</c:v>
                </c:pt>
                <c:pt idx="18952">
                  <c:v>3.2941176470588234</c:v>
                </c:pt>
                <c:pt idx="18953">
                  <c:v>2.4347826086956523</c:v>
                </c:pt>
                <c:pt idx="18954">
                  <c:v>2.6666666666666665</c:v>
                </c:pt>
                <c:pt idx="18955">
                  <c:v>3.2941176470588234</c:v>
                </c:pt>
                <c:pt idx="18956">
                  <c:v>2.8</c:v>
                </c:pt>
                <c:pt idx="18957">
                  <c:v>2.5454545454545454</c:v>
                </c:pt>
                <c:pt idx="18958">
                  <c:v>2.3333333333333335</c:v>
                </c:pt>
                <c:pt idx="18959">
                  <c:v>2.6666666666666665</c:v>
                </c:pt>
                <c:pt idx="18960">
                  <c:v>3.2941176470588234</c:v>
                </c:pt>
                <c:pt idx="18961">
                  <c:v>3.5</c:v>
                </c:pt>
                <c:pt idx="18962">
                  <c:v>2.5454545454545454</c:v>
                </c:pt>
                <c:pt idx="18963">
                  <c:v>1.4358974358974359</c:v>
                </c:pt>
                <c:pt idx="18964">
                  <c:v>2.8</c:v>
                </c:pt>
                <c:pt idx="18965">
                  <c:v>2.5454545454545454</c:v>
                </c:pt>
                <c:pt idx="18966">
                  <c:v>2.9473684210526314</c:v>
                </c:pt>
                <c:pt idx="18967">
                  <c:v>2.8</c:v>
                </c:pt>
                <c:pt idx="18968">
                  <c:v>2.6666666666666665</c:v>
                </c:pt>
                <c:pt idx="18969">
                  <c:v>2.5454545454545454</c:v>
                </c:pt>
                <c:pt idx="18970">
                  <c:v>2.8</c:v>
                </c:pt>
                <c:pt idx="18971">
                  <c:v>2.8</c:v>
                </c:pt>
                <c:pt idx="18972">
                  <c:v>2.1538461538461537</c:v>
                </c:pt>
                <c:pt idx="18973">
                  <c:v>2.9473684210526314</c:v>
                </c:pt>
                <c:pt idx="18974">
                  <c:v>2.3333333333333335</c:v>
                </c:pt>
                <c:pt idx="18975">
                  <c:v>3.5</c:v>
                </c:pt>
                <c:pt idx="18976">
                  <c:v>2.6666666666666665</c:v>
                </c:pt>
                <c:pt idx="18977">
                  <c:v>2.9473684210526314</c:v>
                </c:pt>
                <c:pt idx="18978">
                  <c:v>3.7333333333333334</c:v>
                </c:pt>
                <c:pt idx="18979">
                  <c:v>3.1176470588235294</c:v>
                </c:pt>
                <c:pt idx="18980">
                  <c:v>2.4347826086956523</c:v>
                </c:pt>
                <c:pt idx="18981">
                  <c:v>3.2941176470588234</c:v>
                </c:pt>
                <c:pt idx="18982">
                  <c:v>1.9310344827586208</c:v>
                </c:pt>
                <c:pt idx="18983">
                  <c:v>1.6</c:v>
                </c:pt>
                <c:pt idx="18984">
                  <c:v>3.5</c:v>
                </c:pt>
                <c:pt idx="18985">
                  <c:v>2.8</c:v>
                </c:pt>
                <c:pt idx="18986">
                  <c:v>2.3333333333333335</c:v>
                </c:pt>
                <c:pt idx="18987">
                  <c:v>2.8</c:v>
                </c:pt>
                <c:pt idx="18988">
                  <c:v>3.2941176470588234</c:v>
                </c:pt>
                <c:pt idx="18989">
                  <c:v>3.5</c:v>
                </c:pt>
                <c:pt idx="18990">
                  <c:v>2.5454545454545454</c:v>
                </c:pt>
                <c:pt idx="18991">
                  <c:v>4.666666666666667</c:v>
                </c:pt>
                <c:pt idx="18992">
                  <c:v>4.0714285714285712</c:v>
                </c:pt>
                <c:pt idx="18993">
                  <c:v>4.384615384615385</c:v>
                </c:pt>
                <c:pt idx="18994">
                  <c:v>2.7142857142857144</c:v>
                </c:pt>
                <c:pt idx="18995">
                  <c:v>3.1666666666666665</c:v>
                </c:pt>
                <c:pt idx="18996">
                  <c:v>3.3529411764705883</c:v>
                </c:pt>
                <c:pt idx="18997">
                  <c:v>2.7142857142857144</c:v>
                </c:pt>
                <c:pt idx="18998">
                  <c:v>3.5625</c:v>
                </c:pt>
                <c:pt idx="18999">
                  <c:v>2.1923076923076925</c:v>
                </c:pt>
                <c:pt idx="19000">
                  <c:v>3</c:v>
                </c:pt>
                <c:pt idx="19001">
                  <c:v>2.375</c:v>
                </c:pt>
                <c:pt idx="19002">
                  <c:v>3.3529411764705883</c:v>
                </c:pt>
                <c:pt idx="19003">
                  <c:v>2.7142857142857144</c:v>
                </c:pt>
                <c:pt idx="19004">
                  <c:v>2.85</c:v>
                </c:pt>
                <c:pt idx="19005">
                  <c:v>3.8</c:v>
                </c:pt>
                <c:pt idx="19006">
                  <c:v>3.8</c:v>
                </c:pt>
                <c:pt idx="19007">
                  <c:v>3.8</c:v>
                </c:pt>
                <c:pt idx="19008">
                  <c:v>2.2799999999999998</c:v>
                </c:pt>
                <c:pt idx="19009">
                  <c:v>2.7142857142857144</c:v>
                </c:pt>
                <c:pt idx="19010">
                  <c:v>3</c:v>
                </c:pt>
                <c:pt idx="19011">
                  <c:v>2.1923076923076925</c:v>
                </c:pt>
                <c:pt idx="19012">
                  <c:v>2.4782608695652173</c:v>
                </c:pt>
                <c:pt idx="19013">
                  <c:v>2.2799999999999998</c:v>
                </c:pt>
                <c:pt idx="19014">
                  <c:v>3.8</c:v>
                </c:pt>
                <c:pt idx="19015">
                  <c:v>3</c:v>
                </c:pt>
                <c:pt idx="19016">
                  <c:v>2.85</c:v>
                </c:pt>
                <c:pt idx="19017">
                  <c:v>2.7142857142857144</c:v>
                </c:pt>
                <c:pt idx="19018">
                  <c:v>2.7142857142857144</c:v>
                </c:pt>
                <c:pt idx="19019">
                  <c:v>2.85</c:v>
                </c:pt>
                <c:pt idx="19020">
                  <c:v>3</c:v>
                </c:pt>
                <c:pt idx="19021">
                  <c:v>2.85</c:v>
                </c:pt>
                <c:pt idx="19022">
                  <c:v>3.25</c:v>
                </c:pt>
                <c:pt idx="19023">
                  <c:v>3.1666666666666665</c:v>
                </c:pt>
                <c:pt idx="19024">
                  <c:v>4.384615384615385</c:v>
                </c:pt>
                <c:pt idx="19025">
                  <c:v>3.3529411764705883</c:v>
                </c:pt>
                <c:pt idx="19026">
                  <c:v>3.5625</c:v>
                </c:pt>
                <c:pt idx="19027">
                  <c:v>3.5625</c:v>
                </c:pt>
                <c:pt idx="19028">
                  <c:v>4.75</c:v>
                </c:pt>
                <c:pt idx="19029">
                  <c:v>3.8</c:v>
                </c:pt>
                <c:pt idx="19030">
                  <c:v>3</c:v>
                </c:pt>
                <c:pt idx="19031">
                  <c:v>4.0714285714285712</c:v>
                </c:pt>
                <c:pt idx="19032">
                  <c:v>2.5909090909090908</c:v>
                </c:pt>
                <c:pt idx="19033">
                  <c:v>3.5625</c:v>
                </c:pt>
                <c:pt idx="19034">
                  <c:v>2.7142857142857144</c:v>
                </c:pt>
                <c:pt idx="19035">
                  <c:v>3.5625</c:v>
                </c:pt>
                <c:pt idx="19036">
                  <c:v>2.375</c:v>
                </c:pt>
                <c:pt idx="19037">
                  <c:v>3.3529411764705883</c:v>
                </c:pt>
                <c:pt idx="19038">
                  <c:v>2.85</c:v>
                </c:pt>
                <c:pt idx="19039">
                  <c:v>2.375</c:v>
                </c:pt>
                <c:pt idx="19040">
                  <c:v>3.3529411764705883</c:v>
                </c:pt>
                <c:pt idx="19041">
                  <c:v>3</c:v>
                </c:pt>
                <c:pt idx="19042">
                  <c:v>2.375</c:v>
                </c:pt>
                <c:pt idx="19043">
                  <c:v>2.1923076923076925</c:v>
                </c:pt>
                <c:pt idx="19044">
                  <c:v>2.85</c:v>
                </c:pt>
                <c:pt idx="19045">
                  <c:v>3.3529411764705883</c:v>
                </c:pt>
                <c:pt idx="19046">
                  <c:v>3.1666666666666665</c:v>
                </c:pt>
                <c:pt idx="19047">
                  <c:v>3</c:v>
                </c:pt>
                <c:pt idx="19048">
                  <c:v>3.3529411764705883</c:v>
                </c:pt>
                <c:pt idx="19049">
                  <c:v>3.3529411764705883</c:v>
                </c:pt>
                <c:pt idx="19050">
                  <c:v>2.4782608695652173</c:v>
                </c:pt>
                <c:pt idx="19051">
                  <c:v>3</c:v>
                </c:pt>
                <c:pt idx="19052">
                  <c:v>0</c:v>
                </c:pt>
                <c:pt idx="19053">
                  <c:v>4.384615384615385</c:v>
                </c:pt>
                <c:pt idx="19054">
                  <c:v>3.1666666666666665</c:v>
                </c:pt>
                <c:pt idx="19055">
                  <c:v>4.0714285714285712</c:v>
                </c:pt>
                <c:pt idx="19056">
                  <c:v>2.85</c:v>
                </c:pt>
                <c:pt idx="19057">
                  <c:v>3.1666666666666665</c:v>
                </c:pt>
                <c:pt idx="19058">
                  <c:v>3.3529411764705883</c:v>
                </c:pt>
                <c:pt idx="19059">
                  <c:v>3.3529411764705883</c:v>
                </c:pt>
                <c:pt idx="19060">
                  <c:v>2.85</c:v>
                </c:pt>
                <c:pt idx="19061">
                  <c:v>2.7142857142857144</c:v>
                </c:pt>
                <c:pt idx="19062">
                  <c:v>2.4782608695652173</c:v>
                </c:pt>
                <c:pt idx="19063">
                  <c:v>3</c:v>
                </c:pt>
                <c:pt idx="19064">
                  <c:v>4.0714285714285712</c:v>
                </c:pt>
                <c:pt idx="19065">
                  <c:v>2.5909090909090908</c:v>
                </c:pt>
                <c:pt idx="19066">
                  <c:v>3.8</c:v>
                </c:pt>
                <c:pt idx="19067">
                  <c:v>3.1666666666666665</c:v>
                </c:pt>
                <c:pt idx="19068">
                  <c:v>3.3529411764705883</c:v>
                </c:pt>
                <c:pt idx="19069">
                  <c:v>2.2799999999999998</c:v>
                </c:pt>
                <c:pt idx="19070">
                  <c:v>2.7142857142857144</c:v>
                </c:pt>
                <c:pt idx="19071">
                  <c:v>3.8</c:v>
                </c:pt>
                <c:pt idx="19072">
                  <c:v>3</c:v>
                </c:pt>
                <c:pt idx="19073">
                  <c:v>1.9</c:v>
                </c:pt>
                <c:pt idx="19074">
                  <c:v>2.85</c:v>
                </c:pt>
                <c:pt idx="19075">
                  <c:v>3.5625</c:v>
                </c:pt>
                <c:pt idx="19076">
                  <c:v>2.7142857142857144</c:v>
                </c:pt>
                <c:pt idx="19077">
                  <c:v>2.7142857142857144</c:v>
                </c:pt>
                <c:pt idx="19078">
                  <c:v>3.1666666666666665</c:v>
                </c:pt>
                <c:pt idx="19079">
                  <c:v>3.3529411764705883</c:v>
                </c:pt>
                <c:pt idx="19080">
                  <c:v>3</c:v>
                </c:pt>
                <c:pt idx="19081">
                  <c:v>1.6764705882352942</c:v>
                </c:pt>
                <c:pt idx="19082">
                  <c:v>3.3529411764705883</c:v>
                </c:pt>
                <c:pt idx="19083">
                  <c:v>1.5833333333333333</c:v>
                </c:pt>
                <c:pt idx="19084">
                  <c:v>3</c:v>
                </c:pt>
                <c:pt idx="19085">
                  <c:v>3.8</c:v>
                </c:pt>
                <c:pt idx="19086">
                  <c:v>1.9655172413793103</c:v>
                </c:pt>
                <c:pt idx="19087">
                  <c:v>2.5909090909090908</c:v>
                </c:pt>
                <c:pt idx="19088">
                  <c:v>2.375</c:v>
                </c:pt>
                <c:pt idx="19089">
                  <c:v>3.1666666666666665</c:v>
                </c:pt>
                <c:pt idx="19090">
                  <c:v>3</c:v>
                </c:pt>
                <c:pt idx="19091">
                  <c:v>3.1666666666666665</c:v>
                </c:pt>
                <c:pt idx="19092">
                  <c:v>2.85</c:v>
                </c:pt>
                <c:pt idx="19093">
                  <c:v>3.1666666666666665</c:v>
                </c:pt>
                <c:pt idx="19094">
                  <c:v>2.85</c:v>
                </c:pt>
                <c:pt idx="19095">
                  <c:v>3</c:v>
                </c:pt>
                <c:pt idx="19096">
                  <c:v>2.85</c:v>
                </c:pt>
                <c:pt idx="19097">
                  <c:v>2.5909090909090908</c:v>
                </c:pt>
                <c:pt idx="19098">
                  <c:v>2.85</c:v>
                </c:pt>
                <c:pt idx="19099">
                  <c:v>2.7142857142857144</c:v>
                </c:pt>
                <c:pt idx="19100">
                  <c:v>4.0714285714285712</c:v>
                </c:pt>
                <c:pt idx="19101">
                  <c:v>2.7142857142857144</c:v>
                </c:pt>
                <c:pt idx="19102">
                  <c:v>2.5909090909090908</c:v>
                </c:pt>
                <c:pt idx="19103">
                  <c:v>3.1666666666666665</c:v>
                </c:pt>
                <c:pt idx="19104">
                  <c:v>3</c:v>
                </c:pt>
                <c:pt idx="19105">
                  <c:v>3.3529411764705883</c:v>
                </c:pt>
                <c:pt idx="19106">
                  <c:v>3</c:v>
                </c:pt>
                <c:pt idx="19107">
                  <c:v>4.384615384615385</c:v>
                </c:pt>
                <c:pt idx="19108">
                  <c:v>3</c:v>
                </c:pt>
                <c:pt idx="19109">
                  <c:v>2.7142857142857144</c:v>
                </c:pt>
                <c:pt idx="19110">
                  <c:v>2.7142857142857144</c:v>
                </c:pt>
                <c:pt idx="19111">
                  <c:v>4.384615384615385</c:v>
                </c:pt>
                <c:pt idx="19112">
                  <c:v>2.4782608695652173</c:v>
                </c:pt>
                <c:pt idx="19113">
                  <c:v>3.3529411764705883</c:v>
                </c:pt>
                <c:pt idx="19114">
                  <c:v>2.5909090909090908</c:v>
                </c:pt>
                <c:pt idx="19115">
                  <c:v>2.7619047619047619</c:v>
                </c:pt>
                <c:pt idx="19116">
                  <c:v>2.4166666666666665</c:v>
                </c:pt>
                <c:pt idx="19117">
                  <c:v>2.9</c:v>
                </c:pt>
                <c:pt idx="19118">
                  <c:v>2.9</c:v>
                </c:pt>
                <c:pt idx="19119">
                  <c:v>4.1428571428571432</c:v>
                </c:pt>
                <c:pt idx="19120">
                  <c:v>2.9</c:v>
                </c:pt>
                <c:pt idx="19121">
                  <c:v>2.6363636363636362</c:v>
                </c:pt>
                <c:pt idx="19122">
                  <c:v>3.0526315789473686</c:v>
                </c:pt>
                <c:pt idx="19123">
                  <c:v>2.7619047619047619</c:v>
                </c:pt>
                <c:pt idx="19124">
                  <c:v>4.4615384615384617</c:v>
                </c:pt>
                <c:pt idx="19125">
                  <c:v>3.625</c:v>
                </c:pt>
                <c:pt idx="19126">
                  <c:v>2.4166666666666665</c:v>
                </c:pt>
                <c:pt idx="19127">
                  <c:v>2.6363636363636362</c:v>
                </c:pt>
                <c:pt idx="19128">
                  <c:v>4.833333333333333</c:v>
                </c:pt>
                <c:pt idx="19129">
                  <c:v>3.0526315789473686</c:v>
                </c:pt>
                <c:pt idx="19130">
                  <c:v>2.4166666666666665</c:v>
                </c:pt>
                <c:pt idx="19131">
                  <c:v>3.8666666666666667</c:v>
                </c:pt>
                <c:pt idx="19132">
                  <c:v>2.9</c:v>
                </c:pt>
                <c:pt idx="19133">
                  <c:v>2.6363636363636362</c:v>
                </c:pt>
                <c:pt idx="19134">
                  <c:v>2.4166666666666665</c:v>
                </c:pt>
                <c:pt idx="19135">
                  <c:v>3.4117647058823528</c:v>
                </c:pt>
                <c:pt idx="19136">
                  <c:v>3.625</c:v>
                </c:pt>
                <c:pt idx="19137">
                  <c:v>3.625</c:v>
                </c:pt>
                <c:pt idx="19138">
                  <c:v>2.0714285714285716</c:v>
                </c:pt>
                <c:pt idx="19139">
                  <c:v>2.9</c:v>
                </c:pt>
                <c:pt idx="19140">
                  <c:v>3.625</c:v>
                </c:pt>
                <c:pt idx="19141">
                  <c:v>1.5675675675675675</c:v>
                </c:pt>
                <c:pt idx="19142">
                  <c:v>2.3199999999999998</c:v>
                </c:pt>
                <c:pt idx="19143">
                  <c:v>2.7619047619047619</c:v>
                </c:pt>
                <c:pt idx="19144">
                  <c:v>3.2222222222222223</c:v>
                </c:pt>
                <c:pt idx="19145">
                  <c:v>2.2307692307692308</c:v>
                </c:pt>
                <c:pt idx="19146">
                  <c:v>2.6363636363636362</c:v>
                </c:pt>
                <c:pt idx="19147">
                  <c:v>3.4117647058823528</c:v>
                </c:pt>
                <c:pt idx="19148">
                  <c:v>2.9</c:v>
                </c:pt>
                <c:pt idx="19149">
                  <c:v>3.625</c:v>
                </c:pt>
                <c:pt idx="19150">
                  <c:v>2.7619047619047619</c:v>
                </c:pt>
                <c:pt idx="19151">
                  <c:v>3.625</c:v>
                </c:pt>
                <c:pt idx="19152">
                  <c:v>3.2222222222222223</c:v>
                </c:pt>
                <c:pt idx="19153">
                  <c:v>2.9</c:v>
                </c:pt>
                <c:pt idx="19154">
                  <c:v>1.6571428571428573</c:v>
                </c:pt>
                <c:pt idx="19155">
                  <c:v>2.6363636363636362</c:v>
                </c:pt>
                <c:pt idx="19156">
                  <c:v>2.6363636363636362</c:v>
                </c:pt>
                <c:pt idx="19157">
                  <c:v>4.1428571428571432</c:v>
                </c:pt>
                <c:pt idx="19158">
                  <c:v>1.6571428571428573</c:v>
                </c:pt>
                <c:pt idx="19159">
                  <c:v>3.0526315789473686</c:v>
                </c:pt>
                <c:pt idx="19160">
                  <c:v>2.5217391304347827</c:v>
                </c:pt>
                <c:pt idx="19161">
                  <c:v>3.625</c:v>
                </c:pt>
                <c:pt idx="19162">
                  <c:v>2.5217391304347827</c:v>
                </c:pt>
                <c:pt idx="19163">
                  <c:v>2.7619047619047619</c:v>
                </c:pt>
                <c:pt idx="19164">
                  <c:v>3.625</c:v>
                </c:pt>
                <c:pt idx="19165">
                  <c:v>2.4166666666666665</c:v>
                </c:pt>
                <c:pt idx="19166">
                  <c:v>2.3199999999999998</c:v>
                </c:pt>
                <c:pt idx="19167">
                  <c:v>2.7619047619047619</c:v>
                </c:pt>
                <c:pt idx="19168">
                  <c:v>3.2222222222222223</c:v>
                </c:pt>
                <c:pt idx="19169">
                  <c:v>2.9</c:v>
                </c:pt>
                <c:pt idx="19170">
                  <c:v>2.9</c:v>
                </c:pt>
                <c:pt idx="19171">
                  <c:v>3.8666666666666667</c:v>
                </c:pt>
                <c:pt idx="19172">
                  <c:v>1.288888888888889</c:v>
                </c:pt>
                <c:pt idx="19173">
                  <c:v>2.5217391304347827</c:v>
                </c:pt>
                <c:pt idx="19174">
                  <c:v>2.3199999999999998</c:v>
                </c:pt>
                <c:pt idx="19175">
                  <c:v>3.4117647058823528</c:v>
                </c:pt>
                <c:pt idx="19176">
                  <c:v>2.6363636363636362</c:v>
                </c:pt>
                <c:pt idx="19177">
                  <c:v>2.9</c:v>
                </c:pt>
                <c:pt idx="19178">
                  <c:v>2.5217391304347827</c:v>
                </c:pt>
                <c:pt idx="19179">
                  <c:v>3.2222222222222223</c:v>
                </c:pt>
                <c:pt idx="19180">
                  <c:v>2.9</c:v>
                </c:pt>
                <c:pt idx="19181">
                  <c:v>2.3199999999999998</c:v>
                </c:pt>
                <c:pt idx="19182">
                  <c:v>2.3199999999999998</c:v>
                </c:pt>
                <c:pt idx="19183">
                  <c:v>3.4117647058823528</c:v>
                </c:pt>
                <c:pt idx="19184">
                  <c:v>3.625</c:v>
                </c:pt>
                <c:pt idx="19185">
                  <c:v>2.7619047619047619</c:v>
                </c:pt>
                <c:pt idx="19186">
                  <c:v>1.9333333333333333</c:v>
                </c:pt>
                <c:pt idx="19187">
                  <c:v>3.2222222222222223</c:v>
                </c:pt>
                <c:pt idx="19188">
                  <c:v>2.1481481481481484</c:v>
                </c:pt>
                <c:pt idx="19189">
                  <c:v>3.0526315789473686</c:v>
                </c:pt>
                <c:pt idx="19190">
                  <c:v>3.0526315789473686</c:v>
                </c:pt>
                <c:pt idx="19191">
                  <c:v>2.9</c:v>
                </c:pt>
                <c:pt idx="19192">
                  <c:v>2.3199999999999998</c:v>
                </c:pt>
                <c:pt idx="19193">
                  <c:v>2.7619047619047619</c:v>
                </c:pt>
                <c:pt idx="19194">
                  <c:v>2.9</c:v>
                </c:pt>
                <c:pt idx="19195">
                  <c:v>2.3199999999999998</c:v>
                </c:pt>
                <c:pt idx="19196">
                  <c:v>3.625</c:v>
                </c:pt>
                <c:pt idx="19197">
                  <c:v>3.625</c:v>
                </c:pt>
                <c:pt idx="19198">
                  <c:v>2.3199999999999998</c:v>
                </c:pt>
                <c:pt idx="19199">
                  <c:v>2.6363636363636362</c:v>
                </c:pt>
                <c:pt idx="19200">
                  <c:v>2.5217391304347827</c:v>
                </c:pt>
                <c:pt idx="19201">
                  <c:v>3.2222222222222223</c:v>
                </c:pt>
                <c:pt idx="19202">
                  <c:v>2.7619047619047619</c:v>
                </c:pt>
                <c:pt idx="19203">
                  <c:v>3.625</c:v>
                </c:pt>
                <c:pt idx="19204">
                  <c:v>3.625</c:v>
                </c:pt>
                <c:pt idx="19205">
                  <c:v>3.0526315789473686</c:v>
                </c:pt>
                <c:pt idx="19206">
                  <c:v>2.4166666666666665</c:v>
                </c:pt>
                <c:pt idx="19207">
                  <c:v>3.4117647058823528</c:v>
                </c:pt>
                <c:pt idx="19208">
                  <c:v>3.8666666666666667</c:v>
                </c:pt>
                <c:pt idx="19209">
                  <c:v>2.6363636363636362</c:v>
                </c:pt>
                <c:pt idx="19210">
                  <c:v>3.4117647058823528</c:v>
                </c:pt>
                <c:pt idx="19211">
                  <c:v>3.0526315789473686</c:v>
                </c:pt>
                <c:pt idx="19212">
                  <c:v>3.0526315789473686</c:v>
                </c:pt>
                <c:pt idx="19213">
                  <c:v>1.6571428571428573</c:v>
                </c:pt>
                <c:pt idx="19214">
                  <c:v>3.8666666666666667</c:v>
                </c:pt>
                <c:pt idx="19215">
                  <c:v>1.6571428571428573</c:v>
                </c:pt>
                <c:pt idx="19216">
                  <c:v>3.4117647058823528</c:v>
                </c:pt>
                <c:pt idx="19217">
                  <c:v>2.7619047619047619</c:v>
                </c:pt>
                <c:pt idx="19218">
                  <c:v>2.5217391304347827</c:v>
                </c:pt>
                <c:pt idx="19219">
                  <c:v>3.2222222222222223</c:v>
                </c:pt>
                <c:pt idx="19220">
                  <c:v>2.5217391304347827</c:v>
                </c:pt>
                <c:pt idx="19221">
                  <c:v>2.5217391304347827</c:v>
                </c:pt>
                <c:pt idx="19222">
                  <c:v>2.9</c:v>
                </c:pt>
                <c:pt idx="19223">
                  <c:v>2.9</c:v>
                </c:pt>
                <c:pt idx="19224">
                  <c:v>2.9</c:v>
                </c:pt>
                <c:pt idx="19225">
                  <c:v>2.9</c:v>
                </c:pt>
                <c:pt idx="19226">
                  <c:v>2.9</c:v>
                </c:pt>
                <c:pt idx="19227">
                  <c:v>1.9333333333333333</c:v>
                </c:pt>
                <c:pt idx="19228">
                  <c:v>2.4166666666666665</c:v>
                </c:pt>
                <c:pt idx="19229">
                  <c:v>1.7575757575757576</c:v>
                </c:pt>
                <c:pt idx="19230">
                  <c:v>2.3199999999999998</c:v>
                </c:pt>
                <c:pt idx="19231">
                  <c:v>3.2222222222222223</c:v>
                </c:pt>
                <c:pt idx="19232">
                  <c:v>2.4166666666666665</c:v>
                </c:pt>
                <c:pt idx="19233">
                  <c:v>2.1481481481481484</c:v>
                </c:pt>
                <c:pt idx="19234">
                  <c:v>3.0526315789473686</c:v>
                </c:pt>
                <c:pt idx="19235">
                  <c:v>4.833333333333333</c:v>
                </c:pt>
                <c:pt idx="19236">
                  <c:v>2.9</c:v>
                </c:pt>
                <c:pt idx="19237">
                  <c:v>2.6363636363636362</c:v>
                </c:pt>
                <c:pt idx="19238">
                  <c:v>2.8095238095238093</c:v>
                </c:pt>
                <c:pt idx="19239">
                  <c:v>2.1071428571428572</c:v>
                </c:pt>
                <c:pt idx="19240">
                  <c:v>3.9333333333333331</c:v>
                </c:pt>
                <c:pt idx="19241">
                  <c:v>3.4705882352941178</c:v>
                </c:pt>
                <c:pt idx="19242">
                  <c:v>2.8095238095238093</c:v>
                </c:pt>
                <c:pt idx="19243">
                  <c:v>2.1851851851851851</c:v>
                </c:pt>
                <c:pt idx="19244">
                  <c:v>2.4583333333333335</c:v>
                </c:pt>
                <c:pt idx="19245">
                  <c:v>3.6875</c:v>
                </c:pt>
                <c:pt idx="19246">
                  <c:v>2.8095238095238093</c:v>
                </c:pt>
                <c:pt idx="19247">
                  <c:v>3.1052631578947367</c:v>
                </c:pt>
                <c:pt idx="19248">
                  <c:v>2.1071428571428572</c:v>
                </c:pt>
                <c:pt idx="19249">
                  <c:v>2.0344827586206895</c:v>
                </c:pt>
                <c:pt idx="19250">
                  <c:v>3.6875</c:v>
                </c:pt>
                <c:pt idx="19251">
                  <c:v>3.2777777777777777</c:v>
                </c:pt>
                <c:pt idx="19252">
                  <c:v>2.1851851851851851</c:v>
                </c:pt>
                <c:pt idx="19253">
                  <c:v>3.1052631578947367</c:v>
                </c:pt>
                <c:pt idx="19254">
                  <c:v>3.4705882352941178</c:v>
                </c:pt>
                <c:pt idx="19255">
                  <c:v>2.6818181818181817</c:v>
                </c:pt>
                <c:pt idx="19256">
                  <c:v>2.4583333333333335</c:v>
                </c:pt>
                <c:pt idx="19257">
                  <c:v>3.2777777777777777</c:v>
                </c:pt>
                <c:pt idx="19258">
                  <c:v>3.6875</c:v>
                </c:pt>
                <c:pt idx="19259">
                  <c:v>2.5652173913043477</c:v>
                </c:pt>
                <c:pt idx="19260">
                  <c:v>3.1052631578947367</c:v>
                </c:pt>
                <c:pt idx="19261">
                  <c:v>3.9333333333333331</c:v>
                </c:pt>
                <c:pt idx="19262">
                  <c:v>3.4705882352941178</c:v>
                </c:pt>
                <c:pt idx="19263">
                  <c:v>3.4705882352941178</c:v>
                </c:pt>
                <c:pt idx="19264">
                  <c:v>3.6875</c:v>
                </c:pt>
                <c:pt idx="19265">
                  <c:v>2.95</c:v>
                </c:pt>
                <c:pt idx="19266">
                  <c:v>3.2777777777777777</c:v>
                </c:pt>
                <c:pt idx="19267">
                  <c:v>2.95</c:v>
                </c:pt>
                <c:pt idx="19268">
                  <c:v>2.1071428571428572</c:v>
                </c:pt>
                <c:pt idx="19269">
                  <c:v>3.6875</c:v>
                </c:pt>
                <c:pt idx="19270">
                  <c:v>3.1052631578947367</c:v>
                </c:pt>
                <c:pt idx="19271">
                  <c:v>1.903225806451613</c:v>
                </c:pt>
                <c:pt idx="19272">
                  <c:v>2.95</c:v>
                </c:pt>
                <c:pt idx="19273">
                  <c:v>2.6818181818181817</c:v>
                </c:pt>
                <c:pt idx="19274">
                  <c:v>2.4583333333333335</c:v>
                </c:pt>
                <c:pt idx="19275">
                  <c:v>3.6875</c:v>
                </c:pt>
                <c:pt idx="19276">
                  <c:v>2.6818181818181817</c:v>
                </c:pt>
                <c:pt idx="19277">
                  <c:v>2.95</c:v>
                </c:pt>
                <c:pt idx="19278">
                  <c:v>2.6818181818181817</c:v>
                </c:pt>
                <c:pt idx="19279">
                  <c:v>2.6818181818181817</c:v>
                </c:pt>
                <c:pt idx="19280">
                  <c:v>2.95</c:v>
                </c:pt>
                <c:pt idx="19281">
                  <c:v>2.6818181818181817</c:v>
                </c:pt>
                <c:pt idx="19282">
                  <c:v>2.4583333333333335</c:v>
                </c:pt>
                <c:pt idx="19283">
                  <c:v>3.4705882352941178</c:v>
                </c:pt>
                <c:pt idx="19284">
                  <c:v>2.4583333333333335</c:v>
                </c:pt>
                <c:pt idx="19285">
                  <c:v>2.8095238095238093</c:v>
                </c:pt>
                <c:pt idx="19286">
                  <c:v>3.1052631578947367</c:v>
                </c:pt>
                <c:pt idx="19287">
                  <c:v>3.1052631578947367</c:v>
                </c:pt>
                <c:pt idx="19288">
                  <c:v>1.2553191489361701</c:v>
                </c:pt>
                <c:pt idx="19289">
                  <c:v>2.4583333333333335</c:v>
                </c:pt>
                <c:pt idx="19290">
                  <c:v>4.916666666666667</c:v>
                </c:pt>
                <c:pt idx="19291">
                  <c:v>2.5652173913043477</c:v>
                </c:pt>
                <c:pt idx="19292">
                  <c:v>2.36</c:v>
                </c:pt>
                <c:pt idx="19293">
                  <c:v>3.9333333333333331</c:v>
                </c:pt>
                <c:pt idx="19294">
                  <c:v>3.1052631578947367</c:v>
                </c:pt>
                <c:pt idx="19295">
                  <c:v>2.6818181818181817</c:v>
                </c:pt>
                <c:pt idx="19296">
                  <c:v>1.6857142857142857</c:v>
                </c:pt>
                <c:pt idx="19297">
                  <c:v>2.6818181818181817</c:v>
                </c:pt>
                <c:pt idx="19298">
                  <c:v>3.6875</c:v>
                </c:pt>
                <c:pt idx="19299">
                  <c:v>2.6818181818181817</c:v>
                </c:pt>
                <c:pt idx="19300">
                  <c:v>3.9333333333333331</c:v>
                </c:pt>
                <c:pt idx="19301">
                  <c:v>3.1052631578947367</c:v>
                </c:pt>
                <c:pt idx="19302">
                  <c:v>1.7352941176470589</c:v>
                </c:pt>
                <c:pt idx="19303">
                  <c:v>1.903225806451613</c:v>
                </c:pt>
                <c:pt idx="19304">
                  <c:v>2.1071428571428572</c:v>
                </c:pt>
                <c:pt idx="19305">
                  <c:v>2.2692307692307692</c:v>
                </c:pt>
                <c:pt idx="19306">
                  <c:v>2.95</c:v>
                </c:pt>
                <c:pt idx="19307">
                  <c:v>3.4705882352941178</c:v>
                </c:pt>
                <c:pt idx="19308">
                  <c:v>3.9333333333333331</c:v>
                </c:pt>
                <c:pt idx="19309">
                  <c:v>2.8095238095238093</c:v>
                </c:pt>
                <c:pt idx="19310">
                  <c:v>2.4583333333333335</c:v>
                </c:pt>
                <c:pt idx="19311">
                  <c:v>1.3720930232558139</c:v>
                </c:pt>
                <c:pt idx="19312">
                  <c:v>3.6875</c:v>
                </c:pt>
                <c:pt idx="19313">
                  <c:v>3.1052631578947367</c:v>
                </c:pt>
                <c:pt idx="19314">
                  <c:v>2.36</c:v>
                </c:pt>
                <c:pt idx="19315">
                  <c:v>3.2777777777777777</c:v>
                </c:pt>
                <c:pt idx="19316">
                  <c:v>2.36</c:v>
                </c:pt>
                <c:pt idx="19317">
                  <c:v>1.4750000000000001</c:v>
                </c:pt>
                <c:pt idx="19318">
                  <c:v>2.5652173913043477</c:v>
                </c:pt>
                <c:pt idx="19319">
                  <c:v>2.1071428571428572</c:v>
                </c:pt>
                <c:pt idx="19320">
                  <c:v>2.5652173913043477</c:v>
                </c:pt>
                <c:pt idx="19321">
                  <c:v>2.95</c:v>
                </c:pt>
                <c:pt idx="19322">
                  <c:v>2.9444444444444446</c:v>
                </c:pt>
                <c:pt idx="19323">
                  <c:v>3.1052631578947367</c:v>
                </c:pt>
                <c:pt idx="19324">
                  <c:v>3.4705882352941178</c:v>
                </c:pt>
                <c:pt idx="19325">
                  <c:v>2.2692307692307692</c:v>
                </c:pt>
                <c:pt idx="19326">
                  <c:v>2.8095238095238093</c:v>
                </c:pt>
                <c:pt idx="19327">
                  <c:v>3.4705882352941178</c:v>
                </c:pt>
                <c:pt idx="19328">
                  <c:v>2.8095238095238093</c:v>
                </c:pt>
                <c:pt idx="19329">
                  <c:v>2.6818181818181817</c:v>
                </c:pt>
                <c:pt idx="19330">
                  <c:v>2.2692307692307692</c:v>
                </c:pt>
                <c:pt idx="19331">
                  <c:v>3.6875</c:v>
                </c:pt>
                <c:pt idx="19332">
                  <c:v>2.4583333333333335</c:v>
                </c:pt>
                <c:pt idx="19333">
                  <c:v>4.2142857142857144</c:v>
                </c:pt>
                <c:pt idx="19334">
                  <c:v>3.4705882352941178</c:v>
                </c:pt>
                <c:pt idx="19335">
                  <c:v>3.75</c:v>
                </c:pt>
                <c:pt idx="19336">
                  <c:v>0</c:v>
                </c:pt>
                <c:pt idx="19337">
                  <c:v>3.3333333333333335</c:v>
                </c:pt>
                <c:pt idx="19338">
                  <c:v>2.8571428571428572</c:v>
                </c:pt>
                <c:pt idx="19339">
                  <c:v>4.2857142857142856</c:v>
                </c:pt>
                <c:pt idx="19340">
                  <c:v>3.5294117647058822</c:v>
                </c:pt>
                <c:pt idx="19341">
                  <c:v>3.3333333333333335</c:v>
                </c:pt>
                <c:pt idx="19342">
                  <c:v>3</c:v>
                </c:pt>
                <c:pt idx="19343">
                  <c:v>2.4</c:v>
                </c:pt>
                <c:pt idx="19344">
                  <c:v>3.5294117647058822</c:v>
                </c:pt>
                <c:pt idx="19345">
                  <c:v>3</c:v>
                </c:pt>
                <c:pt idx="19346">
                  <c:v>1.5789473684210527</c:v>
                </c:pt>
                <c:pt idx="19347">
                  <c:v>3</c:v>
                </c:pt>
                <c:pt idx="19348">
                  <c:v>3.75</c:v>
                </c:pt>
                <c:pt idx="19349">
                  <c:v>2.6086956521739131</c:v>
                </c:pt>
                <c:pt idx="19350">
                  <c:v>3.1578947368421053</c:v>
                </c:pt>
                <c:pt idx="19351">
                  <c:v>3.3333333333333335</c:v>
                </c:pt>
                <c:pt idx="19352">
                  <c:v>3.5294117647058822</c:v>
                </c:pt>
                <c:pt idx="19353">
                  <c:v>3.5294117647058822</c:v>
                </c:pt>
                <c:pt idx="19354">
                  <c:v>3</c:v>
                </c:pt>
                <c:pt idx="19355">
                  <c:v>4</c:v>
                </c:pt>
                <c:pt idx="19356">
                  <c:v>2.6086956521739131</c:v>
                </c:pt>
                <c:pt idx="19357">
                  <c:v>3.5294117647058822</c:v>
                </c:pt>
                <c:pt idx="19358">
                  <c:v>2.6086956521739131</c:v>
                </c:pt>
                <c:pt idx="19359">
                  <c:v>3</c:v>
                </c:pt>
                <c:pt idx="19360">
                  <c:v>3.1578947368421053</c:v>
                </c:pt>
                <c:pt idx="19361">
                  <c:v>2.6086956521739131</c:v>
                </c:pt>
                <c:pt idx="19362">
                  <c:v>2.8571428571428572</c:v>
                </c:pt>
                <c:pt idx="19363">
                  <c:v>3.3333333333333335</c:v>
                </c:pt>
                <c:pt idx="19364">
                  <c:v>2.2222222222222223</c:v>
                </c:pt>
                <c:pt idx="19365">
                  <c:v>3.3333333333333335</c:v>
                </c:pt>
                <c:pt idx="19366">
                  <c:v>1.935483870967742</c:v>
                </c:pt>
                <c:pt idx="19367">
                  <c:v>3.1578947368421053</c:v>
                </c:pt>
                <c:pt idx="19368">
                  <c:v>3.3333333333333335</c:v>
                </c:pt>
                <c:pt idx="19369">
                  <c:v>3.5294117647058822</c:v>
                </c:pt>
                <c:pt idx="19370">
                  <c:v>2.5</c:v>
                </c:pt>
                <c:pt idx="19371">
                  <c:v>3.5294117647058822</c:v>
                </c:pt>
                <c:pt idx="19372">
                  <c:v>3.5294117647058822</c:v>
                </c:pt>
                <c:pt idx="19373">
                  <c:v>2.7272727272727271</c:v>
                </c:pt>
                <c:pt idx="19374">
                  <c:v>2.3076923076923075</c:v>
                </c:pt>
                <c:pt idx="19375">
                  <c:v>4</c:v>
                </c:pt>
                <c:pt idx="19376">
                  <c:v>2.5</c:v>
                </c:pt>
                <c:pt idx="19377">
                  <c:v>3</c:v>
                </c:pt>
                <c:pt idx="19378">
                  <c:v>2.7272727272727271</c:v>
                </c:pt>
                <c:pt idx="19379">
                  <c:v>2.5</c:v>
                </c:pt>
                <c:pt idx="19380">
                  <c:v>3.3333333333333335</c:v>
                </c:pt>
                <c:pt idx="19381">
                  <c:v>2.8571428571428572</c:v>
                </c:pt>
                <c:pt idx="19382">
                  <c:v>2.4</c:v>
                </c:pt>
                <c:pt idx="19383">
                  <c:v>2.8571428571428572</c:v>
                </c:pt>
                <c:pt idx="19384">
                  <c:v>3</c:v>
                </c:pt>
                <c:pt idx="19385">
                  <c:v>2.5</c:v>
                </c:pt>
                <c:pt idx="19386">
                  <c:v>4.615384615384615</c:v>
                </c:pt>
                <c:pt idx="19387">
                  <c:v>3</c:v>
                </c:pt>
                <c:pt idx="19388">
                  <c:v>3</c:v>
                </c:pt>
                <c:pt idx="19389">
                  <c:v>3</c:v>
                </c:pt>
                <c:pt idx="19390">
                  <c:v>2.5</c:v>
                </c:pt>
                <c:pt idx="19391">
                  <c:v>3.5294117647058822</c:v>
                </c:pt>
                <c:pt idx="19392">
                  <c:v>3.1578947368421053</c:v>
                </c:pt>
                <c:pt idx="19393">
                  <c:v>2.7272727272727271</c:v>
                </c:pt>
                <c:pt idx="19394">
                  <c:v>2.5</c:v>
                </c:pt>
                <c:pt idx="19395">
                  <c:v>3.1578947368421053</c:v>
                </c:pt>
                <c:pt idx="19396">
                  <c:v>2.0689655172413794</c:v>
                </c:pt>
                <c:pt idx="19397">
                  <c:v>3.5294117647058822</c:v>
                </c:pt>
                <c:pt idx="19398">
                  <c:v>3.3333333333333335</c:v>
                </c:pt>
                <c:pt idx="19399">
                  <c:v>2.6086956521739131</c:v>
                </c:pt>
                <c:pt idx="19400">
                  <c:v>2.1428571428571428</c:v>
                </c:pt>
                <c:pt idx="19401">
                  <c:v>2.6086956521739131</c:v>
                </c:pt>
                <c:pt idx="19402">
                  <c:v>2.7272727272727271</c:v>
                </c:pt>
                <c:pt idx="19403">
                  <c:v>3</c:v>
                </c:pt>
                <c:pt idx="19404">
                  <c:v>2.5</c:v>
                </c:pt>
                <c:pt idx="19405">
                  <c:v>2.7272727272727271</c:v>
                </c:pt>
                <c:pt idx="19406">
                  <c:v>2.8571428571428572</c:v>
                </c:pt>
                <c:pt idx="19407">
                  <c:v>2</c:v>
                </c:pt>
                <c:pt idx="19408">
                  <c:v>3</c:v>
                </c:pt>
                <c:pt idx="19409">
                  <c:v>3.3333333333333335</c:v>
                </c:pt>
                <c:pt idx="19410">
                  <c:v>2.8571428571428572</c:v>
                </c:pt>
                <c:pt idx="19411">
                  <c:v>3.1578947368421053</c:v>
                </c:pt>
                <c:pt idx="19412">
                  <c:v>3</c:v>
                </c:pt>
                <c:pt idx="19413">
                  <c:v>1.875</c:v>
                </c:pt>
                <c:pt idx="19414">
                  <c:v>2.8571428571428572</c:v>
                </c:pt>
                <c:pt idx="19415">
                  <c:v>2.0689655172413794</c:v>
                </c:pt>
                <c:pt idx="19416">
                  <c:v>3.1578947368421053</c:v>
                </c:pt>
                <c:pt idx="19417">
                  <c:v>2.5</c:v>
                </c:pt>
                <c:pt idx="19418">
                  <c:v>2.2222222222222223</c:v>
                </c:pt>
                <c:pt idx="19419">
                  <c:v>3.3333333333333335</c:v>
                </c:pt>
                <c:pt idx="19420">
                  <c:v>2.7272727272727271</c:v>
                </c:pt>
                <c:pt idx="19421">
                  <c:v>4.615384615384615</c:v>
                </c:pt>
                <c:pt idx="19422">
                  <c:v>2.6086956521739131</c:v>
                </c:pt>
                <c:pt idx="19423">
                  <c:v>4</c:v>
                </c:pt>
                <c:pt idx="19424">
                  <c:v>2.8571428571428572</c:v>
                </c:pt>
                <c:pt idx="19425">
                  <c:v>4.615384615384615</c:v>
                </c:pt>
                <c:pt idx="19426">
                  <c:v>2.6086956521739131</c:v>
                </c:pt>
                <c:pt idx="19427">
                  <c:v>2.6086956521739131</c:v>
                </c:pt>
                <c:pt idx="19428">
                  <c:v>3.3333333333333335</c:v>
                </c:pt>
                <c:pt idx="19429">
                  <c:v>3.5294117647058822</c:v>
                </c:pt>
                <c:pt idx="19430">
                  <c:v>3.5294117647058822</c:v>
                </c:pt>
                <c:pt idx="19431">
                  <c:v>3.75</c:v>
                </c:pt>
                <c:pt idx="19432">
                  <c:v>2.6086956521739131</c:v>
                </c:pt>
                <c:pt idx="19433">
                  <c:v>2.8571428571428572</c:v>
                </c:pt>
                <c:pt idx="19434">
                  <c:v>3</c:v>
                </c:pt>
                <c:pt idx="19435">
                  <c:v>3.1578947368421053</c:v>
                </c:pt>
                <c:pt idx="19436">
                  <c:v>4.2857142857142856</c:v>
                </c:pt>
                <c:pt idx="19437">
                  <c:v>3.1578947368421053</c:v>
                </c:pt>
                <c:pt idx="19438">
                  <c:v>3</c:v>
                </c:pt>
                <c:pt idx="19439">
                  <c:v>3.75</c:v>
                </c:pt>
                <c:pt idx="19440">
                  <c:v>2.5</c:v>
                </c:pt>
                <c:pt idx="19441">
                  <c:v>3</c:v>
                </c:pt>
                <c:pt idx="19442">
                  <c:v>2.8571428571428572</c:v>
                </c:pt>
                <c:pt idx="19443">
                  <c:v>2.5</c:v>
                </c:pt>
                <c:pt idx="19444">
                  <c:v>3.5294117647058822</c:v>
                </c:pt>
                <c:pt idx="19445">
                  <c:v>3.05</c:v>
                </c:pt>
                <c:pt idx="19446">
                  <c:v>3.3888888888888888</c:v>
                </c:pt>
                <c:pt idx="19447">
                  <c:v>3.3888888888888888</c:v>
                </c:pt>
                <c:pt idx="19448">
                  <c:v>2.3461538461538463</c:v>
                </c:pt>
                <c:pt idx="19449">
                  <c:v>5.083333333333333</c:v>
                </c:pt>
                <c:pt idx="19450">
                  <c:v>2.5416666666666665</c:v>
                </c:pt>
                <c:pt idx="19451">
                  <c:v>3.3888888888888888</c:v>
                </c:pt>
                <c:pt idx="19452">
                  <c:v>1.967741935483871</c:v>
                </c:pt>
                <c:pt idx="19453">
                  <c:v>2.2592592592592591</c:v>
                </c:pt>
                <c:pt idx="19454">
                  <c:v>3.5882352941176472</c:v>
                </c:pt>
                <c:pt idx="19455">
                  <c:v>2.5416666666666665</c:v>
                </c:pt>
                <c:pt idx="19456">
                  <c:v>3.8125</c:v>
                </c:pt>
                <c:pt idx="19457">
                  <c:v>1.6944444444444444</c:v>
                </c:pt>
                <c:pt idx="19458">
                  <c:v>2.652173913043478</c:v>
                </c:pt>
                <c:pt idx="19459">
                  <c:v>2.5416666666666665</c:v>
                </c:pt>
                <c:pt idx="19460">
                  <c:v>2.103448275862069</c:v>
                </c:pt>
                <c:pt idx="19461">
                  <c:v>3.2105263157894739</c:v>
                </c:pt>
                <c:pt idx="19462">
                  <c:v>2.0333333333333332</c:v>
                </c:pt>
                <c:pt idx="19463">
                  <c:v>2.652173913043478</c:v>
                </c:pt>
                <c:pt idx="19464">
                  <c:v>2.9047619047619047</c:v>
                </c:pt>
                <c:pt idx="19465">
                  <c:v>2.5416666666666665</c:v>
                </c:pt>
                <c:pt idx="19466">
                  <c:v>2.7727272727272729</c:v>
                </c:pt>
                <c:pt idx="19467">
                  <c:v>2.7727272727272729</c:v>
                </c:pt>
                <c:pt idx="19468">
                  <c:v>3.05</c:v>
                </c:pt>
                <c:pt idx="19469">
                  <c:v>2.652173913043478</c:v>
                </c:pt>
                <c:pt idx="19470">
                  <c:v>3.2105263157894739</c:v>
                </c:pt>
                <c:pt idx="19471">
                  <c:v>3.3888888888888888</c:v>
                </c:pt>
                <c:pt idx="19472">
                  <c:v>2.9047619047619047</c:v>
                </c:pt>
                <c:pt idx="19473">
                  <c:v>2.7727272727272729</c:v>
                </c:pt>
                <c:pt idx="19474">
                  <c:v>3.3888888888888888</c:v>
                </c:pt>
                <c:pt idx="19475">
                  <c:v>2.44</c:v>
                </c:pt>
                <c:pt idx="19476">
                  <c:v>2.5416666666666665</c:v>
                </c:pt>
                <c:pt idx="19477">
                  <c:v>3.5882352941176472</c:v>
                </c:pt>
                <c:pt idx="19478">
                  <c:v>3.2105263157894739</c:v>
                </c:pt>
                <c:pt idx="19479">
                  <c:v>1.967741935483871</c:v>
                </c:pt>
                <c:pt idx="19480">
                  <c:v>3.3888888888888888</c:v>
                </c:pt>
                <c:pt idx="19481">
                  <c:v>2.652173913043478</c:v>
                </c:pt>
                <c:pt idx="19482">
                  <c:v>3.5882352941176472</c:v>
                </c:pt>
                <c:pt idx="19483">
                  <c:v>3.3888888888888888</c:v>
                </c:pt>
                <c:pt idx="19484">
                  <c:v>4.6923076923076925</c:v>
                </c:pt>
                <c:pt idx="19485">
                  <c:v>2.7727272727272729</c:v>
                </c:pt>
                <c:pt idx="19486">
                  <c:v>2.9047619047619047</c:v>
                </c:pt>
                <c:pt idx="19487">
                  <c:v>2.652173913043478</c:v>
                </c:pt>
                <c:pt idx="19488">
                  <c:v>2.9047619047619047</c:v>
                </c:pt>
                <c:pt idx="19489">
                  <c:v>2.652173913043478</c:v>
                </c:pt>
                <c:pt idx="19490">
                  <c:v>3.05</c:v>
                </c:pt>
                <c:pt idx="19491">
                  <c:v>2.5416666666666665</c:v>
                </c:pt>
                <c:pt idx="19492">
                  <c:v>3.2105263157894739</c:v>
                </c:pt>
                <c:pt idx="19493">
                  <c:v>2.44</c:v>
                </c:pt>
                <c:pt idx="19494">
                  <c:v>3.5882352941176472</c:v>
                </c:pt>
                <c:pt idx="19495">
                  <c:v>3.5882352941176472</c:v>
                </c:pt>
                <c:pt idx="19496">
                  <c:v>2.9047619047619047</c:v>
                </c:pt>
                <c:pt idx="19497">
                  <c:v>2.652173913043478</c:v>
                </c:pt>
                <c:pt idx="19498">
                  <c:v>5.083333333333333</c:v>
                </c:pt>
                <c:pt idx="19499">
                  <c:v>2.7727272727272729</c:v>
                </c:pt>
                <c:pt idx="19500">
                  <c:v>2.652173913043478</c:v>
                </c:pt>
                <c:pt idx="19501">
                  <c:v>2.652173913043478</c:v>
                </c:pt>
                <c:pt idx="19502">
                  <c:v>2.9047619047619047</c:v>
                </c:pt>
                <c:pt idx="19503">
                  <c:v>3.2105263157894739</c:v>
                </c:pt>
                <c:pt idx="19504">
                  <c:v>2.9047619047619047</c:v>
                </c:pt>
                <c:pt idx="19505">
                  <c:v>2.7727272727272729</c:v>
                </c:pt>
                <c:pt idx="19506">
                  <c:v>3.05</c:v>
                </c:pt>
                <c:pt idx="19507">
                  <c:v>2.2592592592592591</c:v>
                </c:pt>
                <c:pt idx="19508">
                  <c:v>3.05</c:v>
                </c:pt>
                <c:pt idx="19509">
                  <c:v>3.05</c:v>
                </c:pt>
                <c:pt idx="19510">
                  <c:v>4.0666666666666664</c:v>
                </c:pt>
                <c:pt idx="19511">
                  <c:v>2.103448275862069</c:v>
                </c:pt>
                <c:pt idx="19512">
                  <c:v>2.652173913043478</c:v>
                </c:pt>
                <c:pt idx="19513">
                  <c:v>3.5882352941176472</c:v>
                </c:pt>
                <c:pt idx="19514">
                  <c:v>2.7727272727272729</c:v>
                </c:pt>
                <c:pt idx="19515">
                  <c:v>3.05</c:v>
                </c:pt>
                <c:pt idx="19516">
                  <c:v>3.05</c:v>
                </c:pt>
                <c:pt idx="19517">
                  <c:v>4.3571428571428568</c:v>
                </c:pt>
                <c:pt idx="19518">
                  <c:v>3.05</c:v>
                </c:pt>
                <c:pt idx="19519">
                  <c:v>2.652173913043478</c:v>
                </c:pt>
                <c:pt idx="19520">
                  <c:v>2.2592592592592591</c:v>
                </c:pt>
                <c:pt idx="19521">
                  <c:v>3.3888888888888888</c:v>
                </c:pt>
                <c:pt idx="19522">
                  <c:v>3.3888888888888888</c:v>
                </c:pt>
                <c:pt idx="19523">
                  <c:v>2.9047619047619047</c:v>
                </c:pt>
                <c:pt idx="19524">
                  <c:v>2.9047619047619047</c:v>
                </c:pt>
                <c:pt idx="19525">
                  <c:v>2.7727272727272729</c:v>
                </c:pt>
                <c:pt idx="19526">
                  <c:v>2.44</c:v>
                </c:pt>
                <c:pt idx="19527">
                  <c:v>3.05</c:v>
                </c:pt>
                <c:pt idx="19528">
                  <c:v>2.44</c:v>
                </c:pt>
                <c:pt idx="19529">
                  <c:v>3.8125</c:v>
                </c:pt>
                <c:pt idx="19530">
                  <c:v>2.5416666666666665</c:v>
                </c:pt>
                <c:pt idx="19531">
                  <c:v>3.05</c:v>
                </c:pt>
                <c:pt idx="19532">
                  <c:v>1.7941176470588236</c:v>
                </c:pt>
                <c:pt idx="19533">
                  <c:v>2.3461538461538463</c:v>
                </c:pt>
                <c:pt idx="19534">
                  <c:v>2.9047619047619047</c:v>
                </c:pt>
                <c:pt idx="19535">
                  <c:v>3.3888888888888888</c:v>
                </c:pt>
                <c:pt idx="19536">
                  <c:v>2.652173913043478</c:v>
                </c:pt>
                <c:pt idx="19537">
                  <c:v>4.6923076923076925</c:v>
                </c:pt>
                <c:pt idx="19538">
                  <c:v>3.05</c:v>
                </c:pt>
                <c:pt idx="19539">
                  <c:v>2.652173913043478</c:v>
                </c:pt>
                <c:pt idx="19540">
                  <c:v>2.9047619047619047</c:v>
                </c:pt>
                <c:pt idx="19541">
                  <c:v>2.44</c:v>
                </c:pt>
                <c:pt idx="19542">
                  <c:v>2.2592592592592591</c:v>
                </c:pt>
                <c:pt idx="19543">
                  <c:v>4.0666666666666664</c:v>
                </c:pt>
                <c:pt idx="19544">
                  <c:v>3.5882352941176472</c:v>
                </c:pt>
                <c:pt idx="19545">
                  <c:v>3.05</c:v>
                </c:pt>
                <c:pt idx="19546">
                  <c:v>3.3888888888888888</c:v>
                </c:pt>
                <c:pt idx="19547">
                  <c:v>2.9047619047619047</c:v>
                </c:pt>
                <c:pt idx="19548">
                  <c:v>2.9047619047619047</c:v>
                </c:pt>
                <c:pt idx="19549">
                  <c:v>2.7727272727272729</c:v>
                </c:pt>
                <c:pt idx="19550">
                  <c:v>2.7727272727272729</c:v>
                </c:pt>
                <c:pt idx="19551">
                  <c:v>2.9047619047619047</c:v>
                </c:pt>
                <c:pt idx="19552">
                  <c:v>2.7727272727272729</c:v>
                </c:pt>
                <c:pt idx="19553">
                  <c:v>3.2105263157894739</c:v>
                </c:pt>
                <c:pt idx="19554">
                  <c:v>3.3888888888888888</c:v>
                </c:pt>
                <c:pt idx="19555">
                  <c:v>3.8125</c:v>
                </c:pt>
                <c:pt idx="19556">
                  <c:v>1.5641025641025641</c:v>
                </c:pt>
                <c:pt idx="19557">
                  <c:v>2.8181818181818183</c:v>
                </c:pt>
                <c:pt idx="19558">
                  <c:v>2.6956521739130435</c:v>
                </c:pt>
                <c:pt idx="19559">
                  <c:v>2.9523809523809526</c:v>
                </c:pt>
                <c:pt idx="19560">
                  <c:v>2.9523809523809526</c:v>
                </c:pt>
                <c:pt idx="19561">
                  <c:v>2.8181818181818183</c:v>
                </c:pt>
                <c:pt idx="19562">
                  <c:v>3.1</c:v>
                </c:pt>
                <c:pt idx="19563">
                  <c:v>2.8181818181818183</c:v>
                </c:pt>
                <c:pt idx="19564">
                  <c:v>3.263157894736842</c:v>
                </c:pt>
                <c:pt idx="19565">
                  <c:v>3.1</c:v>
                </c:pt>
                <c:pt idx="19566">
                  <c:v>2.9523809523809526</c:v>
                </c:pt>
                <c:pt idx="19567">
                  <c:v>4.4285714285714288</c:v>
                </c:pt>
                <c:pt idx="19568">
                  <c:v>3.4444444444444446</c:v>
                </c:pt>
                <c:pt idx="19569">
                  <c:v>3.4444444444444446</c:v>
                </c:pt>
                <c:pt idx="19570">
                  <c:v>3.263157894736842</c:v>
                </c:pt>
                <c:pt idx="19571">
                  <c:v>2.9523809523809526</c:v>
                </c:pt>
                <c:pt idx="19572">
                  <c:v>2.9523809523809526</c:v>
                </c:pt>
                <c:pt idx="19573">
                  <c:v>3.263157894736842</c:v>
                </c:pt>
                <c:pt idx="19574">
                  <c:v>4.4285714285714288</c:v>
                </c:pt>
                <c:pt idx="19575">
                  <c:v>4.1333333333333337</c:v>
                </c:pt>
                <c:pt idx="19576">
                  <c:v>2.6956521739130435</c:v>
                </c:pt>
                <c:pt idx="19577">
                  <c:v>4.1333333333333337</c:v>
                </c:pt>
                <c:pt idx="19578">
                  <c:v>3.6470588235294117</c:v>
                </c:pt>
                <c:pt idx="19579">
                  <c:v>3.263157894736842</c:v>
                </c:pt>
                <c:pt idx="19580">
                  <c:v>3.1</c:v>
                </c:pt>
                <c:pt idx="19581">
                  <c:v>2.5833333333333335</c:v>
                </c:pt>
                <c:pt idx="19582">
                  <c:v>3.875</c:v>
                </c:pt>
                <c:pt idx="19583">
                  <c:v>3.4444444444444446</c:v>
                </c:pt>
                <c:pt idx="19584">
                  <c:v>2.3846153846153846</c:v>
                </c:pt>
                <c:pt idx="19585">
                  <c:v>2.8181818181818183</c:v>
                </c:pt>
                <c:pt idx="19586">
                  <c:v>2.5833333333333335</c:v>
                </c:pt>
                <c:pt idx="19587">
                  <c:v>2.5833333333333335</c:v>
                </c:pt>
                <c:pt idx="19588">
                  <c:v>3.875</c:v>
                </c:pt>
                <c:pt idx="19589">
                  <c:v>4.4285714285714288</c:v>
                </c:pt>
                <c:pt idx="19590">
                  <c:v>2.6956521739130435</c:v>
                </c:pt>
                <c:pt idx="19591">
                  <c:v>2.8181818181818183</c:v>
                </c:pt>
                <c:pt idx="19592">
                  <c:v>1.631578947368421</c:v>
                </c:pt>
                <c:pt idx="19593">
                  <c:v>2.2962962962962963</c:v>
                </c:pt>
                <c:pt idx="19594">
                  <c:v>3.263157894736842</c:v>
                </c:pt>
                <c:pt idx="19595">
                  <c:v>3.1</c:v>
                </c:pt>
                <c:pt idx="19596">
                  <c:v>1.631578947368421</c:v>
                </c:pt>
                <c:pt idx="19597">
                  <c:v>2.8181818181818183</c:v>
                </c:pt>
                <c:pt idx="19598">
                  <c:v>2.2142857142857144</c:v>
                </c:pt>
                <c:pt idx="19599">
                  <c:v>2.8181818181818183</c:v>
                </c:pt>
                <c:pt idx="19600">
                  <c:v>2.6956521739130435</c:v>
                </c:pt>
                <c:pt idx="19601">
                  <c:v>2.48</c:v>
                </c:pt>
                <c:pt idx="19602">
                  <c:v>2.2962962962962963</c:v>
                </c:pt>
                <c:pt idx="19603">
                  <c:v>3.4444444444444446</c:v>
                </c:pt>
                <c:pt idx="19604">
                  <c:v>2.8181818181818183</c:v>
                </c:pt>
                <c:pt idx="19605">
                  <c:v>3.263157894736842</c:v>
                </c:pt>
                <c:pt idx="19606">
                  <c:v>3.6470588235294117</c:v>
                </c:pt>
                <c:pt idx="19607">
                  <c:v>2.9523809523809526</c:v>
                </c:pt>
                <c:pt idx="19608">
                  <c:v>2.48</c:v>
                </c:pt>
                <c:pt idx="19609">
                  <c:v>3.1764705882352939</c:v>
                </c:pt>
                <c:pt idx="19610">
                  <c:v>2.9523809523809526</c:v>
                </c:pt>
                <c:pt idx="19611">
                  <c:v>3.1</c:v>
                </c:pt>
                <c:pt idx="19612">
                  <c:v>2.6956521739130435</c:v>
                </c:pt>
                <c:pt idx="19613">
                  <c:v>1.7222222222222223</c:v>
                </c:pt>
                <c:pt idx="19614">
                  <c:v>3.263157894736842</c:v>
                </c:pt>
                <c:pt idx="19615">
                  <c:v>2.2962962962962963</c:v>
                </c:pt>
                <c:pt idx="19616">
                  <c:v>3.6470588235294117</c:v>
                </c:pt>
                <c:pt idx="19617">
                  <c:v>3.1</c:v>
                </c:pt>
                <c:pt idx="19618">
                  <c:v>2.48</c:v>
                </c:pt>
                <c:pt idx="19619">
                  <c:v>2.9523809523809526</c:v>
                </c:pt>
                <c:pt idx="19620">
                  <c:v>2.8181818181818183</c:v>
                </c:pt>
                <c:pt idx="19621">
                  <c:v>3.1</c:v>
                </c:pt>
                <c:pt idx="19622">
                  <c:v>2.6956521739130435</c:v>
                </c:pt>
                <c:pt idx="19623">
                  <c:v>3.1</c:v>
                </c:pt>
                <c:pt idx="19624">
                  <c:v>3.6470588235294117</c:v>
                </c:pt>
                <c:pt idx="19625">
                  <c:v>2.8181818181818183</c:v>
                </c:pt>
                <c:pt idx="19626">
                  <c:v>3.263157894736842</c:v>
                </c:pt>
                <c:pt idx="19627">
                  <c:v>3.875</c:v>
                </c:pt>
                <c:pt idx="19628">
                  <c:v>3.1</c:v>
                </c:pt>
                <c:pt idx="19629">
                  <c:v>2.6956521739130435</c:v>
                </c:pt>
                <c:pt idx="19630">
                  <c:v>2.0666666666666669</c:v>
                </c:pt>
                <c:pt idx="19631">
                  <c:v>2.3846153846153846</c:v>
                </c:pt>
                <c:pt idx="19632">
                  <c:v>2.48</c:v>
                </c:pt>
                <c:pt idx="19633">
                  <c:v>3.4444444444444446</c:v>
                </c:pt>
                <c:pt idx="19634">
                  <c:v>2.2962962962962963</c:v>
                </c:pt>
                <c:pt idx="19635">
                  <c:v>1.8787878787878789</c:v>
                </c:pt>
                <c:pt idx="19636">
                  <c:v>2.9523809523809526</c:v>
                </c:pt>
                <c:pt idx="19637">
                  <c:v>2.6956521739130435</c:v>
                </c:pt>
                <c:pt idx="19638">
                  <c:v>2</c:v>
                </c:pt>
                <c:pt idx="19639">
                  <c:v>3.1</c:v>
                </c:pt>
                <c:pt idx="19640">
                  <c:v>2.6956521739130435</c:v>
                </c:pt>
                <c:pt idx="19641">
                  <c:v>3.1</c:v>
                </c:pt>
                <c:pt idx="19642">
                  <c:v>3.4444444444444446</c:v>
                </c:pt>
                <c:pt idx="19643">
                  <c:v>2.6956521739130435</c:v>
                </c:pt>
                <c:pt idx="19644">
                  <c:v>2.48</c:v>
                </c:pt>
                <c:pt idx="19645">
                  <c:v>3.6470588235294117</c:v>
                </c:pt>
                <c:pt idx="19646">
                  <c:v>2.8181818181818183</c:v>
                </c:pt>
                <c:pt idx="19647">
                  <c:v>3.4444444444444446</c:v>
                </c:pt>
                <c:pt idx="19648">
                  <c:v>1.7222222222222223</c:v>
                </c:pt>
                <c:pt idx="19649">
                  <c:v>3.263157894736842</c:v>
                </c:pt>
                <c:pt idx="19650">
                  <c:v>2.5833333333333335</c:v>
                </c:pt>
                <c:pt idx="19651">
                  <c:v>2.8636363636363638</c:v>
                </c:pt>
                <c:pt idx="19652">
                  <c:v>2.625</c:v>
                </c:pt>
                <c:pt idx="19653">
                  <c:v>2.032258064516129</c:v>
                </c:pt>
                <c:pt idx="19654">
                  <c:v>2.7391304347826089</c:v>
                </c:pt>
                <c:pt idx="19655">
                  <c:v>3</c:v>
                </c:pt>
                <c:pt idx="19656">
                  <c:v>2.4230769230769229</c:v>
                </c:pt>
                <c:pt idx="19657">
                  <c:v>3.7058823529411766</c:v>
                </c:pt>
                <c:pt idx="19658">
                  <c:v>3</c:v>
                </c:pt>
                <c:pt idx="19659">
                  <c:v>3.5</c:v>
                </c:pt>
                <c:pt idx="19660">
                  <c:v>2.7391304347826089</c:v>
                </c:pt>
                <c:pt idx="19661">
                  <c:v>2.8636363636363638</c:v>
                </c:pt>
                <c:pt idx="19662">
                  <c:v>4.2</c:v>
                </c:pt>
                <c:pt idx="19663">
                  <c:v>2.8333333333333335</c:v>
                </c:pt>
                <c:pt idx="19664">
                  <c:v>2.032258064516129</c:v>
                </c:pt>
                <c:pt idx="19665">
                  <c:v>2.8636363636363638</c:v>
                </c:pt>
                <c:pt idx="19666">
                  <c:v>3.9375</c:v>
                </c:pt>
                <c:pt idx="19667">
                  <c:v>2.8636363636363638</c:v>
                </c:pt>
                <c:pt idx="19668">
                  <c:v>3.3157894736842106</c:v>
                </c:pt>
                <c:pt idx="19669">
                  <c:v>2.8636363636363638</c:v>
                </c:pt>
                <c:pt idx="19670">
                  <c:v>2.4230769230769229</c:v>
                </c:pt>
                <c:pt idx="19671">
                  <c:v>3.5</c:v>
                </c:pt>
                <c:pt idx="19672">
                  <c:v>2.3333333333333335</c:v>
                </c:pt>
                <c:pt idx="19673">
                  <c:v>2.3333333333333335</c:v>
                </c:pt>
                <c:pt idx="19674">
                  <c:v>2.3333333333333335</c:v>
                </c:pt>
                <c:pt idx="19675">
                  <c:v>3.7058823529411766</c:v>
                </c:pt>
                <c:pt idx="19676">
                  <c:v>5.25</c:v>
                </c:pt>
                <c:pt idx="19677">
                  <c:v>2.8636363636363638</c:v>
                </c:pt>
                <c:pt idx="19678">
                  <c:v>3.15</c:v>
                </c:pt>
                <c:pt idx="19679">
                  <c:v>2.7391304347826089</c:v>
                </c:pt>
                <c:pt idx="19680">
                  <c:v>2.8636363636363638</c:v>
                </c:pt>
                <c:pt idx="19681">
                  <c:v>3</c:v>
                </c:pt>
                <c:pt idx="19682">
                  <c:v>3</c:v>
                </c:pt>
                <c:pt idx="19683">
                  <c:v>1.8</c:v>
                </c:pt>
                <c:pt idx="19684">
                  <c:v>2.8636363636363638</c:v>
                </c:pt>
                <c:pt idx="19685">
                  <c:v>2.8636363636363638</c:v>
                </c:pt>
                <c:pt idx="19686">
                  <c:v>3.15</c:v>
                </c:pt>
                <c:pt idx="19687">
                  <c:v>3.3157894736842106</c:v>
                </c:pt>
                <c:pt idx="19688">
                  <c:v>2.8636363636363638</c:v>
                </c:pt>
                <c:pt idx="19689">
                  <c:v>2.52</c:v>
                </c:pt>
                <c:pt idx="19690">
                  <c:v>3.15</c:v>
                </c:pt>
                <c:pt idx="19691">
                  <c:v>2.52</c:v>
                </c:pt>
                <c:pt idx="19692">
                  <c:v>1.4318181818181819</c:v>
                </c:pt>
                <c:pt idx="19693">
                  <c:v>2.7391304347826089</c:v>
                </c:pt>
                <c:pt idx="19694">
                  <c:v>2.8636363636363638</c:v>
                </c:pt>
                <c:pt idx="19695">
                  <c:v>2.3333333333333335</c:v>
                </c:pt>
                <c:pt idx="19696">
                  <c:v>2.625</c:v>
                </c:pt>
                <c:pt idx="19697">
                  <c:v>2.52</c:v>
                </c:pt>
                <c:pt idx="19698">
                  <c:v>2.1724137931034484</c:v>
                </c:pt>
                <c:pt idx="19699">
                  <c:v>2.1</c:v>
                </c:pt>
                <c:pt idx="19700">
                  <c:v>2.625</c:v>
                </c:pt>
                <c:pt idx="19701">
                  <c:v>2.625</c:v>
                </c:pt>
                <c:pt idx="19702">
                  <c:v>2.625</c:v>
                </c:pt>
                <c:pt idx="19703">
                  <c:v>3.15</c:v>
                </c:pt>
                <c:pt idx="19704">
                  <c:v>3</c:v>
                </c:pt>
                <c:pt idx="19705">
                  <c:v>2.4230769230769229</c:v>
                </c:pt>
                <c:pt idx="19706">
                  <c:v>3</c:v>
                </c:pt>
                <c:pt idx="19707">
                  <c:v>3.15</c:v>
                </c:pt>
                <c:pt idx="19708">
                  <c:v>3.7058823529411766</c:v>
                </c:pt>
                <c:pt idx="19709">
                  <c:v>3.3157894736842106</c:v>
                </c:pt>
                <c:pt idx="19710">
                  <c:v>2.625</c:v>
                </c:pt>
                <c:pt idx="19711">
                  <c:v>3.7058823529411766</c:v>
                </c:pt>
                <c:pt idx="19712">
                  <c:v>4.2</c:v>
                </c:pt>
                <c:pt idx="19713">
                  <c:v>2.4230769230769229</c:v>
                </c:pt>
                <c:pt idx="19714">
                  <c:v>2.8636363636363638</c:v>
                </c:pt>
                <c:pt idx="19715">
                  <c:v>3.3157894736842106</c:v>
                </c:pt>
                <c:pt idx="19716">
                  <c:v>2.3333333333333335</c:v>
                </c:pt>
                <c:pt idx="19717">
                  <c:v>2.3333333333333335</c:v>
                </c:pt>
                <c:pt idx="19718">
                  <c:v>2.8636363636363638</c:v>
                </c:pt>
                <c:pt idx="19719">
                  <c:v>2.7391304347826089</c:v>
                </c:pt>
                <c:pt idx="19720">
                  <c:v>3.3157894736842106</c:v>
                </c:pt>
                <c:pt idx="19721">
                  <c:v>3</c:v>
                </c:pt>
                <c:pt idx="19722">
                  <c:v>3.7058823529411766</c:v>
                </c:pt>
                <c:pt idx="19723">
                  <c:v>3.9375</c:v>
                </c:pt>
                <c:pt idx="19724">
                  <c:v>2.8636363636363638</c:v>
                </c:pt>
                <c:pt idx="19725">
                  <c:v>2.4230769230769229</c:v>
                </c:pt>
                <c:pt idx="19726">
                  <c:v>1.75</c:v>
                </c:pt>
                <c:pt idx="19727">
                  <c:v>2.8636363636363638</c:v>
                </c:pt>
                <c:pt idx="19728">
                  <c:v>2.7391304347826089</c:v>
                </c:pt>
                <c:pt idx="19729">
                  <c:v>3.9375</c:v>
                </c:pt>
                <c:pt idx="19730">
                  <c:v>2.625</c:v>
                </c:pt>
                <c:pt idx="19731">
                  <c:v>3.15</c:v>
                </c:pt>
                <c:pt idx="19732">
                  <c:v>2.7391304347826089</c:v>
                </c:pt>
                <c:pt idx="19733">
                  <c:v>3.3157894736842106</c:v>
                </c:pt>
                <c:pt idx="19734">
                  <c:v>3.3157894736842106</c:v>
                </c:pt>
                <c:pt idx="19735">
                  <c:v>1.1886792452830188</c:v>
                </c:pt>
                <c:pt idx="19736">
                  <c:v>2.625</c:v>
                </c:pt>
                <c:pt idx="19737">
                  <c:v>2.8636363636363638</c:v>
                </c:pt>
                <c:pt idx="19738">
                  <c:v>2.625</c:v>
                </c:pt>
                <c:pt idx="19739">
                  <c:v>2.3333333333333335</c:v>
                </c:pt>
                <c:pt idx="19740">
                  <c:v>3.3157894736842106</c:v>
                </c:pt>
                <c:pt idx="19741">
                  <c:v>3</c:v>
                </c:pt>
                <c:pt idx="19742">
                  <c:v>3.15</c:v>
                </c:pt>
                <c:pt idx="19743">
                  <c:v>2.8636363636363638</c:v>
                </c:pt>
                <c:pt idx="19744">
                  <c:v>3.7058823529411766</c:v>
                </c:pt>
                <c:pt idx="19745">
                  <c:v>3.5</c:v>
                </c:pt>
                <c:pt idx="19746">
                  <c:v>3.5</c:v>
                </c:pt>
                <c:pt idx="19747">
                  <c:v>4.8461538461538458</c:v>
                </c:pt>
                <c:pt idx="19748">
                  <c:v>2.1724137931034484</c:v>
                </c:pt>
                <c:pt idx="19749">
                  <c:v>2.1</c:v>
                </c:pt>
                <c:pt idx="19750">
                  <c:v>2.7391304347826089</c:v>
                </c:pt>
                <c:pt idx="19751">
                  <c:v>3.15</c:v>
                </c:pt>
                <c:pt idx="19752">
                  <c:v>3.5</c:v>
                </c:pt>
                <c:pt idx="19753">
                  <c:v>2.625</c:v>
                </c:pt>
                <c:pt idx="19754">
                  <c:v>1.9090909090909092</c:v>
                </c:pt>
                <c:pt idx="19755">
                  <c:v>3.7058823529411766</c:v>
                </c:pt>
                <c:pt idx="19756">
                  <c:v>3.15</c:v>
                </c:pt>
                <c:pt idx="19757">
                  <c:v>2.8636363636363638</c:v>
                </c:pt>
                <c:pt idx="19758">
                  <c:v>2.7391304347826089</c:v>
                </c:pt>
                <c:pt idx="19759">
                  <c:v>2.032258064516129</c:v>
                </c:pt>
                <c:pt idx="19760">
                  <c:v>2.52</c:v>
                </c:pt>
                <c:pt idx="19761">
                  <c:v>3.3157894736842106</c:v>
                </c:pt>
                <c:pt idx="19762">
                  <c:v>2.8636363636363638</c:v>
                </c:pt>
                <c:pt idx="19763">
                  <c:v>3.3157894736842106</c:v>
                </c:pt>
                <c:pt idx="19764">
                  <c:v>3.9375</c:v>
                </c:pt>
                <c:pt idx="19765">
                  <c:v>3.15</c:v>
                </c:pt>
                <c:pt idx="19766">
                  <c:v>3.7058823529411766</c:v>
                </c:pt>
                <c:pt idx="19767">
                  <c:v>2.8636363636363638</c:v>
                </c:pt>
                <c:pt idx="19768">
                  <c:v>3.5555555555555554</c:v>
                </c:pt>
                <c:pt idx="19769">
                  <c:v>3.3684210526315788</c:v>
                </c:pt>
                <c:pt idx="19770">
                  <c:v>3.5555555555555554</c:v>
                </c:pt>
                <c:pt idx="19771">
                  <c:v>2.9090909090909092</c:v>
                </c:pt>
                <c:pt idx="19772">
                  <c:v>3.2</c:v>
                </c:pt>
                <c:pt idx="19773">
                  <c:v>3.0476190476190474</c:v>
                </c:pt>
                <c:pt idx="19774">
                  <c:v>2.7826086956521738</c:v>
                </c:pt>
                <c:pt idx="19775">
                  <c:v>4</c:v>
                </c:pt>
                <c:pt idx="19776">
                  <c:v>2.9090909090909092</c:v>
                </c:pt>
                <c:pt idx="19777">
                  <c:v>3.5555555555555554</c:v>
                </c:pt>
                <c:pt idx="19778">
                  <c:v>2.4615384615384617</c:v>
                </c:pt>
                <c:pt idx="19779">
                  <c:v>3.3684210526315788</c:v>
                </c:pt>
                <c:pt idx="19780">
                  <c:v>3.2</c:v>
                </c:pt>
                <c:pt idx="19781">
                  <c:v>1.9393939393939394</c:v>
                </c:pt>
                <c:pt idx="19782">
                  <c:v>2.3703703703703702</c:v>
                </c:pt>
                <c:pt idx="19783">
                  <c:v>2.2857142857142856</c:v>
                </c:pt>
                <c:pt idx="19784">
                  <c:v>1.8285714285714285</c:v>
                </c:pt>
                <c:pt idx="19785">
                  <c:v>4</c:v>
                </c:pt>
                <c:pt idx="19786">
                  <c:v>3.7647058823529411</c:v>
                </c:pt>
                <c:pt idx="19787">
                  <c:v>2.56</c:v>
                </c:pt>
                <c:pt idx="19788">
                  <c:v>3.2</c:v>
                </c:pt>
                <c:pt idx="19789">
                  <c:v>3.2</c:v>
                </c:pt>
                <c:pt idx="19790">
                  <c:v>3.3684210526315788</c:v>
                </c:pt>
                <c:pt idx="19791">
                  <c:v>2.56</c:v>
                </c:pt>
                <c:pt idx="19792">
                  <c:v>3.2</c:v>
                </c:pt>
                <c:pt idx="19793">
                  <c:v>2.7826086956521738</c:v>
                </c:pt>
                <c:pt idx="19794">
                  <c:v>4</c:v>
                </c:pt>
                <c:pt idx="19795">
                  <c:v>3.3684210526315788</c:v>
                </c:pt>
                <c:pt idx="19796">
                  <c:v>3.5555555555555554</c:v>
                </c:pt>
                <c:pt idx="19797">
                  <c:v>2.6666666666666665</c:v>
                </c:pt>
                <c:pt idx="19798">
                  <c:v>3.0476190476190474</c:v>
                </c:pt>
                <c:pt idx="19799">
                  <c:v>2.9090909090909092</c:v>
                </c:pt>
                <c:pt idx="19800">
                  <c:v>2.9090909090909092</c:v>
                </c:pt>
                <c:pt idx="19801">
                  <c:v>2.1333333333333333</c:v>
                </c:pt>
                <c:pt idx="19802">
                  <c:v>2.7826086956521738</c:v>
                </c:pt>
                <c:pt idx="19803">
                  <c:v>2.9090909090909092</c:v>
                </c:pt>
                <c:pt idx="19804">
                  <c:v>2.3703703703703702</c:v>
                </c:pt>
                <c:pt idx="19805">
                  <c:v>2.1333333333333333</c:v>
                </c:pt>
                <c:pt idx="19806">
                  <c:v>4</c:v>
                </c:pt>
                <c:pt idx="19807">
                  <c:v>3.0476190476190474</c:v>
                </c:pt>
                <c:pt idx="19808">
                  <c:v>2.9090909090909092</c:v>
                </c:pt>
                <c:pt idx="19809">
                  <c:v>2.6666666666666665</c:v>
                </c:pt>
                <c:pt idx="19810">
                  <c:v>3.3684210526315788</c:v>
                </c:pt>
                <c:pt idx="19811">
                  <c:v>2.2068965517241379</c:v>
                </c:pt>
                <c:pt idx="19812">
                  <c:v>2.9090909090909092</c:v>
                </c:pt>
                <c:pt idx="19813">
                  <c:v>3.0476190476190474</c:v>
                </c:pt>
                <c:pt idx="19814">
                  <c:v>4</c:v>
                </c:pt>
                <c:pt idx="19815">
                  <c:v>3.5555555555555554</c:v>
                </c:pt>
                <c:pt idx="19816">
                  <c:v>2.56</c:v>
                </c:pt>
                <c:pt idx="19817">
                  <c:v>3.2</c:v>
                </c:pt>
                <c:pt idx="19818">
                  <c:v>2.6666666666666665</c:v>
                </c:pt>
                <c:pt idx="19819">
                  <c:v>2.3703703703703702</c:v>
                </c:pt>
                <c:pt idx="19820">
                  <c:v>3.2</c:v>
                </c:pt>
                <c:pt idx="19821">
                  <c:v>2.6666666666666665</c:v>
                </c:pt>
                <c:pt idx="19822">
                  <c:v>3.2</c:v>
                </c:pt>
                <c:pt idx="19823">
                  <c:v>2.7826086956521738</c:v>
                </c:pt>
                <c:pt idx="19824">
                  <c:v>1.4545454545454546</c:v>
                </c:pt>
                <c:pt idx="19825">
                  <c:v>2.7826086956521738</c:v>
                </c:pt>
                <c:pt idx="19826">
                  <c:v>1.6</c:v>
                </c:pt>
                <c:pt idx="19827">
                  <c:v>3.2</c:v>
                </c:pt>
                <c:pt idx="19828">
                  <c:v>3.3684210526315788</c:v>
                </c:pt>
                <c:pt idx="19829">
                  <c:v>3.3684210526315788</c:v>
                </c:pt>
                <c:pt idx="19830">
                  <c:v>3.5555555555555554</c:v>
                </c:pt>
                <c:pt idx="19831">
                  <c:v>2.6666666666666665</c:v>
                </c:pt>
                <c:pt idx="19832">
                  <c:v>2.2857142857142856</c:v>
                </c:pt>
                <c:pt idx="19833">
                  <c:v>3.0476190476190474</c:v>
                </c:pt>
                <c:pt idx="19834">
                  <c:v>3.3684210526315788</c:v>
                </c:pt>
                <c:pt idx="19835">
                  <c:v>1.8285714285714285</c:v>
                </c:pt>
                <c:pt idx="19836">
                  <c:v>3.2</c:v>
                </c:pt>
                <c:pt idx="19837">
                  <c:v>3.2</c:v>
                </c:pt>
                <c:pt idx="19838">
                  <c:v>3.2</c:v>
                </c:pt>
                <c:pt idx="19839">
                  <c:v>3.2</c:v>
                </c:pt>
                <c:pt idx="19840">
                  <c:v>2.1333333333333333</c:v>
                </c:pt>
                <c:pt idx="19841">
                  <c:v>2.6666666666666665</c:v>
                </c:pt>
                <c:pt idx="19842">
                  <c:v>3.0476190476190474</c:v>
                </c:pt>
                <c:pt idx="19843">
                  <c:v>3.2</c:v>
                </c:pt>
                <c:pt idx="19844">
                  <c:v>2.3703703703703702</c:v>
                </c:pt>
                <c:pt idx="19845">
                  <c:v>3.0476190476190474</c:v>
                </c:pt>
                <c:pt idx="19846">
                  <c:v>2.56</c:v>
                </c:pt>
                <c:pt idx="19847">
                  <c:v>2.56</c:v>
                </c:pt>
                <c:pt idx="19848">
                  <c:v>3.0476190476190474</c:v>
                </c:pt>
                <c:pt idx="19849">
                  <c:v>3.0476190476190474</c:v>
                </c:pt>
                <c:pt idx="19850">
                  <c:v>2.6666666666666665</c:v>
                </c:pt>
                <c:pt idx="19851">
                  <c:v>3.2</c:v>
                </c:pt>
                <c:pt idx="19852">
                  <c:v>2.4615384615384617</c:v>
                </c:pt>
                <c:pt idx="19853">
                  <c:v>3.3684210526315788</c:v>
                </c:pt>
                <c:pt idx="19854">
                  <c:v>2.4615384615384617</c:v>
                </c:pt>
                <c:pt idx="19855">
                  <c:v>2.9090909090909092</c:v>
                </c:pt>
                <c:pt idx="19856">
                  <c:v>3.3684210526315788</c:v>
                </c:pt>
                <c:pt idx="19857">
                  <c:v>4.9230769230769234</c:v>
                </c:pt>
                <c:pt idx="19858">
                  <c:v>1.8823529411764706</c:v>
                </c:pt>
                <c:pt idx="19859">
                  <c:v>2.7826086956521738</c:v>
                </c:pt>
                <c:pt idx="19860">
                  <c:v>2.064516129032258</c:v>
                </c:pt>
                <c:pt idx="19861">
                  <c:v>3.2</c:v>
                </c:pt>
                <c:pt idx="19862">
                  <c:v>2.6666666666666665</c:v>
                </c:pt>
                <c:pt idx="19863">
                  <c:v>2.7826086956521738</c:v>
                </c:pt>
                <c:pt idx="19864">
                  <c:v>2.3703703703703702</c:v>
                </c:pt>
                <c:pt idx="19865">
                  <c:v>3.3684210526315788</c:v>
                </c:pt>
                <c:pt idx="19866">
                  <c:v>2.9090909090909092</c:v>
                </c:pt>
                <c:pt idx="19867">
                  <c:v>2.6666666666666665</c:v>
                </c:pt>
                <c:pt idx="19868">
                  <c:v>2.6666666666666665</c:v>
                </c:pt>
                <c:pt idx="19869">
                  <c:v>2.9090909090909092</c:v>
                </c:pt>
                <c:pt idx="19870">
                  <c:v>3.2</c:v>
                </c:pt>
                <c:pt idx="19871">
                  <c:v>3.2</c:v>
                </c:pt>
                <c:pt idx="19872">
                  <c:v>2.4615384615384617</c:v>
                </c:pt>
                <c:pt idx="19873">
                  <c:v>2.9545454545454546</c:v>
                </c:pt>
                <c:pt idx="19874">
                  <c:v>4.0625</c:v>
                </c:pt>
                <c:pt idx="19875">
                  <c:v>2.8260869565217392</c:v>
                </c:pt>
                <c:pt idx="19876">
                  <c:v>3.25</c:v>
                </c:pt>
                <c:pt idx="19877">
                  <c:v>3.25</c:v>
                </c:pt>
                <c:pt idx="19878">
                  <c:v>2.3214285714285716</c:v>
                </c:pt>
                <c:pt idx="19879">
                  <c:v>3.8235294117647061</c:v>
                </c:pt>
                <c:pt idx="19880">
                  <c:v>3.8235294117647061</c:v>
                </c:pt>
                <c:pt idx="19881">
                  <c:v>3.0952380952380953</c:v>
                </c:pt>
                <c:pt idx="19882">
                  <c:v>3.2</c:v>
                </c:pt>
                <c:pt idx="19883">
                  <c:v>3.25</c:v>
                </c:pt>
                <c:pt idx="19884">
                  <c:v>2.2413793103448274</c:v>
                </c:pt>
                <c:pt idx="19885">
                  <c:v>2.7083333333333335</c:v>
                </c:pt>
                <c:pt idx="19886">
                  <c:v>2.2413793103448274</c:v>
                </c:pt>
                <c:pt idx="19887">
                  <c:v>3.4210526315789473</c:v>
                </c:pt>
                <c:pt idx="19888">
                  <c:v>2.3214285714285716</c:v>
                </c:pt>
                <c:pt idx="19889">
                  <c:v>2.5</c:v>
                </c:pt>
                <c:pt idx="19890">
                  <c:v>2.9545454545454546</c:v>
                </c:pt>
                <c:pt idx="19891">
                  <c:v>3.4210526315789473</c:v>
                </c:pt>
                <c:pt idx="19892">
                  <c:v>2.4074074074074074</c:v>
                </c:pt>
                <c:pt idx="19893">
                  <c:v>2.5</c:v>
                </c:pt>
                <c:pt idx="19894">
                  <c:v>3.0952380952380953</c:v>
                </c:pt>
                <c:pt idx="19895">
                  <c:v>3.0952380952380953</c:v>
                </c:pt>
                <c:pt idx="19896">
                  <c:v>1.9696969696969697</c:v>
                </c:pt>
                <c:pt idx="19897">
                  <c:v>5</c:v>
                </c:pt>
                <c:pt idx="19898">
                  <c:v>3.0952380952380953</c:v>
                </c:pt>
                <c:pt idx="19899">
                  <c:v>2.9545454545454546</c:v>
                </c:pt>
                <c:pt idx="19900">
                  <c:v>2.7083333333333335</c:v>
                </c:pt>
                <c:pt idx="19901">
                  <c:v>2.8260869565217392</c:v>
                </c:pt>
                <c:pt idx="19902">
                  <c:v>3.25</c:v>
                </c:pt>
                <c:pt idx="19903">
                  <c:v>3.0952380952380953</c:v>
                </c:pt>
                <c:pt idx="19904">
                  <c:v>3.4210526315789473</c:v>
                </c:pt>
                <c:pt idx="19905">
                  <c:v>3.8235294117647061</c:v>
                </c:pt>
                <c:pt idx="19906">
                  <c:v>3.4210526315789473</c:v>
                </c:pt>
                <c:pt idx="19907">
                  <c:v>2.9545454545454546</c:v>
                </c:pt>
                <c:pt idx="19908">
                  <c:v>2.3214285714285716</c:v>
                </c:pt>
                <c:pt idx="19909">
                  <c:v>3.4210526315789473</c:v>
                </c:pt>
                <c:pt idx="19910">
                  <c:v>3.8235294117647061</c:v>
                </c:pt>
                <c:pt idx="19911">
                  <c:v>2.8260869565217392</c:v>
                </c:pt>
                <c:pt idx="19912">
                  <c:v>3.0952380952380953</c:v>
                </c:pt>
                <c:pt idx="19913">
                  <c:v>2.1666666666666665</c:v>
                </c:pt>
                <c:pt idx="19914">
                  <c:v>3.8235294117647061</c:v>
                </c:pt>
                <c:pt idx="19915">
                  <c:v>2.4074074074074074</c:v>
                </c:pt>
                <c:pt idx="19916">
                  <c:v>2.9545454545454546</c:v>
                </c:pt>
                <c:pt idx="19917">
                  <c:v>2.4074074074074074</c:v>
                </c:pt>
                <c:pt idx="19918">
                  <c:v>3.0952380952380953</c:v>
                </c:pt>
                <c:pt idx="19919">
                  <c:v>4.0625</c:v>
                </c:pt>
                <c:pt idx="19920">
                  <c:v>2.6</c:v>
                </c:pt>
                <c:pt idx="19921">
                  <c:v>2.9545454545454546</c:v>
                </c:pt>
                <c:pt idx="19922">
                  <c:v>2.6</c:v>
                </c:pt>
                <c:pt idx="19923">
                  <c:v>2.8260869565217392</c:v>
                </c:pt>
                <c:pt idx="19924">
                  <c:v>2</c:v>
                </c:pt>
                <c:pt idx="19925">
                  <c:v>3.4210526315789473</c:v>
                </c:pt>
                <c:pt idx="19926">
                  <c:v>2.7083333333333335</c:v>
                </c:pt>
                <c:pt idx="19927">
                  <c:v>3.4210526315789473</c:v>
                </c:pt>
                <c:pt idx="19928">
                  <c:v>3.0952380952380953</c:v>
                </c:pt>
                <c:pt idx="19929">
                  <c:v>3.6111111111111112</c:v>
                </c:pt>
                <c:pt idx="19930">
                  <c:v>3.25</c:v>
                </c:pt>
                <c:pt idx="19931">
                  <c:v>3.0952380952380953</c:v>
                </c:pt>
                <c:pt idx="19932">
                  <c:v>2.9545454545454546</c:v>
                </c:pt>
                <c:pt idx="19933">
                  <c:v>3.0952380952380953</c:v>
                </c:pt>
                <c:pt idx="19934">
                  <c:v>2.03125</c:v>
                </c:pt>
                <c:pt idx="19935">
                  <c:v>2.8260869565217392</c:v>
                </c:pt>
                <c:pt idx="19936">
                  <c:v>3.4210526315789473</c:v>
                </c:pt>
                <c:pt idx="19937">
                  <c:v>2.6</c:v>
                </c:pt>
                <c:pt idx="19938">
                  <c:v>3.25</c:v>
                </c:pt>
                <c:pt idx="19939">
                  <c:v>4.0625</c:v>
                </c:pt>
                <c:pt idx="19940">
                  <c:v>3.4210526315789473</c:v>
                </c:pt>
                <c:pt idx="19941">
                  <c:v>1.7105263157894737</c:v>
                </c:pt>
                <c:pt idx="19942">
                  <c:v>2.5</c:v>
                </c:pt>
                <c:pt idx="19943">
                  <c:v>3.25</c:v>
                </c:pt>
                <c:pt idx="19944">
                  <c:v>3.0952380952380953</c:v>
                </c:pt>
                <c:pt idx="19945">
                  <c:v>2.7083333333333335</c:v>
                </c:pt>
                <c:pt idx="19946">
                  <c:v>2.8260869565217392</c:v>
                </c:pt>
                <c:pt idx="19947">
                  <c:v>2.7083333333333335</c:v>
                </c:pt>
                <c:pt idx="19948">
                  <c:v>2.6</c:v>
                </c:pt>
                <c:pt idx="19949">
                  <c:v>3.25</c:v>
                </c:pt>
                <c:pt idx="19950">
                  <c:v>2.4074074074074074</c:v>
                </c:pt>
                <c:pt idx="19951">
                  <c:v>3.8235294117647061</c:v>
                </c:pt>
                <c:pt idx="19952">
                  <c:v>2.7083333333333335</c:v>
                </c:pt>
                <c:pt idx="19953">
                  <c:v>2.6</c:v>
                </c:pt>
                <c:pt idx="19954">
                  <c:v>2.2413793103448274</c:v>
                </c:pt>
                <c:pt idx="19955">
                  <c:v>3.4210526315789473</c:v>
                </c:pt>
                <c:pt idx="19956">
                  <c:v>4.6428571428571432</c:v>
                </c:pt>
                <c:pt idx="19957">
                  <c:v>2.9545454545454546</c:v>
                </c:pt>
                <c:pt idx="19958">
                  <c:v>2.9545454545454546</c:v>
                </c:pt>
                <c:pt idx="19959">
                  <c:v>2.6</c:v>
                </c:pt>
                <c:pt idx="19960">
                  <c:v>3.8235294117647061</c:v>
                </c:pt>
                <c:pt idx="19961">
                  <c:v>3.0952380952380953</c:v>
                </c:pt>
                <c:pt idx="19962">
                  <c:v>2.096774193548387</c:v>
                </c:pt>
                <c:pt idx="19963">
                  <c:v>3</c:v>
                </c:pt>
                <c:pt idx="19964">
                  <c:v>3.6666666666666665</c:v>
                </c:pt>
                <c:pt idx="19965">
                  <c:v>2.75</c:v>
                </c:pt>
                <c:pt idx="19966">
                  <c:v>3.6666666666666665</c:v>
                </c:pt>
                <c:pt idx="19967">
                  <c:v>3.3</c:v>
                </c:pt>
                <c:pt idx="19968">
                  <c:v>2.5384615384615383</c:v>
                </c:pt>
                <c:pt idx="19969">
                  <c:v>2.2758620689655173</c:v>
                </c:pt>
                <c:pt idx="19970">
                  <c:v>2.64</c:v>
                </c:pt>
                <c:pt idx="19971">
                  <c:v>4.4000000000000004</c:v>
                </c:pt>
                <c:pt idx="19972">
                  <c:v>2.64</c:v>
                </c:pt>
                <c:pt idx="19973">
                  <c:v>3.4736842105263159</c:v>
                </c:pt>
                <c:pt idx="19974">
                  <c:v>2.2000000000000002</c:v>
                </c:pt>
                <c:pt idx="19975">
                  <c:v>3.3</c:v>
                </c:pt>
                <c:pt idx="19976">
                  <c:v>1.346938775510204</c:v>
                </c:pt>
                <c:pt idx="19977">
                  <c:v>3</c:v>
                </c:pt>
                <c:pt idx="19978">
                  <c:v>3</c:v>
                </c:pt>
                <c:pt idx="19979">
                  <c:v>4.7142857142857144</c:v>
                </c:pt>
                <c:pt idx="19980">
                  <c:v>2.0625</c:v>
                </c:pt>
                <c:pt idx="19981">
                  <c:v>3.3</c:v>
                </c:pt>
                <c:pt idx="19982">
                  <c:v>3.6666666666666665</c:v>
                </c:pt>
                <c:pt idx="19983">
                  <c:v>2.64</c:v>
                </c:pt>
                <c:pt idx="19984">
                  <c:v>3.8823529411764706</c:v>
                </c:pt>
                <c:pt idx="19985">
                  <c:v>3</c:v>
                </c:pt>
                <c:pt idx="19986">
                  <c:v>3.8823529411764706</c:v>
                </c:pt>
                <c:pt idx="19987">
                  <c:v>2.64</c:v>
                </c:pt>
                <c:pt idx="19988">
                  <c:v>1.75</c:v>
                </c:pt>
                <c:pt idx="19989">
                  <c:v>2.5384615384615383</c:v>
                </c:pt>
                <c:pt idx="19990">
                  <c:v>2.5384615384615383</c:v>
                </c:pt>
                <c:pt idx="19991">
                  <c:v>3.4736842105263159</c:v>
                </c:pt>
                <c:pt idx="19992">
                  <c:v>2.8695652173913042</c:v>
                </c:pt>
                <c:pt idx="19993">
                  <c:v>3.1428571428571428</c:v>
                </c:pt>
                <c:pt idx="19994">
                  <c:v>3.8823529411764706</c:v>
                </c:pt>
                <c:pt idx="19995">
                  <c:v>2.3571428571428572</c:v>
                </c:pt>
                <c:pt idx="19996">
                  <c:v>3.8823529411764706</c:v>
                </c:pt>
                <c:pt idx="19997">
                  <c:v>2.75</c:v>
                </c:pt>
                <c:pt idx="19998">
                  <c:v>2.8695652173913042</c:v>
                </c:pt>
                <c:pt idx="19999">
                  <c:v>4.125</c:v>
                </c:pt>
                <c:pt idx="20000">
                  <c:v>3.3</c:v>
                </c:pt>
                <c:pt idx="20001">
                  <c:v>4.125</c:v>
                </c:pt>
                <c:pt idx="20002">
                  <c:v>1.8333333333333333</c:v>
                </c:pt>
                <c:pt idx="20003">
                  <c:v>2.4444444444444446</c:v>
                </c:pt>
                <c:pt idx="20004">
                  <c:v>2.8695652173913042</c:v>
                </c:pt>
                <c:pt idx="20005">
                  <c:v>3.3</c:v>
                </c:pt>
                <c:pt idx="20006">
                  <c:v>3.4736842105263159</c:v>
                </c:pt>
                <c:pt idx="20007">
                  <c:v>3.1428571428571428</c:v>
                </c:pt>
                <c:pt idx="20008">
                  <c:v>2</c:v>
                </c:pt>
                <c:pt idx="20009">
                  <c:v>3</c:v>
                </c:pt>
                <c:pt idx="20010">
                  <c:v>3.1428571428571428</c:v>
                </c:pt>
                <c:pt idx="20011">
                  <c:v>2.8695652173913042</c:v>
                </c:pt>
                <c:pt idx="20012">
                  <c:v>3.4736842105263159</c:v>
                </c:pt>
                <c:pt idx="20013">
                  <c:v>2.5384615384615383</c:v>
                </c:pt>
                <c:pt idx="20014">
                  <c:v>3.3</c:v>
                </c:pt>
                <c:pt idx="20015">
                  <c:v>2.4444444444444446</c:v>
                </c:pt>
                <c:pt idx="20016">
                  <c:v>2.2000000000000002</c:v>
                </c:pt>
                <c:pt idx="20017">
                  <c:v>2.8695652173913042</c:v>
                </c:pt>
                <c:pt idx="20018">
                  <c:v>3.1428571428571428</c:v>
                </c:pt>
                <c:pt idx="20019">
                  <c:v>2.2758620689655173</c:v>
                </c:pt>
                <c:pt idx="20020">
                  <c:v>2.75</c:v>
                </c:pt>
                <c:pt idx="20021">
                  <c:v>2.2000000000000002</c:v>
                </c:pt>
                <c:pt idx="20022">
                  <c:v>3.6666666666666665</c:v>
                </c:pt>
                <c:pt idx="20023">
                  <c:v>3</c:v>
                </c:pt>
                <c:pt idx="20024">
                  <c:v>3</c:v>
                </c:pt>
                <c:pt idx="20025">
                  <c:v>2.64</c:v>
                </c:pt>
                <c:pt idx="20026">
                  <c:v>4.125</c:v>
                </c:pt>
                <c:pt idx="20027">
                  <c:v>3.1428571428571428</c:v>
                </c:pt>
                <c:pt idx="20028">
                  <c:v>2.8695652173913042</c:v>
                </c:pt>
                <c:pt idx="20029">
                  <c:v>3</c:v>
                </c:pt>
                <c:pt idx="20030">
                  <c:v>2.4444444444444446</c:v>
                </c:pt>
                <c:pt idx="20031">
                  <c:v>2.5909090909090908</c:v>
                </c:pt>
                <c:pt idx="20032">
                  <c:v>2.2758620689655173</c:v>
                </c:pt>
                <c:pt idx="20033">
                  <c:v>2.75</c:v>
                </c:pt>
                <c:pt idx="20034">
                  <c:v>3.4736842105263159</c:v>
                </c:pt>
                <c:pt idx="20035">
                  <c:v>3</c:v>
                </c:pt>
                <c:pt idx="20036">
                  <c:v>4.125</c:v>
                </c:pt>
                <c:pt idx="20037">
                  <c:v>3.4736842105263159</c:v>
                </c:pt>
                <c:pt idx="20038">
                  <c:v>3</c:v>
                </c:pt>
                <c:pt idx="20039">
                  <c:v>4.4000000000000004</c:v>
                </c:pt>
                <c:pt idx="20040">
                  <c:v>3.4736842105263159</c:v>
                </c:pt>
                <c:pt idx="20041">
                  <c:v>2.75</c:v>
                </c:pt>
                <c:pt idx="20042">
                  <c:v>3</c:v>
                </c:pt>
                <c:pt idx="20043">
                  <c:v>2.75</c:v>
                </c:pt>
                <c:pt idx="20044">
                  <c:v>3.1428571428571428</c:v>
                </c:pt>
                <c:pt idx="20045">
                  <c:v>2.75</c:v>
                </c:pt>
                <c:pt idx="20046">
                  <c:v>3.1428571428571428</c:v>
                </c:pt>
                <c:pt idx="20047">
                  <c:v>2.75</c:v>
                </c:pt>
                <c:pt idx="20048">
                  <c:v>2.8695652173913042</c:v>
                </c:pt>
                <c:pt idx="20049">
                  <c:v>2.5384615384615383</c:v>
                </c:pt>
                <c:pt idx="20050">
                  <c:v>2.75</c:v>
                </c:pt>
                <c:pt idx="20051">
                  <c:v>2.3571428571428572</c:v>
                </c:pt>
                <c:pt idx="20052">
                  <c:v>3.1428571428571428</c:v>
                </c:pt>
                <c:pt idx="20053">
                  <c:v>3</c:v>
                </c:pt>
                <c:pt idx="20054">
                  <c:v>2.5384615384615383</c:v>
                </c:pt>
                <c:pt idx="20055">
                  <c:v>3</c:v>
                </c:pt>
                <c:pt idx="20056">
                  <c:v>3.4736842105263159</c:v>
                </c:pt>
                <c:pt idx="20057">
                  <c:v>3.3</c:v>
                </c:pt>
                <c:pt idx="20058">
                  <c:v>3</c:v>
                </c:pt>
                <c:pt idx="20059">
                  <c:v>3</c:v>
                </c:pt>
                <c:pt idx="20060">
                  <c:v>2.2000000000000002</c:v>
                </c:pt>
                <c:pt idx="20061">
                  <c:v>2.8695652173913042</c:v>
                </c:pt>
                <c:pt idx="20062">
                  <c:v>2.4444444444444446</c:v>
                </c:pt>
                <c:pt idx="20063">
                  <c:v>2.129032258064516</c:v>
                </c:pt>
                <c:pt idx="20064">
                  <c:v>1.8857142857142857</c:v>
                </c:pt>
                <c:pt idx="20065">
                  <c:v>2.3571428571428572</c:v>
                </c:pt>
                <c:pt idx="20066">
                  <c:v>3.4736842105263159</c:v>
                </c:pt>
                <c:pt idx="20067">
                  <c:v>3.3</c:v>
                </c:pt>
                <c:pt idx="20068">
                  <c:v>3.6666666666666665</c:v>
                </c:pt>
                <c:pt idx="20069">
                  <c:v>3.8823529411764706</c:v>
                </c:pt>
                <c:pt idx="20070">
                  <c:v>2.5384615384615383</c:v>
                </c:pt>
                <c:pt idx="20071">
                  <c:v>3.3</c:v>
                </c:pt>
                <c:pt idx="20072">
                  <c:v>2.5384615384615383</c:v>
                </c:pt>
                <c:pt idx="20073">
                  <c:v>3</c:v>
                </c:pt>
                <c:pt idx="20074">
                  <c:v>3.4736842105263159</c:v>
                </c:pt>
                <c:pt idx="20075">
                  <c:v>3.4736842105263159</c:v>
                </c:pt>
                <c:pt idx="20076">
                  <c:v>3.1428571428571428</c:v>
                </c:pt>
                <c:pt idx="20077">
                  <c:v>3.6666666666666665</c:v>
                </c:pt>
                <c:pt idx="20078">
                  <c:v>3.3</c:v>
                </c:pt>
                <c:pt idx="20079">
                  <c:v>2.7916666666666665</c:v>
                </c:pt>
                <c:pt idx="20080">
                  <c:v>3.7222222222222223</c:v>
                </c:pt>
                <c:pt idx="20081">
                  <c:v>3.0454545454545454</c:v>
                </c:pt>
                <c:pt idx="20082">
                  <c:v>2.68</c:v>
                </c:pt>
                <c:pt idx="20083">
                  <c:v>2.9130434782608696</c:v>
                </c:pt>
                <c:pt idx="20084">
                  <c:v>2.4814814814814814</c:v>
                </c:pt>
                <c:pt idx="20085">
                  <c:v>3.0454545454545454</c:v>
                </c:pt>
                <c:pt idx="20086">
                  <c:v>2.3928571428571428</c:v>
                </c:pt>
                <c:pt idx="20087">
                  <c:v>2.4814814814814814</c:v>
                </c:pt>
                <c:pt idx="20088">
                  <c:v>4.4666666666666668</c:v>
                </c:pt>
                <c:pt idx="20089">
                  <c:v>3.7222222222222223</c:v>
                </c:pt>
                <c:pt idx="20090">
                  <c:v>4.1875</c:v>
                </c:pt>
                <c:pt idx="20091">
                  <c:v>4.4666666666666668</c:v>
                </c:pt>
                <c:pt idx="20092">
                  <c:v>3.0454545454545454</c:v>
                </c:pt>
                <c:pt idx="20093">
                  <c:v>2.7916666666666665</c:v>
                </c:pt>
                <c:pt idx="20094">
                  <c:v>2.3103448275862069</c:v>
                </c:pt>
                <c:pt idx="20095">
                  <c:v>3.5263157894736841</c:v>
                </c:pt>
                <c:pt idx="20096">
                  <c:v>3.7222222222222223</c:v>
                </c:pt>
                <c:pt idx="20097">
                  <c:v>2.9130434782608696</c:v>
                </c:pt>
                <c:pt idx="20098">
                  <c:v>3.0454545454545454</c:v>
                </c:pt>
                <c:pt idx="20099">
                  <c:v>1.9142857142857144</c:v>
                </c:pt>
                <c:pt idx="20100">
                  <c:v>3.7222222222222223</c:v>
                </c:pt>
                <c:pt idx="20101">
                  <c:v>3.9411764705882355</c:v>
                </c:pt>
                <c:pt idx="20102">
                  <c:v>2.161290322580645</c:v>
                </c:pt>
                <c:pt idx="20103">
                  <c:v>3.35</c:v>
                </c:pt>
                <c:pt idx="20104">
                  <c:v>2.68</c:v>
                </c:pt>
                <c:pt idx="20105">
                  <c:v>3.5263157894736841</c:v>
                </c:pt>
                <c:pt idx="20106">
                  <c:v>3.1904761904761907</c:v>
                </c:pt>
                <c:pt idx="20107">
                  <c:v>3.35</c:v>
                </c:pt>
                <c:pt idx="20108">
                  <c:v>2.4814814814814814</c:v>
                </c:pt>
                <c:pt idx="20109">
                  <c:v>3.35</c:v>
                </c:pt>
                <c:pt idx="20110">
                  <c:v>2.4814814814814814</c:v>
                </c:pt>
                <c:pt idx="20111">
                  <c:v>3.9411764705882355</c:v>
                </c:pt>
                <c:pt idx="20112">
                  <c:v>3.1904761904761907</c:v>
                </c:pt>
                <c:pt idx="20113">
                  <c:v>2.68</c:v>
                </c:pt>
                <c:pt idx="20114">
                  <c:v>2.4814814814814814</c:v>
                </c:pt>
                <c:pt idx="20115">
                  <c:v>2.5769230769230771</c:v>
                </c:pt>
                <c:pt idx="20116">
                  <c:v>3.1904761904761907</c:v>
                </c:pt>
                <c:pt idx="20117">
                  <c:v>3.1904761904761907</c:v>
                </c:pt>
                <c:pt idx="20118">
                  <c:v>2.9130434782608696</c:v>
                </c:pt>
                <c:pt idx="20119">
                  <c:v>2.0303030303030303</c:v>
                </c:pt>
                <c:pt idx="20120">
                  <c:v>1.4565217391304348</c:v>
                </c:pt>
                <c:pt idx="20121">
                  <c:v>2.5769230769230771</c:v>
                </c:pt>
                <c:pt idx="20122">
                  <c:v>3.5263157894736841</c:v>
                </c:pt>
                <c:pt idx="20123">
                  <c:v>3.7222222222222223</c:v>
                </c:pt>
                <c:pt idx="20124">
                  <c:v>3.1904761904761907</c:v>
                </c:pt>
                <c:pt idx="20125">
                  <c:v>2.5769230769230771</c:v>
                </c:pt>
                <c:pt idx="20126">
                  <c:v>3.9411764705882355</c:v>
                </c:pt>
                <c:pt idx="20127">
                  <c:v>1.9705882352941178</c:v>
                </c:pt>
                <c:pt idx="20128">
                  <c:v>3.35</c:v>
                </c:pt>
                <c:pt idx="20129">
                  <c:v>3.0454545454545454</c:v>
                </c:pt>
                <c:pt idx="20130">
                  <c:v>3.7222222222222223</c:v>
                </c:pt>
                <c:pt idx="20131">
                  <c:v>3.5263157894736841</c:v>
                </c:pt>
                <c:pt idx="20132">
                  <c:v>3.0454545454545454</c:v>
                </c:pt>
                <c:pt idx="20133">
                  <c:v>3.1904761904761907</c:v>
                </c:pt>
                <c:pt idx="20134">
                  <c:v>2.4814814814814814</c:v>
                </c:pt>
                <c:pt idx="20135">
                  <c:v>2.5769230769230771</c:v>
                </c:pt>
                <c:pt idx="20136">
                  <c:v>2.9130434782608696</c:v>
                </c:pt>
                <c:pt idx="20137">
                  <c:v>2.5769230769230771</c:v>
                </c:pt>
                <c:pt idx="20138">
                  <c:v>2.9130434782608696</c:v>
                </c:pt>
                <c:pt idx="20139">
                  <c:v>3.0454545454545454</c:v>
                </c:pt>
                <c:pt idx="20140">
                  <c:v>2.7916666666666665</c:v>
                </c:pt>
                <c:pt idx="20141">
                  <c:v>3.35</c:v>
                </c:pt>
                <c:pt idx="20142">
                  <c:v>1.5952380952380953</c:v>
                </c:pt>
                <c:pt idx="20143">
                  <c:v>2.9130434782608696</c:v>
                </c:pt>
                <c:pt idx="20144">
                  <c:v>1.3958333333333333</c:v>
                </c:pt>
                <c:pt idx="20145">
                  <c:v>2.9130434782608696</c:v>
                </c:pt>
                <c:pt idx="20146">
                  <c:v>2.7916666666666665</c:v>
                </c:pt>
                <c:pt idx="20147">
                  <c:v>2.68</c:v>
                </c:pt>
                <c:pt idx="20148">
                  <c:v>3.1904761904761907</c:v>
                </c:pt>
                <c:pt idx="20149">
                  <c:v>3.35</c:v>
                </c:pt>
                <c:pt idx="20150">
                  <c:v>3.35</c:v>
                </c:pt>
                <c:pt idx="20151">
                  <c:v>2.3103448275862069</c:v>
                </c:pt>
                <c:pt idx="20152">
                  <c:v>2.3103448275862069</c:v>
                </c:pt>
                <c:pt idx="20153">
                  <c:v>3.5263157894736841</c:v>
                </c:pt>
                <c:pt idx="20154">
                  <c:v>3.1904761904761907</c:v>
                </c:pt>
                <c:pt idx="20155">
                  <c:v>2.5769230769230771</c:v>
                </c:pt>
                <c:pt idx="20156">
                  <c:v>3.35</c:v>
                </c:pt>
                <c:pt idx="20157">
                  <c:v>2.3103448275862069</c:v>
                </c:pt>
                <c:pt idx="20158">
                  <c:v>3.7222222222222223</c:v>
                </c:pt>
                <c:pt idx="20159">
                  <c:v>3.35</c:v>
                </c:pt>
                <c:pt idx="20160">
                  <c:v>2.2333333333333334</c:v>
                </c:pt>
                <c:pt idx="20161">
                  <c:v>2.5769230769230771</c:v>
                </c:pt>
                <c:pt idx="20162">
                  <c:v>3.9411764705882355</c:v>
                </c:pt>
                <c:pt idx="20163">
                  <c:v>2.09375</c:v>
                </c:pt>
                <c:pt idx="20164">
                  <c:v>2.68</c:v>
                </c:pt>
                <c:pt idx="20165">
                  <c:v>3.5263157894736841</c:v>
                </c:pt>
                <c:pt idx="20166">
                  <c:v>2.68</c:v>
                </c:pt>
                <c:pt idx="20167">
                  <c:v>3.7222222222222223</c:v>
                </c:pt>
                <c:pt idx="20168">
                  <c:v>4.1875</c:v>
                </c:pt>
                <c:pt idx="20169">
                  <c:v>2.2333333333333334</c:v>
                </c:pt>
                <c:pt idx="20170">
                  <c:v>2.09375</c:v>
                </c:pt>
                <c:pt idx="20171">
                  <c:v>2.5769230769230771</c:v>
                </c:pt>
                <c:pt idx="20172">
                  <c:v>2.68</c:v>
                </c:pt>
                <c:pt idx="20173">
                  <c:v>3.1904761904761907</c:v>
                </c:pt>
                <c:pt idx="20174">
                  <c:v>3.7222222222222223</c:v>
                </c:pt>
                <c:pt idx="20175">
                  <c:v>2.9130434782608696</c:v>
                </c:pt>
                <c:pt idx="20176">
                  <c:v>3.5263157894736841</c:v>
                </c:pt>
                <c:pt idx="20177">
                  <c:v>2.3928571428571428</c:v>
                </c:pt>
                <c:pt idx="20178">
                  <c:v>2.0303030303030303</c:v>
                </c:pt>
                <c:pt idx="20179">
                  <c:v>3.7777777777777777</c:v>
                </c:pt>
                <c:pt idx="20180">
                  <c:v>3.4</c:v>
                </c:pt>
                <c:pt idx="20181">
                  <c:v>3.0909090909090908</c:v>
                </c:pt>
                <c:pt idx="20182">
                  <c:v>2.9565217391304346</c:v>
                </c:pt>
                <c:pt idx="20183">
                  <c:v>3.0909090909090908</c:v>
                </c:pt>
                <c:pt idx="20184">
                  <c:v>3.2380952380952381</c:v>
                </c:pt>
                <c:pt idx="20185">
                  <c:v>2.3448275862068964</c:v>
                </c:pt>
                <c:pt idx="20186">
                  <c:v>2.8333333333333335</c:v>
                </c:pt>
                <c:pt idx="20187">
                  <c:v>2</c:v>
                </c:pt>
                <c:pt idx="20188">
                  <c:v>2.8333333333333335</c:v>
                </c:pt>
                <c:pt idx="20189">
                  <c:v>2.72</c:v>
                </c:pt>
                <c:pt idx="20190">
                  <c:v>2.9565217391304346</c:v>
                </c:pt>
                <c:pt idx="20191">
                  <c:v>2.72</c:v>
                </c:pt>
                <c:pt idx="20192">
                  <c:v>3.5789473684210527</c:v>
                </c:pt>
                <c:pt idx="20193">
                  <c:v>2.6153846153846154</c:v>
                </c:pt>
                <c:pt idx="20194">
                  <c:v>3.7777777777777777</c:v>
                </c:pt>
                <c:pt idx="20195">
                  <c:v>3.4</c:v>
                </c:pt>
                <c:pt idx="20196">
                  <c:v>2.6153846153846154</c:v>
                </c:pt>
                <c:pt idx="20197">
                  <c:v>3.5789473684210527</c:v>
                </c:pt>
                <c:pt idx="20198">
                  <c:v>2.8333333333333335</c:v>
                </c:pt>
                <c:pt idx="20199">
                  <c:v>2.9565217391304346</c:v>
                </c:pt>
                <c:pt idx="20200">
                  <c:v>2.72</c:v>
                </c:pt>
                <c:pt idx="20201">
                  <c:v>2.9565217391304346</c:v>
                </c:pt>
                <c:pt idx="20202">
                  <c:v>3.0909090909090908</c:v>
                </c:pt>
                <c:pt idx="20203">
                  <c:v>3.0909090909090908</c:v>
                </c:pt>
                <c:pt idx="20204">
                  <c:v>3.4</c:v>
                </c:pt>
                <c:pt idx="20205">
                  <c:v>2.72</c:v>
                </c:pt>
                <c:pt idx="20206">
                  <c:v>2.8333333333333335</c:v>
                </c:pt>
                <c:pt idx="20207">
                  <c:v>3.7777777777777777</c:v>
                </c:pt>
                <c:pt idx="20208">
                  <c:v>3.0909090909090908</c:v>
                </c:pt>
                <c:pt idx="20209">
                  <c:v>2.5185185185185186</c:v>
                </c:pt>
                <c:pt idx="20210">
                  <c:v>2.72</c:v>
                </c:pt>
                <c:pt idx="20211">
                  <c:v>2.9565217391304346</c:v>
                </c:pt>
                <c:pt idx="20212">
                  <c:v>3.0909090909090908</c:v>
                </c:pt>
                <c:pt idx="20213">
                  <c:v>2.4285714285714284</c:v>
                </c:pt>
                <c:pt idx="20214">
                  <c:v>2.193548387096774</c:v>
                </c:pt>
                <c:pt idx="20215">
                  <c:v>3.2380952380952381</c:v>
                </c:pt>
                <c:pt idx="20216">
                  <c:v>1.446808510638298</c:v>
                </c:pt>
                <c:pt idx="20217">
                  <c:v>2.3448275862068964</c:v>
                </c:pt>
                <c:pt idx="20218">
                  <c:v>3.2380952380952381</c:v>
                </c:pt>
                <c:pt idx="20219">
                  <c:v>2.4285714285714284</c:v>
                </c:pt>
                <c:pt idx="20220">
                  <c:v>2.3448275862068964</c:v>
                </c:pt>
                <c:pt idx="20221">
                  <c:v>2.9565217391304346</c:v>
                </c:pt>
                <c:pt idx="20222">
                  <c:v>3.2380952380952381</c:v>
                </c:pt>
                <c:pt idx="20223">
                  <c:v>3.5789473684210527</c:v>
                </c:pt>
                <c:pt idx="20224">
                  <c:v>2.72</c:v>
                </c:pt>
                <c:pt idx="20225">
                  <c:v>3.4</c:v>
                </c:pt>
                <c:pt idx="20226">
                  <c:v>2.72</c:v>
                </c:pt>
                <c:pt idx="20227">
                  <c:v>2.4285714285714284</c:v>
                </c:pt>
                <c:pt idx="20228">
                  <c:v>2.5185185185185186</c:v>
                </c:pt>
                <c:pt idx="20229">
                  <c:v>4.25</c:v>
                </c:pt>
                <c:pt idx="20230">
                  <c:v>2.9565217391304346</c:v>
                </c:pt>
                <c:pt idx="20231">
                  <c:v>2.8333333333333335</c:v>
                </c:pt>
                <c:pt idx="20232">
                  <c:v>2.5185185185185186</c:v>
                </c:pt>
                <c:pt idx="20233">
                  <c:v>4.25</c:v>
                </c:pt>
                <c:pt idx="20234">
                  <c:v>2.4285714285714284</c:v>
                </c:pt>
                <c:pt idx="20235">
                  <c:v>1.7</c:v>
                </c:pt>
                <c:pt idx="20236">
                  <c:v>2.2142857142857144</c:v>
                </c:pt>
                <c:pt idx="20237">
                  <c:v>2.4285714285714284</c:v>
                </c:pt>
                <c:pt idx="20238">
                  <c:v>2.9565217391304346</c:v>
                </c:pt>
                <c:pt idx="20239">
                  <c:v>3.0909090909090908</c:v>
                </c:pt>
                <c:pt idx="20240">
                  <c:v>3.5789473684210527</c:v>
                </c:pt>
                <c:pt idx="20241">
                  <c:v>4</c:v>
                </c:pt>
                <c:pt idx="20242">
                  <c:v>2.72</c:v>
                </c:pt>
                <c:pt idx="20243">
                  <c:v>4</c:v>
                </c:pt>
                <c:pt idx="20244">
                  <c:v>1.6190476190476191</c:v>
                </c:pt>
                <c:pt idx="20245">
                  <c:v>4.25</c:v>
                </c:pt>
                <c:pt idx="20246">
                  <c:v>3.2380952380952381</c:v>
                </c:pt>
                <c:pt idx="20247">
                  <c:v>3.7777777777777777</c:v>
                </c:pt>
                <c:pt idx="20248">
                  <c:v>2.8333333333333335</c:v>
                </c:pt>
                <c:pt idx="20249">
                  <c:v>3.4</c:v>
                </c:pt>
                <c:pt idx="20250">
                  <c:v>3.0909090909090908</c:v>
                </c:pt>
                <c:pt idx="20251">
                  <c:v>3.5789473684210527</c:v>
                </c:pt>
                <c:pt idx="20252">
                  <c:v>2.72</c:v>
                </c:pt>
                <c:pt idx="20253">
                  <c:v>1.3076923076923077</c:v>
                </c:pt>
                <c:pt idx="20254">
                  <c:v>3.5789473684210527</c:v>
                </c:pt>
                <c:pt idx="20255">
                  <c:v>1.7894736842105263</c:v>
                </c:pt>
                <c:pt idx="20256">
                  <c:v>3.2380952380952381</c:v>
                </c:pt>
                <c:pt idx="20257">
                  <c:v>2.4285714285714284</c:v>
                </c:pt>
                <c:pt idx="20258">
                  <c:v>2.9565217391304346</c:v>
                </c:pt>
                <c:pt idx="20259">
                  <c:v>3.0909090909090908</c:v>
                </c:pt>
                <c:pt idx="20260">
                  <c:v>2.8333333333333335</c:v>
                </c:pt>
                <c:pt idx="20261">
                  <c:v>1.6585365853658536</c:v>
                </c:pt>
                <c:pt idx="20262">
                  <c:v>3.0909090909090908</c:v>
                </c:pt>
                <c:pt idx="20263">
                  <c:v>3.2380952380952381</c:v>
                </c:pt>
                <c:pt idx="20264">
                  <c:v>1.7</c:v>
                </c:pt>
                <c:pt idx="20265">
                  <c:v>3.0952380952380953</c:v>
                </c:pt>
                <c:pt idx="20266">
                  <c:v>4</c:v>
                </c:pt>
                <c:pt idx="20267">
                  <c:v>2.5185185185185186</c:v>
                </c:pt>
                <c:pt idx="20268">
                  <c:v>3.6315789473684212</c:v>
                </c:pt>
                <c:pt idx="20269">
                  <c:v>2.3793103448275863</c:v>
                </c:pt>
                <c:pt idx="20270">
                  <c:v>2.875</c:v>
                </c:pt>
                <c:pt idx="20271">
                  <c:v>3</c:v>
                </c:pt>
                <c:pt idx="20272">
                  <c:v>2.76</c:v>
                </c:pt>
                <c:pt idx="20273">
                  <c:v>4.0588235294117645</c:v>
                </c:pt>
                <c:pt idx="20274">
                  <c:v>3.8333333333333335</c:v>
                </c:pt>
                <c:pt idx="20275">
                  <c:v>1.5681818181818181</c:v>
                </c:pt>
                <c:pt idx="20276">
                  <c:v>2.225806451612903</c:v>
                </c:pt>
                <c:pt idx="20277">
                  <c:v>3</c:v>
                </c:pt>
                <c:pt idx="20278">
                  <c:v>1.9166666666666667</c:v>
                </c:pt>
                <c:pt idx="20279">
                  <c:v>2.76</c:v>
                </c:pt>
                <c:pt idx="20280">
                  <c:v>2.6538461538461537</c:v>
                </c:pt>
                <c:pt idx="20281">
                  <c:v>3.8333333333333335</c:v>
                </c:pt>
                <c:pt idx="20282">
                  <c:v>2.4642857142857144</c:v>
                </c:pt>
                <c:pt idx="20283">
                  <c:v>3.1363636363636362</c:v>
                </c:pt>
                <c:pt idx="20284">
                  <c:v>3</c:v>
                </c:pt>
                <c:pt idx="20285">
                  <c:v>2.0909090909090908</c:v>
                </c:pt>
                <c:pt idx="20286">
                  <c:v>2.76</c:v>
                </c:pt>
                <c:pt idx="20287">
                  <c:v>2.4642857142857144</c:v>
                </c:pt>
                <c:pt idx="20288">
                  <c:v>3</c:v>
                </c:pt>
                <c:pt idx="20289">
                  <c:v>2.6538461538461537</c:v>
                </c:pt>
                <c:pt idx="20290">
                  <c:v>2.875</c:v>
                </c:pt>
                <c:pt idx="20291">
                  <c:v>2.6538461538461537</c:v>
                </c:pt>
                <c:pt idx="20292">
                  <c:v>3.2857142857142856</c:v>
                </c:pt>
                <c:pt idx="20293">
                  <c:v>2.5416666666666665</c:v>
                </c:pt>
                <c:pt idx="20294">
                  <c:v>3</c:v>
                </c:pt>
                <c:pt idx="20295">
                  <c:v>2.875</c:v>
                </c:pt>
                <c:pt idx="20296">
                  <c:v>2.875</c:v>
                </c:pt>
                <c:pt idx="20297">
                  <c:v>2.3793103448275863</c:v>
                </c:pt>
                <c:pt idx="20298">
                  <c:v>3</c:v>
                </c:pt>
                <c:pt idx="20299">
                  <c:v>3.8333333333333335</c:v>
                </c:pt>
                <c:pt idx="20300">
                  <c:v>3.1363636363636362</c:v>
                </c:pt>
                <c:pt idx="20301">
                  <c:v>3</c:v>
                </c:pt>
                <c:pt idx="20302">
                  <c:v>2.6956521739130435</c:v>
                </c:pt>
                <c:pt idx="20303">
                  <c:v>3.45</c:v>
                </c:pt>
                <c:pt idx="20304">
                  <c:v>1.7692307692307692</c:v>
                </c:pt>
                <c:pt idx="20305">
                  <c:v>2.76</c:v>
                </c:pt>
                <c:pt idx="20306">
                  <c:v>2.3793103448275863</c:v>
                </c:pt>
                <c:pt idx="20307">
                  <c:v>3.6315789473684212</c:v>
                </c:pt>
                <c:pt idx="20308">
                  <c:v>2.5555555555555554</c:v>
                </c:pt>
                <c:pt idx="20309">
                  <c:v>3.45</c:v>
                </c:pt>
                <c:pt idx="20310">
                  <c:v>3.1363636363636362</c:v>
                </c:pt>
                <c:pt idx="20311">
                  <c:v>2.875</c:v>
                </c:pt>
                <c:pt idx="20312">
                  <c:v>2.6538461538461537</c:v>
                </c:pt>
                <c:pt idx="20313">
                  <c:v>2.875</c:v>
                </c:pt>
                <c:pt idx="20314">
                  <c:v>4.0588235294117645</c:v>
                </c:pt>
                <c:pt idx="20315">
                  <c:v>3.45</c:v>
                </c:pt>
                <c:pt idx="20316">
                  <c:v>2.875</c:v>
                </c:pt>
                <c:pt idx="20317">
                  <c:v>2.0294117647058822</c:v>
                </c:pt>
                <c:pt idx="20318">
                  <c:v>3.45</c:v>
                </c:pt>
                <c:pt idx="20319">
                  <c:v>3.2857142857142856</c:v>
                </c:pt>
                <c:pt idx="20320">
                  <c:v>2.6538461538461537</c:v>
                </c:pt>
                <c:pt idx="20321">
                  <c:v>2.3793103448275863</c:v>
                </c:pt>
                <c:pt idx="20322">
                  <c:v>4.0588235294117645</c:v>
                </c:pt>
                <c:pt idx="20323">
                  <c:v>1.9714285714285715</c:v>
                </c:pt>
                <c:pt idx="20324">
                  <c:v>2.6538461538461537</c:v>
                </c:pt>
                <c:pt idx="20325">
                  <c:v>2.5555555555555554</c:v>
                </c:pt>
                <c:pt idx="20326">
                  <c:v>2.2999999999999998</c:v>
                </c:pt>
                <c:pt idx="20327">
                  <c:v>3.6315789473684212</c:v>
                </c:pt>
                <c:pt idx="20328">
                  <c:v>3</c:v>
                </c:pt>
                <c:pt idx="20329">
                  <c:v>2.5555555555555554</c:v>
                </c:pt>
                <c:pt idx="20330">
                  <c:v>2.15625</c:v>
                </c:pt>
                <c:pt idx="20331">
                  <c:v>2.5555555555555554</c:v>
                </c:pt>
                <c:pt idx="20332">
                  <c:v>3.2857142857142856</c:v>
                </c:pt>
                <c:pt idx="20333">
                  <c:v>3.1363636363636362</c:v>
                </c:pt>
                <c:pt idx="20334">
                  <c:v>3.8333333333333335</c:v>
                </c:pt>
                <c:pt idx="20335">
                  <c:v>2.6538461538461537</c:v>
                </c:pt>
                <c:pt idx="20336">
                  <c:v>2.5555555555555554</c:v>
                </c:pt>
                <c:pt idx="20337">
                  <c:v>2.4642857142857144</c:v>
                </c:pt>
                <c:pt idx="20338">
                  <c:v>2.6538461538461537</c:v>
                </c:pt>
                <c:pt idx="20339">
                  <c:v>3.45</c:v>
                </c:pt>
                <c:pt idx="20340">
                  <c:v>3.2857142857142856</c:v>
                </c:pt>
                <c:pt idx="20341">
                  <c:v>4.5999999999999996</c:v>
                </c:pt>
                <c:pt idx="20342">
                  <c:v>2.875</c:v>
                </c:pt>
                <c:pt idx="20343">
                  <c:v>4.3125</c:v>
                </c:pt>
                <c:pt idx="20344">
                  <c:v>2.6538461538461537</c:v>
                </c:pt>
                <c:pt idx="20345">
                  <c:v>2.5555555555555554</c:v>
                </c:pt>
                <c:pt idx="20346">
                  <c:v>2.0294117647058822</c:v>
                </c:pt>
                <c:pt idx="20347">
                  <c:v>4.3125</c:v>
                </c:pt>
                <c:pt idx="20348">
                  <c:v>2.76</c:v>
                </c:pt>
                <c:pt idx="20349">
                  <c:v>2.15625</c:v>
                </c:pt>
                <c:pt idx="20350">
                  <c:v>1.5681818181818181</c:v>
                </c:pt>
                <c:pt idx="20351">
                  <c:v>3.1363636363636362</c:v>
                </c:pt>
                <c:pt idx="20352">
                  <c:v>3.6315789473684212</c:v>
                </c:pt>
                <c:pt idx="20353">
                  <c:v>2.5555555555555554</c:v>
                </c:pt>
                <c:pt idx="20354">
                  <c:v>2.76</c:v>
                </c:pt>
                <c:pt idx="20355">
                  <c:v>3.8333333333333335</c:v>
                </c:pt>
                <c:pt idx="20356">
                  <c:v>2.3793103448275863</c:v>
                </c:pt>
                <c:pt idx="20357">
                  <c:v>3.5</c:v>
                </c:pt>
                <c:pt idx="20358">
                  <c:v>1.6666666666666667</c:v>
                </c:pt>
                <c:pt idx="20359">
                  <c:v>4.375</c:v>
                </c:pt>
                <c:pt idx="20360">
                  <c:v>3.5</c:v>
                </c:pt>
                <c:pt idx="20361">
                  <c:v>0</c:v>
                </c:pt>
                <c:pt idx="20362">
                  <c:v>3.6842105263157894</c:v>
                </c:pt>
                <c:pt idx="20363">
                  <c:v>3.6842105263157894</c:v>
                </c:pt>
                <c:pt idx="20364">
                  <c:v>3.8888888888888888</c:v>
                </c:pt>
                <c:pt idx="20365">
                  <c:v>3.5</c:v>
                </c:pt>
                <c:pt idx="20366">
                  <c:v>2.4137931034482758</c:v>
                </c:pt>
                <c:pt idx="20367">
                  <c:v>3.1818181818181817</c:v>
                </c:pt>
                <c:pt idx="20368">
                  <c:v>2.8</c:v>
                </c:pt>
                <c:pt idx="20369">
                  <c:v>2.8</c:v>
                </c:pt>
                <c:pt idx="20370">
                  <c:v>2.9166666666666665</c:v>
                </c:pt>
                <c:pt idx="20371">
                  <c:v>5.384615384615385</c:v>
                </c:pt>
                <c:pt idx="20372">
                  <c:v>3.5</c:v>
                </c:pt>
                <c:pt idx="20373">
                  <c:v>2.9166666666666665</c:v>
                </c:pt>
                <c:pt idx="20374">
                  <c:v>2.3333333333333335</c:v>
                </c:pt>
                <c:pt idx="20375">
                  <c:v>2.1875</c:v>
                </c:pt>
                <c:pt idx="20376">
                  <c:v>4.666666666666667</c:v>
                </c:pt>
                <c:pt idx="20377">
                  <c:v>2.1212121212121211</c:v>
                </c:pt>
                <c:pt idx="20378">
                  <c:v>2.9166666666666665</c:v>
                </c:pt>
                <c:pt idx="20379">
                  <c:v>2.4137931034482758</c:v>
                </c:pt>
                <c:pt idx="20380">
                  <c:v>3.3333333333333335</c:v>
                </c:pt>
                <c:pt idx="20381">
                  <c:v>3.0434782608695654</c:v>
                </c:pt>
                <c:pt idx="20382">
                  <c:v>3.1818181818181817</c:v>
                </c:pt>
                <c:pt idx="20383">
                  <c:v>2.4137931034482758</c:v>
                </c:pt>
                <c:pt idx="20384">
                  <c:v>4.375</c:v>
                </c:pt>
                <c:pt idx="20385">
                  <c:v>3.0434782608695654</c:v>
                </c:pt>
                <c:pt idx="20386">
                  <c:v>2.9166666666666665</c:v>
                </c:pt>
                <c:pt idx="20387">
                  <c:v>4.375</c:v>
                </c:pt>
                <c:pt idx="20388">
                  <c:v>3.1818181818181817</c:v>
                </c:pt>
                <c:pt idx="20389">
                  <c:v>3.0434782608695654</c:v>
                </c:pt>
                <c:pt idx="20390">
                  <c:v>2.4137931034482758</c:v>
                </c:pt>
                <c:pt idx="20391">
                  <c:v>2.3333333333333335</c:v>
                </c:pt>
                <c:pt idx="20392">
                  <c:v>3.0434782608695654</c:v>
                </c:pt>
                <c:pt idx="20393">
                  <c:v>3.1818181818181817</c:v>
                </c:pt>
                <c:pt idx="20394">
                  <c:v>3.0434782608695654</c:v>
                </c:pt>
                <c:pt idx="20395">
                  <c:v>3.1818181818181817</c:v>
                </c:pt>
                <c:pt idx="20396">
                  <c:v>2.9166666666666665</c:v>
                </c:pt>
                <c:pt idx="20397">
                  <c:v>1.7948717948717949</c:v>
                </c:pt>
                <c:pt idx="20398">
                  <c:v>4.117647058823529</c:v>
                </c:pt>
                <c:pt idx="20399">
                  <c:v>2.6923076923076925</c:v>
                </c:pt>
                <c:pt idx="20400">
                  <c:v>2.5925925925925926</c:v>
                </c:pt>
                <c:pt idx="20401">
                  <c:v>3.1818181818181817</c:v>
                </c:pt>
                <c:pt idx="20402">
                  <c:v>2.8</c:v>
                </c:pt>
                <c:pt idx="20403">
                  <c:v>2.8</c:v>
                </c:pt>
                <c:pt idx="20404">
                  <c:v>2.3333333333333335</c:v>
                </c:pt>
                <c:pt idx="20405">
                  <c:v>2.6923076923076925</c:v>
                </c:pt>
                <c:pt idx="20406">
                  <c:v>2.5</c:v>
                </c:pt>
                <c:pt idx="20407">
                  <c:v>3.0434782608695654</c:v>
                </c:pt>
                <c:pt idx="20408">
                  <c:v>1.6111111111111112</c:v>
                </c:pt>
                <c:pt idx="20409">
                  <c:v>2.6923076923076925</c:v>
                </c:pt>
                <c:pt idx="20410">
                  <c:v>3.3333333333333335</c:v>
                </c:pt>
                <c:pt idx="20411">
                  <c:v>1.9444444444444444</c:v>
                </c:pt>
                <c:pt idx="20412">
                  <c:v>3.0434782608695654</c:v>
                </c:pt>
                <c:pt idx="20413">
                  <c:v>2.6923076923076925</c:v>
                </c:pt>
                <c:pt idx="20414">
                  <c:v>4.117647058823529</c:v>
                </c:pt>
                <c:pt idx="20415">
                  <c:v>3.5</c:v>
                </c:pt>
                <c:pt idx="20416">
                  <c:v>2.8</c:v>
                </c:pt>
                <c:pt idx="20417">
                  <c:v>2.9166666666666665</c:v>
                </c:pt>
                <c:pt idx="20418">
                  <c:v>2.6923076923076925</c:v>
                </c:pt>
                <c:pt idx="20419">
                  <c:v>1.3725490196078431</c:v>
                </c:pt>
                <c:pt idx="20420">
                  <c:v>3.0434782608695654</c:v>
                </c:pt>
                <c:pt idx="20421">
                  <c:v>3.1818181818181817</c:v>
                </c:pt>
                <c:pt idx="20422">
                  <c:v>2.1875</c:v>
                </c:pt>
                <c:pt idx="20423">
                  <c:v>2.8</c:v>
                </c:pt>
                <c:pt idx="20424">
                  <c:v>3.8888888888888888</c:v>
                </c:pt>
                <c:pt idx="20425">
                  <c:v>3.1818181818181817</c:v>
                </c:pt>
                <c:pt idx="20426">
                  <c:v>2.5925925925925926</c:v>
                </c:pt>
                <c:pt idx="20427">
                  <c:v>2.5925925925925926</c:v>
                </c:pt>
                <c:pt idx="20428">
                  <c:v>3.0434782608695654</c:v>
                </c:pt>
                <c:pt idx="20429">
                  <c:v>3.3333333333333335</c:v>
                </c:pt>
                <c:pt idx="20430">
                  <c:v>3.1818181818181817</c:v>
                </c:pt>
                <c:pt idx="20431">
                  <c:v>4.375</c:v>
                </c:pt>
                <c:pt idx="20432">
                  <c:v>1.2727272727272727</c:v>
                </c:pt>
                <c:pt idx="20433">
                  <c:v>2.5</c:v>
                </c:pt>
                <c:pt idx="20434">
                  <c:v>2.9166666666666665</c:v>
                </c:pt>
                <c:pt idx="20435">
                  <c:v>3.5</c:v>
                </c:pt>
                <c:pt idx="20436">
                  <c:v>3.5</c:v>
                </c:pt>
                <c:pt idx="20437">
                  <c:v>2.5925925925925926</c:v>
                </c:pt>
                <c:pt idx="20438">
                  <c:v>2.8</c:v>
                </c:pt>
                <c:pt idx="20439">
                  <c:v>2.8</c:v>
                </c:pt>
                <c:pt idx="20440">
                  <c:v>3.3333333333333335</c:v>
                </c:pt>
                <c:pt idx="20441">
                  <c:v>3.5</c:v>
                </c:pt>
                <c:pt idx="20442">
                  <c:v>3.8888888888888888</c:v>
                </c:pt>
                <c:pt idx="20443">
                  <c:v>3.3333333333333335</c:v>
                </c:pt>
                <c:pt idx="20444">
                  <c:v>2.4137931034482758</c:v>
                </c:pt>
                <c:pt idx="20445">
                  <c:v>3.3333333333333335</c:v>
                </c:pt>
                <c:pt idx="20446">
                  <c:v>3.3333333333333335</c:v>
                </c:pt>
                <c:pt idx="20447">
                  <c:v>2.4137931034482758</c:v>
                </c:pt>
                <c:pt idx="20448">
                  <c:v>3.0434782608695654</c:v>
                </c:pt>
                <c:pt idx="20449">
                  <c:v>3.3333333333333335</c:v>
                </c:pt>
                <c:pt idx="20450">
                  <c:v>3.1818181818181817</c:v>
                </c:pt>
                <c:pt idx="20451">
                  <c:v>3.1818181818181817</c:v>
                </c:pt>
                <c:pt idx="20452">
                  <c:v>2.1515151515151514</c:v>
                </c:pt>
                <c:pt idx="20453">
                  <c:v>2.9583333333333335</c:v>
                </c:pt>
                <c:pt idx="20454">
                  <c:v>1.5434782608695652</c:v>
                </c:pt>
                <c:pt idx="20455">
                  <c:v>3.2272727272727271</c:v>
                </c:pt>
                <c:pt idx="20456">
                  <c:v>2.9583333333333335</c:v>
                </c:pt>
                <c:pt idx="20457">
                  <c:v>3.3809523809523809</c:v>
                </c:pt>
                <c:pt idx="20458">
                  <c:v>2.6296296296296298</c:v>
                </c:pt>
                <c:pt idx="20459">
                  <c:v>1.9722222222222223</c:v>
                </c:pt>
                <c:pt idx="20460">
                  <c:v>3.3809523809523809</c:v>
                </c:pt>
                <c:pt idx="20461">
                  <c:v>3.55</c:v>
                </c:pt>
                <c:pt idx="20462">
                  <c:v>2.7307692307692308</c:v>
                </c:pt>
                <c:pt idx="20463">
                  <c:v>2.7307692307692308</c:v>
                </c:pt>
                <c:pt idx="20464">
                  <c:v>2.7307692307692308</c:v>
                </c:pt>
                <c:pt idx="20465">
                  <c:v>3.55</c:v>
                </c:pt>
                <c:pt idx="20466">
                  <c:v>3.2272727272727271</c:v>
                </c:pt>
                <c:pt idx="20467">
                  <c:v>3.2272727272727271</c:v>
                </c:pt>
                <c:pt idx="20468">
                  <c:v>2.6296296296296298</c:v>
                </c:pt>
                <c:pt idx="20469">
                  <c:v>2.6296296296296298</c:v>
                </c:pt>
                <c:pt idx="20470">
                  <c:v>2.84</c:v>
                </c:pt>
                <c:pt idx="20471">
                  <c:v>2.84</c:v>
                </c:pt>
                <c:pt idx="20472">
                  <c:v>2.3666666666666667</c:v>
                </c:pt>
                <c:pt idx="20473">
                  <c:v>3.736842105263158</c:v>
                </c:pt>
                <c:pt idx="20474">
                  <c:v>2.6296296296296298</c:v>
                </c:pt>
                <c:pt idx="20475">
                  <c:v>2.84</c:v>
                </c:pt>
                <c:pt idx="20476">
                  <c:v>2.84</c:v>
                </c:pt>
                <c:pt idx="20477">
                  <c:v>3.55</c:v>
                </c:pt>
                <c:pt idx="20478">
                  <c:v>2.3666666666666667</c:v>
                </c:pt>
                <c:pt idx="20479">
                  <c:v>2.0285714285714285</c:v>
                </c:pt>
                <c:pt idx="20480">
                  <c:v>2.0882352941176472</c:v>
                </c:pt>
                <c:pt idx="20481">
                  <c:v>2.84</c:v>
                </c:pt>
                <c:pt idx="20482">
                  <c:v>2.84</c:v>
                </c:pt>
                <c:pt idx="20483">
                  <c:v>1.9722222222222223</c:v>
                </c:pt>
                <c:pt idx="20484">
                  <c:v>3.2272727272727271</c:v>
                </c:pt>
                <c:pt idx="20485">
                  <c:v>3.9444444444444446</c:v>
                </c:pt>
                <c:pt idx="20486">
                  <c:v>2.7307692307692308</c:v>
                </c:pt>
                <c:pt idx="20487">
                  <c:v>3.3809523809523809</c:v>
                </c:pt>
                <c:pt idx="20488">
                  <c:v>2.7307692307692308</c:v>
                </c:pt>
                <c:pt idx="20489">
                  <c:v>2.7307692307692308</c:v>
                </c:pt>
                <c:pt idx="20490">
                  <c:v>3.0909090909090908</c:v>
                </c:pt>
                <c:pt idx="20491">
                  <c:v>3.2272727272727271</c:v>
                </c:pt>
                <c:pt idx="20492">
                  <c:v>2.84</c:v>
                </c:pt>
                <c:pt idx="20493">
                  <c:v>2.5357142857142856</c:v>
                </c:pt>
                <c:pt idx="20494">
                  <c:v>3.9444444444444446</c:v>
                </c:pt>
                <c:pt idx="20495">
                  <c:v>2.5357142857142856</c:v>
                </c:pt>
                <c:pt idx="20496">
                  <c:v>3.0869565217391304</c:v>
                </c:pt>
                <c:pt idx="20497">
                  <c:v>4.7333333333333334</c:v>
                </c:pt>
                <c:pt idx="20498">
                  <c:v>3.2272727272727271</c:v>
                </c:pt>
                <c:pt idx="20499">
                  <c:v>2.6296296296296298</c:v>
                </c:pt>
                <c:pt idx="20500">
                  <c:v>3.736842105263158</c:v>
                </c:pt>
                <c:pt idx="20501">
                  <c:v>2.6296296296296298</c:v>
                </c:pt>
                <c:pt idx="20502">
                  <c:v>2.5357142857142856</c:v>
                </c:pt>
                <c:pt idx="20503">
                  <c:v>2.4482758620689653</c:v>
                </c:pt>
                <c:pt idx="20504">
                  <c:v>2.84</c:v>
                </c:pt>
                <c:pt idx="20505">
                  <c:v>2.9583333333333335</c:v>
                </c:pt>
                <c:pt idx="20506">
                  <c:v>4.1764705882352944</c:v>
                </c:pt>
                <c:pt idx="20507">
                  <c:v>2.6296296296296298</c:v>
                </c:pt>
                <c:pt idx="20508">
                  <c:v>2.9583333333333335</c:v>
                </c:pt>
                <c:pt idx="20509">
                  <c:v>2.5357142857142856</c:v>
                </c:pt>
                <c:pt idx="20510">
                  <c:v>2.9583333333333335</c:v>
                </c:pt>
                <c:pt idx="20511">
                  <c:v>3.0869565217391304</c:v>
                </c:pt>
                <c:pt idx="20512">
                  <c:v>3.3809523809523809</c:v>
                </c:pt>
                <c:pt idx="20513">
                  <c:v>2.7307692307692308</c:v>
                </c:pt>
                <c:pt idx="20514">
                  <c:v>2.3666666666666667</c:v>
                </c:pt>
                <c:pt idx="20515">
                  <c:v>2.84</c:v>
                </c:pt>
                <c:pt idx="20516">
                  <c:v>3.2272727272727271</c:v>
                </c:pt>
                <c:pt idx="20517">
                  <c:v>3.736842105263158</c:v>
                </c:pt>
                <c:pt idx="20518">
                  <c:v>3.3809523809523809</c:v>
                </c:pt>
                <c:pt idx="20519">
                  <c:v>2.9583333333333335</c:v>
                </c:pt>
                <c:pt idx="20520">
                  <c:v>2.21875</c:v>
                </c:pt>
                <c:pt idx="20521">
                  <c:v>2.9583333333333335</c:v>
                </c:pt>
                <c:pt idx="20522">
                  <c:v>1.9722222222222223</c:v>
                </c:pt>
                <c:pt idx="20523">
                  <c:v>2.5357142857142856</c:v>
                </c:pt>
                <c:pt idx="20524">
                  <c:v>3.0869565217391304</c:v>
                </c:pt>
                <c:pt idx="20525">
                  <c:v>3.0869565217391304</c:v>
                </c:pt>
                <c:pt idx="20526">
                  <c:v>2.9583333333333335</c:v>
                </c:pt>
                <c:pt idx="20527">
                  <c:v>2.7307692307692308</c:v>
                </c:pt>
                <c:pt idx="20528">
                  <c:v>3.736842105263158</c:v>
                </c:pt>
                <c:pt idx="20529">
                  <c:v>3.0869565217391304</c:v>
                </c:pt>
                <c:pt idx="20530">
                  <c:v>3.2272727272727271</c:v>
                </c:pt>
                <c:pt idx="20531">
                  <c:v>3.3809523809523809</c:v>
                </c:pt>
                <c:pt idx="20532">
                  <c:v>3.0869565217391304</c:v>
                </c:pt>
                <c:pt idx="20533">
                  <c:v>2.4482758620689653</c:v>
                </c:pt>
                <c:pt idx="20534">
                  <c:v>2.7307692307692308</c:v>
                </c:pt>
                <c:pt idx="20535">
                  <c:v>2.2903225806451615</c:v>
                </c:pt>
                <c:pt idx="20536">
                  <c:v>2.5357142857142856</c:v>
                </c:pt>
                <c:pt idx="20537">
                  <c:v>2.6296296296296298</c:v>
                </c:pt>
                <c:pt idx="20538">
                  <c:v>2.21875</c:v>
                </c:pt>
                <c:pt idx="20539">
                  <c:v>3.0869565217391304</c:v>
                </c:pt>
                <c:pt idx="20540">
                  <c:v>3.736842105263158</c:v>
                </c:pt>
                <c:pt idx="20541">
                  <c:v>3.3809523809523809</c:v>
                </c:pt>
                <c:pt idx="20542">
                  <c:v>1.7749999999999999</c:v>
                </c:pt>
                <c:pt idx="20543">
                  <c:v>2.84</c:v>
                </c:pt>
                <c:pt idx="20544">
                  <c:v>3.736842105263158</c:v>
                </c:pt>
                <c:pt idx="20545">
                  <c:v>3.55</c:v>
                </c:pt>
                <c:pt idx="20546">
                  <c:v>2.84</c:v>
                </c:pt>
                <c:pt idx="20547">
                  <c:v>3.0869565217391304</c:v>
                </c:pt>
                <c:pt idx="20548">
                  <c:v>2.84</c:v>
                </c:pt>
                <c:pt idx="20549">
                  <c:v>3.9444444444444446</c:v>
                </c:pt>
                <c:pt idx="20550">
                  <c:v>2.7307692307692308</c:v>
                </c:pt>
                <c:pt idx="20551">
                  <c:v>2.6296296296296298</c:v>
                </c:pt>
                <c:pt idx="20552">
                  <c:v>2.0571428571428569</c:v>
                </c:pt>
                <c:pt idx="20553">
                  <c:v>2.7692307692307692</c:v>
                </c:pt>
                <c:pt idx="20554">
                  <c:v>3</c:v>
                </c:pt>
                <c:pt idx="20555">
                  <c:v>3.2727272727272729</c:v>
                </c:pt>
                <c:pt idx="20556">
                  <c:v>3.4285714285714284</c:v>
                </c:pt>
                <c:pt idx="20557">
                  <c:v>2.4827586206896552</c:v>
                </c:pt>
                <c:pt idx="20558">
                  <c:v>1.7142857142857142</c:v>
                </c:pt>
                <c:pt idx="20559">
                  <c:v>2.88</c:v>
                </c:pt>
                <c:pt idx="20560">
                  <c:v>3.1304347826086958</c:v>
                </c:pt>
                <c:pt idx="20561">
                  <c:v>3.1304347826086958</c:v>
                </c:pt>
                <c:pt idx="20562">
                  <c:v>2</c:v>
                </c:pt>
                <c:pt idx="20563">
                  <c:v>3</c:v>
                </c:pt>
                <c:pt idx="20564">
                  <c:v>2.3225806451612905</c:v>
                </c:pt>
                <c:pt idx="20565">
                  <c:v>3.4285714285714284</c:v>
                </c:pt>
                <c:pt idx="20566">
                  <c:v>2.88</c:v>
                </c:pt>
                <c:pt idx="20567">
                  <c:v>2.5714285714285716</c:v>
                </c:pt>
                <c:pt idx="20568">
                  <c:v>3.2727272727272729</c:v>
                </c:pt>
                <c:pt idx="20569">
                  <c:v>2.6666666666666665</c:v>
                </c:pt>
                <c:pt idx="20570">
                  <c:v>2.6666666666666665</c:v>
                </c:pt>
                <c:pt idx="20571">
                  <c:v>2.88</c:v>
                </c:pt>
                <c:pt idx="20572">
                  <c:v>2.7692307692307692</c:v>
                </c:pt>
                <c:pt idx="20573">
                  <c:v>2.4827586206896552</c:v>
                </c:pt>
                <c:pt idx="20574">
                  <c:v>2.7692307692307692</c:v>
                </c:pt>
                <c:pt idx="20575">
                  <c:v>4.2352941176470589</c:v>
                </c:pt>
                <c:pt idx="20576">
                  <c:v>4</c:v>
                </c:pt>
                <c:pt idx="20577">
                  <c:v>3.7894736842105261</c:v>
                </c:pt>
                <c:pt idx="20578">
                  <c:v>3</c:v>
                </c:pt>
                <c:pt idx="20579">
                  <c:v>2.6666666666666665</c:v>
                </c:pt>
                <c:pt idx="20580">
                  <c:v>2.6666666666666665</c:v>
                </c:pt>
                <c:pt idx="20581">
                  <c:v>3.1304347826086958</c:v>
                </c:pt>
                <c:pt idx="20582">
                  <c:v>3.2727272727272729</c:v>
                </c:pt>
                <c:pt idx="20583">
                  <c:v>3</c:v>
                </c:pt>
                <c:pt idx="20584">
                  <c:v>5.1428571428571432</c:v>
                </c:pt>
                <c:pt idx="20585">
                  <c:v>3.4285714285714284</c:v>
                </c:pt>
                <c:pt idx="20586">
                  <c:v>3.7894736842105261</c:v>
                </c:pt>
                <c:pt idx="20587">
                  <c:v>2.5769230769230771</c:v>
                </c:pt>
                <c:pt idx="20588">
                  <c:v>2.5714285714285716</c:v>
                </c:pt>
                <c:pt idx="20589">
                  <c:v>3.6</c:v>
                </c:pt>
                <c:pt idx="20590">
                  <c:v>3.1304347826086958</c:v>
                </c:pt>
                <c:pt idx="20591">
                  <c:v>2.88</c:v>
                </c:pt>
                <c:pt idx="20592">
                  <c:v>3.4285714285714284</c:v>
                </c:pt>
                <c:pt idx="20593">
                  <c:v>3.1304347826086958</c:v>
                </c:pt>
                <c:pt idx="20594">
                  <c:v>2.8333333333333335</c:v>
                </c:pt>
                <c:pt idx="20595">
                  <c:v>3.4285714285714284</c:v>
                </c:pt>
                <c:pt idx="20596">
                  <c:v>3.7894736842105261</c:v>
                </c:pt>
                <c:pt idx="20597">
                  <c:v>2.1818181818181817</c:v>
                </c:pt>
                <c:pt idx="20598">
                  <c:v>1.8</c:v>
                </c:pt>
                <c:pt idx="20599">
                  <c:v>2.6666666666666665</c:v>
                </c:pt>
                <c:pt idx="20600">
                  <c:v>3.4285714285714284</c:v>
                </c:pt>
                <c:pt idx="20601">
                  <c:v>3.2727272727272729</c:v>
                </c:pt>
                <c:pt idx="20602">
                  <c:v>3.6</c:v>
                </c:pt>
                <c:pt idx="20603">
                  <c:v>2.7692307692307692</c:v>
                </c:pt>
                <c:pt idx="20604">
                  <c:v>1.5</c:v>
                </c:pt>
                <c:pt idx="20605">
                  <c:v>2.7692307692307692</c:v>
                </c:pt>
                <c:pt idx="20606">
                  <c:v>2.4827586206896552</c:v>
                </c:pt>
                <c:pt idx="20607">
                  <c:v>2.88</c:v>
                </c:pt>
                <c:pt idx="20608">
                  <c:v>2.3225806451612905</c:v>
                </c:pt>
                <c:pt idx="20609">
                  <c:v>3.6</c:v>
                </c:pt>
                <c:pt idx="20610">
                  <c:v>2.7692307692307692</c:v>
                </c:pt>
                <c:pt idx="20611">
                  <c:v>2.3225806451612905</c:v>
                </c:pt>
                <c:pt idx="20612">
                  <c:v>2.88</c:v>
                </c:pt>
                <c:pt idx="20613">
                  <c:v>3.1304347826086958</c:v>
                </c:pt>
                <c:pt idx="20614">
                  <c:v>3.1304347826086958</c:v>
                </c:pt>
                <c:pt idx="20615">
                  <c:v>1.8947368421052631</c:v>
                </c:pt>
                <c:pt idx="20616">
                  <c:v>2.6666666666666665</c:v>
                </c:pt>
                <c:pt idx="20617">
                  <c:v>2.0571428571428569</c:v>
                </c:pt>
                <c:pt idx="20618">
                  <c:v>2.1176470588235294</c:v>
                </c:pt>
                <c:pt idx="20619">
                  <c:v>2.4827586206896552</c:v>
                </c:pt>
                <c:pt idx="20620">
                  <c:v>3.6</c:v>
                </c:pt>
                <c:pt idx="20621">
                  <c:v>2.88</c:v>
                </c:pt>
                <c:pt idx="20622">
                  <c:v>2.4</c:v>
                </c:pt>
                <c:pt idx="20623">
                  <c:v>2.7692307692307692</c:v>
                </c:pt>
                <c:pt idx="20624">
                  <c:v>3.6</c:v>
                </c:pt>
                <c:pt idx="20625">
                  <c:v>3.4285714285714284</c:v>
                </c:pt>
                <c:pt idx="20626">
                  <c:v>4.2352941176470589</c:v>
                </c:pt>
                <c:pt idx="20627">
                  <c:v>2.6666666666666665</c:v>
                </c:pt>
                <c:pt idx="20628">
                  <c:v>2.7692307692307692</c:v>
                </c:pt>
                <c:pt idx="20629">
                  <c:v>3.7894736842105261</c:v>
                </c:pt>
                <c:pt idx="20630">
                  <c:v>3.2727272727272729</c:v>
                </c:pt>
                <c:pt idx="20631">
                  <c:v>1.8461538461538463</c:v>
                </c:pt>
                <c:pt idx="20632">
                  <c:v>3.1739130434782608</c:v>
                </c:pt>
                <c:pt idx="20633">
                  <c:v>3.4761904761904763</c:v>
                </c:pt>
                <c:pt idx="20634">
                  <c:v>2.28125</c:v>
                </c:pt>
                <c:pt idx="20635">
                  <c:v>2.3548387096774195</c:v>
                </c:pt>
                <c:pt idx="20636">
                  <c:v>3.65</c:v>
                </c:pt>
                <c:pt idx="20637">
                  <c:v>2.8076923076923075</c:v>
                </c:pt>
                <c:pt idx="20638">
                  <c:v>3.4761904761904763</c:v>
                </c:pt>
                <c:pt idx="20639">
                  <c:v>2.8076923076923075</c:v>
                </c:pt>
                <c:pt idx="20640">
                  <c:v>3.4761904761904763</c:v>
                </c:pt>
                <c:pt idx="20641">
                  <c:v>2.28125</c:v>
                </c:pt>
                <c:pt idx="20642">
                  <c:v>3.8421052631578947</c:v>
                </c:pt>
                <c:pt idx="20643">
                  <c:v>4.0555555555555554</c:v>
                </c:pt>
                <c:pt idx="20644">
                  <c:v>3.8421052631578947</c:v>
                </c:pt>
                <c:pt idx="20645">
                  <c:v>2.8076923076923075</c:v>
                </c:pt>
                <c:pt idx="20646">
                  <c:v>3.1739130434782608</c:v>
                </c:pt>
                <c:pt idx="20647">
                  <c:v>3.0416666666666665</c:v>
                </c:pt>
                <c:pt idx="20648">
                  <c:v>3.1739130434782608</c:v>
                </c:pt>
                <c:pt idx="20649">
                  <c:v>2.2121212121212119</c:v>
                </c:pt>
                <c:pt idx="20650">
                  <c:v>3.4761904761904763</c:v>
                </c:pt>
                <c:pt idx="20651">
                  <c:v>4.2941176470588234</c:v>
                </c:pt>
                <c:pt idx="20652">
                  <c:v>5.2142857142857144</c:v>
                </c:pt>
                <c:pt idx="20653">
                  <c:v>3.0416666666666665</c:v>
                </c:pt>
                <c:pt idx="20654">
                  <c:v>2.92</c:v>
                </c:pt>
                <c:pt idx="20655">
                  <c:v>3.8421052631578947</c:v>
                </c:pt>
                <c:pt idx="20656">
                  <c:v>3.4761904761904763</c:v>
                </c:pt>
                <c:pt idx="20657">
                  <c:v>1.489795918367347</c:v>
                </c:pt>
                <c:pt idx="20658">
                  <c:v>3.8421052631578947</c:v>
                </c:pt>
                <c:pt idx="20659">
                  <c:v>2.28125</c:v>
                </c:pt>
                <c:pt idx="20660">
                  <c:v>2.5172413793103448</c:v>
                </c:pt>
                <c:pt idx="20661">
                  <c:v>1.9210526315789473</c:v>
                </c:pt>
                <c:pt idx="20662">
                  <c:v>3.0416666666666665</c:v>
                </c:pt>
                <c:pt idx="20663">
                  <c:v>2.5172413793103448</c:v>
                </c:pt>
                <c:pt idx="20664">
                  <c:v>3.4761904761904763</c:v>
                </c:pt>
                <c:pt idx="20665">
                  <c:v>2.6071428571428572</c:v>
                </c:pt>
                <c:pt idx="20666">
                  <c:v>3.1739130434782608</c:v>
                </c:pt>
                <c:pt idx="20667">
                  <c:v>2.8076923076923075</c:v>
                </c:pt>
                <c:pt idx="20668">
                  <c:v>2.92</c:v>
                </c:pt>
                <c:pt idx="20669">
                  <c:v>2.28125</c:v>
                </c:pt>
                <c:pt idx="20670">
                  <c:v>4.0555555555555554</c:v>
                </c:pt>
                <c:pt idx="20671">
                  <c:v>3.3181818181818183</c:v>
                </c:pt>
                <c:pt idx="20672">
                  <c:v>3.4761904761904763</c:v>
                </c:pt>
                <c:pt idx="20673">
                  <c:v>3.1739130434782608</c:v>
                </c:pt>
                <c:pt idx="20674">
                  <c:v>2.5172413793103448</c:v>
                </c:pt>
                <c:pt idx="20675">
                  <c:v>2.6071428571428572</c:v>
                </c:pt>
                <c:pt idx="20676">
                  <c:v>2.6071428571428572</c:v>
                </c:pt>
                <c:pt idx="20677">
                  <c:v>3.0416666666666665</c:v>
                </c:pt>
                <c:pt idx="20678">
                  <c:v>3.65</c:v>
                </c:pt>
                <c:pt idx="20679">
                  <c:v>3.8421052631578947</c:v>
                </c:pt>
                <c:pt idx="20680">
                  <c:v>3.3181818181818183</c:v>
                </c:pt>
                <c:pt idx="20681">
                  <c:v>3.8421052631578947</c:v>
                </c:pt>
                <c:pt idx="20682">
                  <c:v>4.2941176470588234</c:v>
                </c:pt>
                <c:pt idx="20683">
                  <c:v>2.0277777777777777</c:v>
                </c:pt>
                <c:pt idx="20684">
                  <c:v>3.4761904761904763</c:v>
                </c:pt>
                <c:pt idx="20685">
                  <c:v>3.1739130434782608</c:v>
                </c:pt>
                <c:pt idx="20686">
                  <c:v>2.0277777777777777</c:v>
                </c:pt>
                <c:pt idx="20687">
                  <c:v>3.0416666666666665</c:v>
                </c:pt>
                <c:pt idx="20688">
                  <c:v>3.65</c:v>
                </c:pt>
                <c:pt idx="20689">
                  <c:v>1.7804878048780488</c:v>
                </c:pt>
                <c:pt idx="20690">
                  <c:v>3.0416666666666665</c:v>
                </c:pt>
                <c:pt idx="20691">
                  <c:v>2.6071428571428572</c:v>
                </c:pt>
                <c:pt idx="20692">
                  <c:v>3.0416666666666665</c:v>
                </c:pt>
                <c:pt idx="20693">
                  <c:v>3.1739130434782608</c:v>
                </c:pt>
                <c:pt idx="20694">
                  <c:v>3.0416666666666665</c:v>
                </c:pt>
                <c:pt idx="20695">
                  <c:v>3.3181818181818183</c:v>
                </c:pt>
                <c:pt idx="20696">
                  <c:v>2.7037037037037037</c:v>
                </c:pt>
                <c:pt idx="20697">
                  <c:v>3.65</c:v>
                </c:pt>
                <c:pt idx="20698">
                  <c:v>2.92</c:v>
                </c:pt>
                <c:pt idx="20699">
                  <c:v>2.92</c:v>
                </c:pt>
                <c:pt idx="20700">
                  <c:v>2.0277777777777777</c:v>
                </c:pt>
                <c:pt idx="20701">
                  <c:v>2.7037037037037037</c:v>
                </c:pt>
                <c:pt idx="20702">
                  <c:v>2.5172413793103448</c:v>
                </c:pt>
                <c:pt idx="20703">
                  <c:v>1.7380952380952381</c:v>
                </c:pt>
                <c:pt idx="20704">
                  <c:v>2.92</c:v>
                </c:pt>
                <c:pt idx="20705">
                  <c:v>3.8421052631578947</c:v>
                </c:pt>
                <c:pt idx="20706">
                  <c:v>3.1739130434782608</c:v>
                </c:pt>
                <c:pt idx="20707">
                  <c:v>2.3548387096774195</c:v>
                </c:pt>
                <c:pt idx="20708">
                  <c:v>2.7037037037037037</c:v>
                </c:pt>
                <c:pt idx="20709">
                  <c:v>3.4761904761904763</c:v>
                </c:pt>
                <c:pt idx="20710">
                  <c:v>3.0416666666666665</c:v>
                </c:pt>
                <c:pt idx="20711">
                  <c:v>3.1739130434782608</c:v>
                </c:pt>
                <c:pt idx="20712">
                  <c:v>3.65</c:v>
                </c:pt>
                <c:pt idx="20713">
                  <c:v>3.3181818181818183</c:v>
                </c:pt>
                <c:pt idx="20714">
                  <c:v>2.92</c:v>
                </c:pt>
                <c:pt idx="20715">
                  <c:v>3.8421052631578947</c:v>
                </c:pt>
                <c:pt idx="20716">
                  <c:v>2.4333333333333331</c:v>
                </c:pt>
                <c:pt idx="20717">
                  <c:v>3.8421052631578947</c:v>
                </c:pt>
                <c:pt idx="20718">
                  <c:v>3.4761904761904763</c:v>
                </c:pt>
                <c:pt idx="20719">
                  <c:v>3.1739130434782608</c:v>
                </c:pt>
                <c:pt idx="20720">
                  <c:v>1.825</c:v>
                </c:pt>
                <c:pt idx="20721">
                  <c:v>4.2941176470588234</c:v>
                </c:pt>
                <c:pt idx="20722">
                  <c:v>3.3181818181818183</c:v>
                </c:pt>
                <c:pt idx="20723">
                  <c:v>2.6071428571428572</c:v>
                </c:pt>
                <c:pt idx="20724">
                  <c:v>3.4761904761904763</c:v>
                </c:pt>
                <c:pt idx="20725">
                  <c:v>2.7037037037037037</c:v>
                </c:pt>
                <c:pt idx="20726">
                  <c:v>3.1739130434782608</c:v>
                </c:pt>
                <c:pt idx="20727">
                  <c:v>2.92</c:v>
                </c:pt>
                <c:pt idx="20728">
                  <c:v>2.5172413793103448</c:v>
                </c:pt>
                <c:pt idx="20729">
                  <c:v>3.3181818181818183</c:v>
                </c:pt>
                <c:pt idx="20730">
                  <c:v>2.6071428571428572</c:v>
                </c:pt>
                <c:pt idx="20731">
                  <c:v>3.0416666666666665</c:v>
                </c:pt>
                <c:pt idx="20732">
                  <c:v>2.0857142857142859</c:v>
                </c:pt>
                <c:pt idx="20733">
                  <c:v>3.8421052631578947</c:v>
                </c:pt>
                <c:pt idx="20734">
                  <c:v>3.4761904761904763</c:v>
                </c:pt>
                <c:pt idx="20735">
                  <c:v>2.6071428571428572</c:v>
                </c:pt>
                <c:pt idx="20736">
                  <c:v>3.8947368421052633</c:v>
                </c:pt>
                <c:pt idx="20737">
                  <c:v>3.5238095238095237</c:v>
                </c:pt>
                <c:pt idx="20738">
                  <c:v>3.5238095238095237</c:v>
                </c:pt>
                <c:pt idx="20739">
                  <c:v>3.3636363636363638</c:v>
                </c:pt>
                <c:pt idx="20740">
                  <c:v>2.8461538461538463</c:v>
                </c:pt>
                <c:pt idx="20741">
                  <c:v>3.3636363636363638</c:v>
                </c:pt>
                <c:pt idx="20742">
                  <c:v>4.1111111111111107</c:v>
                </c:pt>
                <c:pt idx="20743">
                  <c:v>2.5517241379310347</c:v>
                </c:pt>
                <c:pt idx="20744">
                  <c:v>2.96</c:v>
                </c:pt>
                <c:pt idx="20745">
                  <c:v>3.0833333333333335</c:v>
                </c:pt>
                <c:pt idx="20746">
                  <c:v>2.4666666666666668</c:v>
                </c:pt>
                <c:pt idx="20747">
                  <c:v>3.5238095238095237</c:v>
                </c:pt>
                <c:pt idx="20748">
                  <c:v>3.7</c:v>
                </c:pt>
                <c:pt idx="20749">
                  <c:v>3.0833333333333335</c:v>
                </c:pt>
                <c:pt idx="20750">
                  <c:v>2.2424242424242422</c:v>
                </c:pt>
                <c:pt idx="20751">
                  <c:v>2.8461538461538463</c:v>
                </c:pt>
                <c:pt idx="20752">
                  <c:v>2.6428571428571428</c:v>
                </c:pt>
                <c:pt idx="20753">
                  <c:v>2.6428571428571428</c:v>
                </c:pt>
                <c:pt idx="20754">
                  <c:v>2.8461538461538463</c:v>
                </c:pt>
                <c:pt idx="20755">
                  <c:v>3.3636363636363638</c:v>
                </c:pt>
                <c:pt idx="20756">
                  <c:v>2.6428571428571428</c:v>
                </c:pt>
                <c:pt idx="20757">
                  <c:v>3.2173913043478262</c:v>
                </c:pt>
                <c:pt idx="20758">
                  <c:v>2.0555555555555554</c:v>
                </c:pt>
                <c:pt idx="20759">
                  <c:v>3.3636363636363638</c:v>
                </c:pt>
                <c:pt idx="20760">
                  <c:v>2</c:v>
                </c:pt>
                <c:pt idx="20761">
                  <c:v>2.96</c:v>
                </c:pt>
                <c:pt idx="20762">
                  <c:v>3.2173913043478262</c:v>
                </c:pt>
                <c:pt idx="20763">
                  <c:v>2.1764705882352939</c:v>
                </c:pt>
                <c:pt idx="20764">
                  <c:v>3.0833333333333335</c:v>
                </c:pt>
                <c:pt idx="20765">
                  <c:v>2.1142857142857143</c:v>
                </c:pt>
                <c:pt idx="20766">
                  <c:v>1.7619047619047619</c:v>
                </c:pt>
                <c:pt idx="20767">
                  <c:v>3.2173913043478262</c:v>
                </c:pt>
                <c:pt idx="20768">
                  <c:v>2.3870967741935485</c:v>
                </c:pt>
                <c:pt idx="20769">
                  <c:v>2.96</c:v>
                </c:pt>
                <c:pt idx="20770">
                  <c:v>1.8974358974358974</c:v>
                </c:pt>
                <c:pt idx="20771">
                  <c:v>2.96</c:v>
                </c:pt>
                <c:pt idx="20772">
                  <c:v>3.0833333333333335</c:v>
                </c:pt>
                <c:pt idx="20773">
                  <c:v>2.8461538461538463</c:v>
                </c:pt>
                <c:pt idx="20774">
                  <c:v>2.7407407407407409</c:v>
                </c:pt>
                <c:pt idx="20775">
                  <c:v>4.3529411764705879</c:v>
                </c:pt>
                <c:pt idx="20776">
                  <c:v>1.85</c:v>
                </c:pt>
                <c:pt idx="20777">
                  <c:v>3.7</c:v>
                </c:pt>
                <c:pt idx="20778">
                  <c:v>2.8461538461538463</c:v>
                </c:pt>
                <c:pt idx="20779">
                  <c:v>2.96</c:v>
                </c:pt>
                <c:pt idx="20780">
                  <c:v>3.2173913043478262</c:v>
                </c:pt>
                <c:pt idx="20781">
                  <c:v>2.8461538461538463</c:v>
                </c:pt>
                <c:pt idx="20782">
                  <c:v>3.5238095238095237</c:v>
                </c:pt>
                <c:pt idx="20783">
                  <c:v>3.0833333333333335</c:v>
                </c:pt>
                <c:pt idx="20784">
                  <c:v>1.85</c:v>
                </c:pt>
                <c:pt idx="20785">
                  <c:v>3.2173913043478262</c:v>
                </c:pt>
                <c:pt idx="20786">
                  <c:v>3.7</c:v>
                </c:pt>
                <c:pt idx="20787">
                  <c:v>1.9473684210526316</c:v>
                </c:pt>
                <c:pt idx="20788">
                  <c:v>2.6428571428571428</c:v>
                </c:pt>
                <c:pt idx="20789">
                  <c:v>2</c:v>
                </c:pt>
                <c:pt idx="20790">
                  <c:v>3.2173913043478262</c:v>
                </c:pt>
                <c:pt idx="20791">
                  <c:v>3.3636363636363638</c:v>
                </c:pt>
                <c:pt idx="20792">
                  <c:v>2.6428571428571428</c:v>
                </c:pt>
                <c:pt idx="20793">
                  <c:v>1.85</c:v>
                </c:pt>
                <c:pt idx="20794">
                  <c:v>3.2173913043478262</c:v>
                </c:pt>
                <c:pt idx="20795">
                  <c:v>3.3636363636363638</c:v>
                </c:pt>
                <c:pt idx="20796">
                  <c:v>3.2173913043478262</c:v>
                </c:pt>
                <c:pt idx="20797">
                  <c:v>2.5517241379310347</c:v>
                </c:pt>
                <c:pt idx="20798">
                  <c:v>2</c:v>
                </c:pt>
                <c:pt idx="20799">
                  <c:v>3.0833333333333335</c:v>
                </c:pt>
                <c:pt idx="20800">
                  <c:v>3.2173913043478262</c:v>
                </c:pt>
                <c:pt idx="20801">
                  <c:v>2.8461538461538463</c:v>
                </c:pt>
                <c:pt idx="20802">
                  <c:v>2.6428571428571428</c:v>
                </c:pt>
                <c:pt idx="20803">
                  <c:v>2.7407407407407409</c:v>
                </c:pt>
                <c:pt idx="20804">
                  <c:v>3.0833333333333335</c:v>
                </c:pt>
                <c:pt idx="20805">
                  <c:v>2.4666666666666668</c:v>
                </c:pt>
                <c:pt idx="20806">
                  <c:v>2.8461538461538463</c:v>
                </c:pt>
                <c:pt idx="20807">
                  <c:v>3.5238095238095237</c:v>
                </c:pt>
                <c:pt idx="20808">
                  <c:v>3.3636363636363638</c:v>
                </c:pt>
                <c:pt idx="20809">
                  <c:v>3.2608695652173911</c:v>
                </c:pt>
                <c:pt idx="20810">
                  <c:v>2.5862068965517242</c:v>
                </c:pt>
                <c:pt idx="20811">
                  <c:v>3.125</c:v>
                </c:pt>
                <c:pt idx="20812">
                  <c:v>3.4090909090909092</c:v>
                </c:pt>
                <c:pt idx="20813">
                  <c:v>2.2727272727272729</c:v>
                </c:pt>
                <c:pt idx="20814">
                  <c:v>2.8846153846153846</c:v>
                </c:pt>
                <c:pt idx="20815">
                  <c:v>3.4090909090909092</c:v>
                </c:pt>
                <c:pt idx="20816">
                  <c:v>3</c:v>
                </c:pt>
                <c:pt idx="20817">
                  <c:v>3.5714285714285716</c:v>
                </c:pt>
                <c:pt idx="20818">
                  <c:v>3.5714285714285716</c:v>
                </c:pt>
                <c:pt idx="20819">
                  <c:v>3.5714285714285716</c:v>
                </c:pt>
                <c:pt idx="20820">
                  <c:v>2.0270270270270272</c:v>
                </c:pt>
                <c:pt idx="20821">
                  <c:v>2.6785714285714284</c:v>
                </c:pt>
                <c:pt idx="20822">
                  <c:v>3.5714285714285716</c:v>
                </c:pt>
                <c:pt idx="20823">
                  <c:v>2.5</c:v>
                </c:pt>
                <c:pt idx="20824">
                  <c:v>2.4193548387096775</c:v>
                </c:pt>
                <c:pt idx="20825">
                  <c:v>2.34375</c:v>
                </c:pt>
                <c:pt idx="20826">
                  <c:v>4.6875</c:v>
                </c:pt>
                <c:pt idx="20827">
                  <c:v>3.75</c:v>
                </c:pt>
                <c:pt idx="20828">
                  <c:v>2.5</c:v>
                </c:pt>
                <c:pt idx="20829">
                  <c:v>2.7777777777777777</c:v>
                </c:pt>
                <c:pt idx="20830">
                  <c:v>2.7777777777777777</c:v>
                </c:pt>
                <c:pt idx="20831">
                  <c:v>3</c:v>
                </c:pt>
                <c:pt idx="20832">
                  <c:v>3.125</c:v>
                </c:pt>
                <c:pt idx="20833">
                  <c:v>2.6785714285714284</c:v>
                </c:pt>
                <c:pt idx="20834">
                  <c:v>2.5862068965517242</c:v>
                </c:pt>
                <c:pt idx="20835">
                  <c:v>3.2608695652173911</c:v>
                </c:pt>
                <c:pt idx="20836">
                  <c:v>2.5</c:v>
                </c:pt>
                <c:pt idx="20837">
                  <c:v>4.166666666666667</c:v>
                </c:pt>
                <c:pt idx="20838">
                  <c:v>5</c:v>
                </c:pt>
                <c:pt idx="20839">
                  <c:v>3.4090909090909092</c:v>
                </c:pt>
                <c:pt idx="20840">
                  <c:v>3.5714285714285716</c:v>
                </c:pt>
                <c:pt idx="20841">
                  <c:v>2.34375</c:v>
                </c:pt>
                <c:pt idx="20842">
                  <c:v>3.45</c:v>
                </c:pt>
                <c:pt idx="20843">
                  <c:v>3.2608695652173911</c:v>
                </c:pt>
                <c:pt idx="20844">
                  <c:v>2.34375</c:v>
                </c:pt>
                <c:pt idx="20845">
                  <c:v>2.4193548387096775</c:v>
                </c:pt>
                <c:pt idx="20846">
                  <c:v>2.34375</c:v>
                </c:pt>
                <c:pt idx="20847">
                  <c:v>4.4117647058823533</c:v>
                </c:pt>
                <c:pt idx="20848">
                  <c:v>2.4193548387096775</c:v>
                </c:pt>
                <c:pt idx="20849">
                  <c:v>3.5714285714285716</c:v>
                </c:pt>
                <c:pt idx="20850">
                  <c:v>2.6785714285714284</c:v>
                </c:pt>
                <c:pt idx="20851">
                  <c:v>3.4090909090909092</c:v>
                </c:pt>
                <c:pt idx="20852">
                  <c:v>3.4090909090909092</c:v>
                </c:pt>
                <c:pt idx="20853">
                  <c:v>4.6875</c:v>
                </c:pt>
                <c:pt idx="20854">
                  <c:v>3.9473684210526314</c:v>
                </c:pt>
                <c:pt idx="20855">
                  <c:v>3.125</c:v>
                </c:pt>
                <c:pt idx="20856">
                  <c:v>3.5714285714285716</c:v>
                </c:pt>
                <c:pt idx="20857">
                  <c:v>3.125</c:v>
                </c:pt>
                <c:pt idx="20858">
                  <c:v>2.8846153846153846</c:v>
                </c:pt>
                <c:pt idx="20859">
                  <c:v>3.125</c:v>
                </c:pt>
                <c:pt idx="20860">
                  <c:v>3.9473684210526314</c:v>
                </c:pt>
                <c:pt idx="20861">
                  <c:v>2.2666666666666666</c:v>
                </c:pt>
                <c:pt idx="20862">
                  <c:v>2.0833333333333335</c:v>
                </c:pt>
                <c:pt idx="20863">
                  <c:v>3.2608695652173911</c:v>
                </c:pt>
                <c:pt idx="20864">
                  <c:v>2.0833333333333335</c:v>
                </c:pt>
                <c:pt idx="20865">
                  <c:v>2.5555555555555554</c:v>
                </c:pt>
                <c:pt idx="20866">
                  <c:v>3.125</c:v>
                </c:pt>
                <c:pt idx="20867">
                  <c:v>2.8846153846153846</c:v>
                </c:pt>
                <c:pt idx="20868">
                  <c:v>2.7777777777777777</c:v>
                </c:pt>
                <c:pt idx="20869">
                  <c:v>3.75</c:v>
                </c:pt>
                <c:pt idx="20870">
                  <c:v>3.2608695652173911</c:v>
                </c:pt>
                <c:pt idx="20871">
                  <c:v>2.4193548387096775</c:v>
                </c:pt>
                <c:pt idx="20872">
                  <c:v>2.6785714285714284</c:v>
                </c:pt>
                <c:pt idx="20873">
                  <c:v>2.7777777777777777</c:v>
                </c:pt>
                <c:pt idx="20874">
                  <c:v>2.8846153846153846</c:v>
                </c:pt>
                <c:pt idx="20875">
                  <c:v>3.75</c:v>
                </c:pt>
                <c:pt idx="20876">
                  <c:v>4.4117647058823533</c:v>
                </c:pt>
                <c:pt idx="20877">
                  <c:v>2.2727272727272729</c:v>
                </c:pt>
                <c:pt idx="20878">
                  <c:v>2.5</c:v>
                </c:pt>
                <c:pt idx="20879">
                  <c:v>2.9583333333333335</c:v>
                </c:pt>
                <c:pt idx="20880">
                  <c:v>3.125</c:v>
                </c:pt>
                <c:pt idx="20881">
                  <c:v>3</c:v>
                </c:pt>
                <c:pt idx="20882">
                  <c:v>2.6785714285714284</c:v>
                </c:pt>
                <c:pt idx="20883">
                  <c:v>3.125</c:v>
                </c:pt>
                <c:pt idx="20884">
                  <c:v>3</c:v>
                </c:pt>
                <c:pt idx="20885">
                  <c:v>2.8846153846153846</c:v>
                </c:pt>
                <c:pt idx="20886">
                  <c:v>3.5714285714285716</c:v>
                </c:pt>
                <c:pt idx="20887">
                  <c:v>3.4090909090909092</c:v>
                </c:pt>
                <c:pt idx="20888">
                  <c:v>2.1428571428571428</c:v>
                </c:pt>
                <c:pt idx="20889">
                  <c:v>3.4090909090909092</c:v>
                </c:pt>
                <c:pt idx="20890">
                  <c:v>2.7777777777777777</c:v>
                </c:pt>
                <c:pt idx="20891">
                  <c:v>3.2608695652173911</c:v>
                </c:pt>
                <c:pt idx="20892">
                  <c:v>3.4090909090909092</c:v>
                </c:pt>
                <c:pt idx="20893">
                  <c:v>3.4090909090909092</c:v>
                </c:pt>
                <c:pt idx="20894">
                  <c:v>3.2608695652173911</c:v>
                </c:pt>
                <c:pt idx="20895">
                  <c:v>3.2608695652173911</c:v>
                </c:pt>
                <c:pt idx="20896">
                  <c:v>3</c:v>
                </c:pt>
                <c:pt idx="20897">
                  <c:v>1.875</c:v>
                </c:pt>
                <c:pt idx="20898">
                  <c:v>2.6785714285714284</c:v>
                </c:pt>
                <c:pt idx="20899">
                  <c:v>1.4705882352941178</c:v>
                </c:pt>
                <c:pt idx="20900">
                  <c:v>2.7777777777777777</c:v>
                </c:pt>
                <c:pt idx="20901">
                  <c:v>2.5</c:v>
                </c:pt>
                <c:pt idx="20902">
                  <c:v>3.5714285714285716</c:v>
                </c:pt>
                <c:pt idx="20903">
                  <c:v>2.8846153846153846</c:v>
                </c:pt>
                <c:pt idx="20904">
                  <c:v>3.2608695652173911</c:v>
                </c:pt>
                <c:pt idx="20905">
                  <c:v>2.6785714285714284</c:v>
                </c:pt>
                <c:pt idx="20906">
                  <c:v>3.2608695652173911</c:v>
                </c:pt>
                <c:pt idx="20907">
                  <c:v>2.6785714285714284</c:v>
                </c:pt>
                <c:pt idx="20908">
                  <c:v>2.0270270270270272</c:v>
                </c:pt>
                <c:pt idx="20909">
                  <c:v>2.8846153846153846</c:v>
                </c:pt>
                <c:pt idx="20910">
                  <c:v>2.8148148148148149</c:v>
                </c:pt>
                <c:pt idx="20911">
                  <c:v>3.3043478260869565</c:v>
                </c:pt>
                <c:pt idx="20912">
                  <c:v>3.3043478260869565</c:v>
                </c:pt>
                <c:pt idx="20913">
                  <c:v>3.3043478260869565</c:v>
                </c:pt>
                <c:pt idx="20914">
                  <c:v>1.6888888888888889</c:v>
                </c:pt>
                <c:pt idx="20915">
                  <c:v>2.9230769230769229</c:v>
                </c:pt>
                <c:pt idx="20916">
                  <c:v>3.3043478260869565</c:v>
                </c:pt>
                <c:pt idx="20917">
                  <c:v>3.1666666666666665</c:v>
                </c:pt>
                <c:pt idx="20918">
                  <c:v>2.9230769230769229</c:v>
                </c:pt>
                <c:pt idx="20919">
                  <c:v>3.04</c:v>
                </c:pt>
                <c:pt idx="20920">
                  <c:v>2.8148148148148149</c:v>
                </c:pt>
                <c:pt idx="20921">
                  <c:v>2.7142857142857144</c:v>
                </c:pt>
                <c:pt idx="20922">
                  <c:v>3.3043478260869565</c:v>
                </c:pt>
                <c:pt idx="20923">
                  <c:v>5.0666666666666664</c:v>
                </c:pt>
                <c:pt idx="20924">
                  <c:v>2.8148148148148149</c:v>
                </c:pt>
                <c:pt idx="20925">
                  <c:v>3.04</c:v>
                </c:pt>
                <c:pt idx="20926">
                  <c:v>2.6206896551724137</c:v>
                </c:pt>
                <c:pt idx="20927">
                  <c:v>3.1666666666666665</c:v>
                </c:pt>
                <c:pt idx="20928">
                  <c:v>1.8536585365853659</c:v>
                </c:pt>
                <c:pt idx="20929">
                  <c:v>2.6206896551724137</c:v>
                </c:pt>
                <c:pt idx="20930">
                  <c:v>3.1666666666666665</c:v>
                </c:pt>
                <c:pt idx="20931">
                  <c:v>3.04</c:v>
                </c:pt>
                <c:pt idx="20932">
                  <c:v>3.1666666666666665</c:v>
                </c:pt>
                <c:pt idx="20933">
                  <c:v>2.7142857142857144</c:v>
                </c:pt>
                <c:pt idx="20934">
                  <c:v>3.8</c:v>
                </c:pt>
                <c:pt idx="20935">
                  <c:v>2.3030303030303032</c:v>
                </c:pt>
                <c:pt idx="20936">
                  <c:v>1.7674418604651163</c:v>
                </c:pt>
                <c:pt idx="20937">
                  <c:v>2.8148148148148149</c:v>
                </c:pt>
                <c:pt idx="20938">
                  <c:v>3.4545454545454546</c:v>
                </c:pt>
                <c:pt idx="20939">
                  <c:v>2.9230769230769229</c:v>
                </c:pt>
                <c:pt idx="20940">
                  <c:v>4.4705882352941178</c:v>
                </c:pt>
                <c:pt idx="20941">
                  <c:v>4.4705882352941178</c:v>
                </c:pt>
                <c:pt idx="20942">
                  <c:v>3.6190476190476191</c:v>
                </c:pt>
                <c:pt idx="20943">
                  <c:v>2.7142857142857144</c:v>
                </c:pt>
                <c:pt idx="20944">
                  <c:v>2.8148148148148149</c:v>
                </c:pt>
                <c:pt idx="20945">
                  <c:v>2.8148148148148149</c:v>
                </c:pt>
                <c:pt idx="20946">
                  <c:v>2.88</c:v>
                </c:pt>
                <c:pt idx="20947">
                  <c:v>3.3043478260869565</c:v>
                </c:pt>
                <c:pt idx="20948">
                  <c:v>2.8148148148148149</c:v>
                </c:pt>
                <c:pt idx="20949">
                  <c:v>3.1666666666666665</c:v>
                </c:pt>
                <c:pt idx="20950">
                  <c:v>2.4516129032258065</c:v>
                </c:pt>
                <c:pt idx="20951">
                  <c:v>2.0540540540540539</c:v>
                </c:pt>
                <c:pt idx="20952">
                  <c:v>2.9230769230769229</c:v>
                </c:pt>
                <c:pt idx="20953">
                  <c:v>2.8148148148148149</c:v>
                </c:pt>
                <c:pt idx="20954">
                  <c:v>3.3043478260869565</c:v>
                </c:pt>
                <c:pt idx="20955">
                  <c:v>3.3043478260869565</c:v>
                </c:pt>
                <c:pt idx="20956">
                  <c:v>2.7142857142857144</c:v>
                </c:pt>
                <c:pt idx="20957">
                  <c:v>3.3043478260869565</c:v>
                </c:pt>
                <c:pt idx="20958">
                  <c:v>3.6190476190476191</c:v>
                </c:pt>
                <c:pt idx="20959">
                  <c:v>2.6206896551724137</c:v>
                </c:pt>
                <c:pt idx="20960">
                  <c:v>3.3043478260869565</c:v>
                </c:pt>
                <c:pt idx="20961">
                  <c:v>3.6190476190476191</c:v>
                </c:pt>
                <c:pt idx="20962">
                  <c:v>3.6190476190476191</c:v>
                </c:pt>
                <c:pt idx="20963">
                  <c:v>3.1666666666666665</c:v>
                </c:pt>
                <c:pt idx="20964">
                  <c:v>2.9230769230769229</c:v>
                </c:pt>
                <c:pt idx="20965">
                  <c:v>3.8</c:v>
                </c:pt>
                <c:pt idx="20966">
                  <c:v>2.3030303030303032</c:v>
                </c:pt>
                <c:pt idx="20967">
                  <c:v>3.4545454545454546</c:v>
                </c:pt>
                <c:pt idx="20968">
                  <c:v>2.9230769230769229</c:v>
                </c:pt>
                <c:pt idx="20969">
                  <c:v>3.3043478260869565</c:v>
                </c:pt>
                <c:pt idx="20970">
                  <c:v>3.3043478260869565</c:v>
                </c:pt>
                <c:pt idx="20971">
                  <c:v>2.375</c:v>
                </c:pt>
                <c:pt idx="20972">
                  <c:v>3.4545454545454546</c:v>
                </c:pt>
                <c:pt idx="20973">
                  <c:v>2.8148148148148149</c:v>
                </c:pt>
                <c:pt idx="20974">
                  <c:v>3.3043478260869565</c:v>
                </c:pt>
                <c:pt idx="20975">
                  <c:v>3.04</c:v>
                </c:pt>
                <c:pt idx="20976">
                  <c:v>3.04</c:v>
                </c:pt>
                <c:pt idx="20977">
                  <c:v>3.3043478260869565</c:v>
                </c:pt>
                <c:pt idx="20978">
                  <c:v>2.5333333333333332</c:v>
                </c:pt>
                <c:pt idx="20979">
                  <c:v>2.8148148148148149</c:v>
                </c:pt>
                <c:pt idx="20980">
                  <c:v>2.7142857142857144</c:v>
                </c:pt>
                <c:pt idx="20981">
                  <c:v>3.3043478260869565</c:v>
                </c:pt>
                <c:pt idx="20982">
                  <c:v>3.4545454545454546</c:v>
                </c:pt>
                <c:pt idx="20983">
                  <c:v>3.3043478260869565</c:v>
                </c:pt>
                <c:pt idx="20984">
                  <c:v>2.9230769230769229</c:v>
                </c:pt>
                <c:pt idx="20985">
                  <c:v>2.375</c:v>
                </c:pt>
                <c:pt idx="20986">
                  <c:v>3.2083333333333335</c:v>
                </c:pt>
                <c:pt idx="20987">
                  <c:v>2.3333333333333335</c:v>
                </c:pt>
                <c:pt idx="20988">
                  <c:v>3.6666666666666665</c:v>
                </c:pt>
                <c:pt idx="20989">
                  <c:v>2.75</c:v>
                </c:pt>
                <c:pt idx="20990">
                  <c:v>4.0526315789473681</c:v>
                </c:pt>
                <c:pt idx="20991">
                  <c:v>2.0263157894736841</c:v>
                </c:pt>
                <c:pt idx="20992">
                  <c:v>2.4838709677419355</c:v>
                </c:pt>
                <c:pt idx="20993">
                  <c:v>3.6666666666666665</c:v>
                </c:pt>
                <c:pt idx="20994">
                  <c:v>2.75</c:v>
                </c:pt>
                <c:pt idx="20995">
                  <c:v>3.08</c:v>
                </c:pt>
                <c:pt idx="20996">
                  <c:v>1.75</c:v>
                </c:pt>
                <c:pt idx="20997">
                  <c:v>3.2083333333333335</c:v>
                </c:pt>
                <c:pt idx="20998">
                  <c:v>1.711111111111111</c:v>
                </c:pt>
                <c:pt idx="20999">
                  <c:v>1.6382978723404256</c:v>
                </c:pt>
                <c:pt idx="21000">
                  <c:v>2.5666666666666669</c:v>
                </c:pt>
                <c:pt idx="21001">
                  <c:v>3.85</c:v>
                </c:pt>
                <c:pt idx="21002">
                  <c:v>3.5</c:v>
                </c:pt>
                <c:pt idx="21003">
                  <c:v>2.5666666666666669</c:v>
                </c:pt>
                <c:pt idx="21004">
                  <c:v>2.75</c:v>
                </c:pt>
                <c:pt idx="21005">
                  <c:v>2.5666666666666669</c:v>
                </c:pt>
                <c:pt idx="21006">
                  <c:v>2.75</c:v>
                </c:pt>
                <c:pt idx="21007">
                  <c:v>2.8518518518518516</c:v>
                </c:pt>
                <c:pt idx="21008">
                  <c:v>3.08</c:v>
                </c:pt>
                <c:pt idx="21009">
                  <c:v>4.0526315789473681</c:v>
                </c:pt>
                <c:pt idx="21010">
                  <c:v>2.2000000000000002</c:v>
                </c:pt>
                <c:pt idx="21011">
                  <c:v>2.3333333333333335</c:v>
                </c:pt>
                <c:pt idx="21012">
                  <c:v>3.08</c:v>
                </c:pt>
                <c:pt idx="21013">
                  <c:v>3.08</c:v>
                </c:pt>
                <c:pt idx="21014">
                  <c:v>3.2083333333333335</c:v>
                </c:pt>
                <c:pt idx="21015">
                  <c:v>4.0526315789473681</c:v>
                </c:pt>
                <c:pt idx="21016">
                  <c:v>3.5</c:v>
                </c:pt>
                <c:pt idx="21017">
                  <c:v>3.85</c:v>
                </c:pt>
                <c:pt idx="21018">
                  <c:v>2.75</c:v>
                </c:pt>
                <c:pt idx="21019">
                  <c:v>4.0526315789473681</c:v>
                </c:pt>
                <c:pt idx="21020">
                  <c:v>2.4838709677419355</c:v>
                </c:pt>
                <c:pt idx="21021">
                  <c:v>2.40625</c:v>
                </c:pt>
                <c:pt idx="21022">
                  <c:v>3.6666666666666665</c:v>
                </c:pt>
                <c:pt idx="21023">
                  <c:v>3.2083333333333335</c:v>
                </c:pt>
                <c:pt idx="21024">
                  <c:v>2.75</c:v>
                </c:pt>
                <c:pt idx="21025">
                  <c:v>2.5172413793103448</c:v>
                </c:pt>
                <c:pt idx="21026">
                  <c:v>2.8518518518518516</c:v>
                </c:pt>
                <c:pt idx="21027">
                  <c:v>2.9615384615384617</c:v>
                </c:pt>
                <c:pt idx="21028">
                  <c:v>2.2000000000000002</c:v>
                </c:pt>
                <c:pt idx="21029">
                  <c:v>3.5</c:v>
                </c:pt>
                <c:pt idx="21030">
                  <c:v>2.75</c:v>
                </c:pt>
                <c:pt idx="21031">
                  <c:v>2.8518518518518516</c:v>
                </c:pt>
                <c:pt idx="21032">
                  <c:v>2.75</c:v>
                </c:pt>
                <c:pt idx="21033">
                  <c:v>2.75</c:v>
                </c:pt>
                <c:pt idx="21034">
                  <c:v>3.347826086956522</c:v>
                </c:pt>
                <c:pt idx="21035">
                  <c:v>2.40625</c:v>
                </c:pt>
                <c:pt idx="21036">
                  <c:v>3.2083333333333335</c:v>
                </c:pt>
                <c:pt idx="21037">
                  <c:v>2.9615384615384617</c:v>
                </c:pt>
                <c:pt idx="21038">
                  <c:v>3.6666666666666665</c:v>
                </c:pt>
                <c:pt idx="21039">
                  <c:v>1</c:v>
                </c:pt>
                <c:pt idx="21040">
                  <c:v>2.0263157894736841</c:v>
                </c:pt>
                <c:pt idx="21041">
                  <c:v>2.5666666666666669</c:v>
                </c:pt>
                <c:pt idx="21042">
                  <c:v>2.9615384615384617</c:v>
                </c:pt>
                <c:pt idx="21043">
                  <c:v>2.5666666666666669</c:v>
                </c:pt>
                <c:pt idx="21044">
                  <c:v>3.347826086956522</c:v>
                </c:pt>
                <c:pt idx="21045">
                  <c:v>3.08</c:v>
                </c:pt>
                <c:pt idx="21046">
                  <c:v>3.6666666666666665</c:v>
                </c:pt>
                <c:pt idx="21047">
                  <c:v>2.8518518518518516</c:v>
                </c:pt>
                <c:pt idx="21048">
                  <c:v>3.2083333333333335</c:v>
                </c:pt>
                <c:pt idx="21049">
                  <c:v>2.75</c:v>
                </c:pt>
                <c:pt idx="21050">
                  <c:v>3.6666666666666665</c:v>
                </c:pt>
                <c:pt idx="21051">
                  <c:v>3.5</c:v>
                </c:pt>
                <c:pt idx="21052">
                  <c:v>2.75</c:v>
                </c:pt>
                <c:pt idx="21053">
                  <c:v>2.9615384615384617</c:v>
                </c:pt>
                <c:pt idx="21054">
                  <c:v>2.75</c:v>
                </c:pt>
                <c:pt idx="21055">
                  <c:v>3.347826086956522</c:v>
                </c:pt>
                <c:pt idx="21056">
                  <c:v>2.8518518518518516</c:v>
                </c:pt>
                <c:pt idx="21057">
                  <c:v>3.5</c:v>
                </c:pt>
                <c:pt idx="21058">
                  <c:v>3.08</c:v>
                </c:pt>
                <c:pt idx="21059">
                  <c:v>3.6666666666666665</c:v>
                </c:pt>
                <c:pt idx="21060">
                  <c:v>3.2083333333333335</c:v>
                </c:pt>
                <c:pt idx="21061">
                  <c:v>3.2083333333333335</c:v>
                </c:pt>
                <c:pt idx="21062">
                  <c:v>3.5</c:v>
                </c:pt>
                <c:pt idx="21063">
                  <c:v>2.0263157894736841</c:v>
                </c:pt>
                <c:pt idx="21064">
                  <c:v>3.2083333333333335</c:v>
                </c:pt>
                <c:pt idx="21065">
                  <c:v>2.9615384615384617</c:v>
                </c:pt>
                <c:pt idx="21066">
                  <c:v>2.0263157894736841</c:v>
                </c:pt>
                <c:pt idx="21067">
                  <c:v>1.8333333333333333</c:v>
                </c:pt>
                <c:pt idx="21068">
                  <c:v>2.9615384615384617</c:v>
                </c:pt>
                <c:pt idx="21069">
                  <c:v>3.2083333333333335</c:v>
                </c:pt>
                <c:pt idx="21070">
                  <c:v>3.6666666666666665</c:v>
                </c:pt>
                <c:pt idx="21071">
                  <c:v>2.7857142857142856</c:v>
                </c:pt>
                <c:pt idx="21072">
                  <c:v>2.6896551724137931</c:v>
                </c:pt>
                <c:pt idx="21073">
                  <c:v>4.1052631578947372</c:v>
                </c:pt>
                <c:pt idx="21074">
                  <c:v>3.7142857142857144</c:v>
                </c:pt>
                <c:pt idx="21075">
                  <c:v>4.5882352941176467</c:v>
                </c:pt>
                <c:pt idx="21076">
                  <c:v>4.1052631578947372</c:v>
                </c:pt>
                <c:pt idx="21077">
                  <c:v>3.3913043478260869</c:v>
                </c:pt>
                <c:pt idx="21078">
                  <c:v>3.12</c:v>
                </c:pt>
                <c:pt idx="21079">
                  <c:v>4.1052631578947372</c:v>
                </c:pt>
                <c:pt idx="21080">
                  <c:v>3.3913043478260869</c:v>
                </c:pt>
                <c:pt idx="21081">
                  <c:v>4.1052631578947372</c:v>
                </c:pt>
                <c:pt idx="21082">
                  <c:v>3.25</c:v>
                </c:pt>
                <c:pt idx="21083">
                  <c:v>2.1081081081081079</c:v>
                </c:pt>
                <c:pt idx="21084">
                  <c:v>2.6</c:v>
                </c:pt>
                <c:pt idx="21085">
                  <c:v>2.7857142857142856</c:v>
                </c:pt>
                <c:pt idx="21086">
                  <c:v>3.25</c:v>
                </c:pt>
                <c:pt idx="21087">
                  <c:v>4.1052631578947372</c:v>
                </c:pt>
                <c:pt idx="21088">
                  <c:v>3.5454545454545454</c:v>
                </c:pt>
                <c:pt idx="21089">
                  <c:v>2.8888888888888888</c:v>
                </c:pt>
                <c:pt idx="21090">
                  <c:v>2.8888888888888888</c:v>
                </c:pt>
                <c:pt idx="21091">
                  <c:v>2.6896551724137931</c:v>
                </c:pt>
                <c:pt idx="21092">
                  <c:v>4.1052631578947372</c:v>
                </c:pt>
                <c:pt idx="21093">
                  <c:v>4.333333333333333</c:v>
                </c:pt>
                <c:pt idx="21094">
                  <c:v>2.8888888888888888</c:v>
                </c:pt>
                <c:pt idx="21095">
                  <c:v>4.333333333333333</c:v>
                </c:pt>
                <c:pt idx="21096">
                  <c:v>2.3636363636363638</c:v>
                </c:pt>
                <c:pt idx="21097">
                  <c:v>2.8888888888888888</c:v>
                </c:pt>
                <c:pt idx="21098">
                  <c:v>4.333333333333333</c:v>
                </c:pt>
                <c:pt idx="21099">
                  <c:v>3.25</c:v>
                </c:pt>
                <c:pt idx="21100">
                  <c:v>3</c:v>
                </c:pt>
                <c:pt idx="21101">
                  <c:v>2.7857142857142856</c:v>
                </c:pt>
                <c:pt idx="21102">
                  <c:v>2.8888888888888888</c:v>
                </c:pt>
                <c:pt idx="21103">
                  <c:v>2.4375</c:v>
                </c:pt>
                <c:pt idx="21104">
                  <c:v>4.1052631578947372</c:v>
                </c:pt>
                <c:pt idx="21105">
                  <c:v>3.5454545454545454</c:v>
                </c:pt>
                <c:pt idx="21106">
                  <c:v>1.95</c:v>
                </c:pt>
                <c:pt idx="21107">
                  <c:v>3</c:v>
                </c:pt>
                <c:pt idx="21108">
                  <c:v>3.12</c:v>
                </c:pt>
                <c:pt idx="21109">
                  <c:v>2.7037037037037037</c:v>
                </c:pt>
                <c:pt idx="21110">
                  <c:v>3.25</c:v>
                </c:pt>
                <c:pt idx="21111">
                  <c:v>3.25</c:v>
                </c:pt>
                <c:pt idx="21112">
                  <c:v>2.6</c:v>
                </c:pt>
                <c:pt idx="21113">
                  <c:v>3</c:v>
                </c:pt>
                <c:pt idx="21114">
                  <c:v>3</c:v>
                </c:pt>
                <c:pt idx="21115">
                  <c:v>2.6</c:v>
                </c:pt>
                <c:pt idx="21116">
                  <c:v>2.1666666666666665</c:v>
                </c:pt>
                <c:pt idx="21117">
                  <c:v>1.4444444444444444</c:v>
                </c:pt>
                <c:pt idx="21118">
                  <c:v>3.12</c:v>
                </c:pt>
                <c:pt idx="21119">
                  <c:v>2.7857142857142856</c:v>
                </c:pt>
                <c:pt idx="21120">
                  <c:v>3.12</c:v>
                </c:pt>
                <c:pt idx="21121">
                  <c:v>1.4716981132075471</c:v>
                </c:pt>
                <c:pt idx="21122">
                  <c:v>3</c:v>
                </c:pt>
                <c:pt idx="21123">
                  <c:v>4.1052631578947372</c:v>
                </c:pt>
                <c:pt idx="21124">
                  <c:v>1.7727272727272727</c:v>
                </c:pt>
                <c:pt idx="21125">
                  <c:v>3.12</c:v>
                </c:pt>
                <c:pt idx="21126">
                  <c:v>2.6896551724137931</c:v>
                </c:pt>
                <c:pt idx="21127">
                  <c:v>3</c:v>
                </c:pt>
                <c:pt idx="21128">
                  <c:v>4.1052631578947372</c:v>
                </c:pt>
                <c:pt idx="21129">
                  <c:v>2.5161290322580645</c:v>
                </c:pt>
                <c:pt idx="21130">
                  <c:v>2.9583333333333335</c:v>
                </c:pt>
                <c:pt idx="21131">
                  <c:v>3.25</c:v>
                </c:pt>
                <c:pt idx="21132">
                  <c:v>3.3913043478260869</c:v>
                </c:pt>
                <c:pt idx="21133">
                  <c:v>3.3913043478260869</c:v>
                </c:pt>
                <c:pt idx="21134">
                  <c:v>2.8888888888888888</c:v>
                </c:pt>
                <c:pt idx="21135">
                  <c:v>4.1052631578947372</c:v>
                </c:pt>
                <c:pt idx="21136">
                  <c:v>3.9</c:v>
                </c:pt>
                <c:pt idx="21137">
                  <c:v>2.6896551724137931</c:v>
                </c:pt>
                <c:pt idx="21138">
                  <c:v>2.8888888888888888</c:v>
                </c:pt>
                <c:pt idx="21139">
                  <c:v>3.5454545454545454</c:v>
                </c:pt>
                <c:pt idx="21140">
                  <c:v>2.7857142857142856</c:v>
                </c:pt>
                <c:pt idx="21141">
                  <c:v>1.7954545454545454</c:v>
                </c:pt>
                <c:pt idx="21142">
                  <c:v>2.3235294117647061</c:v>
                </c:pt>
                <c:pt idx="21143">
                  <c:v>2.0789473684210527</c:v>
                </c:pt>
                <c:pt idx="21144">
                  <c:v>2.3235294117647061</c:v>
                </c:pt>
                <c:pt idx="21145">
                  <c:v>4.1578947368421053</c:v>
                </c:pt>
                <c:pt idx="21146">
                  <c:v>4.1578947368421053</c:v>
                </c:pt>
                <c:pt idx="21147">
                  <c:v>2.6333333333333333</c:v>
                </c:pt>
                <c:pt idx="21148">
                  <c:v>2.925925925925926</c:v>
                </c:pt>
                <c:pt idx="21149">
                  <c:v>3.16</c:v>
                </c:pt>
                <c:pt idx="21150">
                  <c:v>2.8214285714285716</c:v>
                </c:pt>
                <c:pt idx="21151">
                  <c:v>2.6333333333333333</c:v>
                </c:pt>
                <c:pt idx="21152">
                  <c:v>3.16</c:v>
                </c:pt>
                <c:pt idx="21153">
                  <c:v>3.95</c:v>
                </c:pt>
                <c:pt idx="21154">
                  <c:v>2.7241379310344827</c:v>
                </c:pt>
                <c:pt idx="21155">
                  <c:v>3.16</c:v>
                </c:pt>
                <c:pt idx="21156">
                  <c:v>2.3235294117647061</c:v>
                </c:pt>
                <c:pt idx="21157">
                  <c:v>3.2916666666666665</c:v>
                </c:pt>
                <c:pt idx="21158">
                  <c:v>1.8809523809523809</c:v>
                </c:pt>
                <c:pt idx="21159">
                  <c:v>3.0384615384615383</c:v>
                </c:pt>
                <c:pt idx="21160">
                  <c:v>3.0384615384615383</c:v>
                </c:pt>
                <c:pt idx="21161">
                  <c:v>3.4347826086956523</c:v>
                </c:pt>
                <c:pt idx="21162">
                  <c:v>3.0384615384615383</c:v>
                </c:pt>
                <c:pt idx="21163">
                  <c:v>2.0789473684210527</c:v>
                </c:pt>
                <c:pt idx="21164">
                  <c:v>2.925925925925926</c:v>
                </c:pt>
                <c:pt idx="21165">
                  <c:v>2.7241379310344827</c:v>
                </c:pt>
                <c:pt idx="21166">
                  <c:v>1.8372093023255813</c:v>
                </c:pt>
                <c:pt idx="21167">
                  <c:v>2.8214285714285716</c:v>
                </c:pt>
                <c:pt idx="21168">
                  <c:v>2.925925925925926</c:v>
                </c:pt>
                <c:pt idx="21169">
                  <c:v>2.8214285714285716</c:v>
                </c:pt>
                <c:pt idx="21170">
                  <c:v>2.6333333333333333</c:v>
                </c:pt>
                <c:pt idx="21171">
                  <c:v>2.7241379310344827</c:v>
                </c:pt>
                <c:pt idx="21172">
                  <c:v>2.3235294117647061</c:v>
                </c:pt>
                <c:pt idx="21173">
                  <c:v>2.1944444444444446</c:v>
                </c:pt>
                <c:pt idx="21174">
                  <c:v>3.16</c:v>
                </c:pt>
                <c:pt idx="21175">
                  <c:v>2.7241379310344827</c:v>
                </c:pt>
                <c:pt idx="21176">
                  <c:v>2.925925925925926</c:v>
                </c:pt>
                <c:pt idx="21177">
                  <c:v>2.46875</c:v>
                </c:pt>
                <c:pt idx="21178">
                  <c:v>3.7619047619047619</c:v>
                </c:pt>
                <c:pt idx="21179">
                  <c:v>3.16</c:v>
                </c:pt>
                <c:pt idx="21180">
                  <c:v>2.925925925925926</c:v>
                </c:pt>
                <c:pt idx="21181">
                  <c:v>3.0384615384615383</c:v>
                </c:pt>
                <c:pt idx="21182">
                  <c:v>2.7241379310344827</c:v>
                </c:pt>
                <c:pt idx="21183">
                  <c:v>3.4347826086956523</c:v>
                </c:pt>
                <c:pt idx="21184">
                  <c:v>2.8214285714285716</c:v>
                </c:pt>
                <c:pt idx="21185">
                  <c:v>3.2916666666666665</c:v>
                </c:pt>
                <c:pt idx="21186">
                  <c:v>2.46875</c:v>
                </c:pt>
                <c:pt idx="21187">
                  <c:v>3.5909090909090908</c:v>
                </c:pt>
                <c:pt idx="21188">
                  <c:v>2.28125</c:v>
                </c:pt>
                <c:pt idx="21189">
                  <c:v>1.58</c:v>
                </c:pt>
                <c:pt idx="21190">
                  <c:v>3.4347826086956523</c:v>
                </c:pt>
                <c:pt idx="21191">
                  <c:v>2.6333333333333333</c:v>
                </c:pt>
                <c:pt idx="21192">
                  <c:v>3.5909090909090908</c:v>
                </c:pt>
                <c:pt idx="21193">
                  <c:v>3.2916666666666665</c:v>
                </c:pt>
                <c:pt idx="21194">
                  <c:v>2.5483870967741935</c:v>
                </c:pt>
                <c:pt idx="21195">
                  <c:v>2.925925925925926</c:v>
                </c:pt>
                <c:pt idx="21196">
                  <c:v>2.6333333333333333</c:v>
                </c:pt>
                <c:pt idx="21197">
                  <c:v>1.4905660377358489</c:v>
                </c:pt>
                <c:pt idx="21198">
                  <c:v>3.5909090909090908</c:v>
                </c:pt>
                <c:pt idx="21199">
                  <c:v>3.0384615384615383</c:v>
                </c:pt>
                <c:pt idx="21200">
                  <c:v>2.1944444444444446</c:v>
                </c:pt>
                <c:pt idx="21201">
                  <c:v>1.9750000000000001</c:v>
                </c:pt>
                <c:pt idx="21202">
                  <c:v>2.3235294117647061</c:v>
                </c:pt>
                <c:pt idx="21203">
                  <c:v>2.7241379310344827</c:v>
                </c:pt>
                <c:pt idx="21204">
                  <c:v>2.8214285714285716</c:v>
                </c:pt>
                <c:pt idx="21205">
                  <c:v>4.3888888888888893</c:v>
                </c:pt>
                <c:pt idx="21206">
                  <c:v>2.8214285714285716</c:v>
                </c:pt>
                <c:pt idx="21207">
                  <c:v>2.393939393939394</c:v>
                </c:pt>
                <c:pt idx="21208">
                  <c:v>2.925925925925926</c:v>
                </c:pt>
                <c:pt idx="21209">
                  <c:v>3.16</c:v>
                </c:pt>
                <c:pt idx="21210">
                  <c:v>3.0384615384615383</c:v>
                </c:pt>
                <c:pt idx="21211">
                  <c:v>2.8214285714285716</c:v>
                </c:pt>
                <c:pt idx="21212">
                  <c:v>3.5909090909090908</c:v>
                </c:pt>
                <c:pt idx="21213">
                  <c:v>4.1578947368421053</c:v>
                </c:pt>
                <c:pt idx="21214">
                  <c:v>3.0384615384615383</c:v>
                </c:pt>
                <c:pt idx="21215">
                  <c:v>2.1944444444444446</c:v>
                </c:pt>
                <c:pt idx="21216">
                  <c:v>2.3235294117647061</c:v>
                </c:pt>
                <c:pt idx="21217">
                  <c:v>2.925925925925926</c:v>
                </c:pt>
                <c:pt idx="21218">
                  <c:v>2.6333333333333333</c:v>
                </c:pt>
                <c:pt idx="21219">
                  <c:v>2.925925925925926</c:v>
                </c:pt>
                <c:pt idx="21220">
                  <c:v>2.6333333333333333</c:v>
                </c:pt>
                <c:pt idx="21221">
                  <c:v>2.8571428571428572</c:v>
                </c:pt>
                <c:pt idx="21222">
                  <c:v>2.9629629629629628</c:v>
                </c:pt>
                <c:pt idx="21223">
                  <c:v>3.2</c:v>
                </c:pt>
                <c:pt idx="21224">
                  <c:v>3.3333333333333335</c:v>
                </c:pt>
                <c:pt idx="21225">
                  <c:v>2.1052631578947367</c:v>
                </c:pt>
                <c:pt idx="21226">
                  <c:v>2.9629629629629628</c:v>
                </c:pt>
                <c:pt idx="21227">
                  <c:v>3.8095238095238093</c:v>
                </c:pt>
                <c:pt idx="21228">
                  <c:v>3.8095238095238093</c:v>
                </c:pt>
                <c:pt idx="21229">
                  <c:v>2.2857142857142856</c:v>
                </c:pt>
                <c:pt idx="21230">
                  <c:v>2.4242424242424243</c:v>
                </c:pt>
                <c:pt idx="21231">
                  <c:v>2.6666666666666665</c:v>
                </c:pt>
                <c:pt idx="21232">
                  <c:v>3.4782608695652173</c:v>
                </c:pt>
                <c:pt idx="21233">
                  <c:v>2.6666666666666665</c:v>
                </c:pt>
                <c:pt idx="21234">
                  <c:v>4</c:v>
                </c:pt>
                <c:pt idx="21235">
                  <c:v>3.3333333333333335</c:v>
                </c:pt>
                <c:pt idx="21236">
                  <c:v>1.7021276595744681</c:v>
                </c:pt>
                <c:pt idx="21237">
                  <c:v>1.9512195121951219</c:v>
                </c:pt>
                <c:pt idx="21238">
                  <c:v>2.5806451612903225</c:v>
                </c:pt>
                <c:pt idx="21239">
                  <c:v>3.8095238095238093</c:v>
                </c:pt>
                <c:pt idx="21240">
                  <c:v>2.0512820512820511</c:v>
                </c:pt>
                <c:pt idx="21241">
                  <c:v>2.2222222222222223</c:v>
                </c:pt>
                <c:pt idx="21242">
                  <c:v>2.8571428571428572</c:v>
                </c:pt>
                <c:pt idx="21243">
                  <c:v>2.8571428571428572</c:v>
                </c:pt>
                <c:pt idx="21244">
                  <c:v>3.0769230769230771</c:v>
                </c:pt>
                <c:pt idx="21245">
                  <c:v>2.5806451612903225</c:v>
                </c:pt>
                <c:pt idx="21246">
                  <c:v>2.6666666666666665</c:v>
                </c:pt>
                <c:pt idx="21247">
                  <c:v>4</c:v>
                </c:pt>
                <c:pt idx="21248">
                  <c:v>3.0769230769230771</c:v>
                </c:pt>
                <c:pt idx="21249">
                  <c:v>3.2</c:v>
                </c:pt>
                <c:pt idx="21250">
                  <c:v>2.7586206896551726</c:v>
                </c:pt>
                <c:pt idx="21251">
                  <c:v>1.4035087719298245</c:v>
                </c:pt>
                <c:pt idx="21252">
                  <c:v>2.5806451612903225</c:v>
                </c:pt>
                <c:pt idx="21253">
                  <c:v>2.6666666666666665</c:v>
                </c:pt>
                <c:pt idx="21254">
                  <c:v>2.7586206896551726</c:v>
                </c:pt>
                <c:pt idx="21255">
                  <c:v>2</c:v>
                </c:pt>
                <c:pt idx="21256">
                  <c:v>3.4782608695652173</c:v>
                </c:pt>
                <c:pt idx="21257">
                  <c:v>2.8571428571428572</c:v>
                </c:pt>
                <c:pt idx="21258">
                  <c:v>3.3333333333333335</c:v>
                </c:pt>
                <c:pt idx="21259">
                  <c:v>2.8571428571428572</c:v>
                </c:pt>
                <c:pt idx="21260">
                  <c:v>3.3333333333333335</c:v>
                </c:pt>
                <c:pt idx="21261">
                  <c:v>3.0769230769230771</c:v>
                </c:pt>
                <c:pt idx="21262">
                  <c:v>3.4782608695652173</c:v>
                </c:pt>
                <c:pt idx="21263">
                  <c:v>2.5806451612903225</c:v>
                </c:pt>
                <c:pt idx="21264">
                  <c:v>2.8571428571428572</c:v>
                </c:pt>
                <c:pt idx="21265">
                  <c:v>1.0526315789473684</c:v>
                </c:pt>
                <c:pt idx="21266">
                  <c:v>2.2222222222222223</c:v>
                </c:pt>
                <c:pt idx="21267">
                  <c:v>2.3529411764705883</c:v>
                </c:pt>
                <c:pt idx="21268">
                  <c:v>3.2</c:v>
                </c:pt>
                <c:pt idx="21269">
                  <c:v>3.2</c:v>
                </c:pt>
                <c:pt idx="21270">
                  <c:v>2.3529411764705883</c:v>
                </c:pt>
                <c:pt idx="21271">
                  <c:v>3.3333333333333335</c:v>
                </c:pt>
                <c:pt idx="21272">
                  <c:v>3.6363636363636362</c:v>
                </c:pt>
                <c:pt idx="21273">
                  <c:v>2.6666666666666665</c:v>
                </c:pt>
                <c:pt idx="21274">
                  <c:v>2.6666666666666665</c:v>
                </c:pt>
                <c:pt idx="21275">
                  <c:v>2.2222222222222223</c:v>
                </c:pt>
                <c:pt idx="21276">
                  <c:v>2.5806451612903225</c:v>
                </c:pt>
                <c:pt idx="21277">
                  <c:v>3.0769230769230771</c:v>
                </c:pt>
                <c:pt idx="21278">
                  <c:v>3.2</c:v>
                </c:pt>
                <c:pt idx="21279">
                  <c:v>1.8604651162790697</c:v>
                </c:pt>
                <c:pt idx="21280">
                  <c:v>3.8095238095238093</c:v>
                </c:pt>
                <c:pt idx="21281">
                  <c:v>2.8571428571428572</c:v>
                </c:pt>
                <c:pt idx="21282">
                  <c:v>2.9629629629629628</c:v>
                </c:pt>
                <c:pt idx="21283">
                  <c:v>3.6363636363636362</c:v>
                </c:pt>
                <c:pt idx="21284">
                  <c:v>2.53125</c:v>
                </c:pt>
                <c:pt idx="21285">
                  <c:v>3.5217391304347827</c:v>
                </c:pt>
                <c:pt idx="21286">
                  <c:v>3.24</c:v>
                </c:pt>
                <c:pt idx="21287">
                  <c:v>3.375</c:v>
                </c:pt>
                <c:pt idx="21288">
                  <c:v>1.7234042553191489</c:v>
                </c:pt>
                <c:pt idx="21289">
                  <c:v>3.6818181818181817</c:v>
                </c:pt>
                <c:pt idx="21290">
                  <c:v>3.24</c:v>
                </c:pt>
                <c:pt idx="21291">
                  <c:v>3.1153846153846154</c:v>
                </c:pt>
                <c:pt idx="21292">
                  <c:v>1.6875</c:v>
                </c:pt>
                <c:pt idx="21293">
                  <c:v>3.375</c:v>
                </c:pt>
                <c:pt idx="21294">
                  <c:v>3.6818181818181817</c:v>
                </c:pt>
                <c:pt idx="21295">
                  <c:v>2.7</c:v>
                </c:pt>
                <c:pt idx="21296">
                  <c:v>2.6129032258064515</c:v>
                </c:pt>
                <c:pt idx="21297">
                  <c:v>3.1153846153846154</c:v>
                </c:pt>
                <c:pt idx="21298">
                  <c:v>2.8928571428571428</c:v>
                </c:pt>
                <c:pt idx="21299">
                  <c:v>2.7</c:v>
                </c:pt>
                <c:pt idx="21300">
                  <c:v>2.7</c:v>
                </c:pt>
                <c:pt idx="21301">
                  <c:v>3.1153846153846154</c:v>
                </c:pt>
                <c:pt idx="21302">
                  <c:v>3</c:v>
                </c:pt>
                <c:pt idx="21303">
                  <c:v>3.375</c:v>
                </c:pt>
                <c:pt idx="21304">
                  <c:v>3.8571428571428572</c:v>
                </c:pt>
                <c:pt idx="21305">
                  <c:v>3.1153846153846154</c:v>
                </c:pt>
                <c:pt idx="21306">
                  <c:v>3.24</c:v>
                </c:pt>
                <c:pt idx="21307">
                  <c:v>3.375</c:v>
                </c:pt>
                <c:pt idx="21308">
                  <c:v>2.25</c:v>
                </c:pt>
                <c:pt idx="21309">
                  <c:v>4.2631578947368425</c:v>
                </c:pt>
                <c:pt idx="21310">
                  <c:v>4.7647058823529411</c:v>
                </c:pt>
                <c:pt idx="21311">
                  <c:v>2.6129032258064515</c:v>
                </c:pt>
                <c:pt idx="21312">
                  <c:v>2.6129032258064515</c:v>
                </c:pt>
                <c:pt idx="21313">
                  <c:v>2.4545454545454546</c:v>
                </c:pt>
                <c:pt idx="21314">
                  <c:v>3.1153846153846154</c:v>
                </c:pt>
                <c:pt idx="21315">
                  <c:v>4.2631578947368425</c:v>
                </c:pt>
                <c:pt idx="21316">
                  <c:v>3.375</c:v>
                </c:pt>
                <c:pt idx="21317">
                  <c:v>3.24</c:v>
                </c:pt>
                <c:pt idx="21318">
                  <c:v>3.24</c:v>
                </c:pt>
                <c:pt idx="21319">
                  <c:v>2.7</c:v>
                </c:pt>
                <c:pt idx="21320">
                  <c:v>2.0769230769230771</c:v>
                </c:pt>
                <c:pt idx="21321">
                  <c:v>2.7</c:v>
                </c:pt>
                <c:pt idx="21322">
                  <c:v>1.4727272727272727</c:v>
                </c:pt>
                <c:pt idx="21323">
                  <c:v>3.24</c:v>
                </c:pt>
                <c:pt idx="21324">
                  <c:v>3.375</c:v>
                </c:pt>
                <c:pt idx="21325">
                  <c:v>2.7931034482758621</c:v>
                </c:pt>
                <c:pt idx="21326">
                  <c:v>2.4545454545454546</c:v>
                </c:pt>
                <c:pt idx="21327">
                  <c:v>3</c:v>
                </c:pt>
                <c:pt idx="21328">
                  <c:v>2.8928571428571428</c:v>
                </c:pt>
                <c:pt idx="21329">
                  <c:v>3.6818181818181817</c:v>
                </c:pt>
                <c:pt idx="21330">
                  <c:v>3</c:v>
                </c:pt>
                <c:pt idx="21331">
                  <c:v>4.2631578947368425</c:v>
                </c:pt>
                <c:pt idx="21332">
                  <c:v>2.6129032258064515</c:v>
                </c:pt>
                <c:pt idx="21333">
                  <c:v>4.05</c:v>
                </c:pt>
                <c:pt idx="21334">
                  <c:v>2.7</c:v>
                </c:pt>
                <c:pt idx="21335">
                  <c:v>1.4727272727272727</c:v>
                </c:pt>
                <c:pt idx="21336">
                  <c:v>3.1153846153846154</c:v>
                </c:pt>
                <c:pt idx="21337">
                  <c:v>3.1153846153846154</c:v>
                </c:pt>
                <c:pt idx="21338">
                  <c:v>3.5217391304347827</c:v>
                </c:pt>
                <c:pt idx="21339">
                  <c:v>4.5</c:v>
                </c:pt>
                <c:pt idx="21340">
                  <c:v>3</c:v>
                </c:pt>
                <c:pt idx="21341">
                  <c:v>3</c:v>
                </c:pt>
                <c:pt idx="21342">
                  <c:v>3.24</c:v>
                </c:pt>
                <c:pt idx="21343">
                  <c:v>3.375</c:v>
                </c:pt>
                <c:pt idx="21344">
                  <c:v>3.1153846153846154</c:v>
                </c:pt>
                <c:pt idx="21345">
                  <c:v>2.4545454545454546</c:v>
                </c:pt>
                <c:pt idx="21346">
                  <c:v>3</c:v>
                </c:pt>
                <c:pt idx="21347">
                  <c:v>2.0249999999999999</c:v>
                </c:pt>
                <c:pt idx="21348">
                  <c:v>1.8409090909090908</c:v>
                </c:pt>
                <c:pt idx="21349">
                  <c:v>3.1153846153846154</c:v>
                </c:pt>
                <c:pt idx="21350">
                  <c:v>3.1153846153846154</c:v>
                </c:pt>
                <c:pt idx="21351">
                  <c:v>3.375</c:v>
                </c:pt>
                <c:pt idx="21352">
                  <c:v>3.1153846153846154</c:v>
                </c:pt>
                <c:pt idx="21353">
                  <c:v>3.375</c:v>
                </c:pt>
                <c:pt idx="21354">
                  <c:v>3.24</c:v>
                </c:pt>
                <c:pt idx="21355">
                  <c:v>2.3142857142857145</c:v>
                </c:pt>
                <c:pt idx="21356">
                  <c:v>3.6818181818181817</c:v>
                </c:pt>
                <c:pt idx="21357">
                  <c:v>3.375</c:v>
                </c:pt>
                <c:pt idx="21358">
                  <c:v>2.3142857142857145</c:v>
                </c:pt>
                <c:pt idx="21359">
                  <c:v>2.7931034482758621</c:v>
                </c:pt>
                <c:pt idx="21360">
                  <c:v>3.5217391304347827</c:v>
                </c:pt>
                <c:pt idx="21361">
                  <c:v>3.6818181818181817</c:v>
                </c:pt>
                <c:pt idx="21362">
                  <c:v>2.6129032258064515</c:v>
                </c:pt>
                <c:pt idx="21363">
                  <c:v>3.7272727272727271</c:v>
                </c:pt>
                <c:pt idx="21364">
                  <c:v>3.1538461538461537</c:v>
                </c:pt>
                <c:pt idx="21365">
                  <c:v>3.9047619047619047</c:v>
                </c:pt>
                <c:pt idx="21366">
                  <c:v>2.8275862068965516</c:v>
                </c:pt>
                <c:pt idx="21367">
                  <c:v>3.28</c:v>
                </c:pt>
                <c:pt idx="21368">
                  <c:v>3.1538461538461537</c:v>
                </c:pt>
                <c:pt idx="21369">
                  <c:v>3.7272727272727271</c:v>
                </c:pt>
                <c:pt idx="21370">
                  <c:v>2.8275862068965516</c:v>
                </c:pt>
                <c:pt idx="21371">
                  <c:v>2.342857142857143</c:v>
                </c:pt>
                <c:pt idx="21372">
                  <c:v>3.7272727272727271</c:v>
                </c:pt>
                <c:pt idx="21373">
                  <c:v>2.2777777777777777</c:v>
                </c:pt>
                <c:pt idx="21374">
                  <c:v>3.28</c:v>
                </c:pt>
                <c:pt idx="21375">
                  <c:v>3.28</c:v>
                </c:pt>
                <c:pt idx="21376">
                  <c:v>2.8275862068965516</c:v>
                </c:pt>
                <c:pt idx="21377">
                  <c:v>3.7272727272727271</c:v>
                </c:pt>
                <c:pt idx="21378">
                  <c:v>3.9047619047619047</c:v>
                </c:pt>
                <c:pt idx="21379">
                  <c:v>2.2777777777777777</c:v>
                </c:pt>
                <c:pt idx="21380">
                  <c:v>2.6451612903225805</c:v>
                </c:pt>
                <c:pt idx="21381">
                  <c:v>2.4117647058823528</c:v>
                </c:pt>
                <c:pt idx="21382">
                  <c:v>3.5652173913043477</c:v>
                </c:pt>
                <c:pt idx="21383">
                  <c:v>2.6451612903225805</c:v>
                </c:pt>
                <c:pt idx="21384">
                  <c:v>2.4848484848484849</c:v>
                </c:pt>
                <c:pt idx="21385">
                  <c:v>3.9047619047619047</c:v>
                </c:pt>
                <c:pt idx="21386">
                  <c:v>3.0370370370370372</c:v>
                </c:pt>
                <c:pt idx="21387">
                  <c:v>2.8275862068965516</c:v>
                </c:pt>
                <c:pt idx="21388">
                  <c:v>2.9285714285714284</c:v>
                </c:pt>
                <c:pt idx="21389">
                  <c:v>2.8275862068965516</c:v>
                </c:pt>
                <c:pt idx="21390">
                  <c:v>3.4166666666666665</c:v>
                </c:pt>
                <c:pt idx="21391">
                  <c:v>2.1025641025641026</c:v>
                </c:pt>
                <c:pt idx="21392">
                  <c:v>2.4117647058823528</c:v>
                </c:pt>
                <c:pt idx="21393">
                  <c:v>1.3442622950819672</c:v>
                </c:pt>
                <c:pt idx="21394">
                  <c:v>2.2162162162162162</c:v>
                </c:pt>
                <c:pt idx="21395">
                  <c:v>2.8275862068965516</c:v>
                </c:pt>
                <c:pt idx="21396">
                  <c:v>3.1538461538461537</c:v>
                </c:pt>
                <c:pt idx="21397">
                  <c:v>3.9047619047619047</c:v>
                </c:pt>
                <c:pt idx="21398">
                  <c:v>3.4166666666666665</c:v>
                </c:pt>
                <c:pt idx="21399">
                  <c:v>3.5652173913043477</c:v>
                </c:pt>
                <c:pt idx="21400">
                  <c:v>1.4642857142857142</c:v>
                </c:pt>
                <c:pt idx="21401">
                  <c:v>2.7333333333333334</c:v>
                </c:pt>
                <c:pt idx="21402">
                  <c:v>3.28</c:v>
                </c:pt>
                <c:pt idx="21403">
                  <c:v>2.8275862068965516</c:v>
                </c:pt>
                <c:pt idx="21404">
                  <c:v>2.8461538461538463</c:v>
                </c:pt>
                <c:pt idx="21405">
                  <c:v>3.5652173913043477</c:v>
                </c:pt>
                <c:pt idx="21406">
                  <c:v>3.0370370370370372</c:v>
                </c:pt>
                <c:pt idx="21407">
                  <c:v>3.9047619047619047</c:v>
                </c:pt>
                <c:pt idx="21408">
                  <c:v>2.4848484848484849</c:v>
                </c:pt>
                <c:pt idx="21409">
                  <c:v>2.4848484848484849</c:v>
                </c:pt>
                <c:pt idx="21410">
                  <c:v>2.8275862068965516</c:v>
                </c:pt>
                <c:pt idx="21411">
                  <c:v>2.5625</c:v>
                </c:pt>
                <c:pt idx="21412">
                  <c:v>2.5625</c:v>
                </c:pt>
                <c:pt idx="21413">
                  <c:v>2</c:v>
                </c:pt>
                <c:pt idx="21414">
                  <c:v>3.4166666666666665</c:v>
                </c:pt>
                <c:pt idx="21415">
                  <c:v>2.2777777777777777</c:v>
                </c:pt>
                <c:pt idx="21416">
                  <c:v>2.7333333333333334</c:v>
                </c:pt>
                <c:pt idx="21417">
                  <c:v>3.1538461538461537</c:v>
                </c:pt>
                <c:pt idx="21418">
                  <c:v>2.7333333333333334</c:v>
                </c:pt>
                <c:pt idx="21419">
                  <c:v>1.3666666666666667</c:v>
                </c:pt>
                <c:pt idx="21420">
                  <c:v>2.6451612903225805</c:v>
                </c:pt>
                <c:pt idx="21421">
                  <c:v>1.9069767441860466</c:v>
                </c:pt>
                <c:pt idx="21422">
                  <c:v>3.0370370370370372</c:v>
                </c:pt>
                <c:pt idx="21423">
                  <c:v>2.0499999999999998</c:v>
                </c:pt>
                <c:pt idx="21424">
                  <c:v>1.0649350649350648</c:v>
                </c:pt>
                <c:pt idx="21425">
                  <c:v>3.4166666666666665</c:v>
                </c:pt>
                <c:pt idx="21426">
                  <c:v>2.8275862068965516</c:v>
                </c:pt>
                <c:pt idx="21427">
                  <c:v>3.074074074074074</c:v>
                </c:pt>
                <c:pt idx="21428">
                  <c:v>4.6111111111111107</c:v>
                </c:pt>
                <c:pt idx="21429">
                  <c:v>1.66</c:v>
                </c:pt>
                <c:pt idx="21430">
                  <c:v>3.1923076923076925</c:v>
                </c:pt>
                <c:pt idx="21431">
                  <c:v>2.5151515151515151</c:v>
                </c:pt>
                <c:pt idx="21432">
                  <c:v>2.59375</c:v>
                </c:pt>
                <c:pt idx="21433">
                  <c:v>2.7666666666666666</c:v>
                </c:pt>
                <c:pt idx="21434">
                  <c:v>3.32</c:v>
                </c:pt>
                <c:pt idx="21435">
                  <c:v>3.074074074074074</c:v>
                </c:pt>
                <c:pt idx="21436">
                  <c:v>3.4583333333333335</c:v>
                </c:pt>
                <c:pt idx="21437">
                  <c:v>2.7666666666666666</c:v>
                </c:pt>
                <c:pt idx="21438">
                  <c:v>2.0750000000000002</c:v>
                </c:pt>
                <c:pt idx="21439">
                  <c:v>2.4411764705882355</c:v>
                </c:pt>
                <c:pt idx="21440">
                  <c:v>1.7659574468085106</c:v>
                </c:pt>
                <c:pt idx="21441">
                  <c:v>3.074074074074074</c:v>
                </c:pt>
                <c:pt idx="21442">
                  <c:v>2.9642857142857144</c:v>
                </c:pt>
                <c:pt idx="21443">
                  <c:v>3.1923076923076925</c:v>
                </c:pt>
                <c:pt idx="21444">
                  <c:v>3.6086956521739131</c:v>
                </c:pt>
                <c:pt idx="21445">
                  <c:v>2.59375</c:v>
                </c:pt>
                <c:pt idx="21446">
                  <c:v>2.8620689655172415</c:v>
                </c:pt>
                <c:pt idx="21447">
                  <c:v>2.9642857142857144</c:v>
                </c:pt>
                <c:pt idx="21448">
                  <c:v>2.9642857142857144</c:v>
                </c:pt>
                <c:pt idx="21449">
                  <c:v>3.1923076923076925</c:v>
                </c:pt>
                <c:pt idx="21450">
                  <c:v>2.5151515151515151</c:v>
                </c:pt>
                <c:pt idx="21451">
                  <c:v>2.8620689655172415</c:v>
                </c:pt>
                <c:pt idx="21452">
                  <c:v>2.9642857142857144</c:v>
                </c:pt>
                <c:pt idx="21453">
                  <c:v>2.9642857142857144</c:v>
                </c:pt>
                <c:pt idx="21454">
                  <c:v>3.7727272727272729</c:v>
                </c:pt>
                <c:pt idx="21455">
                  <c:v>3.32</c:v>
                </c:pt>
                <c:pt idx="21456">
                  <c:v>2.59375</c:v>
                </c:pt>
                <c:pt idx="21457">
                  <c:v>3.074074074074074</c:v>
                </c:pt>
                <c:pt idx="21458">
                  <c:v>3.9523809523809526</c:v>
                </c:pt>
                <c:pt idx="21459">
                  <c:v>3.32</c:v>
                </c:pt>
                <c:pt idx="21460">
                  <c:v>2.8620689655172415</c:v>
                </c:pt>
                <c:pt idx="21461">
                  <c:v>2.9642857142857144</c:v>
                </c:pt>
                <c:pt idx="21462">
                  <c:v>2.6774193548387095</c:v>
                </c:pt>
                <c:pt idx="21463">
                  <c:v>3.1923076923076925</c:v>
                </c:pt>
                <c:pt idx="21464">
                  <c:v>5.1875</c:v>
                </c:pt>
                <c:pt idx="21465">
                  <c:v>2.0750000000000002</c:v>
                </c:pt>
                <c:pt idx="21466">
                  <c:v>2.0750000000000002</c:v>
                </c:pt>
                <c:pt idx="21467">
                  <c:v>1.5660377358490567</c:v>
                </c:pt>
                <c:pt idx="21468">
                  <c:v>4.3684210526315788</c:v>
                </c:pt>
                <c:pt idx="21469">
                  <c:v>4.3684210526315788</c:v>
                </c:pt>
                <c:pt idx="21470">
                  <c:v>3.074074074074074</c:v>
                </c:pt>
                <c:pt idx="21471">
                  <c:v>3.6086956521739131</c:v>
                </c:pt>
                <c:pt idx="21472">
                  <c:v>2.2432432432432434</c:v>
                </c:pt>
                <c:pt idx="21473">
                  <c:v>3.4583333333333335</c:v>
                </c:pt>
                <c:pt idx="21474">
                  <c:v>3.9523809523809526</c:v>
                </c:pt>
                <c:pt idx="21475">
                  <c:v>3.074074074074074</c:v>
                </c:pt>
                <c:pt idx="21476">
                  <c:v>2.8620689655172415</c:v>
                </c:pt>
                <c:pt idx="21477">
                  <c:v>2.9642857142857144</c:v>
                </c:pt>
                <c:pt idx="21478">
                  <c:v>2.7666666666666666</c:v>
                </c:pt>
                <c:pt idx="21479">
                  <c:v>3.4583333333333335</c:v>
                </c:pt>
                <c:pt idx="21480">
                  <c:v>3.7727272727272729</c:v>
                </c:pt>
                <c:pt idx="21481">
                  <c:v>3.1923076923076925</c:v>
                </c:pt>
                <c:pt idx="21482">
                  <c:v>1.2028985507246377</c:v>
                </c:pt>
                <c:pt idx="21483">
                  <c:v>3.074074074074074</c:v>
                </c:pt>
                <c:pt idx="21484">
                  <c:v>3.32</c:v>
                </c:pt>
                <c:pt idx="21485">
                  <c:v>2.9642857142857144</c:v>
                </c:pt>
                <c:pt idx="21486">
                  <c:v>1.6938775510204083</c:v>
                </c:pt>
                <c:pt idx="21487">
                  <c:v>2.8620689655172415</c:v>
                </c:pt>
                <c:pt idx="21488">
                  <c:v>2.7666666666666666</c:v>
                </c:pt>
                <c:pt idx="21489">
                  <c:v>3.7727272727272729</c:v>
                </c:pt>
                <c:pt idx="21490">
                  <c:v>2.3714285714285714</c:v>
                </c:pt>
                <c:pt idx="21491">
                  <c:v>3.1923076923076925</c:v>
                </c:pt>
                <c:pt idx="21492">
                  <c:v>3.32</c:v>
                </c:pt>
                <c:pt idx="21493">
                  <c:v>2.9642857142857144</c:v>
                </c:pt>
                <c:pt idx="21494">
                  <c:v>1.8863636363636365</c:v>
                </c:pt>
                <c:pt idx="21495">
                  <c:v>2.9642857142857144</c:v>
                </c:pt>
                <c:pt idx="21496">
                  <c:v>1.7291666666666667</c:v>
                </c:pt>
                <c:pt idx="21497">
                  <c:v>2.59375</c:v>
                </c:pt>
                <c:pt idx="21498">
                  <c:v>2.3055555555555554</c:v>
                </c:pt>
                <c:pt idx="21499">
                  <c:v>2.9642857142857144</c:v>
                </c:pt>
                <c:pt idx="21500">
                  <c:v>3.6086956521739131</c:v>
                </c:pt>
                <c:pt idx="21501">
                  <c:v>4.2</c:v>
                </c:pt>
                <c:pt idx="21502">
                  <c:v>3.5</c:v>
                </c:pt>
                <c:pt idx="21503">
                  <c:v>2.5454545454545454</c:v>
                </c:pt>
                <c:pt idx="21504">
                  <c:v>3.8181818181818183</c:v>
                </c:pt>
                <c:pt idx="21505">
                  <c:v>2.5454545454545454</c:v>
                </c:pt>
                <c:pt idx="21506">
                  <c:v>4.2</c:v>
                </c:pt>
                <c:pt idx="21507">
                  <c:v>3.652173913043478</c:v>
                </c:pt>
                <c:pt idx="21508">
                  <c:v>2.4</c:v>
                </c:pt>
                <c:pt idx="21509">
                  <c:v>2.3333333333333335</c:v>
                </c:pt>
                <c:pt idx="21510">
                  <c:v>3.36</c:v>
                </c:pt>
                <c:pt idx="21511">
                  <c:v>2.625</c:v>
                </c:pt>
                <c:pt idx="21512">
                  <c:v>4</c:v>
                </c:pt>
                <c:pt idx="21513">
                  <c:v>3.1111111111111112</c:v>
                </c:pt>
                <c:pt idx="21514">
                  <c:v>3.5</c:v>
                </c:pt>
                <c:pt idx="21515">
                  <c:v>2.4705882352941178</c:v>
                </c:pt>
                <c:pt idx="21516">
                  <c:v>2.896551724137931</c:v>
                </c:pt>
                <c:pt idx="21517">
                  <c:v>2.896551724137931</c:v>
                </c:pt>
                <c:pt idx="21518">
                  <c:v>2.896551724137931</c:v>
                </c:pt>
                <c:pt idx="21519">
                  <c:v>3.2307692307692308</c:v>
                </c:pt>
                <c:pt idx="21520">
                  <c:v>2.7096774193548385</c:v>
                </c:pt>
                <c:pt idx="21521">
                  <c:v>2.8</c:v>
                </c:pt>
                <c:pt idx="21522">
                  <c:v>2.4705882352941178</c:v>
                </c:pt>
                <c:pt idx="21523">
                  <c:v>2.4</c:v>
                </c:pt>
                <c:pt idx="21524">
                  <c:v>3.2307692307692308</c:v>
                </c:pt>
                <c:pt idx="21525">
                  <c:v>2.625</c:v>
                </c:pt>
                <c:pt idx="21526">
                  <c:v>2.896551724137931</c:v>
                </c:pt>
                <c:pt idx="21527">
                  <c:v>2.1538461538461537</c:v>
                </c:pt>
                <c:pt idx="21528">
                  <c:v>3.5</c:v>
                </c:pt>
                <c:pt idx="21529">
                  <c:v>3.1111111111111112</c:v>
                </c:pt>
                <c:pt idx="21530">
                  <c:v>2.896551724137931</c:v>
                </c:pt>
                <c:pt idx="21531">
                  <c:v>2.8</c:v>
                </c:pt>
                <c:pt idx="21532">
                  <c:v>3.2307692307692308</c:v>
                </c:pt>
                <c:pt idx="21533">
                  <c:v>3.36</c:v>
                </c:pt>
                <c:pt idx="21534">
                  <c:v>3</c:v>
                </c:pt>
                <c:pt idx="21535">
                  <c:v>3.652173913043478</c:v>
                </c:pt>
                <c:pt idx="21536">
                  <c:v>3</c:v>
                </c:pt>
                <c:pt idx="21537">
                  <c:v>1.75</c:v>
                </c:pt>
                <c:pt idx="21538">
                  <c:v>2.625</c:v>
                </c:pt>
                <c:pt idx="21539">
                  <c:v>3.5</c:v>
                </c:pt>
                <c:pt idx="21540">
                  <c:v>3.5</c:v>
                </c:pt>
                <c:pt idx="21541">
                  <c:v>3.8181818181818183</c:v>
                </c:pt>
                <c:pt idx="21542">
                  <c:v>4.2</c:v>
                </c:pt>
                <c:pt idx="21543">
                  <c:v>2.5454545454545454</c:v>
                </c:pt>
                <c:pt idx="21544">
                  <c:v>3.2307692307692308</c:v>
                </c:pt>
                <c:pt idx="21545">
                  <c:v>1.9534883720930232</c:v>
                </c:pt>
                <c:pt idx="21546">
                  <c:v>2.625</c:v>
                </c:pt>
                <c:pt idx="21547">
                  <c:v>4.4210526315789478</c:v>
                </c:pt>
                <c:pt idx="21548">
                  <c:v>3.8181818181818183</c:v>
                </c:pt>
                <c:pt idx="21549">
                  <c:v>3.2307692307692308</c:v>
                </c:pt>
                <c:pt idx="21550">
                  <c:v>2.7096774193548385</c:v>
                </c:pt>
                <c:pt idx="21551">
                  <c:v>2.7096774193548385</c:v>
                </c:pt>
                <c:pt idx="21552">
                  <c:v>2.5454545454545454</c:v>
                </c:pt>
                <c:pt idx="21553">
                  <c:v>2.1538461538461537</c:v>
                </c:pt>
                <c:pt idx="21554">
                  <c:v>2.4705882352941178</c:v>
                </c:pt>
                <c:pt idx="21555">
                  <c:v>4.666666666666667</c:v>
                </c:pt>
                <c:pt idx="21556">
                  <c:v>3.8181818181818183</c:v>
                </c:pt>
                <c:pt idx="21557">
                  <c:v>2.4</c:v>
                </c:pt>
                <c:pt idx="21558">
                  <c:v>2.7241379310344827</c:v>
                </c:pt>
                <c:pt idx="21559">
                  <c:v>2.7096774193548385</c:v>
                </c:pt>
                <c:pt idx="21560">
                  <c:v>3</c:v>
                </c:pt>
                <c:pt idx="21561">
                  <c:v>3</c:v>
                </c:pt>
                <c:pt idx="21562">
                  <c:v>2.8</c:v>
                </c:pt>
                <c:pt idx="21563">
                  <c:v>3</c:v>
                </c:pt>
                <c:pt idx="21564">
                  <c:v>3.8181818181818183</c:v>
                </c:pt>
                <c:pt idx="21565">
                  <c:v>3.5</c:v>
                </c:pt>
                <c:pt idx="21566">
                  <c:v>3</c:v>
                </c:pt>
                <c:pt idx="21567">
                  <c:v>2.896551724137931</c:v>
                </c:pt>
                <c:pt idx="21568">
                  <c:v>2.7096774193548385</c:v>
                </c:pt>
                <c:pt idx="21569">
                  <c:v>3.652173913043478</c:v>
                </c:pt>
                <c:pt idx="21570">
                  <c:v>2.4</c:v>
                </c:pt>
                <c:pt idx="21571">
                  <c:v>2.7096774193548385</c:v>
                </c:pt>
                <c:pt idx="21572">
                  <c:v>2.8</c:v>
                </c:pt>
                <c:pt idx="21573">
                  <c:v>2.8</c:v>
                </c:pt>
                <c:pt idx="21574">
                  <c:v>5.25</c:v>
                </c:pt>
                <c:pt idx="21575">
                  <c:v>3.2692307692307692</c:v>
                </c:pt>
                <c:pt idx="21576">
                  <c:v>3.2692307692307692</c:v>
                </c:pt>
                <c:pt idx="21577">
                  <c:v>3.1481481481481484</c:v>
                </c:pt>
                <c:pt idx="21578">
                  <c:v>2.9310344827586206</c:v>
                </c:pt>
                <c:pt idx="21579">
                  <c:v>3.0357142857142856</c:v>
                </c:pt>
                <c:pt idx="21580">
                  <c:v>3.5416666666666665</c:v>
                </c:pt>
                <c:pt idx="21581">
                  <c:v>3.1481481481481484</c:v>
                </c:pt>
                <c:pt idx="21582">
                  <c:v>3.0357142857142856</c:v>
                </c:pt>
                <c:pt idx="21583">
                  <c:v>2.8333333333333335</c:v>
                </c:pt>
                <c:pt idx="21584">
                  <c:v>3.4</c:v>
                </c:pt>
                <c:pt idx="21585">
                  <c:v>2.4285714285714284</c:v>
                </c:pt>
                <c:pt idx="21586">
                  <c:v>3.4</c:v>
                </c:pt>
                <c:pt idx="21587">
                  <c:v>2.8333333333333335</c:v>
                </c:pt>
                <c:pt idx="21588">
                  <c:v>2.65625</c:v>
                </c:pt>
                <c:pt idx="21589">
                  <c:v>3.5416666666666665</c:v>
                </c:pt>
                <c:pt idx="21590">
                  <c:v>2.236842105263158</c:v>
                </c:pt>
                <c:pt idx="21591">
                  <c:v>2.8333333333333335</c:v>
                </c:pt>
                <c:pt idx="21592">
                  <c:v>3.1481481481481484</c:v>
                </c:pt>
                <c:pt idx="21593">
                  <c:v>3.1481481481481484</c:v>
                </c:pt>
                <c:pt idx="21594">
                  <c:v>4.4736842105263159</c:v>
                </c:pt>
                <c:pt idx="21595">
                  <c:v>2.5</c:v>
                </c:pt>
                <c:pt idx="21596">
                  <c:v>1.4406779661016949</c:v>
                </c:pt>
                <c:pt idx="21597">
                  <c:v>2.65625</c:v>
                </c:pt>
                <c:pt idx="21598">
                  <c:v>2.1794871794871793</c:v>
                </c:pt>
                <c:pt idx="21599">
                  <c:v>2.7419354838709675</c:v>
                </c:pt>
                <c:pt idx="21600">
                  <c:v>2.8333333333333335</c:v>
                </c:pt>
                <c:pt idx="21601">
                  <c:v>2.2972972972972974</c:v>
                </c:pt>
                <c:pt idx="21602">
                  <c:v>3.4</c:v>
                </c:pt>
                <c:pt idx="21603">
                  <c:v>1</c:v>
                </c:pt>
                <c:pt idx="21604">
                  <c:v>3.0357142857142856</c:v>
                </c:pt>
                <c:pt idx="21605">
                  <c:v>4.25</c:v>
                </c:pt>
                <c:pt idx="21606">
                  <c:v>3.1481481481481484</c:v>
                </c:pt>
                <c:pt idx="21607">
                  <c:v>4.0476190476190474</c:v>
                </c:pt>
                <c:pt idx="21608">
                  <c:v>2.4285714285714284</c:v>
                </c:pt>
                <c:pt idx="21609">
                  <c:v>3.4</c:v>
                </c:pt>
                <c:pt idx="21610">
                  <c:v>1.7</c:v>
                </c:pt>
                <c:pt idx="21611">
                  <c:v>2.7419354838709675</c:v>
                </c:pt>
                <c:pt idx="21612">
                  <c:v>3.8636363636363638</c:v>
                </c:pt>
                <c:pt idx="21613">
                  <c:v>2.9310344827586206</c:v>
                </c:pt>
                <c:pt idx="21614">
                  <c:v>3.2692307692307692</c:v>
                </c:pt>
                <c:pt idx="21615">
                  <c:v>2.125</c:v>
                </c:pt>
                <c:pt idx="21616">
                  <c:v>3.4</c:v>
                </c:pt>
                <c:pt idx="21617">
                  <c:v>3.2692307692307692</c:v>
                </c:pt>
                <c:pt idx="21618">
                  <c:v>3.2692307692307692</c:v>
                </c:pt>
                <c:pt idx="21619">
                  <c:v>3.1481481481481484</c:v>
                </c:pt>
                <c:pt idx="21620">
                  <c:v>3.6956521739130435</c:v>
                </c:pt>
                <c:pt idx="21621">
                  <c:v>1.4912280701754386</c:v>
                </c:pt>
                <c:pt idx="21622">
                  <c:v>3.0357142857142856</c:v>
                </c:pt>
                <c:pt idx="21623">
                  <c:v>3.0357142857142856</c:v>
                </c:pt>
                <c:pt idx="21624">
                  <c:v>3.4</c:v>
                </c:pt>
                <c:pt idx="21625">
                  <c:v>2.65625</c:v>
                </c:pt>
                <c:pt idx="21626">
                  <c:v>2.7419354838709675</c:v>
                </c:pt>
                <c:pt idx="21627">
                  <c:v>2.9310344827586206</c:v>
                </c:pt>
                <c:pt idx="21628">
                  <c:v>2.9310344827586206</c:v>
                </c:pt>
                <c:pt idx="21629">
                  <c:v>4.0476190476190474</c:v>
                </c:pt>
                <c:pt idx="21630">
                  <c:v>3.4</c:v>
                </c:pt>
                <c:pt idx="21631">
                  <c:v>2.65625</c:v>
                </c:pt>
                <c:pt idx="21632">
                  <c:v>2.8333333333333335</c:v>
                </c:pt>
                <c:pt idx="21633">
                  <c:v>2.5</c:v>
                </c:pt>
                <c:pt idx="21634">
                  <c:v>1.6346153846153846</c:v>
                </c:pt>
                <c:pt idx="21635">
                  <c:v>3.9090909090909092</c:v>
                </c:pt>
                <c:pt idx="21636">
                  <c:v>3.5833333333333335</c:v>
                </c:pt>
                <c:pt idx="21637">
                  <c:v>3.0714285714285716</c:v>
                </c:pt>
                <c:pt idx="21638">
                  <c:v>2.774193548387097</c:v>
                </c:pt>
                <c:pt idx="21639">
                  <c:v>3.5833333333333335</c:v>
                </c:pt>
                <c:pt idx="21640">
                  <c:v>2.606060606060606</c:v>
                </c:pt>
                <c:pt idx="21641">
                  <c:v>2.9655172413793105</c:v>
                </c:pt>
                <c:pt idx="21642">
                  <c:v>2.8666666666666667</c:v>
                </c:pt>
                <c:pt idx="21643">
                  <c:v>3.1851851851851851</c:v>
                </c:pt>
                <c:pt idx="21644">
                  <c:v>2.6875</c:v>
                </c:pt>
                <c:pt idx="21645">
                  <c:v>2.4571428571428573</c:v>
                </c:pt>
                <c:pt idx="21646">
                  <c:v>3.1851851851851851</c:v>
                </c:pt>
                <c:pt idx="21647">
                  <c:v>2.8666666666666667</c:v>
                </c:pt>
                <c:pt idx="21648">
                  <c:v>2.3243243243243241</c:v>
                </c:pt>
                <c:pt idx="21649">
                  <c:v>2.3243243243243241</c:v>
                </c:pt>
                <c:pt idx="21650">
                  <c:v>3.1851851851851851</c:v>
                </c:pt>
                <c:pt idx="21651">
                  <c:v>3.0714285714285716</c:v>
                </c:pt>
                <c:pt idx="21652">
                  <c:v>2.8666666666666667</c:v>
                </c:pt>
                <c:pt idx="21653">
                  <c:v>4.0952380952380949</c:v>
                </c:pt>
                <c:pt idx="21654">
                  <c:v>2.8666666666666667</c:v>
                </c:pt>
                <c:pt idx="21655">
                  <c:v>3.0714285714285716</c:v>
                </c:pt>
                <c:pt idx="21656">
                  <c:v>2.8666666666666667</c:v>
                </c:pt>
                <c:pt idx="21657">
                  <c:v>2.9655172413793105</c:v>
                </c:pt>
                <c:pt idx="21658">
                  <c:v>3.0714285714285716</c:v>
                </c:pt>
                <c:pt idx="21659">
                  <c:v>3.3076923076923075</c:v>
                </c:pt>
                <c:pt idx="21660">
                  <c:v>3.0714285714285716</c:v>
                </c:pt>
                <c:pt idx="21661">
                  <c:v>3.44</c:v>
                </c:pt>
                <c:pt idx="21662">
                  <c:v>2.9655172413793105</c:v>
                </c:pt>
                <c:pt idx="21663">
                  <c:v>3.1851851851851851</c:v>
                </c:pt>
                <c:pt idx="21664">
                  <c:v>3.0714285714285716</c:v>
                </c:pt>
                <c:pt idx="21665">
                  <c:v>2.4571428571428573</c:v>
                </c:pt>
                <c:pt idx="21666">
                  <c:v>2.8666666666666667</c:v>
                </c:pt>
                <c:pt idx="21667">
                  <c:v>4.0952380952380949</c:v>
                </c:pt>
                <c:pt idx="21668">
                  <c:v>2.606060606060606</c:v>
                </c:pt>
                <c:pt idx="21669">
                  <c:v>4.3</c:v>
                </c:pt>
                <c:pt idx="21670">
                  <c:v>2.774193548387097</c:v>
                </c:pt>
                <c:pt idx="21671">
                  <c:v>3.44</c:v>
                </c:pt>
                <c:pt idx="21672">
                  <c:v>2</c:v>
                </c:pt>
                <c:pt idx="21673">
                  <c:v>2.9655172413793105</c:v>
                </c:pt>
                <c:pt idx="21674">
                  <c:v>3.3076923076923075</c:v>
                </c:pt>
                <c:pt idx="21675">
                  <c:v>2.9655172413793105</c:v>
                </c:pt>
                <c:pt idx="21676">
                  <c:v>2.8666666666666667</c:v>
                </c:pt>
                <c:pt idx="21677">
                  <c:v>3.3076923076923075</c:v>
                </c:pt>
                <c:pt idx="21678">
                  <c:v>3.44</c:v>
                </c:pt>
                <c:pt idx="21679">
                  <c:v>3.1851851851851851</c:v>
                </c:pt>
                <c:pt idx="21680">
                  <c:v>3.0714285714285716</c:v>
                </c:pt>
                <c:pt idx="21681">
                  <c:v>2.15</c:v>
                </c:pt>
                <c:pt idx="21682">
                  <c:v>1.9545454545454546</c:v>
                </c:pt>
                <c:pt idx="21683">
                  <c:v>2.5294117647058822</c:v>
                </c:pt>
                <c:pt idx="21684">
                  <c:v>3.1851851851851851</c:v>
                </c:pt>
                <c:pt idx="21685">
                  <c:v>3.3076923076923075</c:v>
                </c:pt>
                <c:pt idx="21686">
                  <c:v>1.34375</c:v>
                </c:pt>
                <c:pt idx="21687">
                  <c:v>2.5294117647058822</c:v>
                </c:pt>
                <c:pt idx="21688">
                  <c:v>2.6875</c:v>
                </c:pt>
                <c:pt idx="21689">
                  <c:v>3.3076923076923075</c:v>
                </c:pt>
                <c:pt idx="21690">
                  <c:v>3.0714285714285716</c:v>
                </c:pt>
                <c:pt idx="21691">
                  <c:v>3.0714285714285716</c:v>
                </c:pt>
                <c:pt idx="21692">
                  <c:v>2.6875</c:v>
                </c:pt>
                <c:pt idx="21693">
                  <c:v>3.1851851851851851</c:v>
                </c:pt>
                <c:pt idx="21694">
                  <c:v>2.4571428571428573</c:v>
                </c:pt>
                <c:pt idx="21695">
                  <c:v>2.606060606060606</c:v>
                </c:pt>
                <c:pt idx="21696">
                  <c:v>2.9655172413793105</c:v>
                </c:pt>
                <c:pt idx="21697">
                  <c:v>2.8666666666666667</c:v>
                </c:pt>
                <c:pt idx="21698">
                  <c:v>3.3076923076923075</c:v>
                </c:pt>
                <c:pt idx="21699">
                  <c:v>3.0714285714285716</c:v>
                </c:pt>
                <c:pt idx="21700">
                  <c:v>2.774193548387097</c:v>
                </c:pt>
                <c:pt idx="21701">
                  <c:v>2.6875</c:v>
                </c:pt>
                <c:pt idx="21702">
                  <c:v>2.6875</c:v>
                </c:pt>
                <c:pt idx="21703">
                  <c:v>3.3076923076923075</c:v>
                </c:pt>
                <c:pt idx="21704">
                  <c:v>3.1071428571428572</c:v>
                </c:pt>
                <c:pt idx="21705">
                  <c:v>3.625</c:v>
                </c:pt>
                <c:pt idx="21706">
                  <c:v>3.1071428571428572</c:v>
                </c:pt>
                <c:pt idx="21707">
                  <c:v>3</c:v>
                </c:pt>
                <c:pt idx="21708">
                  <c:v>4.5789473684210522</c:v>
                </c:pt>
                <c:pt idx="21709">
                  <c:v>3.48</c:v>
                </c:pt>
                <c:pt idx="21710">
                  <c:v>3.3461538461538463</c:v>
                </c:pt>
                <c:pt idx="21711">
                  <c:v>2.6363636363636362</c:v>
                </c:pt>
                <c:pt idx="21712">
                  <c:v>3.1071428571428572</c:v>
                </c:pt>
                <c:pt idx="21713">
                  <c:v>3.1071428571428572</c:v>
                </c:pt>
                <c:pt idx="21714">
                  <c:v>3.1071428571428572</c:v>
                </c:pt>
                <c:pt idx="21715">
                  <c:v>2.6363636363636362</c:v>
                </c:pt>
                <c:pt idx="21716">
                  <c:v>2.9</c:v>
                </c:pt>
                <c:pt idx="21717">
                  <c:v>4.5789473684210522</c:v>
                </c:pt>
                <c:pt idx="21718">
                  <c:v>2.806451612903226</c:v>
                </c:pt>
                <c:pt idx="21719">
                  <c:v>2.806451612903226</c:v>
                </c:pt>
                <c:pt idx="21720">
                  <c:v>3.7826086956521738</c:v>
                </c:pt>
                <c:pt idx="21721">
                  <c:v>2.5588235294117645</c:v>
                </c:pt>
                <c:pt idx="21722">
                  <c:v>2.0714285714285716</c:v>
                </c:pt>
                <c:pt idx="21723">
                  <c:v>2.6363636363636362</c:v>
                </c:pt>
                <c:pt idx="21724">
                  <c:v>3</c:v>
                </c:pt>
                <c:pt idx="21725">
                  <c:v>3.48</c:v>
                </c:pt>
                <c:pt idx="21726">
                  <c:v>3.3461538461538463</c:v>
                </c:pt>
                <c:pt idx="21727">
                  <c:v>3.2222222222222223</c:v>
                </c:pt>
                <c:pt idx="21728">
                  <c:v>3.1071428571428572</c:v>
                </c:pt>
                <c:pt idx="21729">
                  <c:v>1.74</c:v>
                </c:pt>
                <c:pt idx="21730">
                  <c:v>2.5588235294117645</c:v>
                </c:pt>
                <c:pt idx="21731">
                  <c:v>3.1071428571428572</c:v>
                </c:pt>
                <c:pt idx="21732">
                  <c:v>2.9</c:v>
                </c:pt>
                <c:pt idx="21733">
                  <c:v>2.806451612903226</c:v>
                </c:pt>
                <c:pt idx="21734">
                  <c:v>3.7826086956521738</c:v>
                </c:pt>
                <c:pt idx="21735">
                  <c:v>2.806451612903226</c:v>
                </c:pt>
                <c:pt idx="21736">
                  <c:v>3.7826086956521738</c:v>
                </c:pt>
                <c:pt idx="21737">
                  <c:v>1.0874999999999999</c:v>
                </c:pt>
                <c:pt idx="21738">
                  <c:v>2.5588235294117645</c:v>
                </c:pt>
                <c:pt idx="21739">
                  <c:v>4.3499999999999996</c:v>
                </c:pt>
                <c:pt idx="21740">
                  <c:v>2.6363636363636362</c:v>
                </c:pt>
                <c:pt idx="21741">
                  <c:v>3</c:v>
                </c:pt>
                <c:pt idx="21742">
                  <c:v>2.71875</c:v>
                </c:pt>
                <c:pt idx="21743">
                  <c:v>3.48</c:v>
                </c:pt>
                <c:pt idx="21744">
                  <c:v>2.0714285714285716</c:v>
                </c:pt>
                <c:pt idx="21745">
                  <c:v>3</c:v>
                </c:pt>
                <c:pt idx="21746">
                  <c:v>3.48</c:v>
                </c:pt>
                <c:pt idx="21747">
                  <c:v>2.1749999999999998</c:v>
                </c:pt>
                <c:pt idx="21748">
                  <c:v>2.1219512195121952</c:v>
                </c:pt>
                <c:pt idx="21749">
                  <c:v>2.2894736842105261</c:v>
                </c:pt>
                <c:pt idx="21750">
                  <c:v>2.5588235294117645</c:v>
                </c:pt>
                <c:pt idx="21751">
                  <c:v>1.1756756756756757</c:v>
                </c:pt>
                <c:pt idx="21752">
                  <c:v>3.48</c:v>
                </c:pt>
                <c:pt idx="21753">
                  <c:v>2.9</c:v>
                </c:pt>
                <c:pt idx="21754">
                  <c:v>1.9333333333333333</c:v>
                </c:pt>
                <c:pt idx="21755">
                  <c:v>3.1071428571428572</c:v>
                </c:pt>
                <c:pt idx="21756">
                  <c:v>3.1071428571428572</c:v>
                </c:pt>
                <c:pt idx="21757">
                  <c:v>2.806451612903226</c:v>
                </c:pt>
                <c:pt idx="21758">
                  <c:v>3.1071428571428572</c:v>
                </c:pt>
                <c:pt idx="21759">
                  <c:v>1.6730769230769231</c:v>
                </c:pt>
                <c:pt idx="21760">
                  <c:v>2.9</c:v>
                </c:pt>
                <c:pt idx="21761">
                  <c:v>3.625</c:v>
                </c:pt>
                <c:pt idx="21762">
                  <c:v>4.1428571428571432</c:v>
                </c:pt>
                <c:pt idx="21763">
                  <c:v>2.806451612903226</c:v>
                </c:pt>
                <c:pt idx="21764">
                  <c:v>2.71875</c:v>
                </c:pt>
                <c:pt idx="21765">
                  <c:v>3</c:v>
                </c:pt>
                <c:pt idx="21766">
                  <c:v>3.1071428571428572</c:v>
                </c:pt>
                <c:pt idx="21767">
                  <c:v>4.3499999999999996</c:v>
                </c:pt>
                <c:pt idx="21768">
                  <c:v>2.6363636363636362</c:v>
                </c:pt>
                <c:pt idx="21769">
                  <c:v>3.9545454545454546</c:v>
                </c:pt>
                <c:pt idx="21770">
                  <c:v>4.3499999999999996</c:v>
                </c:pt>
                <c:pt idx="21771">
                  <c:v>3.1071428571428572</c:v>
                </c:pt>
                <c:pt idx="21772">
                  <c:v>4.1428571428571432</c:v>
                </c:pt>
                <c:pt idx="21773">
                  <c:v>3.2222222222222223</c:v>
                </c:pt>
                <c:pt idx="21774">
                  <c:v>2.6363636363636362</c:v>
                </c:pt>
                <c:pt idx="21775">
                  <c:v>3.625</c:v>
                </c:pt>
                <c:pt idx="21776">
                  <c:v>3.2222222222222223</c:v>
                </c:pt>
                <c:pt idx="21777">
                  <c:v>1.2428571428571429</c:v>
                </c:pt>
                <c:pt idx="21778">
                  <c:v>4.5789473684210522</c:v>
                </c:pt>
                <c:pt idx="21779">
                  <c:v>3.1071428571428572</c:v>
                </c:pt>
                <c:pt idx="21780">
                  <c:v>2.71875</c:v>
                </c:pt>
                <c:pt idx="21781">
                  <c:v>2.806451612903226</c:v>
                </c:pt>
                <c:pt idx="21782">
                  <c:v>3</c:v>
                </c:pt>
                <c:pt idx="21783">
                  <c:v>3.3461538461538463</c:v>
                </c:pt>
                <c:pt idx="21784">
                  <c:v>1.9333333333333333</c:v>
                </c:pt>
                <c:pt idx="21785">
                  <c:v>2.71875</c:v>
                </c:pt>
                <c:pt idx="21786">
                  <c:v>2.806451612903226</c:v>
                </c:pt>
                <c:pt idx="21787">
                  <c:v>2.3333333333333335</c:v>
                </c:pt>
                <c:pt idx="21788">
                  <c:v>2.1463414634146343</c:v>
                </c:pt>
                <c:pt idx="21789">
                  <c:v>3.0344827586206895</c:v>
                </c:pt>
                <c:pt idx="21790">
                  <c:v>2.4444444444444446</c:v>
                </c:pt>
                <c:pt idx="21791">
                  <c:v>2.6666666666666665</c:v>
                </c:pt>
                <c:pt idx="21792">
                  <c:v>2.2000000000000002</c:v>
                </c:pt>
                <c:pt idx="21793">
                  <c:v>2.838709677419355</c:v>
                </c:pt>
                <c:pt idx="21794">
                  <c:v>3.6666666666666665</c:v>
                </c:pt>
                <c:pt idx="21795">
                  <c:v>3.1428571428571428</c:v>
                </c:pt>
                <c:pt idx="21796">
                  <c:v>2.6666666666666665</c:v>
                </c:pt>
                <c:pt idx="21797">
                  <c:v>2.9333333333333331</c:v>
                </c:pt>
                <c:pt idx="21798">
                  <c:v>3.52</c:v>
                </c:pt>
                <c:pt idx="21799">
                  <c:v>3.1428571428571428</c:v>
                </c:pt>
                <c:pt idx="21800">
                  <c:v>3.52</c:v>
                </c:pt>
                <c:pt idx="21801">
                  <c:v>3.3846153846153846</c:v>
                </c:pt>
                <c:pt idx="21802">
                  <c:v>4</c:v>
                </c:pt>
                <c:pt idx="21803">
                  <c:v>2.9333333333333331</c:v>
                </c:pt>
                <c:pt idx="21804">
                  <c:v>3.2592592592592591</c:v>
                </c:pt>
                <c:pt idx="21805">
                  <c:v>2.9333333333333331</c:v>
                </c:pt>
                <c:pt idx="21806">
                  <c:v>2.838709677419355</c:v>
                </c:pt>
                <c:pt idx="21807">
                  <c:v>2.75</c:v>
                </c:pt>
                <c:pt idx="21808">
                  <c:v>2.6666666666666665</c:v>
                </c:pt>
                <c:pt idx="21809">
                  <c:v>4.4000000000000004</c:v>
                </c:pt>
                <c:pt idx="21810">
                  <c:v>3.8260869565217392</c:v>
                </c:pt>
                <c:pt idx="21811">
                  <c:v>3.1428571428571428</c:v>
                </c:pt>
                <c:pt idx="21812">
                  <c:v>1.8333333333333333</c:v>
                </c:pt>
                <c:pt idx="21813">
                  <c:v>2.9333333333333331</c:v>
                </c:pt>
                <c:pt idx="21814">
                  <c:v>2.838709677419355</c:v>
                </c:pt>
                <c:pt idx="21815">
                  <c:v>2.3783783783783785</c:v>
                </c:pt>
                <c:pt idx="21816">
                  <c:v>3.2592592592592591</c:v>
                </c:pt>
                <c:pt idx="21817">
                  <c:v>1.5172413793103448</c:v>
                </c:pt>
                <c:pt idx="21818">
                  <c:v>3.8260869565217392</c:v>
                </c:pt>
                <c:pt idx="21819">
                  <c:v>3.52</c:v>
                </c:pt>
                <c:pt idx="21820">
                  <c:v>3.3846153846153846</c:v>
                </c:pt>
                <c:pt idx="21821">
                  <c:v>3.3846153846153846</c:v>
                </c:pt>
                <c:pt idx="21822">
                  <c:v>3.52</c:v>
                </c:pt>
                <c:pt idx="21823">
                  <c:v>3.3846153846153846</c:v>
                </c:pt>
                <c:pt idx="21824">
                  <c:v>2.5142857142857142</c:v>
                </c:pt>
                <c:pt idx="21825">
                  <c:v>2.9333333333333331</c:v>
                </c:pt>
                <c:pt idx="21826">
                  <c:v>2.838709677419355</c:v>
                </c:pt>
                <c:pt idx="21827">
                  <c:v>3.3846153846153846</c:v>
                </c:pt>
                <c:pt idx="21828">
                  <c:v>3.6666666666666665</c:v>
                </c:pt>
                <c:pt idx="21829">
                  <c:v>3.2592592592592591</c:v>
                </c:pt>
                <c:pt idx="21830">
                  <c:v>3.0344827586206895</c:v>
                </c:pt>
                <c:pt idx="21831">
                  <c:v>2.75</c:v>
                </c:pt>
                <c:pt idx="21832">
                  <c:v>3.1428571428571428</c:v>
                </c:pt>
                <c:pt idx="21833">
                  <c:v>2.3157894736842106</c:v>
                </c:pt>
                <c:pt idx="21834">
                  <c:v>4</c:v>
                </c:pt>
                <c:pt idx="21835">
                  <c:v>2.5142857142857142</c:v>
                </c:pt>
                <c:pt idx="21836">
                  <c:v>2.1463414634146343</c:v>
                </c:pt>
                <c:pt idx="21837">
                  <c:v>4.1904761904761907</c:v>
                </c:pt>
                <c:pt idx="21838">
                  <c:v>4.4000000000000004</c:v>
                </c:pt>
                <c:pt idx="21839">
                  <c:v>1.9555555555555555</c:v>
                </c:pt>
                <c:pt idx="21840">
                  <c:v>1.6296296296296295</c:v>
                </c:pt>
                <c:pt idx="21841">
                  <c:v>3.0344827586206895</c:v>
                </c:pt>
                <c:pt idx="21842">
                  <c:v>3.2592592592592591</c:v>
                </c:pt>
                <c:pt idx="21843">
                  <c:v>2.5142857142857142</c:v>
                </c:pt>
                <c:pt idx="21844">
                  <c:v>2.9333333333333331</c:v>
                </c:pt>
                <c:pt idx="21845">
                  <c:v>2.0952380952380953</c:v>
                </c:pt>
                <c:pt idx="21846">
                  <c:v>2.4444444444444446</c:v>
                </c:pt>
                <c:pt idx="21847">
                  <c:v>3.3846153846153846</c:v>
                </c:pt>
                <c:pt idx="21848">
                  <c:v>3.8260869565217392</c:v>
                </c:pt>
                <c:pt idx="21849">
                  <c:v>2.5142857142857142</c:v>
                </c:pt>
                <c:pt idx="21850">
                  <c:v>2.838709677419355</c:v>
                </c:pt>
                <c:pt idx="21851">
                  <c:v>2.838709677419355</c:v>
                </c:pt>
                <c:pt idx="21852">
                  <c:v>2.4722222222222223</c:v>
                </c:pt>
                <c:pt idx="21853">
                  <c:v>3.4230769230769229</c:v>
                </c:pt>
                <c:pt idx="21854">
                  <c:v>2.5428571428571427</c:v>
                </c:pt>
                <c:pt idx="21855">
                  <c:v>4.2380952380952381</c:v>
                </c:pt>
                <c:pt idx="21856">
                  <c:v>2.9666666666666668</c:v>
                </c:pt>
                <c:pt idx="21857">
                  <c:v>2.870967741935484</c:v>
                </c:pt>
                <c:pt idx="21858">
                  <c:v>3.0689655172413794</c:v>
                </c:pt>
                <c:pt idx="21859">
                  <c:v>2.4722222222222223</c:v>
                </c:pt>
                <c:pt idx="21860">
                  <c:v>3.1785714285714284</c:v>
                </c:pt>
                <c:pt idx="21861">
                  <c:v>4.45</c:v>
                </c:pt>
                <c:pt idx="21862">
                  <c:v>3.56</c:v>
                </c:pt>
                <c:pt idx="21863">
                  <c:v>3.4230769230769229</c:v>
                </c:pt>
                <c:pt idx="21864">
                  <c:v>3.2962962962962963</c:v>
                </c:pt>
                <c:pt idx="21865">
                  <c:v>1.7450980392156863</c:v>
                </c:pt>
                <c:pt idx="21866">
                  <c:v>2.78125</c:v>
                </c:pt>
                <c:pt idx="21867">
                  <c:v>3.4230769230769229</c:v>
                </c:pt>
                <c:pt idx="21868">
                  <c:v>3.1785714285714284</c:v>
                </c:pt>
                <c:pt idx="21869">
                  <c:v>4.2380952380952381</c:v>
                </c:pt>
                <c:pt idx="21870">
                  <c:v>2.78125</c:v>
                </c:pt>
                <c:pt idx="21871">
                  <c:v>3.8695652173913042</c:v>
                </c:pt>
                <c:pt idx="21872">
                  <c:v>2.0227272727272729</c:v>
                </c:pt>
                <c:pt idx="21873">
                  <c:v>3.2962962962962963</c:v>
                </c:pt>
                <c:pt idx="21874">
                  <c:v>3.4230769230769229</c:v>
                </c:pt>
                <c:pt idx="21875">
                  <c:v>4.6842105263157894</c:v>
                </c:pt>
                <c:pt idx="21876">
                  <c:v>2.6969696969696968</c:v>
                </c:pt>
                <c:pt idx="21877">
                  <c:v>2.9666666666666668</c:v>
                </c:pt>
                <c:pt idx="21878">
                  <c:v>3.0689655172413794</c:v>
                </c:pt>
                <c:pt idx="21879">
                  <c:v>2.78125</c:v>
                </c:pt>
                <c:pt idx="21880">
                  <c:v>2.6969696969696968</c:v>
                </c:pt>
                <c:pt idx="21881">
                  <c:v>2.4054054054054053</c:v>
                </c:pt>
                <c:pt idx="21882">
                  <c:v>3.1785714285714284</c:v>
                </c:pt>
                <c:pt idx="21883">
                  <c:v>3.7083333333333335</c:v>
                </c:pt>
                <c:pt idx="21884">
                  <c:v>3.7083333333333335</c:v>
                </c:pt>
                <c:pt idx="21885">
                  <c:v>3.4230769230769229</c:v>
                </c:pt>
                <c:pt idx="21886">
                  <c:v>3.0689655172413794</c:v>
                </c:pt>
                <c:pt idx="21887">
                  <c:v>1.9777777777777779</c:v>
                </c:pt>
                <c:pt idx="21888">
                  <c:v>2.6176470588235294</c:v>
                </c:pt>
                <c:pt idx="21889">
                  <c:v>2.6969696969696968</c:v>
                </c:pt>
                <c:pt idx="21890">
                  <c:v>2.1190476190476191</c:v>
                </c:pt>
                <c:pt idx="21891">
                  <c:v>3.7083333333333335</c:v>
                </c:pt>
                <c:pt idx="21892">
                  <c:v>3.1785714285714284</c:v>
                </c:pt>
                <c:pt idx="21893">
                  <c:v>4.45</c:v>
                </c:pt>
                <c:pt idx="21894">
                  <c:v>3.7083333333333335</c:v>
                </c:pt>
                <c:pt idx="21895">
                  <c:v>3.8695652173913042</c:v>
                </c:pt>
                <c:pt idx="21896">
                  <c:v>2.1190476190476191</c:v>
                </c:pt>
                <c:pt idx="21897">
                  <c:v>1.9777777777777779</c:v>
                </c:pt>
                <c:pt idx="21898">
                  <c:v>4.6842105263157894</c:v>
                </c:pt>
                <c:pt idx="21899">
                  <c:v>2.6176470588235294</c:v>
                </c:pt>
                <c:pt idx="21900">
                  <c:v>2.4054054054054053</c:v>
                </c:pt>
                <c:pt idx="21901">
                  <c:v>2.78125</c:v>
                </c:pt>
                <c:pt idx="21902">
                  <c:v>3.56</c:v>
                </c:pt>
                <c:pt idx="21903">
                  <c:v>2.78125</c:v>
                </c:pt>
                <c:pt idx="21904">
                  <c:v>2.5428571428571427</c:v>
                </c:pt>
                <c:pt idx="21905">
                  <c:v>2.9666666666666668</c:v>
                </c:pt>
                <c:pt idx="21906">
                  <c:v>3.2962962962962963</c:v>
                </c:pt>
                <c:pt idx="21907">
                  <c:v>1.6181818181818182</c:v>
                </c:pt>
                <c:pt idx="21908">
                  <c:v>2.5428571428571427</c:v>
                </c:pt>
                <c:pt idx="21909">
                  <c:v>3.0689655172413794</c:v>
                </c:pt>
                <c:pt idx="21910">
                  <c:v>3.56</c:v>
                </c:pt>
                <c:pt idx="21911">
                  <c:v>3.0689655172413794</c:v>
                </c:pt>
                <c:pt idx="21912">
                  <c:v>3.7083333333333335</c:v>
                </c:pt>
                <c:pt idx="21913">
                  <c:v>2.6176470588235294</c:v>
                </c:pt>
                <c:pt idx="21914">
                  <c:v>2.6176470588235294</c:v>
                </c:pt>
                <c:pt idx="21915">
                  <c:v>1.6481481481481481</c:v>
                </c:pt>
                <c:pt idx="21916">
                  <c:v>3.0689655172413794</c:v>
                </c:pt>
                <c:pt idx="21917">
                  <c:v>2.7272727272727271</c:v>
                </c:pt>
                <c:pt idx="21918">
                  <c:v>3.2142857142857144</c:v>
                </c:pt>
                <c:pt idx="21919">
                  <c:v>3.103448275862069</c:v>
                </c:pt>
                <c:pt idx="21920">
                  <c:v>2.6470588235294117</c:v>
                </c:pt>
                <c:pt idx="21921">
                  <c:v>3.3333333333333335</c:v>
                </c:pt>
                <c:pt idx="21922">
                  <c:v>2.903225806451613</c:v>
                </c:pt>
                <c:pt idx="21923">
                  <c:v>3.2142857142857144</c:v>
                </c:pt>
                <c:pt idx="21924">
                  <c:v>3.4615384615384617</c:v>
                </c:pt>
                <c:pt idx="21925">
                  <c:v>4.2857142857142856</c:v>
                </c:pt>
                <c:pt idx="21926">
                  <c:v>3.3333333333333335</c:v>
                </c:pt>
                <c:pt idx="21927">
                  <c:v>2.5714285714285716</c:v>
                </c:pt>
                <c:pt idx="21928">
                  <c:v>2.7272727272727271</c:v>
                </c:pt>
                <c:pt idx="21929">
                  <c:v>3.6</c:v>
                </c:pt>
                <c:pt idx="21930">
                  <c:v>3.3333333333333335</c:v>
                </c:pt>
                <c:pt idx="21931">
                  <c:v>3.75</c:v>
                </c:pt>
                <c:pt idx="21932">
                  <c:v>3.2142857142857144</c:v>
                </c:pt>
                <c:pt idx="21933">
                  <c:v>3.6</c:v>
                </c:pt>
                <c:pt idx="21934">
                  <c:v>3.75</c:v>
                </c:pt>
                <c:pt idx="21935">
                  <c:v>3</c:v>
                </c:pt>
                <c:pt idx="21936">
                  <c:v>2.0930232558139537</c:v>
                </c:pt>
                <c:pt idx="21937">
                  <c:v>1.7307692307692308</c:v>
                </c:pt>
                <c:pt idx="21938">
                  <c:v>3.2142857142857144</c:v>
                </c:pt>
                <c:pt idx="21939">
                  <c:v>2.1428571428571428</c:v>
                </c:pt>
                <c:pt idx="21940">
                  <c:v>1.9148936170212767</c:v>
                </c:pt>
                <c:pt idx="21941">
                  <c:v>3.103448275862069</c:v>
                </c:pt>
                <c:pt idx="21942">
                  <c:v>3.103448275862069</c:v>
                </c:pt>
                <c:pt idx="21943">
                  <c:v>2.5</c:v>
                </c:pt>
                <c:pt idx="21944">
                  <c:v>2.6470588235294117</c:v>
                </c:pt>
                <c:pt idx="21945">
                  <c:v>2.6470588235294117</c:v>
                </c:pt>
                <c:pt idx="21946">
                  <c:v>0</c:v>
                </c:pt>
                <c:pt idx="21947">
                  <c:v>2.7272727272727271</c:v>
                </c:pt>
                <c:pt idx="21948">
                  <c:v>2.4324324324324325</c:v>
                </c:pt>
                <c:pt idx="21949">
                  <c:v>1.40625</c:v>
                </c:pt>
                <c:pt idx="21950">
                  <c:v>3</c:v>
                </c:pt>
                <c:pt idx="21951">
                  <c:v>3.75</c:v>
                </c:pt>
                <c:pt idx="21952">
                  <c:v>3.103448275862069</c:v>
                </c:pt>
                <c:pt idx="21953">
                  <c:v>3.6</c:v>
                </c:pt>
                <c:pt idx="21954">
                  <c:v>3.103448275862069</c:v>
                </c:pt>
                <c:pt idx="21955">
                  <c:v>2.25</c:v>
                </c:pt>
                <c:pt idx="21956">
                  <c:v>3.103448275862069</c:v>
                </c:pt>
                <c:pt idx="21957">
                  <c:v>3.103448275862069</c:v>
                </c:pt>
                <c:pt idx="21958">
                  <c:v>3</c:v>
                </c:pt>
                <c:pt idx="21959">
                  <c:v>2.5714285714285716</c:v>
                </c:pt>
                <c:pt idx="21960">
                  <c:v>3.9130434782608696</c:v>
                </c:pt>
                <c:pt idx="21961">
                  <c:v>3.103448275862069</c:v>
                </c:pt>
                <c:pt idx="21962">
                  <c:v>3.9130434782608696</c:v>
                </c:pt>
                <c:pt idx="21963">
                  <c:v>4.0909090909090908</c:v>
                </c:pt>
                <c:pt idx="21964">
                  <c:v>3.3333333333333335</c:v>
                </c:pt>
                <c:pt idx="21965">
                  <c:v>3.9130434782608696</c:v>
                </c:pt>
                <c:pt idx="21966">
                  <c:v>2.903225806451613</c:v>
                </c:pt>
                <c:pt idx="21967">
                  <c:v>1.3846153846153846</c:v>
                </c:pt>
                <c:pt idx="21968">
                  <c:v>3</c:v>
                </c:pt>
                <c:pt idx="21969">
                  <c:v>4.0909090909090908</c:v>
                </c:pt>
                <c:pt idx="21970">
                  <c:v>3.4615384615384617</c:v>
                </c:pt>
                <c:pt idx="21971">
                  <c:v>1.6666666666666667</c:v>
                </c:pt>
                <c:pt idx="21972">
                  <c:v>3.2142857142857144</c:v>
                </c:pt>
                <c:pt idx="21973">
                  <c:v>2</c:v>
                </c:pt>
                <c:pt idx="21974">
                  <c:v>4.0909090909090908</c:v>
                </c:pt>
                <c:pt idx="21975">
                  <c:v>3.9130434782608696</c:v>
                </c:pt>
                <c:pt idx="21976">
                  <c:v>3.7916666666666665</c:v>
                </c:pt>
                <c:pt idx="21977">
                  <c:v>2.935483870967742</c:v>
                </c:pt>
                <c:pt idx="21978">
                  <c:v>2.3947368421052633</c:v>
                </c:pt>
                <c:pt idx="21979">
                  <c:v>3.25</c:v>
                </c:pt>
                <c:pt idx="21980">
                  <c:v>3.5</c:v>
                </c:pt>
                <c:pt idx="21981">
                  <c:v>2.935483870967742</c:v>
                </c:pt>
                <c:pt idx="21982">
                  <c:v>3.0333333333333332</c:v>
                </c:pt>
                <c:pt idx="21983">
                  <c:v>3.5</c:v>
                </c:pt>
                <c:pt idx="21984">
                  <c:v>3.0333333333333332</c:v>
                </c:pt>
                <c:pt idx="21985">
                  <c:v>2.1666666666666665</c:v>
                </c:pt>
                <c:pt idx="21986">
                  <c:v>3.5</c:v>
                </c:pt>
                <c:pt idx="21987">
                  <c:v>3.64</c:v>
                </c:pt>
                <c:pt idx="21988">
                  <c:v>3.1379310344827585</c:v>
                </c:pt>
                <c:pt idx="21989">
                  <c:v>3.3703703703703702</c:v>
                </c:pt>
                <c:pt idx="21990">
                  <c:v>3.9565217391304346</c:v>
                </c:pt>
                <c:pt idx="21991">
                  <c:v>3.1379310344827585</c:v>
                </c:pt>
                <c:pt idx="21992">
                  <c:v>2.6764705882352939</c:v>
                </c:pt>
                <c:pt idx="21993">
                  <c:v>3.7916666666666665</c:v>
                </c:pt>
                <c:pt idx="21994">
                  <c:v>2.84375</c:v>
                </c:pt>
                <c:pt idx="21995">
                  <c:v>2.4594594594594597</c:v>
                </c:pt>
                <c:pt idx="21996">
                  <c:v>3.9565217391304346</c:v>
                </c:pt>
                <c:pt idx="21997">
                  <c:v>2.935483870967742</c:v>
                </c:pt>
                <c:pt idx="21998">
                  <c:v>2.5277777777777777</c:v>
                </c:pt>
                <c:pt idx="21999">
                  <c:v>2.7575757575757578</c:v>
                </c:pt>
                <c:pt idx="22000">
                  <c:v>2.4594594594594597</c:v>
                </c:pt>
                <c:pt idx="22001">
                  <c:v>2.6764705882352939</c:v>
                </c:pt>
                <c:pt idx="22002">
                  <c:v>2.935483870967742</c:v>
                </c:pt>
                <c:pt idx="22003">
                  <c:v>3.9565217391304346</c:v>
                </c:pt>
                <c:pt idx="22004">
                  <c:v>2.6</c:v>
                </c:pt>
                <c:pt idx="22005">
                  <c:v>2.1162790697674421</c:v>
                </c:pt>
                <c:pt idx="22006">
                  <c:v>3.7916666666666665</c:v>
                </c:pt>
                <c:pt idx="22007">
                  <c:v>1.9361702127659575</c:v>
                </c:pt>
                <c:pt idx="22008">
                  <c:v>3.25</c:v>
                </c:pt>
                <c:pt idx="22009">
                  <c:v>2.1666666666666665</c:v>
                </c:pt>
                <c:pt idx="22010">
                  <c:v>2.4594594594594597</c:v>
                </c:pt>
                <c:pt idx="22011">
                  <c:v>2.84375</c:v>
                </c:pt>
                <c:pt idx="22012">
                  <c:v>2.6764705882352939</c:v>
                </c:pt>
                <c:pt idx="22013">
                  <c:v>2.84375</c:v>
                </c:pt>
                <c:pt idx="22014">
                  <c:v>3.64</c:v>
                </c:pt>
                <c:pt idx="22015">
                  <c:v>3.1379310344827585</c:v>
                </c:pt>
                <c:pt idx="22016">
                  <c:v>2.935483870967742</c:v>
                </c:pt>
                <c:pt idx="22017">
                  <c:v>3.9565217391304346</c:v>
                </c:pt>
                <c:pt idx="22018">
                  <c:v>2.0681818181818183</c:v>
                </c:pt>
                <c:pt idx="22019">
                  <c:v>2.1666666666666665</c:v>
                </c:pt>
                <c:pt idx="22020">
                  <c:v>2.3333333333333335</c:v>
                </c:pt>
                <c:pt idx="22021">
                  <c:v>3.64</c:v>
                </c:pt>
                <c:pt idx="22022">
                  <c:v>3.3703703703703702</c:v>
                </c:pt>
                <c:pt idx="22023">
                  <c:v>2.3333333333333335</c:v>
                </c:pt>
                <c:pt idx="22024">
                  <c:v>2.935483870967742</c:v>
                </c:pt>
                <c:pt idx="22025">
                  <c:v>3.25</c:v>
                </c:pt>
                <c:pt idx="22026">
                  <c:v>3.0333333333333332</c:v>
                </c:pt>
                <c:pt idx="22027">
                  <c:v>3.5</c:v>
                </c:pt>
                <c:pt idx="22028">
                  <c:v>3.3703703703703702</c:v>
                </c:pt>
                <c:pt idx="22029">
                  <c:v>2.84375</c:v>
                </c:pt>
                <c:pt idx="22030">
                  <c:v>2.6764705882352939</c:v>
                </c:pt>
                <c:pt idx="22031">
                  <c:v>3.9565217391304346</c:v>
                </c:pt>
                <c:pt idx="22032">
                  <c:v>3.1379310344827585</c:v>
                </c:pt>
                <c:pt idx="22033">
                  <c:v>2.7575757575757578</c:v>
                </c:pt>
                <c:pt idx="22034">
                  <c:v>2.935483870967742</c:v>
                </c:pt>
                <c:pt idx="22035">
                  <c:v>2.3333333333333335</c:v>
                </c:pt>
                <c:pt idx="22036">
                  <c:v>4.55</c:v>
                </c:pt>
                <c:pt idx="22037">
                  <c:v>3.5</c:v>
                </c:pt>
                <c:pt idx="22038">
                  <c:v>3.64</c:v>
                </c:pt>
                <c:pt idx="22039">
                  <c:v>2.4210526315789473</c:v>
                </c:pt>
                <c:pt idx="22040">
                  <c:v>3.2857142857142856</c:v>
                </c:pt>
                <c:pt idx="22041">
                  <c:v>3.4074074074074074</c:v>
                </c:pt>
                <c:pt idx="22042">
                  <c:v>2.967741935483871</c:v>
                </c:pt>
                <c:pt idx="22043">
                  <c:v>3.1724137931034484</c:v>
                </c:pt>
                <c:pt idx="22044">
                  <c:v>3.2857142857142856</c:v>
                </c:pt>
                <c:pt idx="22045">
                  <c:v>3.0666666666666669</c:v>
                </c:pt>
                <c:pt idx="22046">
                  <c:v>2.875</c:v>
                </c:pt>
                <c:pt idx="22047">
                  <c:v>3.0666666666666669</c:v>
                </c:pt>
                <c:pt idx="22048">
                  <c:v>2.2999999999999998</c:v>
                </c:pt>
                <c:pt idx="22049">
                  <c:v>4.3809523809523814</c:v>
                </c:pt>
                <c:pt idx="22050">
                  <c:v>2.4864864864864864</c:v>
                </c:pt>
                <c:pt idx="22051">
                  <c:v>2.875</c:v>
                </c:pt>
                <c:pt idx="22052">
                  <c:v>2.6285714285714286</c:v>
                </c:pt>
                <c:pt idx="22053">
                  <c:v>2.7878787878787881</c:v>
                </c:pt>
                <c:pt idx="22054">
                  <c:v>2.0909090909090908</c:v>
                </c:pt>
                <c:pt idx="22055">
                  <c:v>1.9574468085106382</c:v>
                </c:pt>
                <c:pt idx="22056">
                  <c:v>4</c:v>
                </c:pt>
                <c:pt idx="22057">
                  <c:v>3.0666666666666669</c:v>
                </c:pt>
                <c:pt idx="22058">
                  <c:v>3.1379310344827585</c:v>
                </c:pt>
                <c:pt idx="22059">
                  <c:v>3.0666666666666669</c:v>
                </c:pt>
                <c:pt idx="22060">
                  <c:v>3.2857142857142856</c:v>
                </c:pt>
                <c:pt idx="22061">
                  <c:v>2.6285714285714286</c:v>
                </c:pt>
                <c:pt idx="22062">
                  <c:v>2.967741935483871</c:v>
                </c:pt>
                <c:pt idx="22063">
                  <c:v>2.967741935483871</c:v>
                </c:pt>
                <c:pt idx="22064">
                  <c:v>4</c:v>
                </c:pt>
                <c:pt idx="22065">
                  <c:v>2.5555555555555554</c:v>
                </c:pt>
                <c:pt idx="22066">
                  <c:v>3.1724137931034484</c:v>
                </c:pt>
                <c:pt idx="22067">
                  <c:v>1.84</c:v>
                </c:pt>
                <c:pt idx="22068">
                  <c:v>2.358974358974359</c:v>
                </c:pt>
                <c:pt idx="22069">
                  <c:v>2.967741935483871</c:v>
                </c:pt>
                <c:pt idx="22070">
                  <c:v>2.7878787878787881</c:v>
                </c:pt>
                <c:pt idx="22071">
                  <c:v>3.1724137931034484</c:v>
                </c:pt>
                <c:pt idx="22072">
                  <c:v>3.68</c:v>
                </c:pt>
                <c:pt idx="22073">
                  <c:v>2.875</c:v>
                </c:pt>
                <c:pt idx="22074">
                  <c:v>3.2857142857142856</c:v>
                </c:pt>
                <c:pt idx="22075">
                  <c:v>2.7878787878787881</c:v>
                </c:pt>
                <c:pt idx="22076">
                  <c:v>2.4210526315789473</c:v>
                </c:pt>
                <c:pt idx="22077">
                  <c:v>3.5384615384615383</c:v>
                </c:pt>
                <c:pt idx="22078">
                  <c:v>2.5555555555555554</c:v>
                </c:pt>
                <c:pt idx="22079">
                  <c:v>2.4864864864864864</c:v>
                </c:pt>
                <c:pt idx="22080">
                  <c:v>3.0666666666666669</c:v>
                </c:pt>
                <c:pt idx="22081">
                  <c:v>3.0666666666666669</c:v>
                </c:pt>
                <c:pt idx="22082">
                  <c:v>2.7878787878787881</c:v>
                </c:pt>
                <c:pt idx="22083">
                  <c:v>3.68</c:v>
                </c:pt>
                <c:pt idx="22084">
                  <c:v>2.967741935483871</c:v>
                </c:pt>
                <c:pt idx="22085">
                  <c:v>3.5384615384615383</c:v>
                </c:pt>
                <c:pt idx="22086">
                  <c:v>3.0666666666666669</c:v>
                </c:pt>
                <c:pt idx="22087">
                  <c:v>3.8333333333333335</c:v>
                </c:pt>
                <c:pt idx="22088">
                  <c:v>2.967741935483871</c:v>
                </c:pt>
                <c:pt idx="22089">
                  <c:v>3.4074074074074074</c:v>
                </c:pt>
                <c:pt idx="22090">
                  <c:v>3.1724137931034484</c:v>
                </c:pt>
                <c:pt idx="22091">
                  <c:v>2.5555555555555554</c:v>
                </c:pt>
                <c:pt idx="22092">
                  <c:v>1.7692307692307692</c:v>
                </c:pt>
                <c:pt idx="22093">
                  <c:v>2.875</c:v>
                </c:pt>
                <c:pt idx="22094">
                  <c:v>3.2857142857142856</c:v>
                </c:pt>
                <c:pt idx="22095">
                  <c:v>3.0666666666666669</c:v>
                </c:pt>
                <c:pt idx="22096">
                  <c:v>2.5555555555555554</c:v>
                </c:pt>
                <c:pt idx="22097">
                  <c:v>3.4074074074074074</c:v>
                </c:pt>
                <c:pt idx="22098">
                  <c:v>2.7058823529411766</c:v>
                </c:pt>
                <c:pt idx="22099">
                  <c:v>2.967741935483871</c:v>
                </c:pt>
                <c:pt idx="22100">
                  <c:v>3.5384615384615383</c:v>
                </c:pt>
                <c:pt idx="22101">
                  <c:v>2.967741935483871</c:v>
                </c:pt>
                <c:pt idx="22102">
                  <c:v>1.5862068965517242</c:v>
                </c:pt>
                <c:pt idx="22103">
                  <c:v>3.68</c:v>
                </c:pt>
                <c:pt idx="22104">
                  <c:v>3.2857142857142856</c:v>
                </c:pt>
                <c:pt idx="22105">
                  <c:v>3.2857142857142856</c:v>
                </c:pt>
                <c:pt idx="22106">
                  <c:v>2.7878787878787881</c:v>
                </c:pt>
                <c:pt idx="22107">
                  <c:v>2.7878787878787881</c:v>
                </c:pt>
                <c:pt idx="22108">
                  <c:v>2.4473684210526314</c:v>
                </c:pt>
                <c:pt idx="22109">
                  <c:v>2.90625</c:v>
                </c:pt>
                <c:pt idx="22110">
                  <c:v>2.8181818181818183</c:v>
                </c:pt>
                <c:pt idx="22111">
                  <c:v>3.5769230769230771</c:v>
                </c:pt>
                <c:pt idx="22112">
                  <c:v>2.2142857142857144</c:v>
                </c:pt>
                <c:pt idx="22113">
                  <c:v>3.1</c:v>
                </c:pt>
                <c:pt idx="22114">
                  <c:v>3.4444444444444446</c:v>
                </c:pt>
                <c:pt idx="22115">
                  <c:v>3.1</c:v>
                </c:pt>
                <c:pt idx="22116">
                  <c:v>3.3214285714285716</c:v>
                </c:pt>
                <c:pt idx="22117">
                  <c:v>4.0434782608695654</c:v>
                </c:pt>
                <c:pt idx="22118">
                  <c:v>3.875</c:v>
                </c:pt>
                <c:pt idx="22119">
                  <c:v>3.1</c:v>
                </c:pt>
                <c:pt idx="22120">
                  <c:v>2.90625</c:v>
                </c:pt>
                <c:pt idx="22121">
                  <c:v>2.8181818181818183</c:v>
                </c:pt>
                <c:pt idx="22122">
                  <c:v>3</c:v>
                </c:pt>
                <c:pt idx="22123">
                  <c:v>3</c:v>
                </c:pt>
                <c:pt idx="22124">
                  <c:v>3.4444444444444446</c:v>
                </c:pt>
                <c:pt idx="22125">
                  <c:v>3.1</c:v>
                </c:pt>
                <c:pt idx="22126">
                  <c:v>4.2272727272727275</c:v>
                </c:pt>
                <c:pt idx="22127">
                  <c:v>2.7352941176470589</c:v>
                </c:pt>
                <c:pt idx="22128">
                  <c:v>2.8181818181818183</c:v>
                </c:pt>
                <c:pt idx="22129">
                  <c:v>3</c:v>
                </c:pt>
                <c:pt idx="22130">
                  <c:v>2.8181818181818183</c:v>
                </c:pt>
                <c:pt idx="22131">
                  <c:v>2.8181818181818183</c:v>
                </c:pt>
                <c:pt idx="22132">
                  <c:v>2.7352941176470589</c:v>
                </c:pt>
                <c:pt idx="22133">
                  <c:v>3.1</c:v>
                </c:pt>
                <c:pt idx="22134">
                  <c:v>3.1</c:v>
                </c:pt>
                <c:pt idx="22135">
                  <c:v>1.6909090909090909</c:v>
                </c:pt>
                <c:pt idx="22136">
                  <c:v>2.4473684210526314</c:v>
                </c:pt>
                <c:pt idx="22137">
                  <c:v>2.7352941176470589</c:v>
                </c:pt>
                <c:pt idx="22138">
                  <c:v>3.1</c:v>
                </c:pt>
                <c:pt idx="22139">
                  <c:v>3</c:v>
                </c:pt>
                <c:pt idx="22140">
                  <c:v>3</c:v>
                </c:pt>
                <c:pt idx="22141">
                  <c:v>2.8181818181818183</c:v>
                </c:pt>
                <c:pt idx="22142">
                  <c:v>1.9787234042553192</c:v>
                </c:pt>
                <c:pt idx="22143">
                  <c:v>2.3250000000000002</c:v>
                </c:pt>
                <c:pt idx="22144">
                  <c:v>3.3214285714285716</c:v>
                </c:pt>
                <c:pt idx="22145">
                  <c:v>3</c:v>
                </c:pt>
                <c:pt idx="22146">
                  <c:v>3.72</c:v>
                </c:pt>
                <c:pt idx="22147">
                  <c:v>2.8181818181818183</c:v>
                </c:pt>
                <c:pt idx="22148">
                  <c:v>2.90625</c:v>
                </c:pt>
                <c:pt idx="22149">
                  <c:v>3.2068965517241379</c:v>
                </c:pt>
                <c:pt idx="22150">
                  <c:v>3.2068965517241379</c:v>
                </c:pt>
                <c:pt idx="22151">
                  <c:v>3</c:v>
                </c:pt>
                <c:pt idx="22152">
                  <c:v>2.90625</c:v>
                </c:pt>
                <c:pt idx="22153">
                  <c:v>2.0666666666666669</c:v>
                </c:pt>
                <c:pt idx="22154">
                  <c:v>3.5769230769230771</c:v>
                </c:pt>
                <c:pt idx="22155">
                  <c:v>3.875</c:v>
                </c:pt>
                <c:pt idx="22156">
                  <c:v>2.8181818181818183</c:v>
                </c:pt>
                <c:pt idx="22157">
                  <c:v>2.657142857142857</c:v>
                </c:pt>
                <c:pt idx="22158">
                  <c:v>3.2068965517241379</c:v>
                </c:pt>
                <c:pt idx="22159">
                  <c:v>3.1</c:v>
                </c:pt>
                <c:pt idx="22160">
                  <c:v>2.657142857142857</c:v>
                </c:pt>
                <c:pt idx="22161">
                  <c:v>3.3214285714285716</c:v>
                </c:pt>
                <c:pt idx="22162">
                  <c:v>3.1</c:v>
                </c:pt>
                <c:pt idx="22163">
                  <c:v>3.2068965517241379</c:v>
                </c:pt>
                <c:pt idx="22164">
                  <c:v>3</c:v>
                </c:pt>
                <c:pt idx="22165">
                  <c:v>2.7352941176470589</c:v>
                </c:pt>
                <c:pt idx="22166">
                  <c:v>3.4444444444444446</c:v>
                </c:pt>
                <c:pt idx="22167">
                  <c:v>2.7352941176470589</c:v>
                </c:pt>
                <c:pt idx="22168">
                  <c:v>3.4444444444444446</c:v>
                </c:pt>
                <c:pt idx="22169">
                  <c:v>3.6153846153846154</c:v>
                </c:pt>
                <c:pt idx="22170">
                  <c:v>2.8484848484848486</c:v>
                </c:pt>
                <c:pt idx="22171">
                  <c:v>2.6111111111111112</c:v>
                </c:pt>
                <c:pt idx="22172">
                  <c:v>2.5405405405405403</c:v>
                </c:pt>
                <c:pt idx="22173">
                  <c:v>3.6153846153846154</c:v>
                </c:pt>
                <c:pt idx="22174">
                  <c:v>3.032258064516129</c:v>
                </c:pt>
                <c:pt idx="22175">
                  <c:v>3.4814814814814814</c:v>
                </c:pt>
                <c:pt idx="22176">
                  <c:v>2.5405405405405403</c:v>
                </c:pt>
                <c:pt idx="22177">
                  <c:v>3.1333333333333333</c:v>
                </c:pt>
                <c:pt idx="22178">
                  <c:v>3.6153846153846154</c:v>
                </c:pt>
                <c:pt idx="22179">
                  <c:v>2.4102564102564101</c:v>
                </c:pt>
                <c:pt idx="22180">
                  <c:v>2.6857142857142855</c:v>
                </c:pt>
                <c:pt idx="22181">
                  <c:v>2.5405405405405403</c:v>
                </c:pt>
                <c:pt idx="22182">
                  <c:v>3.4814814814814814</c:v>
                </c:pt>
                <c:pt idx="22183">
                  <c:v>4.9473684210526319</c:v>
                </c:pt>
                <c:pt idx="22184">
                  <c:v>2.8484848484848486</c:v>
                </c:pt>
                <c:pt idx="22185">
                  <c:v>3.1333333333333333</c:v>
                </c:pt>
                <c:pt idx="22186">
                  <c:v>3.2413793103448274</c:v>
                </c:pt>
                <c:pt idx="22187">
                  <c:v>4.0869565217391308</c:v>
                </c:pt>
                <c:pt idx="22188">
                  <c:v>3.032258064516129</c:v>
                </c:pt>
                <c:pt idx="22189">
                  <c:v>4.2727272727272725</c:v>
                </c:pt>
                <c:pt idx="22190">
                  <c:v>3.2413793103448274</c:v>
                </c:pt>
                <c:pt idx="22191">
                  <c:v>4.9473684210526319</c:v>
                </c:pt>
                <c:pt idx="22192">
                  <c:v>3.4814814814814814</c:v>
                </c:pt>
                <c:pt idx="22193">
                  <c:v>3.1333333333333333</c:v>
                </c:pt>
                <c:pt idx="22194">
                  <c:v>2.9375</c:v>
                </c:pt>
                <c:pt idx="22195">
                  <c:v>2.8484848484848486</c:v>
                </c:pt>
                <c:pt idx="22196">
                  <c:v>3.6153846153846154</c:v>
                </c:pt>
                <c:pt idx="22197">
                  <c:v>4.0869565217391308</c:v>
                </c:pt>
                <c:pt idx="22198">
                  <c:v>2.6857142857142855</c:v>
                </c:pt>
                <c:pt idx="22199">
                  <c:v>2.4102564102564101</c:v>
                </c:pt>
                <c:pt idx="22200">
                  <c:v>2.9375</c:v>
                </c:pt>
                <c:pt idx="22201">
                  <c:v>2.9375</c:v>
                </c:pt>
                <c:pt idx="22202">
                  <c:v>3.6</c:v>
                </c:pt>
                <c:pt idx="22203">
                  <c:v>2.9375</c:v>
                </c:pt>
                <c:pt idx="22204">
                  <c:v>2.7407407407407409</c:v>
                </c:pt>
                <c:pt idx="22205">
                  <c:v>3.1333333333333333</c:v>
                </c:pt>
                <c:pt idx="22206">
                  <c:v>2.6111111111111112</c:v>
                </c:pt>
                <c:pt idx="22207">
                  <c:v>4.2727272727272725</c:v>
                </c:pt>
                <c:pt idx="22208">
                  <c:v>3.1333333333333333</c:v>
                </c:pt>
                <c:pt idx="22209">
                  <c:v>3.1333333333333333</c:v>
                </c:pt>
                <c:pt idx="22210">
                  <c:v>4.2727272727272725</c:v>
                </c:pt>
                <c:pt idx="22211">
                  <c:v>3.4814814814814814</c:v>
                </c:pt>
                <c:pt idx="22212">
                  <c:v>1.540983606557377</c:v>
                </c:pt>
                <c:pt idx="22213">
                  <c:v>3.4814814814814814</c:v>
                </c:pt>
                <c:pt idx="22214">
                  <c:v>3.2413793103448274</c:v>
                </c:pt>
                <c:pt idx="22215">
                  <c:v>3.032258064516129</c:v>
                </c:pt>
                <c:pt idx="22216">
                  <c:v>3.3571428571428572</c:v>
                </c:pt>
                <c:pt idx="22217">
                  <c:v>2.7647058823529411</c:v>
                </c:pt>
                <c:pt idx="22218">
                  <c:v>1.6206896551724137</c:v>
                </c:pt>
                <c:pt idx="22219">
                  <c:v>3.76</c:v>
                </c:pt>
                <c:pt idx="22220">
                  <c:v>3.76</c:v>
                </c:pt>
                <c:pt idx="22221">
                  <c:v>3.76</c:v>
                </c:pt>
                <c:pt idx="22222">
                  <c:v>2.5405405405405403</c:v>
                </c:pt>
                <c:pt idx="22223">
                  <c:v>3.4814814814814814</c:v>
                </c:pt>
                <c:pt idx="22224">
                  <c:v>3.1333333333333333</c:v>
                </c:pt>
                <c:pt idx="22225">
                  <c:v>3.1333333333333333</c:v>
                </c:pt>
                <c:pt idx="22226">
                  <c:v>3.4814814814814814</c:v>
                </c:pt>
                <c:pt idx="22227">
                  <c:v>3.76</c:v>
                </c:pt>
                <c:pt idx="22228">
                  <c:v>4.0869565217391308</c:v>
                </c:pt>
                <c:pt idx="22229">
                  <c:v>2.96875</c:v>
                </c:pt>
                <c:pt idx="22230">
                  <c:v>3.2758620689655173</c:v>
                </c:pt>
                <c:pt idx="22231">
                  <c:v>4.1304347826086953</c:v>
                </c:pt>
                <c:pt idx="22232">
                  <c:v>3.6538461538461537</c:v>
                </c:pt>
                <c:pt idx="22233">
                  <c:v>3.8</c:v>
                </c:pt>
                <c:pt idx="22234">
                  <c:v>3.064516129032258</c:v>
                </c:pt>
                <c:pt idx="22235">
                  <c:v>4.1304347826086953</c:v>
                </c:pt>
                <c:pt idx="22236">
                  <c:v>2.6388888888888888</c:v>
                </c:pt>
                <c:pt idx="22237">
                  <c:v>3.8</c:v>
                </c:pt>
                <c:pt idx="22238">
                  <c:v>2.96875</c:v>
                </c:pt>
                <c:pt idx="22239">
                  <c:v>3.1666666666666665</c:v>
                </c:pt>
                <c:pt idx="22240">
                  <c:v>2.2619047619047619</c:v>
                </c:pt>
                <c:pt idx="22241">
                  <c:v>2.5</c:v>
                </c:pt>
                <c:pt idx="22242">
                  <c:v>2.96875</c:v>
                </c:pt>
                <c:pt idx="22243">
                  <c:v>3.1666666666666665</c:v>
                </c:pt>
                <c:pt idx="22244">
                  <c:v>2.0652173913043477</c:v>
                </c:pt>
                <c:pt idx="22245">
                  <c:v>4.3181818181818183</c:v>
                </c:pt>
                <c:pt idx="22246">
                  <c:v>3.5185185185185186</c:v>
                </c:pt>
                <c:pt idx="22247">
                  <c:v>3.6538461538461537</c:v>
                </c:pt>
                <c:pt idx="22248">
                  <c:v>3.1666666666666665</c:v>
                </c:pt>
                <c:pt idx="22249">
                  <c:v>2.5675675675675675</c:v>
                </c:pt>
                <c:pt idx="22250">
                  <c:v>2.96875</c:v>
                </c:pt>
                <c:pt idx="22251">
                  <c:v>3.2758620689655173</c:v>
                </c:pt>
                <c:pt idx="22252">
                  <c:v>3.9583333333333335</c:v>
                </c:pt>
                <c:pt idx="22253">
                  <c:v>3.5185185185185186</c:v>
                </c:pt>
                <c:pt idx="22254">
                  <c:v>2.8787878787878789</c:v>
                </c:pt>
                <c:pt idx="22255">
                  <c:v>3.2758620689655173</c:v>
                </c:pt>
                <c:pt idx="22256">
                  <c:v>3.2758620689655173</c:v>
                </c:pt>
                <c:pt idx="22257">
                  <c:v>3.6538461538461537</c:v>
                </c:pt>
                <c:pt idx="22258">
                  <c:v>2.96875</c:v>
                </c:pt>
                <c:pt idx="22259">
                  <c:v>4.3181818181818183</c:v>
                </c:pt>
                <c:pt idx="22260">
                  <c:v>1.8269230769230769</c:v>
                </c:pt>
                <c:pt idx="22261">
                  <c:v>3.064516129032258</c:v>
                </c:pt>
                <c:pt idx="22262">
                  <c:v>2.7142857142857144</c:v>
                </c:pt>
                <c:pt idx="22263">
                  <c:v>3.5185185185185186</c:v>
                </c:pt>
                <c:pt idx="22264">
                  <c:v>2.1590909090909092</c:v>
                </c:pt>
                <c:pt idx="22265">
                  <c:v>3.2758620689655173</c:v>
                </c:pt>
                <c:pt idx="22266">
                  <c:v>3.064516129032258</c:v>
                </c:pt>
                <c:pt idx="22267">
                  <c:v>2.96875</c:v>
                </c:pt>
                <c:pt idx="22268">
                  <c:v>2.7941176470588234</c:v>
                </c:pt>
                <c:pt idx="22269">
                  <c:v>1.7924528301886793</c:v>
                </c:pt>
                <c:pt idx="22270">
                  <c:v>3.9583333333333335</c:v>
                </c:pt>
                <c:pt idx="22271">
                  <c:v>2.96875</c:v>
                </c:pt>
                <c:pt idx="22272">
                  <c:v>3.2758620689655173</c:v>
                </c:pt>
                <c:pt idx="22273">
                  <c:v>3.3928571428571428</c:v>
                </c:pt>
                <c:pt idx="22274">
                  <c:v>2.7941176470588234</c:v>
                </c:pt>
                <c:pt idx="22275">
                  <c:v>3.1666666666666665</c:v>
                </c:pt>
                <c:pt idx="22276">
                  <c:v>3.064516129032258</c:v>
                </c:pt>
                <c:pt idx="22277">
                  <c:v>2.96875</c:v>
                </c:pt>
                <c:pt idx="22278">
                  <c:v>3.2758620689655173</c:v>
                </c:pt>
                <c:pt idx="22279">
                  <c:v>4.75</c:v>
                </c:pt>
                <c:pt idx="22280">
                  <c:v>3.8</c:v>
                </c:pt>
                <c:pt idx="22281">
                  <c:v>3.064516129032258</c:v>
                </c:pt>
                <c:pt idx="22282">
                  <c:v>2.7142857142857144</c:v>
                </c:pt>
                <c:pt idx="22283">
                  <c:v>2.2619047619047619</c:v>
                </c:pt>
                <c:pt idx="22284">
                  <c:v>3.064516129032258</c:v>
                </c:pt>
                <c:pt idx="22285">
                  <c:v>2.7941176470588234</c:v>
                </c:pt>
                <c:pt idx="22286">
                  <c:v>3.064516129032258</c:v>
                </c:pt>
                <c:pt idx="22287">
                  <c:v>2.6388888888888888</c:v>
                </c:pt>
                <c:pt idx="22288">
                  <c:v>3.9583333333333335</c:v>
                </c:pt>
                <c:pt idx="22289">
                  <c:v>3.3928571428571428</c:v>
                </c:pt>
                <c:pt idx="22290">
                  <c:v>2.6388888888888888</c:v>
                </c:pt>
                <c:pt idx="22291">
                  <c:v>3.5185185185185186</c:v>
                </c:pt>
                <c:pt idx="22292">
                  <c:v>3.2758620689655173</c:v>
                </c:pt>
                <c:pt idx="22293">
                  <c:v>3.6538461538461537</c:v>
                </c:pt>
                <c:pt idx="22294">
                  <c:v>4.1739130434782608</c:v>
                </c:pt>
                <c:pt idx="22295">
                  <c:v>3</c:v>
                </c:pt>
                <c:pt idx="22296">
                  <c:v>2.1333333333333333</c:v>
                </c:pt>
                <c:pt idx="22297">
                  <c:v>2.2325581395348837</c:v>
                </c:pt>
                <c:pt idx="22298">
                  <c:v>3.6923076923076925</c:v>
                </c:pt>
                <c:pt idx="22299">
                  <c:v>1.8461538461538463</c:v>
                </c:pt>
                <c:pt idx="22300">
                  <c:v>3.2</c:v>
                </c:pt>
                <c:pt idx="22301">
                  <c:v>3.096774193548387</c:v>
                </c:pt>
                <c:pt idx="22302">
                  <c:v>2.4615384615384617</c:v>
                </c:pt>
                <c:pt idx="22303">
                  <c:v>3.4285714285714284</c:v>
                </c:pt>
                <c:pt idx="22304">
                  <c:v>3.2</c:v>
                </c:pt>
                <c:pt idx="22305">
                  <c:v>2.5263157894736841</c:v>
                </c:pt>
                <c:pt idx="22306">
                  <c:v>3.2</c:v>
                </c:pt>
                <c:pt idx="22307">
                  <c:v>2.2325581395348837</c:v>
                </c:pt>
                <c:pt idx="22308">
                  <c:v>2.9090909090909092</c:v>
                </c:pt>
                <c:pt idx="22309">
                  <c:v>3.6923076923076925</c:v>
                </c:pt>
                <c:pt idx="22310">
                  <c:v>1.2972972972972974</c:v>
                </c:pt>
                <c:pt idx="22311">
                  <c:v>3.4285714285714284</c:v>
                </c:pt>
                <c:pt idx="22312">
                  <c:v>3.6923076923076925</c:v>
                </c:pt>
                <c:pt idx="22313">
                  <c:v>3</c:v>
                </c:pt>
                <c:pt idx="22314">
                  <c:v>3.2</c:v>
                </c:pt>
                <c:pt idx="22315">
                  <c:v>1.7777777777777777</c:v>
                </c:pt>
                <c:pt idx="22316">
                  <c:v>2.9090909090909092</c:v>
                </c:pt>
                <c:pt idx="22317">
                  <c:v>3.096774193548387</c:v>
                </c:pt>
                <c:pt idx="22318">
                  <c:v>3.096774193548387</c:v>
                </c:pt>
                <c:pt idx="22319">
                  <c:v>2.5263157894736841</c:v>
                </c:pt>
                <c:pt idx="22320">
                  <c:v>4.3636363636363633</c:v>
                </c:pt>
                <c:pt idx="22321">
                  <c:v>4.3636363636363633</c:v>
                </c:pt>
                <c:pt idx="22322">
                  <c:v>2.7428571428571429</c:v>
                </c:pt>
                <c:pt idx="22323">
                  <c:v>2.9090909090909092</c:v>
                </c:pt>
                <c:pt idx="22324">
                  <c:v>3.096774193548387</c:v>
                </c:pt>
                <c:pt idx="22325">
                  <c:v>3.4285714285714284</c:v>
                </c:pt>
                <c:pt idx="22326">
                  <c:v>3.2</c:v>
                </c:pt>
                <c:pt idx="22327">
                  <c:v>3</c:v>
                </c:pt>
                <c:pt idx="22328">
                  <c:v>3.6923076923076925</c:v>
                </c:pt>
                <c:pt idx="22329">
                  <c:v>3.096774193548387</c:v>
                </c:pt>
                <c:pt idx="22330">
                  <c:v>3.4285714285714284</c:v>
                </c:pt>
                <c:pt idx="22331">
                  <c:v>3.3103448275862069</c:v>
                </c:pt>
                <c:pt idx="22332">
                  <c:v>3.3103448275862069</c:v>
                </c:pt>
                <c:pt idx="22333">
                  <c:v>2.5945945945945947</c:v>
                </c:pt>
                <c:pt idx="22334">
                  <c:v>1.92</c:v>
                </c:pt>
                <c:pt idx="22335">
                  <c:v>2.4</c:v>
                </c:pt>
                <c:pt idx="22336">
                  <c:v>2.9090909090909092</c:v>
                </c:pt>
                <c:pt idx="22337">
                  <c:v>2.8235294117647061</c:v>
                </c:pt>
                <c:pt idx="22338">
                  <c:v>3.84</c:v>
                </c:pt>
                <c:pt idx="22339">
                  <c:v>3.84</c:v>
                </c:pt>
                <c:pt idx="22340">
                  <c:v>2.6666666666666665</c:v>
                </c:pt>
                <c:pt idx="22341">
                  <c:v>0</c:v>
                </c:pt>
                <c:pt idx="22342">
                  <c:v>2.9090909090909092</c:v>
                </c:pt>
                <c:pt idx="22343">
                  <c:v>2.5263157894736841</c:v>
                </c:pt>
                <c:pt idx="22344">
                  <c:v>3.096774193548387</c:v>
                </c:pt>
                <c:pt idx="22345">
                  <c:v>3.5555555555555554</c:v>
                </c:pt>
                <c:pt idx="22346">
                  <c:v>2.7428571428571429</c:v>
                </c:pt>
                <c:pt idx="22347">
                  <c:v>4</c:v>
                </c:pt>
                <c:pt idx="22348">
                  <c:v>3.3103448275862069</c:v>
                </c:pt>
                <c:pt idx="22349">
                  <c:v>3.84</c:v>
                </c:pt>
                <c:pt idx="22350">
                  <c:v>4.1739130434782608</c:v>
                </c:pt>
                <c:pt idx="22351">
                  <c:v>2.1818181818181817</c:v>
                </c:pt>
                <c:pt idx="22352">
                  <c:v>4.1739130434782608</c:v>
                </c:pt>
                <c:pt idx="22353">
                  <c:v>2.5263157894736841</c:v>
                </c:pt>
                <c:pt idx="22354">
                  <c:v>3.096774193548387</c:v>
                </c:pt>
                <c:pt idx="22355">
                  <c:v>3.4285714285714284</c:v>
                </c:pt>
                <c:pt idx="22356">
                  <c:v>2.5945945945945947</c:v>
                </c:pt>
                <c:pt idx="22357">
                  <c:v>3.096774193548387</c:v>
                </c:pt>
                <c:pt idx="22358">
                  <c:v>3.5555555555555554</c:v>
                </c:pt>
                <c:pt idx="22359">
                  <c:v>2.8235294117647061</c:v>
                </c:pt>
                <c:pt idx="22360">
                  <c:v>2.2325581395348837</c:v>
                </c:pt>
                <c:pt idx="22361">
                  <c:v>2.7714285714285714</c:v>
                </c:pt>
                <c:pt idx="22362">
                  <c:v>2.9393939393939394</c:v>
                </c:pt>
                <c:pt idx="22363">
                  <c:v>3.129032258064516</c:v>
                </c:pt>
                <c:pt idx="22364">
                  <c:v>2.8529411764705883</c:v>
                </c:pt>
                <c:pt idx="22365">
                  <c:v>3.2333333333333334</c:v>
                </c:pt>
                <c:pt idx="22366">
                  <c:v>3.88</c:v>
                </c:pt>
                <c:pt idx="22367">
                  <c:v>3.3448275862068964</c:v>
                </c:pt>
                <c:pt idx="22368">
                  <c:v>2.5526315789473686</c:v>
                </c:pt>
                <c:pt idx="22369">
                  <c:v>2.4871794871794872</c:v>
                </c:pt>
                <c:pt idx="22370">
                  <c:v>2.9393939393939394</c:v>
                </c:pt>
                <c:pt idx="22371">
                  <c:v>3.2333333333333334</c:v>
                </c:pt>
                <c:pt idx="22372">
                  <c:v>2.4871794871794872</c:v>
                </c:pt>
                <c:pt idx="22373">
                  <c:v>2.7714285714285714</c:v>
                </c:pt>
                <c:pt idx="22374">
                  <c:v>2.6216216216216215</c:v>
                </c:pt>
                <c:pt idx="22375">
                  <c:v>1.6166666666666667</c:v>
                </c:pt>
                <c:pt idx="22376">
                  <c:v>3.3448275862068964</c:v>
                </c:pt>
                <c:pt idx="22377">
                  <c:v>3.3448275862068964</c:v>
                </c:pt>
                <c:pt idx="22378">
                  <c:v>2.7714285714285714</c:v>
                </c:pt>
                <c:pt idx="22379">
                  <c:v>1.94</c:v>
                </c:pt>
                <c:pt idx="22380">
                  <c:v>3.03125</c:v>
                </c:pt>
                <c:pt idx="22381">
                  <c:v>2.4871794871794872</c:v>
                </c:pt>
                <c:pt idx="22382">
                  <c:v>3.129032258064516</c:v>
                </c:pt>
                <c:pt idx="22383">
                  <c:v>3.2333333333333334</c:v>
                </c:pt>
                <c:pt idx="22384">
                  <c:v>3.7307692307692308</c:v>
                </c:pt>
                <c:pt idx="22385">
                  <c:v>3.2333333333333334</c:v>
                </c:pt>
                <c:pt idx="22386">
                  <c:v>4.4090909090909092</c:v>
                </c:pt>
                <c:pt idx="22387">
                  <c:v>3.3448275862068964</c:v>
                </c:pt>
                <c:pt idx="22388">
                  <c:v>2.8529411764705883</c:v>
                </c:pt>
                <c:pt idx="22389">
                  <c:v>2.5526315789473686</c:v>
                </c:pt>
                <c:pt idx="22390">
                  <c:v>2.6944444444444446</c:v>
                </c:pt>
                <c:pt idx="22391">
                  <c:v>3.5925925925925926</c:v>
                </c:pt>
                <c:pt idx="22392">
                  <c:v>2.4249999999999998</c:v>
                </c:pt>
                <c:pt idx="22393">
                  <c:v>3.03125</c:v>
                </c:pt>
                <c:pt idx="22394">
                  <c:v>2.1555555555555554</c:v>
                </c:pt>
                <c:pt idx="22395">
                  <c:v>2.4249999999999998</c:v>
                </c:pt>
                <c:pt idx="22396">
                  <c:v>3.4642857142857144</c:v>
                </c:pt>
                <c:pt idx="22397">
                  <c:v>3.2333333333333334</c:v>
                </c:pt>
                <c:pt idx="22398">
                  <c:v>4.041666666666667</c:v>
                </c:pt>
                <c:pt idx="22399">
                  <c:v>3.2333333333333334</c:v>
                </c:pt>
                <c:pt idx="22400">
                  <c:v>2.9393939393939394</c:v>
                </c:pt>
                <c:pt idx="22401">
                  <c:v>2.6944444444444446</c:v>
                </c:pt>
                <c:pt idx="22402">
                  <c:v>2.7714285714285714</c:v>
                </c:pt>
                <c:pt idx="22403">
                  <c:v>3.7307692307692308</c:v>
                </c:pt>
                <c:pt idx="22404">
                  <c:v>3.5925925925925926</c:v>
                </c:pt>
                <c:pt idx="22405">
                  <c:v>2.6216216216216215</c:v>
                </c:pt>
                <c:pt idx="22406">
                  <c:v>3.7307692307692308</c:v>
                </c:pt>
                <c:pt idx="22407">
                  <c:v>2.4249999999999998</c:v>
                </c:pt>
                <c:pt idx="22408">
                  <c:v>2.8529411764705883</c:v>
                </c:pt>
                <c:pt idx="22409">
                  <c:v>2.4871794871794872</c:v>
                </c:pt>
                <c:pt idx="22410">
                  <c:v>2.7714285714285714</c:v>
                </c:pt>
                <c:pt idx="22411">
                  <c:v>2.4871794871794872</c:v>
                </c:pt>
                <c:pt idx="22412">
                  <c:v>3.7307692307692308</c:v>
                </c:pt>
                <c:pt idx="22413">
                  <c:v>3.3448275862068964</c:v>
                </c:pt>
                <c:pt idx="22414">
                  <c:v>2.6216216216216215</c:v>
                </c:pt>
                <c:pt idx="22415">
                  <c:v>3.4642857142857144</c:v>
                </c:pt>
                <c:pt idx="22416">
                  <c:v>3.03125</c:v>
                </c:pt>
                <c:pt idx="22417">
                  <c:v>2.6944444444444446</c:v>
                </c:pt>
                <c:pt idx="22418">
                  <c:v>3.7307692307692308</c:v>
                </c:pt>
                <c:pt idx="22419">
                  <c:v>2.9696969696969697</c:v>
                </c:pt>
                <c:pt idx="22420">
                  <c:v>3.2666666666666666</c:v>
                </c:pt>
                <c:pt idx="22421">
                  <c:v>2.3333333333333335</c:v>
                </c:pt>
                <c:pt idx="22422">
                  <c:v>2.8823529411764706</c:v>
                </c:pt>
                <c:pt idx="22423">
                  <c:v>3.2666666666666666</c:v>
                </c:pt>
                <c:pt idx="22424">
                  <c:v>3.161290322580645</c:v>
                </c:pt>
                <c:pt idx="22425">
                  <c:v>3.3793103448275863</c:v>
                </c:pt>
                <c:pt idx="22426">
                  <c:v>2.5128205128205128</c:v>
                </c:pt>
                <c:pt idx="22427">
                  <c:v>3.161290322580645</c:v>
                </c:pt>
                <c:pt idx="22428">
                  <c:v>2.9696969696969697</c:v>
                </c:pt>
                <c:pt idx="22429">
                  <c:v>3.3793103448275863</c:v>
                </c:pt>
                <c:pt idx="22430">
                  <c:v>2.5789473684210527</c:v>
                </c:pt>
                <c:pt idx="22431">
                  <c:v>2.8</c:v>
                </c:pt>
                <c:pt idx="22432">
                  <c:v>3.2666666666666666</c:v>
                </c:pt>
                <c:pt idx="22433">
                  <c:v>2.7222222222222223</c:v>
                </c:pt>
                <c:pt idx="22434">
                  <c:v>3.0625</c:v>
                </c:pt>
                <c:pt idx="22435">
                  <c:v>2.9696969696969697</c:v>
                </c:pt>
                <c:pt idx="22436">
                  <c:v>3.161290322580645</c:v>
                </c:pt>
                <c:pt idx="22437">
                  <c:v>2.8823529411764706</c:v>
                </c:pt>
                <c:pt idx="22438">
                  <c:v>2.8823529411764706</c:v>
                </c:pt>
                <c:pt idx="22439">
                  <c:v>3.161290322580645</c:v>
                </c:pt>
                <c:pt idx="22440">
                  <c:v>4.2608695652173916</c:v>
                </c:pt>
                <c:pt idx="22441">
                  <c:v>1.9215686274509804</c:v>
                </c:pt>
                <c:pt idx="22442">
                  <c:v>4.083333333333333</c:v>
                </c:pt>
                <c:pt idx="22443">
                  <c:v>2.7647058823529411</c:v>
                </c:pt>
                <c:pt idx="22444">
                  <c:v>3.5</c:v>
                </c:pt>
                <c:pt idx="22445">
                  <c:v>3.161290322580645</c:v>
                </c:pt>
                <c:pt idx="22446">
                  <c:v>2.8</c:v>
                </c:pt>
                <c:pt idx="22447">
                  <c:v>3.0625</c:v>
                </c:pt>
                <c:pt idx="22448">
                  <c:v>3.6296296296296298</c:v>
                </c:pt>
                <c:pt idx="22449">
                  <c:v>3.92</c:v>
                </c:pt>
                <c:pt idx="22450">
                  <c:v>3.5</c:v>
                </c:pt>
                <c:pt idx="22451">
                  <c:v>1.9215686274509804</c:v>
                </c:pt>
                <c:pt idx="22452">
                  <c:v>2.5128205128205128</c:v>
                </c:pt>
                <c:pt idx="22453">
                  <c:v>2.7222222222222223</c:v>
                </c:pt>
                <c:pt idx="22454">
                  <c:v>2.5128205128205128</c:v>
                </c:pt>
                <c:pt idx="22455">
                  <c:v>2.1777777777777776</c:v>
                </c:pt>
                <c:pt idx="22456">
                  <c:v>4.083333333333333</c:v>
                </c:pt>
                <c:pt idx="22457">
                  <c:v>3.92</c:v>
                </c:pt>
                <c:pt idx="22458">
                  <c:v>3.2666666666666666</c:v>
                </c:pt>
                <c:pt idx="22459">
                  <c:v>3.3793103448275863</c:v>
                </c:pt>
                <c:pt idx="22460">
                  <c:v>3.0625</c:v>
                </c:pt>
                <c:pt idx="22461">
                  <c:v>3.3793103448275863</c:v>
                </c:pt>
                <c:pt idx="22462">
                  <c:v>3.2666666666666666</c:v>
                </c:pt>
                <c:pt idx="22463">
                  <c:v>3.7692307692307692</c:v>
                </c:pt>
                <c:pt idx="22464">
                  <c:v>3.6296296296296298</c:v>
                </c:pt>
                <c:pt idx="22465">
                  <c:v>4.083333333333333</c:v>
                </c:pt>
                <c:pt idx="22466">
                  <c:v>1.53125</c:v>
                </c:pt>
                <c:pt idx="22467">
                  <c:v>2.3902439024390243</c:v>
                </c:pt>
                <c:pt idx="22468">
                  <c:v>1.75</c:v>
                </c:pt>
                <c:pt idx="22469">
                  <c:v>3.7692307692307692</c:v>
                </c:pt>
                <c:pt idx="22470">
                  <c:v>3.0625</c:v>
                </c:pt>
                <c:pt idx="22471">
                  <c:v>1.9215686274509804</c:v>
                </c:pt>
                <c:pt idx="22472">
                  <c:v>3.92</c:v>
                </c:pt>
                <c:pt idx="22473">
                  <c:v>3.0625</c:v>
                </c:pt>
                <c:pt idx="22474">
                  <c:v>3.5357142857142856</c:v>
                </c:pt>
                <c:pt idx="22475">
                  <c:v>4.3043478260869561</c:v>
                </c:pt>
                <c:pt idx="22476">
                  <c:v>3.4137931034482758</c:v>
                </c:pt>
                <c:pt idx="22477">
                  <c:v>2.8285714285714287</c:v>
                </c:pt>
                <c:pt idx="22478">
                  <c:v>3.6666666666666665</c:v>
                </c:pt>
                <c:pt idx="22479">
                  <c:v>1.6779661016949152</c:v>
                </c:pt>
                <c:pt idx="22480">
                  <c:v>2.8285714285714287</c:v>
                </c:pt>
                <c:pt idx="22481">
                  <c:v>2.6052631578947367</c:v>
                </c:pt>
                <c:pt idx="22482">
                  <c:v>3</c:v>
                </c:pt>
                <c:pt idx="22483">
                  <c:v>3</c:v>
                </c:pt>
                <c:pt idx="22484">
                  <c:v>2.75</c:v>
                </c:pt>
                <c:pt idx="22485">
                  <c:v>2.75</c:v>
                </c:pt>
                <c:pt idx="22486">
                  <c:v>3.96</c:v>
                </c:pt>
                <c:pt idx="22487">
                  <c:v>3</c:v>
                </c:pt>
                <c:pt idx="22488">
                  <c:v>3.09375</c:v>
                </c:pt>
                <c:pt idx="22489">
                  <c:v>3</c:v>
                </c:pt>
                <c:pt idx="22490">
                  <c:v>3.8076923076923075</c:v>
                </c:pt>
                <c:pt idx="22491">
                  <c:v>2.3571428571428572</c:v>
                </c:pt>
                <c:pt idx="22492">
                  <c:v>3.09375</c:v>
                </c:pt>
                <c:pt idx="22493">
                  <c:v>3.3</c:v>
                </c:pt>
                <c:pt idx="22494">
                  <c:v>2.4750000000000001</c:v>
                </c:pt>
                <c:pt idx="22495">
                  <c:v>2.6052631578947367</c:v>
                </c:pt>
                <c:pt idx="22496">
                  <c:v>2.0625</c:v>
                </c:pt>
                <c:pt idx="22497">
                  <c:v>3.09375</c:v>
                </c:pt>
                <c:pt idx="22498">
                  <c:v>1.7678571428571428</c:v>
                </c:pt>
                <c:pt idx="22499">
                  <c:v>3.6666666666666665</c:v>
                </c:pt>
                <c:pt idx="22500">
                  <c:v>2.6052631578947367</c:v>
                </c:pt>
                <c:pt idx="22501">
                  <c:v>2.6052631578947367</c:v>
                </c:pt>
                <c:pt idx="22502">
                  <c:v>1.4142857142857144</c:v>
                </c:pt>
                <c:pt idx="22503">
                  <c:v>3.193548387096774</c:v>
                </c:pt>
                <c:pt idx="22504">
                  <c:v>3.3</c:v>
                </c:pt>
                <c:pt idx="22505">
                  <c:v>3.4137931034482758</c:v>
                </c:pt>
                <c:pt idx="22506">
                  <c:v>3.4137931034482758</c:v>
                </c:pt>
                <c:pt idx="22507">
                  <c:v>3.09375</c:v>
                </c:pt>
                <c:pt idx="22508">
                  <c:v>2.9117647058823528</c:v>
                </c:pt>
                <c:pt idx="22509">
                  <c:v>2.6052631578947367</c:v>
                </c:pt>
                <c:pt idx="22510">
                  <c:v>3.96</c:v>
                </c:pt>
                <c:pt idx="22511">
                  <c:v>3.193548387096774</c:v>
                </c:pt>
                <c:pt idx="22512">
                  <c:v>2.9117647058823528</c:v>
                </c:pt>
                <c:pt idx="22513">
                  <c:v>2.5384615384615383</c:v>
                </c:pt>
                <c:pt idx="22514">
                  <c:v>2.75</c:v>
                </c:pt>
                <c:pt idx="22515">
                  <c:v>3.4137931034482758</c:v>
                </c:pt>
                <c:pt idx="22516">
                  <c:v>4.125</c:v>
                </c:pt>
                <c:pt idx="22517">
                  <c:v>3.3</c:v>
                </c:pt>
                <c:pt idx="22518">
                  <c:v>3.09375</c:v>
                </c:pt>
                <c:pt idx="22519">
                  <c:v>2.6052631578947367</c:v>
                </c:pt>
                <c:pt idx="22520">
                  <c:v>5.2631578947368425</c:v>
                </c:pt>
                <c:pt idx="22521">
                  <c:v>2.3809523809523809</c:v>
                </c:pt>
                <c:pt idx="22522">
                  <c:v>3.5714285714285716</c:v>
                </c:pt>
                <c:pt idx="22523">
                  <c:v>1.8867924528301887</c:v>
                </c:pt>
                <c:pt idx="22524">
                  <c:v>3.8461538461538463</c:v>
                </c:pt>
                <c:pt idx="22525">
                  <c:v>2.8571428571428572</c:v>
                </c:pt>
                <c:pt idx="22526">
                  <c:v>3.0303030303030303</c:v>
                </c:pt>
                <c:pt idx="22527">
                  <c:v>3.3333333333333335</c:v>
                </c:pt>
                <c:pt idx="22528">
                  <c:v>3.125</c:v>
                </c:pt>
                <c:pt idx="22529">
                  <c:v>2.7777777777777777</c:v>
                </c:pt>
                <c:pt idx="22530">
                  <c:v>2.8571428571428572</c:v>
                </c:pt>
                <c:pt idx="22531">
                  <c:v>2.9411764705882355</c:v>
                </c:pt>
                <c:pt idx="22532">
                  <c:v>3.5714285714285716</c:v>
                </c:pt>
                <c:pt idx="22533">
                  <c:v>2.5</c:v>
                </c:pt>
                <c:pt idx="22534">
                  <c:v>4</c:v>
                </c:pt>
                <c:pt idx="22535">
                  <c:v>1.639344262295082</c:v>
                </c:pt>
                <c:pt idx="22536">
                  <c:v>3.125</c:v>
                </c:pt>
                <c:pt idx="22537">
                  <c:v>3.3333333333333335</c:v>
                </c:pt>
                <c:pt idx="22538">
                  <c:v>3.4482758620689653</c:v>
                </c:pt>
                <c:pt idx="22539">
                  <c:v>3.125</c:v>
                </c:pt>
                <c:pt idx="22540">
                  <c:v>2.8571428571428572</c:v>
                </c:pt>
                <c:pt idx="22541">
                  <c:v>3.5714285714285716</c:v>
                </c:pt>
                <c:pt idx="22542">
                  <c:v>3.0303030303030303</c:v>
                </c:pt>
                <c:pt idx="22543">
                  <c:v>2.7027027027027026</c:v>
                </c:pt>
                <c:pt idx="22544">
                  <c:v>2.9411764705882355</c:v>
                </c:pt>
                <c:pt idx="22545">
                  <c:v>4.1739130434782608</c:v>
                </c:pt>
                <c:pt idx="22546">
                  <c:v>2.8571428571428572</c:v>
                </c:pt>
                <c:pt idx="22547">
                  <c:v>2.6315789473684212</c:v>
                </c:pt>
                <c:pt idx="22548">
                  <c:v>3.4482758620689653</c:v>
                </c:pt>
                <c:pt idx="22549">
                  <c:v>2.7027027027027026</c:v>
                </c:pt>
                <c:pt idx="22550">
                  <c:v>3.4482758620689653</c:v>
                </c:pt>
                <c:pt idx="22551">
                  <c:v>2.7027027027027026</c:v>
                </c:pt>
                <c:pt idx="22552">
                  <c:v>1.9607843137254901</c:v>
                </c:pt>
                <c:pt idx="22553">
                  <c:v>3.125</c:v>
                </c:pt>
                <c:pt idx="22554">
                  <c:v>2.9411764705882355</c:v>
                </c:pt>
                <c:pt idx="22555">
                  <c:v>2.5</c:v>
                </c:pt>
                <c:pt idx="22556">
                  <c:v>2.0833333333333335</c:v>
                </c:pt>
                <c:pt idx="22557">
                  <c:v>2.9411764705882355</c:v>
                </c:pt>
                <c:pt idx="22558">
                  <c:v>2</c:v>
                </c:pt>
                <c:pt idx="22559">
                  <c:v>3.225806451612903</c:v>
                </c:pt>
                <c:pt idx="22560">
                  <c:v>3.4482758620689653</c:v>
                </c:pt>
                <c:pt idx="22561">
                  <c:v>2.5641025641025643</c:v>
                </c:pt>
                <c:pt idx="22562">
                  <c:v>2.8484848484848486</c:v>
                </c:pt>
                <c:pt idx="22563">
                  <c:v>3.225806451612903</c:v>
                </c:pt>
                <c:pt idx="22564">
                  <c:v>3.5714285714285716</c:v>
                </c:pt>
                <c:pt idx="22565">
                  <c:v>2.5641025641025643</c:v>
                </c:pt>
                <c:pt idx="22566">
                  <c:v>2.8571428571428572</c:v>
                </c:pt>
                <c:pt idx="22567">
                  <c:v>3.125</c:v>
                </c:pt>
                <c:pt idx="22568">
                  <c:v>3.0303030303030303</c:v>
                </c:pt>
                <c:pt idx="22569">
                  <c:v>3.3333333333333335</c:v>
                </c:pt>
                <c:pt idx="22570">
                  <c:v>2.7777777777777777</c:v>
                </c:pt>
                <c:pt idx="22571">
                  <c:v>2.3255813953488373</c:v>
                </c:pt>
                <c:pt idx="22572">
                  <c:v>2.8857142857142857</c:v>
                </c:pt>
                <c:pt idx="22573">
                  <c:v>3.0606060606060606</c:v>
                </c:pt>
                <c:pt idx="22574">
                  <c:v>3.0606060606060606</c:v>
                </c:pt>
                <c:pt idx="22575">
                  <c:v>2.2444444444444445</c:v>
                </c:pt>
                <c:pt idx="22576">
                  <c:v>4.04</c:v>
                </c:pt>
                <c:pt idx="22577">
                  <c:v>3.6071428571428572</c:v>
                </c:pt>
                <c:pt idx="22578">
                  <c:v>1.7118644067796611</c:v>
                </c:pt>
                <c:pt idx="22579">
                  <c:v>1.9056603773584906</c:v>
                </c:pt>
                <c:pt idx="22580">
                  <c:v>2.5897435897435899</c:v>
                </c:pt>
                <c:pt idx="22581">
                  <c:v>2.9705882352941178</c:v>
                </c:pt>
                <c:pt idx="22582">
                  <c:v>3.0606060606060606</c:v>
                </c:pt>
                <c:pt idx="22583">
                  <c:v>3.15625</c:v>
                </c:pt>
                <c:pt idx="22584">
                  <c:v>3.3666666666666667</c:v>
                </c:pt>
                <c:pt idx="22585">
                  <c:v>3.4827586206896552</c:v>
                </c:pt>
                <c:pt idx="22586">
                  <c:v>3.0606060606060606</c:v>
                </c:pt>
                <c:pt idx="22587">
                  <c:v>3.2580645161290325</c:v>
                </c:pt>
                <c:pt idx="22588">
                  <c:v>2.8055555555555554</c:v>
                </c:pt>
                <c:pt idx="22589">
                  <c:v>2.5249999999999999</c:v>
                </c:pt>
                <c:pt idx="22590">
                  <c:v>3.6071428571428572</c:v>
                </c:pt>
                <c:pt idx="22591">
                  <c:v>3.4827586206896552</c:v>
                </c:pt>
                <c:pt idx="22592">
                  <c:v>3.0606060606060606</c:v>
                </c:pt>
                <c:pt idx="22593">
                  <c:v>3.6071428571428572</c:v>
                </c:pt>
                <c:pt idx="22594">
                  <c:v>3.15625</c:v>
                </c:pt>
                <c:pt idx="22595">
                  <c:v>3.0606060606060606</c:v>
                </c:pt>
                <c:pt idx="22596">
                  <c:v>2.1041666666666665</c:v>
                </c:pt>
                <c:pt idx="22597">
                  <c:v>2.7777777777777777</c:v>
                </c:pt>
                <c:pt idx="22598">
                  <c:v>2.8857142857142857</c:v>
                </c:pt>
                <c:pt idx="22599">
                  <c:v>1.8363636363636364</c:v>
                </c:pt>
                <c:pt idx="22600">
                  <c:v>3.6071428571428572</c:v>
                </c:pt>
                <c:pt idx="22601">
                  <c:v>4.5909090909090908</c:v>
                </c:pt>
                <c:pt idx="22602">
                  <c:v>3.7407407407407409</c:v>
                </c:pt>
                <c:pt idx="22603">
                  <c:v>2.8857142857142857</c:v>
                </c:pt>
                <c:pt idx="22604">
                  <c:v>3.0606060606060606</c:v>
                </c:pt>
                <c:pt idx="22605">
                  <c:v>2.4634146341463414</c:v>
                </c:pt>
                <c:pt idx="22606">
                  <c:v>2.8055555555555554</c:v>
                </c:pt>
                <c:pt idx="22607">
                  <c:v>3.7407407407407409</c:v>
                </c:pt>
                <c:pt idx="22608">
                  <c:v>3.7407407407407409</c:v>
                </c:pt>
                <c:pt idx="22609">
                  <c:v>3.0606060606060606</c:v>
                </c:pt>
                <c:pt idx="22610">
                  <c:v>3.6071428571428572</c:v>
                </c:pt>
                <c:pt idx="22611">
                  <c:v>4.04</c:v>
                </c:pt>
                <c:pt idx="22612">
                  <c:v>3.6071428571428572</c:v>
                </c:pt>
                <c:pt idx="22613">
                  <c:v>1.9423076923076923</c:v>
                </c:pt>
                <c:pt idx="22614">
                  <c:v>3.7407407407407409</c:v>
                </c:pt>
                <c:pt idx="22615">
                  <c:v>4.04</c:v>
                </c:pt>
                <c:pt idx="22616">
                  <c:v>2.9705882352941178</c:v>
                </c:pt>
                <c:pt idx="22617">
                  <c:v>3.4827586206896552</c:v>
                </c:pt>
                <c:pt idx="22618">
                  <c:v>3.7407407407407409</c:v>
                </c:pt>
                <c:pt idx="22619">
                  <c:v>2.8055555555555554</c:v>
                </c:pt>
                <c:pt idx="22620">
                  <c:v>3.8846153846153846</c:v>
                </c:pt>
                <c:pt idx="22621">
                  <c:v>3.6071428571428572</c:v>
                </c:pt>
                <c:pt idx="22622">
                  <c:v>1.9803921568627452</c:v>
                </c:pt>
                <c:pt idx="22623">
                  <c:v>3.6071428571428572</c:v>
                </c:pt>
                <c:pt idx="22624">
                  <c:v>2.8055555555555554</c:v>
                </c:pt>
                <c:pt idx="22625">
                  <c:v>3.15625</c:v>
                </c:pt>
                <c:pt idx="22626">
                  <c:v>3.2580645161290325</c:v>
                </c:pt>
                <c:pt idx="22627">
                  <c:v>3.1875</c:v>
                </c:pt>
                <c:pt idx="22628">
                  <c:v>1.7894736842105263</c:v>
                </c:pt>
                <c:pt idx="22629">
                  <c:v>3.1875</c:v>
                </c:pt>
                <c:pt idx="22630">
                  <c:v>2.1702127659574466</c:v>
                </c:pt>
                <c:pt idx="22631">
                  <c:v>1.6190476190476191</c:v>
                </c:pt>
                <c:pt idx="22632">
                  <c:v>4.6363636363636367</c:v>
                </c:pt>
                <c:pt idx="22633">
                  <c:v>1.6721311475409837</c:v>
                </c:pt>
                <c:pt idx="22634">
                  <c:v>3</c:v>
                </c:pt>
                <c:pt idx="22635">
                  <c:v>3.4</c:v>
                </c:pt>
                <c:pt idx="22636">
                  <c:v>4.4347826086956523</c:v>
                </c:pt>
                <c:pt idx="22637">
                  <c:v>2.5499999999999998</c:v>
                </c:pt>
                <c:pt idx="22638">
                  <c:v>2.9142857142857141</c:v>
                </c:pt>
                <c:pt idx="22639">
                  <c:v>3.0909090909090908</c:v>
                </c:pt>
                <c:pt idx="22640">
                  <c:v>3.2903225806451615</c:v>
                </c:pt>
                <c:pt idx="22641">
                  <c:v>3</c:v>
                </c:pt>
                <c:pt idx="22642">
                  <c:v>1.7</c:v>
                </c:pt>
                <c:pt idx="22643">
                  <c:v>1.8214285714285714</c:v>
                </c:pt>
                <c:pt idx="22644">
                  <c:v>2.7567567567567566</c:v>
                </c:pt>
                <c:pt idx="22645">
                  <c:v>2.8333333333333335</c:v>
                </c:pt>
                <c:pt idx="22646">
                  <c:v>4.8571428571428568</c:v>
                </c:pt>
                <c:pt idx="22647">
                  <c:v>3.7777777777777777</c:v>
                </c:pt>
                <c:pt idx="22648">
                  <c:v>3.1875</c:v>
                </c:pt>
                <c:pt idx="22649">
                  <c:v>2.4878048780487805</c:v>
                </c:pt>
                <c:pt idx="22650">
                  <c:v>3</c:v>
                </c:pt>
                <c:pt idx="22651">
                  <c:v>2.8333333333333335</c:v>
                </c:pt>
                <c:pt idx="22652">
                  <c:v>1.9615384615384615</c:v>
                </c:pt>
                <c:pt idx="22653">
                  <c:v>3.9230769230769229</c:v>
                </c:pt>
                <c:pt idx="22654">
                  <c:v>3.5172413793103448</c:v>
                </c:pt>
                <c:pt idx="22655">
                  <c:v>2.0816326530612246</c:v>
                </c:pt>
                <c:pt idx="22656">
                  <c:v>3.1875</c:v>
                </c:pt>
                <c:pt idx="22657">
                  <c:v>3.2903225806451615</c:v>
                </c:pt>
                <c:pt idx="22658">
                  <c:v>2.7567567567567566</c:v>
                </c:pt>
                <c:pt idx="22659">
                  <c:v>3.2903225806451615</c:v>
                </c:pt>
                <c:pt idx="22660">
                  <c:v>2.6842105263157894</c:v>
                </c:pt>
                <c:pt idx="22661">
                  <c:v>2.8333333333333335</c:v>
                </c:pt>
                <c:pt idx="22662">
                  <c:v>1.8545454545454545</c:v>
                </c:pt>
                <c:pt idx="22663">
                  <c:v>1.5</c:v>
                </c:pt>
                <c:pt idx="22664">
                  <c:v>2.7567567567567566</c:v>
                </c:pt>
                <c:pt idx="22665">
                  <c:v>1.8214285714285714</c:v>
                </c:pt>
                <c:pt idx="22666">
                  <c:v>2.6153846153846154</c:v>
                </c:pt>
                <c:pt idx="22667">
                  <c:v>1.7894736842105263</c:v>
                </c:pt>
                <c:pt idx="22668">
                  <c:v>1.4366197183098592</c:v>
                </c:pt>
                <c:pt idx="22669">
                  <c:v>3</c:v>
                </c:pt>
                <c:pt idx="22670">
                  <c:v>1.7</c:v>
                </c:pt>
                <c:pt idx="22671">
                  <c:v>3.7777777777777777</c:v>
                </c:pt>
                <c:pt idx="22672">
                  <c:v>3.0909090909090908</c:v>
                </c:pt>
                <c:pt idx="22673">
                  <c:v>3.2903225806451615</c:v>
                </c:pt>
                <c:pt idx="22674">
                  <c:v>3.4</c:v>
                </c:pt>
                <c:pt idx="22675">
                  <c:v>3.6428571428571428</c:v>
                </c:pt>
                <c:pt idx="22676">
                  <c:v>2.8333333333333335</c:v>
                </c:pt>
                <c:pt idx="22677">
                  <c:v>3.6428571428571428</c:v>
                </c:pt>
                <c:pt idx="22678">
                  <c:v>2.9142857142857141</c:v>
                </c:pt>
                <c:pt idx="22679">
                  <c:v>3.9230769230769229</c:v>
                </c:pt>
                <c:pt idx="22680">
                  <c:v>3.7777777777777777</c:v>
                </c:pt>
                <c:pt idx="22681">
                  <c:v>1.5454545454545454</c:v>
                </c:pt>
                <c:pt idx="22682">
                  <c:v>2.4878048780487805</c:v>
                </c:pt>
                <c:pt idx="22683">
                  <c:v>2.9142857142857141</c:v>
                </c:pt>
                <c:pt idx="22684">
                  <c:v>3.1212121212121211</c:v>
                </c:pt>
                <c:pt idx="22685">
                  <c:v>2.1458333333333335</c:v>
                </c:pt>
                <c:pt idx="22686">
                  <c:v>3.4333333333333331</c:v>
                </c:pt>
                <c:pt idx="22687">
                  <c:v>3.6785714285714284</c:v>
                </c:pt>
                <c:pt idx="22688">
                  <c:v>3.9615384615384617</c:v>
                </c:pt>
                <c:pt idx="22689">
                  <c:v>2.5121951219512195</c:v>
                </c:pt>
                <c:pt idx="22690">
                  <c:v>3.3225806451612905</c:v>
                </c:pt>
                <c:pt idx="22691">
                  <c:v>3.0294117647058822</c:v>
                </c:pt>
                <c:pt idx="22692">
                  <c:v>2.7837837837837838</c:v>
                </c:pt>
                <c:pt idx="22693">
                  <c:v>3.0294117647058822</c:v>
                </c:pt>
                <c:pt idx="22694">
                  <c:v>3.8148148148148149</c:v>
                </c:pt>
                <c:pt idx="22695">
                  <c:v>3.5517241379310347</c:v>
                </c:pt>
                <c:pt idx="22696">
                  <c:v>3.1212121212121211</c:v>
                </c:pt>
                <c:pt idx="22697">
                  <c:v>4.6818181818181817</c:v>
                </c:pt>
                <c:pt idx="22698">
                  <c:v>2.7837837837837838</c:v>
                </c:pt>
                <c:pt idx="22699">
                  <c:v>3.3225806451612905</c:v>
                </c:pt>
                <c:pt idx="22700">
                  <c:v>2.1458333333333335</c:v>
                </c:pt>
                <c:pt idx="22701">
                  <c:v>2.9428571428571431</c:v>
                </c:pt>
                <c:pt idx="22702">
                  <c:v>2.641025641025641</c:v>
                </c:pt>
                <c:pt idx="22703">
                  <c:v>3.5517241379310347</c:v>
                </c:pt>
                <c:pt idx="22704">
                  <c:v>3.1212121212121211</c:v>
                </c:pt>
                <c:pt idx="22705">
                  <c:v>3.8148148148148149</c:v>
                </c:pt>
                <c:pt idx="22706">
                  <c:v>2.5121951219512195</c:v>
                </c:pt>
                <c:pt idx="22707">
                  <c:v>3.4333333333333331</c:v>
                </c:pt>
                <c:pt idx="22708">
                  <c:v>3.0294117647058822</c:v>
                </c:pt>
                <c:pt idx="22709">
                  <c:v>3.1212121212121211</c:v>
                </c:pt>
                <c:pt idx="22710">
                  <c:v>2.641025641025641</c:v>
                </c:pt>
                <c:pt idx="22711">
                  <c:v>3.6785714285714284</c:v>
                </c:pt>
                <c:pt idx="22712">
                  <c:v>4.6818181818181817</c:v>
                </c:pt>
                <c:pt idx="22713">
                  <c:v>3.0294117647058822</c:v>
                </c:pt>
                <c:pt idx="22714">
                  <c:v>4.291666666666667</c:v>
                </c:pt>
                <c:pt idx="22715">
                  <c:v>3.1212121212121211</c:v>
                </c:pt>
                <c:pt idx="22716">
                  <c:v>3.9615384615384617</c:v>
                </c:pt>
                <c:pt idx="22717">
                  <c:v>3.4333333333333331</c:v>
                </c:pt>
                <c:pt idx="22718">
                  <c:v>2.1020408163265305</c:v>
                </c:pt>
                <c:pt idx="22719">
                  <c:v>3.8148148148148149</c:v>
                </c:pt>
                <c:pt idx="22720">
                  <c:v>2.5750000000000002</c:v>
                </c:pt>
                <c:pt idx="22721">
                  <c:v>3.5517241379310347</c:v>
                </c:pt>
                <c:pt idx="22722">
                  <c:v>3.0294117647058822</c:v>
                </c:pt>
                <c:pt idx="22723">
                  <c:v>2.9428571428571431</c:v>
                </c:pt>
                <c:pt idx="22724">
                  <c:v>3.1212121212121211</c:v>
                </c:pt>
                <c:pt idx="22725">
                  <c:v>3.6785714285714284</c:v>
                </c:pt>
                <c:pt idx="22726">
                  <c:v>3.1212121212121211</c:v>
                </c:pt>
                <c:pt idx="22727">
                  <c:v>1.9807692307692308</c:v>
                </c:pt>
                <c:pt idx="22728">
                  <c:v>3.8148148148148149</c:v>
                </c:pt>
                <c:pt idx="22729">
                  <c:v>2.7105263157894739</c:v>
                </c:pt>
                <c:pt idx="22730">
                  <c:v>2.9714285714285715</c:v>
                </c:pt>
                <c:pt idx="22731">
                  <c:v>3.25</c:v>
                </c:pt>
                <c:pt idx="22732">
                  <c:v>2.3636363636363638</c:v>
                </c:pt>
                <c:pt idx="22733">
                  <c:v>2.9714285714285715</c:v>
                </c:pt>
                <c:pt idx="22734">
                  <c:v>3.5862068965517242</c:v>
                </c:pt>
                <c:pt idx="22735">
                  <c:v>3.0588235294117645</c:v>
                </c:pt>
                <c:pt idx="22736">
                  <c:v>2.8888888888888888</c:v>
                </c:pt>
                <c:pt idx="22737">
                  <c:v>2.810810810810811</c:v>
                </c:pt>
                <c:pt idx="22738">
                  <c:v>2.6</c:v>
                </c:pt>
                <c:pt idx="22739">
                  <c:v>4.16</c:v>
                </c:pt>
                <c:pt idx="22740">
                  <c:v>2</c:v>
                </c:pt>
                <c:pt idx="22741">
                  <c:v>3.0588235294117645</c:v>
                </c:pt>
                <c:pt idx="22742">
                  <c:v>3.1515151515151514</c:v>
                </c:pt>
                <c:pt idx="22743">
                  <c:v>1.6507936507936507</c:v>
                </c:pt>
                <c:pt idx="22744">
                  <c:v>3.0588235294117645</c:v>
                </c:pt>
                <c:pt idx="22745">
                  <c:v>2.9714285714285715</c:v>
                </c:pt>
                <c:pt idx="22746">
                  <c:v>2.736842105263158</c:v>
                </c:pt>
                <c:pt idx="22747">
                  <c:v>2.736842105263158</c:v>
                </c:pt>
                <c:pt idx="22748">
                  <c:v>2.810810810810811</c:v>
                </c:pt>
                <c:pt idx="22749">
                  <c:v>3.0588235294117645</c:v>
                </c:pt>
                <c:pt idx="22750">
                  <c:v>3.25</c:v>
                </c:pt>
                <c:pt idx="22751">
                  <c:v>2.2608695652173911</c:v>
                </c:pt>
                <c:pt idx="22752">
                  <c:v>3.1515151515151514</c:v>
                </c:pt>
                <c:pt idx="22753">
                  <c:v>3.25</c:v>
                </c:pt>
                <c:pt idx="22754">
                  <c:v>2.810810810810811</c:v>
                </c:pt>
                <c:pt idx="22755">
                  <c:v>2.9714285714285715</c:v>
                </c:pt>
                <c:pt idx="22756">
                  <c:v>1.8909090909090909</c:v>
                </c:pt>
                <c:pt idx="22757">
                  <c:v>3.3548387096774195</c:v>
                </c:pt>
                <c:pt idx="22758">
                  <c:v>2.8888888888888888</c:v>
                </c:pt>
                <c:pt idx="22759">
                  <c:v>2.8888888888888888</c:v>
                </c:pt>
                <c:pt idx="22760">
                  <c:v>2.9714285714285715</c:v>
                </c:pt>
                <c:pt idx="22761">
                  <c:v>2.6666666666666665</c:v>
                </c:pt>
                <c:pt idx="22762">
                  <c:v>2.6</c:v>
                </c:pt>
                <c:pt idx="22763">
                  <c:v>2.3636363636363638</c:v>
                </c:pt>
                <c:pt idx="22764">
                  <c:v>2.1666666666666665</c:v>
                </c:pt>
                <c:pt idx="22765">
                  <c:v>3.1515151515151514</c:v>
                </c:pt>
                <c:pt idx="22766">
                  <c:v>3.3548387096774195</c:v>
                </c:pt>
                <c:pt idx="22767">
                  <c:v>2.2608695652173911</c:v>
                </c:pt>
                <c:pt idx="22768">
                  <c:v>3.8518518518518516</c:v>
                </c:pt>
                <c:pt idx="22769">
                  <c:v>2.8888888888888888</c:v>
                </c:pt>
                <c:pt idx="22770">
                  <c:v>3.1515151515151514</c:v>
                </c:pt>
                <c:pt idx="22771">
                  <c:v>2.2127659574468086</c:v>
                </c:pt>
                <c:pt idx="22772">
                  <c:v>4</c:v>
                </c:pt>
                <c:pt idx="22773">
                  <c:v>3.0588235294117645</c:v>
                </c:pt>
                <c:pt idx="22774">
                  <c:v>2.4186046511627906</c:v>
                </c:pt>
                <c:pt idx="22775">
                  <c:v>3.0588235294117645</c:v>
                </c:pt>
                <c:pt idx="22776">
                  <c:v>3.3548387096774195</c:v>
                </c:pt>
                <c:pt idx="22777">
                  <c:v>4.5217391304347823</c:v>
                </c:pt>
                <c:pt idx="22778">
                  <c:v>3.5862068965517242</c:v>
                </c:pt>
                <c:pt idx="22779">
                  <c:v>2.08</c:v>
                </c:pt>
                <c:pt idx="22780">
                  <c:v>3.25</c:v>
                </c:pt>
                <c:pt idx="22781">
                  <c:v>2.6666666666666665</c:v>
                </c:pt>
                <c:pt idx="22782">
                  <c:v>2.9714285714285715</c:v>
                </c:pt>
                <c:pt idx="22783">
                  <c:v>1.4246575342465753</c:v>
                </c:pt>
                <c:pt idx="22784">
                  <c:v>1.7333333333333334</c:v>
                </c:pt>
                <c:pt idx="22785">
                  <c:v>3.7142857142857144</c:v>
                </c:pt>
                <c:pt idx="22786">
                  <c:v>3.4666666666666668</c:v>
                </c:pt>
                <c:pt idx="22787">
                  <c:v>1.8245614035087718</c:v>
                </c:pt>
                <c:pt idx="22788">
                  <c:v>4.16</c:v>
                </c:pt>
                <c:pt idx="22789">
                  <c:v>2.1428571428571428</c:v>
                </c:pt>
                <c:pt idx="22790">
                  <c:v>2.763157894736842</c:v>
                </c:pt>
                <c:pt idx="22791">
                  <c:v>2.5</c:v>
                </c:pt>
                <c:pt idx="22792">
                  <c:v>2.441860465116279</c:v>
                </c:pt>
                <c:pt idx="22793">
                  <c:v>3.6206896551724137</c:v>
                </c:pt>
                <c:pt idx="22794">
                  <c:v>1.6666666666666667</c:v>
                </c:pt>
                <c:pt idx="22795">
                  <c:v>2.8378378378378377</c:v>
                </c:pt>
                <c:pt idx="22796">
                  <c:v>3.1818181818181817</c:v>
                </c:pt>
                <c:pt idx="22797">
                  <c:v>3.1818181818181817</c:v>
                </c:pt>
                <c:pt idx="22798">
                  <c:v>2.6923076923076925</c:v>
                </c:pt>
                <c:pt idx="22799">
                  <c:v>3</c:v>
                </c:pt>
                <c:pt idx="22800">
                  <c:v>3.28125</c:v>
                </c:pt>
                <c:pt idx="22801">
                  <c:v>3.75</c:v>
                </c:pt>
                <c:pt idx="22802">
                  <c:v>2.763157894736842</c:v>
                </c:pt>
                <c:pt idx="22803">
                  <c:v>3.8888888888888888</c:v>
                </c:pt>
                <c:pt idx="22804">
                  <c:v>1.640625</c:v>
                </c:pt>
                <c:pt idx="22805">
                  <c:v>3.0882352941176472</c:v>
                </c:pt>
                <c:pt idx="22806">
                  <c:v>3.3870967741935485</c:v>
                </c:pt>
                <c:pt idx="22807">
                  <c:v>1.75</c:v>
                </c:pt>
                <c:pt idx="22808">
                  <c:v>3.5</c:v>
                </c:pt>
                <c:pt idx="22809">
                  <c:v>3.28125</c:v>
                </c:pt>
                <c:pt idx="22810">
                  <c:v>3.75</c:v>
                </c:pt>
                <c:pt idx="22811">
                  <c:v>3.28125</c:v>
                </c:pt>
                <c:pt idx="22812">
                  <c:v>3</c:v>
                </c:pt>
                <c:pt idx="22813">
                  <c:v>3.28125</c:v>
                </c:pt>
                <c:pt idx="22814">
                  <c:v>1.5217391304347827</c:v>
                </c:pt>
                <c:pt idx="22815">
                  <c:v>2.9166666666666665</c:v>
                </c:pt>
                <c:pt idx="22816">
                  <c:v>3.6206896551724137</c:v>
                </c:pt>
                <c:pt idx="22817">
                  <c:v>2.625</c:v>
                </c:pt>
                <c:pt idx="22818">
                  <c:v>2.2340425531914891</c:v>
                </c:pt>
                <c:pt idx="22819">
                  <c:v>3.3870967741935485</c:v>
                </c:pt>
                <c:pt idx="22820">
                  <c:v>3.28125</c:v>
                </c:pt>
                <c:pt idx="22821">
                  <c:v>3.6206896551724137</c:v>
                </c:pt>
                <c:pt idx="22822">
                  <c:v>3.0882352941176472</c:v>
                </c:pt>
                <c:pt idx="22823">
                  <c:v>3.3870967741935485</c:v>
                </c:pt>
                <c:pt idx="22824">
                  <c:v>3.3870967741935485</c:v>
                </c:pt>
                <c:pt idx="22825">
                  <c:v>2.8378378378378377</c:v>
                </c:pt>
                <c:pt idx="22826">
                  <c:v>2.6923076923076925</c:v>
                </c:pt>
                <c:pt idx="22827">
                  <c:v>3</c:v>
                </c:pt>
                <c:pt idx="22828">
                  <c:v>1.3291139240506329</c:v>
                </c:pt>
                <c:pt idx="22829">
                  <c:v>1.4788732394366197</c:v>
                </c:pt>
                <c:pt idx="22830">
                  <c:v>1.5909090909090908</c:v>
                </c:pt>
                <c:pt idx="22831">
                  <c:v>2.763157894736842</c:v>
                </c:pt>
                <c:pt idx="22832">
                  <c:v>1.8421052631578947</c:v>
                </c:pt>
                <c:pt idx="22833">
                  <c:v>2.9166666666666665</c:v>
                </c:pt>
                <c:pt idx="22834">
                  <c:v>2.6923076923076925</c:v>
                </c:pt>
                <c:pt idx="22835">
                  <c:v>3</c:v>
                </c:pt>
                <c:pt idx="22836">
                  <c:v>2.8378378378378377</c:v>
                </c:pt>
                <c:pt idx="22837">
                  <c:v>3</c:v>
                </c:pt>
                <c:pt idx="22838">
                  <c:v>3.8888888888888888</c:v>
                </c:pt>
                <c:pt idx="22839">
                  <c:v>2.3863636363636362</c:v>
                </c:pt>
                <c:pt idx="22840">
                  <c:v>2.8378378378378377</c:v>
                </c:pt>
                <c:pt idx="22841">
                  <c:v>3.3870967741935485</c:v>
                </c:pt>
                <c:pt idx="22842">
                  <c:v>4.5652173913043477</c:v>
                </c:pt>
                <c:pt idx="22843">
                  <c:v>3.5</c:v>
                </c:pt>
                <c:pt idx="22844">
                  <c:v>3</c:v>
                </c:pt>
                <c:pt idx="22845">
                  <c:v>3.5</c:v>
                </c:pt>
                <c:pt idx="22846">
                  <c:v>3.3125</c:v>
                </c:pt>
                <c:pt idx="22847">
                  <c:v>3.1176470588235294</c:v>
                </c:pt>
                <c:pt idx="22848">
                  <c:v>3.925925925925926</c:v>
                </c:pt>
                <c:pt idx="22849">
                  <c:v>3.0285714285714285</c:v>
                </c:pt>
                <c:pt idx="22850">
                  <c:v>2.7894736842105261</c:v>
                </c:pt>
                <c:pt idx="22851">
                  <c:v>2.7894736842105261</c:v>
                </c:pt>
                <c:pt idx="22852">
                  <c:v>3.1176470588235294</c:v>
                </c:pt>
                <c:pt idx="22853">
                  <c:v>2.7179487179487181</c:v>
                </c:pt>
                <c:pt idx="22854">
                  <c:v>3.5333333333333332</c:v>
                </c:pt>
                <c:pt idx="22855">
                  <c:v>3.6551724137931036</c:v>
                </c:pt>
                <c:pt idx="22856">
                  <c:v>3.0285714285714285</c:v>
                </c:pt>
                <c:pt idx="22857">
                  <c:v>3.1176470588235294</c:v>
                </c:pt>
                <c:pt idx="22858">
                  <c:v>3.6551724137931036</c:v>
                </c:pt>
                <c:pt idx="22859">
                  <c:v>3.925925925925926</c:v>
                </c:pt>
                <c:pt idx="22860">
                  <c:v>2.4090909090909092</c:v>
                </c:pt>
                <c:pt idx="22861">
                  <c:v>4.24</c:v>
                </c:pt>
                <c:pt idx="22862">
                  <c:v>3.6551724137931036</c:v>
                </c:pt>
                <c:pt idx="22863">
                  <c:v>4.0769230769230766</c:v>
                </c:pt>
                <c:pt idx="22864">
                  <c:v>3.6551724137931036</c:v>
                </c:pt>
                <c:pt idx="22865">
                  <c:v>3.4193548387096775</c:v>
                </c:pt>
                <c:pt idx="22866">
                  <c:v>2.5238095238095237</c:v>
                </c:pt>
                <c:pt idx="22867">
                  <c:v>3.1176470588235294</c:v>
                </c:pt>
                <c:pt idx="22868">
                  <c:v>3.0285714285714285</c:v>
                </c:pt>
                <c:pt idx="22869">
                  <c:v>3.925925925925926</c:v>
                </c:pt>
                <c:pt idx="22870">
                  <c:v>1.7096774193548387</c:v>
                </c:pt>
                <c:pt idx="22871">
                  <c:v>3.6551724137931036</c:v>
                </c:pt>
                <c:pt idx="22872">
                  <c:v>2.9444444444444446</c:v>
                </c:pt>
                <c:pt idx="22873">
                  <c:v>2.4651162790697674</c:v>
                </c:pt>
                <c:pt idx="22874">
                  <c:v>3.0285714285714285</c:v>
                </c:pt>
                <c:pt idx="22875">
                  <c:v>3.4193548387096775</c:v>
                </c:pt>
                <c:pt idx="22876">
                  <c:v>3.0285714285714285</c:v>
                </c:pt>
                <c:pt idx="22877">
                  <c:v>2.7894736842105261</c:v>
                </c:pt>
                <c:pt idx="22878">
                  <c:v>3.2121212121212119</c:v>
                </c:pt>
                <c:pt idx="22879">
                  <c:v>3.3125</c:v>
                </c:pt>
                <c:pt idx="22880">
                  <c:v>1.325</c:v>
                </c:pt>
                <c:pt idx="22881">
                  <c:v>1.9019607843137254</c:v>
                </c:pt>
                <c:pt idx="22882">
                  <c:v>1.4929577464788732</c:v>
                </c:pt>
                <c:pt idx="22883">
                  <c:v>3.2121212121212119</c:v>
                </c:pt>
                <c:pt idx="22884">
                  <c:v>3.4193548387096775</c:v>
                </c:pt>
                <c:pt idx="22885">
                  <c:v>3.2121212121212119</c:v>
                </c:pt>
                <c:pt idx="22886">
                  <c:v>2.5853658536585367</c:v>
                </c:pt>
                <c:pt idx="22887">
                  <c:v>2.7894736842105261</c:v>
                </c:pt>
                <c:pt idx="22888">
                  <c:v>2.3043478260869565</c:v>
                </c:pt>
                <c:pt idx="22889">
                  <c:v>3.0285714285714285</c:v>
                </c:pt>
                <c:pt idx="22890">
                  <c:v>3.3125</c:v>
                </c:pt>
                <c:pt idx="22891">
                  <c:v>3.6551724137931036</c:v>
                </c:pt>
                <c:pt idx="22892">
                  <c:v>3.4193548387096775</c:v>
                </c:pt>
                <c:pt idx="22893">
                  <c:v>2.8648648648648649</c:v>
                </c:pt>
                <c:pt idx="22894">
                  <c:v>2.5238095238095237</c:v>
                </c:pt>
                <c:pt idx="22895">
                  <c:v>3.1176470588235294</c:v>
                </c:pt>
                <c:pt idx="22896">
                  <c:v>3.4193548387096775</c:v>
                </c:pt>
                <c:pt idx="22897">
                  <c:v>4.416666666666667</c:v>
                </c:pt>
                <c:pt idx="22898">
                  <c:v>3.5333333333333332</c:v>
                </c:pt>
                <c:pt idx="22899">
                  <c:v>3.7857142857142856</c:v>
                </c:pt>
                <c:pt idx="22900">
                  <c:v>2.0384615384615383</c:v>
                </c:pt>
                <c:pt idx="22901">
                  <c:v>3.2121212121212119</c:v>
                </c:pt>
                <c:pt idx="22902">
                  <c:v>1.6825396825396826</c:v>
                </c:pt>
                <c:pt idx="22903">
                  <c:v>2.9444444444444446</c:v>
                </c:pt>
                <c:pt idx="22904">
                  <c:v>3.0285714285714285</c:v>
                </c:pt>
                <c:pt idx="22905">
                  <c:v>4.6086956521739131</c:v>
                </c:pt>
                <c:pt idx="22906">
                  <c:v>3.1176470588235294</c:v>
                </c:pt>
                <c:pt idx="22907">
                  <c:v>1.8928571428571428</c:v>
                </c:pt>
                <c:pt idx="22908">
                  <c:v>1.65625</c:v>
                </c:pt>
                <c:pt idx="22909">
                  <c:v>2.2291666666666665</c:v>
                </c:pt>
                <c:pt idx="22910">
                  <c:v>3.4516129032258065</c:v>
                </c:pt>
                <c:pt idx="22911">
                  <c:v>1.9814814814814814</c:v>
                </c:pt>
                <c:pt idx="22912">
                  <c:v>2.9722222222222223</c:v>
                </c:pt>
                <c:pt idx="22913">
                  <c:v>2.0576923076923075</c:v>
                </c:pt>
                <c:pt idx="22914">
                  <c:v>3.2424242424242422</c:v>
                </c:pt>
                <c:pt idx="22915">
                  <c:v>2.9722222222222223</c:v>
                </c:pt>
                <c:pt idx="22916">
                  <c:v>4.8636363636363633</c:v>
                </c:pt>
                <c:pt idx="22917">
                  <c:v>3.1470588235294117</c:v>
                </c:pt>
                <c:pt idx="22918">
                  <c:v>2.7435897435897436</c:v>
                </c:pt>
                <c:pt idx="22919">
                  <c:v>3.34375</c:v>
                </c:pt>
                <c:pt idx="22920">
                  <c:v>3.6896551724137931</c:v>
                </c:pt>
                <c:pt idx="22921">
                  <c:v>2.8918918918918921</c:v>
                </c:pt>
                <c:pt idx="22922">
                  <c:v>2.0980392156862746</c:v>
                </c:pt>
                <c:pt idx="22923">
                  <c:v>2.0576923076923075</c:v>
                </c:pt>
                <c:pt idx="22924">
                  <c:v>2.0188679245283021</c:v>
                </c:pt>
                <c:pt idx="22925">
                  <c:v>3.5666666666666669</c:v>
                </c:pt>
                <c:pt idx="22926">
                  <c:v>3.6896551724137931</c:v>
                </c:pt>
                <c:pt idx="22927">
                  <c:v>1.9074074074074074</c:v>
                </c:pt>
                <c:pt idx="22928">
                  <c:v>2.6749999999999998</c:v>
                </c:pt>
                <c:pt idx="22929">
                  <c:v>3.0571428571428569</c:v>
                </c:pt>
                <c:pt idx="22930">
                  <c:v>2.9714285714285715</c:v>
                </c:pt>
                <c:pt idx="22931">
                  <c:v>2.9722222222222223</c:v>
                </c:pt>
                <c:pt idx="22932">
                  <c:v>3.9629629629629628</c:v>
                </c:pt>
                <c:pt idx="22933">
                  <c:v>2.4883720930232558</c:v>
                </c:pt>
                <c:pt idx="22934">
                  <c:v>2.8157894736842106</c:v>
                </c:pt>
                <c:pt idx="22935">
                  <c:v>2.6097560975609757</c:v>
                </c:pt>
                <c:pt idx="22936">
                  <c:v>3.1470588235294117</c:v>
                </c:pt>
                <c:pt idx="22937">
                  <c:v>3.8214285714285716</c:v>
                </c:pt>
                <c:pt idx="22938">
                  <c:v>3.0571428571428569</c:v>
                </c:pt>
                <c:pt idx="22939">
                  <c:v>2.4883720930232558</c:v>
                </c:pt>
                <c:pt idx="22940">
                  <c:v>2.9722222222222223</c:v>
                </c:pt>
                <c:pt idx="22941">
                  <c:v>3.4516129032258065</c:v>
                </c:pt>
                <c:pt idx="22942">
                  <c:v>3.4516129032258065</c:v>
                </c:pt>
                <c:pt idx="22943">
                  <c:v>2.9722222222222223</c:v>
                </c:pt>
                <c:pt idx="22944">
                  <c:v>2.6097560975609757</c:v>
                </c:pt>
                <c:pt idx="22945">
                  <c:v>3.1470588235294117</c:v>
                </c:pt>
                <c:pt idx="22946">
                  <c:v>3.1470588235294117</c:v>
                </c:pt>
                <c:pt idx="22947">
                  <c:v>3.2424242424242422</c:v>
                </c:pt>
                <c:pt idx="22948">
                  <c:v>2.5476190476190474</c:v>
                </c:pt>
                <c:pt idx="22949">
                  <c:v>3.4516129032258065</c:v>
                </c:pt>
                <c:pt idx="22950">
                  <c:v>3.1470588235294117</c:v>
                </c:pt>
                <c:pt idx="22951">
                  <c:v>3.4516129032258065</c:v>
                </c:pt>
                <c:pt idx="22952">
                  <c:v>2.8918918918918921</c:v>
                </c:pt>
                <c:pt idx="22953">
                  <c:v>2.8918918918918921</c:v>
                </c:pt>
                <c:pt idx="22954">
                  <c:v>3.34375</c:v>
                </c:pt>
                <c:pt idx="22955">
                  <c:v>2.8157894736842106</c:v>
                </c:pt>
                <c:pt idx="22956">
                  <c:v>1.0388349514563107</c:v>
                </c:pt>
                <c:pt idx="22957">
                  <c:v>3.6896551724137931</c:v>
                </c:pt>
                <c:pt idx="22958">
                  <c:v>3.0571428571428569</c:v>
                </c:pt>
                <c:pt idx="22959">
                  <c:v>3.1470588235294117</c:v>
                </c:pt>
                <c:pt idx="22960">
                  <c:v>2.6749999999999998</c:v>
                </c:pt>
                <c:pt idx="22961">
                  <c:v>2.3777777777777778</c:v>
                </c:pt>
                <c:pt idx="22962">
                  <c:v>3.0857142857142859</c:v>
                </c:pt>
                <c:pt idx="22963">
                  <c:v>3</c:v>
                </c:pt>
                <c:pt idx="22964">
                  <c:v>2.6341463414634148</c:v>
                </c:pt>
                <c:pt idx="22965">
                  <c:v>3.7241379310344827</c:v>
                </c:pt>
                <c:pt idx="22966">
                  <c:v>3.7241379310344827</c:v>
                </c:pt>
                <c:pt idx="22967">
                  <c:v>3.375</c:v>
                </c:pt>
                <c:pt idx="22968">
                  <c:v>3.2727272727272729</c:v>
                </c:pt>
                <c:pt idx="22969">
                  <c:v>1.7142857142857142</c:v>
                </c:pt>
                <c:pt idx="22970">
                  <c:v>3.2727272727272729</c:v>
                </c:pt>
                <c:pt idx="22971">
                  <c:v>3.375</c:v>
                </c:pt>
                <c:pt idx="22972">
                  <c:v>3.7241379310344827</c:v>
                </c:pt>
                <c:pt idx="22973">
                  <c:v>1.4025974025974026</c:v>
                </c:pt>
                <c:pt idx="22974">
                  <c:v>2.7692307692307692</c:v>
                </c:pt>
                <c:pt idx="22975">
                  <c:v>3.1764705882352939</c:v>
                </c:pt>
                <c:pt idx="22976">
                  <c:v>2.347826086956522</c:v>
                </c:pt>
                <c:pt idx="22977">
                  <c:v>3.1764705882352939</c:v>
                </c:pt>
                <c:pt idx="22978">
                  <c:v>2.9189189189189189</c:v>
                </c:pt>
                <c:pt idx="22979">
                  <c:v>2.7</c:v>
                </c:pt>
                <c:pt idx="22980">
                  <c:v>2.9189189189189189</c:v>
                </c:pt>
                <c:pt idx="22981">
                  <c:v>2.8421052631578947</c:v>
                </c:pt>
                <c:pt idx="22982">
                  <c:v>4.32</c:v>
                </c:pt>
                <c:pt idx="22983">
                  <c:v>1.0285714285714285</c:v>
                </c:pt>
                <c:pt idx="22984">
                  <c:v>1.7142857142857142</c:v>
                </c:pt>
                <c:pt idx="22985">
                  <c:v>4.1538461538461542</c:v>
                </c:pt>
                <c:pt idx="22986">
                  <c:v>4.1538461538461542</c:v>
                </c:pt>
                <c:pt idx="22987">
                  <c:v>3.1764705882352939</c:v>
                </c:pt>
                <c:pt idx="22988">
                  <c:v>2.7</c:v>
                </c:pt>
                <c:pt idx="22989">
                  <c:v>3.6</c:v>
                </c:pt>
                <c:pt idx="22990">
                  <c:v>1.6363636363636365</c:v>
                </c:pt>
                <c:pt idx="22991">
                  <c:v>3.1764705882352939</c:v>
                </c:pt>
                <c:pt idx="22992">
                  <c:v>3.4838709677419355</c:v>
                </c:pt>
                <c:pt idx="22993">
                  <c:v>3.8571428571428572</c:v>
                </c:pt>
                <c:pt idx="22994">
                  <c:v>4</c:v>
                </c:pt>
                <c:pt idx="22995">
                  <c:v>1.9636363636363636</c:v>
                </c:pt>
                <c:pt idx="22996">
                  <c:v>2.8421052631578947</c:v>
                </c:pt>
                <c:pt idx="22997">
                  <c:v>3.0857142857142859</c:v>
                </c:pt>
                <c:pt idx="22998">
                  <c:v>3.2727272727272729</c:v>
                </c:pt>
                <c:pt idx="22999">
                  <c:v>1.4025974025974026</c:v>
                </c:pt>
                <c:pt idx="23000">
                  <c:v>3.1764705882352939</c:v>
                </c:pt>
                <c:pt idx="23001">
                  <c:v>2.7</c:v>
                </c:pt>
                <c:pt idx="23002">
                  <c:v>3.6</c:v>
                </c:pt>
                <c:pt idx="23003">
                  <c:v>3.2727272727272729</c:v>
                </c:pt>
                <c:pt idx="23004">
                  <c:v>4</c:v>
                </c:pt>
                <c:pt idx="23005">
                  <c:v>2.8421052631578947</c:v>
                </c:pt>
                <c:pt idx="23006">
                  <c:v>3.1764705882352939</c:v>
                </c:pt>
                <c:pt idx="23007">
                  <c:v>3</c:v>
                </c:pt>
                <c:pt idx="23008">
                  <c:v>3</c:v>
                </c:pt>
                <c:pt idx="23009">
                  <c:v>4</c:v>
                </c:pt>
                <c:pt idx="23010">
                  <c:v>3.0857142857142859</c:v>
                </c:pt>
                <c:pt idx="23011">
                  <c:v>2.7250000000000001</c:v>
                </c:pt>
                <c:pt idx="23012">
                  <c:v>2.8684210526315788</c:v>
                </c:pt>
                <c:pt idx="23013">
                  <c:v>2.8684210526315788</c:v>
                </c:pt>
                <c:pt idx="23014">
                  <c:v>2.4772727272727271</c:v>
                </c:pt>
                <c:pt idx="23015">
                  <c:v>2.6585365853658538</c:v>
                </c:pt>
                <c:pt idx="23016">
                  <c:v>3.8928571428571428</c:v>
                </c:pt>
                <c:pt idx="23017">
                  <c:v>2.8684210526315788</c:v>
                </c:pt>
                <c:pt idx="23018">
                  <c:v>3.1142857142857143</c:v>
                </c:pt>
                <c:pt idx="23019">
                  <c:v>2.7250000000000001</c:v>
                </c:pt>
                <c:pt idx="23020">
                  <c:v>3.1142857142857143</c:v>
                </c:pt>
                <c:pt idx="23021">
                  <c:v>2.7948717948717947</c:v>
                </c:pt>
                <c:pt idx="23022">
                  <c:v>2.7948717948717947</c:v>
                </c:pt>
                <c:pt idx="23023">
                  <c:v>2.5952380952380953</c:v>
                </c:pt>
                <c:pt idx="23024">
                  <c:v>2.8684210526315788</c:v>
                </c:pt>
                <c:pt idx="23025">
                  <c:v>2.9459459459459461</c:v>
                </c:pt>
                <c:pt idx="23026">
                  <c:v>3.5161290322580645</c:v>
                </c:pt>
                <c:pt idx="23027">
                  <c:v>2.0185185185185186</c:v>
                </c:pt>
                <c:pt idx="23028">
                  <c:v>3.8928571428571428</c:v>
                </c:pt>
                <c:pt idx="23029">
                  <c:v>2.5348837209302326</c:v>
                </c:pt>
                <c:pt idx="23030">
                  <c:v>3.1142857142857143</c:v>
                </c:pt>
                <c:pt idx="23031">
                  <c:v>3.6333333333333333</c:v>
                </c:pt>
                <c:pt idx="23032">
                  <c:v>2.8684210526315788</c:v>
                </c:pt>
                <c:pt idx="23033">
                  <c:v>2.8684210526315788</c:v>
                </c:pt>
                <c:pt idx="23034">
                  <c:v>3.0277777777777777</c:v>
                </c:pt>
                <c:pt idx="23035">
                  <c:v>2.7250000000000001</c:v>
                </c:pt>
                <c:pt idx="23036">
                  <c:v>2.9459459459459461</c:v>
                </c:pt>
                <c:pt idx="23037">
                  <c:v>2.7948717948717947</c:v>
                </c:pt>
                <c:pt idx="23038">
                  <c:v>3.7586206896551726</c:v>
                </c:pt>
                <c:pt idx="23039">
                  <c:v>2.2708333333333335</c:v>
                </c:pt>
                <c:pt idx="23040">
                  <c:v>2.6585365853658538</c:v>
                </c:pt>
                <c:pt idx="23041">
                  <c:v>1.5352112676056338</c:v>
                </c:pt>
                <c:pt idx="23042">
                  <c:v>1.8793103448275863</c:v>
                </c:pt>
                <c:pt idx="23043">
                  <c:v>3.2058823529411766</c:v>
                </c:pt>
                <c:pt idx="23044">
                  <c:v>2.8684210526315788</c:v>
                </c:pt>
                <c:pt idx="23045">
                  <c:v>2.5348837209302326</c:v>
                </c:pt>
                <c:pt idx="23046">
                  <c:v>3.0277777777777777</c:v>
                </c:pt>
                <c:pt idx="23047">
                  <c:v>3.3030303030303032</c:v>
                </c:pt>
                <c:pt idx="23048">
                  <c:v>2.4772727272727271</c:v>
                </c:pt>
                <c:pt idx="23049">
                  <c:v>2.6585365853658538</c:v>
                </c:pt>
                <c:pt idx="23050">
                  <c:v>3.2058823529411766</c:v>
                </c:pt>
                <c:pt idx="23051">
                  <c:v>3.1142857142857143</c:v>
                </c:pt>
                <c:pt idx="23052">
                  <c:v>2.7948717948717947</c:v>
                </c:pt>
                <c:pt idx="23053">
                  <c:v>3.6333333333333333</c:v>
                </c:pt>
                <c:pt idx="23054">
                  <c:v>2.7250000000000001</c:v>
                </c:pt>
                <c:pt idx="23055">
                  <c:v>3.6333333333333333</c:v>
                </c:pt>
                <c:pt idx="23056">
                  <c:v>2.9459459459459461</c:v>
                </c:pt>
                <c:pt idx="23057">
                  <c:v>3.1142857142857143</c:v>
                </c:pt>
                <c:pt idx="23058">
                  <c:v>2.8684210526315788</c:v>
                </c:pt>
                <c:pt idx="23059">
                  <c:v>3.2058823529411766</c:v>
                </c:pt>
                <c:pt idx="23060">
                  <c:v>1.847457627118644</c:v>
                </c:pt>
                <c:pt idx="23061">
                  <c:v>2.7948717948717947</c:v>
                </c:pt>
                <c:pt idx="23062">
                  <c:v>4.7391304347826084</c:v>
                </c:pt>
                <c:pt idx="23063">
                  <c:v>4.3600000000000003</c:v>
                </c:pt>
                <c:pt idx="23064">
                  <c:v>3.7931034482758621</c:v>
                </c:pt>
                <c:pt idx="23065">
                  <c:v>2.3913043478260869</c:v>
                </c:pt>
                <c:pt idx="23066">
                  <c:v>3.9285714285714284</c:v>
                </c:pt>
                <c:pt idx="23067">
                  <c:v>2.1153846153846154</c:v>
                </c:pt>
                <c:pt idx="23068">
                  <c:v>2.8947368421052633</c:v>
                </c:pt>
                <c:pt idx="23069">
                  <c:v>3.3333333333333335</c:v>
                </c:pt>
                <c:pt idx="23070">
                  <c:v>3.3333333333333335</c:v>
                </c:pt>
                <c:pt idx="23071">
                  <c:v>3.6666666666666665</c:v>
                </c:pt>
                <c:pt idx="23072">
                  <c:v>2.5</c:v>
                </c:pt>
                <c:pt idx="23073">
                  <c:v>2.6190476190476191</c:v>
                </c:pt>
                <c:pt idx="23074">
                  <c:v>2.558139534883721</c:v>
                </c:pt>
                <c:pt idx="23075">
                  <c:v>3.6666666666666665</c:v>
                </c:pt>
                <c:pt idx="23076">
                  <c:v>3.0555555555555554</c:v>
                </c:pt>
                <c:pt idx="23077">
                  <c:v>2.9729729729729728</c:v>
                </c:pt>
                <c:pt idx="23078">
                  <c:v>2.3404255319148937</c:v>
                </c:pt>
                <c:pt idx="23079">
                  <c:v>3.1428571428571428</c:v>
                </c:pt>
                <c:pt idx="23080">
                  <c:v>2.9729729729729728</c:v>
                </c:pt>
                <c:pt idx="23081">
                  <c:v>2.9729729729729728</c:v>
                </c:pt>
                <c:pt idx="23082">
                  <c:v>2.558139534883721</c:v>
                </c:pt>
                <c:pt idx="23083">
                  <c:v>1.5492957746478873</c:v>
                </c:pt>
                <c:pt idx="23084">
                  <c:v>3.3333333333333335</c:v>
                </c:pt>
                <c:pt idx="23085">
                  <c:v>2.8205128205128207</c:v>
                </c:pt>
                <c:pt idx="23086">
                  <c:v>5.2380952380952381</c:v>
                </c:pt>
                <c:pt idx="23087">
                  <c:v>2.2000000000000002</c:v>
                </c:pt>
                <c:pt idx="23088">
                  <c:v>2.8205128205128207</c:v>
                </c:pt>
                <c:pt idx="23089">
                  <c:v>2.8947368421052633</c:v>
                </c:pt>
                <c:pt idx="23090">
                  <c:v>3.1428571428571428</c:v>
                </c:pt>
                <c:pt idx="23091">
                  <c:v>2.3404255319148937</c:v>
                </c:pt>
                <c:pt idx="23092">
                  <c:v>3.0555555555555554</c:v>
                </c:pt>
                <c:pt idx="23093">
                  <c:v>3.2352941176470589</c:v>
                </c:pt>
                <c:pt idx="23094">
                  <c:v>2.4444444444444446</c:v>
                </c:pt>
                <c:pt idx="23095">
                  <c:v>3.9285714285714284</c:v>
                </c:pt>
                <c:pt idx="23096">
                  <c:v>1.6417910447761195</c:v>
                </c:pt>
                <c:pt idx="23097">
                  <c:v>2.9729729729729728</c:v>
                </c:pt>
                <c:pt idx="23098">
                  <c:v>3.5483870967741935</c:v>
                </c:pt>
                <c:pt idx="23099">
                  <c:v>3.3333333333333335</c:v>
                </c:pt>
                <c:pt idx="23100">
                  <c:v>2.5</c:v>
                </c:pt>
                <c:pt idx="23101">
                  <c:v>3.9285714285714284</c:v>
                </c:pt>
                <c:pt idx="23102">
                  <c:v>2.4444444444444446</c:v>
                </c:pt>
                <c:pt idx="23103">
                  <c:v>2.75</c:v>
                </c:pt>
                <c:pt idx="23104">
                  <c:v>2.75</c:v>
                </c:pt>
                <c:pt idx="23105">
                  <c:v>3.9285714285714284</c:v>
                </c:pt>
                <c:pt idx="23106">
                  <c:v>3.4375</c:v>
                </c:pt>
                <c:pt idx="23107">
                  <c:v>3.0555555555555554</c:v>
                </c:pt>
                <c:pt idx="23108">
                  <c:v>1.7741935483870968</c:v>
                </c:pt>
                <c:pt idx="23109">
                  <c:v>3.2352941176470589</c:v>
                </c:pt>
                <c:pt idx="23110">
                  <c:v>3.1428571428571428</c:v>
                </c:pt>
                <c:pt idx="23111">
                  <c:v>3.5483870967741935</c:v>
                </c:pt>
                <c:pt idx="23112">
                  <c:v>2.2000000000000002</c:v>
                </c:pt>
                <c:pt idx="23113">
                  <c:v>2.558139534883721</c:v>
                </c:pt>
                <c:pt idx="23114">
                  <c:v>3.7931034482758621</c:v>
                </c:pt>
                <c:pt idx="23115">
                  <c:v>3.3333333333333335</c:v>
                </c:pt>
                <c:pt idx="23116">
                  <c:v>2.75</c:v>
                </c:pt>
                <c:pt idx="23117">
                  <c:v>4.0740740740740744</c:v>
                </c:pt>
                <c:pt idx="23118">
                  <c:v>2.0754716981132075</c:v>
                </c:pt>
                <c:pt idx="23119">
                  <c:v>3.3333333333333335</c:v>
                </c:pt>
                <c:pt idx="23120">
                  <c:v>3.1714285714285713</c:v>
                </c:pt>
                <c:pt idx="23121">
                  <c:v>3.7</c:v>
                </c:pt>
                <c:pt idx="23122">
                  <c:v>3.1714285714285713</c:v>
                </c:pt>
                <c:pt idx="23123">
                  <c:v>3.3636363636363638</c:v>
                </c:pt>
                <c:pt idx="23124">
                  <c:v>1.85</c:v>
                </c:pt>
                <c:pt idx="23125">
                  <c:v>3.5806451612903225</c:v>
                </c:pt>
                <c:pt idx="23126">
                  <c:v>3.3636363636363638</c:v>
                </c:pt>
                <c:pt idx="23127">
                  <c:v>2.9210526315789473</c:v>
                </c:pt>
                <c:pt idx="23128">
                  <c:v>4.625</c:v>
                </c:pt>
                <c:pt idx="23129">
                  <c:v>3.3636363636363638</c:v>
                </c:pt>
                <c:pt idx="23130">
                  <c:v>4.4400000000000004</c:v>
                </c:pt>
                <c:pt idx="23131">
                  <c:v>2.5813953488372094</c:v>
                </c:pt>
                <c:pt idx="23132">
                  <c:v>3.7</c:v>
                </c:pt>
                <c:pt idx="23133">
                  <c:v>3.9642857142857144</c:v>
                </c:pt>
                <c:pt idx="23134">
                  <c:v>2.7749999999999999</c:v>
                </c:pt>
                <c:pt idx="23135">
                  <c:v>0</c:v>
                </c:pt>
                <c:pt idx="23136">
                  <c:v>3.46875</c:v>
                </c:pt>
                <c:pt idx="23137">
                  <c:v>2.5813953488372094</c:v>
                </c:pt>
                <c:pt idx="23138">
                  <c:v>3</c:v>
                </c:pt>
                <c:pt idx="23139">
                  <c:v>4.625</c:v>
                </c:pt>
                <c:pt idx="23140">
                  <c:v>2.7749999999999999</c:v>
                </c:pt>
                <c:pt idx="23141">
                  <c:v>3</c:v>
                </c:pt>
                <c:pt idx="23142">
                  <c:v>3.3636363636363638</c:v>
                </c:pt>
                <c:pt idx="23143">
                  <c:v>3.1714285714285713</c:v>
                </c:pt>
                <c:pt idx="23144">
                  <c:v>3</c:v>
                </c:pt>
                <c:pt idx="23145">
                  <c:v>2.2200000000000002</c:v>
                </c:pt>
                <c:pt idx="23146">
                  <c:v>2.7749999999999999</c:v>
                </c:pt>
                <c:pt idx="23147">
                  <c:v>3.8275862068965516</c:v>
                </c:pt>
                <c:pt idx="23148">
                  <c:v>2.0943396226415096</c:v>
                </c:pt>
                <c:pt idx="23149">
                  <c:v>2.7073170731707319</c:v>
                </c:pt>
                <c:pt idx="23150">
                  <c:v>3.0833333333333335</c:v>
                </c:pt>
                <c:pt idx="23151">
                  <c:v>3.9642857142857144</c:v>
                </c:pt>
                <c:pt idx="23152">
                  <c:v>3.5333333333333332</c:v>
                </c:pt>
                <c:pt idx="23153">
                  <c:v>4.1111111111111107</c:v>
                </c:pt>
                <c:pt idx="23154">
                  <c:v>3.1714285714285713</c:v>
                </c:pt>
                <c:pt idx="23155">
                  <c:v>3.7333333333333334</c:v>
                </c:pt>
                <c:pt idx="23156">
                  <c:v>3.1111111111111112</c:v>
                </c:pt>
                <c:pt idx="23157">
                  <c:v>3.7333333333333334</c:v>
                </c:pt>
                <c:pt idx="23158">
                  <c:v>3.1111111111111112</c:v>
                </c:pt>
                <c:pt idx="23159">
                  <c:v>2.6666666666666665</c:v>
                </c:pt>
                <c:pt idx="23160">
                  <c:v>1.9310344827586208</c:v>
                </c:pt>
                <c:pt idx="23161">
                  <c:v>2.6046511627906979</c:v>
                </c:pt>
                <c:pt idx="23162">
                  <c:v>2.074074074074074</c:v>
                </c:pt>
                <c:pt idx="23163">
                  <c:v>3.1111111111111112</c:v>
                </c:pt>
                <c:pt idx="23164">
                  <c:v>2.9473684210526314</c:v>
                </c:pt>
                <c:pt idx="23165">
                  <c:v>3.2</c:v>
                </c:pt>
                <c:pt idx="23166">
                  <c:v>2.8</c:v>
                </c:pt>
                <c:pt idx="23167">
                  <c:v>3.7333333333333334</c:v>
                </c:pt>
                <c:pt idx="23168">
                  <c:v>4</c:v>
                </c:pt>
                <c:pt idx="23169">
                  <c:v>3.6129032258064515</c:v>
                </c:pt>
                <c:pt idx="23170">
                  <c:v>3.5</c:v>
                </c:pt>
                <c:pt idx="23171">
                  <c:v>2.4888888888888889</c:v>
                </c:pt>
                <c:pt idx="23172">
                  <c:v>3.6129032258064515</c:v>
                </c:pt>
                <c:pt idx="23173">
                  <c:v>4.1481481481481479</c:v>
                </c:pt>
                <c:pt idx="23174">
                  <c:v>3.393939393939394</c:v>
                </c:pt>
                <c:pt idx="23175">
                  <c:v>2.4888888888888889</c:v>
                </c:pt>
                <c:pt idx="23176">
                  <c:v>4</c:v>
                </c:pt>
                <c:pt idx="23177">
                  <c:v>3.1111111111111112</c:v>
                </c:pt>
                <c:pt idx="23178">
                  <c:v>1.5</c:v>
                </c:pt>
                <c:pt idx="23179">
                  <c:v>3.8620689655172415</c:v>
                </c:pt>
                <c:pt idx="23180">
                  <c:v>3.2</c:v>
                </c:pt>
                <c:pt idx="23181">
                  <c:v>1.5555555555555556</c:v>
                </c:pt>
                <c:pt idx="23182">
                  <c:v>3.0270270270270272</c:v>
                </c:pt>
                <c:pt idx="23183">
                  <c:v>3.2941176470588234</c:v>
                </c:pt>
                <c:pt idx="23184">
                  <c:v>3.1111111111111112</c:v>
                </c:pt>
                <c:pt idx="23185">
                  <c:v>2.8</c:v>
                </c:pt>
                <c:pt idx="23186">
                  <c:v>3.0270270270270272</c:v>
                </c:pt>
                <c:pt idx="23187">
                  <c:v>3.0270270270270272</c:v>
                </c:pt>
                <c:pt idx="23188">
                  <c:v>2.9473684210526314</c:v>
                </c:pt>
                <c:pt idx="23189">
                  <c:v>3.2</c:v>
                </c:pt>
                <c:pt idx="23190">
                  <c:v>2.4347826086956523</c:v>
                </c:pt>
                <c:pt idx="23191">
                  <c:v>4</c:v>
                </c:pt>
                <c:pt idx="23192">
                  <c:v>2.9473684210526314</c:v>
                </c:pt>
                <c:pt idx="23193">
                  <c:v>2.9473684210526314</c:v>
                </c:pt>
                <c:pt idx="23194">
                  <c:v>3.2941176470588234</c:v>
                </c:pt>
                <c:pt idx="23195">
                  <c:v>3.393939393939394</c:v>
                </c:pt>
                <c:pt idx="23196">
                  <c:v>3.5</c:v>
                </c:pt>
                <c:pt idx="23197">
                  <c:v>3.6129032258064515</c:v>
                </c:pt>
                <c:pt idx="23198">
                  <c:v>3.2</c:v>
                </c:pt>
                <c:pt idx="23199">
                  <c:v>2.8974358974358974</c:v>
                </c:pt>
                <c:pt idx="23200">
                  <c:v>4.5199999999999996</c:v>
                </c:pt>
                <c:pt idx="23201">
                  <c:v>2.7560975609756095</c:v>
                </c:pt>
                <c:pt idx="23202">
                  <c:v>2.8250000000000002</c:v>
                </c:pt>
                <c:pt idx="23203">
                  <c:v>3.0540540540540539</c:v>
                </c:pt>
                <c:pt idx="23204">
                  <c:v>2.9736842105263159</c:v>
                </c:pt>
                <c:pt idx="23205">
                  <c:v>4.1851851851851851</c:v>
                </c:pt>
                <c:pt idx="23206">
                  <c:v>2.8974358974358974</c:v>
                </c:pt>
                <c:pt idx="23207">
                  <c:v>2.6904761904761907</c:v>
                </c:pt>
                <c:pt idx="23208">
                  <c:v>2.6279069767441858</c:v>
                </c:pt>
                <c:pt idx="23209">
                  <c:v>3.2285714285714286</c:v>
                </c:pt>
                <c:pt idx="23210">
                  <c:v>2.9736842105263159</c:v>
                </c:pt>
                <c:pt idx="23211">
                  <c:v>2.0925925925925926</c:v>
                </c:pt>
                <c:pt idx="23212">
                  <c:v>4.3461538461538458</c:v>
                </c:pt>
                <c:pt idx="23213">
                  <c:v>3.53125</c:v>
                </c:pt>
                <c:pt idx="23214">
                  <c:v>3.53125</c:v>
                </c:pt>
                <c:pt idx="23215">
                  <c:v>2.6904761904761907</c:v>
                </c:pt>
                <c:pt idx="23216">
                  <c:v>3.1388888888888888</c:v>
                </c:pt>
                <c:pt idx="23217">
                  <c:v>2.8974358974358974</c:v>
                </c:pt>
                <c:pt idx="23218">
                  <c:v>2.8250000000000002</c:v>
                </c:pt>
                <c:pt idx="23219">
                  <c:v>4.0357142857142856</c:v>
                </c:pt>
                <c:pt idx="23220">
                  <c:v>2.1320754716981134</c:v>
                </c:pt>
                <c:pt idx="23221">
                  <c:v>3.4242424242424243</c:v>
                </c:pt>
                <c:pt idx="23222">
                  <c:v>3.7666666666666666</c:v>
                </c:pt>
                <c:pt idx="23223">
                  <c:v>2.8250000000000002</c:v>
                </c:pt>
                <c:pt idx="23224">
                  <c:v>2.1730769230769229</c:v>
                </c:pt>
                <c:pt idx="23225">
                  <c:v>3.896551724137931</c:v>
                </c:pt>
                <c:pt idx="23226">
                  <c:v>2.6279069767441858</c:v>
                </c:pt>
                <c:pt idx="23227">
                  <c:v>2.6904761904761907</c:v>
                </c:pt>
                <c:pt idx="23228">
                  <c:v>2.6279069767441858</c:v>
                </c:pt>
                <c:pt idx="23229">
                  <c:v>2.6904761904761907</c:v>
                </c:pt>
                <c:pt idx="23230">
                  <c:v>3.4242424242424243</c:v>
                </c:pt>
                <c:pt idx="23231">
                  <c:v>3.6451612903225805</c:v>
                </c:pt>
                <c:pt idx="23232">
                  <c:v>2.3541666666666665</c:v>
                </c:pt>
                <c:pt idx="23233">
                  <c:v>1.6376811594202898</c:v>
                </c:pt>
                <c:pt idx="23234">
                  <c:v>2.8974358974358974</c:v>
                </c:pt>
                <c:pt idx="23235">
                  <c:v>3.7666666666666666</c:v>
                </c:pt>
                <c:pt idx="23236">
                  <c:v>2.9736842105263159</c:v>
                </c:pt>
                <c:pt idx="23237">
                  <c:v>2.5111111111111111</c:v>
                </c:pt>
                <c:pt idx="23238">
                  <c:v>1.3139534883720929</c:v>
                </c:pt>
                <c:pt idx="23239">
                  <c:v>3.7666666666666666</c:v>
                </c:pt>
                <c:pt idx="23240">
                  <c:v>2.6279069767441858</c:v>
                </c:pt>
                <c:pt idx="23241">
                  <c:v>1.7936507936507937</c:v>
                </c:pt>
                <c:pt idx="23242">
                  <c:v>3.1388888888888888</c:v>
                </c:pt>
                <c:pt idx="23243">
                  <c:v>2.9230769230769229</c:v>
                </c:pt>
                <c:pt idx="23244">
                  <c:v>3.4545454545454546</c:v>
                </c:pt>
                <c:pt idx="23245">
                  <c:v>3.5625</c:v>
                </c:pt>
                <c:pt idx="23246">
                  <c:v>2.9230769230769229</c:v>
                </c:pt>
                <c:pt idx="23247">
                  <c:v>2.7142857142857144</c:v>
                </c:pt>
                <c:pt idx="23248">
                  <c:v>2.9230769230769229</c:v>
                </c:pt>
                <c:pt idx="23249">
                  <c:v>4.384615384615385</c:v>
                </c:pt>
                <c:pt idx="23250">
                  <c:v>3.0810810810810811</c:v>
                </c:pt>
                <c:pt idx="23251">
                  <c:v>2.1111111111111112</c:v>
                </c:pt>
                <c:pt idx="23252">
                  <c:v>2.4782608695652173</c:v>
                </c:pt>
                <c:pt idx="23253">
                  <c:v>2.7804878048780486</c:v>
                </c:pt>
                <c:pt idx="23254">
                  <c:v>3.1666666666666665</c:v>
                </c:pt>
                <c:pt idx="23255">
                  <c:v>2.9230769230769229</c:v>
                </c:pt>
                <c:pt idx="23256">
                  <c:v>3.1666666666666665</c:v>
                </c:pt>
                <c:pt idx="23257">
                  <c:v>3.2571428571428571</c:v>
                </c:pt>
                <c:pt idx="23258">
                  <c:v>2.5333333333333332</c:v>
                </c:pt>
                <c:pt idx="23259">
                  <c:v>3.4545454545454546</c:v>
                </c:pt>
                <c:pt idx="23260">
                  <c:v>2</c:v>
                </c:pt>
                <c:pt idx="23261">
                  <c:v>3</c:v>
                </c:pt>
                <c:pt idx="23262">
                  <c:v>3.4545454545454546</c:v>
                </c:pt>
                <c:pt idx="23263">
                  <c:v>3.9310344827586206</c:v>
                </c:pt>
                <c:pt idx="23264">
                  <c:v>3.5625</c:v>
                </c:pt>
                <c:pt idx="23265">
                  <c:v>1.6521739130434783</c:v>
                </c:pt>
                <c:pt idx="23266">
                  <c:v>4.2222222222222223</c:v>
                </c:pt>
                <c:pt idx="23267">
                  <c:v>3.8</c:v>
                </c:pt>
                <c:pt idx="23268">
                  <c:v>3.2571428571428571</c:v>
                </c:pt>
                <c:pt idx="23269">
                  <c:v>3.2571428571428571</c:v>
                </c:pt>
                <c:pt idx="23270">
                  <c:v>2.7804878048780486</c:v>
                </c:pt>
                <c:pt idx="23271">
                  <c:v>3.2571428571428571</c:v>
                </c:pt>
                <c:pt idx="23272">
                  <c:v>3.2571428571428571</c:v>
                </c:pt>
                <c:pt idx="23273">
                  <c:v>3.5625</c:v>
                </c:pt>
                <c:pt idx="23274">
                  <c:v>2.9230769230769229</c:v>
                </c:pt>
                <c:pt idx="23275">
                  <c:v>3.9310344827586206</c:v>
                </c:pt>
                <c:pt idx="23276">
                  <c:v>3</c:v>
                </c:pt>
                <c:pt idx="23277">
                  <c:v>1.3734939759036144</c:v>
                </c:pt>
                <c:pt idx="23278">
                  <c:v>3</c:v>
                </c:pt>
                <c:pt idx="23279">
                  <c:v>3.0810810810810811</c:v>
                </c:pt>
                <c:pt idx="23280">
                  <c:v>1.2527472527472527</c:v>
                </c:pt>
                <c:pt idx="23281">
                  <c:v>3.1666666666666665</c:v>
                </c:pt>
                <c:pt idx="23282">
                  <c:v>3</c:v>
                </c:pt>
                <c:pt idx="23283">
                  <c:v>3.3529411764705883</c:v>
                </c:pt>
                <c:pt idx="23284">
                  <c:v>1.4430379746835442</c:v>
                </c:pt>
                <c:pt idx="23285">
                  <c:v>2.5909090909090908</c:v>
                </c:pt>
                <c:pt idx="23286">
                  <c:v>2.85</c:v>
                </c:pt>
                <c:pt idx="23287">
                  <c:v>3.6774193548387095</c:v>
                </c:pt>
                <c:pt idx="23288">
                  <c:v>3.6774193548387095</c:v>
                </c:pt>
                <c:pt idx="23289">
                  <c:v>3.6774193548387095</c:v>
                </c:pt>
                <c:pt idx="23290">
                  <c:v>3.2571428571428571</c:v>
                </c:pt>
                <c:pt idx="23291">
                  <c:v>3</c:v>
                </c:pt>
                <c:pt idx="23292">
                  <c:v>2.2799999999999998</c:v>
                </c:pt>
                <c:pt idx="23293">
                  <c:v>1.6285714285714286</c:v>
                </c:pt>
                <c:pt idx="23294">
                  <c:v>1.425</c:v>
                </c:pt>
                <c:pt idx="23295">
                  <c:v>1.8387096774193548</c:v>
                </c:pt>
                <c:pt idx="23296">
                  <c:v>4.0714285714285712</c:v>
                </c:pt>
                <c:pt idx="23297">
                  <c:v>4.0714285714285712</c:v>
                </c:pt>
                <c:pt idx="23298">
                  <c:v>1.4805194805194806</c:v>
                </c:pt>
                <c:pt idx="23299">
                  <c:v>3.3529411764705883</c:v>
                </c:pt>
                <c:pt idx="23300">
                  <c:v>2.875</c:v>
                </c:pt>
                <c:pt idx="23301">
                  <c:v>3.2857142857142856</c:v>
                </c:pt>
                <c:pt idx="23302">
                  <c:v>2.6744186046511627</c:v>
                </c:pt>
                <c:pt idx="23303">
                  <c:v>3.0263157894736841</c:v>
                </c:pt>
                <c:pt idx="23304">
                  <c:v>1.7424242424242424</c:v>
                </c:pt>
                <c:pt idx="23305">
                  <c:v>2.0535714285714284</c:v>
                </c:pt>
                <c:pt idx="23306">
                  <c:v>3.1081081081081079</c:v>
                </c:pt>
                <c:pt idx="23307">
                  <c:v>2.3958333333333335</c:v>
                </c:pt>
                <c:pt idx="23308">
                  <c:v>3.1944444444444446</c:v>
                </c:pt>
                <c:pt idx="23309">
                  <c:v>3.1944444444444446</c:v>
                </c:pt>
                <c:pt idx="23310">
                  <c:v>1.4375</c:v>
                </c:pt>
                <c:pt idx="23311">
                  <c:v>4.4230769230769234</c:v>
                </c:pt>
                <c:pt idx="23312">
                  <c:v>2.7380952380952381</c:v>
                </c:pt>
                <c:pt idx="23313">
                  <c:v>2.9487179487179489</c:v>
                </c:pt>
                <c:pt idx="23314">
                  <c:v>2.875</c:v>
                </c:pt>
                <c:pt idx="23315">
                  <c:v>2.7380952380952381</c:v>
                </c:pt>
                <c:pt idx="23316">
                  <c:v>3.8333333333333335</c:v>
                </c:pt>
                <c:pt idx="23317">
                  <c:v>3.3823529411764706</c:v>
                </c:pt>
                <c:pt idx="23318">
                  <c:v>3.9655172413793105</c:v>
                </c:pt>
                <c:pt idx="23319">
                  <c:v>2.8048780487804876</c:v>
                </c:pt>
                <c:pt idx="23320">
                  <c:v>2.875</c:v>
                </c:pt>
                <c:pt idx="23321">
                  <c:v>3.0263157894736841</c:v>
                </c:pt>
                <c:pt idx="23322">
                  <c:v>2.875</c:v>
                </c:pt>
                <c:pt idx="23323">
                  <c:v>3.7096774193548385</c:v>
                </c:pt>
                <c:pt idx="23324">
                  <c:v>3.1944444444444446</c:v>
                </c:pt>
                <c:pt idx="23325">
                  <c:v>3.4848484848484849</c:v>
                </c:pt>
                <c:pt idx="23326">
                  <c:v>2.7380952380952381</c:v>
                </c:pt>
                <c:pt idx="23327">
                  <c:v>3.8333333333333335</c:v>
                </c:pt>
                <c:pt idx="23328">
                  <c:v>4.4230769230769234</c:v>
                </c:pt>
                <c:pt idx="23329">
                  <c:v>2.8048780487804876</c:v>
                </c:pt>
                <c:pt idx="23330">
                  <c:v>3.2857142857142856</c:v>
                </c:pt>
                <c:pt idx="23331">
                  <c:v>2.5714285714285716</c:v>
                </c:pt>
                <c:pt idx="23332">
                  <c:v>2.8048780487804876</c:v>
                </c:pt>
                <c:pt idx="23333">
                  <c:v>3</c:v>
                </c:pt>
                <c:pt idx="23334">
                  <c:v>1</c:v>
                </c:pt>
                <c:pt idx="23335">
                  <c:v>3.1944444444444446</c:v>
                </c:pt>
                <c:pt idx="23336">
                  <c:v>3.9655172413793105</c:v>
                </c:pt>
                <c:pt idx="23337">
                  <c:v>2.6744186046511627</c:v>
                </c:pt>
                <c:pt idx="23338">
                  <c:v>3.59375</c:v>
                </c:pt>
                <c:pt idx="23339">
                  <c:v>3.59375</c:v>
                </c:pt>
                <c:pt idx="23340">
                  <c:v>2.875</c:v>
                </c:pt>
                <c:pt idx="23341">
                  <c:v>3.0263157894736841</c:v>
                </c:pt>
                <c:pt idx="23342">
                  <c:v>2.875</c:v>
                </c:pt>
                <c:pt idx="23343">
                  <c:v>4.1071428571428568</c:v>
                </c:pt>
                <c:pt idx="23344">
                  <c:v>3.8333333333333335</c:v>
                </c:pt>
                <c:pt idx="23345">
                  <c:v>3.1944444444444446</c:v>
                </c:pt>
                <c:pt idx="23346">
                  <c:v>3.3823529411764706</c:v>
                </c:pt>
                <c:pt idx="23347">
                  <c:v>2.8048780487804876</c:v>
                </c:pt>
                <c:pt idx="23348">
                  <c:v>3.4848484848484849</c:v>
                </c:pt>
                <c:pt idx="23349">
                  <c:v>3.3142857142857145</c:v>
                </c:pt>
                <c:pt idx="23350">
                  <c:v>2.5217391304347827</c:v>
                </c:pt>
                <c:pt idx="23351">
                  <c:v>3.8666666666666667</c:v>
                </c:pt>
                <c:pt idx="23352">
                  <c:v>3.7419354838709675</c:v>
                </c:pt>
                <c:pt idx="23353">
                  <c:v>3.5151515151515151</c:v>
                </c:pt>
                <c:pt idx="23354">
                  <c:v>3.7419354838709675</c:v>
                </c:pt>
                <c:pt idx="23355">
                  <c:v>3.4117647058823528</c:v>
                </c:pt>
                <c:pt idx="23356">
                  <c:v>3.2222222222222223</c:v>
                </c:pt>
                <c:pt idx="23357">
                  <c:v>3.0526315789473686</c:v>
                </c:pt>
                <c:pt idx="23358">
                  <c:v>2.5217391304347827</c:v>
                </c:pt>
                <c:pt idx="23359">
                  <c:v>3.7419354838709675</c:v>
                </c:pt>
                <c:pt idx="23360">
                  <c:v>3.4117647058823528</c:v>
                </c:pt>
                <c:pt idx="23361">
                  <c:v>3.0526315789473686</c:v>
                </c:pt>
                <c:pt idx="23362">
                  <c:v>3.0526315789473686</c:v>
                </c:pt>
                <c:pt idx="23363">
                  <c:v>2.9</c:v>
                </c:pt>
                <c:pt idx="23364">
                  <c:v>3.7419354838709675</c:v>
                </c:pt>
                <c:pt idx="23365">
                  <c:v>3.0526315789473686</c:v>
                </c:pt>
                <c:pt idx="23366">
                  <c:v>4</c:v>
                </c:pt>
                <c:pt idx="23367">
                  <c:v>2.6976744186046511</c:v>
                </c:pt>
                <c:pt idx="23368">
                  <c:v>2.9743589743589745</c:v>
                </c:pt>
                <c:pt idx="23369">
                  <c:v>2.3199999999999998</c:v>
                </c:pt>
                <c:pt idx="23370">
                  <c:v>3.2222222222222223</c:v>
                </c:pt>
                <c:pt idx="23371">
                  <c:v>2.8292682926829267</c:v>
                </c:pt>
                <c:pt idx="23372">
                  <c:v>2.9743589743589745</c:v>
                </c:pt>
                <c:pt idx="23373">
                  <c:v>3.625</c:v>
                </c:pt>
                <c:pt idx="23374">
                  <c:v>3.1351351351351351</c:v>
                </c:pt>
                <c:pt idx="23375">
                  <c:v>3.625</c:v>
                </c:pt>
                <c:pt idx="23376">
                  <c:v>2.7619047619047619</c:v>
                </c:pt>
                <c:pt idx="23377">
                  <c:v>2.4680851063829787</c:v>
                </c:pt>
                <c:pt idx="23378">
                  <c:v>3.0526315789473686</c:v>
                </c:pt>
                <c:pt idx="23379">
                  <c:v>2.9743589743589745</c:v>
                </c:pt>
                <c:pt idx="23380">
                  <c:v>2.6976744186046511</c:v>
                </c:pt>
                <c:pt idx="23381">
                  <c:v>3.7419354838709675</c:v>
                </c:pt>
                <c:pt idx="23382">
                  <c:v>3.1351351351351351</c:v>
                </c:pt>
                <c:pt idx="23383">
                  <c:v>3.2222222222222223</c:v>
                </c:pt>
                <c:pt idx="23384">
                  <c:v>2.9</c:v>
                </c:pt>
                <c:pt idx="23385">
                  <c:v>2.9743589743589745</c:v>
                </c:pt>
                <c:pt idx="23386">
                  <c:v>2.5777777777777779</c:v>
                </c:pt>
                <c:pt idx="23387">
                  <c:v>3.1351351351351351</c:v>
                </c:pt>
                <c:pt idx="23388">
                  <c:v>2.1481481481481484</c:v>
                </c:pt>
                <c:pt idx="23389">
                  <c:v>3.7419354838709675</c:v>
                </c:pt>
                <c:pt idx="23390">
                  <c:v>3.4411764705882355</c:v>
                </c:pt>
                <c:pt idx="23391">
                  <c:v>3.25</c:v>
                </c:pt>
                <c:pt idx="23392">
                  <c:v>3.0789473684210527</c:v>
                </c:pt>
                <c:pt idx="23393">
                  <c:v>2.7857142857142856</c:v>
                </c:pt>
                <c:pt idx="23394">
                  <c:v>3.4411764705882355</c:v>
                </c:pt>
                <c:pt idx="23395">
                  <c:v>3.342857142857143</c:v>
                </c:pt>
                <c:pt idx="23396">
                  <c:v>2.4772727272727271</c:v>
                </c:pt>
                <c:pt idx="23397">
                  <c:v>3.774193548387097</c:v>
                </c:pt>
                <c:pt idx="23398">
                  <c:v>3.342857142857143</c:v>
                </c:pt>
                <c:pt idx="23399">
                  <c:v>3</c:v>
                </c:pt>
                <c:pt idx="23400">
                  <c:v>2.9249999999999998</c:v>
                </c:pt>
                <c:pt idx="23401">
                  <c:v>3.774193548387097</c:v>
                </c:pt>
                <c:pt idx="23402">
                  <c:v>2.4375</c:v>
                </c:pt>
                <c:pt idx="23403">
                  <c:v>2.7209302325581395</c:v>
                </c:pt>
                <c:pt idx="23404">
                  <c:v>2.8536585365853657</c:v>
                </c:pt>
                <c:pt idx="23405">
                  <c:v>3.0789473684210527</c:v>
                </c:pt>
                <c:pt idx="23406">
                  <c:v>4.333333333333333</c:v>
                </c:pt>
                <c:pt idx="23407">
                  <c:v>2.9249999999999998</c:v>
                </c:pt>
                <c:pt idx="23408">
                  <c:v>2.0172413793103448</c:v>
                </c:pt>
                <c:pt idx="23409">
                  <c:v>3.342857142857143</c:v>
                </c:pt>
                <c:pt idx="23410">
                  <c:v>3.9</c:v>
                </c:pt>
                <c:pt idx="23411">
                  <c:v>2.3877551020408165</c:v>
                </c:pt>
                <c:pt idx="23412">
                  <c:v>3.65625</c:v>
                </c:pt>
                <c:pt idx="23413">
                  <c:v>3.0714285714285716</c:v>
                </c:pt>
                <c:pt idx="23414">
                  <c:v>3.25</c:v>
                </c:pt>
                <c:pt idx="23415">
                  <c:v>3.6666666666666665</c:v>
                </c:pt>
                <c:pt idx="23416">
                  <c:v>1.647887323943662</c:v>
                </c:pt>
                <c:pt idx="23417">
                  <c:v>4.1785714285714288</c:v>
                </c:pt>
                <c:pt idx="23418">
                  <c:v>2.7857142857142856</c:v>
                </c:pt>
                <c:pt idx="23419">
                  <c:v>2.4893617021276597</c:v>
                </c:pt>
                <c:pt idx="23420">
                  <c:v>3.25</c:v>
                </c:pt>
                <c:pt idx="23421">
                  <c:v>3.4411764705882355</c:v>
                </c:pt>
                <c:pt idx="23422">
                  <c:v>3.4411764705882355</c:v>
                </c:pt>
                <c:pt idx="23423">
                  <c:v>2.9249999999999998</c:v>
                </c:pt>
                <c:pt idx="23424">
                  <c:v>3.25</c:v>
                </c:pt>
                <c:pt idx="23425">
                  <c:v>4.333333333333333</c:v>
                </c:pt>
                <c:pt idx="23426">
                  <c:v>2.1666666666666665</c:v>
                </c:pt>
                <c:pt idx="23427">
                  <c:v>2.7209302325581395</c:v>
                </c:pt>
                <c:pt idx="23428">
                  <c:v>3.342857142857143</c:v>
                </c:pt>
                <c:pt idx="23429">
                  <c:v>0</c:v>
                </c:pt>
                <c:pt idx="23430">
                  <c:v>2.5434782608695654</c:v>
                </c:pt>
                <c:pt idx="23431">
                  <c:v>3</c:v>
                </c:pt>
                <c:pt idx="23432">
                  <c:v>3.9</c:v>
                </c:pt>
                <c:pt idx="23433">
                  <c:v>1.7205882352941178</c:v>
                </c:pt>
                <c:pt idx="23434">
                  <c:v>3.4411764705882355</c:v>
                </c:pt>
                <c:pt idx="23435">
                  <c:v>2.8536585365853657</c:v>
                </c:pt>
                <c:pt idx="23436">
                  <c:v>2.7857142857142856</c:v>
                </c:pt>
                <c:pt idx="23437">
                  <c:v>3.9</c:v>
                </c:pt>
                <c:pt idx="23438">
                  <c:v>3.189189189189189</c:v>
                </c:pt>
                <c:pt idx="23439">
                  <c:v>2.8780487804878048</c:v>
                </c:pt>
                <c:pt idx="23440">
                  <c:v>2.7441860465116279</c:v>
                </c:pt>
                <c:pt idx="23441">
                  <c:v>2.8780487804878048</c:v>
                </c:pt>
                <c:pt idx="23442">
                  <c:v>4.5384615384615383</c:v>
                </c:pt>
                <c:pt idx="23443">
                  <c:v>4.068965517241379</c:v>
                </c:pt>
                <c:pt idx="23444">
                  <c:v>2.2692307692307692</c:v>
                </c:pt>
                <c:pt idx="23445">
                  <c:v>3.1052631578947367</c:v>
                </c:pt>
                <c:pt idx="23446">
                  <c:v>3</c:v>
                </c:pt>
                <c:pt idx="23447">
                  <c:v>3.5757575757575757</c:v>
                </c:pt>
                <c:pt idx="23448">
                  <c:v>2.8780487804878048</c:v>
                </c:pt>
                <c:pt idx="23449">
                  <c:v>2.8780487804878048</c:v>
                </c:pt>
                <c:pt idx="23450">
                  <c:v>3.1052631578947367</c:v>
                </c:pt>
                <c:pt idx="23451">
                  <c:v>2.95</c:v>
                </c:pt>
                <c:pt idx="23452">
                  <c:v>3.806451612903226</c:v>
                </c:pt>
                <c:pt idx="23453">
                  <c:v>3.4705882352941178</c:v>
                </c:pt>
                <c:pt idx="23454">
                  <c:v>1.18</c:v>
                </c:pt>
                <c:pt idx="23455">
                  <c:v>2.0701754385964914</c:v>
                </c:pt>
                <c:pt idx="23456">
                  <c:v>4.3703703703703702</c:v>
                </c:pt>
                <c:pt idx="23457">
                  <c:v>3.9333333333333331</c:v>
                </c:pt>
                <c:pt idx="23458">
                  <c:v>4.068965517241379</c:v>
                </c:pt>
                <c:pt idx="23459">
                  <c:v>3.806451612903226</c:v>
                </c:pt>
                <c:pt idx="23460">
                  <c:v>3.0256410256410255</c:v>
                </c:pt>
                <c:pt idx="23461">
                  <c:v>2.8780487804878048</c:v>
                </c:pt>
                <c:pt idx="23462">
                  <c:v>3.1052631578947367</c:v>
                </c:pt>
                <c:pt idx="23463">
                  <c:v>3.1052631578947367</c:v>
                </c:pt>
                <c:pt idx="23464">
                  <c:v>3.2777777777777777</c:v>
                </c:pt>
                <c:pt idx="23465">
                  <c:v>2.5652173913043477</c:v>
                </c:pt>
                <c:pt idx="23466">
                  <c:v>2.5652173913043477</c:v>
                </c:pt>
                <c:pt idx="23467">
                  <c:v>3.2777777777777777</c:v>
                </c:pt>
                <c:pt idx="23468">
                  <c:v>2.1071428571428572</c:v>
                </c:pt>
                <c:pt idx="23469">
                  <c:v>2.8780487804878048</c:v>
                </c:pt>
                <c:pt idx="23470">
                  <c:v>3.189189189189189</c:v>
                </c:pt>
                <c:pt idx="23471">
                  <c:v>3.5757575757575757</c:v>
                </c:pt>
                <c:pt idx="23472">
                  <c:v>2.7441860465116279</c:v>
                </c:pt>
                <c:pt idx="23473">
                  <c:v>2.5106382978723403</c:v>
                </c:pt>
                <c:pt idx="23474">
                  <c:v>2.8780487804878048</c:v>
                </c:pt>
                <c:pt idx="23475">
                  <c:v>3.4</c:v>
                </c:pt>
                <c:pt idx="23476">
                  <c:v>2.8333333333333335</c:v>
                </c:pt>
                <c:pt idx="23477">
                  <c:v>3.0512820512820511</c:v>
                </c:pt>
                <c:pt idx="23478">
                  <c:v>1.7761194029850746</c:v>
                </c:pt>
                <c:pt idx="23479">
                  <c:v>3.9666666666666668</c:v>
                </c:pt>
                <c:pt idx="23480">
                  <c:v>2.6444444444444444</c:v>
                </c:pt>
                <c:pt idx="23481">
                  <c:v>3.5</c:v>
                </c:pt>
                <c:pt idx="23482">
                  <c:v>3.4</c:v>
                </c:pt>
                <c:pt idx="23483">
                  <c:v>3.0512820512820511</c:v>
                </c:pt>
                <c:pt idx="23484">
                  <c:v>3.1315789473684212</c:v>
                </c:pt>
                <c:pt idx="23485">
                  <c:v>3.1315789473684212</c:v>
                </c:pt>
                <c:pt idx="23486">
                  <c:v>3.4</c:v>
                </c:pt>
                <c:pt idx="23487">
                  <c:v>1.6301369863013699</c:v>
                </c:pt>
                <c:pt idx="23488">
                  <c:v>2.7674418604651163</c:v>
                </c:pt>
                <c:pt idx="23489">
                  <c:v>3.5</c:v>
                </c:pt>
                <c:pt idx="23490">
                  <c:v>3.4</c:v>
                </c:pt>
                <c:pt idx="23491">
                  <c:v>2.9024390243902438</c:v>
                </c:pt>
                <c:pt idx="23492">
                  <c:v>2.6444444444444444</c:v>
                </c:pt>
                <c:pt idx="23493">
                  <c:v>3.5</c:v>
                </c:pt>
                <c:pt idx="23494">
                  <c:v>2.7045454545454546</c:v>
                </c:pt>
                <c:pt idx="23495">
                  <c:v>2.9024390243902438</c:v>
                </c:pt>
                <c:pt idx="23496">
                  <c:v>3.5</c:v>
                </c:pt>
                <c:pt idx="23497">
                  <c:v>1.9833333333333334</c:v>
                </c:pt>
                <c:pt idx="23498">
                  <c:v>2.2884615384615383</c:v>
                </c:pt>
                <c:pt idx="23499">
                  <c:v>4.1034482758620694</c:v>
                </c:pt>
                <c:pt idx="23500">
                  <c:v>4.5769230769230766</c:v>
                </c:pt>
                <c:pt idx="23501">
                  <c:v>4.1034482758620694</c:v>
                </c:pt>
                <c:pt idx="23502">
                  <c:v>2.5869565217391304</c:v>
                </c:pt>
                <c:pt idx="23503">
                  <c:v>2.9750000000000001</c:v>
                </c:pt>
                <c:pt idx="23504">
                  <c:v>1.7761194029850746</c:v>
                </c:pt>
                <c:pt idx="23505">
                  <c:v>2.5869565217391304</c:v>
                </c:pt>
                <c:pt idx="23506">
                  <c:v>2.4285714285714284</c:v>
                </c:pt>
                <c:pt idx="23507">
                  <c:v>2.5869565217391304</c:v>
                </c:pt>
                <c:pt idx="23508">
                  <c:v>3.5</c:v>
                </c:pt>
                <c:pt idx="23509">
                  <c:v>2.4791666666666665</c:v>
                </c:pt>
                <c:pt idx="23510">
                  <c:v>3.838709677419355</c:v>
                </c:pt>
                <c:pt idx="23511">
                  <c:v>2.7674418604651163</c:v>
                </c:pt>
                <c:pt idx="23512">
                  <c:v>2.4285714285714284</c:v>
                </c:pt>
                <c:pt idx="23513">
                  <c:v>2.8333333333333335</c:v>
                </c:pt>
                <c:pt idx="23514">
                  <c:v>3.5</c:v>
                </c:pt>
                <c:pt idx="23515">
                  <c:v>2.1818181818181817</c:v>
                </c:pt>
                <c:pt idx="23516">
                  <c:v>3.75</c:v>
                </c:pt>
                <c:pt idx="23517">
                  <c:v>3.3333333333333335</c:v>
                </c:pt>
                <c:pt idx="23518">
                  <c:v>3.3333333333333335</c:v>
                </c:pt>
                <c:pt idx="23519">
                  <c:v>3.2432432432432434</c:v>
                </c:pt>
                <c:pt idx="23520">
                  <c:v>3.2432432432432434</c:v>
                </c:pt>
                <c:pt idx="23521">
                  <c:v>2.9268292682926829</c:v>
                </c:pt>
                <c:pt idx="23522">
                  <c:v>2.9268292682926829</c:v>
                </c:pt>
                <c:pt idx="23523">
                  <c:v>3.2432432432432434</c:v>
                </c:pt>
                <c:pt idx="23524">
                  <c:v>3.6363636363636362</c:v>
                </c:pt>
                <c:pt idx="23525">
                  <c:v>3.75</c:v>
                </c:pt>
                <c:pt idx="23526">
                  <c:v>3.0769230769230771</c:v>
                </c:pt>
                <c:pt idx="23527">
                  <c:v>1.7391304347826086</c:v>
                </c:pt>
                <c:pt idx="23528">
                  <c:v>3.3333333333333335</c:v>
                </c:pt>
                <c:pt idx="23529">
                  <c:v>2.5</c:v>
                </c:pt>
                <c:pt idx="23530">
                  <c:v>3.3333333333333335</c:v>
                </c:pt>
                <c:pt idx="23531">
                  <c:v>3.6363636363636362</c:v>
                </c:pt>
                <c:pt idx="23532">
                  <c:v>2.8571428571428572</c:v>
                </c:pt>
                <c:pt idx="23533">
                  <c:v>2.7906976744186047</c:v>
                </c:pt>
                <c:pt idx="23534">
                  <c:v>3.4285714285714284</c:v>
                </c:pt>
                <c:pt idx="23535">
                  <c:v>3.1578947368421053</c:v>
                </c:pt>
                <c:pt idx="23536">
                  <c:v>2.9268292682926829</c:v>
                </c:pt>
                <c:pt idx="23537">
                  <c:v>3.75</c:v>
                </c:pt>
                <c:pt idx="23538">
                  <c:v>4.1379310344827589</c:v>
                </c:pt>
                <c:pt idx="23539">
                  <c:v>3.6363636363636362</c:v>
                </c:pt>
                <c:pt idx="23540">
                  <c:v>2.9268292682926829</c:v>
                </c:pt>
                <c:pt idx="23541">
                  <c:v>2.8571428571428572</c:v>
                </c:pt>
                <c:pt idx="23542">
                  <c:v>1.5789473684210527</c:v>
                </c:pt>
                <c:pt idx="23543">
                  <c:v>2.8571428571428572</c:v>
                </c:pt>
                <c:pt idx="23544">
                  <c:v>1.3636363636363635</c:v>
                </c:pt>
                <c:pt idx="23545">
                  <c:v>1.9047619047619047</c:v>
                </c:pt>
                <c:pt idx="23546">
                  <c:v>2.5531914893617023</c:v>
                </c:pt>
                <c:pt idx="23547">
                  <c:v>2.8571428571428572</c:v>
                </c:pt>
                <c:pt idx="23548">
                  <c:v>3.3333333333333335</c:v>
                </c:pt>
                <c:pt idx="23549">
                  <c:v>3.2702702702702702</c:v>
                </c:pt>
                <c:pt idx="23550">
                  <c:v>2.1607142857142856</c:v>
                </c:pt>
                <c:pt idx="23551">
                  <c:v>2.5208333333333335</c:v>
                </c:pt>
                <c:pt idx="23552">
                  <c:v>3.2702702702702702</c:v>
                </c:pt>
                <c:pt idx="23553">
                  <c:v>3.3611111111111112</c:v>
                </c:pt>
                <c:pt idx="23554">
                  <c:v>2.9512195121951219</c:v>
                </c:pt>
                <c:pt idx="23555">
                  <c:v>3.4571428571428573</c:v>
                </c:pt>
                <c:pt idx="23556">
                  <c:v>3.6666666666666665</c:v>
                </c:pt>
                <c:pt idx="23557">
                  <c:v>3.1842105263157894</c:v>
                </c:pt>
                <c:pt idx="23558">
                  <c:v>3.2702702702702702</c:v>
                </c:pt>
                <c:pt idx="23559">
                  <c:v>1.3296703296703296</c:v>
                </c:pt>
                <c:pt idx="23560">
                  <c:v>2.8139534883720931</c:v>
                </c:pt>
                <c:pt idx="23561">
                  <c:v>2.8139534883720931</c:v>
                </c:pt>
                <c:pt idx="23562">
                  <c:v>2.8139534883720931</c:v>
                </c:pt>
                <c:pt idx="23563">
                  <c:v>3.5588235294117645</c:v>
                </c:pt>
                <c:pt idx="23564">
                  <c:v>3.2702702702702702</c:v>
                </c:pt>
                <c:pt idx="23565">
                  <c:v>4.0333333333333332</c:v>
                </c:pt>
                <c:pt idx="23566">
                  <c:v>4.3214285714285712</c:v>
                </c:pt>
                <c:pt idx="23567">
                  <c:v>2.0862068965517242</c:v>
                </c:pt>
                <c:pt idx="23568">
                  <c:v>3.1025641025641026</c:v>
                </c:pt>
                <c:pt idx="23569">
                  <c:v>2.75</c:v>
                </c:pt>
                <c:pt idx="23570">
                  <c:v>3.78125</c:v>
                </c:pt>
                <c:pt idx="23571">
                  <c:v>2.0166666666666666</c:v>
                </c:pt>
                <c:pt idx="23572">
                  <c:v>2.8139534883720931</c:v>
                </c:pt>
                <c:pt idx="23573">
                  <c:v>3.2702702702702702</c:v>
                </c:pt>
                <c:pt idx="23574">
                  <c:v>3.2702702702702702</c:v>
                </c:pt>
                <c:pt idx="23575">
                  <c:v>3.4571428571428573</c:v>
                </c:pt>
                <c:pt idx="23576">
                  <c:v>3.0249999999999999</c:v>
                </c:pt>
                <c:pt idx="23577">
                  <c:v>3.1842105263157894</c:v>
                </c:pt>
                <c:pt idx="23578">
                  <c:v>3.1842105263157894</c:v>
                </c:pt>
                <c:pt idx="23579">
                  <c:v>3.2702702702702702</c:v>
                </c:pt>
                <c:pt idx="23580">
                  <c:v>2.8809523809523809</c:v>
                </c:pt>
                <c:pt idx="23581">
                  <c:v>2.8809523809523809</c:v>
                </c:pt>
                <c:pt idx="23582">
                  <c:v>3.6666666666666665</c:v>
                </c:pt>
                <c:pt idx="23583">
                  <c:v>3.1842105263157894</c:v>
                </c:pt>
                <c:pt idx="23584">
                  <c:v>2.9512195121951219</c:v>
                </c:pt>
                <c:pt idx="23585">
                  <c:v>2.8139534883720931</c:v>
                </c:pt>
                <c:pt idx="23586">
                  <c:v>3.1842105263157894</c:v>
                </c:pt>
                <c:pt idx="23587">
                  <c:v>3.0249999999999999</c:v>
                </c:pt>
                <c:pt idx="23588">
                  <c:v>2.42</c:v>
                </c:pt>
                <c:pt idx="23589">
                  <c:v>2.8809523809523809</c:v>
                </c:pt>
                <c:pt idx="23590">
                  <c:v>2.8809523809523809</c:v>
                </c:pt>
                <c:pt idx="23591">
                  <c:v>3.1025641025641026</c:v>
                </c:pt>
                <c:pt idx="23592">
                  <c:v>2.8809523809523809</c:v>
                </c:pt>
                <c:pt idx="23593">
                  <c:v>3.1842105263157894</c:v>
                </c:pt>
                <c:pt idx="23594">
                  <c:v>2.489795918367347</c:v>
                </c:pt>
                <c:pt idx="23595">
                  <c:v>2.975609756097561</c:v>
                </c:pt>
                <c:pt idx="23596">
                  <c:v>3.4857142857142858</c:v>
                </c:pt>
                <c:pt idx="23597">
                  <c:v>3.05</c:v>
                </c:pt>
                <c:pt idx="23598">
                  <c:v>2.8372093023255816</c:v>
                </c:pt>
                <c:pt idx="23599">
                  <c:v>3.2972972972972974</c:v>
                </c:pt>
                <c:pt idx="23600">
                  <c:v>3.6969696969696968</c:v>
                </c:pt>
                <c:pt idx="23601">
                  <c:v>3.1282051282051282</c:v>
                </c:pt>
                <c:pt idx="23602">
                  <c:v>2.975609756097561</c:v>
                </c:pt>
                <c:pt idx="23603">
                  <c:v>4.6923076923076925</c:v>
                </c:pt>
                <c:pt idx="23604">
                  <c:v>1.7941176470588236</c:v>
                </c:pt>
                <c:pt idx="23605">
                  <c:v>3.05</c:v>
                </c:pt>
                <c:pt idx="23606">
                  <c:v>1.5844155844155845</c:v>
                </c:pt>
                <c:pt idx="23607">
                  <c:v>4.0666666666666664</c:v>
                </c:pt>
                <c:pt idx="23608">
                  <c:v>2.8372093023255816</c:v>
                </c:pt>
                <c:pt idx="23609">
                  <c:v>3.4857142857142858</c:v>
                </c:pt>
                <c:pt idx="23610">
                  <c:v>3.1282051282051282</c:v>
                </c:pt>
                <c:pt idx="23611">
                  <c:v>2.8372093023255816</c:v>
                </c:pt>
                <c:pt idx="23612">
                  <c:v>3.3888888888888888</c:v>
                </c:pt>
                <c:pt idx="23613">
                  <c:v>3.4857142857142858</c:v>
                </c:pt>
                <c:pt idx="23614">
                  <c:v>4.3571428571428568</c:v>
                </c:pt>
                <c:pt idx="23615">
                  <c:v>3.1282051282051282</c:v>
                </c:pt>
                <c:pt idx="23616">
                  <c:v>3.2105263157894739</c:v>
                </c:pt>
                <c:pt idx="23617">
                  <c:v>2.652173913043478</c:v>
                </c:pt>
                <c:pt idx="23618">
                  <c:v>1.2978723404255319</c:v>
                </c:pt>
                <c:pt idx="23619">
                  <c:v>2.8372093023255816</c:v>
                </c:pt>
                <c:pt idx="23620">
                  <c:v>3.05</c:v>
                </c:pt>
                <c:pt idx="23621">
                  <c:v>2.5957446808510638</c:v>
                </c:pt>
                <c:pt idx="23622">
                  <c:v>2.975609756097561</c:v>
                </c:pt>
                <c:pt idx="23623">
                  <c:v>3.3888888888888888</c:v>
                </c:pt>
                <c:pt idx="23624">
                  <c:v>3.3888888888888888</c:v>
                </c:pt>
                <c:pt idx="23625">
                  <c:v>2.7727272727272729</c:v>
                </c:pt>
                <c:pt idx="23626">
                  <c:v>2.44</c:v>
                </c:pt>
                <c:pt idx="23627">
                  <c:v>2.7727272727272729</c:v>
                </c:pt>
                <c:pt idx="23628">
                  <c:v>2.8372093023255816</c:v>
                </c:pt>
                <c:pt idx="23629">
                  <c:v>4.2068965517241379</c:v>
                </c:pt>
                <c:pt idx="23630">
                  <c:v>3.05</c:v>
                </c:pt>
                <c:pt idx="23631">
                  <c:v>4.3571428571428568</c:v>
                </c:pt>
                <c:pt idx="23632">
                  <c:v>4.0666666666666664</c:v>
                </c:pt>
                <c:pt idx="23633">
                  <c:v>3.2972972972972974</c:v>
                </c:pt>
                <c:pt idx="23634">
                  <c:v>2.5625</c:v>
                </c:pt>
                <c:pt idx="23635">
                  <c:v>3.0750000000000002</c:v>
                </c:pt>
                <c:pt idx="23636">
                  <c:v>3.4166666666666665</c:v>
                </c:pt>
                <c:pt idx="23637">
                  <c:v>3.84375</c:v>
                </c:pt>
                <c:pt idx="23638">
                  <c:v>3.0750000000000002</c:v>
                </c:pt>
                <c:pt idx="23639">
                  <c:v>2.5625</c:v>
                </c:pt>
                <c:pt idx="23640">
                  <c:v>2.6739130434782608</c:v>
                </c:pt>
                <c:pt idx="23641">
                  <c:v>2.46</c:v>
                </c:pt>
                <c:pt idx="23642">
                  <c:v>3.0750000000000002</c:v>
                </c:pt>
                <c:pt idx="23643">
                  <c:v>2.510204081632653</c:v>
                </c:pt>
                <c:pt idx="23644">
                  <c:v>1.9838709677419355</c:v>
                </c:pt>
                <c:pt idx="23645">
                  <c:v>3.4166666666666665</c:v>
                </c:pt>
                <c:pt idx="23646">
                  <c:v>3</c:v>
                </c:pt>
                <c:pt idx="23647">
                  <c:v>3.7272727272727271</c:v>
                </c:pt>
                <c:pt idx="23648">
                  <c:v>3.84375</c:v>
                </c:pt>
                <c:pt idx="23649">
                  <c:v>2.3653846153846154</c:v>
                </c:pt>
                <c:pt idx="23650">
                  <c:v>2.6739130434782608</c:v>
                </c:pt>
                <c:pt idx="23651">
                  <c:v>3.236842105263158</c:v>
                </c:pt>
                <c:pt idx="23652">
                  <c:v>3.5142857142857142</c:v>
                </c:pt>
                <c:pt idx="23653">
                  <c:v>3</c:v>
                </c:pt>
                <c:pt idx="23654">
                  <c:v>2.4117647058823528</c:v>
                </c:pt>
                <c:pt idx="23655">
                  <c:v>2.9285714285714284</c:v>
                </c:pt>
                <c:pt idx="23656">
                  <c:v>3.5142857142857142</c:v>
                </c:pt>
                <c:pt idx="23657">
                  <c:v>2.1964285714285716</c:v>
                </c:pt>
                <c:pt idx="23658">
                  <c:v>2.6170212765957448</c:v>
                </c:pt>
                <c:pt idx="23659">
                  <c:v>2.6739130434782608</c:v>
                </c:pt>
                <c:pt idx="23660">
                  <c:v>3.7272727272727271</c:v>
                </c:pt>
                <c:pt idx="23661">
                  <c:v>2.9285714285714284</c:v>
                </c:pt>
                <c:pt idx="23662">
                  <c:v>3.7272727272727271</c:v>
                </c:pt>
                <c:pt idx="23663">
                  <c:v>2.6739130434782608</c:v>
                </c:pt>
                <c:pt idx="23664">
                  <c:v>3.236842105263158</c:v>
                </c:pt>
                <c:pt idx="23665">
                  <c:v>3.3513513513513513</c:v>
                </c:pt>
                <c:pt idx="23666">
                  <c:v>2.3846153846153846</c:v>
                </c:pt>
                <c:pt idx="23667">
                  <c:v>2.8181818181818183</c:v>
                </c:pt>
                <c:pt idx="23668">
                  <c:v>2.2142857142857144</c:v>
                </c:pt>
                <c:pt idx="23669">
                  <c:v>2.7555555555555555</c:v>
                </c:pt>
                <c:pt idx="23670">
                  <c:v>3.1</c:v>
                </c:pt>
                <c:pt idx="23671">
                  <c:v>3.263157894736842</c:v>
                </c:pt>
                <c:pt idx="23672">
                  <c:v>2.8181818181818183</c:v>
                </c:pt>
                <c:pt idx="23673">
                  <c:v>2.2545454545454544</c:v>
                </c:pt>
                <c:pt idx="23674">
                  <c:v>2.7555555555555555</c:v>
                </c:pt>
                <c:pt idx="23675">
                  <c:v>3.7575757575757578</c:v>
                </c:pt>
                <c:pt idx="23676">
                  <c:v>2.6382978723404253</c:v>
                </c:pt>
                <c:pt idx="23677">
                  <c:v>3.024390243902439</c:v>
                </c:pt>
                <c:pt idx="23678">
                  <c:v>3.875</c:v>
                </c:pt>
                <c:pt idx="23679">
                  <c:v>3.1</c:v>
                </c:pt>
                <c:pt idx="23680">
                  <c:v>2.6956521739130435</c:v>
                </c:pt>
                <c:pt idx="23681">
                  <c:v>2.8181818181818183</c:v>
                </c:pt>
                <c:pt idx="23682">
                  <c:v>4.2758620689655169</c:v>
                </c:pt>
                <c:pt idx="23683">
                  <c:v>3.6470588235294117</c:v>
                </c:pt>
                <c:pt idx="23684">
                  <c:v>2.8837209302325579</c:v>
                </c:pt>
                <c:pt idx="23685">
                  <c:v>3.024390243902439</c:v>
                </c:pt>
                <c:pt idx="23686">
                  <c:v>3.4444444444444446</c:v>
                </c:pt>
                <c:pt idx="23687">
                  <c:v>2.6956521739130435</c:v>
                </c:pt>
                <c:pt idx="23688">
                  <c:v>2.48</c:v>
                </c:pt>
                <c:pt idx="23689">
                  <c:v>2.8181818181818183</c:v>
                </c:pt>
                <c:pt idx="23690">
                  <c:v>1.3333333333333333</c:v>
                </c:pt>
                <c:pt idx="23691">
                  <c:v>2.5306122448979593</c:v>
                </c:pt>
                <c:pt idx="23692">
                  <c:v>3.3513513513513513</c:v>
                </c:pt>
                <c:pt idx="23693">
                  <c:v>3.263157894736842</c:v>
                </c:pt>
                <c:pt idx="23694">
                  <c:v>4.2758620689655169</c:v>
                </c:pt>
                <c:pt idx="23695">
                  <c:v>3.7575757575757578</c:v>
                </c:pt>
                <c:pt idx="23696">
                  <c:v>4.2758620689655169</c:v>
                </c:pt>
                <c:pt idx="23697">
                  <c:v>3.7575757575757578</c:v>
                </c:pt>
                <c:pt idx="23698">
                  <c:v>2.8837209302325579</c:v>
                </c:pt>
                <c:pt idx="23699">
                  <c:v>1.1481481481481481</c:v>
                </c:pt>
                <c:pt idx="23700">
                  <c:v>3.024390243902439</c:v>
                </c:pt>
                <c:pt idx="23701">
                  <c:v>3.3513513513513513</c:v>
                </c:pt>
                <c:pt idx="23702">
                  <c:v>3.2894736842105261</c:v>
                </c:pt>
                <c:pt idx="23703">
                  <c:v>3.90625</c:v>
                </c:pt>
                <c:pt idx="23704">
                  <c:v>2.7173913043478262</c:v>
                </c:pt>
                <c:pt idx="23705">
                  <c:v>2.6041666666666665</c:v>
                </c:pt>
                <c:pt idx="23706">
                  <c:v>3.0487804878048781</c:v>
                </c:pt>
                <c:pt idx="23707">
                  <c:v>2.7777777777777777</c:v>
                </c:pt>
                <c:pt idx="23708">
                  <c:v>3.0487804878048781</c:v>
                </c:pt>
                <c:pt idx="23709">
                  <c:v>2.6041666666666665</c:v>
                </c:pt>
                <c:pt idx="23710">
                  <c:v>3.125</c:v>
                </c:pt>
                <c:pt idx="23711">
                  <c:v>2.5510204081632653</c:v>
                </c:pt>
                <c:pt idx="23712">
                  <c:v>2.8409090909090908</c:v>
                </c:pt>
                <c:pt idx="23713">
                  <c:v>2.358490566037736</c:v>
                </c:pt>
                <c:pt idx="23714">
                  <c:v>2.4038461538461537</c:v>
                </c:pt>
                <c:pt idx="23715">
                  <c:v>2.8409090909090908</c:v>
                </c:pt>
                <c:pt idx="23716">
                  <c:v>4.4642857142857144</c:v>
                </c:pt>
                <c:pt idx="23717">
                  <c:v>2.8409090909090908</c:v>
                </c:pt>
                <c:pt idx="23718">
                  <c:v>3.0487804878048781</c:v>
                </c:pt>
                <c:pt idx="23719">
                  <c:v>3.4722222222222223</c:v>
                </c:pt>
                <c:pt idx="23720">
                  <c:v>2.8571428571428572</c:v>
                </c:pt>
                <c:pt idx="23721">
                  <c:v>2.6818181818181817</c:v>
                </c:pt>
                <c:pt idx="23722">
                  <c:v>2.8409090909090908</c:v>
                </c:pt>
                <c:pt idx="23723">
                  <c:v>2.7173913043478262</c:v>
                </c:pt>
                <c:pt idx="23724">
                  <c:v>3.6764705882352939</c:v>
                </c:pt>
                <c:pt idx="23725">
                  <c:v>3.7878787878787881</c:v>
                </c:pt>
                <c:pt idx="23726">
                  <c:v>3.5714285714285716</c:v>
                </c:pt>
                <c:pt idx="23727">
                  <c:v>3.2051282051282053</c:v>
                </c:pt>
                <c:pt idx="23728">
                  <c:v>3.2051282051282053</c:v>
                </c:pt>
                <c:pt idx="23729">
                  <c:v>3.90625</c:v>
                </c:pt>
                <c:pt idx="23730">
                  <c:v>2.5510204081632653</c:v>
                </c:pt>
                <c:pt idx="23731">
                  <c:v>3.125</c:v>
                </c:pt>
                <c:pt idx="23732">
                  <c:v>3.90625</c:v>
                </c:pt>
                <c:pt idx="23733">
                  <c:v>3.4722222222222223</c:v>
                </c:pt>
                <c:pt idx="23734">
                  <c:v>3.125</c:v>
                </c:pt>
                <c:pt idx="23735">
                  <c:v>1.5822784810126582</c:v>
                </c:pt>
                <c:pt idx="23736">
                  <c:v>2.7777777777777777</c:v>
                </c:pt>
                <c:pt idx="23737">
                  <c:v>4.032258064516129</c:v>
                </c:pt>
                <c:pt idx="23738">
                  <c:v>2.9302325581395348</c:v>
                </c:pt>
                <c:pt idx="23739">
                  <c:v>1.8</c:v>
                </c:pt>
                <c:pt idx="23740">
                  <c:v>3.7058823529411766</c:v>
                </c:pt>
                <c:pt idx="23741">
                  <c:v>4.064516129032258</c:v>
                </c:pt>
                <c:pt idx="23742">
                  <c:v>4.2</c:v>
                </c:pt>
                <c:pt idx="23743">
                  <c:v>3.15</c:v>
                </c:pt>
                <c:pt idx="23744">
                  <c:v>2.52</c:v>
                </c:pt>
                <c:pt idx="23745">
                  <c:v>3.4054054054054053</c:v>
                </c:pt>
                <c:pt idx="23746">
                  <c:v>3.5</c:v>
                </c:pt>
                <c:pt idx="23747">
                  <c:v>2.7391304347826089</c:v>
                </c:pt>
                <c:pt idx="23748">
                  <c:v>2.9302325581395348</c:v>
                </c:pt>
                <c:pt idx="23749">
                  <c:v>3.3157894736842106</c:v>
                </c:pt>
                <c:pt idx="23750">
                  <c:v>3.3157894736842106</c:v>
                </c:pt>
                <c:pt idx="23751">
                  <c:v>2.7391304347826089</c:v>
                </c:pt>
                <c:pt idx="23752">
                  <c:v>3</c:v>
                </c:pt>
                <c:pt idx="23753">
                  <c:v>2.3333333333333335</c:v>
                </c:pt>
                <c:pt idx="23754">
                  <c:v>3.3157894736842106</c:v>
                </c:pt>
                <c:pt idx="23755">
                  <c:v>3.7058823529411766</c:v>
                </c:pt>
                <c:pt idx="23756">
                  <c:v>2.9302325581395348</c:v>
                </c:pt>
                <c:pt idx="23757">
                  <c:v>3.9375</c:v>
                </c:pt>
                <c:pt idx="23758">
                  <c:v>3.6</c:v>
                </c:pt>
                <c:pt idx="23759">
                  <c:v>1.75</c:v>
                </c:pt>
                <c:pt idx="23760">
                  <c:v>3.3157894736842106</c:v>
                </c:pt>
                <c:pt idx="23761">
                  <c:v>2.9302325581395348</c:v>
                </c:pt>
                <c:pt idx="23762">
                  <c:v>1.9384615384615385</c:v>
                </c:pt>
                <c:pt idx="23763">
                  <c:v>3.9375</c:v>
                </c:pt>
                <c:pt idx="23764">
                  <c:v>3.0512820512820511</c:v>
                </c:pt>
                <c:pt idx="23765">
                  <c:v>2.032258064516129</c:v>
                </c:pt>
                <c:pt idx="23766">
                  <c:v>3.4054054054054053</c:v>
                </c:pt>
                <c:pt idx="23767">
                  <c:v>2.3773584905660377</c:v>
                </c:pt>
                <c:pt idx="23768">
                  <c:v>2.290909090909091</c:v>
                </c:pt>
                <c:pt idx="23769">
                  <c:v>1.7162162162162162</c:v>
                </c:pt>
                <c:pt idx="23770">
                  <c:v>2.6458333333333335</c:v>
                </c:pt>
                <c:pt idx="23771">
                  <c:v>2.3518518518518516</c:v>
                </c:pt>
                <c:pt idx="23772">
                  <c:v>3.3421052631578947</c:v>
                </c:pt>
                <c:pt idx="23773">
                  <c:v>3.0975609756097562</c:v>
                </c:pt>
                <c:pt idx="23774">
                  <c:v>3.0975609756097562</c:v>
                </c:pt>
                <c:pt idx="23775">
                  <c:v>3.3421052631578947</c:v>
                </c:pt>
                <c:pt idx="23776">
                  <c:v>3.4324324324324325</c:v>
                </c:pt>
                <c:pt idx="23777">
                  <c:v>3.4324324324324325</c:v>
                </c:pt>
                <c:pt idx="23778">
                  <c:v>1.8676470588235294</c:v>
                </c:pt>
                <c:pt idx="23779">
                  <c:v>2.7021276595744679</c:v>
                </c:pt>
                <c:pt idx="23780">
                  <c:v>3.4324324324324325</c:v>
                </c:pt>
                <c:pt idx="23781">
                  <c:v>2.4901960784313726</c:v>
                </c:pt>
                <c:pt idx="23782">
                  <c:v>2.2678571428571428</c:v>
                </c:pt>
                <c:pt idx="23783">
                  <c:v>2.8863636363636362</c:v>
                </c:pt>
                <c:pt idx="23784">
                  <c:v>2.3962264150943398</c:v>
                </c:pt>
                <c:pt idx="23785">
                  <c:v>2.9534883720930232</c:v>
                </c:pt>
                <c:pt idx="23786">
                  <c:v>3.0975609756097562</c:v>
                </c:pt>
                <c:pt idx="23787">
                  <c:v>2.4423076923076925</c:v>
                </c:pt>
                <c:pt idx="23788">
                  <c:v>3.6285714285714286</c:v>
                </c:pt>
                <c:pt idx="23789">
                  <c:v>2.54</c:v>
                </c:pt>
                <c:pt idx="23790">
                  <c:v>3.0975609756097562</c:v>
                </c:pt>
                <c:pt idx="23791">
                  <c:v>2.7021276595744679</c:v>
                </c:pt>
                <c:pt idx="23792">
                  <c:v>3.5277777777777777</c:v>
                </c:pt>
                <c:pt idx="23793">
                  <c:v>3.3684210526315788</c:v>
                </c:pt>
                <c:pt idx="23794">
                  <c:v>1.855072463768116</c:v>
                </c:pt>
                <c:pt idx="23795">
                  <c:v>2.0317460317460316</c:v>
                </c:pt>
                <c:pt idx="23796">
                  <c:v>4</c:v>
                </c:pt>
                <c:pt idx="23797">
                  <c:v>2.8444444444444446</c:v>
                </c:pt>
                <c:pt idx="23798">
                  <c:v>2.7234042553191489</c:v>
                </c:pt>
                <c:pt idx="23799">
                  <c:v>3.7142857142857144</c:v>
                </c:pt>
                <c:pt idx="23800">
                  <c:v>2.8444444444444446</c:v>
                </c:pt>
                <c:pt idx="23801">
                  <c:v>2.7234042553191489</c:v>
                </c:pt>
                <c:pt idx="23802">
                  <c:v>2.7234042553191489</c:v>
                </c:pt>
                <c:pt idx="23803">
                  <c:v>3.5555555555555554</c:v>
                </c:pt>
                <c:pt idx="23804">
                  <c:v>2.9767441860465116</c:v>
                </c:pt>
                <c:pt idx="23805">
                  <c:v>4.2666666666666666</c:v>
                </c:pt>
                <c:pt idx="23806">
                  <c:v>3.4594594594594597</c:v>
                </c:pt>
                <c:pt idx="23807">
                  <c:v>3.3684210526315788</c:v>
                </c:pt>
                <c:pt idx="23808">
                  <c:v>2.9767441860465116</c:v>
                </c:pt>
                <c:pt idx="23809">
                  <c:v>1.855072463768116</c:v>
                </c:pt>
                <c:pt idx="23810">
                  <c:v>3.3684210526315788</c:v>
                </c:pt>
                <c:pt idx="23811">
                  <c:v>3.7647058823529411</c:v>
                </c:pt>
                <c:pt idx="23812">
                  <c:v>2.6666666666666665</c:v>
                </c:pt>
                <c:pt idx="23813">
                  <c:v>2.5098039215686274</c:v>
                </c:pt>
                <c:pt idx="23814">
                  <c:v>2.8444444444444446</c:v>
                </c:pt>
                <c:pt idx="23815">
                  <c:v>3.0476190476190474</c:v>
                </c:pt>
                <c:pt idx="23816">
                  <c:v>3.657142857142857</c:v>
                </c:pt>
                <c:pt idx="23817">
                  <c:v>1.8823529411764706</c:v>
                </c:pt>
                <c:pt idx="23818">
                  <c:v>3.4594594594594597</c:v>
                </c:pt>
                <c:pt idx="23819">
                  <c:v>3.2820512820512819</c:v>
                </c:pt>
                <c:pt idx="23820">
                  <c:v>3.2820512820512819</c:v>
                </c:pt>
                <c:pt idx="23821">
                  <c:v>2.4807692307692308</c:v>
                </c:pt>
                <c:pt idx="23822">
                  <c:v>3.1463414634146343</c:v>
                </c:pt>
                <c:pt idx="23823">
                  <c:v>3.5833333333333335</c:v>
                </c:pt>
                <c:pt idx="23824">
                  <c:v>3.7941176470588234</c:v>
                </c:pt>
                <c:pt idx="23825">
                  <c:v>3.9090909090909092</c:v>
                </c:pt>
                <c:pt idx="23826">
                  <c:v>3.2250000000000001</c:v>
                </c:pt>
                <c:pt idx="23827">
                  <c:v>2.9318181818181817</c:v>
                </c:pt>
                <c:pt idx="23828">
                  <c:v>3.9090909090909092</c:v>
                </c:pt>
                <c:pt idx="23829">
                  <c:v>3.4864864864864864</c:v>
                </c:pt>
                <c:pt idx="23830">
                  <c:v>3.2250000000000001</c:v>
                </c:pt>
                <c:pt idx="23831">
                  <c:v>3.0714285714285716</c:v>
                </c:pt>
                <c:pt idx="23832">
                  <c:v>2.263157894736842</c:v>
                </c:pt>
                <c:pt idx="23833">
                  <c:v>4.9615384615384617</c:v>
                </c:pt>
                <c:pt idx="23834">
                  <c:v>3.2250000000000001</c:v>
                </c:pt>
                <c:pt idx="23835">
                  <c:v>2.6326530612244898</c:v>
                </c:pt>
                <c:pt idx="23836">
                  <c:v>1.5925925925925926</c:v>
                </c:pt>
                <c:pt idx="23837">
                  <c:v>3.3076923076923075</c:v>
                </c:pt>
                <c:pt idx="23838">
                  <c:v>3.5833333333333335</c:v>
                </c:pt>
                <c:pt idx="23839">
                  <c:v>3.3947368421052633</c:v>
                </c:pt>
                <c:pt idx="23840">
                  <c:v>3</c:v>
                </c:pt>
                <c:pt idx="23841">
                  <c:v>3.3076923076923075</c:v>
                </c:pt>
                <c:pt idx="23842">
                  <c:v>3.2250000000000001</c:v>
                </c:pt>
                <c:pt idx="23843">
                  <c:v>4.03125</c:v>
                </c:pt>
                <c:pt idx="23844">
                  <c:v>2.7446808510638299</c:v>
                </c:pt>
                <c:pt idx="23845">
                  <c:v>2.2241379310344827</c:v>
                </c:pt>
                <c:pt idx="23846">
                  <c:v>3.3076923076923075</c:v>
                </c:pt>
                <c:pt idx="23847">
                  <c:v>3.4864864864864864</c:v>
                </c:pt>
                <c:pt idx="23848">
                  <c:v>4.03125</c:v>
                </c:pt>
                <c:pt idx="23849">
                  <c:v>3.7941176470588234</c:v>
                </c:pt>
                <c:pt idx="23850">
                  <c:v>3.3947368421052633</c:v>
                </c:pt>
                <c:pt idx="23851">
                  <c:v>3.3076923076923075</c:v>
                </c:pt>
                <c:pt idx="23852">
                  <c:v>2.9318181818181817</c:v>
                </c:pt>
                <c:pt idx="23853">
                  <c:v>3.3076923076923075</c:v>
                </c:pt>
                <c:pt idx="23854">
                  <c:v>3.6857142857142855</c:v>
                </c:pt>
                <c:pt idx="23855">
                  <c:v>1.3298969072164948</c:v>
                </c:pt>
                <c:pt idx="23856">
                  <c:v>3.1463414634146343</c:v>
                </c:pt>
                <c:pt idx="23857">
                  <c:v>3.1463414634146343</c:v>
                </c:pt>
                <c:pt idx="23858">
                  <c:v>2.4074074074074074</c:v>
                </c:pt>
                <c:pt idx="23859">
                  <c:v>2.9545454545454546</c:v>
                </c:pt>
                <c:pt idx="23860">
                  <c:v>3.3333333333333335</c:v>
                </c:pt>
                <c:pt idx="23861">
                  <c:v>2.8260869565217392</c:v>
                </c:pt>
                <c:pt idx="23862">
                  <c:v>2.7659574468085109</c:v>
                </c:pt>
                <c:pt idx="23863">
                  <c:v>2.7083333333333335</c:v>
                </c:pt>
                <c:pt idx="23864">
                  <c:v>3.5135135135135136</c:v>
                </c:pt>
                <c:pt idx="23865">
                  <c:v>3.1707317073170733</c:v>
                </c:pt>
                <c:pt idx="23866">
                  <c:v>2.8888888888888888</c:v>
                </c:pt>
                <c:pt idx="23867">
                  <c:v>1.8571428571428572</c:v>
                </c:pt>
                <c:pt idx="23868">
                  <c:v>2.8260869565217392</c:v>
                </c:pt>
                <c:pt idx="23869">
                  <c:v>2.9545454545454546</c:v>
                </c:pt>
                <c:pt idx="23870">
                  <c:v>3.3333333333333335</c:v>
                </c:pt>
                <c:pt idx="23871">
                  <c:v>2.4074074074074074</c:v>
                </c:pt>
                <c:pt idx="23872">
                  <c:v>3.0952380952380953</c:v>
                </c:pt>
                <c:pt idx="23873">
                  <c:v>2.8260869565217392</c:v>
                </c:pt>
                <c:pt idx="23874">
                  <c:v>2.5</c:v>
                </c:pt>
                <c:pt idx="23875">
                  <c:v>1.5662650602409638</c:v>
                </c:pt>
                <c:pt idx="23876">
                  <c:v>2.9545454545454546</c:v>
                </c:pt>
                <c:pt idx="23877">
                  <c:v>3.5135135135135136</c:v>
                </c:pt>
                <c:pt idx="23878">
                  <c:v>3.0952380952380953</c:v>
                </c:pt>
                <c:pt idx="23879">
                  <c:v>3.3333333333333335</c:v>
                </c:pt>
                <c:pt idx="23880">
                  <c:v>2.1311475409836067</c:v>
                </c:pt>
                <c:pt idx="23881">
                  <c:v>2.8260869565217392</c:v>
                </c:pt>
                <c:pt idx="23882">
                  <c:v>2.6458333333333335</c:v>
                </c:pt>
                <c:pt idx="23883">
                  <c:v>3.7142857142857144</c:v>
                </c:pt>
                <c:pt idx="23884">
                  <c:v>2.8888888888888888</c:v>
                </c:pt>
                <c:pt idx="23885">
                  <c:v>3.25</c:v>
                </c:pt>
                <c:pt idx="23886">
                  <c:v>2.9545454545454546</c:v>
                </c:pt>
                <c:pt idx="23887">
                  <c:v>1.8309859154929577</c:v>
                </c:pt>
                <c:pt idx="23888">
                  <c:v>4.193548387096774</c:v>
                </c:pt>
                <c:pt idx="23889">
                  <c:v>2.6530612244897958</c:v>
                </c:pt>
                <c:pt idx="23890">
                  <c:v>3.0232558139534884</c:v>
                </c:pt>
                <c:pt idx="23891">
                  <c:v>3.4210526315789473</c:v>
                </c:pt>
                <c:pt idx="23892">
                  <c:v>3.7142857142857144</c:v>
                </c:pt>
                <c:pt idx="23893">
                  <c:v>1.6375</c:v>
                </c:pt>
                <c:pt idx="23894">
                  <c:v>3.1951219512195124</c:v>
                </c:pt>
                <c:pt idx="23895">
                  <c:v>2.3818181818181818</c:v>
                </c:pt>
                <c:pt idx="23896">
                  <c:v>2.9772727272727271</c:v>
                </c:pt>
                <c:pt idx="23897">
                  <c:v>3.1190476190476191</c:v>
                </c:pt>
                <c:pt idx="23898">
                  <c:v>3.358974358974359</c:v>
                </c:pt>
                <c:pt idx="23899">
                  <c:v>3.2749999999999999</c:v>
                </c:pt>
                <c:pt idx="23900">
                  <c:v>2.425925925925926</c:v>
                </c:pt>
                <c:pt idx="23901">
                  <c:v>2.911111111111111</c:v>
                </c:pt>
                <c:pt idx="23902">
                  <c:v>2.6734693877551021</c:v>
                </c:pt>
                <c:pt idx="23903">
                  <c:v>1.5057471264367817</c:v>
                </c:pt>
                <c:pt idx="23904">
                  <c:v>1.9848484848484849</c:v>
                </c:pt>
                <c:pt idx="23905">
                  <c:v>5.24</c:v>
                </c:pt>
                <c:pt idx="23906">
                  <c:v>2.9772727272727271</c:v>
                </c:pt>
                <c:pt idx="23907">
                  <c:v>3.1951219512195124</c:v>
                </c:pt>
                <c:pt idx="23908">
                  <c:v>2.6734693877551021</c:v>
                </c:pt>
                <c:pt idx="23909">
                  <c:v>3.1190476190476191</c:v>
                </c:pt>
                <c:pt idx="23910">
                  <c:v>1.1101694915254237</c:v>
                </c:pt>
                <c:pt idx="23911">
                  <c:v>3.7428571428571429</c:v>
                </c:pt>
                <c:pt idx="23912">
                  <c:v>3.1951219512195124</c:v>
                </c:pt>
                <c:pt idx="23913">
                  <c:v>3.4473684210526314</c:v>
                </c:pt>
                <c:pt idx="23914">
                  <c:v>3.358974358974359</c:v>
                </c:pt>
                <c:pt idx="23915">
                  <c:v>3.0465116279069768</c:v>
                </c:pt>
                <c:pt idx="23916">
                  <c:v>2.62</c:v>
                </c:pt>
                <c:pt idx="23917">
                  <c:v>2.2982456140350878</c:v>
                </c:pt>
                <c:pt idx="23918">
                  <c:v>3.4473684210526314</c:v>
                </c:pt>
                <c:pt idx="23919">
                  <c:v>2.9772727272727271</c:v>
                </c:pt>
                <c:pt idx="23920">
                  <c:v>2.847826086956522</c:v>
                </c:pt>
                <c:pt idx="23921">
                  <c:v>1.7236842105263157</c:v>
                </c:pt>
                <c:pt idx="23922">
                  <c:v>3.358974358974359</c:v>
                </c:pt>
                <c:pt idx="23923">
                  <c:v>2.62</c:v>
                </c:pt>
                <c:pt idx="23924">
                  <c:v>3.2749999999999999</c:v>
                </c:pt>
                <c:pt idx="23925">
                  <c:v>2.3392857142857144</c:v>
                </c:pt>
                <c:pt idx="23926">
                  <c:v>3.7428571428571429</c:v>
                </c:pt>
                <c:pt idx="23927">
                  <c:v>1.617283950617284</c:v>
                </c:pt>
                <c:pt idx="23928">
                  <c:v>2.9772727272727271</c:v>
                </c:pt>
                <c:pt idx="23929">
                  <c:v>3.0697674418604652</c:v>
                </c:pt>
                <c:pt idx="23930">
                  <c:v>1.4666666666666666</c:v>
                </c:pt>
                <c:pt idx="23931">
                  <c:v>4.125</c:v>
                </c:pt>
                <c:pt idx="23932">
                  <c:v>3.0697674418604652</c:v>
                </c:pt>
                <c:pt idx="23933">
                  <c:v>2.9333333333333331</c:v>
                </c:pt>
                <c:pt idx="23934">
                  <c:v>1.9701492537313432</c:v>
                </c:pt>
                <c:pt idx="23935">
                  <c:v>3.5675675675675675</c:v>
                </c:pt>
                <c:pt idx="23936">
                  <c:v>4</c:v>
                </c:pt>
                <c:pt idx="23937">
                  <c:v>2.3571428571428572</c:v>
                </c:pt>
                <c:pt idx="23938">
                  <c:v>2.693877551020408</c:v>
                </c:pt>
                <c:pt idx="23939">
                  <c:v>3.2195121951219514</c:v>
                </c:pt>
                <c:pt idx="23940">
                  <c:v>3.2195121951219514</c:v>
                </c:pt>
                <c:pt idx="23941">
                  <c:v>3</c:v>
                </c:pt>
                <c:pt idx="23942">
                  <c:v>3.5675675675675675</c:v>
                </c:pt>
                <c:pt idx="23943">
                  <c:v>2.129032258064516</c:v>
                </c:pt>
                <c:pt idx="23944">
                  <c:v>1.7142857142857142</c:v>
                </c:pt>
                <c:pt idx="23945">
                  <c:v>3.7714285714285714</c:v>
                </c:pt>
                <c:pt idx="23946">
                  <c:v>2.8085106382978724</c:v>
                </c:pt>
                <c:pt idx="23947">
                  <c:v>3.5675675675675675</c:v>
                </c:pt>
                <c:pt idx="23948">
                  <c:v>2.693877551020408</c:v>
                </c:pt>
                <c:pt idx="23949">
                  <c:v>3.7714285714285714</c:v>
                </c:pt>
                <c:pt idx="23950">
                  <c:v>2.8085106382978724</c:v>
                </c:pt>
                <c:pt idx="23951">
                  <c:v>2.5882352941176472</c:v>
                </c:pt>
                <c:pt idx="23952">
                  <c:v>4</c:v>
                </c:pt>
                <c:pt idx="23953">
                  <c:v>3.3846153846153846</c:v>
                </c:pt>
                <c:pt idx="23954">
                  <c:v>2.4</c:v>
                </c:pt>
                <c:pt idx="23955">
                  <c:v>3.1428571428571428</c:v>
                </c:pt>
                <c:pt idx="23956">
                  <c:v>2.5882352941176472</c:v>
                </c:pt>
                <c:pt idx="23957">
                  <c:v>2.5384615384615383</c:v>
                </c:pt>
                <c:pt idx="23958">
                  <c:v>3.0697674418604652</c:v>
                </c:pt>
                <c:pt idx="23959">
                  <c:v>4</c:v>
                </c:pt>
                <c:pt idx="23960">
                  <c:v>2.9333333333333331</c:v>
                </c:pt>
                <c:pt idx="23961">
                  <c:v>2.9333333333333331</c:v>
                </c:pt>
                <c:pt idx="23962">
                  <c:v>2.9333333333333331</c:v>
                </c:pt>
                <c:pt idx="23963">
                  <c:v>2.693877551020408</c:v>
                </c:pt>
                <c:pt idx="23964">
                  <c:v>3.1428571428571428</c:v>
                </c:pt>
                <c:pt idx="23965">
                  <c:v>3.8</c:v>
                </c:pt>
                <c:pt idx="23966">
                  <c:v>4.15625</c:v>
                </c:pt>
                <c:pt idx="23967">
                  <c:v>3.9117647058823528</c:v>
                </c:pt>
                <c:pt idx="23968">
                  <c:v>3.5</c:v>
                </c:pt>
                <c:pt idx="23969">
                  <c:v>4.0303030303030303</c:v>
                </c:pt>
                <c:pt idx="23970">
                  <c:v>2.8297872340425534</c:v>
                </c:pt>
                <c:pt idx="23971">
                  <c:v>3.0930232558139537</c:v>
                </c:pt>
                <c:pt idx="23972">
                  <c:v>2.607843137254902</c:v>
                </c:pt>
                <c:pt idx="23973">
                  <c:v>3.0930232558139537</c:v>
                </c:pt>
                <c:pt idx="23974">
                  <c:v>2.2931034482758621</c:v>
                </c:pt>
                <c:pt idx="23975">
                  <c:v>3.3250000000000002</c:v>
                </c:pt>
                <c:pt idx="23976">
                  <c:v>3.3250000000000002</c:v>
                </c:pt>
                <c:pt idx="23977">
                  <c:v>3.1666666666666665</c:v>
                </c:pt>
                <c:pt idx="23978">
                  <c:v>2.2542372881355934</c:v>
                </c:pt>
                <c:pt idx="23979">
                  <c:v>3.3250000000000002</c:v>
                </c:pt>
                <c:pt idx="23980">
                  <c:v>3.9117647058823528</c:v>
                </c:pt>
                <c:pt idx="23981">
                  <c:v>4.15625</c:v>
                </c:pt>
                <c:pt idx="23982">
                  <c:v>3.2439024390243905</c:v>
                </c:pt>
                <c:pt idx="23983">
                  <c:v>2.5576923076923075</c:v>
                </c:pt>
                <c:pt idx="23984">
                  <c:v>3.0930232558139537</c:v>
                </c:pt>
                <c:pt idx="23985">
                  <c:v>2.7142857142857144</c:v>
                </c:pt>
                <c:pt idx="23986">
                  <c:v>2.8913043478260869</c:v>
                </c:pt>
                <c:pt idx="23987">
                  <c:v>2.8913043478260869</c:v>
                </c:pt>
                <c:pt idx="23988">
                  <c:v>2.7708333333333335</c:v>
                </c:pt>
                <c:pt idx="23989">
                  <c:v>2.9555555555555557</c:v>
                </c:pt>
                <c:pt idx="23990">
                  <c:v>4.4333333333333336</c:v>
                </c:pt>
                <c:pt idx="23991">
                  <c:v>3.0930232558139537</c:v>
                </c:pt>
                <c:pt idx="23992">
                  <c:v>2.7142857142857144</c:v>
                </c:pt>
                <c:pt idx="23993">
                  <c:v>3.0227272727272729</c:v>
                </c:pt>
                <c:pt idx="23994">
                  <c:v>3.5</c:v>
                </c:pt>
                <c:pt idx="23995">
                  <c:v>2.8297872340425534</c:v>
                </c:pt>
                <c:pt idx="23996">
                  <c:v>3.4102564102564101</c:v>
                </c:pt>
                <c:pt idx="23997">
                  <c:v>3.0930232558139537</c:v>
                </c:pt>
                <c:pt idx="23998">
                  <c:v>3.4102564102564101</c:v>
                </c:pt>
                <c:pt idx="23999">
                  <c:v>3.1666666666666665</c:v>
                </c:pt>
                <c:pt idx="24000">
                  <c:v>3.9117647058823528</c:v>
                </c:pt>
                <c:pt idx="24001">
                  <c:v>2.9555555555555557</c:v>
                </c:pt>
                <c:pt idx="24002">
                  <c:v>3.3250000000000002</c:v>
                </c:pt>
                <c:pt idx="24003">
                  <c:v>3.9117647058823528</c:v>
                </c:pt>
                <c:pt idx="24004">
                  <c:v>2.8297872340425534</c:v>
                </c:pt>
                <c:pt idx="24005">
                  <c:v>2.7142857142857144</c:v>
                </c:pt>
                <c:pt idx="24006">
                  <c:v>3.5</c:v>
                </c:pt>
                <c:pt idx="24007">
                  <c:v>1.146551724137931</c:v>
                </c:pt>
                <c:pt idx="24008">
                  <c:v>3.5945945945945947</c:v>
                </c:pt>
                <c:pt idx="24009">
                  <c:v>4.0303030303030303</c:v>
                </c:pt>
                <c:pt idx="24010">
                  <c:v>1.9558823529411764</c:v>
                </c:pt>
                <c:pt idx="24011">
                  <c:v>3.5945945945945947</c:v>
                </c:pt>
                <c:pt idx="24012">
                  <c:v>3.6944444444444446</c:v>
                </c:pt>
                <c:pt idx="24013">
                  <c:v>2.9777777777777779</c:v>
                </c:pt>
                <c:pt idx="24014">
                  <c:v>2.5283018867924527</c:v>
                </c:pt>
                <c:pt idx="24015">
                  <c:v>3.5263157894736841</c:v>
                </c:pt>
                <c:pt idx="24016">
                  <c:v>3.8285714285714287</c:v>
                </c:pt>
                <c:pt idx="24017">
                  <c:v>2.3928571428571428</c:v>
                </c:pt>
                <c:pt idx="24018">
                  <c:v>2.6274509803921569</c:v>
                </c:pt>
                <c:pt idx="24019">
                  <c:v>2.2333333333333334</c:v>
                </c:pt>
                <c:pt idx="24020">
                  <c:v>2.6274509803921569</c:v>
                </c:pt>
                <c:pt idx="24021">
                  <c:v>4.1875</c:v>
                </c:pt>
                <c:pt idx="24022">
                  <c:v>2.126984126984127</c:v>
                </c:pt>
                <c:pt idx="24023">
                  <c:v>2.6274509803921569</c:v>
                </c:pt>
                <c:pt idx="24024">
                  <c:v>3.2682926829268291</c:v>
                </c:pt>
                <c:pt idx="24025">
                  <c:v>2.7346938775510203</c:v>
                </c:pt>
                <c:pt idx="24026">
                  <c:v>2.9777777777777779</c:v>
                </c:pt>
                <c:pt idx="24027">
                  <c:v>2.9777777777777779</c:v>
                </c:pt>
                <c:pt idx="24028">
                  <c:v>3.1904761904761907</c:v>
                </c:pt>
                <c:pt idx="24029">
                  <c:v>3.0454545454545454</c:v>
                </c:pt>
                <c:pt idx="24030">
                  <c:v>3.2682926829268291</c:v>
                </c:pt>
                <c:pt idx="24031">
                  <c:v>3.1904761904761907</c:v>
                </c:pt>
                <c:pt idx="24032">
                  <c:v>1.763157894736842</c:v>
                </c:pt>
                <c:pt idx="24033">
                  <c:v>2.8510638297872339</c:v>
                </c:pt>
                <c:pt idx="24034">
                  <c:v>2.9130434782608696</c:v>
                </c:pt>
                <c:pt idx="24035">
                  <c:v>2.09375</c:v>
                </c:pt>
                <c:pt idx="24036">
                  <c:v>3.0454545454545454</c:v>
                </c:pt>
                <c:pt idx="24037">
                  <c:v>2.5283018867924527</c:v>
                </c:pt>
                <c:pt idx="24038">
                  <c:v>3.1162790697674421</c:v>
                </c:pt>
                <c:pt idx="24039">
                  <c:v>2.9130434782608696</c:v>
                </c:pt>
                <c:pt idx="24040">
                  <c:v>3.7222222222222223</c:v>
                </c:pt>
                <c:pt idx="24041">
                  <c:v>2.2711864406779663</c:v>
                </c:pt>
                <c:pt idx="24042">
                  <c:v>3.5263157894736841</c:v>
                </c:pt>
                <c:pt idx="24043">
                  <c:v>2.8510638297872339</c:v>
                </c:pt>
                <c:pt idx="24044">
                  <c:v>3.1162790697674421</c:v>
                </c:pt>
                <c:pt idx="24045">
                  <c:v>2.7551020408163267</c:v>
                </c:pt>
                <c:pt idx="24046">
                  <c:v>3.375</c:v>
                </c:pt>
                <c:pt idx="24047">
                  <c:v>2.7</c:v>
                </c:pt>
                <c:pt idx="24048">
                  <c:v>2.8125</c:v>
                </c:pt>
                <c:pt idx="24049">
                  <c:v>1.5</c:v>
                </c:pt>
                <c:pt idx="24050">
                  <c:v>2.5</c:v>
                </c:pt>
                <c:pt idx="24051">
                  <c:v>3.4615384615384617</c:v>
                </c:pt>
                <c:pt idx="24052">
                  <c:v>3.4615384615384617</c:v>
                </c:pt>
                <c:pt idx="24053">
                  <c:v>4.354838709677419</c:v>
                </c:pt>
                <c:pt idx="24054">
                  <c:v>2.7551020408163267</c:v>
                </c:pt>
                <c:pt idx="24055">
                  <c:v>2.8723404255319149</c:v>
                </c:pt>
                <c:pt idx="24056">
                  <c:v>3</c:v>
                </c:pt>
                <c:pt idx="24057">
                  <c:v>2.8723404255319149</c:v>
                </c:pt>
                <c:pt idx="24058">
                  <c:v>3.8571428571428572</c:v>
                </c:pt>
                <c:pt idx="24059">
                  <c:v>2.5961538461538463</c:v>
                </c:pt>
                <c:pt idx="24060">
                  <c:v>2.9347826086956523</c:v>
                </c:pt>
                <c:pt idx="24061">
                  <c:v>2.7</c:v>
                </c:pt>
                <c:pt idx="24062">
                  <c:v>2.3684210526315788</c:v>
                </c:pt>
                <c:pt idx="24063">
                  <c:v>2.2881355932203391</c:v>
                </c:pt>
                <c:pt idx="24064">
                  <c:v>3.2926829268292681</c:v>
                </c:pt>
                <c:pt idx="24065">
                  <c:v>2.8125</c:v>
                </c:pt>
                <c:pt idx="24066">
                  <c:v>3.5405405405405403</c:v>
                </c:pt>
                <c:pt idx="24067">
                  <c:v>1.6666666666666667</c:v>
                </c:pt>
                <c:pt idx="24068">
                  <c:v>4.21875</c:v>
                </c:pt>
                <c:pt idx="24069">
                  <c:v>3.8571428571428572</c:v>
                </c:pt>
                <c:pt idx="24070">
                  <c:v>3.4615384615384617</c:v>
                </c:pt>
                <c:pt idx="24071">
                  <c:v>3.5526315789473686</c:v>
                </c:pt>
                <c:pt idx="24072">
                  <c:v>3.13953488372093</c:v>
                </c:pt>
                <c:pt idx="24073">
                  <c:v>2.5961538461538463</c:v>
                </c:pt>
                <c:pt idx="24074">
                  <c:v>2.1774193548387095</c:v>
                </c:pt>
                <c:pt idx="24075">
                  <c:v>3.5526315789473686</c:v>
                </c:pt>
                <c:pt idx="24076">
                  <c:v>1.5517241379310345</c:v>
                </c:pt>
                <c:pt idx="24077">
                  <c:v>2.6470588235294117</c:v>
                </c:pt>
                <c:pt idx="24078">
                  <c:v>2.5471698113207548</c:v>
                </c:pt>
                <c:pt idx="24079">
                  <c:v>1.6071428571428572</c:v>
                </c:pt>
                <c:pt idx="24080">
                  <c:v>3.375</c:v>
                </c:pt>
                <c:pt idx="24081">
                  <c:v>3.8571428571428572</c:v>
                </c:pt>
                <c:pt idx="24082">
                  <c:v>3.6756756756756759</c:v>
                </c:pt>
                <c:pt idx="24083">
                  <c:v>3.3170731707317072</c:v>
                </c:pt>
                <c:pt idx="24084">
                  <c:v>2.6666666666666665</c:v>
                </c:pt>
                <c:pt idx="24085">
                  <c:v>2.72</c:v>
                </c:pt>
                <c:pt idx="24086">
                  <c:v>3.5789473684210527</c:v>
                </c:pt>
                <c:pt idx="24087">
                  <c:v>2.9565217391304346</c:v>
                </c:pt>
                <c:pt idx="24088">
                  <c:v>2.72</c:v>
                </c:pt>
                <c:pt idx="24089">
                  <c:v>3.0909090909090908</c:v>
                </c:pt>
                <c:pt idx="24090">
                  <c:v>2.4285714285714284</c:v>
                </c:pt>
                <c:pt idx="24091">
                  <c:v>3.6756756756756759</c:v>
                </c:pt>
                <c:pt idx="24092">
                  <c:v>3.2380952380952381</c:v>
                </c:pt>
                <c:pt idx="24093">
                  <c:v>3.8857142857142857</c:v>
                </c:pt>
                <c:pt idx="24094">
                  <c:v>1.7215189873417722</c:v>
                </c:pt>
                <c:pt idx="24095">
                  <c:v>3.7777777777777777</c:v>
                </c:pt>
                <c:pt idx="24096">
                  <c:v>2.8936170212765959</c:v>
                </c:pt>
                <c:pt idx="24097">
                  <c:v>4.1212121212121211</c:v>
                </c:pt>
                <c:pt idx="24098">
                  <c:v>3.5789473684210527</c:v>
                </c:pt>
                <c:pt idx="24099">
                  <c:v>2.72</c:v>
                </c:pt>
                <c:pt idx="24100">
                  <c:v>2.9565217391304346</c:v>
                </c:pt>
                <c:pt idx="24101">
                  <c:v>2.8936170212765959</c:v>
                </c:pt>
                <c:pt idx="24102">
                  <c:v>2.193548387096774</c:v>
                </c:pt>
                <c:pt idx="24103">
                  <c:v>2.5660377358490565</c:v>
                </c:pt>
                <c:pt idx="24104">
                  <c:v>2.9565217391304346</c:v>
                </c:pt>
                <c:pt idx="24105">
                  <c:v>2.9565217391304346</c:v>
                </c:pt>
                <c:pt idx="24106">
                  <c:v>2.4285714285714284</c:v>
                </c:pt>
                <c:pt idx="24107">
                  <c:v>1.9855072463768115</c:v>
                </c:pt>
                <c:pt idx="24108">
                  <c:v>2.6862745098039214</c:v>
                </c:pt>
                <c:pt idx="24109">
                  <c:v>3.4249999999999998</c:v>
                </c:pt>
                <c:pt idx="24110">
                  <c:v>3.0444444444444443</c:v>
                </c:pt>
                <c:pt idx="24111">
                  <c:v>2.5370370370370372</c:v>
                </c:pt>
                <c:pt idx="24112">
                  <c:v>2.8541666666666665</c:v>
                </c:pt>
                <c:pt idx="24113">
                  <c:v>4.1515151515151514</c:v>
                </c:pt>
                <c:pt idx="24114">
                  <c:v>2.5849056603773586</c:v>
                </c:pt>
                <c:pt idx="24115">
                  <c:v>2.795918367346939</c:v>
                </c:pt>
                <c:pt idx="24116">
                  <c:v>3.7027027027027026</c:v>
                </c:pt>
                <c:pt idx="24117">
                  <c:v>2.9148936170212765</c:v>
                </c:pt>
                <c:pt idx="24118">
                  <c:v>3.2619047619047619</c:v>
                </c:pt>
                <c:pt idx="24119">
                  <c:v>2.4</c:v>
                </c:pt>
                <c:pt idx="24120">
                  <c:v>2.9782608695652173</c:v>
                </c:pt>
                <c:pt idx="24121">
                  <c:v>2.6346153846153846</c:v>
                </c:pt>
                <c:pt idx="24122">
                  <c:v>3.7027027027027026</c:v>
                </c:pt>
                <c:pt idx="24123">
                  <c:v>3.2619047619047619</c:v>
                </c:pt>
                <c:pt idx="24124">
                  <c:v>3.7027027027027026</c:v>
                </c:pt>
                <c:pt idx="24125">
                  <c:v>2.6346153846153846</c:v>
                </c:pt>
                <c:pt idx="24126">
                  <c:v>3.1860465116279069</c:v>
                </c:pt>
                <c:pt idx="24127">
                  <c:v>3.5128205128205128</c:v>
                </c:pt>
                <c:pt idx="24128">
                  <c:v>3.2093023255813953</c:v>
                </c:pt>
                <c:pt idx="24129">
                  <c:v>3.3658536585365852</c:v>
                </c:pt>
                <c:pt idx="24130">
                  <c:v>3.45</c:v>
                </c:pt>
                <c:pt idx="24131">
                  <c:v>3.5384615384615383</c:v>
                </c:pt>
                <c:pt idx="24132">
                  <c:v>3.0666666666666669</c:v>
                </c:pt>
                <c:pt idx="24133">
                  <c:v>3.6315789473684212</c:v>
                </c:pt>
                <c:pt idx="24134">
                  <c:v>2.4642857142857144</c:v>
                </c:pt>
                <c:pt idx="24135">
                  <c:v>3.2857142857142856</c:v>
                </c:pt>
                <c:pt idx="24136">
                  <c:v>1.9714285714285715</c:v>
                </c:pt>
                <c:pt idx="24137">
                  <c:v>2.7058823529411766</c:v>
                </c:pt>
                <c:pt idx="24138">
                  <c:v>3.7297297297297298</c:v>
                </c:pt>
                <c:pt idx="24139">
                  <c:v>2.6037735849056602</c:v>
                </c:pt>
                <c:pt idx="24140">
                  <c:v>3.2857142857142856</c:v>
                </c:pt>
                <c:pt idx="24141">
                  <c:v>3.7297297297297298</c:v>
                </c:pt>
                <c:pt idx="24142">
                  <c:v>3.3658536585365852</c:v>
                </c:pt>
                <c:pt idx="24143">
                  <c:v>3.1363636363636362</c:v>
                </c:pt>
                <c:pt idx="24144">
                  <c:v>3.2093023255813953</c:v>
                </c:pt>
                <c:pt idx="24145">
                  <c:v>2.9361702127659575</c:v>
                </c:pt>
                <c:pt idx="24146">
                  <c:v>2.6538461538461537</c:v>
                </c:pt>
                <c:pt idx="24147">
                  <c:v>3.45</c:v>
                </c:pt>
                <c:pt idx="24148">
                  <c:v>3.3658536585365852</c:v>
                </c:pt>
                <c:pt idx="24149">
                  <c:v>1.6829268292682926</c:v>
                </c:pt>
                <c:pt idx="24150">
                  <c:v>2.875</c:v>
                </c:pt>
                <c:pt idx="24151">
                  <c:v>2.9361702127659575</c:v>
                </c:pt>
                <c:pt idx="24152">
                  <c:v>1.6046511627906976</c:v>
                </c:pt>
                <c:pt idx="24153">
                  <c:v>3.6315789473684212</c:v>
                </c:pt>
                <c:pt idx="24154">
                  <c:v>2.76</c:v>
                </c:pt>
                <c:pt idx="24155">
                  <c:v>2.875</c:v>
                </c:pt>
                <c:pt idx="24156">
                  <c:v>2.875</c:v>
                </c:pt>
                <c:pt idx="24157">
                  <c:v>3.2093023255813953</c:v>
                </c:pt>
                <c:pt idx="24158">
                  <c:v>2.1230769230769231</c:v>
                </c:pt>
                <c:pt idx="24159">
                  <c:v>2.9361702127659575</c:v>
                </c:pt>
                <c:pt idx="24160">
                  <c:v>1.943661971830986</c:v>
                </c:pt>
                <c:pt idx="24161">
                  <c:v>4.1818181818181817</c:v>
                </c:pt>
                <c:pt idx="24162">
                  <c:v>2.78</c:v>
                </c:pt>
                <c:pt idx="24163">
                  <c:v>3.1590909090909092</c:v>
                </c:pt>
                <c:pt idx="24164">
                  <c:v>1.8783783783783783</c:v>
                </c:pt>
                <c:pt idx="24165">
                  <c:v>2.9574468085106385</c:v>
                </c:pt>
                <c:pt idx="24166">
                  <c:v>3.088888888888889</c:v>
                </c:pt>
                <c:pt idx="24167">
                  <c:v>1.8051948051948052</c:v>
                </c:pt>
                <c:pt idx="24168">
                  <c:v>1.5108695652173914</c:v>
                </c:pt>
                <c:pt idx="24169">
                  <c:v>3.5641025641025643</c:v>
                </c:pt>
                <c:pt idx="24170">
                  <c:v>3.5641025641025643</c:v>
                </c:pt>
                <c:pt idx="24171">
                  <c:v>2.0746268656716418</c:v>
                </c:pt>
                <c:pt idx="24172">
                  <c:v>2.9574468085106385</c:v>
                </c:pt>
                <c:pt idx="24173">
                  <c:v>1.9577464788732395</c:v>
                </c:pt>
                <c:pt idx="24174">
                  <c:v>4.2121212121212119</c:v>
                </c:pt>
                <c:pt idx="24175">
                  <c:v>4.0882352941176467</c:v>
                </c:pt>
                <c:pt idx="24176">
                  <c:v>2.0441176470588234</c:v>
                </c:pt>
                <c:pt idx="24177">
                  <c:v>3.3095238095238093</c:v>
                </c:pt>
                <c:pt idx="24178">
                  <c:v>3.9714285714285715</c:v>
                </c:pt>
                <c:pt idx="24179">
                  <c:v>2.6730769230769229</c:v>
                </c:pt>
                <c:pt idx="24180">
                  <c:v>3.7567567567567566</c:v>
                </c:pt>
                <c:pt idx="24181">
                  <c:v>1.9577464788732395</c:v>
                </c:pt>
                <c:pt idx="24182">
                  <c:v>3.4146341463414633</c:v>
                </c:pt>
                <c:pt idx="24183">
                  <c:v>2.1538461538461537</c:v>
                </c:pt>
                <c:pt idx="24184">
                  <c:v>2.8571428571428572</c:v>
                </c:pt>
                <c:pt idx="24185">
                  <c:v>3.1818181818181817</c:v>
                </c:pt>
                <c:pt idx="24186">
                  <c:v>2.9166666666666665</c:v>
                </c:pt>
                <c:pt idx="24187">
                  <c:v>3.0434782608695654</c:v>
                </c:pt>
                <c:pt idx="24188">
                  <c:v>2.1212121212121211</c:v>
                </c:pt>
                <c:pt idx="24189">
                  <c:v>3.0434782608695654</c:v>
                </c:pt>
                <c:pt idx="24190">
                  <c:v>3.4146341463414633</c:v>
                </c:pt>
                <c:pt idx="24191">
                  <c:v>3.0434782608695654</c:v>
                </c:pt>
                <c:pt idx="24192">
                  <c:v>3.1111111111111112</c:v>
                </c:pt>
                <c:pt idx="24193">
                  <c:v>2.6923076923076925</c:v>
                </c:pt>
                <c:pt idx="24194">
                  <c:v>1.8421052631578947</c:v>
                </c:pt>
                <c:pt idx="24195">
                  <c:v>3.1818181818181817</c:v>
                </c:pt>
                <c:pt idx="24196">
                  <c:v>2.1212121212121211</c:v>
                </c:pt>
                <c:pt idx="24197">
                  <c:v>4.117647058823529</c:v>
                </c:pt>
                <c:pt idx="24198">
                  <c:v>3.4146341463414633</c:v>
                </c:pt>
                <c:pt idx="24199">
                  <c:v>3.1818181818181817</c:v>
                </c:pt>
                <c:pt idx="24200">
                  <c:v>3.0434782608695654</c:v>
                </c:pt>
                <c:pt idx="24201">
                  <c:v>2.5</c:v>
                </c:pt>
                <c:pt idx="24202">
                  <c:v>3.3333333333333335</c:v>
                </c:pt>
                <c:pt idx="24203">
                  <c:v>2.3728813559322033</c:v>
                </c:pt>
                <c:pt idx="24204">
                  <c:v>2.5454545454545454</c:v>
                </c:pt>
                <c:pt idx="24205">
                  <c:v>2.5454545454545454</c:v>
                </c:pt>
                <c:pt idx="24206">
                  <c:v>2.6923076923076925</c:v>
                </c:pt>
                <c:pt idx="24207">
                  <c:v>1.8666666666666667</c:v>
                </c:pt>
                <c:pt idx="24208">
                  <c:v>2.9166666666666665</c:v>
                </c:pt>
                <c:pt idx="24209">
                  <c:v>3.1818181818181817</c:v>
                </c:pt>
                <c:pt idx="24210">
                  <c:v>1.6666666666666667</c:v>
                </c:pt>
                <c:pt idx="24211">
                  <c:v>3.5</c:v>
                </c:pt>
                <c:pt idx="24212">
                  <c:v>3.4146341463414633</c:v>
                </c:pt>
                <c:pt idx="24213">
                  <c:v>3.3333333333333335</c:v>
                </c:pt>
                <c:pt idx="24214">
                  <c:v>1.8181818181818181</c:v>
                </c:pt>
                <c:pt idx="24215">
                  <c:v>4</c:v>
                </c:pt>
                <c:pt idx="24216">
                  <c:v>3.4146341463414633</c:v>
                </c:pt>
                <c:pt idx="24217">
                  <c:v>3.2790697674418605</c:v>
                </c:pt>
                <c:pt idx="24218">
                  <c:v>3.9166666666666665</c:v>
                </c:pt>
                <c:pt idx="24219">
                  <c:v>2.3898305084745761</c:v>
                </c:pt>
                <c:pt idx="24220">
                  <c:v>1.88</c:v>
                </c:pt>
                <c:pt idx="24221">
                  <c:v>3</c:v>
                </c:pt>
                <c:pt idx="24222">
                  <c:v>3.9166666666666665</c:v>
                </c:pt>
                <c:pt idx="24223">
                  <c:v>3.4390243902439024</c:v>
                </c:pt>
                <c:pt idx="24224">
                  <c:v>2.82</c:v>
                </c:pt>
                <c:pt idx="24225">
                  <c:v>2.7115384615384617</c:v>
                </c:pt>
                <c:pt idx="24226">
                  <c:v>3.7105263157894739</c:v>
                </c:pt>
                <c:pt idx="24227">
                  <c:v>1.3428571428571427</c:v>
                </c:pt>
                <c:pt idx="24228">
                  <c:v>3.2790697674418605</c:v>
                </c:pt>
                <c:pt idx="24229">
                  <c:v>1.7848101265822784</c:v>
                </c:pt>
                <c:pt idx="24230">
                  <c:v>2.82</c:v>
                </c:pt>
                <c:pt idx="24231">
                  <c:v>3.2045454545454546</c:v>
                </c:pt>
                <c:pt idx="24232">
                  <c:v>2.6603773584905661</c:v>
                </c:pt>
                <c:pt idx="24233">
                  <c:v>2.82</c:v>
                </c:pt>
                <c:pt idx="24234">
                  <c:v>3.4390243902439024</c:v>
                </c:pt>
                <c:pt idx="24235">
                  <c:v>3</c:v>
                </c:pt>
                <c:pt idx="24236">
                  <c:v>3.2045454545454546</c:v>
                </c:pt>
                <c:pt idx="24237">
                  <c:v>2.7647058823529411</c:v>
                </c:pt>
                <c:pt idx="24238">
                  <c:v>2.203125</c:v>
                </c:pt>
                <c:pt idx="24239">
                  <c:v>2.3114754098360657</c:v>
                </c:pt>
                <c:pt idx="24240">
                  <c:v>3.2272727272727271</c:v>
                </c:pt>
                <c:pt idx="24241">
                  <c:v>3.8378378378378377</c:v>
                </c:pt>
                <c:pt idx="24242">
                  <c:v>2.8979591836734695</c:v>
                </c:pt>
                <c:pt idx="24243">
                  <c:v>2.406779661016949</c:v>
                </c:pt>
                <c:pt idx="24244">
                  <c:v>3.3023255813953489</c:v>
                </c:pt>
                <c:pt idx="24245">
                  <c:v>3.4634146341463414</c:v>
                </c:pt>
                <c:pt idx="24246">
                  <c:v>3.2272727272727271</c:v>
                </c:pt>
                <c:pt idx="24247">
                  <c:v>3.736842105263158</c:v>
                </c:pt>
                <c:pt idx="24248">
                  <c:v>4.580645161290323</c:v>
                </c:pt>
                <c:pt idx="24249">
                  <c:v>1.6904761904761905</c:v>
                </c:pt>
                <c:pt idx="24250">
                  <c:v>1.1735537190082646</c:v>
                </c:pt>
                <c:pt idx="24251">
                  <c:v>3.1555555555555554</c:v>
                </c:pt>
                <c:pt idx="24252">
                  <c:v>4.4375</c:v>
                </c:pt>
                <c:pt idx="24253">
                  <c:v>3.1555555555555554</c:v>
                </c:pt>
                <c:pt idx="24254">
                  <c:v>3.736842105263158</c:v>
                </c:pt>
                <c:pt idx="24255">
                  <c:v>2.4482758620689653</c:v>
                </c:pt>
                <c:pt idx="24256">
                  <c:v>3.021276595744681</c:v>
                </c:pt>
                <c:pt idx="24257">
                  <c:v>2.6296296296296298</c:v>
                </c:pt>
                <c:pt idx="24258">
                  <c:v>2.6792452830188678</c:v>
                </c:pt>
                <c:pt idx="24259">
                  <c:v>3.0869565217391304</c:v>
                </c:pt>
                <c:pt idx="24260">
                  <c:v>3.021276595744681</c:v>
                </c:pt>
                <c:pt idx="24261">
                  <c:v>3.0869565217391304</c:v>
                </c:pt>
                <c:pt idx="24262">
                  <c:v>2.6481481481481484</c:v>
                </c:pt>
                <c:pt idx="24263">
                  <c:v>3.6666666666666665</c:v>
                </c:pt>
                <c:pt idx="24264">
                  <c:v>3.25</c:v>
                </c:pt>
                <c:pt idx="24265">
                  <c:v>4.0857142857142854</c:v>
                </c:pt>
                <c:pt idx="24266">
                  <c:v>1.9861111111111112</c:v>
                </c:pt>
                <c:pt idx="24267">
                  <c:v>3.4047619047619047</c:v>
                </c:pt>
                <c:pt idx="24268">
                  <c:v>1.881578947368421</c:v>
                </c:pt>
                <c:pt idx="24269">
                  <c:v>2.1666666666666665</c:v>
                </c:pt>
                <c:pt idx="24270">
                  <c:v>4.931034482758621</c:v>
                </c:pt>
                <c:pt idx="24271">
                  <c:v>2.86</c:v>
                </c:pt>
                <c:pt idx="24272">
                  <c:v>3.4047619047619047</c:v>
                </c:pt>
                <c:pt idx="24273">
                  <c:v>2.0428571428571427</c:v>
                </c:pt>
                <c:pt idx="24274">
                  <c:v>2.0140845070422535</c:v>
                </c:pt>
                <c:pt idx="24275">
                  <c:v>2.86</c:v>
                </c:pt>
                <c:pt idx="24276">
                  <c:v>2.9791666666666665</c:v>
                </c:pt>
                <c:pt idx="24277">
                  <c:v>3.763157894736842</c:v>
                </c:pt>
                <c:pt idx="24278">
                  <c:v>2.6603773584905661</c:v>
                </c:pt>
                <c:pt idx="24279">
                  <c:v>2.6481481481481484</c:v>
                </c:pt>
                <c:pt idx="24280">
                  <c:v>3.4878048780487805</c:v>
                </c:pt>
                <c:pt idx="24281">
                  <c:v>3.1777777777777776</c:v>
                </c:pt>
                <c:pt idx="24282">
                  <c:v>2.8039215686274508</c:v>
                </c:pt>
                <c:pt idx="24283">
                  <c:v>2.4237288135593222</c:v>
                </c:pt>
                <c:pt idx="24284">
                  <c:v>2.5087719298245612</c:v>
                </c:pt>
                <c:pt idx="24285">
                  <c:v>3.4750000000000001</c:v>
                </c:pt>
                <c:pt idx="24286">
                  <c:v>3.8648648648648649</c:v>
                </c:pt>
                <c:pt idx="24287">
                  <c:v>2.5535714285714284</c:v>
                </c:pt>
                <c:pt idx="24288">
                  <c:v>3.8648648648648649</c:v>
                </c:pt>
                <c:pt idx="24289">
                  <c:v>3.6666666666666665</c:v>
                </c:pt>
                <c:pt idx="24290">
                  <c:v>1.7228915662650603</c:v>
                </c:pt>
                <c:pt idx="24291">
                  <c:v>3.3488372093023258</c:v>
                </c:pt>
                <c:pt idx="24292">
                  <c:v>3.0638297872340425</c:v>
                </c:pt>
                <c:pt idx="24293">
                  <c:v>2.4406779661016951</c:v>
                </c:pt>
                <c:pt idx="24294">
                  <c:v>3.0638297872340425</c:v>
                </c:pt>
                <c:pt idx="24295">
                  <c:v>3.7894736842105261</c:v>
                </c:pt>
                <c:pt idx="24296">
                  <c:v>3.2</c:v>
                </c:pt>
                <c:pt idx="24297">
                  <c:v>3.6</c:v>
                </c:pt>
                <c:pt idx="24298">
                  <c:v>2.6666666666666665</c:v>
                </c:pt>
                <c:pt idx="24299">
                  <c:v>3.0638297872340425</c:v>
                </c:pt>
                <c:pt idx="24300">
                  <c:v>3</c:v>
                </c:pt>
                <c:pt idx="24301">
                  <c:v>2.88</c:v>
                </c:pt>
                <c:pt idx="24302">
                  <c:v>3.7894736842105261</c:v>
                </c:pt>
                <c:pt idx="24303">
                  <c:v>2.6181818181818182</c:v>
                </c:pt>
                <c:pt idx="24304">
                  <c:v>2.9387755102040818</c:v>
                </c:pt>
                <c:pt idx="24305">
                  <c:v>2.5263157894736841</c:v>
                </c:pt>
                <c:pt idx="24306">
                  <c:v>3.0638297872340425</c:v>
                </c:pt>
                <c:pt idx="24307">
                  <c:v>2.6181818181818182</c:v>
                </c:pt>
                <c:pt idx="24308">
                  <c:v>3.2727272727272729</c:v>
                </c:pt>
                <c:pt idx="24309">
                  <c:v>3.0638297872340425</c:v>
                </c:pt>
                <c:pt idx="24310">
                  <c:v>2.1492537313432836</c:v>
                </c:pt>
                <c:pt idx="24311">
                  <c:v>3.4285714285714284</c:v>
                </c:pt>
                <c:pt idx="24312">
                  <c:v>3.3488372093023258</c:v>
                </c:pt>
                <c:pt idx="24313">
                  <c:v>3.9189189189189189</c:v>
                </c:pt>
                <c:pt idx="24314">
                  <c:v>2.7358490566037736</c:v>
                </c:pt>
                <c:pt idx="24315">
                  <c:v>2.7358490566037736</c:v>
                </c:pt>
                <c:pt idx="24316">
                  <c:v>1.5591397849462365</c:v>
                </c:pt>
                <c:pt idx="24317">
                  <c:v>3.2954545454545454</c:v>
                </c:pt>
                <c:pt idx="24318">
                  <c:v>1.7261904761904763</c:v>
                </c:pt>
                <c:pt idx="24319">
                  <c:v>2.0714285714285716</c:v>
                </c:pt>
                <c:pt idx="24320">
                  <c:v>4.3939393939393936</c:v>
                </c:pt>
                <c:pt idx="24321">
                  <c:v>3.2954545454545454</c:v>
                </c:pt>
                <c:pt idx="24322">
                  <c:v>1.9594594594594594</c:v>
                </c:pt>
                <c:pt idx="24323">
                  <c:v>3.2222222222222223</c:v>
                </c:pt>
                <c:pt idx="24324">
                  <c:v>2.7884615384615383</c:v>
                </c:pt>
                <c:pt idx="24325">
                  <c:v>2.6851851851851851</c:v>
                </c:pt>
                <c:pt idx="24326">
                  <c:v>2.7884615384615383</c:v>
                </c:pt>
                <c:pt idx="24327">
                  <c:v>2.9591836734693877</c:v>
                </c:pt>
                <c:pt idx="24328">
                  <c:v>3.0851063829787235</c:v>
                </c:pt>
                <c:pt idx="24329">
                  <c:v>3.2222222222222223</c:v>
                </c:pt>
                <c:pt idx="24330">
                  <c:v>3.0851063829787235</c:v>
                </c:pt>
                <c:pt idx="24331">
                  <c:v>3.2222222222222223</c:v>
                </c:pt>
                <c:pt idx="24332">
                  <c:v>2.4166666666666665</c:v>
                </c:pt>
                <c:pt idx="24333">
                  <c:v>1.972972972972973</c:v>
                </c:pt>
                <c:pt idx="24334">
                  <c:v>2.7547169811320753</c:v>
                </c:pt>
                <c:pt idx="24335">
                  <c:v>3.4761904761904763</c:v>
                </c:pt>
                <c:pt idx="24336">
                  <c:v>2.5172413793103448</c:v>
                </c:pt>
                <c:pt idx="24337">
                  <c:v>3.0416666666666665</c:v>
                </c:pt>
                <c:pt idx="24338">
                  <c:v>2.4745762711864407</c:v>
                </c:pt>
                <c:pt idx="24339">
                  <c:v>2.6545454545454548</c:v>
                </c:pt>
                <c:pt idx="24340">
                  <c:v>4.0555555555555554</c:v>
                </c:pt>
                <c:pt idx="24341">
                  <c:v>3.1739130434782608</c:v>
                </c:pt>
                <c:pt idx="24342">
                  <c:v>3.3181818181818183</c:v>
                </c:pt>
                <c:pt idx="24343">
                  <c:v>4.8666666666666663</c:v>
                </c:pt>
                <c:pt idx="24344">
                  <c:v>2.5172413793103448</c:v>
                </c:pt>
                <c:pt idx="24345">
                  <c:v>3.1063829787234041</c:v>
                </c:pt>
                <c:pt idx="24346">
                  <c:v>2.225806451612903</c:v>
                </c:pt>
                <c:pt idx="24347">
                  <c:v>3.3953488372093021</c:v>
                </c:pt>
                <c:pt idx="24348">
                  <c:v>3.2444444444444445</c:v>
                </c:pt>
                <c:pt idx="24349">
                  <c:v>3.9459459459459461</c:v>
                </c:pt>
                <c:pt idx="24350">
                  <c:v>3.1063829787234041</c:v>
                </c:pt>
                <c:pt idx="24351">
                  <c:v>2.4561403508771931</c:v>
                </c:pt>
                <c:pt idx="24352">
                  <c:v>2.7037037037037037</c:v>
                </c:pt>
                <c:pt idx="24353">
                  <c:v>2.9795918367346941</c:v>
                </c:pt>
                <c:pt idx="24354">
                  <c:v>3.0416666666666665</c:v>
                </c:pt>
                <c:pt idx="24355">
                  <c:v>3.2444444444444445</c:v>
                </c:pt>
                <c:pt idx="24356">
                  <c:v>2.3174603174603177</c:v>
                </c:pt>
                <c:pt idx="24357">
                  <c:v>3.3181818181818183</c:v>
                </c:pt>
                <c:pt idx="24358">
                  <c:v>2.6545454545454548</c:v>
                </c:pt>
                <c:pt idx="24359">
                  <c:v>2.5614035087719298</c:v>
                </c:pt>
                <c:pt idx="24360">
                  <c:v>3.5609756097560976</c:v>
                </c:pt>
                <c:pt idx="24361">
                  <c:v>2.1791044776119404</c:v>
                </c:pt>
                <c:pt idx="24362">
                  <c:v>2.9795918367346941</c:v>
                </c:pt>
                <c:pt idx="24363">
                  <c:v>2.8076923076923075</c:v>
                </c:pt>
                <c:pt idx="24364">
                  <c:v>2.6545454545454548</c:v>
                </c:pt>
                <c:pt idx="24365">
                  <c:v>3.2444444444444445</c:v>
                </c:pt>
                <c:pt idx="24366">
                  <c:v>3.8684210526315788</c:v>
                </c:pt>
                <c:pt idx="24367">
                  <c:v>2.4098360655737703</c:v>
                </c:pt>
                <c:pt idx="24368">
                  <c:v>2.3333333333333335</c:v>
                </c:pt>
                <c:pt idx="24369">
                  <c:v>3.8684210526315788</c:v>
                </c:pt>
                <c:pt idx="24370">
                  <c:v>2.4098360655737703</c:v>
                </c:pt>
                <c:pt idx="24371">
                  <c:v>3.0625</c:v>
                </c:pt>
                <c:pt idx="24372">
                  <c:v>3.1956521739130435</c:v>
                </c:pt>
                <c:pt idx="24373">
                  <c:v>2.7222222222222223</c:v>
                </c:pt>
                <c:pt idx="24374">
                  <c:v>3.1276595744680851</c:v>
                </c:pt>
                <c:pt idx="24375">
                  <c:v>2.8269230769230771</c:v>
                </c:pt>
                <c:pt idx="24376">
                  <c:v>5.4444444444444446</c:v>
                </c:pt>
                <c:pt idx="24377">
                  <c:v>3.2666666666666666</c:v>
                </c:pt>
                <c:pt idx="24378">
                  <c:v>2.7222222222222223</c:v>
                </c:pt>
                <c:pt idx="24379">
                  <c:v>3</c:v>
                </c:pt>
                <c:pt idx="24380">
                  <c:v>3.5</c:v>
                </c:pt>
                <c:pt idx="24381">
                  <c:v>2.370967741935484</c:v>
                </c:pt>
                <c:pt idx="24382">
                  <c:v>3.1276595744680851</c:v>
                </c:pt>
                <c:pt idx="24383">
                  <c:v>1.9864864864864864</c:v>
                </c:pt>
                <c:pt idx="24384">
                  <c:v>2.8823529411764706</c:v>
                </c:pt>
                <c:pt idx="24385">
                  <c:v>4.2</c:v>
                </c:pt>
                <c:pt idx="24386">
                  <c:v>3.2666666666666666</c:v>
                </c:pt>
                <c:pt idx="24387">
                  <c:v>2.5789473684210527</c:v>
                </c:pt>
                <c:pt idx="24388">
                  <c:v>2.8461538461538463</c:v>
                </c:pt>
                <c:pt idx="24389">
                  <c:v>2.5517241379310347</c:v>
                </c:pt>
                <c:pt idx="24390">
                  <c:v>4.9333333333333336</c:v>
                </c:pt>
                <c:pt idx="24391">
                  <c:v>2.9019607843137254</c:v>
                </c:pt>
                <c:pt idx="24392">
                  <c:v>2.7407407407407409</c:v>
                </c:pt>
                <c:pt idx="24393">
                  <c:v>2.6428571428571428</c:v>
                </c:pt>
                <c:pt idx="24394">
                  <c:v>3.7948717948717947</c:v>
                </c:pt>
                <c:pt idx="24395">
                  <c:v>4</c:v>
                </c:pt>
                <c:pt idx="24396">
                  <c:v>2.7924528301886791</c:v>
                </c:pt>
                <c:pt idx="24397">
                  <c:v>1.9733333333333334</c:v>
                </c:pt>
                <c:pt idx="24398">
                  <c:v>2.1449275362318843</c:v>
                </c:pt>
                <c:pt idx="24399">
                  <c:v>4.2285714285714286</c:v>
                </c:pt>
                <c:pt idx="24400">
                  <c:v>2.9019607843137254</c:v>
                </c:pt>
                <c:pt idx="24401">
                  <c:v>3.0204081632653059</c:v>
                </c:pt>
                <c:pt idx="24402">
                  <c:v>3.5238095238095237</c:v>
                </c:pt>
                <c:pt idx="24403">
                  <c:v>2.5084745762711864</c:v>
                </c:pt>
                <c:pt idx="24404">
                  <c:v>2.1764705882352939</c:v>
                </c:pt>
                <c:pt idx="24405">
                  <c:v>4.3529411764705879</c:v>
                </c:pt>
                <c:pt idx="24406">
                  <c:v>2.9019607843137254</c:v>
                </c:pt>
                <c:pt idx="24407">
                  <c:v>2.96</c:v>
                </c:pt>
                <c:pt idx="24408">
                  <c:v>3.3636363636363638</c:v>
                </c:pt>
                <c:pt idx="24409">
                  <c:v>2.8461538461538463</c:v>
                </c:pt>
                <c:pt idx="24410">
                  <c:v>2.5964912280701755</c:v>
                </c:pt>
                <c:pt idx="24411">
                  <c:v>3.0204081632653059</c:v>
                </c:pt>
                <c:pt idx="24412">
                  <c:v>2.6428571428571428</c:v>
                </c:pt>
                <c:pt idx="24413">
                  <c:v>2.8461538461538463</c:v>
                </c:pt>
                <c:pt idx="24414">
                  <c:v>2.3125</c:v>
                </c:pt>
                <c:pt idx="24415">
                  <c:v>2.98</c:v>
                </c:pt>
                <c:pt idx="24416">
                  <c:v>3.3111111111111109</c:v>
                </c:pt>
                <c:pt idx="24417">
                  <c:v>2.3650793650793651</c:v>
                </c:pt>
                <c:pt idx="24418">
                  <c:v>2.98</c:v>
                </c:pt>
                <c:pt idx="24419">
                  <c:v>2.1285714285714286</c:v>
                </c:pt>
                <c:pt idx="24420">
                  <c:v>3.3111111111111109</c:v>
                </c:pt>
                <c:pt idx="24421">
                  <c:v>2.5689655172413794</c:v>
                </c:pt>
                <c:pt idx="24422">
                  <c:v>2.9215686274509802</c:v>
                </c:pt>
                <c:pt idx="24423">
                  <c:v>2.3650793650793651</c:v>
                </c:pt>
                <c:pt idx="24424">
                  <c:v>1.5520833333333333</c:v>
                </c:pt>
                <c:pt idx="24425">
                  <c:v>3.1702127659574466</c:v>
                </c:pt>
                <c:pt idx="24426">
                  <c:v>3.0408163265306123</c:v>
                </c:pt>
                <c:pt idx="24427">
                  <c:v>2.6140350877192984</c:v>
                </c:pt>
                <c:pt idx="24428">
                  <c:v>2.1911764705882355</c:v>
                </c:pt>
                <c:pt idx="24429">
                  <c:v>1.6555555555555554</c:v>
                </c:pt>
                <c:pt idx="24430">
                  <c:v>3.3863636363636362</c:v>
                </c:pt>
                <c:pt idx="24431">
                  <c:v>3.1041666666666665</c:v>
                </c:pt>
                <c:pt idx="24432">
                  <c:v>2.9215686274509802</c:v>
                </c:pt>
                <c:pt idx="24433">
                  <c:v>2.9215686274509802</c:v>
                </c:pt>
                <c:pt idx="24434">
                  <c:v>4.1388888888888893</c:v>
                </c:pt>
                <c:pt idx="24435">
                  <c:v>1.8170731707317074</c:v>
                </c:pt>
                <c:pt idx="24436">
                  <c:v>1.5684210526315789</c:v>
                </c:pt>
                <c:pt idx="24437">
                  <c:v>1.7529411764705882</c:v>
                </c:pt>
                <c:pt idx="24438">
                  <c:v>3.7250000000000001</c:v>
                </c:pt>
                <c:pt idx="24439">
                  <c:v>2.5689655172413794</c:v>
                </c:pt>
                <c:pt idx="24440">
                  <c:v>1.3796296296296295</c:v>
                </c:pt>
                <c:pt idx="24441">
                  <c:v>3.5476190476190474</c:v>
                </c:pt>
                <c:pt idx="24442">
                  <c:v>3.4651162790697674</c:v>
                </c:pt>
                <c:pt idx="24443">
                  <c:v>3.75</c:v>
                </c:pt>
                <c:pt idx="24444">
                  <c:v>3.4883720930232558</c:v>
                </c:pt>
                <c:pt idx="24445">
                  <c:v>3.6585365853658538</c:v>
                </c:pt>
                <c:pt idx="24446">
                  <c:v>2.8301886792452828</c:v>
                </c:pt>
                <c:pt idx="24447">
                  <c:v>3.75</c:v>
                </c:pt>
                <c:pt idx="24448">
                  <c:v>3.0612244897959182</c:v>
                </c:pt>
                <c:pt idx="24449">
                  <c:v>3.736842105263158</c:v>
                </c:pt>
                <c:pt idx="24450">
                  <c:v>2.9411764705882355</c:v>
                </c:pt>
                <c:pt idx="24451">
                  <c:v>3.4883720930232558</c:v>
                </c:pt>
                <c:pt idx="24452">
                  <c:v>3.4883720930232558</c:v>
                </c:pt>
                <c:pt idx="24453">
                  <c:v>3.3488372093023258</c:v>
                </c:pt>
                <c:pt idx="24454">
                  <c:v>3.4883720930232558</c:v>
                </c:pt>
                <c:pt idx="24455">
                  <c:v>2.6315789473684212</c:v>
                </c:pt>
                <c:pt idx="24456">
                  <c:v>1.6129032258064515</c:v>
                </c:pt>
                <c:pt idx="24457">
                  <c:v>4.166666666666667</c:v>
                </c:pt>
                <c:pt idx="24458">
                  <c:v>3.4883720930232558</c:v>
                </c:pt>
                <c:pt idx="24459">
                  <c:v>2.34375</c:v>
                </c:pt>
                <c:pt idx="24460">
                  <c:v>3.4090909090909092</c:v>
                </c:pt>
                <c:pt idx="24461">
                  <c:v>3.4090909090909092</c:v>
                </c:pt>
                <c:pt idx="24462">
                  <c:v>2.1739130434782608</c:v>
                </c:pt>
                <c:pt idx="24463">
                  <c:v>4.6875</c:v>
                </c:pt>
                <c:pt idx="24464">
                  <c:v>3.75</c:v>
                </c:pt>
                <c:pt idx="24465">
                  <c:v>3.4090909090909092</c:v>
                </c:pt>
                <c:pt idx="24466">
                  <c:v>4.0810810810810807</c:v>
                </c:pt>
                <c:pt idx="24467">
                  <c:v>3.1458333333333335</c:v>
                </c:pt>
                <c:pt idx="24468">
                  <c:v>3.5952380952380953</c:v>
                </c:pt>
                <c:pt idx="24469">
                  <c:v>3.5116279069767442</c:v>
                </c:pt>
                <c:pt idx="24470">
                  <c:v>3.2826086956521738</c:v>
                </c:pt>
                <c:pt idx="24471">
                  <c:v>5.2068965517241379</c:v>
                </c:pt>
                <c:pt idx="24472">
                  <c:v>3.0816326530612246</c:v>
                </c:pt>
                <c:pt idx="24473">
                  <c:v>2.6964285714285716</c:v>
                </c:pt>
                <c:pt idx="24474">
                  <c:v>3.5116279069767442</c:v>
                </c:pt>
                <c:pt idx="24475">
                  <c:v>3.5116279069767442</c:v>
                </c:pt>
                <c:pt idx="24476">
                  <c:v>2.5593220338983049</c:v>
                </c:pt>
                <c:pt idx="24477">
                  <c:v>3.1458333333333335</c:v>
                </c:pt>
                <c:pt idx="24478">
                  <c:v>3.02</c:v>
                </c:pt>
                <c:pt idx="24479">
                  <c:v>3.9736842105263159</c:v>
                </c:pt>
                <c:pt idx="24480">
                  <c:v>2.9607843137254903</c:v>
                </c:pt>
                <c:pt idx="24481">
                  <c:v>2.9038461538461537</c:v>
                </c:pt>
                <c:pt idx="24482">
                  <c:v>3.4318181818181817</c:v>
                </c:pt>
                <c:pt idx="24483">
                  <c:v>2.7962962962962963</c:v>
                </c:pt>
                <c:pt idx="24484">
                  <c:v>2.435483870967742</c:v>
                </c:pt>
                <c:pt idx="24485">
                  <c:v>2.9607843137254903</c:v>
                </c:pt>
                <c:pt idx="24486">
                  <c:v>2.8490566037735849</c:v>
                </c:pt>
                <c:pt idx="24487">
                  <c:v>1.6413043478260869</c:v>
                </c:pt>
                <c:pt idx="24488">
                  <c:v>3.0816326530612246</c:v>
                </c:pt>
                <c:pt idx="24489">
                  <c:v>1.5894736842105264</c:v>
                </c:pt>
                <c:pt idx="24490">
                  <c:v>3.2127659574468086</c:v>
                </c:pt>
                <c:pt idx="24491">
                  <c:v>2.7454545454545456</c:v>
                </c:pt>
                <c:pt idx="24492">
                  <c:v>3.1458333333333335</c:v>
                </c:pt>
                <c:pt idx="24493">
                  <c:v>3.2826086956521738</c:v>
                </c:pt>
                <c:pt idx="24494">
                  <c:v>3.8717948717948718</c:v>
                </c:pt>
                <c:pt idx="24495">
                  <c:v>1.735632183908046</c:v>
                </c:pt>
                <c:pt idx="24496">
                  <c:v>2.9607843137254903</c:v>
                </c:pt>
                <c:pt idx="24497">
                  <c:v>2.6071428571428572</c:v>
                </c:pt>
                <c:pt idx="24498">
                  <c:v>2.157142857142857</c:v>
                </c:pt>
                <c:pt idx="24499">
                  <c:v>2.603448275862069</c:v>
                </c:pt>
                <c:pt idx="24500">
                  <c:v>3.6829268292682928</c:v>
                </c:pt>
                <c:pt idx="24501">
                  <c:v>2.7454545454545456</c:v>
                </c:pt>
                <c:pt idx="24502">
                  <c:v>3.1458333333333335</c:v>
                </c:pt>
                <c:pt idx="24503">
                  <c:v>2.7454545454545456</c:v>
                </c:pt>
                <c:pt idx="24504">
                  <c:v>2.359375</c:v>
                </c:pt>
                <c:pt idx="24505">
                  <c:v>1.8765432098765431</c:v>
                </c:pt>
                <c:pt idx="24506">
                  <c:v>3.3043478260869565</c:v>
                </c:pt>
                <c:pt idx="24507">
                  <c:v>2.9230769230769229</c:v>
                </c:pt>
                <c:pt idx="24508">
                  <c:v>3.3777777777777778</c:v>
                </c:pt>
                <c:pt idx="24509">
                  <c:v>3.6190476190476191</c:v>
                </c:pt>
                <c:pt idx="24510">
                  <c:v>3.2340425531914891</c:v>
                </c:pt>
                <c:pt idx="24511">
                  <c:v>2.6666666666666665</c:v>
                </c:pt>
                <c:pt idx="24512">
                  <c:v>3.4545454545454546</c:v>
                </c:pt>
                <c:pt idx="24513">
                  <c:v>3.1666666666666665</c:v>
                </c:pt>
                <c:pt idx="24514">
                  <c:v>3.5348837209302326</c:v>
                </c:pt>
                <c:pt idx="24515">
                  <c:v>2.9230769230769229</c:v>
                </c:pt>
                <c:pt idx="24516">
                  <c:v>3.7073170731707319</c:v>
                </c:pt>
                <c:pt idx="24517">
                  <c:v>2.7636363636363637</c:v>
                </c:pt>
                <c:pt idx="24518">
                  <c:v>2.8679245283018866</c:v>
                </c:pt>
                <c:pt idx="24519">
                  <c:v>2.8148148148148149</c:v>
                </c:pt>
                <c:pt idx="24520">
                  <c:v>2.8148148148148149</c:v>
                </c:pt>
                <c:pt idx="24521">
                  <c:v>2.9230769230769229</c:v>
                </c:pt>
                <c:pt idx="24522">
                  <c:v>2.6206896551724137</c:v>
                </c:pt>
                <c:pt idx="24523">
                  <c:v>3.4545454545454546</c:v>
                </c:pt>
                <c:pt idx="24524">
                  <c:v>2.6206896551724137</c:v>
                </c:pt>
                <c:pt idx="24525">
                  <c:v>3.6190476190476191</c:v>
                </c:pt>
                <c:pt idx="24526">
                  <c:v>3.7317073170731709</c:v>
                </c:pt>
                <c:pt idx="24527">
                  <c:v>3.7317073170731709</c:v>
                </c:pt>
                <c:pt idx="24528">
                  <c:v>4.1351351351351351</c:v>
                </c:pt>
                <c:pt idx="24529">
                  <c:v>3.4</c:v>
                </c:pt>
                <c:pt idx="24530">
                  <c:v>3.06</c:v>
                </c:pt>
                <c:pt idx="24531">
                  <c:v>3.6428571428571428</c:v>
                </c:pt>
                <c:pt idx="24532">
                  <c:v>2.7818181818181817</c:v>
                </c:pt>
                <c:pt idx="24533">
                  <c:v>3</c:v>
                </c:pt>
                <c:pt idx="24534">
                  <c:v>2.6842105263157894</c:v>
                </c:pt>
                <c:pt idx="24535">
                  <c:v>2.467741935483871</c:v>
                </c:pt>
                <c:pt idx="24536">
                  <c:v>3.558139534883721</c:v>
                </c:pt>
                <c:pt idx="24537">
                  <c:v>3.7317073170731709</c:v>
                </c:pt>
                <c:pt idx="24538">
                  <c:v>1.6547619047619047</c:v>
                </c:pt>
                <c:pt idx="24539">
                  <c:v>3.4772727272727271</c:v>
                </c:pt>
                <c:pt idx="24540">
                  <c:v>2.7321428571428572</c:v>
                </c:pt>
                <c:pt idx="24541">
                  <c:v>3.1224489795918369</c:v>
                </c:pt>
                <c:pt idx="24542">
                  <c:v>3.3260869565217392</c:v>
                </c:pt>
                <c:pt idx="24543">
                  <c:v>3.8250000000000002</c:v>
                </c:pt>
                <c:pt idx="24544">
                  <c:v>4.5</c:v>
                </c:pt>
                <c:pt idx="24545">
                  <c:v>3</c:v>
                </c:pt>
                <c:pt idx="24546">
                  <c:v>3.8250000000000002</c:v>
                </c:pt>
                <c:pt idx="24547">
                  <c:v>2.6842105263157894</c:v>
                </c:pt>
                <c:pt idx="24548">
                  <c:v>3.9487179487179489</c:v>
                </c:pt>
                <c:pt idx="24549">
                  <c:v>2.6551724137931036</c:v>
                </c:pt>
                <c:pt idx="24550">
                  <c:v>2.8518518518518516</c:v>
                </c:pt>
                <c:pt idx="24551">
                  <c:v>2.4838709677419355</c:v>
                </c:pt>
                <c:pt idx="24552">
                  <c:v>3.4222222222222221</c:v>
                </c:pt>
                <c:pt idx="24553">
                  <c:v>3.0196078431372548</c:v>
                </c:pt>
                <c:pt idx="24554">
                  <c:v>3.1428571428571428</c:v>
                </c:pt>
                <c:pt idx="24555">
                  <c:v>4.4000000000000004</c:v>
                </c:pt>
                <c:pt idx="24556">
                  <c:v>3.1428571428571428</c:v>
                </c:pt>
                <c:pt idx="24557">
                  <c:v>2.40625</c:v>
                </c:pt>
                <c:pt idx="24558">
                  <c:v>2.5245901639344264</c:v>
                </c:pt>
                <c:pt idx="24559">
                  <c:v>2.9056603773584904</c:v>
                </c:pt>
                <c:pt idx="24560">
                  <c:v>3.347826086956522</c:v>
                </c:pt>
                <c:pt idx="24561">
                  <c:v>3.7560975609756095</c:v>
                </c:pt>
                <c:pt idx="24562">
                  <c:v>2.8518518518518516</c:v>
                </c:pt>
                <c:pt idx="24563">
                  <c:v>3.1041666666666665</c:v>
                </c:pt>
                <c:pt idx="24564">
                  <c:v>2.75</c:v>
                </c:pt>
                <c:pt idx="24565">
                  <c:v>1.4951456310679612</c:v>
                </c:pt>
                <c:pt idx="24566">
                  <c:v>2.4444444444444446</c:v>
                </c:pt>
                <c:pt idx="24567">
                  <c:v>3.2765957446808511</c:v>
                </c:pt>
                <c:pt idx="24568">
                  <c:v>3.4222222222222221</c:v>
                </c:pt>
                <c:pt idx="24569">
                  <c:v>3.7560975609756095</c:v>
                </c:pt>
                <c:pt idx="24570">
                  <c:v>2.5245901639344264</c:v>
                </c:pt>
                <c:pt idx="24571">
                  <c:v>2.9056603773584904</c:v>
                </c:pt>
                <c:pt idx="24572">
                  <c:v>3.6666666666666665</c:v>
                </c:pt>
                <c:pt idx="24573">
                  <c:v>3.7560975609756095</c:v>
                </c:pt>
                <c:pt idx="24574">
                  <c:v>4.1621621621621623</c:v>
                </c:pt>
                <c:pt idx="24575">
                  <c:v>1.925</c:v>
                </c:pt>
                <c:pt idx="24576">
                  <c:v>1.9493670886075949</c:v>
                </c:pt>
                <c:pt idx="24577">
                  <c:v>2.6724137931034484</c:v>
                </c:pt>
                <c:pt idx="24578">
                  <c:v>3.5227272727272729</c:v>
                </c:pt>
                <c:pt idx="24579">
                  <c:v>2.6724137931034484</c:v>
                </c:pt>
                <c:pt idx="24580">
                  <c:v>2.8703703703703702</c:v>
                </c:pt>
                <c:pt idx="24581">
                  <c:v>2.0945945945945947</c:v>
                </c:pt>
                <c:pt idx="24582">
                  <c:v>2.9245283018867925</c:v>
                </c:pt>
                <c:pt idx="24583">
                  <c:v>3.6046511627906979</c:v>
                </c:pt>
                <c:pt idx="24584">
                  <c:v>2.183098591549296</c:v>
                </c:pt>
                <c:pt idx="24585">
                  <c:v>3.0392156862745097</c:v>
                </c:pt>
                <c:pt idx="24586">
                  <c:v>2.3484848484848486</c:v>
                </c:pt>
                <c:pt idx="24587">
                  <c:v>2.6271186440677967</c:v>
                </c:pt>
                <c:pt idx="24588">
                  <c:v>3.0392156862745097</c:v>
                </c:pt>
                <c:pt idx="24589">
                  <c:v>3.7804878048780486</c:v>
                </c:pt>
                <c:pt idx="24590">
                  <c:v>2.540983606557377</c:v>
                </c:pt>
                <c:pt idx="24591">
                  <c:v>1.8023255813953489</c:v>
                </c:pt>
                <c:pt idx="24592">
                  <c:v>2.0394736842105261</c:v>
                </c:pt>
                <c:pt idx="24593">
                  <c:v>1.5346534653465347</c:v>
                </c:pt>
                <c:pt idx="24594">
                  <c:v>1.4622641509433962</c:v>
                </c:pt>
                <c:pt idx="24595">
                  <c:v>3.3695652173913042</c:v>
                </c:pt>
                <c:pt idx="24596">
                  <c:v>3.2291666666666665</c:v>
                </c:pt>
                <c:pt idx="24597">
                  <c:v>1.55</c:v>
                </c:pt>
                <c:pt idx="24598">
                  <c:v>3.9</c:v>
                </c:pt>
                <c:pt idx="24599">
                  <c:v>3.6279069767441858</c:v>
                </c:pt>
                <c:pt idx="24600">
                  <c:v>2.736842105263158</c:v>
                </c:pt>
                <c:pt idx="24601">
                  <c:v>4.1052631578947372</c:v>
                </c:pt>
                <c:pt idx="24602">
                  <c:v>3.8048780487804876</c:v>
                </c:pt>
                <c:pt idx="24603">
                  <c:v>2.8363636363636364</c:v>
                </c:pt>
                <c:pt idx="24604">
                  <c:v>2.4375</c:v>
                </c:pt>
                <c:pt idx="24605">
                  <c:v>2.8888888888888888</c:v>
                </c:pt>
                <c:pt idx="24606">
                  <c:v>3</c:v>
                </c:pt>
                <c:pt idx="24607">
                  <c:v>2.6896551724137931</c:v>
                </c:pt>
                <c:pt idx="24608">
                  <c:v>3</c:v>
                </c:pt>
                <c:pt idx="24609">
                  <c:v>2.736842105263158</c:v>
                </c:pt>
                <c:pt idx="24610">
                  <c:v>3.3913043478260869</c:v>
                </c:pt>
                <c:pt idx="24611">
                  <c:v>2.8363636363636364</c:v>
                </c:pt>
                <c:pt idx="24612">
                  <c:v>3.3913043478260869</c:v>
                </c:pt>
                <c:pt idx="24613">
                  <c:v>3.0588235294117645</c:v>
                </c:pt>
                <c:pt idx="24614">
                  <c:v>2.4761904761904763</c:v>
                </c:pt>
                <c:pt idx="24615">
                  <c:v>2.5161290322580645</c:v>
                </c:pt>
                <c:pt idx="24616">
                  <c:v>2.8888888888888888</c:v>
                </c:pt>
                <c:pt idx="24617">
                  <c:v>4.7272727272727275</c:v>
                </c:pt>
                <c:pt idx="24618">
                  <c:v>3.3913043478260869</c:v>
                </c:pt>
                <c:pt idx="24619">
                  <c:v>2.6</c:v>
                </c:pt>
                <c:pt idx="24620">
                  <c:v>2.8888888888888888</c:v>
                </c:pt>
                <c:pt idx="24621">
                  <c:v>2.6896551724137931</c:v>
                </c:pt>
                <c:pt idx="24622">
                  <c:v>4</c:v>
                </c:pt>
                <c:pt idx="24623">
                  <c:v>2.453125</c:v>
                </c:pt>
                <c:pt idx="24624">
                  <c:v>3.8292682926829267</c:v>
                </c:pt>
                <c:pt idx="24625">
                  <c:v>3.4888888888888889</c:v>
                </c:pt>
                <c:pt idx="24626">
                  <c:v>3.3404255319148937</c:v>
                </c:pt>
                <c:pt idx="24627">
                  <c:v>3.4888888888888889</c:v>
                </c:pt>
                <c:pt idx="24628">
                  <c:v>2.1506849315068495</c:v>
                </c:pt>
                <c:pt idx="24629">
                  <c:v>3.14</c:v>
                </c:pt>
                <c:pt idx="24630">
                  <c:v>2.6610169491525424</c:v>
                </c:pt>
                <c:pt idx="24631">
                  <c:v>2.1805555555555554</c:v>
                </c:pt>
                <c:pt idx="24632">
                  <c:v>1.7640449438202248</c:v>
                </c:pt>
                <c:pt idx="24633">
                  <c:v>4.4857142857142858</c:v>
                </c:pt>
                <c:pt idx="24634">
                  <c:v>3.3404255319148937</c:v>
                </c:pt>
                <c:pt idx="24635">
                  <c:v>1.9873417721518987</c:v>
                </c:pt>
                <c:pt idx="24636">
                  <c:v>2.3432835820895521</c:v>
                </c:pt>
                <c:pt idx="24637">
                  <c:v>2.9622641509433962</c:v>
                </c:pt>
                <c:pt idx="24638">
                  <c:v>3.9249999999999998</c:v>
                </c:pt>
                <c:pt idx="24639">
                  <c:v>3.4130434782608696</c:v>
                </c:pt>
                <c:pt idx="24640">
                  <c:v>2.2428571428571429</c:v>
                </c:pt>
                <c:pt idx="24641">
                  <c:v>1.9146341463414633</c:v>
                </c:pt>
                <c:pt idx="24642">
                  <c:v>2.8035714285714284</c:v>
                </c:pt>
                <c:pt idx="24643">
                  <c:v>3.5681818181818183</c:v>
                </c:pt>
                <c:pt idx="24644">
                  <c:v>3.8292682926829267</c:v>
                </c:pt>
                <c:pt idx="24645">
                  <c:v>2.8035714285714284</c:v>
                </c:pt>
                <c:pt idx="24646">
                  <c:v>3.0192307692307692</c:v>
                </c:pt>
                <c:pt idx="24647">
                  <c:v>2.5483870967741935</c:v>
                </c:pt>
                <c:pt idx="24648">
                  <c:v>2.6779661016949152</c:v>
                </c:pt>
                <c:pt idx="24649">
                  <c:v>1.6288659793814433</c:v>
                </c:pt>
                <c:pt idx="24650">
                  <c:v>2.8214285714285716</c:v>
                </c:pt>
                <c:pt idx="24651">
                  <c:v>2.7719298245614037</c:v>
                </c:pt>
                <c:pt idx="24652">
                  <c:v>2.8214285714285716</c:v>
                </c:pt>
                <c:pt idx="24653">
                  <c:v>2.6333333333333333</c:v>
                </c:pt>
                <c:pt idx="24654">
                  <c:v>3.5111111111111111</c:v>
                </c:pt>
                <c:pt idx="24655">
                  <c:v>2.46875</c:v>
                </c:pt>
                <c:pt idx="24656">
                  <c:v>3.2244897959183674</c:v>
                </c:pt>
                <c:pt idx="24657">
                  <c:v>2.1643835616438358</c:v>
                </c:pt>
                <c:pt idx="24658">
                  <c:v>3.5909090909090908</c:v>
                </c:pt>
                <c:pt idx="24659">
                  <c:v>3.0980392156862746</c:v>
                </c:pt>
                <c:pt idx="24660">
                  <c:v>3.6976744186046511</c:v>
                </c:pt>
                <c:pt idx="24661">
                  <c:v>2.6949152542372881</c:v>
                </c:pt>
                <c:pt idx="24662">
                  <c:v>2.12</c:v>
                </c:pt>
                <c:pt idx="24663">
                  <c:v>2.8909090909090911</c:v>
                </c:pt>
                <c:pt idx="24664">
                  <c:v>4.2972972972972974</c:v>
                </c:pt>
                <c:pt idx="24665">
                  <c:v>2.6949152542372881</c:v>
                </c:pt>
                <c:pt idx="24666">
                  <c:v>2.1486486486486487</c:v>
                </c:pt>
                <c:pt idx="24667">
                  <c:v>2.8909090909090911</c:v>
                </c:pt>
                <c:pt idx="24668">
                  <c:v>3.6976744186046511</c:v>
                </c:pt>
                <c:pt idx="24669">
                  <c:v>3.8780487804878048</c:v>
                </c:pt>
                <c:pt idx="24670">
                  <c:v>3.4565217391304346</c:v>
                </c:pt>
                <c:pt idx="24671">
                  <c:v>3.5333333333333332</c:v>
                </c:pt>
                <c:pt idx="24672">
                  <c:v>2.7413793103448274</c:v>
                </c:pt>
                <c:pt idx="24673">
                  <c:v>3</c:v>
                </c:pt>
                <c:pt idx="24674">
                  <c:v>3.2448979591836733</c:v>
                </c:pt>
                <c:pt idx="24675">
                  <c:v>2.9444444444444446</c:v>
                </c:pt>
                <c:pt idx="24676">
                  <c:v>2.1486486486486487</c:v>
                </c:pt>
                <c:pt idx="24677">
                  <c:v>3.1176470588235294</c:v>
                </c:pt>
                <c:pt idx="24678">
                  <c:v>2.8909090909090911</c:v>
                </c:pt>
                <c:pt idx="24679">
                  <c:v>2.2714285714285714</c:v>
                </c:pt>
                <c:pt idx="24680">
                  <c:v>4.2972972972972974</c:v>
                </c:pt>
                <c:pt idx="24681">
                  <c:v>3.4565217391304346</c:v>
                </c:pt>
                <c:pt idx="24682">
                  <c:v>2.6949152542372881</c:v>
                </c:pt>
                <c:pt idx="24683">
                  <c:v>3.6363636363636362</c:v>
                </c:pt>
                <c:pt idx="24684">
                  <c:v>3.3333333333333335</c:v>
                </c:pt>
                <c:pt idx="24685">
                  <c:v>2.9090909090909092</c:v>
                </c:pt>
                <c:pt idx="24686">
                  <c:v>3.2653061224489797</c:v>
                </c:pt>
                <c:pt idx="24687">
                  <c:v>3.2</c:v>
                </c:pt>
                <c:pt idx="24688">
                  <c:v>3.2653061224489797</c:v>
                </c:pt>
                <c:pt idx="24689">
                  <c:v>2.807017543859649</c:v>
                </c:pt>
                <c:pt idx="24690">
                  <c:v>2.7586206896551726</c:v>
                </c:pt>
                <c:pt idx="24691">
                  <c:v>2.6666666666666665</c:v>
                </c:pt>
                <c:pt idx="24692">
                  <c:v>3.4782608695652173</c:v>
                </c:pt>
                <c:pt idx="24693">
                  <c:v>3.2</c:v>
                </c:pt>
                <c:pt idx="24694">
                  <c:v>3.6666666666666665</c:v>
                </c:pt>
                <c:pt idx="24695">
                  <c:v>3.2653061224489797</c:v>
                </c:pt>
                <c:pt idx="24696">
                  <c:v>4.2105263157894735</c:v>
                </c:pt>
                <c:pt idx="24697">
                  <c:v>2.9090909090909092</c:v>
                </c:pt>
                <c:pt idx="24698">
                  <c:v>2.0253164556962027</c:v>
                </c:pt>
                <c:pt idx="24699">
                  <c:v>4.2105263157894735</c:v>
                </c:pt>
                <c:pt idx="24700">
                  <c:v>3.4782608695652173</c:v>
                </c:pt>
                <c:pt idx="24701">
                  <c:v>2.8571428571428572</c:v>
                </c:pt>
                <c:pt idx="24702">
                  <c:v>1.5533980582524272</c:v>
                </c:pt>
                <c:pt idx="24703">
                  <c:v>2.5806451612903225</c:v>
                </c:pt>
                <c:pt idx="24704">
                  <c:v>3.2857142857142856</c:v>
                </c:pt>
                <c:pt idx="24705">
                  <c:v>3.7441860465116279</c:v>
                </c:pt>
                <c:pt idx="24706">
                  <c:v>3.5777777777777779</c:v>
                </c:pt>
                <c:pt idx="24707">
                  <c:v>1.5631067961165048</c:v>
                </c:pt>
                <c:pt idx="24708">
                  <c:v>3.3541666666666665</c:v>
                </c:pt>
                <c:pt idx="24709">
                  <c:v>1.6262626262626263</c:v>
                </c:pt>
                <c:pt idx="24710">
                  <c:v>2.639344262295082</c:v>
                </c:pt>
                <c:pt idx="24711">
                  <c:v>3.4255319148936172</c:v>
                </c:pt>
                <c:pt idx="24712">
                  <c:v>3.1568627450980391</c:v>
                </c:pt>
                <c:pt idx="24713">
                  <c:v>3.6590909090909092</c:v>
                </c:pt>
                <c:pt idx="24714">
                  <c:v>3.22</c:v>
                </c:pt>
                <c:pt idx="24715">
                  <c:v>1.2014925373134329</c:v>
                </c:pt>
                <c:pt idx="24716">
                  <c:v>3.0566037735849059</c:v>
                </c:pt>
                <c:pt idx="24717">
                  <c:v>3.24</c:v>
                </c:pt>
                <c:pt idx="24718">
                  <c:v>3.375</c:v>
                </c:pt>
                <c:pt idx="24719">
                  <c:v>3.1153846153846154</c:v>
                </c:pt>
                <c:pt idx="24720">
                  <c:v>2.3823529411764706</c:v>
                </c:pt>
                <c:pt idx="24721">
                  <c:v>2.7931034482758621</c:v>
                </c:pt>
                <c:pt idx="24722">
                  <c:v>2.6129032258064515</c:v>
                </c:pt>
                <c:pt idx="24723">
                  <c:v>2.6557377049180326</c:v>
                </c:pt>
                <c:pt idx="24724">
                  <c:v>2.9454545454545453</c:v>
                </c:pt>
                <c:pt idx="24725">
                  <c:v>4.3783783783783781</c:v>
                </c:pt>
                <c:pt idx="24726">
                  <c:v>3.7674418604651163</c:v>
                </c:pt>
                <c:pt idx="24727">
                  <c:v>2.6129032258064515</c:v>
                </c:pt>
                <c:pt idx="24728">
                  <c:v>2.4923076923076923</c:v>
                </c:pt>
                <c:pt idx="24729">
                  <c:v>3.1153846153846154</c:v>
                </c:pt>
                <c:pt idx="24730">
                  <c:v>3.6818181818181817</c:v>
                </c:pt>
                <c:pt idx="24731">
                  <c:v>3.5217391304347827</c:v>
                </c:pt>
                <c:pt idx="24732">
                  <c:v>3.1153846153846154</c:v>
                </c:pt>
                <c:pt idx="24733">
                  <c:v>3.6818181818181817</c:v>
                </c:pt>
                <c:pt idx="24734">
                  <c:v>2.5714285714285716</c:v>
                </c:pt>
                <c:pt idx="24735">
                  <c:v>3.375</c:v>
                </c:pt>
                <c:pt idx="24736">
                  <c:v>2.1447368421052633</c:v>
                </c:pt>
                <c:pt idx="24737">
                  <c:v>3.7045454545454546</c:v>
                </c:pt>
                <c:pt idx="24738">
                  <c:v>3.0185185185185186</c:v>
                </c:pt>
                <c:pt idx="24739">
                  <c:v>3.0754716981132075</c:v>
                </c:pt>
                <c:pt idx="24740">
                  <c:v>3.7906976744186047</c:v>
                </c:pt>
                <c:pt idx="24741">
                  <c:v>3.4680851063829787</c:v>
                </c:pt>
                <c:pt idx="24742">
                  <c:v>3.3958333333333335</c:v>
                </c:pt>
                <c:pt idx="24743">
                  <c:v>4.7941176470588234</c:v>
                </c:pt>
                <c:pt idx="24744">
                  <c:v>3.7906976744186047</c:v>
                </c:pt>
                <c:pt idx="24745">
                  <c:v>3.0185185185185186</c:v>
                </c:pt>
                <c:pt idx="24746">
                  <c:v>3.26</c:v>
                </c:pt>
                <c:pt idx="24747">
                  <c:v>3.0754716981132075</c:v>
                </c:pt>
                <c:pt idx="24748">
                  <c:v>2.36231884057971</c:v>
                </c:pt>
                <c:pt idx="24749">
                  <c:v>3.9047619047619047</c:v>
                </c:pt>
                <c:pt idx="24750">
                  <c:v>3.4893617021276597</c:v>
                </c:pt>
                <c:pt idx="24751">
                  <c:v>3.0370370370370372</c:v>
                </c:pt>
                <c:pt idx="24752">
                  <c:v>3.8139534883720931</c:v>
                </c:pt>
                <c:pt idx="24753">
                  <c:v>2.9818181818181819</c:v>
                </c:pt>
                <c:pt idx="24754">
                  <c:v>2.4848484848484849</c:v>
                </c:pt>
                <c:pt idx="24755">
                  <c:v>1.8426966292134832</c:v>
                </c:pt>
                <c:pt idx="24756">
                  <c:v>2.3768115942028984</c:v>
                </c:pt>
                <c:pt idx="24757">
                  <c:v>2.9818181818181819</c:v>
                </c:pt>
                <c:pt idx="24758">
                  <c:v>3.0370370370370372</c:v>
                </c:pt>
                <c:pt idx="24759">
                  <c:v>3.6444444444444444</c:v>
                </c:pt>
                <c:pt idx="24760">
                  <c:v>2.7796610169491527</c:v>
                </c:pt>
                <c:pt idx="24761">
                  <c:v>3.0370370370370372</c:v>
                </c:pt>
                <c:pt idx="24762">
                  <c:v>2.6885245901639343</c:v>
                </c:pt>
                <c:pt idx="24763">
                  <c:v>2.8275862068965516</c:v>
                </c:pt>
                <c:pt idx="24764">
                  <c:v>3.7272727272727271</c:v>
                </c:pt>
                <c:pt idx="24765">
                  <c:v>2.9818181818181819</c:v>
                </c:pt>
                <c:pt idx="24766">
                  <c:v>1.9473684210526316</c:v>
                </c:pt>
                <c:pt idx="24767">
                  <c:v>3.5652173913043477</c:v>
                </c:pt>
                <c:pt idx="24768">
                  <c:v>3.28</c:v>
                </c:pt>
                <c:pt idx="24769">
                  <c:v>3.9047619047619047</c:v>
                </c:pt>
                <c:pt idx="24770">
                  <c:v>1.64</c:v>
                </c:pt>
                <c:pt idx="24771">
                  <c:v>3.4166666666666665</c:v>
                </c:pt>
                <c:pt idx="24772">
                  <c:v>2.9818181818181819</c:v>
                </c:pt>
                <c:pt idx="24773">
                  <c:v>1.8222222222222222</c:v>
                </c:pt>
                <c:pt idx="24774">
                  <c:v>2.8275862068965516</c:v>
                </c:pt>
                <c:pt idx="24775">
                  <c:v>1.5769230769230769</c:v>
                </c:pt>
                <c:pt idx="24776">
                  <c:v>2.6031746031746033</c:v>
                </c:pt>
                <c:pt idx="24777">
                  <c:v>3.3673469387755102</c:v>
                </c:pt>
                <c:pt idx="24778">
                  <c:v>2.7966101694915255</c:v>
                </c:pt>
                <c:pt idx="24779">
                  <c:v>3.8372093023255816</c:v>
                </c:pt>
                <c:pt idx="24780">
                  <c:v>1.6666666666666667</c:v>
                </c:pt>
                <c:pt idx="24781">
                  <c:v>3.5869565217391304</c:v>
                </c:pt>
                <c:pt idx="24782">
                  <c:v>2.8448275862068964</c:v>
                </c:pt>
                <c:pt idx="24783">
                  <c:v>3.1730769230769229</c:v>
                </c:pt>
                <c:pt idx="24784">
                  <c:v>2.8448275862068964</c:v>
                </c:pt>
                <c:pt idx="24785">
                  <c:v>1.5277777777777777</c:v>
                </c:pt>
                <c:pt idx="24786">
                  <c:v>3.3673469387755102</c:v>
                </c:pt>
                <c:pt idx="24787">
                  <c:v>3.2352941176470589</c:v>
                </c:pt>
                <c:pt idx="24788">
                  <c:v>3.5106382978723403</c:v>
                </c:pt>
                <c:pt idx="24789">
                  <c:v>3.75</c:v>
                </c:pt>
                <c:pt idx="24790">
                  <c:v>2.6190476190476191</c:v>
                </c:pt>
                <c:pt idx="24791">
                  <c:v>4.024390243902439</c:v>
                </c:pt>
                <c:pt idx="24792">
                  <c:v>3.6666666666666665</c:v>
                </c:pt>
                <c:pt idx="24793">
                  <c:v>2.5384615384615383</c:v>
                </c:pt>
                <c:pt idx="24794">
                  <c:v>3</c:v>
                </c:pt>
                <c:pt idx="24795">
                  <c:v>3.1923076923076925</c:v>
                </c:pt>
                <c:pt idx="24796">
                  <c:v>3.074074074074074</c:v>
                </c:pt>
                <c:pt idx="24797">
                  <c:v>4.1500000000000004</c:v>
                </c:pt>
                <c:pt idx="24798">
                  <c:v>3.3877551020408165</c:v>
                </c:pt>
                <c:pt idx="24799">
                  <c:v>3.32</c:v>
                </c:pt>
                <c:pt idx="24800">
                  <c:v>3.2549019607843137</c:v>
                </c:pt>
                <c:pt idx="24801">
                  <c:v>3.0181818181818181</c:v>
                </c:pt>
                <c:pt idx="24802">
                  <c:v>2.721311475409836</c:v>
                </c:pt>
                <c:pt idx="24803">
                  <c:v>2.721311475409836</c:v>
                </c:pt>
                <c:pt idx="24804">
                  <c:v>3.32</c:v>
                </c:pt>
                <c:pt idx="24805">
                  <c:v>3.1320754716981134</c:v>
                </c:pt>
                <c:pt idx="24806">
                  <c:v>3.5319148936170213</c:v>
                </c:pt>
                <c:pt idx="24807">
                  <c:v>2.9642857142857144</c:v>
                </c:pt>
                <c:pt idx="24808">
                  <c:v>3.074074074074074</c:v>
                </c:pt>
                <c:pt idx="24809">
                  <c:v>3.5319148936170213</c:v>
                </c:pt>
                <c:pt idx="24810">
                  <c:v>2.1012658227848102</c:v>
                </c:pt>
                <c:pt idx="24811">
                  <c:v>2.9642857142857144</c:v>
                </c:pt>
                <c:pt idx="24812">
                  <c:v>2.5151515151515151</c:v>
                </c:pt>
                <c:pt idx="24813">
                  <c:v>2.5151515151515151</c:v>
                </c:pt>
                <c:pt idx="24814">
                  <c:v>2.7666666666666666</c:v>
                </c:pt>
                <c:pt idx="24815">
                  <c:v>4.1500000000000004</c:v>
                </c:pt>
                <c:pt idx="24816">
                  <c:v>3.2745098039215685</c:v>
                </c:pt>
                <c:pt idx="24817">
                  <c:v>2.5692307692307694</c:v>
                </c:pt>
                <c:pt idx="24818">
                  <c:v>3.0363636363636362</c:v>
                </c:pt>
                <c:pt idx="24819">
                  <c:v>3.6304347826086958</c:v>
                </c:pt>
                <c:pt idx="24820">
                  <c:v>3.1509433962264151</c:v>
                </c:pt>
                <c:pt idx="24821">
                  <c:v>3.7954545454545454</c:v>
                </c:pt>
                <c:pt idx="24822">
                  <c:v>3.9761904761904763</c:v>
                </c:pt>
                <c:pt idx="24823">
                  <c:v>2.9298245614035086</c:v>
                </c:pt>
                <c:pt idx="24824">
                  <c:v>3.7954545454545454</c:v>
                </c:pt>
                <c:pt idx="24825">
                  <c:v>3.0363636363636362</c:v>
                </c:pt>
                <c:pt idx="24826">
                  <c:v>2.7833333333333332</c:v>
                </c:pt>
                <c:pt idx="24827">
                  <c:v>2.7833333333333332</c:v>
                </c:pt>
                <c:pt idx="24828">
                  <c:v>2.693548387096774</c:v>
                </c:pt>
                <c:pt idx="24829">
                  <c:v>3.0363636363636362</c:v>
                </c:pt>
                <c:pt idx="24830">
                  <c:v>2.3194444444444446</c:v>
                </c:pt>
                <c:pt idx="24831">
                  <c:v>3.7954545454545454</c:v>
                </c:pt>
                <c:pt idx="24832">
                  <c:v>2.5303030303030303</c:v>
                </c:pt>
                <c:pt idx="24833">
                  <c:v>2.737704918032787</c:v>
                </c:pt>
                <c:pt idx="24834">
                  <c:v>2.737704918032787</c:v>
                </c:pt>
                <c:pt idx="24835">
                  <c:v>2.7833333333333332</c:v>
                </c:pt>
                <c:pt idx="24836">
                  <c:v>2.737704918032787</c:v>
                </c:pt>
                <c:pt idx="24837">
                  <c:v>2.9298245614035086</c:v>
                </c:pt>
                <c:pt idx="24838">
                  <c:v>2.4925373134328357</c:v>
                </c:pt>
                <c:pt idx="24839">
                  <c:v>1.8977272727272727</c:v>
                </c:pt>
                <c:pt idx="24840">
                  <c:v>2.0487804878048781</c:v>
                </c:pt>
                <c:pt idx="24841">
                  <c:v>2.7540983606557377</c:v>
                </c:pt>
                <c:pt idx="24842">
                  <c:v>3.1698113207547172</c:v>
                </c:pt>
                <c:pt idx="24843">
                  <c:v>2.9473684210526314</c:v>
                </c:pt>
                <c:pt idx="24844">
                  <c:v>3.4285714285714284</c:v>
                </c:pt>
                <c:pt idx="24845">
                  <c:v>2.2702702702702702</c:v>
                </c:pt>
                <c:pt idx="24846">
                  <c:v>3.4285714285714284</c:v>
                </c:pt>
                <c:pt idx="24847">
                  <c:v>2.2400000000000002</c:v>
                </c:pt>
                <c:pt idx="24848">
                  <c:v>2.625</c:v>
                </c:pt>
                <c:pt idx="24849">
                  <c:v>3.0545454545454547</c:v>
                </c:pt>
                <c:pt idx="24850">
                  <c:v>3.0545454545454547</c:v>
                </c:pt>
                <c:pt idx="24851">
                  <c:v>2.5846153846153848</c:v>
                </c:pt>
                <c:pt idx="24852">
                  <c:v>4.4210526315789478</c:v>
                </c:pt>
                <c:pt idx="24853">
                  <c:v>2.9473684210526314</c:v>
                </c:pt>
                <c:pt idx="24854">
                  <c:v>3.652173913043478</c:v>
                </c:pt>
                <c:pt idx="24855">
                  <c:v>3.9069767441860463</c:v>
                </c:pt>
                <c:pt idx="24856">
                  <c:v>2.5846153846153848</c:v>
                </c:pt>
                <c:pt idx="24857">
                  <c:v>2.5606060606060606</c:v>
                </c:pt>
                <c:pt idx="24858">
                  <c:v>3.0727272727272728</c:v>
                </c:pt>
                <c:pt idx="24859">
                  <c:v>3.38</c:v>
                </c:pt>
                <c:pt idx="24860">
                  <c:v>3.0727272727272728</c:v>
                </c:pt>
                <c:pt idx="24861">
                  <c:v>3.1886792452830188</c:v>
                </c:pt>
                <c:pt idx="24862">
                  <c:v>3.8409090909090908</c:v>
                </c:pt>
                <c:pt idx="24863">
                  <c:v>2.8644067796610169</c:v>
                </c:pt>
                <c:pt idx="24864">
                  <c:v>3.25</c:v>
                </c:pt>
                <c:pt idx="24865">
                  <c:v>3.38</c:v>
                </c:pt>
                <c:pt idx="24866">
                  <c:v>3.6739130434782608</c:v>
                </c:pt>
                <c:pt idx="24867">
                  <c:v>1.7604166666666667</c:v>
                </c:pt>
                <c:pt idx="24868">
                  <c:v>2.725806451612903</c:v>
                </c:pt>
                <c:pt idx="24869">
                  <c:v>3.7555555555555555</c:v>
                </c:pt>
                <c:pt idx="24870">
                  <c:v>4.2249999999999996</c:v>
                </c:pt>
                <c:pt idx="24871">
                  <c:v>3.7555555555555555</c:v>
                </c:pt>
                <c:pt idx="24872">
                  <c:v>3.5957446808510638</c:v>
                </c:pt>
                <c:pt idx="24873">
                  <c:v>3.5416666666666665</c:v>
                </c:pt>
                <c:pt idx="24874">
                  <c:v>2</c:v>
                </c:pt>
                <c:pt idx="24875">
                  <c:v>2.7868852459016393</c:v>
                </c:pt>
                <c:pt idx="24876">
                  <c:v>3.0357142857142856</c:v>
                </c:pt>
                <c:pt idx="24877">
                  <c:v>2.7868852459016393</c:v>
                </c:pt>
                <c:pt idx="24878">
                  <c:v>2.6984126984126986</c:v>
                </c:pt>
                <c:pt idx="24879">
                  <c:v>3.5416666666666665</c:v>
                </c:pt>
                <c:pt idx="24880">
                  <c:v>3.4693877551020407</c:v>
                </c:pt>
                <c:pt idx="24881">
                  <c:v>2.8333333333333335</c:v>
                </c:pt>
                <c:pt idx="24882">
                  <c:v>3.6170212765957448</c:v>
                </c:pt>
                <c:pt idx="24883">
                  <c:v>3.2075471698113209</c:v>
                </c:pt>
                <c:pt idx="24884">
                  <c:v>3.2692307692307692</c:v>
                </c:pt>
                <c:pt idx="24885">
                  <c:v>2.8813559322033897</c:v>
                </c:pt>
                <c:pt idx="24886">
                  <c:v>3.4</c:v>
                </c:pt>
                <c:pt idx="24887">
                  <c:v>2.2972972972972974</c:v>
                </c:pt>
                <c:pt idx="24888">
                  <c:v>3.0909090909090908</c:v>
                </c:pt>
                <c:pt idx="24889">
                  <c:v>2.8813559322033897</c:v>
                </c:pt>
                <c:pt idx="24890">
                  <c:v>3.0909090909090908</c:v>
                </c:pt>
                <c:pt idx="24891">
                  <c:v>3.4</c:v>
                </c:pt>
                <c:pt idx="24892">
                  <c:v>4.25</c:v>
                </c:pt>
                <c:pt idx="24893">
                  <c:v>2.8983050847457625</c:v>
                </c:pt>
                <c:pt idx="24894">
                  <c:v>3.1090909090909089</c:v>
                </c:pt>
                <c:pt idx="24895">
                  <c:v>3.9767441860465116</c:v>
                </c:pt>
                <c:pt idx="24896">
                  <c:v>2.2799999999999998</c:v>
                </c:pt>
                <c:pt idx="24897">
                  <c:v>3.2264150943396226</c:v>
                </c:pt>
                <c:pt idx="24898">
                  <c:v>4.0714285714285712</c:v>
                </c:pt>
                <c:pt idx="24899">
                  <c:v>2.671875</c:v>
                </c:pt>
                <c:pt idx="24900">
                  <c:v>3.6382978723404253</c:v>
                </c:pt>
                <c:pt idx="24901">
                  <c:v>3.489795918367347</c:v>
                </c:pt>
                <c:pt idx="24902">
                  <c:v>2.5909090909090908</c:v>
                </c:pt>
                <c:pt idx="24903">
                  <c:v>2.5522388059701493</c:v>
                </c:pt>
                <c:pt idx="24904">
                  <c:v>1.8191489361702127</c:v>
                </c:pt>
                <c:pt idx="24905">
                  <c:v>2.7580645161290325</c:v>
                </c:pt>
                <c:pt idx="24906">
                  <c:v>3.2264150943396226</c:v>
                </c:pt>
                <c:pt idx="24907">
                  <c:v>3.8</c:v>
                </c:pt>
                <c:pt idx="24908">
                  <c:v>3.1090909090909089</c:v>
                </c:pt>
                <c:pt idx="24909">
                  <c:v>3.6595744680851063</c:v>
                </c:pt>
                <c:pt idx="24910">
                  <c:v>3.8222222222222224</c:v>
                </c:pt>
                <c:pt idx="24911">
                  <c:v>4.1951219512195124</c:v>
                </c:pt>
                <c:pt idx="24912">
                  <c:v>3.0175438596491229</c:v>
                </c:pt>
                <c:pt idx="24913">
                  <c:v>3.3725490196078431</c:v>
                </c:pt>
                <c:pt idx="24914">
                  <c:v>3.2452830188679247</c:v>
                </c:pt>
                <c:pt idx="24915">
                  <c:v>3.0714285714285716</c:v>
                </c:pt>
                <c:pt idx="24916">
                  <c:v>2.6875</c:v>
                </c:pt>
                <c:pt idx="24917">
                  <c:v>2.819672131147541</c:v>
                </c:pt>
                <c:pt idx="24918">
                  <c:v>3.510204081632653</c:v>
                </c:pt>
                <c:pt idx="24919">
                  <c:v>3.1851851851851851</c:v>
                </c:pt>
                <c:pt idx="24920">
                  <c:v>2.9655172413793105</c:v>
                </c:pt>
                <c:pt idx="24921">
                  <c:v>3.510204081632653</c:v>
                </c:pt>
                <c:pt idx="24922">
                  <c:v>3.8444444444444446</c:v>
                </c:pt>
                <c:pt idx="24923">
                  <c:v>3.0350877192982457</c:v>
                </c:pt>
                <c:pt idx="24924">
                  <c:v>2.0116279069767442</c:v>
                </c:pt>
                <c:pt idx="24925">
                  <c:v>1.2814814814814814</c:v>
                </c:pt>
                <c:pt idx="24926">
                  <c:v>3.46</c:v>
                </c:pt>
                <c:pt idx="24927">
                  <c:v>2.7903225806451615</c:v>
                </c:pt>
                <c:pt idx="24928">
                  <c:v>2.6212121212121211</c:v>
                </c:pt>
                <c:pt idx="24929">
                  <c:v>3.7608695652173911</c:v>
                </c:pt>
                <c:pt idx="24930">
                  <c:v>2.8833333333333333</c:v>
                </c:pt>
                <c:pt idx="24931">
                  <c:v>3.2641509433962264</c:v>
                </c:pt>
                <c:pt idx="24932">
                  <c:v>2.8833333333333333</c:v>
                </c:pt>
                <c:pt idx="24933">
                  <c:v>2.1625000000000001</c:v>
                </c:pt>
                <c:pt idx="24934">
                  <c:v>3.3269230769230771</c:v>
                </c:pt>
                <c:pt idx="24935">
                  <c:v>3.1454545454545455</c:v>
                </c:pt>
                <c:pt idx="24936">
                  <c:v>2.2179487179487181</c:v>
                </c:pt>
                <c:pt idx="24937">
                  <c:v>2.4714285714285715</c:v>
                </c:pt>
                <c:pt idx="24938">
                  <c:v>3.6041666666666665</c:v>
                </c:pt>
                <c:pt idx="24939">
                  <c:v>3.625</c:v>
                </c:pt>
                <c:pt idx="24940">
                  <c:v>2.9491525423728815</c:v>
                </c:pt>
                <c:pt idx="24941">
                  <c:v>3.2830188679245285</c:v>
                </c:pt>
                <c:pt idx="24942">
                  <c:v>2.9491525423728815</c:v>
                </c:pt>
                <c:pt idx="24943">
                  <c:v>2.7619047619047619</c:v>
                </c:pt>
                <c:pt idx="24944">
                  <c:v>2.0470588235294116</c:v>
                </c:pt>
                <c:pt idx="24945">
                  <c:v>2.5588235294117645</c:v>
                </c:pt>
                <c:pt idx="24946">
                  <c:v>2.9491525423728815</c:v>
                </c:pt>
                <c:pt idx="24947">
                  <c:v>3.1071428571428572</c:v>
                </c:pt>
                <c:pt idx="24948">
                  <c:v>2.71875</c:v>
                </c:pt>
                <c:pt idx="24949">
                  <c:v>3.7826086956521738</c:v>
                </c:pt>
                <c:pt idx="24950">
                  <c:v>4.0465116279069768</c:v>
                </c:pt>
                <c:pt idx="24951">
                  <c:v>1.6571428571428573</c:v>
                </c:pt>
                <c:pt idx="24952">
                  <c:v>2.9491525423728815</c:v>
                </c:pt>
                <c:pt idx="24953">
                  <c:v>2.8524590163934427</c:v>
                </c:pt>
                <c:pt idx="24954">
                  <c:v>3.2222222222222223</c:v>
                </c:pt>
                <c:pt idx="24955">
                  <c:v>3.1071428571428572</c:v>
                </c:pt>
                <c:pt idx="24956">
                  <c:v>3.48</c:v>
                </c:pt>
                <c:pt idx="24957">
                  <c:v>3.8666666666666667</c:v>
                </c:pt>
                <c:pt idx="24958">
                  <c:v>2.6515151515151514</c:v>
                </c:pt>
                <c:pt idx="24959">
                  <c:v>2.6923076923076925</c:v>
                </c:pt>
                <c:pt idx="24960">
                  <c:v>3.2407407407407409</c:v>
                </c:pt>
                <c:pt idx="24961">
                  <c:v>2.3648648648648649</c:v>
                </c:pt>
                <c:pt idx="24962">
                  <c:v>3.9772727272727271</c:v>
                </c:pt>
                <c:pt idx="24963">
                  <c:v>2.9661016949152543</c:v>
                </c:pt>
                <c:pt idx="24964">
                  <c:v>2.9166666666666665</c:v>
                </c:pt>
                <c:pt idx="24965">
                  <c:v>2.9166666666666665</c:v>
                </c:pt>
                <c:pt idx="24966">
                  <c:v>3.2407407407407409</c:v>
                </c:pt>
                <c:pt idx="24967">
                  <c:v>3.125</c:v>
                </c:pt>
                <c:pt idx="24968">
                  <c:v>2.6119402985074629</c:v>
                </c:pt>
                <c:pt idx="24969">
                  <c:v>4.2682926829268295</c:v>
                </c:pt>
                <c:pt idx="24970">
                  <c:v>3.3653846153846154</c:v>
                </c:pt>
                <c:pt idx="24971">
                  <c:v>1.7156862745098038</c:v>
                </c:pt>
                <c:pt idx="24972">
                  <c:v>3.8888888888888888</c:v>
                </c:pt>
                <c:pt idx="24973">
                  <c:v>3.4313725490196076</c:v>
                </c:pt>
                <c:pt idx="24974">
                  <c:v>2.9661016949152543</c:v>
                </c:pt>
                <c:pt idx="24975">
                  <c:v>3.4313725490196076</c:v>
                </c:pt>
                <c:pt idx="24976">
                  <c:v>3.4509803921568629</c:v>
                </c:pt>
                <c:pt idx="24977">
                  <c:v>3.3846153846153846</c:v>
                </c:pt>
                <c:pt idx="24978">
                  <c:v>3.52</c:v>
                </c:pt>
                <c:pt idx="24979">
                  <c:v>3.3207547169811322</c:v>
                </c:pt>
                <c:pt idx="24980">
                  <c:v>3.7446808510638299</c:v>
                </c:pt>
                <c:pt idx="24981">
                  <c:v>3.4509803921568629</c:v>
                </c:pt>
                <c:pt idx="24982">
                  <c:v>2.9333333333333331</c:v>
                </c:pt>
                <c:pt idx="24983">
                  <c:v>2.9830508474576272</c:v>
                </c:pt>
                <c:pt idx="24984">
                  <c:v>3.6666666666666665</c:v>
                </c:pt>
                <c:pt idx="24985">
                  <c:v>3.4509803921568629</c:v>
                </c:pt>
                <c:pt idx="24986">
                  <c:v>1.5042735042735043</c:v>
                </c:pt>
                <c:pt idx="24987">
                  <c:v>3</c:v>
                </c:pt>
                <c:pt idx="24988">
                  <c:v>2.765625</c:v>
                </c:pt>
                <c:pt idx="24989">
                  <c:v>3</c:v>
                </c:pt>
                <c:pt idx="24990">
                  <c:v>3.847826086956522</c:v>
                </c:pt>
                <c:pt idx="24991">
                  <c:v>2.8095238095238093</c:v>
                </c:pt>
                <c:pt idx="24992">
                  <c:v>2.8095238095238093</c:v>
                </c:pt>
                <c:pt idx="24993">
                  <c:v>2.6417910447761193</c:v>
                </c:pt>
                <c:pt idx="24994">
                  <c:v>2.7230769230769232</c:v>
                </c:pt>
                <c:pt idx="24995">
                  <c:v>3.6122448979591835</c:v>
                </c:pt>
                <c:pt idx="24996">
                  <c:v>3.9333333333333331</c:v>
                </c:pt>
                <c:pt idx="24997">
                  <c:v>2.8548387096774195</c:v>
                </c:pt>
                <c:pt idx="24998">
                  <c:v>3.3396226415094339</c:v>
                </c:pt>
                <c:pt idx="24999">
                  <c:v>3.3396226415094339</c:v>
                </c:pt>
                <c:pt idx="25000">
                  <c:v>2.0344827586206895</c:v>
                </c:pt>
                <c:pt idx="25001">
                  <c:v>3.6122448979591835</c:v>
                </c:pt>
                <c:pt idx="25002">
                  <c:v>2.901639344262295</c:v>
                </c:pt>
                <c:pt idx="25003">
                  <c:v>3.6875</c:v>
                </c:pt>
                <c:pt idx="25004">
                  <c:v>3.2363636363636363</c:v>
                </c:pt>
                <c:pt idx="25005">
                  <c:v>4.1395348837209305</c:v>
                </c:pt>
                <c:pt idx="25006">
                  <c:v>3.4901960784313726</c:v>
                </c:pt>
                <c:pt idx="25007">
                  <c:v>2.8253968253968256</c:v>
                </c:pt>
                <c:pt idx="25008">
                  <c:v>3.56</c:v>
                </c:pt>
                <c:pt idx="25009">
                  <c:v>3.9555555555555557</c:v>
                </c:pt>
                <c:pt idx="25010">
                  <c:v>3.0689655172413794</c:v>
                </c:pt>
                <c:pt idx="25011">
                  <c:v>0</c:v>
                </c:pt>
                <c:pt idx="25012">
                  <c:v>2.9666666666666668</c:v>
                </c:pt>
                <c:pt idx="25013">
                  <c:v>3.2363636363636363</c:v>
                </c:pt>
                <c:pt idx="25014">
                  <c:v>3.1785714285714284</c:v>
                </c:pt>
                <c:pt idx="25015">
                  <c:v>3.0689655172413794</c:v>
                </c:pt>
                <c:pt idx="25016">
                  <c:v>3.8085106382978724</c:v>
                </c:pt>
                <c:pt idx="25017">
                  <c:v>3.58</c:v>
                </c:pt>
                <c:pt idx="25018">
                  <c:v>2.1566265060240966</c:v>
                </c:pt>
                <c:pt idx="25019">
                  <c:v>3.1964285714285716</c:v>
                </c:pt>
                <c:pt idx="25020">
                  <c:v>3.1964285714285716</c:v>
                </c:pt>
                <c:pt idx="25021">
                  <c:v>4.2619047619047619</c:v>
                </c:pt>
                <c:pt idx="25022">
                  <c:v>4.0681818181818183</c:v>
                </c:pt>
                <c:pt idx="25023">
                  <c:v>2.9833333333333334</c:v>
                </c:pt>
                <c:pt idx="25024">
                  <c:v>2.1566265060240966</c:v>
                </c:pt>
                <c:pt idx="25025">
                  <c:v>1.6574074074074074</c:v>
                </c:pt>
                <c:pt idx="25026">
                  <c:v>3.3962264150943398</c:v>
                </c:pt>
                <c:pt idx="25027">
                  <c:v>2.903225806451613</c:v>
                </c:pt>
                <c:pt idx="25028">
                  <c:v>4</c:v>
                </c:pt>
                <c:pt idx="25029">
                  <c:v>1.3043478260869565</c:v>
                </c:pt>
                <c:pt idx="25030">
                  <c:v>3</c:v>
                </c:pt>
                <c:pt idx="25031">
                  <c:v>2.6470588235294117</c:v>
                </c:pt>
                <c:pt idx="25032">
                  <c:v>3.5294117647058822</c:v>
                </c:pt>
                <c:pt idx="25033">
                  <c:v>3.3333333333333335</c:v>
                </c:pt>
                <c:pt idx="25034">
                  <c:v>3.1578947368421053</c:v>
                </c:pt>
                <c:pt idx="25035">
                  <c:v>2.8571428571428572</c:v>
                </c:pt>
                <c:pt idx="25036">
                  <c:v>4</c:v>
                </c:pt>
                <c:pt idx="25037">
                  <c:v>3.2727272727272729</c:v>
                </c:pt>
                <c:pt idx="25038">
                  <c:v>3.4615384615384617</c:v>
                </c:pt>
                <c:pt idx="25039">
                  <c:v>2.9508196721311477</c:v>
                </c:pt>
                <c:pt idx="25040">
                  <c:v>2.734375</c:v>
                </c:pt>
                <c:pt idx="25041">
                  <c:v>3.8297872340425534</c:v>
                </c:pt>
                <c:pt idx="25042">
                  <c:v>3.1578947368421053</c:v>
                </c:pt>
                <c:pt idx="25043">
                  <c:v>2.6086956521739131</c:v>
                </c:pt>
                <c:pt idx="25044">
                  <c:v>3.6734693877551021</c:v>
                </c:pt>
                <c:pt idx="25045">
                  <c:v>3.3333333333333335</c:v>
                </c:pt>
                <c:pt idx="25046">
                  <c:v>2.535211267605634</c:v>
                </c:pt>
                <c:pt idx="25047">
                  <c:v>1.7745098039215685</c:v>
                </c:pt>
                <c:pt idx="25048">
                  <c:v>3.7708333333333335</c:v>
                </c:pt>
                <c:pt idx="25049">
                  <c:v>3.1754385964912282</c:v>
                </c:pt>
                <c:pt idx="25050">
                  <c:v>3.1754385964912282</c:v>
                </c:pt>
                <c:pt idx="25051">
                  <c:v>3.62</c:v>
                </c:pt>
                <c:pt idx="25052">
                  <c:v>2.9193548387096775</c:v>
                </c:pt>
                <c:pt idx="25053">
                  <c:v>3.0166666666666666</c:v>
                </c:pt>
                <c:pt idx="25054">
                  <c:v>3.5490196078431371</c:v>
                </c:pt>
                <c:pt idx="25055">
                  <c:v>2.6617647058823528</c:v>
                </c:pt>
                <c:pt idx="25056">
                  <c:v>2.9672131147540983</c:v>
                </c:pt>
                <c:pt idx="25057">
                  <c:v>4.2093023255813957</c:v>
                </c:pt>
                <c:pt idx="25058">
                  <c:v>3.3518518518518516</c:v>
                </c:pt>
                <c:pt idx="25059">
                  <c:v>3.693877551020408</c:v>
                </c:pt>
                <c:pt idx="25060">
                  <c:v>3.0677966101694913</c:v>
                </c:pt>
                <c:pt idx="25061">
                  <c:v>3.1754385964912282</c:v>
                </c:pt>
                <c:pt idx="25062">
                  <c:v>3.0677966101694913</c:v>
                </c:pt>
                <c:pt idx="25063">
                  <c:v>3.1206896551724137</c:v>
                </c:pt>
                <c:pt idx="25064">
                  <c:v>2.5138888888888888</c:v>
                </c:pt>
                <c:pt idx="25065">
                  <c:v>1.6160714285714286</c:v>
                </c:pt>
                <c:pt idx="25066">
                  <c:v>4.5250000000000004</c:v>
                </c:pt>
                <c:pt idx="25067">
                  <c:v>3.1206896551724137</c:v>
                </c:pt>
                <c:pt idx="25068">
                  <c:v>4.4390243902439028</c:v>
                </c:pt>
                <c:pt idx="25069">
                  <c:v>3.0847457627118646</c:v>
                </c:pt>
                <c:pt idx="25070">
                  <c:v>2</c:v>
                </c:pt>
                <c:pt idx="25071">
                  <c:v>3.0333333333333332</c:v>
                </c:pt>
                <c:pt idx="25072">
                  <c:v>2.84375</c:v>
                </c:pt>
                <c:pt idx="25073">
                  <c:v>3.1379310344827585</c:v>
                </c:pt>
                <c:pt idx="25074">
                  <c:v>2.9836065573770494</c:v>
                </c:pt>
                <c:pt idx="25075">
                  <c:v>3.192982456140351</c:v>
                </c:pt>
                <c:pt idx="25076">
                  <c:v>2.8</c:v>
                </c:pt>
                <c:pt idx="25077">
                  <c:v>3.25</c:v>
                </c:pt>
                <c:pt idx="25078">
                  <c:v>1.8958333333333333</c:v>
                </c:pt>
                <c:pt idx="25079">
                  <c:v>3.9565217391304346</c:v>
                </c:pt>
                <c:pt idx="25080">
                  <c:v>3.0333333333333332</c:v>
                </c:pt>
                <c:pt idx="25081">
                  <c:v>3.2678571428571428</c:v>
                </c:pt>
                <c:pt idx="25082">
                  <c:v>2.103448275862069</c:v>
                </c:pt>
                <c:pt idx="25083">
                  <c:v>2.6911764705882355</c:v>
                </c:pt>
                <c:pt idx="25084">
                  <c:v>3.2678571428571428</c:v>
                </c:pt>
                <c:pt idx="25085">
                  <c:v>2.652173913043478</c:v>
                </c:pt>
                <c:pt idx="25086">
                  <c:v>3.3272727272727272</c:v>
                </c:pt>
                <c:pt idx="25087">
                  <c:v>2.2317073170731709</c:v>
                </c:pt>
                <c:pt idx="25088">
                  <c:v>1.967741935483871</c:v>
                </c:pt>
                <c:pt idx="25089">
                  <c:v>3.1551724137931036</c:v>
                </c:pt>
                <c:pt idx="25090">
                  <c:v>3.2678571428571428</c:v>
                </c:pt>
                <c:pt idx="25091">
                  <c:v>2.2592592592592591</c:v>
                </c:pt>
                <c:pt idx="25092">
                  <c:v>2.2048192771084336</c:v>
                </c:pt>
                <c:pt idx="25093">
                  <c:v>2.9047619047619047</c:v>
                </c:pt>
                <c:pt idx="25094">
                  <c:v>4.0666666666666664</c:v>
                </c:pt>
                <c:pt idx="25095">
                  <c:v>2.9516129032258065</c:v>
                </c:pt>
                <c:pt idx="25096">
                  <c:v>3.3846153846153846</c:v>
                </c:pt>
                <c:pt idx="25097">
                  <c:v>3.2105263157894739</c:v>
                </c:pt>
                <c:pt idx="25098">
                  <c:v>3.1551724137931036</c:v>
                </c:pt>
                <c:pt idx="25099">
                  <c:v>2.652173913043478</c:v>
                </c:pt>
                <c:pt idx="25100">
                  <c:v>3.3272727272727272</c:v>
                </c:pt>
                <c:pt idx="25101">
                  <c:v>2.9047619047619047</c:v>
                </c:pt>
                <c:pt idx="25102">
                  <c:v>2.9206349206349205</c:v>
                </c:pt>
                <c:pt idx="25103">
                  <c:v>3.0666666666666669</c:v>
                </c:pt>
                <c:pt idx="25104">
                  <c:v>4.4878048780487809</c:v>
                </c:pt>
                <c:pt idx="25105">
                  <c:v>1.8969072164948453</c:v>
                </c:pt>
                <c:pt idx="25106">
                  <c:v>2.5205479452054793</c:v>
                </c:pt>
                <c:pt idx="25107">
                  <c:v>3.0163934426229506</c:v>
                </c:pt>
                <c:pt idx="25108">
                  <c:v>1.978494623655914</c:v>
                </c:pt>
                <c:pt idx="25109">
                  <c:v>2.7692307692307692</c:v>
                </c:pt>
                <c:pt idx="25110">
                  <c:v>4.4878048780487809</c:v>
                </c:pt>
                <c:pt idx="25111">
                  <c:v>2.6666666666666665</c:v>
                </c:pt>
                <c:pt idx="25112">
                  <c:v>3.4074074074074074</c:v>
                </c:pt>
                <c:pt idx="25113">
                  <c:v>2.681159420289855</c:v>
                </c:pt>
                <c:pt idx="25114">
                  <c:v>5.6060606060606064</c:v>
                </c:pt>
                <c:pt idx="25115">
                  <c:v>3.7755102040816326</c:v>
                </c:pt>
                <c:pt idx="25116">
                  <c:v>3.5576923076923075</c:v>
                </c:pt>
                <c:pt idx="25117">
                  <c:v>3.0327868852459017</c:v>
                </c:pt>
                <c:pt idx="25118">
                  <c:v>2.1764705882352939</c:v>
                </c:pt>
                <c:pt idx="25119">
                  <c:v>3.0833333333333335</c:v>
                </c:pt>
                <c:pt idx="25120">
                  <c:v>3.8541666666666665</c:v>
                </c:pt>
                <c:pt idx="25121">
                  <c:v>3.1355932203389831</c:v>
                </c:pt>
                <c:pt idx="25122">
                  <c:v>2.890625</c:v>
                </c:pt>
                <c:pt idx="25123">
                  <c:v>3.6274509803921569</c:v>
                </c:pt>
                <c:pt idx="25124">
                  <c:v>3.7755102040816326</c:v>
                </c:pt>
                <c:pt idx="25125">
                  <c:v>3.4905660377358489</c:v>
                </c:pt>
                <c:pt idx="25126">
                  <c:v>3.3035714285714284</c:v>
                </c:pt>
                <c:pt idx="25127">
                  <c:v>3.7</c:v>
                </c:pt>
                <c:pt idx="25128">
                  <c:v>4.1111111111111107</c:v>
                </c:pt>
                <c:pt idx="25129">
                  <c:v>3.3818181818181818</c:v>
                </c:pt>
                <c:pt idx="25130">
                  <c:v>3.3214285714285716</c:v>
                </c:pt>
                <c:pt idx="25131">
                  <c:v>2.2409638554216866</c:v>
                </c:pt>
                <c:pt idx="25132">
                  <c:v>2.7352941176470589</c:v>
                </c:pt>
                <c:pt idx="25133">
                  <c:v>1.603448275862069</c:v>
                </c:pt>
                <c:pt idx="25134">
                  <c:v>2.5833333333333335</c:v>
                </c:pt>
                <c:pt idx="25135">
                  <c:v>3.4444444444444446</c:v>
                </c:pt>
                <c:pt idx="25136">
                  <c:v>3</c:v>
                </c:pt>
                <c:pt idx="25137">
                  <c:v>2.0217391304347827</c:v>
                </c:pt>
                <c:pt idx="25138">
                  <c:v>2.9523809523809526</c:v>
                </c:pt>
                <c:pt idx="25139">
                  <c:v>3.795918367346939</c:v>
                </c:pt>
                <c:pt idx="25140">
                  <c:v>3.2068965517241379</c:v>
                </c:pt>
                <c:pt idx="25141">
                  <c:v>2.0439560439560438</c:v>
                </c:pt>
                <c:pt idx="25142">
                  <c:v>2.8615384615384616</c:v>
                </c:pt>
                <c:pt idx="25143">
                  <c:v>2.3544303797468356</c:v>
                </c:pt>
                <c:pt idx="25144">
                  <c:v>2.6956521739130435</c:v>
                </c:pt>
                <c:pt idx="25145">
                  <c:v>2.8181818181818183</c:v>
                </c:pt>
                <c:pt idx="25146">
                  <c:v>2.7761194029850746</c:v>
                </c:pt>
                <c:pt idx="25147">
                  <c:v>3.3214285714285716</c:v>
                </c:pt>
                <c:pt idx="25148">
                  <c:v>3.5769230769230771</c:v>
                </c:pt>
                <c:pt idx="25149">
                  <c:v>1.7222222222222223</c:v>
                </c:pt>
                <c:pt idx="25150">
                  <c:v>3.875</c:v>
                </c:pt>
                <c:pt idx="25151">
                  <c:v>2.4155844155844157</c:v>
                </c:pt>
                <c:pt idx="25152">
                  <c:v>4.0652173913043477</c:v>
                </c:pt>
                <c:pt idx="25153">
                  <c:v>3.6666666666666665</c:v>
                </c:pt>
                <c:pt idx="25154">
                  <c:v>2.9682539682539684</c:v>
                </c:pt>
                <c:pt idx="25155">
                  <c:v>4.0652173913043477</c:v>
                </c:pt>
                <c:pt idx="25156">
                  <c:v>2.5270270270270272</c:v>
                </c:pt>
                <c:pt idx="25157">
                  <c:v>4.5609756097560972</c:v>
                </c:pt>
                <c:pt idx="25158">
                  <c:v>3.74</c:v>
                </c:pt>
                <c:pt idx="25159">
                  <c:v>2.8769230769230769</c:v>
                </c:pt>
                <c:pt idx="25160">
                  <c:v>4.25</c:v>
                </c:pt>
                <c:pt idx="25161">
                  <c:v>2.75</c:v>
                </c:pt>
                <c:pt idx="25162">
                  <c:v>3.5283018867924527</c:v>
                </c:pt>
                <c:pt idx="25163">
                  <c:v>2.9682539682539684</c:v>
                </c:pt>
                <c:pt idx="25164">
                  <c:v>2.8333333333333335</c:v>
                </c:pt>
                <c:pt idx="25165">
                  <c:v>3.3392857142857144</c:v>
                </c:pt>
                <c:pt idx="25166">
                  <c:v>3.1694915254237288</c:v>
                </c:pt>
                <c:pt idx="25167">
                  <c:v>3.74</c:v>
                </c:pt>
                <c:pt idx="25168">
                  <c:v>2.75</c:v>
                </c:pt>
                <c:pt idx="25169">
                  <c:v>3.0161290322580645</c:v>
                </c:pt>
                <c:pt idx="25170">
                  <c:v>2.6857142857142855</c:v>
                </c:pt>
                <c:pt idx="25171">
                  <c:v>3.032258064516129</c:v>
                </c:pt>
                <c:pt idx="25172">
                  <c:v>3.418181818181818</c:v>
                </c:pt>
                <c:pt idx="25173">
                  <c:v>3.081967213114754</c:v>
                </c:pt>
                <c:pt idx="25174">
                  <c:v>3.2413793103448274</c:v>
                </c:pt>
                <c:pt idx="25175">
                  <c:v>3.9166666666666665</c:v>
                </c:pt>
                <c:pt idx="25176">
                  <c:v>3.8367346938775508</c:v>
                </c:pt>
                <c:pt idx="25177">
                  <c:v>3.3571428571428572</c:v>
                </c:pt>
                <c:pt idx="25178">
                  <c:v>2.8484848484848486</c:v>
                </c:pt>
                <c:pt idx="25179">
                  <c:v>3.4814814814814814</c:v>
                </c:pt>
                <c:pt idx="25180">
                  <c:v>1.88</c:v>
                </c:pt>
                <c:pt idx="25181">
                  <c:v>2.5616438356164384</c:v>
                </c:pt>
                <c:pt idx="25182">
                  <c:v>2.8923076923076922</c:v>
                </c:pt>
                <c:pt idx="25183">
                  <c:v>1.4920634920634921</c:v>
                </c:pt>
                <c:pt idx="25184">
                  <c:v>4</c:v>
                </c:pt>
                <c:pt idx="25185">
                  <c:v>2.223529411764706</c:v>
                </c:pt>
                <c:pt idx="25186">
                  <c:v>3.15</c:v>
                </c:pt>
                <c:pt idx="25187">
                  <c:v>3.7058823529411766</c:v>
                </c:pt>
                <c:pt idx="25188">
                  <c:v>3.3157894736842106</c:v>
                </c:pt>
                <c:pt idx="25189">
                  <c:v>3.375</c:v>
                </c:pt>
                <c:pt idx="25190">
                  <c:v>2.953125</c:v>
                </c:pt>
                <c:pt idx="25191">
                  <c:v>3.375</c:v>
                </c:pt>
                <c:pt idx="25192">
                  <c:v>4.1086956521739131</c:v>
                </c:pt>
                <c:pt idx="25193">
                  <c:v>3.4363636363636365</c:v>
                </c:pt>
                <c:pt idx="25194">
                  <c:v>2.3924050632911391</c:v>
                </c:pt>
                <c:pt idx="25195">
                  <c:v>3.2033898305084745</c:v>
                </c:pt>
                <c:pt idx="25196">
                  <c:v>1.7830188679245282</c:v>
                </c:pt>
                <c:pt idx="25197">
                  <c:v>3.15</c:v>
                </c:pt>
                <c:pt idx="25198">
                  <c:v>3.2586206896551726</c:v>
                </c:pt>
                <c:pt idx="25199">
                  <c:v>2.021276595744681</c:v>
                </c:pt>
                <c:pt idx="25200">
                  <c:v>3.1666666666666665</c:v>
                </c:pt>
                <c:pt idx="25201">
                  <c:v>2.2891566265060241</c:v>
                </c:pt>
                <c:pt idx="25202">
                  <c:v>2.676056338028169</c:v>
                </c:pt>
                <c:pt idx="25203">
                  <c:v>2.8358208955223883</c:v>
                </c:pt>
                <c:pt idx="25204">
                  <c:v>3.064516129032258</c:v>
                </c:pt>
                <c:pt idx="25205">
                  <c:v>3.5185185185185186</c:v>
                </c:pt>
                <c:pt idx="25206">
                  <c:v>2.8787878787878789</c:v>
                </c:pt>
                <c:pt idx="25207">
                  <c:v>3.3333333333333335</c:v>
                </c:pt>
                <c:pt idx="25208">
                  <c:v>3.2758620689655173</c:v>
                </c:pt>
                <c:pt idx="25209">
                  <c:v>3.2758620689655173</c:v>
                </c:pt>
                <c:pt idx="25210">
                  <c:v>2.1111111111111112</c:v>
                </c:pt>
                <c:pt idx="25211">
                  <c:v>3.2758620689655173</c:v>
                </c:pt>
                <c:pt idx="25212">
                  <c:v>2.8787878787878789</c:v>
                </c:pt>
                <c:pt idx="25213">
                  <c:v>2.8787878787878789</c:v>
                </c:pt>
                <c:pt idx="25214">
                  <c:v>2.5333333333333332</c:v>
                </c:pt>
                <c:pt idx="25215">
                  <c:v>3.3333333333333335</c:v>
                </c:pt>
                <c:pt idx="25216">
                  <c:v>2.6027397260273974</c:v>
                </c:pt>
                <c:pt idx="25217">
                  <c:v>2.7941176470588234</c:v>
                </c:pt>
                <c:pt idx="25218">
                  <c:v>2.4050632911392404</c:v>
                </c:pt>
                <c:pt idx="25219">
                  <c:v>3.2203389830508473</c:v>
                </c:pt>
                <c:pt idx="25220">
                  <c:v>3.1147540983606556</c:v>
                </c:pt>
                <c:pt idx="25221">
                  <c:v>3.4727272727272727</c:v>
                </c:pt>
                <c:pt idx="25222">
                  <c:v>2.6527777777777777</c:v>
                </c:pt>
                <c:pt idx="25223">
                  <c:v>2.984375</c:v>
                </c:pt>
                <c:pt idx="25224">
                  <c:v>2.893939393939394</c:v>
                </c:pt>
                <c:pt idx="25225">
                  <c:v>3.1833333333333331</c:v>
                </c:pt>
                <c:pt idx="25226">
                  <c:v>3.5370370370370372</c:v>
                </c:pt>
                <c:pt idx="25227">
                  <c:v>2.9384615384615387</c:v>
                </c:pt>
                <c:pt idx="25228">
                  <c:v>2.893939393939394</c:v>
                </c:pt>
                <c:pt idx="25229">
                  <c:v>2.7681159420289854</c:v>
                </c:pt>
                <c:pt idx="25230">
                  <c:v>2.4487179487179489</c:v>
                </c:pt>
                <c:pt idx="25231">
                  <c:v>3.1833333333333331</c:v>
                </c:pt>
                <c:pt idx="25232">
                  <c:v>3.82</c:v>
                </c:pt>
                <c:pt idx="25233">
                  <c:v>2.2738095238095237</c:v>
                </c:pt>
                <c:pt idx="25234">
                  <c:v>3.6037735849056602</c:v>
                </c:pt>
                <c:pt idx="25235">
                  <c:v>3.4727272727272727</c:v>
                </c:pt>
                <c:pt idx="25236">
                  <c:v>3.1311475409836067</c:v>
                </c:pt>
                <c:pt idx="25237">
                  <c:v>3.3103448275862069</c:v>
                </c:pt>
                <c:pt idx="25238">
                  <c:v>3.84</c:v>
                </c:pt>
                <c:pt idx="25239">
                  <c:v>1.6842105263157894</c:v>
                </c:pt>
                <c:pt idx="25240">
                  <c:v>2.953846153846154</c:v>
                </c:pt>
                <c:pt idx="25241">
                  <c:v>3.3103448275862069</c:v>
                </c:pt>
                <c:pt idx="25242">
                  <c:v>3.3103448275862069</c:v>
                </c:pt>
                <c:pt idx="25243">
                  <c:v>2.56</c:v>
                </c:pt>
                <c:pt idx="25244">
                  <c:v>3.5555555555555554</c:v>
                </c:pt>
                <c:pt idx="25245">
                  <c:v>3.0476190476190474</c:v>
                </c:pt>
                <c:pt idx="25246">
                  <c:v>2.7428571428571429</c:v>
                </c:pt>
                <c:pt idx="25247">
                  <c:v>1.5238095238095237</c:v>
                </c:pt>
                <c:pt idx="25248">
                  <c:v>4.1739130434782608</c:v>
                </c:pt>
                <c:pt idx="25249">
                  <c:v>3.2</c:v>
                </c:pt>
                <c:pt idx="25250">
                  <c:v>4.9230769230769234</c:v>
                </c:pt>
                <c:pt idx="25251">
                  <c:v>3.4909090909090907</c:v>
                </c:pt>
                <c:pt idx="25252">
                  <c:v>3.4464285714285716</c:v>
                </c:pt>
                <c:pt idx="25253">
                  <c:v>3.2711864406779663</c:v>
                </c:pt>
                <c:pt idx="25254">
                  <c:v>2.9242424242424243</c:v>
                </c:pt>
                <c:pt idx="25255">
                  <c:v>3.2711864406779663</c:v>
                </c:pt>
                <c:pt idx="25256">
                  <c:v>2.9692307692307693</c:v>
                </c:pt>
                <c:pt idx="25257">
                  <c:v>3.4464285714285716</c:v>
                </c:pt>
                <c:pt idx="25258">
                  <c:v>2.9692307692307693</c:v>
                </c:pt>
                <c:pt idx="25259">
                  <c:v>2.7571428571428571</c:v>
                </c:pt>
                <c:pt idx="25260">
                  <c:v>2.8382352941176472</c:v>
                </c:pt>
                <c:pt idx="25261">
                  <c:v>3.4464285714285716</c:v>
                </c:pt>
                <c:pt idx="25262">
                  <c:v>1.2953020134228188</c:v>
                </c:pt>
                <c:pt idx="25263">
                  <c:v>1.3985507246376812</c:v>
                </c:pt>
                <c:pt idx="25264">
                  <c:v>3.3275862068965516</c:v>
                </c:pt>
                <c:pt idx="25265">
                  <c:v>2.6438356164383561</c:v>
                </c:pt>
                <c:pt idx="25266">
                  <c:v>2.9242424242424243</c:v>
                </c:pt>
                <c:pt idx="25267">
                  <c:v>3.641509433962264</c:v>
                </c:pt>
                <c:pt idx="25268">
                  <c:v>3.1129032258064515</c:v>
                </c:pt>
                <c:pt idx="25269">
                  <c:v>3.4035087719298245</c:v>
                </c:pt>
                <c:pt idx="25270">
                  <c:v>2.1086956521739131</c:v>
                </c:pt>
                <c:pt idx="25271">
                  <c:v>2.1555555555555554</c:v>
                </c:pt>
                <c:pt idx="25272">
                  <c:v>3.7307692307692308</c:v>
                </c:pt>
                <c:pt idx="25273">
                  <c:v>2.1318681318681318</c:v>
                </c:pt>
                <c:pt idx="25274">
                  <c:v>3.2881355932203391</c:v>
                </c:pt>
                <c:pt idx="25275">
                  <c:v>3.8367346938775508</c:v>
                </c:pt>
                <c:pt idx="25276">
                  <c:v>3.03125</c:v>
                </c:pt>
                <c:pt idx="25277">
                  <c:v>3.129032258064516</c:v>
                </c:pt>
                <c:pt idx="25278">
                  <c:v>2.732394366197183</c:v>
                </c:pt>
                <c:pt idx="25279">
                  <c:v>2.5324675324675323</c:v>
                </c:pt>
                <c:pt idx="25280">
                  <c:v>3</c:v>
                </c:pt>
                <c:pt idx="25281">
                  <c:v>2.6</c:v>
                </c:pt>
                <c:pt idx="25282">
                  <c:v>3.4210526315789473</c:v>
                </c:pt>
                <c:pt idx="25283">
                  <c:v>2.7857142857142856</c:v>
                </c:pt>
                <c:pt idx="25284">
                  <c:v>1.652542372881356</c:v>
                </c:pt>
                <c:pt idx="25285">
                  <c:v>3.3620689655172415</c:v>
                </c:pt>
                <c:pt idx="25286">
                  <c:v>3.6792452830188678</c:v>
                </c:pt>
                <c:pt idx="25287">
                  <c:v>2.7464788732394365</c:v>
                </c:pt>
                <c:pt idx="25288">
                  <c:v>2.7857142857142856</c:v>
                </c:pt>
                <c:pt idx="25289">
                  <c:v>2.1195652173913042</c:v>
                </c:pt>
                <c:pt idx="25290">
                  <c:v>3.25</c:v>
                </c:pt>
                <c:pt idx="25291">
                  <c:v>2.5</c:v>
                </c:pt>
                <c:pt idx="25292">
                  <c:v>3</c:v>
                </c:pt>
                <c:pt idx="25293">
                  <c:v>2.2272727272727271</c:v>
                </c:pt>
                <c:pt idx="25294">
                  <c:v>3.1111111111111112</c:v>
                </c:pt>
                <c:pt idx="25295">
                  <c:v>3.161290322580645</c:v>
                </c:pt>
                <c:pt idx="25296">
                  <c:v>3.161290322580645</c:v>
                </c:pt>
                <c:pt idx="25297">
                  <c:v>2.6133333333333333</c:v>
                </c:pt>
                <c:pt idx="25298">
                  <c:v>3.5</c:v>
                </c:pt>
                <c:pt idx="25299">
                  <c:v>2.7222222222222223</c:v>
                </c:pt>
                <c:pt idx="25300">
                  <c:v>2.0851063829787235</c:v>
                </c:pt>
                <c:pt idx="25301">
                  <c:v>2.9253731343283582</c:v>
                </c:pt>
                <c:pt idx="25302">
                  <c:v>2.6486486486486487</c:v>
                </c:pt>
                <c:pt idx="25303">
                  <c:v>3.3793103448275863</c:v>
                </c:pt>
                <c:pt idx="25304">
                  <c:v>3.5636363636363635</c:v>
                </c:pt>
                <c:pt idx="25305">
                  <c:v>3.2131147540983607</c:v>
                </c:pt>
                <c:pt idx="25306">
                  <c:v>3.1111111111111112</c:v>
                </c:pt>
                <c:pt idx="25307">
                  <c:v>2.6486486486486487</c:v>
                </c:pt>
                <c:pt idx="25308">
                  <c:v>2.76056338028169</c:v>
                </c:pt>
                <c:pt idx="25309">
                  <c:v>2.2272727272727271</c:v>
                </c:pt>
                <c:pt idx="25310">
                  <c:v>3.92</c:v>
                </c:pt>
                <c:pt idx="25311">
                  <c:v>3.5636363636363635</c:v>
                </c:pt>
                <c:pt idx="25312">
                  <c:v>1.9029126213592233</c:v>
                </c:pt>
                <c:pt idx="25313">
                  <c:v>3.3793103448275863</c:v>
                </c:pt>
                <c:pt idx="25314">
                  <c:v>2.7746478873239435</c:v>
                </c:pt>
                <c:pt idx="25315">
                  <c:v>3.126984126984127</c:v>
                </c:pt>
                <c:pt idx="25316">
                  <c:v>3.94</c:v>
                </c:pt>
                <c:pt idx="25317">
                  <c:v>3.8627450980392157</c:v>
                </c:pt>
                <c:pt idx="25318">
                  <c:v>2.2386363636363638</c:v>
                </c:pt>
                <c:pt idx="25319">
                  <c:v>3.8627450980392157</c:v>
                </c:pt>
                <c:pt idx="25320">
                  <c:v>2.9848484848484849</c:v>
                </c:pt>
                <c:pt idx="25321">
                  <c:v>2.6986301369863015</c:v>
                </c:pt>
                <c:pt idx="25322">
                  <c:v>3.2295081967213113</c:v>
                </c:pt>
                <c:pt idx="25323">
                  <c:v>2.8142857142857145</c:v>
                </c:pt>
                <c:pt idx="25324">
                  <c:v>3.2295081967213113</c:v>
                </c:pt>
                <c:pt idx="25325">
                  <c:v>3.2833333333333332</c:v>
                </c:pt>
                <c:pt idx="25326">
                  <c:v>2.8970588235294117</c:v>
                </c:pt>
                <c:pt idx="25327">
                  <c:v>3.7169811320754715</c:v>
                </c:pt>
                <c:pt idx="25328">
                  <c:v>2.704225352112676</c:v>
                </c:pt>
                <c:pt idx="25329">
                  <c:v>2.4024390243902438</c:v>
                </c:pt>
                <c:pt idx="25330">
                  <c:v>2.6266666666666665</c:v>
                </c:pt>
                <c:pt idx="25331">
                  <c:v>1.912621359223301</c:v>
                </c:pt>
                <c:pt idx="25332">
                  <c:v>2.9375</c:v>
                </c:pt>
                <c:pt idx="25333">
                  <c:v>2.6266666666666665</c:v>
                </c:pt>
                <c:pt idx="25334">
                  <c:v>3.7884615384615383</c:v>
                </c:pt>
                <c:pt idx="25335">
                  <c:v>2.7123287671232879</c:v>
                </c:pt>
                <c:pt idx="25336">
                  <c:v>3.193548387096774</c:v>
                </c:pt>
                <c:pt idx="25337">
                  <c:v>3.5357142857142856</c:v>
                </c:pt>
                <c:pt idx="25338">
                  <c:v>3.4137931034482758</c:v>
                </c:pt>
                <c:pt idx="25339">
                  <c:v>3.4736842105263159</c:v>
                </c:pt>
                <c:pt idx="25340">
                  <c:v>2.5384615384615383</c:v>
                </c:pt>
                <c:pt idx="25341">
                  <c:v>3.193548387096774</c:v>
                </c:pt>
                <c:pt idx="25342">
                  <c:v>2.1063829787234041</c:v>
                </c:pt>
                <c:pt idx="25343">
                  <c:v>2.8285714285714287</c:v>
                </c:pt>
                <c:pt idx="25344">
                  <c:v>3.046153846153846</c:v>
                </c:pt>
                <c:pt idx="25345">
                  <c:v>2.9117647058823528</c:v>
                </c:pt>
                <c:pt idx="25346">
                  <c:v>1.5590551181102361</c:v>
                </c:pt>
                <c:pt idx="25347">
                  <c:v>3.2459016393442623</c:v>
                </c:pt>
                <c:pt idx="25348">
                  <c:v>3</c:v>
                </c:pt>
                <c:pt idx="25349">
                  <c:v>2.5063291139240507</c:v>
                </c:pt>
                <c:pt idx="25350">
                  <c:v>1.6779661016949152</c:v>
                </c:pt>
                <c:pt idx="25351">
                  <c:v>2.9117647058823528</c:v>
                </c:pt>
                <c:pt idx="25352">
                  <c:v>3.2459016393442623</c:v>
                </c:pt>
                <c:pt idx="25353">
                  <c:v>3.2096774193548385</c:v>
                </c:pt>
                <c:pt idx="25354">
                  <c:v>3.109375</c:v>
                </c:pt>
                <c:pt idx="25355">
                  <c:v>3.3728813559322033</c:v>
                </c:pt>
                <c:pt idx="25356">
                  <c:v>3.6851851851851851</c:v>
                </c:pt>
                <c:pt idx="25357">
                  <c:v>2.518987341772152</c:v>
                </c:pt>
                <c:pt idx="25358">
                  <c:v>3.262295081967213</c:v>
                </c:pt>
                <c:pt idx="25359">
                  <c:v>2.7260273972602738</c:v>
                </c:pt>
                <c:pt idx="25360">
                  <c:v>3.0151515151515151</c:v>
                </c:pt>
                <c:pt idx="25361">
                  <c:v>3.0615384615384613</c:v>
                </c:pt>
                <c:pt idx="25362">
                  <c:v>2.7260273972602738</c:v>
                </c:pt>
                <c:pt idx="25363">
                  <c:v>4.145833333333333</c:v>
                </c:pt>
                <c:pt idx="25364">
                  <c:v>3.4912280701754388</c:v>
                </c:pt>
                <c:pt idx="25365">
                  <c:v>3.7547169811320753</c:v>
                </c:pt>
                <c:pt idx="25366">
                  <c:v>2.7260273972602738</c:v>
                </c:pt>
                <c:pt idx="25367">
                  <c:v>2.9850746268656718</c:v>
                </c:pt>
                <c:pt idx="25368">
                  <c:v>2.9850746268656718</c:v>
                </c:pt>
                <c:pt idx="25369">
                  <c:v>2.7027027027027026</c:v>
                </c:pt>
                <c:pt idx="25370">
                  <c:v>2.7777777777777777</c:v>
                </c:pt>
                <c:pt idx="25371">
                  <c:v>3.6363636363636362</c:v>
                </c:pt>
                <c:pt idx="25372">
                  <c:v>2.9411764705882355</c:v>
                </c:pt>
                <c:pt idx="25373">
                  <c:v>4</c:v>
                </c:pt>
                <c:pt idx="25374">
                  <c:v>2.5974025974025974</c:v>
                </c:pt>
                <c:pt idx="25375">
                  <c:v>1</c:v>
                </c:pt>
                <c:pt idx="25376">
                  <c:v>2.5316455696202533</c:v>
                </c:pt>
                <c:pt idx="25377">
                  <c:v>2.6666666666666665</c:v>
                </c:pt>
                <c:pt idx="25378">
                  <c:v>4.166666666666667</c:v>
                </c:pt>
                <c:pt idx="25379">
                  <c:v>3.0303030303030303</c:v>
                </c:pt>
                <c:pt idx="25380">
                  <c:v>3.7037037037037037</c:v>
                </c:pt>
                <c:pt idx="25381">
                  <c:v>3.2950819672131146</c:v>
                </c:pt>
                <c:pt idx="25382">
                  <c:v>3.7924528301886791</c:v>
                </c:pt>
                <c:pt idx="25383">
                  <c:v>3.2419354838709675</c:v>
                </c:pt>
                <c:pt idx="25384">
                  <c:v>1.763157894736842</c:v>
                </c:pt>
                <c:pt idx="25385">
                  <c:v>3.8653846153846154</c:v>
                </c:pt>
                <c:pt idx="25386">
                  <c:v>2.5443037974683542</c:v>
                </c:pt>
                <c:pt idx="25387">
                  <c:v>3.6545454545454548</c:v>
                </c:pt>
                <c:pt idx="25388">
                  <c:v>2.6103896103896105</c:v>
                </c:pt>
                <c:pt idx="25389">
                  <c:v>2.8714285714285714</c:v>
                </c:pt>
                <c:pt idx="25390">
                  <c:v>3.6545454545454548</c:v>
                </c:pt>
                <c:pt idx="25391">
                  <c:v>2.9558823529411766</c:v>
                </c:pt>
                <c:pt idx="25392">
                  <c:v>3.2580645161290325</c:v>
                </c:pt>
                <c:pt idx="25393">
                  <c:v>1.4962962962962962</c:v>
                </c:pt>
                <c:pt idx="25394">
                  <c:v>2.7297297297297298</c:v>
                </c:pt>
                <c:pt idx="25395">
                  <c:v>2.8857142857142857</c:v>
                </c:pt>
                <c:pt idx="25396">
                  <c:v>3.8113207547169812</c:v>
                </c:pt>
                <c:pt idx="25397">
                  <c:v>1.7118644067796611</c:v>
                </c:pt>
                <c:pt idx="25398">
                  <c:v>2.8857142857142857</c:v>
                </c:pt>
                <c:pt idx="25399">
                  <c:v>3.4827586206896552</c:v>
                </c:pt>
                <c:pt idx="25400">
                  <c:v>2.7297297297297298</c:v>
                </c:pt>
                <c:pt idx="25401">
                  <c:v>3.0606060606060606</c:v>
                </c:pt>
                <c:pt idx="25402">
                  <c:v>1.5419847328244274</c:v>
                </c:pt>
                <c:pt idx="25403">
                  <c:v>3.8846153846153846</c:v>
                </c:pt>
                <c:pt idx="25404">
                  <c:v>2.9705882352941178</c:v>
                </c:pt>
                <c:pt idx="25405">
                  <c:v>3.6071428571428572</c:v>
                </c:pt>
                <c:pt idx="25406">
                  <c:v>1.9611650485436893</c:v>
                </c:pt>
                <c:pt idx="25407">
                  <c:v>3.3833333333333333</c:v>
                </c:pt>
                <c:pt idx="25408">
                  <c:v>2.8194444444444446</c:v>
                </c:pt>
                <c:pt idx="25409">
                  <c:v>3.171875</c:v>
                </c:pt>
                <c:pt idx="25410">
                  <c:v>3.5614035087719298</c:v>
                </c:pt>
                <c:pt idx="25411">
                  <c:v>2.9852941176470589</c:v>
                </c:pt>
                <c:pt idx="25412">
                  <c:v>3.5</c:v>
                </c:pt>
                <c:pt idx="25413">
                  <c:v>2.1595744680851063</c:v>
                </c:pt>
                <c:pt idx="25414">
                  <c:v>2.9852941176470589</c:v>
                </c:pt>
                <c:pt idx="25415">
                  <c:v>3.0298507462686568</c:v>
                </c:pt>
                <c:pt idx="25416">
                  <c:v>2.859154929577465</c:v>
                </c:pt>
                <c:pt idx="25417">
                  <c:v>2.475609756097561</c:v>
                </c:pt>
                <c:pt idx="25418">
                  <c:v>3.709090909090909</c:v>
                </c:pt>
                <c:pt idx="25419">
                  <c:v>2.2417582417582418</c:v>
                </c:pt>
                <c:pt idx="25420">
                  <c:v>2.9142857142857141</c:v>
                </c:pt>
                <c:pt idx="25421">
                  <c:v>2.8333333333333335</c:v>
                </c:pt>
                <c:pt idx="25422">
                  <c:v>2.6493506493506493</c:v>
                </c:pt>
                <c:pt idx="25423">
                  <c:v>2.7945205479452055</c:v>
                </c:pt>
                <c:pt idx="25424">
                  <c:v>2.7567567567567566</c:v>
                </c:pt>
                <c:pt idx="25425">
                  <c:v>2.6493506493506493</c:v>
                </c:pt>
                <c:pt idx="25426">
                  <c:v>2.4285714285714284</c:v>
                </c:pt>
                <c:pt idx="25427">
                  <c:v>3.6428571428571428</c:v>
                </c:pt>
                <c:pt idx="25428">
                  <c:v>3.1384615384615384</c:v>
                </c:pt>
                <c:pt idx="25429">
                  <c:v>4.25</c:v>
                </c:pt>
                <c:pt idx="25430">
                  <c:v>3</c:v>
                </c:pt>
                <c:pt idx="25431">
                  <c:v>2.2417582417582418</c:v>
                </c:pt>
                <c:pt idx="25432">
                  <c:v>3.6428571428571428</c:v>
                </c:pt>
                <c:pt idx="25433">
                  <c:v>2.6842105263157894</c:v>
                </c:pt>
                <c:pt idx="25434">
                  <c:v>1.6451612903225807</c:v>
                </c:pt>
                <c:pt idx="25435">
                  <c:v>2.7567567567567566</c:v>
                </c:pt>
                <c:pt idx="25436">
                  <c:v>2.8333333333333335</c:v>
                </c:pt>
                <c:pt idx="25437">
                  <c:v>3</c:v>
                </c:pt>
                <c:pt idx="25438">
                  <c:v>3.0909090909090908</c:v>
                </c:pt>
                <c:pt idx="25439">
                  <c:v>4.3404255319148932</c:v>
                </c:pt>
                <c:pt idx="25440">
                  <c:v>3.7777777777777777</c:v>
                </c:pt>
                <c:pt idx="25441">
                  <c:v>2.887323943661972</c:v>
                </c:pt>
                <c:pt idx="25442">
                  <c:v>3.4745762711864407</c:v>
                </c:pt>
                <c:pt idx="25443">
                  <c:v>3.253968253968254</c:v>
                </c:pt>
                <c:pt idx="25444">
                  <c:v>3.4166666666666665</c:v>
                </c:pt>
                <c:pt idx="25445">
                  <c:v>2.7333333333333334</c:v>
                </c:pt>
                <c:pt idx="25446">
                  <c:v>2.887323943661972</c:v>
                </c:pt>
                <c:pt idx="25447">
                  <c:v>2.7702702702702702</c:v>
                </c:pt>
                <c:pt idx="25448">
                  <c:v>4.0196078431372548</c:v>
                </c:pt>
                <c:pt idx="25449">
                  <c:v>3.6607142857142856</c:v>
                </c:pt>
                <c:pt idx="25450">
                  <c:v>3.5964912280701755</c:v>
                </c:pt>
                <c:pt idx="25451">
                  <c:v>3.306451612903226</c:v>
                </c:pt>
                <c:pt idx="25452">
                  <c:v>3.5344827586206895</c:v>
                </c:pt>
                <c:pt idx="25453">
                  <c:v>3.0597014925373136</c:v>
                </c:pt>
                <c:pt idx="25454">
                  <c:v>3.6607142857142856</c:v>
                </c:pt>
                <c:pt idx="25455">
                  <c:v>3.7962962962962963</c:v>
                </c:pt>
                <c:pt idx="25456">
                  <c:v>1.7672413793103448</c:v>
                </c:pt>
                <c:pt idx="25457">
                  <c:v>3.1212121212121211</c:v>
                </c:pt>
                <c:pt idx="25458">
                  <c:v>2.06</c:v>
                </c:pt>
                <c:pt idx="25459">
                  <c:v>3.2698412698412698</c:v>
                </c:pt>
                <c:pt idx="25460">
                  <c:v>3.2698412698412698</c:v>
                </c:pt>
                <c:pt idx="25461">
                  <c:v>4.0392156862745097</c:v>
                </c:pt>
                <c:pt idx="25462">
                  <c:v>3.8867924528301887</c:v>
                </c:pt>
                <c:pt idx="25463">
                  <c:v>2.21505376344086</c:v>
                </c:pt>
                <c:pt idx="25464">
                  <c:v>2.7105263157894739</c:v>
                </c:pt>
                <c:pt idx="25465">
                  <c:v>4.12</c:v>
                </c:pt>
                <c:pt idx="25466">
                  <c:v>3.21875</c:v>
                </c:pt>
                <c:pt idx="25467">
                  <c:v>2.7466666666666666</c:v>
                </c:pt>
                <c:pt idx="25468">
                  <c:v>3.21875</c:v>
                </c:pt>
                <c:pt idx="25469">
                  <c:v>3.1846153846153844</c:v>
                </c:pt>
                <c:pt idx="25470">
                  <c:v>3.6964285714285716</c:v>
                </c:pt>
                <c:pt idx="25471">
                  <c:v>2.0097087378640777</c:v>
                </c:pt>
                <c:pt idx="25472">
                  <c:v>2.2747252747252746</c:v>
                </c:pt>
                <c:pt idx="25473">
                  <c:v>3.1846153846153844</c:v>
                </c:pt>
                <c:pt idx="25474">
                  <c:v>2.9571428571428573</c:v>
                </c:pt>
                <c:pt idx="25475">
                  <c:v>2.6883116883116882</c:v>
                </c:pt>
                <c:pt idx="25476">
                  <c:v>3.338709677419355</c:v>
                </c:pt>
                <c:pt idx="25477">
                  <c:v>2.4642857142857144</c:v>
                </c:pt>
                <c:pt idx="25478">
                  <c:v>2.6883116883116882</c:v>
                </c:pt>
                <c:pt idx="25479">
                  <c:v>2.4642857142857144</c:v>
                </c:pt>
                <c:pt idx="25480">
                  <c:v>3.45</c:v>
                </c:pt>
                <c:pt idx="25481">
                  <c:v>2.6538461538461537</c:v>
                </c:pt>
                <c:pt idx="25482">
                  <c:v>3.234375</c:v>
                </c:pt>
                <c:pt idx="25483">
                  <c:v>2.875</c:v>
                </c:pt>
                <c:pt idx="25484">
                  <c:v>2.0194174757281553</c:v>
                </c:pt>
                <c:pt idx="25485">
                  <c:v>3.3015873015873014</c:v>
                </c:pt>
                <c:pt idx="25486">
                  <c:v>2.0392156862745097</c:v>
                </c:pt>
                <c:pt idx="25487">
                  <c:v>3.3548387096774195</c:v>
                </c:pt>
                <c:pt idx="25488">
                  <c:v>2.1224489795918369</c:v>
                </c:pt>
                <c:pt idx="25489">
                  <c:v>2.9295774647887325</c:v>
                </c:pt>
                <c:pt idx="25490">
                  <c:v>1.8738738738738738</c:v>
                </c:pt>
                <c:pt idx="25491">
                  <c:v>3.6428571428571428</c:v>
                </c:pt>
                <c:pt idx="25492">
                  <c:v>3.0144927536231885</c:v>
                </c:pt>
                <c:pt idx="25493">
                  <c:v>3.4666666666666668</c:v>
                </c:pt>
                <c:pt idx="25494">
                  <c:v>3.6491228070175437</c:v>
                </c:pt>
                <c:pt idx="25495">
                  <c:v>3.2</c:v>
                </c:pt>
                <c:pt idx="25496">
                  <c:v>3.265625</c:v>
                </c:pt>
                <c:pt idx="25497">
                  <c:v>2.8243243243243241</c:v>
                </c:pt>
                <c:pt idx="25498">
                  <c:v>2.9857142857142858</c:v>
                </c:pt>
                <c:pt idx="25499">
                  <c:v>4.354166666666667</c:v>
                </c:pt>
                <c:pt idx="25500">
                  <c:v>2.8243243243243241</c:v>
                </c:pt>
                <c:pt idx="25501">
                  <c:v>1.1675977653631284</c:v>
                </c:pt>
                <c:pt idx="25502">
                  <c:v>3.265625</c:v>
                </c:pt>
                <c:pt idx="25503">
                  <c:v>3.2153846153846155</c:v>
                </c:pt>
                <c:pt idx="25504">
                  <c:v>3.7321428571428572</c:v>
                </c:pt>
                <c:pt idx="25505">
                  <c:v>2.1111111111111112</c:v>
                </c:pt>
                <c:pt idx="25506">
                  <c:v>2.5180722891566263</c:v>
                </c:pt>
                <c:pt idx="25507">
                  <c:v>3.7321428571428572</c:v>
                </c:pt>
                <c:pt idx="25508">
                  <c:v>4.4680851063829783</c:v>
                </c:pt>
                <c:pt idx="25509">
                  <c:v>3.5</c:v>
                </c:pt>
                <c:pt idx="25510">
                  <c:v>1.8584070796460177</c:v>
                </c:pt>
                <c:pt idx="25511">
                  <c:v>3.8181818181818183</c:v>
                </c:pt>
                <c:pt idx="25512">
                  <c:v>3.6206896551724137</c:v>
                </c:pt>
                <c:pt idx="25513">
                  <c:v>3.3333333333333335</c:v>
                </c:pt>
                <c:pt idx="25514">
                  <c:v>3.5</c:v>
                </c:pt>
                <c:pt idx="25515">
                  <c:v>3.3333333333333335</c:v>
                </c:pt>
                <c:pt idx="25516">
                  <c:v>4.375</c:v>
                </c:pt>
                <c:pt idx="25517">
                  <c:v>3.5660377358490565</c:v>
                </c:pt>
                <c:pt idx="25518">
                  <c:v>3.442622950819672</c:v>
                </c:pt>
                <c:pt idx="25519">
                  <c:v>2.441860465116279</c:v>
                </c:pt>
                <c:pt idx="25520">
                  <c:v>2.763157894736842</c:v>
                </c:pt>
                <c:pt idx="25521">
                  <c:v>3.0434782608695654</c:v>
                </c:pt>
                <c:pt idx="25522">
                  <c:v>3.1029411764705883</c:v>
                </c:pt>
                <c:pt idx="25523">
                  <c:v>1.9537037037037037</c:v>
                </c:pt>
                <c:pt idx="25524">
                  <c:v>3.296875</c:v>
                </c:pt>
                <c:pt idx="25525">
                  <c:v>3.7678571428571428</c:v>
                </c:pt>
                <c:pt idx="25526">
                  <c:v>3.296875</c:v>
                </c:pt>
                <c:pt idx="25527">
                  <c:v>2.8904109589041096</c:v>
                </c:pt>
                <c:pt idx="25528">
                  <c:v>3.0142857142857142</c:v>
                </c:pt>
                <c:pt idx="25529">
                  <c:v>3.403225806451613</c:v>
                </c:pt>
                <c:pt idx="25530">
                  <c:v>1.7235772357723578</c:v>
                </c:pt>
                <c:pt idx="25531">
                  <c:v>3.925925925925926</c:v>
                </c:pt>
                <c:pt idx="25532">
                  <c:v>3.3125</c:v>
                </c:pt>
                <c:pt idx="25533">
                  <c:v>1.811965811965812</c:v>
                </c:pt>
                <c:pt idx="25534">
                  <c:v>1.606060606060606</c:v>
                </c:pt>
                <c:pt idx="25535">
                  <c:v>2.65</c:v>
                </c:pt>
                <c:pt idx="25536">
                  <c:v>3.3125</c:v>
                </c:pt>
                <c:pt idx="25537">
                  <c:v>3.0724637681159419</c:v>
                </c:pt>
                <c:pt idx="25538">
                  <c:v>2.9859154929577465</c:v>
                </c:pt>
                <c:pt idx="25539">
                  <c:v>2.9444444444444446</c:v>
                </c:pt>
                <c:pt idx="25540">
                  <c:v>3.1641791044776117</c:v>
                </c:pt>
                <c:pt idx="25541">
                  <c:v>2.9444444444444446</c:v>
                </c:pt>
                <c:pt idx="25542">
                  <c:v>1.5588235294117647</c:v>
                </c:pt>
                <c:pt idx="25543">
                  <c:v>3.0724637681159419</c:v>
                </c:pt>
                <c:pt idx="25544">
                  <c:v>1.7377049180327868</c:v>
                </c:pt>
                <c:pt idx="25545">
                  <c:v>1.5142857142857142</c:v>
                </c:pt>
                <c:pt idx="25546">
                  <c:v>1.8434782608695652</c:v>
                </c:pt>
                <c:pt idx="25547">
                  <c:v>3.55</c:v>
                </c:pt>
                <c:pt idx="25548">
                  <c:v>2.9178082191780823</c:v>
                </c:pt>
                <c:pt idx="25549">
                  <c:v>3.55</c:v>
                </c:pt>
                <c:pt idx="25550">
                  <c:v>2.8026315789473686</c:v>
                </c:pt>
                <c:pt idx="25551">
                  <c:v>3.328125</c:v>
                </c:pt>
                <c:pt idx="25552">
                  <c:v>3.1791044776119404</c:v>
                </c:pt>
                <c:pt idx="25553">
                  <c:v>3.2769230769230768</c:v>
                </c:pt>
                <c:pt idx="25554">
                  <c:v>3.1323529411764706</c:v>
                </c:pt>
                <c:pt idx="25555">
                  <c:v>3.2769230769230768</c:v>
                </c:pt>
                <c:pt idx="25556">
                  <c:v>3.0869565217391304</c:v>
                </c:pt>
                <c:pt idx="25557">
                  <c:v>1.5661764705882353</c:v>
                </c:pt>
                <c:pt idx="25558">
                  <c:v>2.5357142857142856</c:v>
                </c:pt>
                <c:pt idx="25559">
                  <c:v>2.9315068493150687</c:v>
                </c:pt>
                <c:pt idx="25560">
                  <c:v>3.6896551724137931</c:v>
                </c:pt>
                <c:pt idx="25561">
                  <c:v>1.5851851851851853</c:v>
                </c:pt>
                <c:pt idx="25562">
                  <c:v>2.3516483516483517</c:v>
                </c:pt>
                <c:pt idx="25563">
                  <c:v>3.0140845070422535</c:v>
                </c:pt>
                <c:pt idx="25564">
                  <c:v>3.1014492753623188</c:v>
                </c:pt>
                <c:pt idx="25565">
                  <c:v>2.779220779220779</c:v>
                </c:pt>
                <c:pt idx="25566">
                  <c:v>1.9814814814814814</c:v>
                </c:pt>
                <c:pt idx="25567">
                  <c:v>2.7435897435897436</c:v>
                </c:pt>
                <c:pt idx="25568">
                  <c:v>1.8771929824561404</c:v>
                </c:pt>
                <c:pt idx="25569">
                  <c:v>3.0571428571428569</c:v>
                </c:pt>
                <c:pt idx="25570">
                  <c:v>3.34375</c:v>
                </c:pt>
                <c:pt idx="25571">
                  <c:v>4.0377358490566042</c:v>
                </c:pt>
                <c:pt idx="25572">
                  <c:v>3.6271186440677967</c:v>
                </c:pt>
                <c:pt idx="25573">
                  <c:v>3.1940298507462686</c:v>
                </c:pt>
                <c:pt idx="25574">
                  <c:v>3.0285714285714285</c:v>
                </c:pt>
                <c:pt idx="25575">
                  <c:v>2.779220779220779</c:v>
                </c:pt>
                <c:pt idx="25576">
                  <c:v>3.1159420289855073</c:v>
                </c:pt>
                <c:pt idx="25577">
                  <c:v>2.9861111111111112</c:v>
                </c:pt>
                <c:pt idx="25578">
                  <c:v>2.8666666666666667</c:v>
                </c:pt>
                <c:pt idx="25579">
                  <c:v>3.0714285714285716</c:v>
                </c:pt>
                <c:pt idx="25580">
                  <c:v>3.2089552238805972</c:v>
                </c:pt>
                <c:pt idx="25581">
                  <c:v>2.5</c:v>
                </c:pt>
                <c:pt idx="25582">
                  <c:v>1.5579710144927537</c:v>
                </c:pt>
                <c:pt idx="25583">
                  <c:v>2.9054054054054053</c:v>
                </c:pt>
                <c:pt idx="25584">
                  <c:v>3.2575757575757578</c:v>
                </c:pt>
                <c:pt idx="25585">
                  <c:v>3.6440677966101696</c:v>
                </c:pt>
                <c:pt idx="25586">
                  <c:v>3.5833333333333335</c:v>
                </c:pt>
                <c:pt idx="25587">
                  <c:v>3.7068965517241379</c:v>
                </c:pt>
                <c:pt idx="25588">
                  <c:v>2.193877551020408</c:v>
                </c:pt>
                <c:pt idx="25589">
                  <c:v>2.7922077922077921</c:v>
                </c:pt>
                <c:pt idx="25590">
                  <c:v>3.7719298245614037</c:v>
                </c:pt>
                <c:pt idx="25591">
                  <c:v>3.1617647058823528</c:v>
                </c:pt>
                <c:pt idx="25592">
                  <c:v>3.467741935483871</c:v>
                </c:pt>
                <c:pt idx="25593">
                  <c:v>2.8666666666666667</c:v>
                </c:pt>
                <c:pt idx="25594">
                  <c:v>3.7719298245614037</c:v>
                </c:pt>
                <c:pt idx="25595">
                  <c:v>3.375</c:v>
                </c:pt>
                <c:pt idx="25596">
                  <c:v>3.7241379310344827</c:v>
                </c:pt>
                <c:pt idx="25597">
                  <c:v>2.9189189189189189</c:v>
                </c:pt>
                <c:pt idx="25598">
                  <c:v>3.2238805970149254</c:v>
                </c:pt>
                <c:pt idx="25599">
                  <c:v>3.2238805970149254</c:v>
                </c:pt>
                <c:pt idx="25600">
                  <c:v>2</c:v>
                </c:pt>
                <c:pt idx="25601">
                  <c:v>3.3230769230769233</c:v>
                </c:pt>
                <c:pt idx="25602">
                  <c:v>2.7692307692307692</c:v>
                </c:pt>
                <c:pt idx="25603">
                  <c:v>1.8782608695652174</c:v>
                </c:pt>
                <c:pt idx="25604">
                  <c:v>3.375</c:v>
                </c:pt>
                <c:pt idx="25605">
                  <c:v>4.666666666666667</c:v>
                </c:pt>
                <c:pt idx="25606">
                  <c:v>2.411111111111111</c:v>
                </c:pt>
                <c:pt idx="25607">
                  <c:v>3.056338028169014</c:v>
                </c:pt>
                <c:pt idx="25608">
                  <c:v>3.2878787878787881</c:v>
                </c:pt>
                <c:pt idx="25609">
                  <c:v>3.6779661016949152</c:v>
                </c:pt>
                <c:pt idx="25610">
                  <c:v>4.822222222222222</c:v>
                </c:pt>
                <c:pt idx="25611">
                  <c:v>2.9726027397260273</c:v>
                </c:pt>
                <c:pt idx="25612">
                  <c:v>2.5833333333333335</c:v>
                </c:pt>
                <c:pt idx="25613">
                  <c:v>4.34</c:v>
                </c:pt>
                <c:pt idx="25614">
                  <c:v>3.3384615384615386</c:v>
                </c:pt>
                <c:pt idx="25615">
                  <c:v>3.0138888888888888</c:v>
                </c:pt>
                <c:pt idx="25616">
                  <c:v>4.0185185185185182</c:v>
                </c:pt>
                <c:pt idx="25617">
                  <c:v>3.7413793103448274</c:v>
                </c:pt>
                <c:pt idx="25618">
                  <c:v>3.4444444444444446</c:v>
                </c:pt>
                <c:pt idx="25619">
                  <c:v>3.1791044776119404</c:v>
                </c:pt>
                <c:pt idx="25620">
                  <c:v>3.2878787878787881</c:v>
                </c:pt>
                <c:pt idx="25621">
                  <c:v>2.9726027397260273</c:v>
                </c:pt>
                <c:pt idx="25622">
                  <c:v>2.9324324324324325</c:v>
                </c:pt>
                <c:pt idx="25623">
                  <c:v>2.5952380952380953</c:v>
                </c:pt>
                <c:pt idx="25624">
                  <c:v>2.759493670886076</c:v>
                </c:pt>
                <c:pt idx="25625">
                  <c:v>1.5034482758620689</c:v>
                </c:pt>
                <c:pt idx="25626">
                  <c:v>3.1142857142857143</c:v>
                </c:pt>
                <c:pt idx="25627">
                  <c:v>3.8928571428571428</c:v>
                </c:pt>
                <c:pt idx="25628">
                  <c:v>1.7723577235772359</c:v>
                </c:pt>
                <c:pt idx="25629">
                  <c:v>2.7948717948717947</c:v>
                </c:pt>
                <c:pt idx="25630">
                  <c:v>2.7922077922077921</c:v>
                </c:pt>
                <c:pt idx="25631">
                  <c:v>3.7586206896551726</c:v>
                </c:pt>
                <c:pt idx="25632">
                  <c:v>3.2058823529411766</c:v>
                </c:pt>
                <c:pt idx="25633">
                  <c:v>3.1142857142857143</c:v>
                </c:pt>
                <c:pt idx="25634">
                  <c:v>3.1142857142857143</c:v>
                </c:pt>
                <c:pt idx="25635">
                  <c:v>2.3191489361702127</c:v>
                </c:pt>
                <c:pt idx="25636">
                  <c:v>3.0704225352112675</c:v>
                </c:pt>
                <c:pt idx="25637">
                  <c:v>1.676923076923077</c:v>
                </c:pt>
                <c:pt idx="25638">
                  <c:v>1.3885350318471337</c:v>
                </c:pt>
                <c:pt idx="25639">
                  <c:v>3.3181818181818183</c:v>
                </c:pt>
                <c:pt idx="25640">
                  <c:v>2.8815789473684212</c:v>
                </c:pt>
                <c:pt idx="25641">
                  <c:v>2.28125</c:v>
                </c:pt>
                <c:pt idx="25642">
                  <c:v>2.92</c:v>
                </c:pt>
                <c:pt idx="25643">
                  <c:v>3.0416666666666665</c:v>
                </c:pt>
                <c:pt idx="25644">
                  <c:v>2.8076923076923075</c:v>
                </c:pt>
                <c:pt idx="25645">
                  <c:v>2.8441558441558441</c:v>
                </c:pt>
                <c:pt idx="25646">
                  <c:v>2.7037037037037037</c:v>
                </c:pt>
                <c:pt idx="25647">
                  <c:v>2.7721518987341773</c:v>
                </c:pt>
                <c:pt idx="25648">
                  <c:v>3.0416666666666665</c:v>
                </c:pt>
                <c:pt idx="25649">
                  <c:v>3.0985915492957745</c:v>
                </c:pt>
                <c:pt idx="25650">
                  <c:v>1.4102564102564104</c:v>
                </c:pt>
                <c:pt idx="25651">
                  <c:v>2.7160493827160495</c:v>
                </c:pt>
                <c:pt idx="25652">
                  <c:v>3.4920634920634921</c:v>
                </c:pt>
                <c:pt idx="25653">
                  <c:v>2.75</c:v>
                </c:pt>
                <c:pt idx="25654">
                  <c:v>2.5287356321839081</c:v>
                </c:pt>
                <c:pt idx="25655">
                  <c:v>3.3333333333333335</c:v>
                </c:pt>
                <c:pt idx="25656">
                  <c:v>2.9859154929577465</c:v>
                </c:pt>
                <c:pt idx="25657">
                  <c:v>3.7288135593220337</c:v>
                </c:pt>
                <c:pt idx="25658">
                  <c:v>2.6506024096385543</c:v>
                </c:pt>
                <c:pt idx="25659">
                  <c:v>2.8947368421052633</c:v>
                </c:pt>
                <c:pt idx="25660">
                  <c:v>2.0654205607476634</c:v>
                </c:pt>
                <c:pt idx="25661">
                  <c:v>3.7457627118644066</c:v>
                </c:pt>
                <c:pt idx="25662">
                  <c:v>1.3233532934131738</c:v>
                </c:pt>
                <c:pt idx="25663">
                  <c:v>3.25</c:v>
                </c:pt>
                <c:pt idx="25664">
                  <c:v>2.6626506024096384</c:v>
                </c:pt>
                <c:pt idx="25665">
                  <c:v>3.2985074626865671</c:v>
                </c:pt>
                <c:pt idx="25666">
                  <c:v>3.2173913043478262</c:v>
                </c:pt>
                <c:pt idx="25667">
                  <c:v>2.9210526315789473</c:v>
                </c:pt>
                <c:pt idx="25668">
                  <c:v>1.9473684210526316</c:v>
                </c:pt>
                <c:pt idx="25669">
                  <c:v>3.46875</c:v>
                </c:pt>
                <c:pt idx="25670">
                  <c:v>3</c:v>
                </c:pt>
                <c:pt idx="25671">
                  <c:v>3.3134328358208953</c:v>
                </c:pt>
                <c:pt idx="25672">
                  <c:v>3.2647058823529411</c:v>
                </c:pt>
                <c:pt idx="25673">
                  <c:v>3.596774193548387</c:v>
                </c:pt>
                <c:pt idx="25674">
                  <c:v>1.9059829059829059</c:v>
                </c:pt>
                <c:pt idx="25675">
                  <c:v>3.0135135135135136</c:v>
                </c:pt>
                <c:pt idx="25676">
                  <c:v>2.7195121951219514</c:v>
                </c:pt>
                <c:pt idx="25677">
                  <c:v>2.858974358974359</c:v>
                </c:pt>
                <c:pt idx="25678">
                  <c:v>2.9733333333333332</c:v>
                </c:pt>
                <c:pt idx="25679">
                  <c:v>3.0972222222222223</c:v>
                </c:pt>
                <c:pt idx="25680">
                  <c:v>3.7796610169491527</c:v>
                </c:pt>
                <c:pt idx="25681">
                  <c:v>3.1857142857142855</c:v>
                </c:pt>
                <c:pt idx="25682">
                  <c:v>3.7796610169491527</c:v>
                </c:pt>
                <c:pt idx="25683">
                  <c:v>3.3283582089552239</c:v>
                </c:pt>
                <c:pt idx="25684">
                  <c:v>2.858974358974359</c:v>
                </c:pt>
                <c:pt idx="25685">
                  <c:v>3.8448275862068964</c:v>
                </c:pt>
                <c:pt idx="25686">
                  <c:v>2.4239130434782608</c:v>
                </c:pt>
                <c:pt idx="25687">
                  <c:v>3.0972222222222223</c:v>
                </c:pt>
                <c:pt idx="25688">
                  <c:v>2.9733333333333332</c:v>
                </c:pt>
                <c:pt idx="25689">
                  <c:v>3.7166666666666668</c:v>
                </c:pt>
                <c:pt idx="25690">
                  <c:v>3.0135135135135136</c:v>
                </c:pt>
                <c:pt idx="25691">
                  <c:v>3.7166666666666668</c:v>
                </c:pt>
                <c:pt idx="25692">
                  <c:v>2.8354430379746836</c:v>
                </c:pt>
                <c:pt idx="25693">
                  <c:v>3.2</c:v>
                </c:pt>
                <c:pt idx="25694">
                  <c:v>1.5135135135135136</c:v>
                </c:pt>
                <c:pt idx="25695">
                  <c:v>2.9090909090909092</c:v>
                </c:pt>
                <c:pt idx="25696">
                  <c:v>4.2264150943396226</c:v>
                </c:pt>
                <c:pt idx="25697">
                  <c:v>2.8</c:v>
                </c:pt>
                <c:pt idx="25698">
                  <c:v>2.7654320987654319</c:v>
                </c:pt>
                <c:pt idx="25699">
                  <c:v>2.9473684210526314</c:v>
                </c:pt>
                <c:pt idx="25700">
                  <c:v>1.3076923076923077</c:v>
                </c:pt>
                <c:pt idx="25701">
                  <c:v>4.0727272727272723</c:v>
                </c:pt>
                <c:pt idx="25702">
                  <c:v>3.515625</c:v>
                </c:pt>
                <c:pt idx="25703">
                  <c:v>2.9605263157894739</c:v>
                </c:pt>
                <c:pt idx="25704">
                  <c:v>3</c:v>
                </c:pt>
                <c:pt idx="25705">
                  <c:v>3.6885245901639343</c:v>
                </c:pt>
                <c:pt idx="25706">
                  <c:v>2.6162790697674421</c:v>
                </c:pt>
                <c:pt idx="25707">
                  <c:v>2.4725274725274726</c:v>
                </c:pt>
                <c:pt idx="25708">
                  <c:v>3.75</c:v>
                </c:pt>
                <c:pt idx="25709">
                  <c:v>3.2142857142857144</c:v>
                </c:pt>
                <c:pt idx="25710">
                  <c:v>3.629032258064516</c:v>
                </c:pt>
                <c:pt idx="25711">
                  <c:v>3</c:v>
                </c:pt>
                <c:pt idx="25712">
                  <c:v>3.5909090909090908</c:v>
                </c:pt>
                <c:pt idx="25713">
                  <c:v>3.2142857142857144</c:v>
                </c:pt>
                <c:pt idx="25714">
                  <c:v>2.5280898876404496</c:v>
                </c:pt>
                <c:pt idx="25715">
                  <c:v>3.0133333333333332</c:v>
                </c:pt>
                <c:pt idx="25716">
                  <c:v>1.7384615384615385</c:v>
                </c:pt>
                <c:pt idx="25717">
                  <c:v>3.0540540540540539</c:v>
                </c:pt>
                <c:pt idx="25718">
                  <c:v>3.896551724137931</c:v>
                </c:pt>
                <c:pt idx="25719">
                  <c:v>2.3789473684210525</c:v>
                </c:pt>
                <c:pt idx="25720">
                  <c:v>3.3731343283582089</c:v>
                </c:pt>
                <c:pt idx="25721">
                  <c:v>2.3789473684210525</c:v>
                </c:pt>
                <c:pt idx="25722">
                  <c:v>3.4242424242424243</c:v>
                </c:pt>
                <c:pt idx="25723">
                  <c:v>2.7560975609756095</c:v>
                </c:pt>
                <c:pt idx="25724">
                  <c:v>1.8225806451612903</c:v>
                </c:pt>
                <c:pt idx="25725">
                  <c:v>4.0357142857142856</c:v>
                </c:pt>
                <c:pt idx="25726">
                  <c:v>3.2272727272727271</c:v>
                </c:pt>
                <c:pt idx="25727">
                  <c:v>2.1121495327102804</c:v>
                </c:pt>
                <c:pt idx="25728">
                  <c:v>3.476923076923077</c:v>
                </c:pt>
                <c:pt idx="25729">
                  <c:v>1.5374149659863945</c:v>
                </c:pt>
                <c:pt idx="25730">
                  <c:v>2.8024691358024691</c:v>
                </c:pt>
                <c:pt idx="25731">
                  <c:v>3.0266666666666668</c:v>
                </c:pt>
                <c:pt idx="25732">
                  <c:v>3.2898550724637681</c:v>
                </c:pt>
                <c:pt idx="25733">
                  <c:v>3.1527777777777777</c:v>
                </c:pt>
                <c:pt idx="25734">
                  <c:v>2.63953488372093</c:v>
                </c:pt>
                <c:pt idx="25735">
                  <c:v>2.1619047619047618</c:v>
                </c:pt>
                <c:pt idx="25736">
                  <c:v>3.3043478260869565</c:v>
                </c:pt>
                <c:pt idx="25737">
                  <c:v>3</c:v>
                </c:pt>
                <c:pt idx="25738">
                  <c:v>3.0810810810810811</c:v>
                </c:pt>
                <c:pt idx="25739">
                  <c:v>3.6774193548387095</c:v>
                </c:pt>
                <c:pt idx="25740">
                  <c:v>2.9610389610389611</c:v>
                </c:pt>
                <c:pt idx="25741">
                  <c:v>4.9565217391304346</c:v>
                </c:pt>
                <c:pt idx="25742">
                  <c:v>3.1666666666666665</c:v>
                </c:pt>
                <c:pt idx="25743">
                  <c:v>2.3030303030303032</c:v>
                </c:pt>
                <c:pt idx="25744">
                  <c:v>2.5054945054945055</c:v>
                </c:pt>
                <c:pt idx="25745">
                  <c:v>1.425</c:v>
                </c:pt>
                <c:pt idx="25746">
                  <c:v>4.4901960784313726</c:v>
                </c:pt>
                <c:pt idx="25747">
                  <c:v>2.5730337078651684</c:v>
                </c:pt>
                <c:pt idx="25748">
                  <c:v>3.4696969696969697</c:v>
                </c:pt>
                <c:pt idx="25749">
                  <c:v>3.4696969696969697</c:v>
                </c:pt>
                <c:pt idx="25750">
                  <c:v>3.013157894736842</c:v>
                </c:pt>
                <c:pt idx="25751">
                  <c:v>2.8271604938271606</c:v>
                </c:pt>
                <c:pt idx="25752">
                  <c:v>3.2253521126760565</c:v>
                </c:pt>
                <c:pt idx="25753">
                  <c:v>2.9358974358974357</c:v>
                </c:pt>
                <c:pt idx="25754">
                  <c:v>2.9358974358974357</c:v>
                </c:pt>
                <c:pt idx="25755">
                  <c:v>3.1805555555555554</c:v>
                </c:pt>
                <c:pt idx="25756">
                  <c:v>3.2253521126760565</c:v>
                </c:pt>
                <c:pt idx="25757">
                  <c:v>3.0533333333333332</c:v>
                </c:pt>
                <c:pt idx="25758">
                  <c:v>2.5444444444444443</c:v>
                </c:pt>
                <c:pt idx="25759">
                  <c:v>3.1081081081081079</c:v>
                </c:pt>
                <c:pt idx="25760">
                  <c:v>2.233009708737864</c:v>
                </c:pt>
                <c:pt idx="25761">
                  <c:v>3.8983050847457625</c:v>
                </c:pt>
                <c:pt idx="25762">
                  <c:v>3.8983050847457625</c:v>
                </c:pt>
                <c:pt idx="25763">
                  <c:v>1.9327731092436975</c:v>
                </c:pt>
                <c:pt idx="25764">
                  <c:v>3.3823529411764706</c:v>
                </c:pt>
                <c:pt idx="25765">
                  <c:v>3.1081081081081079</c:v>
                </c:pt>
                <c:pt idx="25766">
                  <c:v>3.4328358208955225</c:v>
                </c:pt>
                <c:pt idx="25767">
                  <c:v>2.8048780487804876</c:v>
                </c:pt>
                <c:pt idx="25768">
                  <c:v>3.3</c:v>
                </c:pt>
                <c:pt idx="25769">
                  <c:v>1.6861313868613139</c:v>
                </c:pt>
                <c:pt idx="25770">
                  <c:v>1.4713375796178343</c:v>
                </c:pt>
                <c:pt idx="25771">
                  <c:v>3.08</c:v>
                </c:pt>
                <c:pt idx="25772">
                  <c:v>2.2000000000000002</c:v>
                </c:pt>
                <c:pt idx="25773">
                  <c:v>3.3970588235294117</c:v>
                </c:pt>
                <c:pt idx="25774">
                  <c:v>1.8629032258064515</c:v>
                </c:pt>
                <c:pt idx="25775">
                  <c:v>3.1351351351351351</c:v>
                </c:pt>
                <c:pt idx="25776">
                  <c:v>3.3142857142857145</c:v>
                </c:pt>
                <c:pt idx="25777">
                  <c:v>3.3142857142857145</c:v>
                </c:pt>
                <c:pt idx="25778">
                  <c:v>3.5151515151515151</c:v>
                </c:pt>
                <c:pt idx="25779">
                  <c:v>2.8734177215189876</c:v>
                </c:pt>
                <c:pt idx="25780">
                  <c:v>2.6976744186046511</c:v>
                </c:pt>
                <c:pt idx="25781">
                  <c:v>4</c:v>
                </c:pt>
                <c:pt idx="25782">
                  <c:v>3.1780821917808217</c:v>
                </c:pt>
                <c:pt idx="25783">
                  <c:v>3.1351351351351351</c:v>
                </c:pt>
                <c:pt idx="25784">
                  <c:v>4.0172413793103452</c:v>
                </c:pt>
                <c:pt idx="25785">
                  <c:v>3.3768115942028984</c:v>
                </c:pt>
                <c:pt idx="25786">
                  <c:v>3.819672131147541</c:v>
                </c:pt>
                <c:pt idx="25787">
                  <c:v>3.4776119402985075</c:v>
                </c:pt>
                <c:pt idx="25788">
                  <c:v>3.1917808219178081</c:v>
                </c:pt>
                <c:pt idx="25789">
                  <c:v>3.6451612903225805</c:v>
                </c:pt>
                <c:pt idx="25790">
                  <c:v>3.1066666666666665</c:v>
                </c:pt>
                <c:pt idx="25791">
                  <c:v>2.5053763440860215</c:v>
                </c:pt>
                <c:pt idx="25792">
                  <c:v>3.2816901408450705</c:v>
                </c:pt>
                <c:pt idx="25793">
                  <c:v>2.1775700934579438</c:v>
                </c:pt>
                <c:pt idx="25794">
                  <c:v>1.5850340136054422</c:v>
                </c:pt>
                <c:pt idx="25795">
                  <c:v>2.7209302325581395</c:v>
                </c:pt>
                <c:pt idx="25796">
                  <c:v>1.9180327868852458</c:v>
                </c:pt>
                <c:pt idx="25797">
                  <c:v>2.6896551724137931</c:v>
                </c:pt>
                <c:pt idx="25798">
                  <c:v>2.4893617021276597</c:v>
                </c:pt>
                <c:pt idx="25799">
                  <c:v>2.6292134831460676</c:v>
                </c:pt>
                <c:pt idx="25800">
                  <c:v>4.1052631578947372</c:v>
                </c:pt>
                <c:pt idx="25801">
                  <c:v>2.6292134831460676</c:v>
                </c:pt>
                <c:pt idx="25802">
                  <c:v>1.9583333333333333</c:v>
                </c:pt>
                <c:pt idx="25803">
                  <c:v>1.4779874213836477</c:v>
                </c:pt>
                <c:pt idx="25804">
                  <c:v>1.8650793650793651</c:v>
                </c:pt>
                <c:pt idx="25805">
                  <c:v>2.6704545454545454</c:v>
                </c:pt>
                <c:pt idx="25806">
                  <c:v>2.8658536585365852</c:v>
                </c:pt>
                <c:pt idx="25807">
                  <c:v>4.4339622641509431</c:v>
                </c:pt>
                <c:pt idx="25808">
                  <c:v>2.5730337078651684</c:v>
                </c:pt>
                <c:pt idx="25809">
                  <c:v>3.0128205128205128</c:v>
                </c:pt>
                <c:pt idx="25810">
                  <c:v>2.9113924050632911</c:v>
                </c:pt>
                <c:pt idx="25811">
                  <c:v>3.4057971014492754</c:v>
                </c:pt>
                <c:pt idx="25812">
                  <c:v>3.051948051948052</c:v>
                </c:pt>
                <c:pt idx="25813">
                  <c:v>3.7903225806451615</c:v>
                </c:pt>
                <c:pt idx="25814">
                  <c:v>3.7301587301587302</c:v>
                </c:pt>
                <c:pt idx="25815">
                  <c:v>1.6503496503496504</c:v>
                </c:pt>
                <c:pt idx="25816">
                  <c:v>2.0344827586206895</c:v>
                </c:pt>
                <c:pt idx="25817">
                  <c:v>2.0344827586206895</c:v>
                </c:pt>
                <c:pt idx="25818">
                  <c:v>2.7441860465116279</c:v>
                </c:pt>
                <c:pt idx="25819">
                  <c:v>3.08</c:v>
                </c:pt>
                <c:pt idx="25820">
                  <c:v>3.6307692307692307</c:v>
                </c:pt>
                <c:pt idx="25821">
                  <c:v>4.068965517241379</c:v>
                </c:pt>
                <c:pt idx="25822">
                  <c:v>1.873015873015873</c:v>
                </c:pt>
                <c:pt idx="25823">
                  <c:v>2.9624999999999999</c:v>
                </c:pt>
                <c:pt idx="25824">
                  <c:v>2.6931818181818183</c:v>
                </c:pt>
                <c:pt idx="25825">
                  <c:v>1.8372093023255813</c:v>
                </c:pt>
                <c:pt idx="25826">
                  <c:v>3.5909090909090908</c:v>
                </c:pt>
                <c:pt idx="25827">
                  <c:v>2.925925925925926</c:v>
                </c:pt>
                <c:pt idx="25828">
                  <c:v>3.2465753424657535</c:v>
                </c:pt>
                <c:pt idx="25829">
                  <c:v>3.5909090909090908</c:v>
                </c:pt>
                <c:pt idx="25830">
                  <c:v>3.0384615384615383</c:v>
                </c:pt>
                <c:pt idx="25831">
                  <c:v>2.7558139534883721</c:v>
                </c:pt>
                <c:pt idx="25832">
                  <c:v>2.6333333333333333</c:v>
                </c:pt>
                <c:pt idx="25833">
                  <c:v>3.4492753623188408</c:v>
                </c:pt>
                <c:pt idx="25834">
                  <c:v>2.735632183908046</c:v>
                </c:pt>
                <c:pt idx="25835">
                  <c:v>1.5657894736842106</c:v>
                </c:pt>
                <c:pt idx="25836">
                  <c:v>3.5</c:v>
                </c:pt>
                <c:pt idx="25837">
                  <c:v>3.5522388059701493</c:v>
                </c:pt>
                <c:pt idx="25838">
                  <c:v>1.8449612403100775</c:v>
                </c:pt>
                <c:pt idx="25839">
                  <c:v>3.2297297297297298</c:v>
                </c:pt>
                <c:pt idx="25840">
                  <c:v>3.1447368421052633</c:v>
                </c:pt>
                <c:pt idx="25841">
                  <c:v>2.7471264367816093</c:v>
                </c:pt>
                <c:pt idx="25842">
                  <c:v>1.5827814569536425</c:v>
                </c:pt>
                <c:pt idx="25843">
                  <c:v>3.2</c:v>
                </c:pt>
                <c:pt idx="25844">
                  <c:v>3.8095238095238093</c:v>
                </c:pt>
                <c:pt idx="25845">
                  <c:v>2.6666666666666665</c:v>
                </c:pt>
                <c:pt idx="25846">
                  <c:v>2.9629629629629628</c:v>
                </c:pt>
                <c:pt idx="25847">
                  <c:v>1.6107382550335569</c:v>
                </c:pt>
                <c:pt idx="25848">
                  <c:v>2.0338983050847457</c:v>
                </c:pt>
                <c:pt idx="25849">
                  <c:v>2.8235294117647061</c:v>
                </c:pt>
                <c:pt idx="25850">
                  <c:v>3.2432432432432434</c:v>
                </c:pt>
                <c:pt idx="25851">
                  <c:v>3.4782608695652173</c:v>
                </c:pt>
                <c:pt idx="25852">
                  <c:v>3.0769230769230771</c:v>
                </c:pt>
                <c:pt idx="25853">
                  <c:v>2.6666666666666665</c:v>
                </c:pt>
                <c:pt idx="25854">
                  <c:v>2.7272727272727271</c:v>
                </c:pt>
                <c:pt idx="25855">
                  <c:v>2.6086956521739131</c:v>
                </c:pt>
                <c:pt idx="25856">
                  <c:v>1.9672131147540983</c:v>
                </c:pt>
                <c:pt idx="25857">
                  <c:v>2.6373626373626373</c:v>
                </c:pt>
                <c:pt idx="25858">
                  <c:v>3.1710526315789473</c:v>
                </c:pt>
                <c:pt idx="25859">
                  <c:v>3.6515151515151514</c:v>
                </c:pt>
                <c:pt idx="25860">
                  <c:v>3.8870967741935485</c:v>
                </c:pt>
                <c:pt idx="25861">
                  <c:v>3.4428571428571431</c:v>
                </c:pt>
                <c:pt idx="25862">
                  <c:v>3.1298701298701297</c:v>
                </c:pt>
                <c:pt idx="25863">
                  <c:v>2.9390243902439024</c:v>
                </c:pt>
                <c:pt idx="25864">
                  <c:v>3.0125000000000002</c:v>
                </c:pt>
                <c:pt idx="25865">
                  <c:v>4.3818181818181818</c:v>
                </c:pt>
                <c:pt idx="25866">
                  <c:v>2.9036144578313254</c:v>
                </c:pt>
                <c:pt idx="25867">
                  <c:v>2.41</c:v>
                </c:pt>
                <c:pt idx="25868">
                  <c:v>3.6875</c:v>
                </c:pt>
                <c:pt idx="25869">
                  <c:v>3.3943661971830985</c:v>
                </c:pt>
                <c:pt idx="25870">
                  <c:v>1.8120300751879699</c:v>
                </c:pt>
                <c:pt idx="25871">
                  <c:v>2.7816091954022988</c:v>
                </c:pt>
                <c:pt idx="25872">
                  <c:v>2.9876543209876543</c:v>
                </c:pt>
                <c:pt idx="25873">
                  <c:v>3.0249999999999999</c:v>
                </c:pt>
                <c:pt idx="25874">
                  <c:v>3.5588235294117645</c:v>
                </c:pt>
                <c:pt idx="25875">
                  <c:v>1.9836065573770492</c:v>
                </c:pt>
                <c:pt idx="25876">
                  <c:v>3.1428571428571428</c:v>
                </c:pt>
                <c:pt idx="25877">
                  <c:v>3.3611111111111112</c:v>
                </c:pt>
                <c:pt idx="25878">
                  <c:v>2.7191011235955056</c:v>
                </c:pt>
                <c:pt idx="25879">
                  <c:v>3.0249999999999999</c:v>
                </c:pt>
                <c:pt idx="25880">
                  <c:v>3.2702702702702702</c:v>
                </c:pt>
                <c:pt idx="25881">
                  <c:v>2.4948453608247423</c:v>
                </c:pt>
                <c:pt idx="25882">
                  <c:v>3.0249999999999999</c:v>
                </c:pt>
                <c:pt idx="25883">
                  <c:v>2.6593406593406592</c:v>
                </c:pt>
                <c:pt idx="25884">
                  <c:v>2.7816091954022988</c:v>
                </c:pt>
                <c:pt idx="25885">
                  <c:v>2.75</c:v>
                </c:pt>
                <c:pt idx="25886">
                  <c:v>2.8470588235294119</c:v>
                </c:pt>
                <c:pt idx="25887">
                  <c:v>3.0632911392405062</c:v>
                </c:pt>
                <c:pt idx="25888">
                  <c:v>4.2631578947368425</c:v>
                </c:pt>
                <c:pt idx="25889">
                  <c:v>3.6818181818181817</c:v>
                </c:pt>
                <c:pt idx="25890">
                  <c:v>2.7931034482758621</c:v>
                </c:pt>
                <c:pt idx="25891">
                  <c:v>3</c:v>
                </c:pt>
                <c:pt idx="25892">
                  <c:v>2.7303370786516852</c:v>
                </c:pt>
                <c:pt idx="25893">
                  <c:v>1.5379746835443038</c:v>
                </c:pt>
                <c:pt idx="25894">
                  <c:v>3.2837837837837838</c:v>
                </c:pt>
                <c:pt idx="25895">
                  <c:v>2.8928571428571428</c:v>
                </c:pt>
                <c:pt idx="25896">
                  <c:v>3.1558441558441559</c:v>
                </c:pt>
                <c:pt idx="25897">
                  <c:v>3.375</c:v>
                </c:pt>
                <c:pt idx="25898">
                  <c:v>1.6418918918918919</c:v>
                </c:pt>
                <c:pt idx="25899">
                  <c:v>3.0375000000000001</c:v>
                </c:pt>
                <c:pt idx="25900">
                  <c:v>3.1973684210526314</c:v>
                </c:pt>
                <c:pt idx="25901">
                  <c:v>3.0375000000000001</c:v>
                </c:pt>
                <c:pt idx="25902">
                  <c:v>2.927710843373494</c:v>
                </c:pt>
                <c:pt idx="25903">
                  <c:v>3.5882352941176472</c:v>
                </c:pt>
                <c:pt idx="25904">
                  <c:v>3.873015873015873</c:v>
                </c:pt>
                <c:pt idx="25905">
                  <c:v>2.44</c:v>
                </c:pt>
                <c:pt idx="25906">
                  <c:v>3.0886075949367089</c:v>
                </c:pt>
                <c:pt idx="25907">
                  <c:v>3.0886075949367089</c:v>
                </c:pt>
                <c:pt idx="25908">
                  <c:v>2.9397590361445785</c:v>
                </c:pt>
                <c:pt idx="25909">
                  <c:v>2.8372093023255816</c:v>
                </c:pt>
                <c:pt idx="25910">
                  <c:v>3.2105263157894739</c:v>
                </c:pt>
                <c:pt idx="25911">
                  <c:v>3.6969696969696968</c:v>
                </c:pt>
                <c:pt idx="25912">
                  <c:v>3.5882352941176472</c:v>
                </c:pt>
                <c:pt idx="25913">
                  <c:v>2.6813186813186811</c:v>
                </c:pt>
                <c:pt idx="25914">
                  <c:v>2.4747474747474749</c:v>
                </c:pt>
                <c:pt idx="25915">
                  <c:v>4.2241379310344831</c:v>
                </c:pt>
                <c:pt idx="25916">
                  <c:v>2.5520833333333335</c:v>
                </c:pt>
                <c:pt idx="25917">
                  <c:v>3.7692307692307692</c:v>
                </c:pt>
                <c:pt idx="25918">
                  <c:v>3.141025641025641</c:v>
                </c:pt>
                <c:pt idx="25919">
                  <c:v>3.1818181818181817</c:v>
                </c:pt>
                <c:pt idx="25920">
                  <c:v>4.083333333333333</c:v>
                </c:pt>
                <c:pt idx="25921">
                  <c:v>2.7528089887640448</c:v>
                </c:pt>
                <c:pt idx="25922">
                  <c:v>3.0246913580246915</c:v>
                </c:pt>
                <c:pt idx="25923">
                  <c:v>3.2666666666666666</c:v>
                </c:pt>
                <c:pt idx="25924">
                  <c:v>3.2236842105263159</c:v>
                </c:pt>
                <c:pt idx="25925">
                  <c:v>2.4500000000000002</c:v>
                </c:pt>
                <c:pt idx="25926">
                  <c:v>2.0940170940170941</c:v>
                </c:pt>
                <c:pt idx="25927">
                  <c:v>2.8160919540229883</c:v>
                </c:pt>
                <c:pt idx="25928">
                  <c:v>2.9624999999999999</c:v>
                </c:pt>
                <c:pt idx="25929">
                  <c:v>2.5520833333333335</c:v>
                </c:pt>
                <c:pt idx="25930">
                  <c:v>2</c:v>
                </c:pt>
                <c:pt idx="25931">
                  <c:v>3.6567164179104479</c:v>
                </c:pt>
                <c:pt idx="25932">
                  <c:v>2.2568807339449539</c:v>
                </c:pt>
                <c:pt idx="25933">
                  <c:v>2.8941176470588235</c:v>
                </c:pt>
                <c:pt idx="25934">
                  <c:v>3</c:v>
                </c:pt>
                <c:pt idx="25935">
                  <c:v>2.7333333333333334</c:v>
                </c:pt>
                <c:pt idx="25936">
                  <c:v>3.3698630136986303</c:v>
                </c:pt>
                <c:pt idx="25937">
                  <c:v>3.1538461538461537</c:v>
                </c:pt>
                <c:pt idx="25938">
                  <c:v>1.5569620253164558</c:v>
                </c:pt>
                <c:pt idx="25939">
                  <c:v>3.236842105263158</c:v>
                </c:pt>
                <c:pt idx="25940">
                  <c:v>2.6451612903225805</c:v>
                </c:pt>
                <c:pt idx="25941">
                  <c:v>3.0493827160493829</c:v>
                </c:pt>
                <c:pt idx="25942">
                  <c:v>3.0121951219512195</c:v>
                </c:pt>
                <c:pt idx="25943">
                  <c:v>2.0583333333333331</c:v>
                </c:pt>
                <c:pt idx="25944">
                  <c:v>3.3835616438356166</c:v>
                </c:pt>
                <c:pt idx="25945">
                  <c:v>3.9206349206349205</c:v>
                </c:pt>
                <c:pt idx="25946">
                  <c:v>3.1666666666666665</c:v>
                </c:pt>
                <c:pt idx="25947">
                  <c:v>2.7758620689655173</c:v>
                </c:pt>
                <c:pt idx="25948">
                  <c:v>3.0493827160493829</c:v>
                </c:pt>
                <c:pt idx="25949">
                  <c:v>1.8854961832061068</c:v>
                </c:pt>
                <c:pt idx="25950">
                  <c:v>3.3378378378378377</c:v>
                </c:pt>
                <c:pt idx="25951">
                  <c:v>3.1794871794871793</c:v>
                </c:pt>
                <c:pt idx="25952">
                  <c:v>3.220779220779221</c:v>
                </c:pt>
                <c:pt idx="25953">
                  <c:v>3.4444444444444446</c:v>
                </c:pt>
                <c:pt idx="25954">
                  <c:v>3.5428571428571427</c:v>
                </c:pt>
                <c:pt idx="25955">
                  <c:v>3.9365079365079363</c:v>
                </c:pt>
                <c:pt idx="25956">
                  <c:v>2.8181818181818183</c:v>
                </c:pt>
                <c:pt idx="25957">
                  <c:v>3.1392405063291138</c:v>
                </c:pt>
                <c:pt idx="25958">
                  <c:v>2.7555555555555555</c:v>
                </c:pt>
                <c:pt idx="25959">
                  <c:v>2.5833333333333335</c:v>
                </c:pt>
                <c:pt idx="25960">
                  <c:v>3.0886075949367089</c:v>
                </c:pt>
                <c:pt idx="25961">
                  <c:v>2.3396226415094339</c:v>
                </c:pt>
                <c:pt idx="25962">
                  <c:v>1.5796178343949046</c:v>
                </c:pt>
                <c:pt idx="25963">
                  <c:v>3.8153846153846156</c:v>
                </c:pt>
                <c:pt idx="25964">
                  <c:v>2.7666666666666666</c:v>
                </c:pt>
                <c:pt idx="25965">
                  <c:v>3.2337662337662336</c:v>
                </c:pt>
                <c:pt idx="25966">
                  <c:v>2.1842105263157894</c:v>
                </c:pt>
                <c:pt idx="25967">
                  <c:v>1.9007633587786259</c:v>
                </c:pt>
                <c:pt idx="25968">
                  <c:v>3.3648648648648649</c:v>
                </c:pt>
                <c:pt idx="25969">
                  <c:v>5.0816326530612246</c:v>
                </c:pt>
                <c:pt idx="25970">
                  <c:v>2.8620689655172415</c:v>
                </c:pt>
                <c:pt idx="25971">
                  <c:v>2.3942307692307692</c:v>
                </c:pt>
                <c:pt idx="25972">
                  <c:v>3.4109589041095889</c:v>
                </c:pt>
                <c:pt idx="25973">
                  <c:v>1.4067796610169492</c:v>
                </c:pt>
                <c:pt idx="25974">
                  <c:v>2.4038461538461537</c:v>
                </c:pt>
                <c:pt idx="25975">
                  <c:v>1.4285714285714286</c:v>
                </c:pt>
                <c:pt idx="25976">
                  <c:v>2.7777777777777777</c:v>
                </c:pt>
                <c:pt idx="25977">
                  <c:v>2.6041666666666665</c:v>
                </c:pt>
                <c:pt idx="25978">
                  <c:v>3.3783783783783785</c:v>
                </c:pt>
                <c:pt idx="25979">
                  <c:v>3.0493827160493829</c:v>
                </c:pt>
                <c:pt idx="25980">
                  <c:v>2.7472527472527473</c:v>
                </c:pt>
                <c:pt idx="25981">
                  <c:v>3.125</c:v>
                </c:pt>
                <c:pt idx="25982">
                  <c:v>3.921875</c:v>
                </c:pt>
                <c:pt idx="25983">
                  <c:v>1.6622516556291391</c:v>
                </c:pt>
                <c:pt idx="25984">
                  <c:v>3.5857142857142859</c:v>
                </c:pt>
                <c:pt idx="25985">
                  <c:v>2.8470588235294119</c:v>
                </c:pt>
                <c:pt idx="25986">
                  <c:v>1.818840579710145</c:v>
                </c:pt>
                <c:pt idx="25987">
                  <c:v>2.9529411764705884</c:v>
                </c:pt>
                <c:pt idx="25988">
                  <c:v>3.535211267605634</c:v>
                </c:pt>
                <c:pt idx="25989">
                  <c:v>4.0483870967741939</c:v>
                </c:pt>
                <c:pt idx="25990">
                  <c:v>3.0240963855421685</c:v>
                </c:pt>
                <c:pt idx="25991">
                  <c:v>1.8455882352941178</c:v>
                </c:pt>
                <c:pt idx="25992">
                  <c:v>3.8769230769230769</c:v>
                </c:pt>
                <c:pt idx="25993">
                  <c:v>2.8314606741573032</c:v>
                </c:pt>
                <c:pt idx="25994">
                  <c:v>3.036144578313253</c:v>
                </c:pt>
                <c:pt idx="25995">
                  <c:v>2.6808510638297873</c:v>
                </c:pt>
                <c:pt idx="25996">
                  <c:v>2.8</c:v>
                </c:pt>
                <c:pt idx="25997">
                  <c:v>2.9647058823529413</c:v>
                </c:pt>
                <c:pt idx="25998">
                  <c:v>1.6912751677852349</c:v>
                </c:pt>
                <c:pt idx="25999">
                  <c:v>3.7611940298507465</c:v>
                </c:pt>
                <c:pt idx="26000">
                  <c:v>2.7555555555555555</c:v>
                </c:pt>
                <c:pt idx="26001">
                  <c:v>3.1898734177215191</c:v>
                </c:pt>
                <c:pt idx="26002">
                  <c:v>4</c:v>
                </c:pt>
                <c:pt idx="26003">
                  <c:v>2.9302325581395348</c:v>
                </c:pt>
                <c:pt idx="26004">
                  <c:v>3.2307692307692308</c:v>
                </c:pt>
                <c:pt idx="26005">
                  <c:v>4.2711864406779663</c:v>
                </c:pt>
                <c:pt idx="26006">
                  <c:v>2.52</c:v>
                </c:pt>
                <c:pt idx="26007">
                  <c:v>3.1625000000000001</c:v>
                </c:pt>
                <c:pt idx="26008">
                  <c:v>1.8602941176470589</c:v>
                </c:pt>
                <c:pt idx="26009">
                  <c:v>3.3733333333333335</c:v>
                </c:pt>
                <c:pt idx="26010">
                  <c:v>3.8923076923076922</c:v>
                </c:pt>
                <c:pt idx="26011">
                  <c:v>3.8923076923076922</c:v>
                </c:pt>
                <c:pt idx="26012">
                  <c:v>1.9022556390977443</c:v>
                </c:pt>
                <c:pt idx="26013">
                  <c:v>1.8071428571428572</c:v>
                </c:pt>
                <c:pt idx="26014">
                  <c:v>1.5679012345679013</c:v>
                </c:pt>
                <c:pt idx="26015">
                  <c:v>3.0975609756097562</c:v>
                </c:pt>
                <c:pt idx="26016">
                  <c:v>3.0602409638554215</c:v>
                </c:pt>
                <c:pt idx="26017">
                  <c:v>3.7352941176470589</c:v>
                </c:pt>
                <c:pt idx="26018">
                  <c:v>2.7912087912087911</c:v>
                </c:pt>
                <c:pt idx="26019">
                  <c:v>3.0602409638554215</c:v>
                </c:pt>
                <c:pt idx="26020">
                  <c:v>1.8955223880597014</c:v>
                </c:pt>
                <c:pt idx="26021">
                  <c:v>3.2278481012658227</c:v>
                </c:pt>
                <c:pt idx="26022">
                  <c:v>3.1481481481481484</c:v>
                </c:pt>
                <c:pt idx="26023">
                  <c:v>3.6956521739130435</c:v>
                </c:pt>
                <c:pt idx="26024">
                  <c:v>3.4</c:v>
                </c:pt>
                <c:pt idx="26025">
                  <c:v>3.072289156626506</c:v>
                </c:pt>
                <c:pt idx="26026">
                  <c:v>3.2692307692307692</c:v>
                </c:pt>
                <c:pt idx="26027">
                  <c:v>2.7127659574468086</c:v>
                </c:pt>
                <c:pt idx="26028">
                  <c:v>2.6842105263157894</c:v>
                </c:pt>
                <c:pt idx="26029">
                  <c:v>2.7717391304347827</c:v>
                </c:pt>
                <c:pt idx="26030">
                  <c:v>3.1219512195121952</c:v>
                </c:pt>
                <c:pt idx="26031">
                  <c:v>3.0117647058823529</c:v>
                </c:pt>
                <c:pt idx="26032">
                  <c:v>4.7407407407407405</c:v>
                </c:pt>
                <c:pt idx="26033">
                  <c:v>3.0117647058823529</c:v>
                </c:pt>
                <c:pt idx="26034">
                  <c:v>3.5555555555555554</c:v>
                </c:pt>
                <c:pt idx="26035">
                  <c:v>3.2820512820512819</c:v>
                </c:pt>
                <c:pt idx="26036">
                  <c:v>3.2820512820512819</c:v>
                </c:pt>
                <c:pt idx="26037">
                  <c:v>3.2739726027397262</c:v>
                </c:pt>
                <c:pt idx="26038">
                  <c:v>1.9844961240310077</c:v>
                </c:pt>
                <c:pt idx="26039">
                  <c:v>2.2456140350877192</c:v>
                </c:pt>
                <c:pt idx="26040">
                  <c:v>3.3246753246753249</c:v>
                </c:pt>
                <c:pt idx="26041">
                  <c:v>2.2857142857142856</c:v>
                </c:pt>
                <c:pt idx="26042">
                  <c:v>3.2124999999999999</c:v>
                </c:pt>
                <c:pt idx="26043">
                  <c:v>3.4729729729729728</c:v>
                </c:pt>
                <c:pt idx="26044">
                  <c:v>1.7133333333333334</c:v>
                </c:pt>
                <c:pt idx="26045">
                  <c:v>1.6265822784810127</c:v>
                </c:pt>
                <c:pt idx="26046">
                  <c:v>4.145161290322581</c:v>
                </c:pt>
                <c:pt idx="26047">
                  <c:v>3.9285714285714284</c:v>
                </c:pt>
                <c:pt idx="26048">
                  <c:v>2.9883720930232558</c:v>
                </c:pt>
                <c:pt idx="26049">
                  <c:v>1.4438202247191012</c:v>
                </c:pt>
                <c:pt idx="26050">
                  <c:v>2.6494845360824741</c:v>
                </c:pt>
                <c:pt idx="26051">
                  <c:v>1.8897058823529411</c:v>
                </c:pt>
                <c:pt idx="26052">
                  <c:v>2.2743362831858409</c:v>
                </c:pt>
                <c:pt idx="26053">
                  <c:v>1.1681818181818182</c:v>
                </c:pt>
                <c:pt idx="26054">
                  <c:v>3.5694444444444446</c:v>
                </c:pt>
                <c:pt idx="26055">
                  <c:v>2.3035714285714284</c:v>
                </c:pt>
                <c:pt idx="26056">
                  <c:v>3.3947368421052633</c:v>
                </c:pt>
                <c:pt idx="26057">
                  <c:v>2.9655172413793105</c:v>
                </c:pt>
                <c:pt idx="26058">
                  <c:v>2.898876404494382</c:v>
                </c:pt>
                <c:pt idx="26059">
                  <c:v>2.0640000000000001</c:v>
                </c:pt>
                <c:pt idx="26060">
                  <c:v>2.0314960629921259</c:v>
                </c:pt>
                <c:pt idx="26061">
                  <c:v>3.44</c:v>
                </c:pt>
                <c:pt idx="26062">
                  <c:v>4.03125</c:v>
                </c:pt>
                <c:pt idx="26063">
                  <c:v>2.9655172413793105</c:v>
                </c:pt>
                <c:pt idx="26064">
                  <c:v>3.1851851851851851</c:v>
                </c:pt>
                <c:pt idx="26065">
                  <c:v>1.8169014084507042</c:v>
                </c:pt>
                <c:pt idx="26066">
                  <c:v>2.3545454545454545</c:v>
                </c:pt>
                <c:pt idx="26067">
                  <c:v>2.9431818181818183</c:v>
                </c:pt>
                <c:pt idx="26068">
                  <c:v>3.8656716417910446</c:v>
                </c:pt>
                <c:pt idx="26069">
                  <c:v>3.0116279069767442</c:v>
                </c:pt>
                <c:pt idx="26070">
                  <c:v>0</c:v>
                </c:pt>
                <c:pt idx="26071">
                  <c:v>1.463276836158192</c:v>
                </c:pt>
                <c:pt idx="26072">
                  <c:v>2.8152173913043477</c:v>
                </c:pt>
                <c:pt idx="26073">
                  <c:v>2.0155038759689923</c:v>
                </c:pt>
                <c:pt idx="26074">
                  <c:v>1.9548872180451127</c:v>
                </c:pt>
                <c:pt idx="26075">
                  <c:v>3.3766233766233764</c:v>
                </c:pt>
                <c:pt idx="26076">
                  <c:v>3.1707317073170733</c:v>
                </c:pt>
                <c:pt idx="26077">
                  <c:v>2.8888888888888888</c:v>
                </c:pt>
                <c:pt idx="26078">
                  <c:v>2.8571428571428572</c:v>
                </c:pt>
                <c:pt idx="26079">
                  <c:v>3.1445783132530121</c:v>
                </c:pt>
                <c:pt idx="26080">
                  <c:v>2.5096153846153846</c:v>
                </c:pt>
                <c:pt idx="26081">
                  <c:v>2.4857142857142858</c:v>
                </c:pt>
                <c:pt idx="26082">
                  <c:v>2.71875</c:v>
                </c:pt>
                <c:pt idx="26083">
                  <c:v>2.9</c:v>
                </c:pt>
                <c:pt idx="26084">
                  <c:v>3.2222222222222223</c:v>
                </c:pt>
                <c:pt idx="26085">
                  <c:v>2.6632653061224492</c:v>
                </c:pt>
                <c:pt idx="26086">
                  <c:v>1.6111111111111112</c:v>
                </c:pt>
                <c:pt idx="26087">
                  <c:v>3.1951219512195124</c:v>
                </c:pt>
                <c:pt idx="26088">
                  <c:v>2.9438202247191012</c:v>
                </c:pt>
                <c:pt idx="26089">
                  <c:v>2.817204301075269</c:v>
                </c:pt>
                <c:pt idx="26090">
                  <c:v>2.6464646464646466</c:v>
                </c:pt>
                <c:pt idx="26091">
                  <c:v>3.1309523809523809</c:v>
                </c:pt>
                <c:pt idx="26092">
                  <c:v>3.058139534883721</c:v>
                </c:pt>
                <c:pt idx="26093">
                  <c:v>1.852112676056338</c:v>
                </c:pt>
                <c:pt idx="26094">
                  <c:v>3.3291139240506329</c:v>
                </c:pt>
                <c:pt idx="26095">
                  <c:v>1.852112676056338</c:v>
                </c:pt>
                <c:pt idx="26096">
                  <c:v>2.4128440366972477</c:v>
                </c:pt>
                <c:pt idx="26097">
                  <c:v>2.9655172413793105</c:v>
                </c:pt>
                <c:pt idx="26098">
                  <c:v>2.9222222222222221</c:v>
                </c:pt>
                <c:pt idx="26099">
                  <c:v>3.0941176470588236</c:v>
                </c:pt>
                <c:pt idx="26100">
                  <c:v>3.0941176470588236</c:v>
                </c:pt>
                <c:pt idx="26101">
                  <c:v>2.307017543859649</c:v>
                </c:pt>
                <c:pt idx="26102">
                  <c:v>3.2469135802469138</c:v>
                </c:pt>
                <c:pt idx="26103">
                  <c:v>1.6708860759493671</c:v>
                </c:pt>
                <c:pt idx="26104">
                  <c:v>2.3571428571428572</c:v>
                </c:pt>
                <c:pt idx="26105">
                  <c:v>1.639751552795031</c:v>
                </c:pt>
                <c:pt idx="26106">
                  <c:v>2.693877551020408</c:v>
                </c:pt>
                <c:pt idx="26107">
                  <c:v>2.9333333333333331</c:v>
                </c:pt>
                <c:pt idx="26108">
                  <c:v>3.3846153846153846</c:v>
                </c:pt>
                <c:pt idx="26109">
                  <c:v>1.6097560975609757</c:v>
                </c:pt>
                <c:pt idx="26110">
                  <c:v>2.6632653061224492</c:v>
                </c:pt>
                <c:pt idx="26111">
                  <c:v>3.52</c:v>
                </c:pt>
                <c:pt idx="26112">
                  <c:v>2.849462365591398</c:v>
                </c:pt>
                <c:pt idx="26113">
                  <c:v>2.7894736842105261</c:v>
                </c:pt>
                <c:pt idx="26114">
                  <c:v>2.849462365591398</c:v>
                </c:pt>
                <c:pt idx="26115">
                  <c:v>2.7604166666666665</c:v>
                </c:pt>
                <c:pt idx="26116">
                  <c:v>3.486842105263158</c:v>
                </c:pt>
                <c:pt idx="26117">
                  <c:v>2.0229007633587788</c:v>
                </c:pt>
                <c:pt idx="26118">
                  <c:v>3.3125</c:v>
                </c:pt>
                <c:pt idx="26119">
                  <c:v>3.2439024390243905</c:v>
                </c:pt>
                <c:pt idx="26120">
                  <c:v>4.4333333333333336</c:v>
                </c:pt>
                <c:pt idx="26121">
                  <c:v>3.2439024390243905</c:v>
                </c:pt>
                <c:pt idx="26122">
                  <c:v>3.1294117647058823</c:v>
                </c:pt>
                <c:pt idx="26123">
                  <c:v>3.8</c:v>
                </c:pt>
                <c:pt idx="26124">
                  <c:v>3.3670886075949369</c:v>
                </c:pt>
                <c:pt idx="26125">
                  <c:v>2.6336633663366338</c:v>
                </c:pt>
                <c:pt idx="26126">
                  <c:v>3.1294117647058823</c:v>
                </c:pt>
                <c:pt idx="26127">
                  <c:v>3.6944444444444446</c:v>
                </c:pt>
                <c:pt idx="26128">
                  <c:v>2.8913043478260869</c:v>
                </c:pt>
                <c:pt idx="26129">
                  <c:v>2.3628318584070795</c:v>
                </c:pt>
                <c:pt idx="26130">
                  <c:v>2.5428571428571427</c:v>
                </c:pt>
                <c:pt idx="26131">
                  <c:v>2.4953271028037385</c:v>
                </c:pt>
                <c:pt idx="26132">
                  <c:v>3.6575342465753424</c:v>
                </c:pt>
                <c:pt idx="26133">
                  <c:v>3.2168674698795181</c:v>
                </c:pt>
                <c:pt idx="26134">
                  <c:v>3.2560975609756095</c:v>
                </c:pt>
                <c:pt idx="26135">
                  <c:v>1.675</c:v>
                </c:pt>
                <c:pt idx="26136">
                  <c:v>3.308641975308642</c:v>
                </c:pt>
                <c:pt idx="26137">
                  <c:v>2.8510638297872339</c:v>
                </c:pt>
                <c:pt idx="26138">
                  <c:v>2.3508771929824563</c:v>
                </c:pt>
                <c:pt idx="26139">
                  <c:v>3.308641975308642</c:v>
                </c:pt>
                <c:pt idx="26140">
                  <c:v>2.9777777777777779</c:v>
                </c:pt>
                <c:pt idx="26141">
                  <c:v>3.0568181818181817</c:v>
                </c:pt>
                <c:pt idx="26142">
                  <c:v>2.7448979591836733</c:v>
                </c:pt>
                <c:pt idx="26143">
                  <c:v>2.9888888888888889</c:v>
                </c:pt>
                <c:pt idx="26144">
                  <c:v>3.2409638554216866</c:v>
                </c:pt>
                <c:pt idx="26145">
                  <c:v>1.3251231527093597</c:v>
                </c:pt>
                <c:pt idx="26146">
                  <c:v>3.103448275862069</c:v>
                </c:pt>
                <c:pt idx="26147">
                  <c:v>3.5526315789473686</c:v>
                </c:pt>
                <c:pt idx="26148">
                  <c:v>3.0337078651685392</c:v>
                </c:pt>
                <c:pt idx="26149">
                  <c:v>3.13953488372093</c:v>
                </c:pt>
                <c:pt idx="26150">
                  <c:v>2.8125</c:v>
                </c:pt>
                <c:pt idx="26151">
                  <c:v>3.1764705882352939</c:v>
                </c:pt>
                <c:pt idx="26152">
                  <c:v>3.0681818181818183</c:v>
                </c:pt>
                <c:pt idx="26153">
                  <c:v>2.5961538461538463</c:v>
                </c:pt>
                <c:pt idx="26154">
                  <c:v>2.5714285714285716</c:v>
                </c:pt>
                <c:pt idx="26155">
                  <c:v>4.1538461538461542</c:v>
                </c:pt>
                <c:pt idx="26156">
                  <c:v>4.1538461538461542</c:v>
                </c:pt>
                <c:pt idx="26157">
                  <c:v>0</c:v>
                </c:pt>
                <c:pt idx="26158">
                  <c:v>3.5064935064935066</c:v>
                </c:pt>
                <c:pt idx="26159">
                  <c:v>3.6986301369863015</c:v>
                </c:pt>
                <c:pt idx="26160">
                  <c:v>3.7123287671232879</c:v>
                </c:pt>
                <c:pt idx="26161">
                  <c:v>2.1507936507936507</c:v>
                </c:pt>
                <c:pt idx="26162">
                  <c:v>2.6568627450980391</c:v>
                </c:pt>
                <c:pt idx="26163">
                  <c:v>2.6831683168316833</c:v>
                </c:pt>
                <c:pt idx="26164">
                  <c:v>2.9456521739130435</c:v>
                </c:pt>
                <c:pt idx="26165">
                  <c:v>2.7653061224489797</c:v>
                </c:pt>
                <c:pt idx="26166">
                  <c:v>3.0795454545454546</c:v>
                </c:pt>
                <c:pt idx="26167">
                  <c:v>2.1507936507936507</c:v>
                </c:pt>
                <c:pt idx="26168">
                  <c:v>3.1511627906976742</c:v>
                </c:pt>
                <c:pt idx="26169">
                  <c:v>1.5397727272727273</c:v>
                </c:pt>
                <c:pt idx="26170">
                  <c:v>2.4727272727272727</c:v>
                </c:pt>
                <c:pt idx="26171">
                  <c:v>2.8631578947368421</c:v>
                </c:pt>
                <c:pt idx="26172">
                  <c:v>3.2771084337349397</c:v>
                </c:pt>
                <c:pt idx="26173">
                  <c:v>3.2771084337349397</c:v>
                </c:pt>
                <c:pt idx="26174">
                  <c:v>2.8936170212765959</c:v>
                </c:pt>
                <c:pt idx="26175">
                  <c:v>3.7777777777777777</c:v>
                </c:pt>
                <c:pt idx="26176">
                  <c:v>3.5324675324675323</c:v>
                </c:pt>
                <c:pt idx="26177">
                  <c:v>3.2</c:v>
                </c:pt>
                <c:pt idx="26178">
                  <c:v>2.6153846153846154</c:v>
                </c:pt>
                <c:pt idx="26179">
                  <c:v>2.7029702970297032</c:v>
                </c:pt>
                <c:pt idx="26180">
                  <c:v>2.8144329896907219</c:v>
                </c:pt>
                <c:pt idx="26181">
                  <c:v>2.2749999999999999</c:v>
                </c:pt>
                <c:pt idx="26182">
                  <c:v>2.9042553191489362</c:v>
                </c:pt>
                <c:pt idx="26183">
                  <c:v>4.265625</c:v>
                </c:pt>
                <c:pt idx="26184">
                  <c:v>2.1496062992125986</c:v>
                </c:pt>
                <c:pt idx="26185">
                  <c:v>3.4125000000000001</c:v>
                </c:pt>
                <c:pt idx="26186">
                  <c:v>1.7843137254901962</c:v>
                </c:pt>
                <c:pt idx="26187">
                  <c:v>3.1379310344827585</c:v>
                </c:pt>
                <c:pt idx="26188">
                  <c:v>1.5082872928176796</c:v>
                </c:pt>
                <c:pt idx="26189">
                  <c:v>2.9673913043478262</c:v>
                </c:pt>
                <c:pt idx="26190">
                  <c:v>1.7960526315789473</c:v>
                </c:pt>
                <c:pt idx="26191">
                  <c:v>3.223529411764706</c:v>
                </c:pt>
                <c:pt idx="26192">
                  <c:v>3.3012048192771086</c:v>
                </c:pt>
                <c:pt idx="26193">
                  <c:v>3.6052631578947367</c:v>
                </c:pt>
                <c:pt idx="26194">
                  <c:v>1.0879120879120878</c:v>
                </c:pt>
                <c:pt idx="26195">
                  <c:v>3.7534246575342465</c:v>
                </c:pt>
                <c:pt idx="26196">
                  <c:v>2.74</c:v>
                </c:pt>
                <c:pt idx="26197">
                  <c:v>2.9148936170212765</c:v>
                </c:pt>
                <c:pt idx="26198">
                  <c:v>2.8947368421052633</c:v>
                </c:pt>
                <c:pt idx="26199">
                  <c:v>2.6190476190476191</c:v>
                </c:pt>
                <c:pt idx="26200">
                  <c:v>2.6960784313725492</c:v>
                </c:pt>
                <c:pt idx="26201">
                  <c:v>2.9891304347826089</c:v>
                </c:pt>
                <c:pt idx="26202">
                  <c:v>1.9230769230769231</c:v>
                </c:pt>
                <c:pt idx="26203">
                  <c:v>1.5277777777777777</c:v>
                </c:pt>
                <c:pt idx="26204">
                  <c:v>2.6699029126213594</c:v>
                </c:pt>
                <c:pt idx="26205">
                  <c:v>2.875</c:v>
                </c:pt>
                <c:pt idx="26206">
                  <c:v>2.9361702127659575</c:v>
                </c:pt>
                <c:pt idx="26207">
                  <c:v>3.0329670329670328</c:v>
                </c:pt>
                <c:pt idx="26208">
                  <c:v>2.0597014925373136</c:v>
                </c:pt>
                <c:pt idx="26209">
                  <c:v>3.2857142857142856</c:v>
                </c:pt>
                <c:pt idx="26210">
                  <c:v>2.76</c:v>
                </c:pt>
                <c:pt idx="26211">
                  <c:v>1.6428571428571428</c:v>
                </c:pt>
                <c:pt idx="26212">
                  <c:v>1.4088050314465408</c:v>
                </c:pt>
                <c:pt idx="26213">
                  <c:v>3.8472222222222223</c:v>
                </c:pt>
                <c:pt idx="26214">
                  <c:v>3.5063291139240507</c:v>
                </c:pt>
                <c:pt idx="26215">
                  <c:v>1.9645390070921986</c:v>
                </c:pt>
                <c:pt idx="26216">
                  <c:v>2.8854166666666665</c:v>
                </c:pt>
                <c:pt idx="26217">
                  <c:v>1.2648401826484019</c:v>
                </c:pt>
                <c:pt idx="26218">
                  <c:v>3.3493975903614457</c:v>
                </c:pt>
                <c:pt idx="26219">
                  <c:v>3.6103896103896105</c:v>
                </c:pt>
                <c:pt idx="26220">
                  <c:v>3.6578947368421053</c:v>
                </c:pt>
                <c:pt idx="26221">
                  <c:v>4.2769230769230768</c:v>
                </c:pt>
                <c:pt idx="26222">
                  <c:v>2.8367346938775508</c:v>
                </c:pt>
                <c:pt idx="26223">
                  <c:v>2.6730769230769229</c:v>
                </c:pt>
                <c:pt idx="26224">
                  <c:v>1.8911564625850341</c:v>
                </c:pt>
                <c:pt idx="26225">
                  <c:v>2.808080808080808</c:v>
                </c:pt>
                <c:pt idx="26226">
                  <c:v>2.8958333333333335</c:v>
                </c:pt>
                <c:pt idx="26227">
                  <c:v>2.574074074074074</c:v>
                </c:pt>
                <c:pt idx="26228">
                  <c:v>3.4320987654320989</c:v>
                </c:pt>
                <c:pt idx="26229">
                  <c:v>1.4708994708994709</c:v>
                </c:pt>
                <c:pt idx="26230">
                  <c:v>3.0549450549450547</c:v>
                </c:pt>
                <c:pt idx="26231">
                  <c:v>3.1704545454545454</c:v>
                </c:pt>
                <c:pt idx="26232">
                  <c:v>2.9368421052631577</c:v>
                </c:pt>
                <c:pt idx="26233">
                  <c:v>2.8181818181818183</c:v>
                </c:pt>
                <c:pt idx="26234">
                  <c:v>1.7658227848101267</c:v>
                </c:pt>
                <c:pt idx="26235">
                  <c:v>3.6710526315789473</c:v>
                </c:pt>
                <c:pt idx="26236">
                  <c:v>3.6710526315789473</c:v>
                </c:pt>
                <c:pt idx="26237">
                  <c:v>3.0326086956521738</c:v>
                </c:pt>
                <c:pt idx="26238">
                  <c:v>1.7547169811320755</c:v>
                </c:pt>
                <c:pt idx="26239">
                  <c:v>3.3214285714285716</c:v>
                </c:pt>
                <c:pt idx="26240">
                  <c:v>1.4307692307692308</c:v>
                </c:pt>
                <c:pt idx="26241">
                  <c:v>3.1</c:v>
                </c:pt>
                <c:pt idx="26242">
                  <c:v>1.5852272727272727</c:v>
                </c:pt>
                <c:pt idx="26243">
                  <c:v>4.3076923076923075</c:v>
                </c:pt>
                <c:pt idx="26244">
                  <c:v>3.6363636363636362</c:v>
                </c:pt>
                <c:pt idx="26245">
                  <c:v>1.4432989690721649</c:v>
                </c:pt>
                <c:pt idx="26246">
                  <c:v>1.8421052631578947</c:v>
                </c:pt>
                <c:pt idx="26247">
                  <c:v>3.2941176470588234</c:v>
                </c:pt>
                <c:pt idx="26248">
                  <c:v>2.2054794520547945</c:v>
                </c:pt>
                <c:pt idx="26249">
                  <c:v>1.971830985915493</c:v>
                </c:pt>
                <c:pt idx="26250">
                  <c:v>3.4268292682926829</c:v>
                </c:pt>
                <c:pt idx="26251">
                  <c:v>1.7030303030303031</c:v>
                </c:pt>
                <c:pt idx="26252">
                  <c:v>2</c:v>
                </c:pt>
                <c:pt idx="26253">
                  <c:v>2.2926829268292681</c:v>
                </c:pt>
                <c:pt idx="26254">
                  <c:v>3.810810810810811</c:v>
                </c:pt>
                <c:pt idx="26255">
                  <c:v>3.2413793103448274</c:v>
                </c:pt>
                <c:pt idx="26256">
                  <c:v>2.330578512396694</c:v>
                </c:pt>
                <c:pt idx="26257">
                  <c:v>3.971830985915493</c:v>
                </c:pt>
                <c:pt idx="26258">
                  <c:v>3.5696202531645569</c:v>
                </c:pt>
                <c:pt idx="26259">
                  <c:v>2.7115384615384617</c:v>
                </c:pt>
                <c:pt idx="26260">
                  <c:v>3.5249999999999999</c:v>
                </c:pt>
                <c:pt idx="26261">
                  <c:v>2.1860465116279069</c:v>
                </c:pt>
                <c:pt idx="26262">
                  <c:v>3.3176470588235296</c:v>
                </c:pt>
                <c:pt idx="26263">
                  <c:v>3.2045454545454546</c:v>
                </c:pt>
                <c:pt idx="26264">
                  <c:v>1.3557692307692308</c:v>
                </c:pt>
                <c:pt idx="26265">
                  <c:v>3.043010752688172</c:v>
                </c:pt>
                <c:pt idx="26266">
                  <c:v>3.2528735632183907</c:v>
                </c:pt>
                <c:pt idx="26267">
                  <c:v>3.0760869565217392</c:v>
                </c:pt>
                <c:pt idx="26268">
                  <c:v>1.9319727891156462</c:v>
                </c:pt>
                <c:pt idx="26269">
                  <c:v>2.16793893129771</c:v>
                </c:pt>
                <c:pt idx="26270">
                  <c:v>3.3809523809523809</c:v>
                </c:pt>
                <c:pt idx="26271">
                  <c:v>2.8118811881188117</c:v>
                </c:pt>
                <c:pt idx="26272">
                  <c:v>2.7047619047619049</c:v>
                </c:pt>
                <c:pt idx="26273">
                  <c:v>2.4117647058823528</c:v>
                </c:pt>
                <c:pt idx="26274">
                  <c:v>1.5026455026455026</c:v>
                </c:pt>
                <c:pt idx="26275">
                  <c:v>2.8979591836734695</c:v>
                </c:pt>
                <c:pt idx="26276">
                  <c:v>3.064516129032258</c:v>
                </c:pt>
                <c:pt idx="26277">
                  <c:v>2.6388888888888888</c:v>
                </c:pt>
                <c:pt idx="26278">
                  <c:v>3.0319148936170213</c:v>
                </c:pt>
                <c:pt idx="26279">
                  <c:v>1.2391304347826086</c:v>
                </c:pt>
                <c:pt idx="26280">
                  <c:v>3.475609756097561</c:v>
                </c:pt>
                <c:pt idx="26281">
                  <c:v>2.96875</c:v>
                </c:pt>
                <c:pt idx="26282">
                  <c:v>2.7941176470588234</c:v>
                </c:pt>
                <c:pt idx="26283">
                  <c:v>3.0105263157894737</c:v>
                </c:pt>
                <c:pt idx="26284">
                  <c:v>1.5543478260869565</c:v>
                </c:pt>
                <c:pt idx="26285">
                  <c:v>3.2873563218390807</c:v>
                </c:pt>
                <c:pt idx="26286">
                  <c:v>3.2134831460674156</c:v>
                </c:pt>
                <c:pt idx="26287">
                  <c:v>2.2879999999999998</c:v>
                </c:pt>
                <c:pt idx="26288">
                  <c:v>1.2684210526315789</c:v>
                </c:pt>
                <c:pt idx="26289">
                  <c:v>3.0434782608695654</c:v>
                </c:pt>
                <c:pt idx="26290">
                  <c:v>3.1195652173913042</c:v>
                </c:pt>
                <c:pt idx="26291">
                  <c:v>2.8989898989898988</c:v>
                </c:pt>
                <c:pt idx="26292">
                  <c:v>2.5398230088495577</c:v>
                </c:pt>
                <c:pt idx="26293">
                  <c:v>1.1081081081081081</c:v>
                </c:pt>
                <c:pt idx="26294">
                  <c:v>3.2247191011235956</c:v>
                </c:pt>
                <c:pt idx="26295">
                  <c:v>3.2613636363636362</c:v>
                </c:pt>
                <c:pt idx="26296">
                  <c:v>1.7607361963190185</c:v>
                </c:pt>
                <c:pt idx="26297">
                  <c:v>1.888157894736842</c:v>
                </c:pt>
                <c:pt idx="26298">
                  <c:v>2.9895833333333335</c:v>
                </c:pt>
                <c:pt idx="26299">
                  <c:v>1.888157894736842</c:v>
                </c:pt>
                <c:pt idx="26300">
                  <c:v>2.7333333333333334</c:v>
                </c:pt>
                <c:pt idx="26301">
                  <c:v>3.5432098765432101</c:v>
                </c:pt>
                <c:pt idx="26302">
                  <c:v>2.1333333333333333</c:v>
                </c:pt>
                <c:pt idx="26303">
                  <c:v>3.4285714285714284</c:v>
                </c:pt>
                <c:pt idx="26304">
                  <c:v>3.7402597402597402</c:v>
                </c:pt>
                <c:pt idx="26305">
                  <c:v>3.3488372093023258</c:v>
                </c:pt>
                <c:pt idx="26306">
                  <c:v>3.2</c:v>
                </c:pt>
                <c:pt idx="26307">
                  <c:v>3.84</c:v>
                </c:pt>
                <c:pt idx="26308">
                  <c:v>3.10752688172043</c:v>
                </c:pt>
                <c:pt idx="26309">
                  <c:v>2.9191919191919191</c:v>
                </c:pt>
                <c:pt idx="26310">
                  <c:v>2.6513761467889907</c:v>
                </c:pt>
                <c:pt idx="26311">
                  <c:v>3.7179487179487181</c:v>
                </c:pt>
                <c:pt idx="26312">
                  <c:v>2.7102803738317758</c:v>
                </c:pt>
                <c:pt idx="26313">
                  <c:v>3.152173913043478</c:v>
                </c:pt>
                <c:pt idx="26314">
                  <c:v>2.7884615384615383</c:v>
                </c:pt>
                <c:pt idx="26315">
                  <c:v>3.3333333333333335</c:v>
                </c:pt>
                <c:pt idx="26316">
                  <c:v>3.2222222222222223</c:v>
                </c:pt>
                <c:pt idx="26317">
                  <c:v>3.1868131868131866</c:v>
                </c:pt>
                <c:pt idx="26318">
                  <c:v>2.8431372549019609</c:v>
                </c:pt>
                <c:pt idx="26319">
                  <c:v>2.1641791044776117</c:v>
                </c:pt>
                <c:pt idx="26320">
                  <c:v>2.6851851851851851</c:v>
                </c:pt>
                <c:pt idx="26321">
                  <c:v>2.1969696969696968</c:v>
                </c:pt>
                <c:pt idx="26322">
                  <c:v>3.7179487179487181</c:v>
                </c:pt>
                <c:pt idx="26323">
                  <c:v>3.4642857142857144</c:v>
                </c:pt>
                <c:pt idx="26324">
                  <c:v>2.3095238095238093</c:v>
                </c:pt>
                <c:pt idx="26325">
                  <c:v>3.6835443037974684</c:v>
                </c:pt>
                <c:pt idx="26326">
                  <c:v>3.5487804878048781</c:v>
                </c:pt>
                <c:pt idx="26327">
                  <c:v>2.9693877551020407</c:v>
                </c:pt>
                <c:pt idx="26328">
                  <c:v>2.8627450980392157</c:v>
                </c:pt>
                <c:pt idx="26329">
                  <c:v>2.5614035087719298</c:v>
                </c:pt>
                <c:pt idx="26330">
                  <c:v>3.3953488372093021</c:v>
                </c:pt>
                <c:pt idx="26331">
                  <c:v>3.6049382716049383</c:v>
                </c:pt>
                <c:pt idx="26332">
                  <c:v>3.3953488372093021</c:v>
                </c:pt>
                <c:pt idx="26333">
                  <c:v>3.3181818181818183</c:v>
                </c:pt>
                <c:pt idx="26334">
                  <c:v>4</c:v>
                </c:pt>
                <c:pt idx="26335">
                  <c:v>3.2555555555555555</c:v>
                </c:pt>
                <c:pt idx="26336">
                  <c:v>2.1703703703703705</c:v>
                </c:pt>
                <c:pt idx="26337">
                  <c:v>2.0489510489510487</c:v>
                </c:pt>
                <c:pt idx="26338">
                  <c:v>1.575268817204301</c:v>
                </c:pt>
                <c:pt idx="26339">
                  <c:v>2.8446601941747574</c:v>
                </c:pt>
                <c:pt idx="26340">
                  <c:v>2.6972477064220182</c:v>
                </c:pt>
                <c:pt idx="26341">
                  <c:v>1.6704545454545454</c:v>
                </c:pt>
                <c:pt idx="26342">
                  <c:v>3.2307692307692308</c:v>
                </c:pt>
                <c:pt idx="26343">
                  <c:v>1.5233160621761659</c:v>
                </c:pt>
                <c:pt idx="26344">
                  <c:v>3.2307692307692308</c:v>
                </c:pt>
                <c:pt idx="26345">
                  <c:v>3.5</c:v>
                </c:pt>
                <c:pt idx="26346">
                  <c:v>2.6017699115044248</c:v>
                </c:pt>
                <c:pt idx="26347">
                  <c:v>3.3793103448275863</c:v>
                </c:pt>
                <c:pt idx="26348">
                  <c:v>2.8269230769230771</c:v>
                </c:pt>
                <c:pt idx="26349">
                  <c:v>3.1052631578947367</c:v>
                </c:pt>
                <c:pt idx="26350">
                  <c:v>3.831168831168831</c:v>
                </c:pt>
                <c:pt idx="26351">
                  <c:v>3.2417582417582418</c:v>
                </c:pt>
                <c:pt idx="26352">
                  <c:v>2.6106194690265485</c:v>
                </c:pt>
                <c:pt idx="26353">
                  <c:v>2.8640776699029127</c:v>
                </c:pt>
                <c:pt idx="26354">
                  <c:v>3.3908045977011496</c:v>
                </c:pt>
                <c:pt idx="26355">
                  <c:v>2.9898989898989901</c:v>
                </c:pt>
                <c:pt idx="26356">
                  <c:v>3.8441558441558441</c:v>
                </c:pt>
                <c:pt idx="26357">
                  <c:v>3.7948717948717947</c:v>
                </c:pt>
                <c:pt idx="26358">
                  <c:v>1.9220779220779221</c:v>
                </c:pt>
                <c:pt idx="26359">
                  <c:v>3.3258426966292136</c:v>
                </c:pt>
                <c:pt idx="26360">
                  <c:v>3.8441558441558441</c:v>
                </c:pt>
                <c:pt idx="26361">
                  <c:v>3.182795698924731</c:v>
                </c:pt>
                <c:pt idx="26362">
                  <c:v>2.9117647058823528</c:v>
                </c:pt>
                <c:pt idx="26363">
                  <c:v>3.2282608695652173</c:v>
                </c:pt>
                <c:pt idx="26364">
                  <c:v>3.2637362637362637</c:v>
                </c:pt>
                <c:pt idx="26365">
                  <c:v>1.7573964497041421</c:v>
                </c:pt>
                <c:pt idx="26366">
                  <c:v>3.1263157894736842</c:v>
                </c:pt>
                <c:pt idx="26367">
                  <c:v>3.4137931034482758</c:v>
                </c:pt>
                <c:pt idx="26368">
                  <c:v>3.03125</c:v>
                </c:pt>
                <c:pt idx="26369">
                  <c:v>3.1041666666666665</c:v>
                </c:pt>
                <c:pt idx="26370">
                  <c:v>2.98</c:v>
                </c:pt>
                <c:pt idx="26371">
                  <c:v>3.2391304347826089</c:v>
                </c:pt>
                <c:pt idx="26372">
                  <c:v>3.0408163265306123</c:v>
                </c:pt>
                <c:pt idx="26373">
                  <c:v>2.8380952380952382</c:v>
                </c:pt>
                <c:pt idx="26374">
                  <c:v>2.5689655172413794</c:v>
                </c:pt>
                <c:pt idx="26375">
                  <c:v>2.98</c:v>
                </c:pt>
                <c:pt idx="26376">
                  <c:v>1.3796296296296295</c:v>
                </c:pt>
                <c:pt idx="26377">
                  <c:v>3.21505376344086</c:v>
                </c:pt>
                <c:pt idx="26378">
                  <c:v>2.7943925233644862</c:v>
                </c:pt>
                <c:pt idx="26379">
                  <c:v>1.6916666666666667</c:v>
                </c:pt>
                <c:pt idx="26380">
                  <c:v>1.4238095238095239</c:v>
                </c:pt>
                <c:pt idx="26381">
                  <c:v>2.411290322580645</c:v>
                </c:pt>
                <c:pt idx="26382">
                  <c:v>2.912621359223301</c:v>
                </c:pt>
                <c:pt idx="26383">
                  <c:v>2.3809523809523809</c:v>
                </c:pt>
                <c:pt idx="26384">
                  <c:v>1.8518518518518519</c:v>
                </c:pt>
                <c:pt idx="26385">
                  <c:v>3.5714285714285716</c:v>
                </c:pt>
                <c:pt idx="26386">
                  <c:v>2.5</c:v>
                </c:pt>
                <c:pt idx="26387">
                  <c:v>3.4482758620689653</c:v>
                </c:pt>
                <c:pt idx="26388">
                  <c:v>3.6790123456790123</c:v>
                </c:pt>
                <c:pt idx="26389">
                  <c:v>3.5294117647058822</c:v>
                </c:pt>
                <c:pt idx="26390">
                  <c:v>3.3333333333333335</c:v>
                </c:pt>
                <c:pt idx="26391">
                  <c:v>2.9223300970873787</c:v>
                </c:pt>
                <c:pt idx="26392">
                  <c:v>3.236559139784946</c:v>
                </c:pt>
                <c:pt idx="26393">
                  <c:v>3.4204545454545454</c:v>
                </c:pt>
                <c:pt idx="26394">
                  <c:v>2.8130841121495327</c:v>
                </c:pt>
                <c:pt idx="26395">
                  <c:v>3.2717391304347827</c:v>
                </c:pt>
                <c:pt idx="26396">
                  <c:v>2.9320388349514563</c:v>
                </c:pt>
                <c:pt idx="26397">
                  <c:v>3.2826086956521738</c:v>
                </c:pt>
                <c:pt idx="26398">
                  <c:v>3.2127659574468086</c:v>
                </c:pt>
                <c:pt idx="26399">
                  <c:v>2.96</c:v>
                </c:pt>
                <c:pt idx="26400">
                  <c:v>3.5232558139534884</c:v>
                </c:pt>
                <c:pt idx="26401">
                  <c:v>3.2580645161290325</c:v>
                </c:pt>
                <c:pt idx="26402">
                  <c:v>3.6951219512195124</c:v>
                </c:pt>
                <c:pt idx="26403">
                  <c:v>3.0918367346938775</c:v>
                </c:pt>
                <c:pt idx="26404">
                  <c:v>3.7407407407407409</c:v>
                </c:pt>
                <c:pt idx="26405">
                  <c:v>3.4827586206896552</c:v>
                </c:pt>
                <c:pt idx="26406">
                  <c:v>3.2340425531914891</c:v>
                </c:pt>
                <c:pt idx="26407">
                  <c:v>1.7882352941176471</c:v>
                </c:pt>
                <c:pt idx="26408">
                  <c:v>3.2688172043010755</c:v>
                </c:pt>
                <c:pt idx="26409">
                  <c:v>1.6612021857923498</c:v>
                </c:pt>
                <c:pt idx="26410">
                  <c:v>2.0266666666666668</c:v>
                </c:pt>
                <c:pt idx="26411">
                  <c:v>3.2340425531914891</c:v>
                </c:pt>
                <c:pt idx="26412">
                  <c:v>2.7636363636363637</c:v>
                </c:pt>
                <c:pt idx="26413">
                  <c:v>1.4923076923076923</c:v>
                </c:pt>
                <c:pt idx="26414">
                  <c:v>4.0533333333333337</c:v>
                </c:pt>
                <c:pt idx="26415">
                  <c:v>3.1122448979591835</c:v>
                </c:pt>
                <c:pt idx="26416">
                  <c:v>3.2105263157894739</c:v>
                </c:pt>
                <c:pt idx="26417">
                  <c:v>3.4659090909090908</c:v>
                </c:pt>
                <c:pt idx="26418">
                  <c:v>3.1770833333333335</c:v>
                </c:pt>
                <c:pt idx="26419">
                  <c:v>3.5465116279069768</c:v>
                </c:pt>
                <c:pt idx="26420">
                  <c:v>4.0666666666666664</c:v>
                </c:pt>
                <c:pt idx="26421">
                  <c:v>3.2446808510638299</c:v>
                </c:pt>
                <c:pt idx="26422">
                  <c:v>1.5099009900990099</c:v>
                </c:pt>
                <c:pt idx="26423">
                  <c:v>2.8867924528301887</c:v>
                </c:pt>
                <c:pt idx="26424">
                  <c:v>2.4285714285714284</c:v>
                </c:pt>
                <c:pt idx="26425">
                  <c:v>3.3626373626373627</c:v>
                </c:pt>
                <c:pt idx="26426">
                  <c:v>3.1875</c:v>
                </c:pt>
                <c:pt idx="26427">
                  <c:v>2.1468531468531467</c:v>
                </c:pt>
                <c:pt idx="26428">
                  <c:v>1.9806451612903226</c:v>
                </c:pt>
                <c:pt idx="26429">
                  <c:v>3.1649484536082473</c:v>
                </c:pt>
                <c:pt idx="26430">
                  <c:v>3.2659574468085109</c:v>
                </c:pt>
                <c:pt idx="26431">
                  <c:v>3.0098039215686274</c:v>
                </c:pt>
                <c:pt idx="26432">
                  <c:v>1.5427135678391959</c:v>
                </c:pt>
                <c:pt idx="26433">
                  <c:v>3.08</c:v>
                </c:pt>
                <c:pt idx="26434">
                  <c:v>2.75</c:v>
                </c:pt>
                <c:pt idx="26435">
                  <c:v>2.4838709677419355</c:v>
                </c:pt>
                <c:pt idx="26436">
                  <c:v>2.6782608695652175</c:v>
                </c:pt>
                <c:pt idx="26437">
                  <c:v>3.3118279569892475</c:v>
                </c:pt>
                <c:pt idx="26438">
                  <c:v>2.5121951219512195</c:v>
                </c:pt>
                <c:pt idx="26439">
                  <c:v>2.7837837837837838</c:v>
                </c:pt>
                <c:pt idx="26440">
                  <c:v>1.8392857142857142</c:v>
                </c:pt>
                <c:pt idx="26441">
                  <c:v>3.7228915662650603</c:v>
                </c:pt>
                <c:pt idx="26442">
                  <c:v>2.1088435374149661</c:v>
                </c:pt>
                <c:pt idx="26443">
                  <c:v>3.1632653061224492</c:v>
                </c:pt>
                <c:pt idx="26444">
                  <c:v>3.0392156862745097</c:v>
                </c:pt>
                <c:pt idx="26445">
                  <c:v>3.263157894736842</c:v>
                </c:pt>
                <c:pt idx="26446">
                  <c:v>3.1632653061224492</c:v>
                </c:pt>
                <c:pt idx="26447">
                  <c:v>1.1255411255411256</c:v>
                </c:pt>
                <c:pt idx="26448">
                  <c:v>1.7919075144508672</c:v>
                </c:pt>
                <c:pt idx="26449">
                  <c:v>2.0460526315789473</c:v>
                </c:pt>
                <c:pt idx="26450">
                  <c:v>2.8532110091743119</c:v>
                </c:pt>
                <c:pt idx="26451">
                  <c:v>3.5747126436781609</c:v>
                </c:pt>
                <c:pt idx="26452">
                  <c:v>2.9065420560747666</c:v>
                </c:pt>
                <c:pt idx="26453">
                  <c:v>2.8796296296296298</c:v>
                </c:pt>
                <c:pt idx="26454">
                  <c:v>2.0460526315789473</c:v>
                </c:pt>
                <c:pt idx="26455">
                  <c:v>2.961904761904762</c:v>
                </c:pt>
                <c:pt idx="26456">
                  <c:v>2.7767857142857144</c:v>
                </c:pt>
                <c:pt idx="26457">
                  <c:v>3.1734693877551021</c:v>
                </c:pt>
                <c:pt idx="26458">
                  <c:v>3.0588235294117645</c:v>
                </c:pt>
                <c:pt idx="26459">
                  <c:v>2.8888888888888888</c:v>
                </c:pt>
                <c:pt idx="26460">
                  <c:v>3.3548387096774195</c:v>
                </c:pt>
                <c:pt idx="26461">
                  <c:v>3.0891089108910892</c:v>
                </c:pt>
                <c:pt idx="26462">
                  <c:v>1.3866666666666667</c:v>
                </c:pt>
                <c:pt idx="26463">
                  <c:v>2.5447154471544717</c:v>
                </c:pt>
                <c:pt idx="26464">
                  <c:v>3.2947368421052632</c:v>
                </c:pt>
                <c:pt idx="26465">
                  <c:v>2.4263565891472867</c:v>
                </c:pt>
                <c:pt idx="26466">
                  <c:v>1.9320987654320987</c:v>
                </c:pt>
                <c:pt idx="26467">
                  <c:v>3.3404255319148937</c:v>
                </c:pt>
                <c:pt idx="26468">
                  <c:v>2.9074074074074074</c:v>
                </c:pt>
                <c:pt idx="26469">
                  <c:v>1.4604651162790698</c:v>
                </c:pt>
                <c:pt idx="26470">
                  <c:v>3.8414634146341462</c:v>
                </c:pt>
                <c:pt idx="26471">
                  <c:v>3</c:v>
                </c:pt>
                <c:pt idx="26472">
                  <c:v>3.15</c:v>
                </c:pt>
                <c:pt idx="26473">
                  <c:v>3.2916666666666665</c:v>
                </c:pt>
                <c:pt idx="26474">
                  <c:v>2.7719298245614037</c:v>
                </c:pt>
                <c:pt idx="26475">
                  <c:v>2.925925925925926</c:v>
                </c:pt>
                <c:pt idx="26476">
                  <c:v>3.16</c:v>
                </c:pt>
                <c:pt idx="26477">
                  <c:v>2.7241379310344827</c:v>
                </c:pt>
                <c:pt idx="26478">
                  <c:v>2.7478260869565219</c:v>
                </c:pt>
                <c:pt idx="26479">
                  <c:v>3.0095238095238095</c:v>
                </c:pt>
                <c:pt idx="26480">
                  <c:v>3.1287128712871288</c:v>
                </c:pt>
                <c:pt idx="26481">
                  <c:v>2.8053097345132745</c:v>
                </c:pt>
                <c:pt idx="26482">
                  <c:v>3.0192307692307692</c:v>
                </c:pt>
                <c:pt idx="26483">
                  <c:v>2.4960629921259843</c:v>
                </c:pt>
                <c:pt idx="26484">
                  <c:v>3.107843137254902</c:v>
                </c:pt>
                <c:pt idx="26485">
                  <c:v>3.1386138613861387</c:v>
                </c:pt>
                <c:pt idx="26486">
                  <c:v>2.3211678832116789</c:v>
                </c:pt>
                <c:pt idx="26487">
                  <c:v>3.3829787234042552</c:v>
                </c:pt>
                <c:pt idx="26488">
                  <c:v>3.3473684210526318</c:v>
                </c:pt>
                <c:pt idx="26489">
                  <c:v>2.2237762237762237</c:v>
                </c:pt>
                <c:pt idx="26490">
                  <c:v>2.9444444444444446</c:v>
                </c:pt>
                <c:pt idx="26491">
                  <c:v>3.0576923076923075</c:v>
                </c:pt>
                <c:pt idx="26492">
                  <c:v>3.2783505154639174</c:v>
                </c:pt>
                <c:pt idx="26493">
                  <c:v>3.3473684210526318</c:v>
                </c:pt>
                <c:pt idx="26494">
                  <c:v>1.8705882352941177</c:v>
                </c:pt>
                <c:pt idx="26495">
                  <c:v>3.3473684210526318</c:v>
                </c:pt>
                <c:pt idx="26496">
                  <c:v>1.536231884057971</c:v>
                </c:pt>
                <c:pt idx="26497">
                  <c:v>2.6363636363636362</c:v>
                </c:pt>
                <c:pt idx="26498">
                  <c:v>3.0673076923076925</c:v>
                </c:pt>
                <c:pt idx="26499">
                  <c:v>3.1067961165048543</c:v>
                </c:pt>
                <c:pt idx="26500">
                  <c:v>3.2653061224489797</c:v>
                </c:pt>
                <c:pt idx="26501">
                  <c:v>1.5384615384615385</c:v>
                </c:pt>
                <c:pt idx="26502">
                  <c:v>2.56</c:v>
                </c:pt>
                <c:pt idx="26503">
                  <c:v>1.4814814814814814</c:v>
                </c:pt>
                <c:pt idx="26504">
                  <c:v>1.4349775784753362</c:v>
                </c:pt>
                <c:pt idx="26505">
                  <c:v>3.0096153846153846</c:v>
                </c:pt>
                <c:pt idx="26506">
                  <c:v>1.6243654822335025</c:v>
                </c:pt>
                <c:pt idx="26507">
                  <c:v>3.3092783505154637</c:v>
                </c:pt>
                <c:pt idx="26508">
                  <c:v>1.5735294117647058</c:v>
                </c:pt>
                <c:pt idx="26509">
                  <c:v>3.0571428571428569</c:v>
                </c:pt>
                <c:pt idx="26510">
                  <c:v>2.6974789915966388</c:v>
                </c:pt>
                <c:pt idx="26511">
                  <c:v>2.6749999999999998</c:v>
                </c:pt>
                <c:pt idx="26512">
                  <c:v>3.0283018867924527</c:v>
                </c:pt>
                <c:pt idx="26513">
                  <c:v>3.34375</c:v>
                </c:pt>
                <c:pt idx="26514">
                  <c:v>4.28</c:v>
                </c:pt>
                <c:pt idx="26515">
                  <c:v>3.8214285714285716</c:v>
                </c:pt>
                <c:pt idx="26516">
                  <c:v>2.0641025641025643</c:v>
                </c:pt>
                <c:pt idx="26517">
                  <c:v>2.9541284403669725</c:v>
                </c:pt>
                <c:pt idx="26518">
                  <c:v>2.9541284403669725</c:v>
                </c:pt>
                <c:pt idx="26519">
                  <c:v>1.8044692737430168</c:v>
                </c:pt>
                <c:pt idx="26520">
                  <c:v>3.6704545454545454</c:v>
                </c:pt>
                <c:pt idx="26521">
                  <c:v>2.9099099099099099</c:v>
                </c:pt>
                <c:pt idx="26522">
                  <c:v>1.9695121951219512</c:v>
                </c:pt>
                <c:pt idx="26523">
                  <c:v>3.0471698113207548</c:v>
                </c:pt>
                <c:pt idx="26524">
                  <c:v>1.5454545454545454</c:v>
                </c:pt>
                <c:pt idx="26525">
                  <c:v>1.7419354838709677</c:v>
                </c:pt>
                <c:pt idx="26526">
                  <c:v>3.375</c:v>
                </c:pt>
                <c:pt idx="26527">
                  <c:v>3.375</c:v>
                </c:pt>
                <c:pt idx="26528">
                  <c:v>1.8895348837209303</c:v>
                </c:pt>
                <c:pt idx="26529">
                  <c:v>3.4946236559139785</c:v>
                </c:pt>
                <c:pt idx="26530">
                  <c:v>3.3854166666666665</c:v>
                </c:pt>
                <c:pt idx="26531">
                  <c:v>3.0373831775700935</c:v>
                </c:pt>
                <c:pt idx="26532">
                  <c:v>2.9636363636363638</c:v>
                </c:pt>
                <c:pt idx="26533">
                  <c:v>3.3608247422680413</c:v>
                </c:pt>
                <c:pt idx="26534">
                  <c:v>3.0185185185185186</c:v>
                </c:pt>
                <c:pt idx="26535">
                  <c:v>3.3265306122448979</c:v>
                </c:pt>
                <c:pt idx="26536">
                  <c:v>3.0373831775700935</c:v>
                </c:pt>
                <c:pt idx="26537">
                  <c:v>3.174757281553398</c:v>
                </c:pt>
                <c:pt idx="26538">
                  <c:v>1.6432160804020099</c:v>
                </c:pt>
                <c:pt idx="26539">
                  <c:v>2.4961832061068701</c:v>
                </c:pt>
                <c:pt idx="26540">
                  <c:v>2.3768115942028984</c:v>
                </c:pt>
                <c:pt idx="26541">
                  <c:v>2.8421052631578947</c:v>
                </c:pt>
                <c:pt idx="26542">
                  <c:v>2.9285714285714284</c:v>
                </c:pt>
                <c:pt idx="26543">
                  <c:v>3.3571428571428572</c:v>
                </c:pt>
                <c:pt idx="26544">
                  <c:v>2.6320000000000001</c:v>
                </c:pt>
                <c:pt idx="26545">
                  <c:v>1.8277777777777777</c:v>
                </c:pt>
                <c:pt idx="26546">
                  <c:v>3.8372093023255816</c:v>
                </c:pt>
                <c:pt idx="26547">
                  <c:v>4.7142857142857144</c:v>
                </c:pt>
                <c:pt idx="26548">
                  <c:v>2.8695652173913042</c:v>
                </c:pt>
                <c:pt idx="26549">
                  <c:v>3.1428571428571428</c:v>
                </c:pt>
                <c:pt idx="26550">
                  <c:v>2.0121951219512195</c:v>
                </c:pt>
                <c:pt idx="26551">
                  <c:v>4.7826086956521738</c:v>
                </c:pt>
                <c:pt idx="26552">
                  <c:v>3</c:v>
                </c:pt>
                <c:pt idx="26553">
                  <c:v>2.7049180327868854</c:v>
                </c:pt>
                <c:pt idx="26554">
                  <c:v>3.2135922330097086</c:v>
                </c:pt>
                <c:pt idx="26555">
                  <c:v>2.7355371900826446</c:v>
                </c:pt>
                <c:pt idx="26556">
                  <c:v>2.6910569105691056</c:v>
                </c:pt>
                <c:pt idx="26557">
                  <c:v>3.9879518072289155</c:v>
                </c:pt>
                <c:pt idx="26558">
                  <c:v>1.9080459770114941</c:v>
                </c:pt>
                <c:pt idx="26559">
                  <c:v>2.7666666666666666</c:v>
                </c:pt>
                <c:pt idx="26560">
                  <c:v>3.2233009708737863</c:v>
                </c:pt>
                <c:pt idx="26561">
                  <c:v>2.3216783216783217</c:v>
                </c:pt>
                <c:pt idx="26562">
                  <c:v>1.8142076502732241</c:v>
                </c:pt>
                <c:pt idx="26563">
                  <c:v>1.4876847290640394</c:v>
                </c:pt>
                <c:pt idx="26564">
                  <c:v>2.3617021276595747</c:v>
                </c:pt>
                <c:pt idx="26565">
                  <c:v>2.8956521739130436</c:v>
                </c:pt>
                <c:pt idx="26566">
                  <c:v>3.8275862068965516</c:v>
                </c:pt>
                <c:pt idx="26567">
                  <c:v>2.8305084745762712</c:v>
                </c:pt>
                <c:pt idx="26568">
                  <c:v>2.9043478260869566</c:v>
                </c:pt>
                <c:pt idx="26569">
                  <c:v>3.8390804597701149</c:v>
                </c:pt>
                <c:pt idx="26570">
                  <c:v>1.7578947368421052</c:v>
                </c:pt>
                <c:pt idx="26571">
                  <c:v>2.6299212598425199</c:v>
                </c:pt>
                <c:pt idx="26572">
                  <c:v>2.9130434782608696</c:v>
                </c:pt>
                <c:pt idx="26573">
                  <c:v>3.2524271844660193</c:v>
                </c:pt>
                <c:pt idx="26574">
                  <c:v>2.8151260504201683</c:v>
                </c:pt>
                <c:pt idx="26575">
                  <c:v>1.6153846153846154</c:v>
                </c:pt>
                <c:pt idx="26576">
                  <c:v>3.6923076923076925</c:v>
                </c:pt>
                <c:pt idx="26577">
                  <c:v>3.5473684210526315</c:v>
                </c:pt>
                <c:pt idx="26578">
                  <c:v>2.2770270270270272</c:v>
                </c:pt>
                <c:pt idx="26579">
                  <c:v>2.0059523809523809</c:v>
                </c:pt>
                <c:pt idx="26580">
                  <c:v>1.783068783068783</c:v>
                </c:pt>
                <c:pt idx="26581">
                  <c:v>3.1792452830188678</c:v>
                </c:pt>
                <c:pt idx="26582">
                  <c:v>3.2403846153846154</c:v>
                </c:pt>
                <c:pt idx="26583">
                  <c:v>1.7925531914893618</c:v>
                </c:pt>
                <c:pt idx="26584">
                  <c:v>3.0181818181818181</c:v>
                </c:pt>
                <c:pt idx="26585">
                  <c:v>4.0238095238095237</c:v>
                </c:pt>
                <c:pt idx="26586">
                  <c:v>2.397163120567376</c:v>
                </c:pt>
                <c:pt idx="26587">
                  <c:v>2.9911504424778763</c:v>
                </c:pt>
                <c:pt idx="26588">
                  <c:v>2.2837837837837838</c:v>
                </c:pt>
                <c:pt idx="26589">
                  <c:v>2.8016528925619837</c:v>
                </c:pt>
                <c:pt idx="26590">
                  <c:v>2.193548387096774</c:v>
                </c:pt>
                <c:pt idx="26591">
                  <c:v>2.6984126984126986</c:v>
                </c:pt>
                <c:pt idx="26592">
                  <c:v>2.1518987341772151</c:v>
                </c:pt>
                <c:pt idx="26593">
                  <c:v>3.1296296296296298</c:v>
                </c:pt>
                <c:pt idx="26594">
                  <c:v>1.9428571428571428</c:v>
                </c:pt>
                <c:pt idx="26595">
                  <c:v>1.8333333333333333</c:v>
                </c:pt>
                <c:pt idx="26596">
                  <c:v>3.0446428571428572</c:v>
                </c:pt>
                <c:pt idx="26597">
                  <c:v>3.1869158878504673</c:v>
                </c:pt>
                <c:pt idx="26598">
                  <c:v>3.2169811320754715</c:v>
                </c:pt>
                <c:pt idx="26599">
                  <c:v>1.5088495575221239</c:v>
                </c:pt>
                <c:pt idx="26600">
                  <c:v>2.2000000000000002</c:v>
                </c:pt>
                <c:pt idx="26601">
                  <c:v>3.0446428571428572</c:v>
                </c:pt>
                <c:pt idx="26602">
                  <c:v>1.6601941747572815</c:v>
                </c:pt>
                <c:pt idx="26603">
                  <c:v>4.0714285714285712</c:v>
                </c:pt>
                <c:pt idx="26604">
                  <c:v>2.8983050847457625</c:v>
                </c:pt>
                <c:pt idx="26605">
                  <c:v>1.7014925373134329</c:v>
                </c:pt>
                <c:pt idx="26606">
                  <c:v>3.8977272727272729</c:v>
                </c:pt>
                <c:pt idx="26607">
                  <c:v>2.9568965517241379</c:v>
                </c:pt>
                <c:pt idx="26608">
                  <c:v>3.7282608695652173</c:v>
                </c:pt>
                <c:pt idx="26609">
                  <c:v>3.2980769230769229</c:v>
                </c:pt>
                <c:pt idx="26610">
                  <c:v>3.099099099099099</c:v>
                </c:pt>
                <c:pt idx="26611">
                  <c:v>2.4927536231884058</c:v>
                </c:pt>
                <c:pt idx="26612">
                  <c:v>2.0476190476190474</c:v>
                </c:pt>
                <c:pt idx="26613">
                  <c:v>3.0446428571428572</c:v>
                </c:pt>
                <c:pt idx="26614">
                  <c:v>3.1559633027522938</c:v>
                </c:pt>
                <c:pt idx="26615">
                  <c:v>3.0263157894736841</c:v>
                </c:pt>
                <c:pt idx="26616">
                  <c:v>2.5746268656716418</c:v>
                </c:pt>
                <c:pt idx="26617">
                  <c:v>3.2547169811320753</c:v>
                </c:pt>
                <c:pt idx="26618">
                  <c:v>1.5681818181818181</c:v>
                </c:pt>
                <c:pt idx="26619">
                  <c:v>2.8512396694214877</c:v>
                </c:pt>
                <c:pt idx="26620">
                  <c:v>3.1743119266055047</c:v>
                </c:pt>
                <c:pt idx="26621">
                  <c:v>3.6808510638297873</c:v>
                </c:pt>
                <c:pt idx="26622">
                  <c:v>2.9827586206896552</c:v>
                </c:pt>
                <c:pt idx="26623">
                  <c:v>2.3066666666666666</c:v>
                </c:pt>
                <c:pt idx="26624">
                  <c:v>2.1625000000000001</c:v>
                </c:pt>
                <c:pt idx="26625">
                  <c:v>1.9329608938547487</c:v>
                </c:pt>
                <c:pt idx="26626">
                  <c:v>2.7983870967741935</c:v>
                </c:pt>
                <c:pt idx="26627">
                  <c:v>3.898876404494382</c:v>
                </c:pt>
                <c:pt idx="26628">
                  <c:v>3.5050505050505052</c:v>
                </c:pt>
                <c:pt idx="26629">
                  <c:v>2.7322834645669292</c:v>
                </c:pt>
                <c:pt idx="26630">
                  <c:v>2.9406779661016951</c:v>
                </c:pt>
                <c:pt idx="26631">
                  <c:v>3.3047619047619046</c:v>
                </c:pt>
                <c:pt idx="26632">
                  <c:v>1.2348754448398576</c:v>
                </c:pt>
                <c:pt idx="26633">
                  <c:v>1.4641350210970465</c:v>
                </c:pt>
                <c:pt idx="26634">
                  <c:v>3.1351351351351351</c:v>
                </c:pt>
                <c:pt idx="26635">
                  <c:v>3.5510204081632653</c:v>
                </c:pt>
                <c:pt idx="26636">
                  <c:v>2.4</c:v>
                </c:pt>
                <c:pt idx="26637">
                  <c:v>3.4117647058823528</c:v>
                </c:pt>
                <c:pt idx="26638">
                  <c:v>3.2924528301886791</c:v>
                </c:pt>
                <c:pt idx="26639">
                  <c:v>2.884297520661157</c:v>
                </c:pt>
                <c:pt idx="26640">
                  <c:v>3.3557692307692308</c:v>
                </c:pt>
                <c:pt idx="26641">
                  <c:v>3.3980582524271843</c:v>
                </c:pt>
                <c:pt idx="26642">
                  <c:v>2.734375</c:v>
                </c:pt>
                <c:pt idx="26643">
                  <c:v>3.6082474226804124</c:v>
                </c:pt>
                <c:pt idx="26644">
                  <c:v>4.0697674418604652</c:v>
                </c:pt>
                <c:pt idx="26645">
                  <c:v>1.7326732673267327</c:v>
                </c:pt>
                <c:pt idx="26646">
                  <c:v>3.2710280373831777</c:v>
                </c:pt>
                <c:pt idx="26647">
                  <c:v>2.9661016949152543</c:v>
                </c:pt>
                <c:pt idx="26648">
                  <c:v>1.6794258373205742</c:v>
                </c:pt>
                <c:pt idx="26649">
                  <c:v>3.6947368421052631</c:v>
                </c:pt>
                <c:pt idx="26650">
                  <c:v>4.1294117647058828</c:v>
                </c:pt>
                <c:pt idx="26651">
                  <c:v>3.4411764705882355</c:v>
                </c:pt>
                <c:pt idx="26652">
                  <c:v>2.877049180327869</c:v>
                </c:pt>
                <c:pt idx="26653">
                  <c:v>2.4539007092198584</c:v>
                </c:pt>
                <c:pt idx="26654">
                  <c:v>4.9074074074074074</c:v>
                </c:pt>
                <c:pt idx="26655">
                  <c:v>3.52</c:v>
                </c:pt>
                <c:pt idx="26656">
                  <c:v>2.8852459016393444</c:v>
                </c:pt>
                <c:pt idx="26657">
                  <c:v>3.7446808510638299</c:v>
                </c:pt>
                <c:pt idx="26658">
                  <c:v>2.9579831932773111</c:v>
                </c:pt>
                <c:pt idx="26659">
                  <c:v>2.9830508474576272</c:v>
                </c:pt>
                <c:pt idx="26660">
                  <c:v>1.7170731707317073</c:v>
                </c:pt>
                <c:pt idx="26661">
                  <c:v>3.2685185185185186</c:v>
                </c:pt>
                <c:pt idx="26662">
                  <c:v>2.8699186991869921</c:v>
                </c:pt>
                <c:pt idx="26663">
                  <c:v>3.6770833333333335</c:v>
                </c:pt>
                <c:pt idx="26664">
                  <c:v>5.1911764705882355</c:v>
                </c:pt>
                <c:pt idx="26665">
                  <c:v>2.4344827586206899</c:v>
                </c:pt>
                <c:pt idx="26666">
                  <c:v>2.9173553719008263</c:v>
                </c:pt>
                <c:pt idx="26667">
                  <c:v>3.1327433628318584</c:v>
                </c:pt>
                <c:pt idx="26668">
                  <c:v>1.631336405529954</c:v>
                </c:pt>
                <c:pt idx="26669">
                  <c:v>3.5858585858585861</c:v>
                </c:pt>
                <c:pt idx="26670">
                  <c:v>3.0341880341880341</c:v>
                </c:pt>
                <c:pt idx="26671">
                  <c:v>2.9831932773109244</c:v>
                </c:pt>
                <c:pt idx="26672">
                  <c:v>3.0341880341880341</c:v>
                </c:pt>
                <c:pt idx="26673">
                  <c:v>3.6224489795918369</c:v>
                </c:pt>
                <c:pt idx="26674">
                  <c:v>1.443089430894309</c:v>
                </c:pt>
                <c:pt idx="26675">
                  <c:v>2</c:v>
                </c:pt>
                <c:pt idx="26676">
                  <c:v>3.56</c:v>
                </c:pt>
                <c:pt idx="26677">
                  <c:v>3.1785714285714284</c:v>
                </c:pt>
                <c:pt idx="26678">
                  <c:v>1.9090909090909092</c:v>
                </c:pt>
                <c:pt idx="26679">
                  <c:v>1.6451612903225807</c:v>
                </c:pt>
                <c:pt idx="26680">
                  <c:v>3.0775862068965516</c:v>
                </c:pt>
                <c:pt idx="26681">
                  <c:v>2.811023622047244</c:v>
                </c:pt>
                <c:pt idx="26682">
                  <c:v>4.01123595505618</c:v>
                </c:pt>
                <c:pt idx="26683">
                  <c:v>3.0775862068965516</c:v>
                </c:pt>
                <c:pt idx="26684">
                  <c:v>2.796875</c:v>
                </c:pt>
                <c:pt idx="26685">
                  <c:v>3.0598290598290596</c:v>
                </c:pt>
                <c:pt idx="26686">
                  <c:v>3.4757281553398056</c:v>
                </c:pt>
                <c:pt idx="26687">
                  <c:v>2.6992481203007519</c:v>
                </c:pt>
                <c:pt idx="26688">
                  <c:v>2.9249999999999998</c:v>
                </c:pt>
                <c:pt idx="26689">
                  <c:v>3.6262626262626263</c:v>
                </c:pt>
                <c:pt idx="26690">
                  <c:v>3.3867924528301887</c:v>
                </c:pt>
                <c:pt idx="26691">
                  <c:v>3.860215053763441</c:v>
                </c:pt>
                <c:pt idx="26692">
                  <c:v>2.0809248554913293</c:v>
                </c:pt>
                <c:pt idx="26693">
                  <c:v>2.8125</c:v>
                </c:pt>
                <c:pt idx="26694">
                  <c:v>3.0252100840336134</c:v>
                </c:pt>
                <c:pt idx="26695">
                  <c:v>3.4951456310679609</c:v>
                </c:pt>
                <c:pt idx="26696">
                  <c:v>2.88</c:v>
                </c:pt>
                <c:pt idx="26697">
                  <c:v>3</c:v>
                </c:pt>
                <c:pt idx="26698">
                  <c:v>2.8425196850393699</c:v>
                </c:pt>
                <c:pt idx="26699">
                  <c:v>1.6948356807511737</c:v>
                </c:pt>
                <c:pt idx="26700">
                  <c:v>2.6940298507462686</c:v>
                </c:pt>
                <c:pt idx="26701">
                  <c:v>2.8650793650793651</c:v>
                </c:pt>
                <c:pt idx="26702">
                  <c:v>3.1666666666666665</c:v>
                </c:pt>
                <c:pt idx="26703">
                  <c:v>2.3057324840764331</c:v>
                </c:pt>
                <c:pt idx="26704">
                  <c:v>1.5739130434782609</c:v>
                </c:pt>
                <c:pt idx="26705">
                  <c:v>1.9890109890109891</c:v>
                </c:pt>
                <c:pt idx="26706">
                  <c:v>3.1754385964912282</c:v>
                </c:pt>
                <c:pt idx="26707">
                  <c:v>3.4807692307692308</c:v>
                </c:pt>
                <c:pt idx="26708">
                  <c:v>1.699530516431925</c:v>
                </c:pt>
                <c:pt idx="26709">
                  <c:v>1.553648068669528</c:v>
                </c:pt>
                <c:pt idx="26710">
                  <c:v>3.1206896551724137</c:v>
                </c:pt>
                <c:pt idx="26711">
                  <c:v>3.2321428571428572</c:v>
                </c:pt>
                <c:pt idx="26712">
                  <c:v>3.3518518518518516</c:v>
                </c:pt>
                <c:pt idx="26713">
                  <c:v>2.8139534883720931</c:v>
                </c:pt>
                <c:pt idx="26714">
                  <c:v>3.5588235294117645</c:v>
                </c:pt>
                <c:pt idx="26715">
                  <c:v>3.1293103448275863</c:v>
                </c:pt>
                <c:pt idx="26716">
                  <c:v>3.8617021276595747</c:v>
                </c:pt>
                <c:pt idx="26717">
                  <c:v>3.2212389380530975</c:v>
                </c:pt>
                <c:pt idx="26718">
                  <c:v>2.0222222222222221</c:v>
                </c:pt>
                <c:pt idx="26719">
                  <c:v>2.5347222222222223</c:v>
                </c:pt>
                <c:pt idx="26720">
                  <c:v>3.2882882882882885</c:v>
                </c:pt>
                <c:pt idx="26721">
                  <c:v>3.2678571428571428</c:v>
                </c:pt>
                <c:pt idx="26722">
                  <c:v>2.1156069364161851</c:v>
                </c:pt>
                <c:pt idx="26723">
                  <c:v>2.6330935251798562</c:v>
                </c:pt>
                <c:pt idx="26724">
                  <c:v>2.9516129032258065</c:v>
                </c:pt>
                <c:pt idx="26725">
                  <c:v>3.2972972972972974</c:v>
                </c:pt>
                <c:pt idx="26726">
                  <c:v>1.9162303664921465</c:v>
                </c:pt>
                <c:pt idx="26727">
                  <c:v>2.9837398373983741</c:v>
                </c:pt>
                <c:pt idx="26728">
                  <c:v>2.8671875</c:v>
                </c:pt>
                <c:pt idx="26729">
                  <c:v>3.2192982456140351</c:v>
                </c:pt>
                <c:pt idx="26730">
                  <c:v>3.1367521367521367</c:v>
                </c:pt>
                <c:pt idx="26731">
                  <c:v>2.5379310344827588</c:v>
                </c:pt>
                <c:pt idx="26732">
                  <c:v>3.5384615384615383</c:v>
                </c:pt>
                <c:pt idx="26733">
                  <c:v>1.6651583710407241</c:v>
                </c:pt>
                <c:pt idx="26734">
                  <c:v>3.7938144329896906</c:v>
                </c:pt>
                <c:pt idx="26735">
                  <c:v>2.6285714285714286</c:v>
                </c:pt>
                <c:pt idx="26736">
                  <c:v>2.9918699186991868</c:v>
                </c:pt>
                <c:pt idx="26737">
                  <c:v>3.4074074074074074</c:v>
                </c:pt>
                <c:pt idx="26738">
                  <c:v>4.2790697674418601</c:v>
                </c:pt>
                <c:pt idx="26739">
                  <c:v>2.9285714285714284</c:v>
                </c:pt>
                <c:pt idx="26740">
                  <c:v>3.2086956521739132</c:v>
                </c:pt>
                <c:pt idx="26741">
                  <c:v>3.1810344827586206</c:v>
                </c:pt>
                <c:pt idx="26742">
                  <c:v>3.7272727272727271</c:v>
                </c:pt>
                <c:pt idx="26743">
                  <c:v>1.6043478260869566</c:v>
                </c:pt>
                <c:pt idx="26744">
                  <c:v>2.4666666666666668</c:v>
                </c:pt>
                <c:pt idx="26745">
                  <c:v>3.2260869565217392</c:v>
                </c:pt>
                <c:pt idx="26746">
                  <c:v>2.8759689922480618</c:v>
                </c:pt>
                <c:pt idx="26747">
                  <c:v>3.3727272727272726</c:v>
                </c:pt>
                <c:pt idx="26748">
                  <c:v>3.4128440366972477</c:v>
                </c:pt>
                <c:pt idx="26749">
                  <c:v>1.6832579185520362</c:v>
                </c:pt>
                <c:pt idx="26750">
                  <c:v>4.1797752808988768</c:v>
                </c:pt>
                <c:pt idx="26751">
                  <c:v>3.0666666666666669</c:v>
                </c:pt>
                <c:pt idx="26752">
                  <c:v>2.4866666666666668</c:v>
                </c:pt>
                <c:pt idx="26753">
                  <c:v>2.7629629629629631</c:v>
                </c:pt>
                <c:pt idx="26754">
                  <c:v>3.3008849557522124</c:v>
                </c:pt>
                <c:pt idx="26755">
                  <c:v>1.7348837209302326</c:v>
                </c:pt>
                <c:pt idx="26756">
                  <c:v>3.2434782608695651</c:v>
                </c:pt>
                <c:pt idx="26757">
                  <c:v>1.9788359788359788</c:v>
                </c:pt>
                <c:pt idx="26758">
                  <c:v>2.9448818897637796</c:v>
                </c:pt>
                <c:pt idx="26759">
                  <c:v>2.8992248062015502</c:v>
                </c:pt>
                <c:pt idx="26760">
                  <c:v>2.8120300751879701</c:v>
                </c:pt>
                <c:pt idx="26761">
                  <c:v>3.1694915254237288</c:v>
                </c:pt>
                <c:pt idx="26762">
                  <c:v>2.7372262773722627</c:v>
                </c:pt>
                <c:pt idx="26763">
                  <c:v>3.0178571428571428</c:v>
                </c:pt>
                <c:pt idx="26764">
                  <c:v>4.1208791208791204</c:v>
                </c:pt>
                <c:pt idx="26765">
                  <c:v>2.9527559055118111</c:v>
                </c:pt>
                <c:pt idx="26766">
                  <c:v>3.3783783783783785</c:v>
                </c:pt>
                <c:pt idx="26767">
                  <c:v>2.9147286821705425</c:v>
                </c:pt>
                <c:pt idx="26768">
                  <c:v>2.6666666666666665</c:v>
                </c:pt>
                <c:pt idx="26769">
                  <c:v>3.3571428571428572</c:v>
                </c:pt>
                <c:pt idx="26770">
                  <c:v>2.7925925925925927</c:v>
                </c:pt>
                <c:pt idx="26771">
                  <c:v>3.1260504201680672</c:v>
                </c:pt>
                <c:pt idx="26772">
                  <c:v>2.8421052631578947</c:v>
                </c:pt>
                <c:pt idx="26773">
                  <c:v>2.8931297709923665</c:v>
                </c:pt>
                <c:pt idx="26774">
                  <c:v>3.4144144144144146</c:v>
                </c:pt>
                <c:pt idx="26775">
                  <c:v>2.8692307692307693</c:v>
                </c:pt>
                <c:pt idx="26776">
                  <c:v>3.1583333333333332</c:v>
                </c:pt>
                <c:pt idx="26777">
                  <c:v>2.8712121212121211</c:v>
                </c:pt>
                <c:pt idx="26778">
                  <c:v>2.3354037267080745</c:v>
                </c:pt>
                <c:pt idx="26779">
                  <c:v>2.2093023255813953</c:v>
                </c:pt>
                <c:pt idx="26780">
                  <c:v>1.9387755102040816</c:v>
                </c:pt>
                <c:pt idx="26781">
                  <c:v>3.5185185185185186</c:v>
                </c:pt>
                <c:pt idx="26782">
                  <c:v>1.5384615384615385</c:v>
                </c:pt>
                <c:pt idx="26783">
                  <c:v>3.6538461538461537</c:v>
                </c:pt>
                <c:pt idx="26784">
                  <c:v>2.7536231884057969</c:v>
                </c:pt>
                <c:pt idx="26785">
                  <c:v>3.2016806722689077</c:v>
                </c:pt>
                <c:pt idx="26786">
                  <c:v>3.048</c:v>
                </c:pt>
                <c:pt idx="26787">
                  <c:v>3.7722772277227721</c:v>
                </c:pt>
                <c:pt idx="26788">
                  <c:v>3.0725806451612905</c:v>
                </c:pt>
                <c:pt idx="26789">
                  <c:v>2.8646616541353382</c:v>
                </c:pt>
                <c:pt idx="26790">
                  <c:v>2.8863636363636362</c:v>
                </c:pt>
                <c:pt idx="26791">
                  <c:v>3.0731707317073171</c:v>
                </c:pt>
                <c:pt idx="26792">
                  <c:v>2.6933333333333334</c:v>
                </c:pt>
                <c:pt idx="26793">
                  <c:v>2.9274193548387095</c:v>
                </c:pt>
                <c:pt idx="26794">
                  <c:v>3.056</c:v>
                </c:pt>
                <c:pt idx="26795">
                  <c:v>3.2372881355932202</c:v>
                </c:pt>
                <c:pt idx="26796">
                  <c:v>3.2100840336134455</c:v>
                </c:pt>
                <c:pt idx="26797">
                  <c:v>2.513157894736842</c:v>
                </c:pt>
                <c:pt idx="26798">
                  <c:v>2.4805194805194803</c:v>
                </c:pt>
                <c:pt idx="26799">
                  <c:v>2.5704697986577183</c:v>
                </c:pt>
                <c:pt idx="26800">
                  <c:v>2.9015151515151514</c:v>
                </c:pt>
                <c:pt idx="26801">
                  <c:v>3.2184873949579833</c:v>
                </c:pt>
                <c:pt idx="26802">
                  <c:v>2.1761363636363638</c:v>
                </c:pt>
                <c:pt idx="26803">
                  <c:v>1.517786561264822</c:v>
                </c:pt>
                <c:pt idx="26804">
                  <c:v>2.1942857142857144</c:v>
                </c:pt>
                <c:pt idx="26805">
                  <c:v>3.4909090909090907</c:v>
                </c:pt>
                <c:pt idx="26806">
                  <c:v>2.9090909090909092</c:v>
                </c:pt>
                <c:pt idx="26807">
                  <c:v>2.9090909090909092</c:v>
                </c:pt>
                <c:pt idx="26808">
                  <c:v>2.8102189781021898</c:v>
                </c:pt>
                <c:pt idx="26809">
                  <c:v>2.2254335260115607</c:v>
                </c:pt>
                <c:pt idx="26810">
                  <c:v>2.1038251366120218</c:v>
                </c:pt>
                <c:pt idx="26811">
                  <c:v>2.9692307692307693</c:v>
                </c:pt>
                <c:pt idx="26812">
                  <c:v>3.2436974789915967</c:v>
                </c:pt>
                <c:pt idx="26813">
                  <c:v>1</c:v>
                </c:pt>
                <c:pt idx="26814">
                  <c:v>3.299145299145299</c:v>
                </c:pt>
                <c:pt idx="26815">
                  <c:v>3.6074766355140189</c:v>
                </c:pt>
                <c:pt idx="26816">
                  <c:v>2.8248175182481754</c:v>
                </c:pt>
                <c:pt idx="26817">
                  <c:v>2.0585106382978724</c:v>
                </c:pt>
                <c:pt idx="26818">
                  <c:v>4.0736842105263156</c:v>
                </c:pt>
                <c:pt idx="26819">
                  <c:v>1.9545454545454546</c:v>
                </c:pt>
                <c:pt idx="26820">
                  <c:v>2.4099378881987579</c:v>
                </c:pt>
                <c:pt idx="26821">
                  <c:v>2.9618320610687023</c:v>
                </c:pt>
                <c:pt idx="26822">
                  <c:v>2.8029197080291972</c:v>
                </c:pt>
                <c:pt idx="26823">
                  <c:v>3.1048387096774195</c:v>
                </c:pt>
                <c:pt idx="26824">
                  <c:v>2.5359477124183005</c:v>
                </c:pt>
                <c:pt idx="26825">
                  <c:v>3.2416666666666667</c:v>
                </c:pt>
                <c:pt idx="26826">
                  <c:v>2.8394160583941606</c:v>
                </c:pt>
                <c:pt idx="26827">
                  <c:v>3.2148760330578514</c:v>
                </c:pt>
                <c:pt idx="26828">
                  <c:v>1.6767241379310345</c:v>
                </c:pt>
                <c:pt idx="26829">
                  <c:v>2.7785714285714285</c:v>
                </c:pt>
                <c:pt idx="26830">
                  <c:v>3.046875</c:v>
                </c:pt>
                <c:pt idx="26831">
                  <c:v>4.1052631578947372</c:v>
                </c:pt>
                <c:pt idx="26832">
                  <c:v>1.4942528735632183</c:v>
                </c:pt>
                <c:pt idx="26833">
                  <c:v>3.2231404958677685</c:v>
                </c:pt>
                <c:pt idx="26834">
                  <c:v>1.9696969696969697</c:v>
                </c:pt>
                <c:pt idx="26835">
                  <c:v>3.178861788617886</c:v>
                </c:pt>
                <c:pt idx="26836">
                  <c:v>1.7533632286995515</c:v>
                </c:pt>
                <c:pt idx="26837">
                  <c:v>2.9847328244274811</c:v>
                </c:pt>
                <c:pt idx="26838">
                  <c:v>1.4064748201438848</c:v>
                </c:pt>
                <c:pt idx="26839">
                  <c:v>2.8962962962962964</c:v>
                </c:pt>
                <c:pt idx="26840">
                  <c:v>2.9696969696969697</c:v>
                </c:pt>
                <c:pt idx="26841">
                  <c:v>3.0153846153846153</c:v>
                </c:pt>
                <c:pt idx="26842">
                  <c:v>3.0387596899224807</c:v>
                </c:pt>
                <c:pt idx="26843">
                  <c:v>3.7727272727272729</c:v>
                </c:pt>
                <c:pt idx="26844">
                  <c:v>2.8823529411764706</c:v>
                </c:pt>
                <c:pt idx="26845">
                  <c:v>2.3674698795180724</c:v>
                </c:pt>
                <c:pt idx="26846">
                  <c:v>3.5089285714285716</c:v>
                </c:pt>
                <c:pt idx="26847">
                  <c:v>3</c:v>
                </c:pt>
                <c:pt idx="26848">
                  <c:v>2.6734693877551021</c:v>
                </c:pt>
                <c:pt idx="26849">
                  <c:v>3.1063829787234041</c:v>
                </c:pt>
                <c:pt idx="26850">
                  <c:v>2.5419354838709678</c:v>
                </c:pt>
                <c:pt idx="26851">
                  <c:v>2.9185185185185185</c:v>
                </c:pt>
                <c:pt idx="26852">
                  <c:v>3.396551724137931</c:v>
                </c:pt>
                <c:pt idx="26853">
                  <c:v>2.1467391304347827</c:v>
                </c:pt>
                <c:pt idx="26854">
                  <c:v>1.9849246231155779</c:v>
                </c:pt>
                <c:pt idx="26855">
                  <c:v>3.0620155038759691</c:v>
                </c:pt>
                <c:pt idx="26856">
                  <c:v>3.7980769230769229</c:v>
                </c:pt>
                <c:pt idx="26857">
                  <c:v>2.5</c:v>
                </c:pt>
                <c:pt idx="26858">
                  <c:v>3.1181102362204722</c:v>
                </c:pt>
                <c:pt idx="26859">
                  <c:v>2.5384615384615383</c:v>
                </c:pt>
                <c:pt idx="26860">
                  <c:v>1.7678571428571428</c:v>
                </c:pt>
                <c:pt idx="26861">
                  <c:v>3.4434782608695653</c:v>
                </c:pt>
                <c:pt idx="26862">
                  <c:v>1.9701492537313432</c:v>
                </c:pt>
                <c:pt idx="26863">
                  <c:v>2.2758620689655173</c:v>
                </c:pt>
                <c:pt idx="26864">
                  <c:v>1.6431535269709543</c:v>
                </c:pt>
                <c:pt idx="26865">
                  <c:v>2.0625</c:v>
                </c:pt>
                <c:pt idx="26866">
                  <c:v>3.046153846153846</c:v>
                </c:pt>
                <c:pt idx="26867">
                  <c:v>1.6097560975609757</c:v>
                </c:pt>
                <c:pt idx="26868">
                  <c:v>1.523076923076923</c:v>
                </c:pt>
                <c:pt idx="26869">
                  <c:v>1.5568627450980392</c:v>
                </c:pt>
                <c:pt idx="26870">
                  <c:v>2.0358974358974358</c:v>
                </c:pt>
                <c:pt idx="26871">
                  <c:v>3.1760000000000002</c:v>
                </c:pt>
                <c:pt idx="26872">
                  <c:v>2.9407407407407407</c:v>
                </c:pt>
                <c:pt idx="26873">
                  <c:v>2.9264705882352939</c:v>
                </c:pt>
                <c:pt idx="26874">
                  <c:v>3.6851851851851851</c:v>
                </c:pt>
                <c:pt idx="26875">
                  <c:v>3.6513761467889907</c:v>
                </c:pt>
                <c:pt idx="26876">
                  <c:v>2.5677419354838711</c:v>
                </c:pt>
                <c:pt idx="26877">
                  <c:v>3.262295081967213</c:v>
                </c:pt>
                <c:pt idx="26878">
                  <c:v>3.7196261682242993</c:v>
                </c:pt>
                <c:pt idx="26879">
                  <c:v>2.5094339622641511</c:v>
                </c:pt>
                <c:pt idx="26880">
                  <c:v>2.7328767123287672</c:v>
                </c:pt>
                <c:pt idx="26881">
                  <c:v>3.4695652173913043</c:v>
                </c:pt>
                <c:pt idx="26882">
                  <c:v>4.2</c:v>
                </c:pt>
                <c:pt idx="26883">
                  <c:v>2.2727272727272729</c:v>
                </c:pt>
                <c:pt idx="26884">
                  <c:v>2.3668639053254439</c:v>
                </c:pt>
                <c:pt idx="26885">
                  <c:v>2.9850746268656718</c:v>
                </c:pt>
                <c:pt idx="26886">
                  <c:v>2.4042553191489362</c:v>
                </c:pt>
                <c:pt idx="26887">
                  <c:v>2.4539877300613497</c:v>
                </c:pt>
                <c:pt idx="26888">
                  <c:v>2.6845637583892619</c:v>
                </c:pt>
                <c:pt idx="26889">
                  <c:v>2.1276595744680851</c:v>
                </c:pt>
                <c:pt idx="26890">
                  <c:v>1.4204946996466432</c:v>
                </c:pt>
                <c:pt idx="26891">
                  <c:v>2.9558823529411766</c:v>
                </c:pt>
                <c:pt idx="26892">
                  <c:v>3.1162790697674421</c:v>
                </c:pt>
                <c:pt idx="26893">
                  <c:v>3.0074626865671643</c:v>
                </c:pt>
                <c:pt idx="26894">
                  <c:v>3.1</c:v>
                </c:pt>
                <c:pt idx="26895">
                  <c:v>2.8055555555555554</c:v>
                </c:pt>
                <c:pt idx="26896">
                  <c:v>2.7482993197278911</c:v>
                </c:pt>
                <c:pt idx="26897">
                  <c:v>3.1076923076923078</c:v>
                </c:pt>
                <c:pt idx="26898">
                  <c:v>1.6489795918367347</c:v>
                </c:pt>
                <c:pt idx="26899">
                  <c:v>3.0606060606060606</c:v>
                </c:pt>
                <c:pt idx="26900">
                  <c:v>1.6763485477178424</c:v>
                </c:pt>
                <c:pt idx="26901">
                  <c:v>2.1604278074866312</c:v>
                </c:pt>
                <c:pt idx="26902">
                  <c:v>2.3011363636363638</c:v>
                </c:pt>
                <c:pt idx="26903">
                  <c:v>4.1326530612244898</c:v>
                </c:pt>
                <c:pt idx="26904">
                  <c:v>2.475609756097561</c:v>
                </c:pt>
                <c:pt idx="26905">
                  <c:v>3.3553719008264462</c:v>
                </c:pt>
                <c:pt idx="26906">
                  <c:v>3.0298507462686568</c:v>
                </c:pt>
                <c:pt idx="26907">
                  <c:v>3.5086206896551726</c:v>
                </c:pt>
                <c:pt idx="26908">
                  <c:v>3.0601503759398496</c:v>
                </c:pt>
                <c:pt idx="26909">
                  <c:v>3.0676691729323307</c:v>
                </c:pt>
                <c:pt idx="26910">
                  <c:v>4.2164948453608249</c:v>
                </c:pt>
                <c:pt idx="26911">
                  <c:v>3.0296296296296297</c:v>
                </c:pt>
                <c:pt idx="26912">
                  <c:v>2.463855421686747</c:v>
                </c:pt>
                <c:pt idx="26913">
                  <c:v>4.141414141414141</c:v>
                </c:pt>
                <c:pt idx="26914">
                  <c:v>2.5949367088607596</c:v>
                </c:pt>
                <c:pt idx="26915">
                  <c:v>2.7152317880794703</c:v>
                </c:pt>
                <c:pt idx="26916">
                  <c:v>2.6114649681528661</c:v>
                </c:pt>
                <c:pt idx="26917">
                  <c:v>3.0597014925373136</c:v>
                </c:pt>
                <c:pt idx="26918">
                  <c:v>3.7706422018348622</c:v>
                </c:pt>
                <c:pt idx="26919">
                  <c:v>3.3414634146341462</c:v>
                </c:pt>
                <c:pt idx="26920">
                  <c:v>3.4249999999999998</c:v>
                </c:pt>
                <c:pt idx="26921">
                  <c:v>2.3295454545454546</c:v>
                </c:pt>
                <c:pt idx="26922">
                  <c:v>3.1860465116279069</c:v>
                </c:pt>
                <c:pt idx="26923">
                  <c:v>3.3688524590163933</c:v>
                </c:pt>
                <c:pt idx="26924">
                  <c:v>3.4915254237288136</c:v>
                </c:pt>
                <c:pt idx="26925">
                  <c:v>2.6928104575163401</c:v>
                </c:pt>
                <c:pt idx="26926">
                  <c:v>3.9047619047619047</c:v>
                </c:pt>
                <c:pt idx="26927">
                  <c:v>3.3039999999999998</c:v>
                </c:pt>
                <c:pt idx="26928">
                  <c:v>2.4497041420118344</c:v>
                </c:pt>
                <c:pt idx="26929">
                  <c:v>3</c:v>
                </c:pt>
                <c:pt idx="26930">
                  <c:v>2.8551724137931034</c:v>
                </c:pt>
                <c:pt idx="26931">
                  <c:v>3.8333333333333335</c:v>
                </c:pt>
                <c:pt idx="26932">
                  <c:v>3.2170542635658914</c:v>
                </c:pt>
                <c:pt idx="26933">
                  <c:v>3.5470085470085468</c:v>
                </c:pt>
                <c:pt idx="26934">
                  <c:v>1.509090909090909</c:v>
                </c:pt>
                <c:pt idx="26935">
                  <c:v>3.3739837398373984</c:v>
                </c:pt>
                <c:pt idx="26936">
                  <c:v>3.2362204724409449</c:v>
                </c:pt>
                <c:pt idx="26937">
                  <c:v>2.7755102040816326</c:v>
                </c:pt>
                <c:pt idx="26938">
                  <c:v>2.024390243902439</c:v>
                </c:pt>
                <c:pt idx="26939">
                  <c:v>1.8823529411764706</c:v>
                </c:pt>
                <c:pt idx="26940">
                  <c:v>1.8909090909090909</c:v>
                </c:pt>
                <c:pt idx="26941">
                  <c:v>3.0437956204379564</c:v>
                </c:pt>
                <c:pt idx="26942">
                  <c:v>1.4479166666666667</c:v>
                </c:pt>
                <c:pt idx="26943">
                  <c:v>1.8209606986899562</c:v>
                </c:pt>
                <c:pt idx="26944">
                  <c:v>3.3983739837398375</c:v>
                </c:pt>
                <c:pt idx="26945">
                  <c:v>1.6521739130434783</c:v>
                </c:pt>
                <c:pt idx="26946">
                  <c:v>2.2841530054644807</c:v>
                </c:pt>
                <c:pt idx="26947">
                  <c:v>3.4545454545454546</c:v>
                </c:pt>
                <c:pt idx="26948">
                  <c:v>3.1666666666666665</c:v>
                </c:pt>
                <c:pt idx="26949">
                  <c:v>3.0735294117647061</c:v>
                </c:pt>
                <c:pt idx="26950">
                  <c:v>1.7344398340248963</c:v>
                </c:pt>
                <c:pt idx="26951">
                  <c:v>2.7565789473684212</c:v>
                </c:pt>
                <c:pt idx="26952">
                  <c:v>3.0808823529411766</c:v>
                </c:pt>
                <c:pt idx="26953">
                  <c:v>0</c:v>
                </c:pt>
                <c:pt idx="26954">
                  <c:v>3.1268656716417911</c:v>
                </c:pt>
                <c:pt idx="26955">
                  <c:v>3.0196078431372548</c:v>
                </c:pt>
                <c:pt idx="26956">
                  <c:v>3.7079646017699117</c:v>
                </c:pt>
                <c:pt idx="26957">
                  <c:v>1.6733067729083666</c:v>
                </c:pt>
                <c:pt idx="26958">
                  <c:v>3.5593220338983049</c:v>
                </c:pt>
                <c:pt idx="26959">
                  <c:v>3.6293103448275863</c:v>
                </c:pt>
                <c:pt idx="26960">
                  <c:v>1.76890756302521</c:v>
                </c:pt>
                <c:pt idx="26961">
                  <c:v>3.1259259259259258</c:v>
                </c:pt>
                <c:pt idx="26962">
                  <c:v>1.9905660377358489</c:v>
                </c:pt>
                <c:pt idx="26963">
                  <c:v>3.296875</c:v>
                </c:pt>
                <c:pt idx="26964">
                  <c:v>2.9903846153846154</c:v>
                </c:pt>
                <c:pt idx="26965">
                  <c:v>2.8648648648648649</c:v>
                </c:pt>
                <c:pt idx="26966">
                  <c:v>1.8197424892703862</c:v>
                </c:pt>
                <c:pt idx="26967">
                  <c:v>3.6869565217391305</c:v>
                </c:pt>
                <c:pt idx="26968">
                  <c:v>1.8973214285714286</c:v>
                </c:pt>
                <c:pt idx="26969">
                  <c:v>3.1716417910447761</c:v>
                </c:pt>
                <c:pt idx="26970">
                  <c:v>1.4554794520547945</c:v>
                </c:pt>
                <c:pt idx="26971">
                  <c:v>3.0869565217391304</c:v>
                </c:pt>
                <c:pt idx="26972">
                  <c:v>2.6459627329192545</c:v>
                </c:pt>
                <c:pt idx="26973">
                  <c:v>3.0942028985507246</c:v>
                </c:pt>
                <c:pt idx="26974">
                  <c:v>2.9930069930069929</c:v>
                </c:pt>
                <c:pt idx="26975">
                  <c:v>4.115384615384615</c:v>
                </c:pt>
                <c:pt idx="26976">
                  <c:v>2.2698412698412698</c:v>
                </c:pt>
                <c:pt idx="26977">
                  <c:v>3.2014925373134329</c:v>
                </c:pt>
                <c:pt idx="26978">
                  <c:v>2.6543209876543208</c:v>
                </c:pt>
                <c:pt idx="26979">
                  <c:v>2.15</c:v>
                </c:pt>
                <c:pt idx="26980">
                  <c:v>1.8577586206896552</c:v>
                </c:pt>
                <c:pt idx="26981">
                  <c:v>3.2406015037593985</c:v>
                </c:pt>
                <c:pt idx="26982">
                  <c:v>2.6604938271604937</c:v>
                </c:pt>
                <c:pt idx="26983">
                  <c:v>1.6022304832713754</c:v>
                </c:pt>
                <c:pt idx="26984">
                  <c:v>3.1079136690647484</c:v>
                </c:pt>
                <c:pt idx="26985">
                  <c:v>3.1079136690647484</c:v>
                </c:pt>
                <c:pt idx="26986">
                  <c:v>2.8300653594771243</c:v>
                </c:pt>
                <c:pt idx="26987">
                  <c:v>3.7652173913043478</c:v>
                </c:pt>
                <c:pt idx="26988">
                  <c:v>2.1225490196078431</c:v>
                </c:pt>
                <c:pt idx="26989">
                  <c:v>3.4166666666666665</c:v>
                </c:pt>
                <c:pt idx="26990">
                  <c:v>3.4173228346456694</c:v>
                </c:pt>
                <c:pt idx="26991">
                  <c:v>2.6303030303030304</c:v>
                </c:pt>
                <c:pt idx="26992">
                  <c:v>2.8552631578947367</c:v>
                </c:pt>
                <c:pt idx="26993">
                  <c:v>2.4213483146067416</c:v>
                </c:pt>
                <c:pt idx="26994">
                  <c:v>1.4761904761904763</c:v>
                </c:pt>
                <c:pt idx="26995">
                  <c:v>4.2647058823529411</c:v>
                </c:pt>
                <c:pt idx="26996">
                  <c:v>2.5144508670520231</c:v>
                </c:pt>
                <c:pt idx="26997">
                  <c:v>3.152173913043478</c:v>
                </c:pt>
                <c:pt idx="26998">
                  <c:v>2.861842105263158</c:v>
                </c:pt>
                <c:pt idx="26999">
                  <c:v>3.4251968503937009</c:v>
                </c:pt>
                <c:pt idx="27000">
                  <c:v>3.6333333333333333</c:v>
                </c:pt>
                <c:pt idx="27001">
                  <c:v>1.8396624472573839</c:v>
                </c:pt>
                <c:pt idx="27002">
                  <c:v>2.6585365853658538</c:v>
                </c:pt>
                <c:pt idx="27003">
                  <c:v>2.9659863945578233</c:v>
                </c:pt>
                <c:pt idx="27004">
                  <c:v>3.581967213114754</c:v>
                </c:pt>
                <c:pt idx="27005">
                  <c:v>3.8333333333333335</c:v>
                </c:pt>
                <c:pt idx="27006">
                  <c:v>3.33587786259542</c:v>
                </c:pt>
                <c:pt idx="27007">
                  <c:v>3.3615384615384616</c:v>
                </c:pt>
                <c:pt idx="27008">
                  <c:v>1.5226480836236933</c:v>
                </c:pt>
                <c:pt idx="27009">
                  <c:v>3.65</c:v>
                </c:pt>
                <c:pt idx="27010">
                  <c:v>1.7109375</c:v>
                </c:pt>
                <c:pt idx="27011">
                  <c:v>2.0324074074074074</c:v>
                </c:pt>
                <c:pt idx="27012">
                  <c:v>1.8065843621399178</c:v>
                </c:pt>
                <c:pt idx="27013">
                  <c:v>4.0275229357798166</c:v>
                </c:pt>
                <c:pt idx="27014">
                  <c:v>3.4920634920634921</c:v>
                </c:pt>
                <c:pt idx="27015">
                  <c:v>2.4719101123595504</c:v>
                </c:pt>
                <c:pt idx="27016">
                  <c:v>1.6417910447761195</c:v>
                </c:pt>
                <c:pt idx="27017">
                  <c:v>3.0136986301369864</c:v>
                </c:pt>
                <c:pt idx="27018">
                  <c:v>3.2910447761194028</c:v>
                </c:pt>
                <c:pt idx="27019">
                  <c:v>2.7222222222222223</c:v>
                </c:pt>
                <c:pt idx="27020">
                  <c:v>2.2160804020100504</c:v>
                </c:pt>
                <c:pt idx="27021">
                  <c:v>3.4724409448818898</c:v>
                </c:pt>
                <c:pt idx="27022">
                  <c:v>3.3409090909090908</c:v>
                </c:pt>
                <c:pt idx="27023">
                  <c:v>3.0839160839160837</c:v>
                </c:pt>
                <c:pt idx="27024">
                  <c:v>2.1407766990291264</c:v>
                </c:pt>
                <c:pt idx="27025">
                  <c:v>3.0694444444444446</c:v>
                </c:pt>
                <c:pt idx="27026">
                  <c:v>2.145631067961165</c:v>
                </c:pt>
                <c:pt idx="27027">
                  <c:v>2.5697674418604652</c:v>
                </c:pt>
                <c:pt idx="27028">
                  <c:v>2.9466666666666668</c:v>
                </c:pt>
                <c:pt idx="27029">
                  <c:v>2.6787878787878787</c:v>
                </c:pt>
                <c:pt idx="27030">
                  <c:v>3.0694444444444446</c:v>
                </c:pt>
                <c:pt idx="27031">
                  <c:v>3.157142857142857</c:v>
                </c:pt>
                <c:pt idx="27032">
                  <c:v>2.5028248587570623</c:v>
                </c:pt>
                <c:pt idx="27033">
                  <c:v>2.4748603351955309</c:v>
                </c:pt>
                <c:pt idx="27034">
                  <c:v>2.3125</c:v>
                </c:pt>
                <c:pt idx="27035">
                  <c:v>3.8695652173913042</c:v>
                </c:pt>
                <c:pt idx="27036">
                  <c:v>3.6475409836065573</c:v>
                </c:pt>
                <c:pt idx="27037">
                  <c:v>3.1560283687943262</c:v>
                </c:pt>
                <c:pt idx="27038">
                  <c:v>2.8961038961038961</c:v>
                </c:pt>
                <c:pt idx="27039">
                  <c:v>2.2639593908629441</c:v>
                </c:pt>
                <c:pt idx="27040">
                  <c:v>2.4162162162162164</c:v>
                </c:pt>
                <c:pt idx="27041">
                  <c:v>2.3526315789473684</c:v>
                </c:pt>
                <c:pt idx="27042">
                  <c:v>3.3507462686567164</c:v>
                </c:pt>
                <c:pt idx="27043">
                  <c:v>2.4535519125683058</c:v>
                </c:pt>
                <c:pt idx="27044">
                  <c:v>2.1902439024390246</c:v>
                </c:pt>
                <c:pt idx="27045">
                  <c:v>2.2167487684729066</c:v>
                </c:pt>
                <c:pt idx="27046">
                  <c:v>3.125</c:v>
                </c:pt>
                <c:pt idx="27047">
                  <c:v>3.1690140845070425</c:v>
                </c:pt>
                <c:pt idx="27048">
                  <c:v>2.8364779874213837</c:v>
                </c:pt>
                <c:pt idx="27049">
                  <c:v>1.8636363636363635</c:v>
                </c:pt>
                <c:pt idx="27050">
                  <c:v>3.7583333333333333</c:v>
                </c:pt>
                <c:pt idx="27051">
                  <c:v>1.9356223175965666</c:v>
                </c:pt>
                <c:pt idx="27052">
                  <c:v>2.022421524663677</c:v>
                </c:pt>
                <c:pt idx="27053">
                  <c:v>1.7213740458015268</c:v>
                </c:pt>
                <c:pt idx="27054">
                  <c:v>3.4166666666666665</c:v>
                </c:pt>
                <c:pt idx="27055">
                  <c:v>3.5590551181102361</c:v>
                </c:pt>
                <c:pt idx="27056">
                  <c:v>3.7355371900826446</c:v>
                </c:pt>
                <c:pt idx="27057">
                  <c:v>2.7228915662650603</c:v>
                </c:pt>
                <c:pt idx="27058">
                  <c:v>1.5408163265306123</c:v>
                </c:pt>
                <c:pt idx="27059">
                  <c:v>2.2315270935960592</c:v>
                </c:pt>
                <c:pt idx="27060">
                  <c:v>2.9415584415584415</c:v>
                </c:pt>
                <c:pt idx="27061">
                  <c:v>3.7131147540983607</c:v>
                </c:pt>
                <c:pt idx="27062">
                  <c:v>2.5222222222222221</c:v>
                </c:pt>
                <c:pt idx="27063">
                  <c:v>3.174825174825175</c:v>
                </c:pt>
                <c:pt idx="27064">
                  <c:v>1.6389891696750902</c:v>
                </c:pt>
                <c:pt idx="27065">
                  <c:v>1.4177215189873418</c:v>
                </c:pt>
                <c:pt idx="27066">
                  <c:v>1.7596899224806202</c:v>
                </c:pt>
                <c:pt idx="27067">
                  <c:v>3.1379310344827585</c:v>
                </c:pt>
                <c:pt idx="27068">
                  <c:v>2.8260869565217392</c:v>
                </c:pt>
                <c:pt idx="27069">
                  <c:v>3.7603305785123968</c:v>
                </c:pt>
                <c:pt idx="27070">
                  <c:v>3.9565217391304346</c:v>
                </c:pt>
                <c:pt idx="27071">
                  <c:v>3.3529411764705883</c:v>
                </c:pt>
                <c:pt idx="27072">
                  <c:v>3.0604026845637584</c:v>
                </c:pt>
                <c:pt idx="27073">
                  <c:v>2.8531468531468533</c:v>
                </c:pt>
                <c:pt idx="27074">
                  <c:v>3.9059829059829059</c:v>
                </c:pt>
                <c:pt idx="27075">
                  <c:v>2.0493273542600896</c:v>
                </c:pt>
                <c:pt idx="27076">
                  <c:v>3.1301369863013697</c:v>
                </c:pt>
                <c:pt idx="27077">
                  <c:v>2.7365269461077846</c:v>
                </c:pt>
                <c:pt idx="27078">
                  <c:v>4.2314814814814818</c:v>
                </c:pt>
                <c:pt idx="27079">
                  <c:v>1.4236760124610592</c:v>
                </c:pt>
                <c:pt idx="27080">
                  <c:v>2.9483870967741934</c:v>
                </c:pt>
                <c:pt idx="27081">
                  <c:v>3.8813559322033897</c:v>
                </c:pt>
                <c:pt idx="27082">
                  <c:v>2.8987341772151898</c:v>
                </c:pt>
                <c:pt idx="27083">
                  <c:v>3.0805369127516777</c:v>
                </c:pt>
                <c:pt idx="27084">
                  <c:v>1.8142292490118577</c:v>
                </c:pt>
                <c:pt idx="27085">
                  <c:v>2.4338624338624339</c:v>
                </c:pt>
                <c:pt idx="27086">
                  <c:v>2.3958333333333335</c:v>
                </c:pt>
                <c:pt idx="27087">
                  <c:v>2.0627802690582961</c:v>
                </c:pt>
                <c:pt idx="27088">
                  <c:v>2.6045197740112993</c:v>
                </c:pt>
                <c:pt idx="27089">
                  <c:v>3.6880000000000002</c:v>
                </c:pt>
                <c:pt idx="27090">
                  <c:v>2.0765765765765765</c:v>
                </c:pt>
                <c:pt idx="27091">
                  <c:v>1.8971193415637859</c:v>
                </c:pt>
                <c:pt idx="27092">
                  <c:v>3.9152542372881354</c:v>
                </c:pt>
                <c:pt idx="27093">
                  <c:v>2.4444444444444446</c:v>
                </c:pt>
                <c:pt idx="27094">
                  <c:v>1.5</c:v>
                </c:pt>
                <c:pt idx="27095">
                  <c:v>3.1283783783783785</c:v>
                </c:pt>
                <c:pt idx="27096">
                  <c:v>3.0662251655629138</c:v>
                </c:pt>
                <c:pt idx="27097">
                  <c:v>1.8009950248756219</c:v>
                </c:pt>
                <c:pt idx="27098">
                  <c:v>2.615819209039548</c:v>
                </c:pt>
                <c:pt idx="27099">
                  <c:v>2.5722222222222224</c:v>
                </c:pt>
                <c:pt idx="27100">
                  <c:v>2.2415458937198069</c:v>
                </c:pt>
                <c:pt idx="27101">
                  <c:v>1.6690647482014389</c:v>
                </c:pt>
                <c:pt idx="27102">
                  <c:v>4.1428571428571432</c:v>
                </c:pt>
                <c:pt idx="27103">
                  <c:v>2.9617834394904459</c:v>
                </c:pt>
                <c:pt idx="27104">
                  <c:v>3.0194805194805197</c:v>
                </c:pt>
                <c:pt idx="27105">
                  <c:v>1.495176848874598</c:v>
                </c:pt>
                <c:pt idx="27106">
                  <c:v>2.1474654377880182</c:v>
                </c:pt>
                <c:pt idx="27107">
                  <c:v>2.8072289156626504</c:v>
                </c:pt>
                <c:pt idx="27108">
                  <c:v>3.0259740259740258</c:v>
                </c:pt>
                <c:pt idx="27109">
                  <c:v>2.8242424242424242</c:v>
                </c:pt>
                <c:pt idx="27110">
                  <c:v>3.1986301369863015</c:v>
                </c:pt>
                <c:pt idx="27111">
                  <c:v>3.6201550387596901</c:v>
                </c:pt>
                <c:pt idx="27112">
                  <c:v>3.511278195488722</c:v>
                </c:pt>
                <c:pt idx="27113">
                  <c:v>2.2344497607655502</c:v>
                </c:pt>
                <c:pt idx="27114">
                  <c:v>3.4850746268656718</c:v>
                </c:pt>
                <c:pt idx="27115">
                  <c:v>3.3840579710144927</c:v>
                </c:pt>
                <c:pt idx="27116">
                  <c:v>1.9830508474576272</c:v>
                </c:pt>
                <c:pt idx="27117">
                  <c:v>2.3152709359605912</c:v>
                </c:pt>
                <c:pt idx="27118">
                  <c:v>2.2596153846153846</c:v>
                </c:pt>
                <c:pt idx="27119">
                  <c:v>3.4632352941176472</c:v>
                </c:pt>
                <c:pt idx="27120">
                  <c:v>3.1824324324324325</c:v>
                </c:pt>
                <c:pt idx="27121">
                  <c:v>3.5413533834586466</c:v>
                </c:pt>
                <c:pt idx="27122">
                  <c:v>2.2941176470588234</c:v>
                </c:pt>
                <c:pt idx="27123">
                  <c:v>2.5268817204301075</c:v>
                </c:pt>
                <c:pt idx="27124">
                  <c:v>3.5757575757575757</c:v>
                </c:pt>
                <c:pt idx="27125">
                  <c:v>2.6424581005586592</c:v>
                </c:pt>
                <c:pt idx="27126">
                  <c:v>1.9227642276422765</c:v>
                </c:pt>
                <c:pt idx="27127">
                  <c:v>2.4507772020725387</c:v>
                </c:pt>
                <c:pt idx="27128">
                  <c:v>2.8353658536585367</c:v>
                </c:pt>
                <c:pt idx="27129">
                  <c:v>1.8549019607843138</c:v>
                </c:pt>
                <c:pt idx="27130">
                  <c:v>1.5695364238410596</c:v>
                </c:pt>
                <c:pt idx="27131">
                  <c:v>2.5401069518716577</c:v>
                </c:pt>
                <c:pt idx="27132">
                  <c:v>2.4358974358974357</c:v>
                </c:pt>
                <c:pt idx="27133">
                  <c:v>3.0844155844155843</c:v>
                </c:pt>
                <c:pt idx="27134">
                  <c:v>3.4420289855072466</c:v>
                </c:pt>
                <c:pt idx="27135">
                  <c:v>1.9751037344398341</c:v>
                </c:pt>
                <c:pt idx="27136">
                  <c:v>1.8740157480314961</c:v>
                </c:pt>
                <c:pt idx="27137">
                  <c:v>3.2671232876712328</c:v>
                </c:pt>
                <c:pt idx="27138">
                  <c:v>3.2229729729729728</c:v>
                </c:pt>
                <c:pt idx="27139">
                  <c:v>3.1589403973509933</c:v>
                </c:pt>
                <c:pt idx="27140">
                  <c:v>2.9444444444444446</c:v>
                </c:pt>
                <c:pt idx="27141">
                  <c:v>2.9146341463414633</c:v>
                </c:pt>
                <c:pt idx="27142">
                  <c:v>3.3661971830985915</c:v>
                </c:pt>
                <c:pt idx="27143">
                  <c:v>3.6769230769230767</c:v>
                </c:pt>
                <c:pt idx="27144">
                  <c:v>2.105726872246696</c:v>
                </c:pt>
                <c:pt idx="27145">
                  <c:v>0</c:v>
                </c:pt>
                <c:pt idx="27146">
                  <c:v>2.6759776536312847</c:v>
                </c:pt>
                <c:pt idx="27147">
                  <c:v>1.8250950570342206</c:v>
                </c:pt>
                <c:pt idx="27148">
                  <c:v>2.7329545454545454</c:v>
                </c:pt>
                <c:pt idx="27149">
                  <c:v>1.7364620938628159</c:v>
                </c:pt>
                <c:pt idx="27150">
                  <c:v>1.5751633986928104</c:v>
                </c:pt>
                <c:pt idx="27151">
                  <c:v>2.0862068965517242</c:v>
                </c:pt>
                <c:pt idx="27152">
                  <c:v>3.6390977443609023</c:v>
                </c:pt>
                <c:pt idx="27153">
                  <c:v>3.4714285714285715</c:v>
                </c:pt>
                <c:pt idx="27154">
                  <c:v>2.53125</c:v>
                </c:pt>
                <c:pt idx="27155">
                  <c:v>2.9454545454545453</c:v>
                </c:pt>
                <c:pt idx="27156">
                  <c:v>3.2185430463576159</c:v>
                </c:pt>
                <c:pt idx="27157">
                  <c:v>2.5103092783505154</c:v>
                </c:pt>
                <c:pt idx="27158">
                  <c:v>2.6906077348066297</c:v>
                </c:pt>
                <c:pt idx="27159">
                  <c:v>1.7644927536231885</c:v>
                </c:pt>
                <c:pt idx="27160">
                  <c:v>1.3954154727793697</c:v>
                </c:pt>
                <c:pt idx="27161">
                  <c:v>3.1830065359477122</c:v>
                </c:pt>
                <c:pt idx="27162">
                  <c:v>1.5792880258899675</c:v>
                </c:pt>
                <c:pt idx="27163">
                  <c:v>2.5154639175257731</c:v>
                </c:pt>
                <c:pt idx="27164">
                  <c:v>2.8705882352941177</c:v>
                </c:pt>
                <c:pt idx="27165">
                  <c:v>3.3655172413793104</c:v>
                </c:pt>
                <c:pt idx="27166">
                  <c:v>2.2744186046511627</c:v>
                </c:pt>
                <c:pt idx="27167">
                  <c:v>2.4696969696969697</c:v>
                </c:pt>
                <c:pt idx="27168">
                  <c:v>1.5</c:v>
                </c:pt>
                <c:pt idx="27169">
                  <c:v>2.1120689655172415</c:v>
                </c:pt>
                <c:pt idx="27170">
                  <c:v>3.121019108280255</c:v>
                </c:pt>
                <c:pt idx="27171">
                  <c:v>2.888235294117647</c:v>
                </c:pt>
                <c:pt idx="27172">
                  <c:v>3.2953020134228188</c:v>
                </c:pt>
                <c:pt idx="27173">
                  <c:v>2.7032967032967035</c:v>
                </c:pt>
                <c:pt idx="27174">
                  <c:v>2.8011363636363638</c:v>
                </c:pt>
                <c:pt idx="27175">
                  <c:v>3.3767123287671232</c:v>
                </c:pt>
                <c:pt idx="27176">
                  <c:v>2.4949494949494948</c:v>
                </c:pt>
                <c:pt idx="27177">
                  <c:v>3.3</c:v>
                </c:pt>
                <c:pt idx="27178">
                  <c:v>3.2781456953642385</c:v>
                </c:pt>
                <c:pt idx="27179">
                  <c:v>1.7553191489361701</c:v>
                </c:pt>
                <c:pt idx="27180">
                  <c:v>3.1528662420382165</c:v>
                </c:pt>
                <c:pt idx="27181">
                  <c:v>1.5277777777777777</c:v>
                </c:pt>
                <c:pt idx="27182">
                  <c:v>3.6397058823529411</c:v>
                </c:pt>
                <c:pt idx="27183">
                  <c:v>2.8505747126436782</c:v>
                </c:pt>
                <c:pt idx="27184">
                  <c:v>3.0429447852760738</c:v>
                </c:pt>
                <c:pt idx="27185">
                  <c:v>1.4545454545454546</c:v>
                </c:pt>
                <c:pt idx="27186">
                  <c:v>2.88953488372093</c:v>
                </c:pt>
                <c:pt idx="27187">
                  <c:v>3.55</c:v>
                </c:pt>
                <c:pt idx="27188">
                  <c:v>3.0490797546012272</c:v>
                </c:pt>
                <c:pt idx="27189">
                  <c:v>2.0121457489878543</c:v>
                </c:pt>
                <c:pt idx="27190">
                  <c:v>3.2337662337662336</c:v>
                </c:pt>
                <c:pt idx="27191">
                  <c:v>3.4109589041095889</c:v>
                </c:pt>
                <c:pt idx="27192">
                  <c:v>3.7727272727272729</c:v>
                </c:pt>
                <c:pt idx="27193">
                  <c:v>3.0181818181818181</c:v>
                </c:pt>
                <c:pt idx="27194">
                  <c:v>4.2203389830508478</c:v>
                </c:pt>
                <c:pt idx="27195">
                  <c:v>2.5025125628140703</c:v>
                </c:pt>
                <c:pt idx="27196">
                  <c:v>2.3601895734597158</c:v>
                </c:pt>
                <c:pt idx="27197">
                  <c:v>3.0802469135802468</c:v>
                </c:pt>
                <c:pt idx="27198">
                  <c:v>1.4380403458213256</c:v>
                </c:pt>
                <c:pt idx="27199">
                  <c:v>3.125</c:v>
                </c:pt>
                <c:pt idx="27200">
                  <c:v>3.2467532467532467</c:v>
                </c:pt>
                <c:pt idx="27201">
                  <c:v>2.9069767441860463</c:v>
                </c:pt>
                <c:pt idx="27202">
                  <c:v>2.7527472527472527</c:v>
                </c:pt>
                <c:pt idx="27203">
                  <c:v>2.8959537572254335</c:v>
                </c:pt>
                <c:pt idx="27204">
                  <c:v>2.3857142857142857</c:v>
                </c:pt>
                <c:pt idx="27205">
                  <c:v>2.9127906976744184</c:v>
                </c:pt>
                <c:pt idx="27206">
                  <c:v>3.0180722891566263</c:v>
                </c:pt>
                <c:pt idx="27207">
                  <c:v>2.9415204678362574</c:v>
                </c:pt>
                <c:pt idx="27208">
                  <c:v>1.9725490196078432</c:v>
                </c:pt>
                <c:pt idx="27209">
                  <c:v>1.8224637681159421</c:v>
                </c:pt>
                <c:pt idx="27210">
                  <c:v>1.6310679611650485</c:v>
                </c:pt>
                <c:pt idx="27211">
                  <c:v>3.3006535947712417</c:v>
                </c:pt>
                <c:pt idx="27212">
                  <c:v>3.5384615384615383</c:v>
                </c:pt>
                <c:pt idx="27213">
                  <c:v>3.0914634146341462</c:v>
                </c:pt>
                <c:pt idx="27214">
                  <c:v>3.1749999999999998</c:v>
                </c:pt>
                <c:pt idx="27215">
                  <c:v>2.7912087912087911</c:v>
                </c:pt>
                <c:pt idx="27216">
                  <c:v>3.7629629629629631</c:v>
                </c:pt>
                <c:pt idx="27217">
                  <c:v>2.2622222222222224</c:v>
                </c:pt>
                <c:pt idx="27218">
                  <c:v>2.0607287449392713</c:v>
                </c:pt>
                <c:pt idx="27219">
                  <c:v>3.5594405594405596</c:v>
                </c:pt>
                <c:pt idx="27220">
                  <c:v>1.6366559485530547</c:v>
                </c:pt>
                <c:pt idx="27221">
                  <c:v>2.9252873563218391</c:v>
                </c:pt>
                <c:pt idx="27222">
                  <c:v>2.7717391304347827</c:v>
                </c:pt>
                <c:pt idx="27223">
                  <c:v>2.2314410480349345</c:v>
                </c:pt>
                <c:pt idx="27224">
                  <c:v>2.4218009478672986</c:v>
                </c:pt>
                <c:pt idx="27225">
                  <c:v>1.4273743016759777</c:v>
                </c:pt>
                <c:pt idx="27226">
                  <c:v>2.6753926701570681</c:v>
                </c:pt>
                <c:pt idx="27227">
                  <c:v>3.4133333333333336</c:v>
                </c:pt>
                <c:pt idx="27228">
                  <c:v>2.4734299516908211</c:v>
                </c:pt>
                <c:pt idx="27229">
                  <c:v>2.00390625</c:v>
                </c:pt>
                <c:pt idx="27230">
                  <c:v>2.1829787234042555</c:v>
                </c:pt>
                <c:pt idx="27231">
                  <c:v>2.2401746724890828</c:v>
                </c:pt>
                <c:pt idx="27232">
                  <c:v>3.2884615384615383</c:v>
                </c:pt>
                <c:pt idx="27233">
                  <c:v>3.1728395061728394</c:v>
                </c:pt>
                <c:pt idx="27234">
                  <c:v>3.1212121212121211</c:v>
                </c:pt>
                <c:pt idx="27235">
                  <c:v>3.2049689440993787</c:v>
                </c:pt>
                <c:pt idx="27236">
                  <c:v>3.2452830188679247</c:v>
                </c:pt>
                <c:pt idx="27237">
                  <c:v>2.6176470588235294</c:v>
                </c:pt>
                <c:pt idx="27238">
                  <c:v>3.4466666666666668</c:v>
                </c:pt>
                <c:pt idx="27239">
                  <c:v>3.781021897810219</c:v>
                </c:pt>
                <c:pt idx="27240">
                  <c:v>4.046875</c:v>
                </c:pt>
                <c:pt idx="27241">
                  <c:v>3.0650887573964498</c:v>
                </c:pt>
                <c:pt idx="27242">
                  <c:v>2.5950000000000002</c:v>
                </c:pt>
                <c:pt idx="27243">
                  <c:v>2.3590909090909089</c:v>
                </c:pt>
                <c:pt idx="27244">
                  <c:v>3.1280487804878048</c:v>
                </c:pt>
                <c:pt idx="27245">
                  <c:v>3.9469696969696968</c:v>
                </c:pt>
                <c:pt idx="27246">
                  <c:v>3.2767295597484276</c:v>
                </c:pt>
                <c:pt idx="27247">
                  <c:v>3.4966442953020134</c:v>
                </c:pt>
                <c:pt idx="27248">
                  <c:v>1.8027681660899655</c:v>
                </c:pt>
                <c:pt idx="27249">
                  <c:v>1.4157608695652173</c:v>
                </c:pt>
                <c:pt idx="27250">
                  <c:v>3.625</c:v>
                </c:pt>
                <c:pt idx="27251">
                  <c:v>2.7098445595854921</c:v>
                </c:pt>
                <c:pt idx="27252">
                  <c:v>1.6394984326018809</c:v>
                </c:pt>
                <c:pt idx="27253">
                  <c:v>2.8118279569892475</c:v>
                </c:pt>
                <c:pt idx="27254">
                  <c:v>3.0823529411764707</c:v>
                </c:pt>
                <c:pt idx="27255">
                  <c:v>3.3806451612903228</c:v>
                </c:pt>
                <c:pt idx="27256">
                  <c:v>3.8248175182481754</c:v>
                </c:pt>
                <c:pt idx="27257">
                  <c:v>3.1377245508982035</c:v>
                </c:pt>
                <c:pt idx="27258">
                  <c:v>2.4834123222748814</c:v>
                </c:pt>
                <c:pt idx="27259">
                  <c:v>1.6561514195583595</c:v>
                </c:pt>
                <c:pt idx="27260">
                  <c:v>1.3496143958868894</c:v>
                </c:pt>
                <c:pt idx="27261">
                  <c:v>3.5066666666666668</c:v>
                </c:pt>
                <c:pt idx="27262">
                  <c:v>2.4398148148148149</c:v>
                </c:pt>
                <c:pt idx="27263">
                  <c:v>3.2134146341463414</c:v>
                </c:pt>
                <c:pt idx="27264">
                  <c:v>2.8181818181818183</c:v>
                </c:pt>
                <c:pt idx="27265">
                  <c:v>1.9094202898550725</c:v>
                </c:pt>
                <c:pt idx="27266">
                  <c:v>1.4971590909090908</c:v>
                </c:pt>
                <c:pt idx="27267">
                  <c:v>3.5436241610738257</c:v>
                </c:pt>
                <c:pt idx="27268">
                  <c:v>2.3407079646017701</c:v>
                </c:pt>
                <c:pt idx="27269">
                  <c:v>3.4350649350649349</c:v>
                </c:pt>
                <c:pt idx="27270">
                  <c:v>2.6633165829145731</c:v>
                </c:pt>
                <c:pt idx="27271">
                  <c:v>1.606060606060606</c:v>
                </c:pt>
                <c:pt idx="27272">
                  <c:v>3.2317073170731709</c:v>
                </c:pt>
                <c:pt idx="27273">
                  <c:v>3.2317073170731709</c:v>
                </c:pt>
                <c:pt idx="27274">
                  <c:v>3.6122448979591835</c:v>
                </c:pt>
                <c:pt idx="27275">
                  <c:v>3.5165562913907285</c:v>
                </c:pt>
                <c:pt idx="27276">
                  <c:v>0</c:v>
                </c:pt>
                <c:pt idx="27277">
                  <c:v>2.7564766839378239</c:v>
                </c:pt>
                <c:pt idx="27278">
                  <c:v>3.6190476190476191</c:v>
                </c:pt>
                <c:pt idx="27279">
                  <c:v>3.5065789473684212</c:v>
                </c:pt>
                <c:pt idx="27280">
                  <c:v>1.497191011235955</c:v>
                </c:pt>
                <c:pt idx="27281">
                  <c:v>2.3480176211453743</c:v>
                </c:pt>
                <c:pt idx="27282">
                  <c:v>3.5298013245033113</c:v>
                </c:pt>
                <c:pt idx="27283">
                  <c:v>2.983240223463687</c:v>
                </c:pt>
                <c:pt idx="27284">
                  <c:v>3.2228915662650603</c:v>
                </c:pt>
                <c:pt idx="27285">
                  <c:v>1.7774086378737541</c:v>
                </c:pt>
                <c:pt idx="27286">
                  <c:v>3.3924050632911391</c:v>
                </c:pt>
                <c:pt idx="27287">
                  <c:v>3.8014184397163122</c:v>
                </c:pt>
                <c:pt idx="27288">
                  <c:v>3.1964285714285716</c:v>
                </c:pt>
                <c:pt idx="27289">
                  <c:v>1.4592391304347827</c:v>
                </c:pt>
                <c:pt idx="27290">
                  <c:v>2.4861111111111112</c:v>
                </c:pt>
                <c:pt idx="27291">
                  <c:v>3.4423076923076925</c:v>
                </c:pt>
                <c:pt idx="27292">
                  <c:v>1.9078014184397163</c:v>
                </c:pt>
                <c:pt idx="27293">
                  <c:v>4.170542635658915</c:v>
                </c:pt>
                <c:pt idx="27294">
                  <c:v>1.5327635327635327</c:v>
                </c:pt>
                <c:pt idx="27295">
                  <c:v>2.9779005524861879</c:v>
                </c:pt>
                <c:pt idx="27296">
                  <c:v>2.9779005524861879</c:v>
                </c:pt>
                <c:pt idx="27297">
                  <c:v>3.3687499999999999</c:v>
                </c:pt>
                <c:pt idx="27298">
                  <c:v>2.5545023696682465</c:v>
                </c:pt>
                <c:pt idx="27299">
                  <c:v>3.4113924050632911</c:v>
                </c:pt>
                <c:pt idx="27300">
                  <c:v>4.346774193548387</c:v>
                </c:pt>
                <c:pt idx="27301">
                  <c:v>2.10546875</c:v>
                </c:pt>
                <c:pt idx="27302">
                  <c:v>2.7551020408163267</c:v>
                </c:pt>
                <c:pt idx="27303">
                  <c:v>2.7551020408163267</c:v>
                </c:pt>
                <c:pt idx="27304">
                  <c:v>4.0298507462686564</c:v>
                </c:pt>
                <c:pt idx="27305">
                  <c:v>3.0055555555555555</c:v>
                </c:pt>
                <c:pt idx="27306">
                  <c:v>1.7012578616352201</c:v>
                </c:pt>
                <c:pt idx="27307">
                  <c:v>2.8031088082901556</c:v>
                </c:pt>
                <c:pt idx="27308">
                  <c:v>3.3875000000000002</c:v>
                </c:pt>
                <c:pt idx="27309">
                  <c:v>3.6133333333333333</c:v>
                </c:pt>
                <c:pt idx="27310">
                  <c:v>3.4303797468354431</c:v>
                </c:pt>
                <c:pt idx="27311">
                  <c:v>4.044776119402985</c:v>
                </c:pt>
                <c:pt idx="27312">
                  <c:v>3.7379310344827585</c:v>
                </c:pt>
                <c:pt idx="27313">
                  <c:v>3.4585987261146496</c:v>
                </c:pt>
                <c:pt idx="27314">
                  <c:v>3.8581560283687941</c:v>
                </c:pt>
                <c:pt idx="27315">
                  <c:v>2.0923076923076924</c:v>
                </c:pt>
                <c:pt idx="27316">
                  <c:v>0</c:v>
                </c:pt>
                <c:pt idx="27317">
                  <c:v>2.5829383886255926</c:v>
                </c:pt>
                <c:pt idx="27318">
                  <c:v>3.2440476190476191</c:v>
                </c:pt>
                <c:pt idx="27319">
                  <c:v>4.666666666666667</c:v>
                </c:pt>
                <c:pt idx="27320">
                  <c:v>3.7655172413793103</c:v>
                </c:pt>
                <c:pt idx="27321">
                  <c:v>2.625</c:v>
                </c:pt>
                <c:pt idx="27322">
                  <c:v>2.2016129032258065</c:v>
                </c:pt>
                <c:pt idx="27323">
                  <c:v>3.484076433121019</c:v>
                </c:pt>
                <c:pt idx="27324">
                  <c:v>3.2951807228915664</c:v>
                </c:pt>
                <c:pt idx="27325">
                  <c:v>3.1860465116279069</c:v>
                </c:pt>
                <c:pt idx="27326">
                  <c:v>3.027624309392265</c:v>
                </c:pt>
                <c:pt idx="27327">
                  <c:v>2.3826086956521739</c:v>
                </c:pt>
                <c:pt idx="27328">
                  <c:v>2.829896907216495</c:v>
                </c:pt>
                <c:pt idx="27329">
                  <c:v>3.2544378698224854</c:v>
                </c:pt>
                <c:pt idx="27330">
                  <c:v>2.4886877828054299</c:v>
                </c:pt>
                <c:pt idx="27331">
                  <c:v>2.0183150183150182</c:v>
                </c:pt>
                <c:pt idx="27332">
                  <c:v>2.3648068669527897</c:v>
                </c:pt>
                <c:pt idx="27333">
                  <c:v>2.3982683982683981</c:v>
                </c:pt>
                <c:pt idx="27334">
                  <c:v>1.9103448275862069</c:v>
                </c:pt>
                <c:pt idx="27335">
                  <c:v>2.9005235602094239</c:v>
                </c:pt>
                <c:pt idx="27336">
                  <c:v>2.7839195979899496</c:v>
                </c:pt>
                <c:pt idx="27337">
                  <c:v>1.4694960212201591</c:v>
                </c:pt>
                <c:pt idx="27338">
                  <c:v>2.6941747572815533</c:v>
                </c:pt>
                <c:pt idx="27339">
                  <c:v>3.1355932203389831</c:v>
                </c:pt>
                <c:pt idx="27340">
                  <c:v>1.4050632911392404</c:v>
                </c:pt>
                <c:pt idx="27341">
                  <c:v>3.1954022988505746</c:v>
                </c:pt>
                <c:pt idx="27342">
                  <c:v>2.9732620320855614</c:v>
                </c:pt>
                <c:pt idx="27343">
                  <c:v>2.3760683760683761</c:v>
                </c:pt>
                <c:pt idx="27344">
                  <c:v>1.6696696696696696</c:v>
                </c:pt>
                <c:pt idx="27345">
                  <c:v>2.9315789473684211</c:v>
                </c:pt>
                <c:pt idx="27346">
                  <c:v>2.7170731707317075</c:v>
                </c:pt>
                <c:pt idx="27347">
                  <c:v>2.7438423645320196</c:v>
                </c:pt>
                <c:pt idx="27348">
                  <c:v>3.72</c:v>
                </c:pt>
                <c:pt idx="27349">
                  <c:v>2.8911917098445596</c:v>
                </c:pt>
                <c:pt idx="27350">
                  <c:v>1.7942122186495177</c:v>
                </c:pt>
                <c:pt idx="27351">
                  <c:v>3.0659340659340661</c:v>
                </c:pt>
                <c:pt idx="27352">
                  <c:v>2.8814432989690721</c:v>
                </c:pt>
                <c:pt idx="27353">
                  <c:v>3.537974683544304</c:v>
                </c:pt>
                <c:pt idx="27354">
                  <c:v>3.3734939759036147</c:v>
                </c:pt>
                <c:pt idx="27355">
                  <c:v>2.8</c:v>
                </c:pt>
                <c:pt idx="27356">
                  <c:v>2.6046511627906979</c:v>
                </c:pt>
                <c:pt idx="27357">
                  <c:v>3.0161290322580645</c:v>
                </c:pt>
                <c:pt idx="27358">
                  <c:v>2.8050000000000002</c:v>
                </c:pt>
                <c:pt idx="27359">
                  <c:v>2.07380073800738</c:v>
                </c:pt>
                <c:pt idx="27360">
                  <c:v>2.7549019607843137</c:v>
                </c:pt>
                <c:pt idx="27361">
                  <c:v>3.2674418604651163</c:v>
                </c:pt>
                <c:pt idx="27362">
                  <c:v>2.7019230769230771</c:v>
                </c:pt>
                <c:pt idx="27363">
                  <c:v>2.6603773584905661</c:v>
                </c:pt>
                <c:pt idx="27364">
                  <c:v>1.8552631578947369</c:v>
                </c:pt>
                <c:pt idx="27365">
                  <c:v>2.334710743801653</c:v>
                </c:pt>
                <c:pt idx="27366">
                  <c:v>4.1014492753623184</c:v>
                </c:pt>
                <c:pt idx="27367">
                  <c:v>3.5437500000000002</c:v>
                </c:pt>
                <c:pt idx="27368">
                  <c:v>3</c:v>
                </c:pt>
                <c:pt idx="27369">
                  <c:v>2.5890410958904111</c:v>
                </c:pt>
                <c:pt idx="27370">
                  <c:v>1.6028169014084508</c:v>
                </c:pt>
                <c:pt idx="27371">
                  <c:v>3.475609756097561</c:v>
                </c:pt>
                <c:pt idx="27372">
                  <c:v>3.6538461538461537</c:v>
                </c:pt>
                <c:pt idx="27373">
                  <c:v>2.6146788990825689</c:v>
                </c:pt>
                <c:pt idx="27374">
                  <c:v>3.4606060606060605</c:v>
                </c:pt>
                <c:pt idx="27375">
                  <c:v>2.9183673469387754</c:v>
                </c:pt>
                <c:pt idx="27376">
                  <c:v>2.6267281105990783</c:v>
                </c:pt>
                <c:pt idx="27377">
                  <c:v>3.0317460317460316</c:v>
                </c:pt>
                <c:pt idx="27378">
                  <c:v>2.9137055837563453</c:v>
                </c:pt>
                <c:pt idx="27379">
                  <c:v>2.3333333333333335</c:v>
                </c:pt>
                <c:pt idx="27380">
                  <c:v>3.6392405063291138</c:v>
                </c:pt>
                <c:pt idx="27381">
                  <c:v>3.2857142857142856</c:v>
                </c:pt>
                <c:pt idx="27382">
                  <c:v>1.7164179104477613</c:v>
                </c:pt>
                <c:pt idx="27383">
                  <c:v>2.3619909502262444</c:v>
                </c:pt>
                <c:pt idx="27384">
                  <c:v>1.5625</c:v>
                </c:pt>
                <c:pt idx="27385">
                  <c:v>3.6163522012578615</c:v>
                </c:pt>
                <c:pt idx="27386">
                  <c:v>1.5652173913043479</c:v>
                </c:pt>
                <c:pt idx="27387">
                  <c:v>3.052910052910053</c:v>
                </c:pt>
                <c:pt idx="27388">
                  <c:v>3.8266666666666667</c:v>
                </c:pt>
                <c:pt idx="27389">
                  <c:v>3.0855614973262031</c:v>
                </c:pt>
                <c:pt idx="27390">
                  <c:v>2.1939163498098861</c:v>
                </c:pt>
                <c:pt idx="27391">
                  <c:v>2.2578125</c:v>
                </c:pt>
                <c:pt idx="27392">
                  <c:v>2.9340101522842641</c:v>
                </c:pt>
                <c:pt idx="27393">
                  <c:v>3.6124999999999998</c:v>
                </c:pt>
                <c:pt idx="27394">
                  <c:v>2.8756218905472637</c:v>
                </c:pt>
                <c:pt idx="27395">
                  <c:v>2.321285140562249</c:v>
                </c:pt>
                <c:pt idx="27396">
                  <c:v>2.3884297520661155</c:v>
                </c:pt>
                <c:pt idx="27397">
                  <c:v>3.1639344262295084</c:v>
                </c:pt>
                <c:pt idx="27398">
                  <c:v>3.9121621621621623</c:v>
                </c:pt>
                <c:pt idx="27399">
                  <c:v>2.7571428571428571</c:v>
                </c:pt>
                <c:pt idx="27400">
                  <c:v>2.8019323671497585</c:v>
                </c:pt>
                <c:pt idx="27401">
                  <c:v>2.8905472636815919</c:v>
                </c:pt>
                <c:pt idx="27402">
                  <c:v>3.8289473684210527</c:v>
                </c:pt>
                <c:pt idx="27403">
                  <c:v>3.7133757961783438</c:v>
                </c:pt>
                <c:pt idx="27404">
                  <c:v>2.5796460176991149</c:v>
                </c:pt>
                <c:pt idx="27405">
                  <c:v>1.8990228013029316</c:v>
                </c:pt>
                <c:pt idx="27406">
                  <c:v>2.4333333333333331</c:v>
                </c:pt>
                <c:pt idx="27407">
                  <c:v>2.4641350210970465</c:v>
                </c:pt>
                <c:pt idx="27408">
                  <c:v>3.1793478260869565</c:v>
                </c:pt>
                <c:pt idx="27409">
                  <c:v>2.4115226337448559</c:v>
                </c:pt>
                <c:pt idx="27410">
                  <c:v>2.9746192893401013</c:v>
                </c:pt>
                <c:pt idx="27411">
                  <c:v>2.989795918367347</c:v>
                </c:pt>
                <c:pt idx="27412">
                  <c:v>2.1309090909090909</c:v>
                </c:pt>
                <c:pt idx="27413">
                  <c:v>3.1336898395721926</c:v>
                </c:pt>
                <c:pt idx="27414">
                  <c:v>2.4297520661157024</c:v>
                </c:pt>
                <c:pt idx="27415">
                  <c:v>2.7096774193548385</c:v>
                </c:pt>
                <c:pt idx="27416">
                  <c:v>3.652173913043478</c:v>
                </c:pt>
                <c:pt idx="27417">
                  <c:v>2.9108910891089108</c:v>
                </c:pt>
                <c:pt idx="27418">
                  <c:v>1.8698412698412699</c:v>
                </c:pt>
                <c:pt idx="27419">
                  <c:v>3.189189189189189</c:v>
                </c:pt>
                <c:pt idx="27420">
                  <c:v>2.177121771217712</c:v>
                </c:pt>
                <c:pt idx="27421">
                  <c:v>3.2065217391304346</c:v>
                </c:pt>
                <c:pt idx="27422">
                  <c:v>2.418032786885246</c:v>
                </c:pt>
                <c:pt idx="27423">
                  <c:v>2.1851851851851851</c:v>
                </c:pt>
                <c:pt idx="27424">
                  <c:v>2.8413461538461537</c:v>
                </c:pt>
                <c:pt idx="27425">
                  <c:v>1.7382352941176471</c:v>
                </c:pt>
                <c:pt idx="27426">
                  <c:v>2.06993006993007</c:v>
                </c:pt>
                <c:pt idx="27427">
                  <c:v>3.222826086956522</c:v>
                </c:pt>
                <c:pt idx="27428">
                  <c:v>2.6954545454545453</c:v>
                </c:pt>
                <c:pt idx="27429">
                  <c:v>3.1263157894736842</c:v>
                </c:pt>
                <c:pt idx="27430">
                  <c:v>2.3294117647058825</c:v>
                </c:pt>
                <c:pt idx="27431">
                  <c:v>3.5207100591715976</c:v>
                </c:pt>
                <c:pt idx="27432">
                  <c:v>1.2906724511930585</c:v>
                </c:pt>
                <c:pt idx="27433">
                  <c:v>3.9144736842105261</c:v>
                </c:pt>
                <c:pt idx="27434">
                  <c:v>3.1534391534391535</c:v>
                </c:pt>
                <c:pt idx="27435">
                  <c:v>1.4501216545012166</c:v>
                </c:pt>
                <c:pt idx="27436">
                  <c:v>1.966996699669967</c:v>
                </c:pt>
                <c:pt idx="27437">
                  <c:v>3.568862275449102</c:v>
                </c:pt>
                <c:pt idx="27438">
                  <c:v>1.5400516795865633</c:v>
                </c:pt>
                <c:pt idx="27439">
                  <c:v>2.0306122448979593</c:v>
                </c:pt>
                <c:pt idx="27440">
                  <c:v>3.5776397515527951</c:v>
                </c:pt>
                <c:pt idx="27441">
                  <c:v>3.3785310734463279</c:v>
                </c:pt>
                <c:pt idx="27442">
                  <c:v>2.2313432835820897</c:v>
                </c:pt>
                <c:pt idx="27443">
                  <c:v>3.1473684210526316</c:v>
                </c:pt>
                <c:pt idx="27444">
                  <c:v>1.8777429467084639</c:v>
                </c:pt>
                <c:pt idx="27445">
                  <c:v>3.302197802197802</c:v>
                </c:pt>
                <c:pt idx="27446">
                  <c:v>3.5146198830409356</c:v>
                </c:pt>
                <c:pt idx="27447">
                  <c:v>3.2021276595744679</c:v>
                </c:pt>
                <c:pt idx="27448">
                  <c:v>1.4391408114558473</c:v>
                </c:pt>
                <c:pt idx="27449">
                  <c:v>3.8164556962025316</c:v>
                </c:pt>
                <c:pt idx="27450">
                  <c:v>2.0033222591362128</c:v>
                </c:pt>
                <c:pt idx="27451">
                  <c:v>3.6829268292682928</c:v>
                </c:pt>
                <c:pt idx="27452">
                  <c:v>2.435483870967742</c:v>
                </c:pt>
                <c:pt idx="27453">
                  <c:v>3.4628571428571431</c:v>
                </c:pt>
                <c:pt idx="27454">
                  <c:v>3.1237113402061856</c:v>
                </c:pt>
                <c:pt idx="27455">
                  <c:v>3.0862944162436547</c:v>
                </c:pt>
                <c:pt idx="27456">
                  <c:v>3.1020408163265305</c:v>
                </c:pt>
                <c:pt idx="27457">
                  <c:v>2.2226277372262775</c:v>
                </c:pt>
                <c:pt idx="27458">
                  <c:v>4.0065789473684212</c:v>
                </c:pt>
                <c:pt idx="27459">
                  <c:v>3.3152173913043477</c:v>
                </c:pt>
                <c:pt idx="27460">
                  <c:v>3.4857142857142858</c:v>
                </c:pt>
                <c:pt idx="27461">
                  <c:v>1.7134831460674158</c:v>
                </c:pt>
                <c:pt idx="27462">
                  <c:v>3.0858585858585861</c:v>
                </c:pt>
                <c:pt idx="27463">
                  <c:v>1.9805825242718447</c:v>
                </c:pt>
                <c:pt idx="27464">
                  <c:v>3.1487179487179486</c:v>
                </c:pt>
                <c:pt idx="27465">
                  <c:v>2.204301075268817</c:v>
                </c:pt>
                <c:pt idx="27466">
                  <c:v>3.4166666666666665</c:v>
                </c:pt>
                <c:pt idx="27467">
                  <c:v>2.9663461538461537</c:v>
                </c:pt>
                <c:pt idx="27468">
                  <c:v>4.1133333333333333</c:v>
                </c:pt>
                <c:pt idx="27469">
                  <c:v>2.1608391608391608</c:v>
                </c:pt>
                <c:pt idx="27470">
                  <c:v>3.0492610837438425</c:v>
                </c:pt>
                <c:pt idx="27471">
                  <c:v>3.345945945945946</c:v>
                </c:pt>
                <c:pt idx="27472">
                  <c:v>2.9198113207547172</c:v>
                </c:pt>
                <c:pt idx="27473">
                  <c:v>2.9245283018867925</c:v>
                </c:pt>
                <c:pt idx="27474">
                  <c:v>1.5121951219512195</c:v>
                </c:pt>
                <c:pt idx="27475">
                  <c:v>1.6542553191489362</c:v>
                </c:pt>
                <c:pt idx="27476">
                  <c:v>2.8796296296296298</c:v>
                </c:pt>
                <c:pt idx="27477">
                  <c:v>2.3688212927756656</c:v>
                </c:pt>
                <c:pt idx="27478">
                  <c:v>2.3370786516853932</c:v>
                </c:pt>
                <c:pt idx="27479">
                  <c:v>1.5145631067961165</c:v>
                </c:pt>
                <c:pt idx="27480">
                  <c:v>1.5256723716381417</c:v>
                </c:pt>
                <c:pt idx="27481">
                  <c:v>2.8801843317972349</c:v>
                </c:pt>
                <c:pt idx="27482">
                  <c:v>2.9342723004694835</c:v>
                </c:pt>
                <c:pt idx="27483">
                  <c:v>3.0788177339901477</c:v>
                </c:pt>
                <c:pt idx="27484">
                  <c:v>5.008</c:v>
                </c:pt>
                <c:pt idx="27485">
                  <c:v>2.0031948881789137</c:v>
                </c:pt>
                <c:pt idx="27486">
                  <c:v>3.7100591715976332</c:v>
                </c:pt>
                <c:pt idx="27487">
                  <c:v>3.8</c:v>
                </c:pt>
                <c:pt idx="27488">
                  <c:v>3.6453488372093021</c:v>
                </c:pt>
                <c:pt idx="27489">
                  <c:v>4.0256410256410255</c:v>
                </c:pt>
                <c:pt idx="27490">
                  <c:v>3.6358381502890174</c:v>
                </c:pt>
                <c:pt idx="27491">
                  <c:v>3.2091836734693877</c:v>
                </c:pt>
                <c:pt idx="27492">
                  <c:v>2.4007633587786259</c:v>
                </c:pt>
                <c:pt idx="27493">
                  <c:v>2.6540084388185652</c:v>
                </c:pt>
                <c:pt idx="27494">
                  <c:v>3.0143540669856459</c:v>
                </c:pt>
                <c:pt idx="27495">
                  <c:v>2.5139442231075697</c:v>
                </c:pt>
                <c:pt idx="27496">
                  <c:v>1.7287671232876711</c:v>
                </c:pt>
                <c:pt idx="27497">
                  <c:v>2.7608695652173911</c:v>
                </c:pt>
                <c:pt idx="27498">
                  <c:v>2.9532710280373831</c:v>
                </c:pt>
                <c:pt idx="27499">
                  <c:v>3.4162162162162164</c:v>
                </c:pt>
                <c:pt idx="27500">
                  <c:v>2.3407407407407406</c:v>
                </c:pt>
                <c:pt idx="27501">
                  <c:v>3.1336633663366338</c:v>
                </c:pt>
                <c:pt idx="27502">
                  <c:v>2.8642533936651584</c:v>
                </c:pt>
                <c:pt idx="27503">
                  <c:v>3.5561797752808988</c:v>
                </c:pt>
                <c:pt idx="27504">
                  <c:v>3.0480769230769229</c:v>
                </c:pt>
                <c:pt idx="27505">
                  <c:v>4.0641025641025639</c:v>
                </c:pt>
                <c:pt idx="27506">
                  <c:v>2.5461847389558234</c:v>
                </c:pt>
                <c:pt idx="27507">
                  <c:v>1.6091370558375635</c:v>
                </c:pt>
                <c:pt idx="27508">
                  <c:v>1.8869047619047619</c:v>
                </c:pt>
                <c:pt idx="27509">
                  <c:v>3.2901554404145079</c:v>
                </c:pt>
                <c:pt idx="27510">
                  <c:v>3.0625</c:v>
                </c:pt>
                <c:pt idx="27511">
                  <c:v>3.4619565217391304</c:v>
                </c:pt>
                <c:pt idx="27512">
                  <c:v>3.1225490196078431</c:v>
                </c:pt>
                <c:pt idx="27513">
                  <c:v>2.8783783783783785</c:v>
                </c:pt>
                <c:pt idx="27514">
                  <c:v>2.8654708520179373</c:v>
                </c:pt>
                <c:pt idx="27515">
                  <c:v>2.0915032679738563</c:v>
                </c:pt>
                <c:pt idx="27516">
                  <c:v>2.5783132530120483</c:v>
                </c:pt>
                <c:pt idx="27517">
                  <c:v>2.8034934497816595</c:v>
                </c:pt>
                <c:pt idx="27518">
                  <c:v>2.3176895306859207</c:v>
                </c:pt>
                <c:pt idx="27519">
                  <c:v>3.4202127659574466</c:v>
                </c:pt>
                <c:pt idx="27520">
                  <c:v>3.4385026737967914</c:v>
                </c:pt>
                <c:pt idx="27521">
                  <c:v>3.0765550239234449</c:v>
                </c:pt>
                <c:pt idx="27522">
                  <c:v>2.9360730593607305</c:v>
                </c:pt>
                <c:pt idx="27523">
                  <c:v>3.3367875647668392</c:v>
                </c:pt>
                <c:pt idx="27524">
                  <c:v>3.1773399014778323</c:v>
                </c:pt>
                <c:pt idx="27525">
                  <c:v>3.7941176470588234</c:v>
                </c:pt>
                <c:pt idx="27526">
                  <c:v>1.861671469740634</c:v>
                </c:pt>
                <c:pt idx="27527">
                  <c:v>1.4604966139954854</c:v>
                </c:pt>
                <c:pt idx="27528">
                  <c:v>3.3453608247422681</c:v>
                </c:pt>
                <c:pt idx="27529">
                  <c:v>3.6723163841807911</c:v>
                </c:pt>
                <c:pt idx="27530">
                  <c:v>2.3809523809523809</c:v>
                </c:pt>
                <c:pt idx="27531">
                  <c:v>4.0687499999999996</c:v>
                </c:pt>
                <c:pt idx="27532">
                  <c:v>2.8722466960352424</c:v>
                </c:pt>
                <c:pt idx="27533">
                  <c:v>2.4548872180451129</c:v>
                </c:pt>
                <c:pt idx="27534">
                  <c:v>2.0730158730158732</c:v>
                </c:pt>
                <c:pt idx="27535">
                  <c:v>3.1902439024390246</c:v>
                </c:pt>
                <c:pt idx="27536">
                  <c:v>1.6943005181347151</c:v>
                </c:pt>
                <c:pt idx="27537">
                  <c:v>3.3030303030303032</c:v>
                </c:pt>
                <c:pt idx="27538">
                  <c:v>2.8068669527896994</c:v>
                </c:pt>
                <c:pt idx="27539">
                  <c:v>2.2708333333333335</c:v>
                </c:pt>
                <c:pt idx="27540">
                  <c:v>1.3974358974358974</c:v>
                </c:pt>
                <c:pt idx="27541">
                  <c:v>1.3847780126849893</c:v>
                </c:pt>
                <c:pt idx="27542">
                  <c:v>2.795744680851064</c:v>
                </c:pt>
                <c:pt idx="27543">
                  <c:v>2.5019011406844105</c:v>
                </c:pt>
                <c:pt idx="27544">
                  <c:v>2.7302904564315353</c:v>
                </c:pt>
                <c:pt idx="27545">
                  <c:v>2.915929203539823</c:v>
                </c:pt>
                <c:pt idx="27546">
                  <c:v>1.8254847645429362</c:v>
                </c:pt>
                <c:pt idx="27547">
                  <c:v>2.8614718614718613</c:v>
                </c:pt>
                <c:pt idx="27548">
                  <c:v>3.4248704663212437</c:v>
                </c:pt>
                <c:pt idx="27549">
                  <c:v>1.6067961165048543</c:v>
                </c:pt>
                <c:pt idx="27550">
                  <c:v>3.4123711340206184</c:v>
                </c:pt>
                <c:pt idx="27551">
                  <c:v>2.8913043478260869</c:v>
                </c:pt>
                <c:pt idx="27552">
                  <c:v>3.0691244239631335</c:v>
                </c:pt>
                <c:pt idx="27553">
                  <c:v>2.5615384615384613</c:v>
                </c:pt>
                <c:pt idx="27554">
                  <c:v>3.5654761904761907</c:v>
                </c:pt>
                <c:pt idx="27555">
                  <c:v>1.9195402298850575</c:v>
                </c:pt>
                <c:pt idx="27556">
                  <c:v>4.4238410596026494</c:v>
                </c:pt>
                <c:pt idx="27557">
                  <c:v>3.200956937799043</c:v>
                </c:pt>
                <c:pt idx="27558">
                  <c:v>2.9866071428571428</c:v>
                </c:pt>
                <c:pt idx="27559">
                  <c:v>2.3674911660777385</c:v>
                </c:pt>
                <c:pt idx="27560">
                  <c:v>3.3718592964824121</c:v>
                </c:pt>
                <c:pt idx="27561">
                  <c:v>2.4347826086956523</c:v>
                </c:pt>
                <c:pt idx="27562">
                  <c:v>2.9090909090909092</c:v>
                </c:pt>
                <c:pt idx="27563">
                  <c:v>3</c:v>
                </c:pt>
                <c:pt idx="27564">
                  <c:v>3.096774193548387</c:v>
                </c:pt>
                <c:pt idx="27565">
                  <c:v>3.2990196078431371</c:v>
                </c:pt>
                <c:pt idx="27566">
                  <c:v>3.1690140845070425</c:v>
                </c:pt>
                <c:pt idx="27567">
                  <c:v>2.4761904761904763</c:v>
                </c:pt>
                <c:pt idx="27568">
                  <c:v>3.2238095238095239</c:v>
                </c:pt>
                <c:pt idx="27569">
                  <c:v>2.4163701067615659</c:v>
                </c:pt>
                <c:pt idx="27570">
                  <c:v>3.1004566210045663</c:v>
                </c:pt>
                <c:pt idx="27571">
                  <c:v>0</c:v>
                </c:pt>
                <c:pt idx="27572">
                  <c:v>2.3564013840830449</c:v>
                </c:pt>
                <c:pt idx="27573">
                  <c:v>1.8284182305630028</c:v>
                </c:pt>
                <c:pt idx="27574">
                  <c:v>3.1813953488372091</c:v>
                </c:pt>
                <c:pt idx="27575">
                  <c:v>1.7905759162303665</c:v>
                </c:pt>
                <c:pt idx="27576">
                  <c:v>2.1207430340557276</c:v>
                </c:pt>
                <c:pt idx="27577">
                  <c:v>2.9956331877729259</c:v>
                </c:pt>
                <c:pt idx="27578">
                  <c:v>3.1467889908256881</c:v>
                </c:pt>
                <c:pt idx="27579">
                  <c:v>2.5886792452830187</c:v>
                </c:pt>
                <c:pt idx="27580">
                  <c:v>2.944206008583691</c:v>
                </c:pt>
                <c:pt idx="27581">
                  <c:v>1.8031496062992125</c:v>
                </c:pt>
                <c:pt idx="27582">
                  <c:v>2.7670682730923697</c:v>
                </c:pt>
                <c:pt idx="27583">
                  <c:v>3.8277777777777779</c:v>
                </c:pt>
                <c:pt idx="27584">
                  <c:v>2.7165354330708662</c:v>
                </c:pt>
                <c:pt idx="27585">
                  <c:v>1.3995943204868153</c:v>
                </c:pt>
                <c:pt idx="27586">
                  <c:v>3.5076142131979697</c:v>
                </c:pt>
                <c:pt idx="27587">
                  <c:v>3.9039548022598871</c:v>
                </c:pt>
                <c:pt idx="27588">
                  <c:v>2.9279661016949152</c:v>
                </c:pt>
                <c:pt idx="27589">
                  <c:v>3.5435897435897434</c:v>
                </c:pt>
                <c:pt idx="27590">
                  <c:v>3.3756097560975609</c:v>
                </c:pt>
                <c:pt idx="27591">
                  <c:v>2.3066666666666666</c:v>
                </c:pt>
                <c:pt idx="27592">
                  <c:v>4.0764705882352938</c:v>
                </c:pt>
                <c:pt idx="27593">
                  <c:v>3.3902439024390243</c:v>
                </c:pt>
                <c:pt idx="27594">
                  <c:v>3.0482456140350878</c:v>
                </c:pt>
                <c:pt idx="27595">
                  <c:v>3.0752212389380529</c:v>
                </c:pt>
                <c:pt idx="27596">
                  <c:v>2.6226415094339623</c:v>
                </c:pt>
                <c:pt idx="27597">
                  <c:v>2.643939393939394</c:v>
                </c:pt>
                <c:pt idx="27598">
                  <c:v>3.4433497536945814</c:v>
                </c:pt>
                <c:pt idx="27599">
                  <c:v>3.1017699115044248</c:v>
                </c:pt>
                <c:pt idx="27600">
                  <c:v>3.8516483516483517</c:v>
                </c:pt>
                <c:pt idx="27601">
                  <c:v>1.5161987041036717</c:v>
                </c:pt>
                <c:pt idx="27602">
                  <c:v>2.9788135593220337</c:v>
                </c:pt>
                <c:pt idx="27603">
                  <c:v>2.512455516014235</c:v>
                </c:pt>
                <c:pt idx="27604">
                  <c:v>3.2431192660550461</c:v>
                </c:pt>
                <c:pt idx="27605">
                  <c:v>2.4982332155477032</c:v>
                </c:pt>
                <c:pt idx="27606">
                  <c:v>3.0429184549356223</c:v>
                </c:pt>
                <c:pt idx="27607">
                  <c:v>2.8861788617886179</c:v>
                </c:pt>
                <c:pt idx="27608">
                  <c:v>1.4519427402862985</c:v>
                </c:pt>
                <c:pt idx="27609">
                  <c:v>2.04</c:v>
                </c:pt>
                <c:pt idx="27610">
                  <c:v>1.8167938931297709</c:v>
                </c:pt>
                <c:pt idx="27611">
                  <c:v>2.3597359735973598</c:v>
                </c:pt>
                <c:pt idx="27612">
                  <c:v>2.9183673469387754</c:v>
                </c:pt>
                <c:pt idx="27613">
                  <c:v>3.0042016806722689</c:v>
                </c:pt>
                <c:pt idx="27614">
                  <c:v>4.2058823529411766</c:v>
                </c:pt>
                <c:pt idx="27615">
                  <c:v>1.4732510288065843</c:v>
                </c:pt>
                <c:pt idx="27616">
                  <c:v>2.6716417910447761</c:v>
                </c:pt>
                <c:pt idx="27617">
                  <c:v>3.2935779816513762</c:v>
                </c:pt>
                <c:pt idx="27618">
                  <c:v>2.9834024896265561</c:v>
                </c:pt>
                <c:pt idx="27619">
                  <c:v>3.5950000000000002</c:v>
                </c:pt>
                <c:pt idx="27620">
                  <c:v>2.907258064516129</c:v>
                </c:pt>
                <c:pt idx="27621">
                  <c:v>2.809338521400778</c:v>
                </c:pt>
                <c:pt idx="27622">
                  <c:v>2.8425196850393699</c:v>
                </c:pt>
                <c:pt idx="27623">
                  <c:v>1.4585858585858587</c:v>
                </c:pt>
                <c:pt idx="27624">
                  <c:v>2.5642857142857145</c:v>
                </c:pt>
                <c:pt idx="27625">
                  <c:v>2.707865168539326</c:v>
                </c:pt>
                <c:pt idx="27626">
                  <c:v>3.2222222222222223</c:v>
                </c:pt>
                <c:pt idx="27627">
                  <c:v>1.9728260869565217</c:v>
                </c:pt>
                <c:pt idx="27628">
                  <c:v>3.5414634146341464</c:v>
                </c:pt>
                <c:pt idx="27629">
                  <c:v>3.2702702702702702</c:v>
                </c:pt>
                <c:pt idx="27630">
                  <c:v>1.536105032822757</c:v>
                </c:pt>
                <c:pt idx="27631">
                  <c:v>1.786764705882353</c:v>
                </c:pt>
                <c:pt idx="27632">
                  <c:v>3.0683760683760686</c:v>
                </c:pt>
                <c:pt idx="27633">
                  <c:v>2.5259515570934257</c:v>
                </c:pt>
                <c:pt idx="27634">
                  <c:v>1.9918256130790191</c:v>
                </c:pt>
                <c:pt idx="27635">
                  <c:v>2.9007936507936507</c:v>
                </c:pt>
                <c:pt idx="27636">
                  <c:v>2.6485507246376812</c:v>
                </c:pt>
                <c:pt idx="27637">
                  <c:v>3.2105263157894739</c:v>
                </c:pt>
                <c:pt idx="27638">
                  <c:v>3.0928270042194095</c:v>
                </c:pt>
                <c:pt idx="27639">
                  <c:v>3.3623853211009176</c:v>
                </c:pt>
                <c:pt idx="27640">
                  <c:v>3.7772020725388602</c:v>
                </c:pt>
                <c:pt idx="27641">
                  <c:v>1.8425</c:v>
                </c:pt>
                <c:pt idx="27642">
                  <c:v>2.88671875</c:v>
                </c:pt>
                <c:pt idx="27643">
                  <c:v>3.1759656652360513</c:v>
                </c:pt>
                <c:pt idx="27644">
                  <c:v>3.0874999999999999</c:v>
                </c:pt>
                <c:pt idx="27645">
                  <c:v>3.1134453781512605</c:v>
                </c:pt>
                <c:pt idx="27646">
                  <c:v>2.0960451977401129</c:v>
                </c:pt>
                <c:pt idx="27647">
                  <c:v>2.6884057971014492</c:v>
                </c:pt>
                <c:pt idx="27648">
                  <c:v>1.6621923937360179</c:v>
                </c:pt>
                <c:pt idx="27649">
                  <c:v>2.9919678714859437</c:v>
                </c:pt>
                <c:pt idx="27650">
                  <c:v>3.0408163265306123</c:v>
                </c:pt>
                <c:pt idx="27651">
                  <c:v>3.485981308411215</c:v>
                </c:pt>
                <c:pt idx="27652">
                  <c:v>2.5033557046979866</c:v>
                </c:pt>
                <c:pt idx="27653">
                  <c:v>3.0489795918367348</c:v>
                </c:pt>
                <c:pt idx="27654">
                  <c:v>4.0378378378378379</c:v>
                </c:pt>
                <c:pt idx="27655">
                  <c:v>2.6810035842293907</c:v>
                </c:pt>
                <c:pt idx="27656">
                  <c:v>3.2274678111587982</c:v>
                </c:pt>
                <c:pt idx="27657">
                  <c:v>2.9724409448818898</c:v>
                </c:pt>
                <c:pt idx="27658">
                  <c:v>2.1913043478260867</c:v>
                </c:pt>
                <c:pt idx="27659">
                  <c:v>2.7591240875912408</c:v>
                </c:pt>
                <c:pt idx="27660">
                  <c:v>2.9960474308300395</c:v>
                </c:pt>
                <c:pt idx="27661">
                  <c:v>3.4035874439461882</c:v>
                </c:pt>
                <c:pt idx="27662">
                  <c:v>3.1234567901234569</c:v>
                </c:pt>
                <c:pt idx="27663">
                  <c:v>2.5299999999999998</c:v>
                </c:pt>
                <c:pt idx="27664">
                  <c:v>2.941860465116279</c:v>
                </c:pt>
                <c:pt idx="27665">
                  <c:v>3.2478632478632479</c:v>
                </c:pt>
                <c:pt idx="27666">
                  <c:v>2.1839080459770117</c:v>
                </c:pt>
                <c:pt idx="27667">
                  <c:v>2.5065789473684212</c:v>
                </c:pt>
                <c:pt idx="27668">
                  <c:v>3.3612334801762116</c:v>
                </c:pt>
                <c:pt idx="27669">
                  <c:v>2.2972972972972974</c:v>
                </c:pt>
                <c:pt idx="27670">
                  <c:v>3.4459459459459461</c:v>
                </c:pt>
                <c:pt idx="27671">
                  <c:v>4.817610062893082</c:v>
                </c:pt>
                <c:pt idx="27672">
                  <c:v>2.5912162162162162</c:v>
                </c:pt>
                <c:pt idx="27673">
                  <c:v>2.1246537396121883</c:v>
                </c:pt>
                <c:pt idx="27674">
                  <c:v>1.4338919925512104</c:v>
                </c:pt>
                <c:pt idx="27675">
                  <c:v>2.5311475409836066</c:v>
                </c:pt>
                <c:pt idx="27676">
                  <c:v>2.9692307692307693</c:v>
                </c:pt>
                <c:pt idx="27677">
                  <c:v>3.770731707317073</c:v>
                </c:pt>
                <c:pt idx="27678">
                  <c:v>2.5629139072847682</c:v>
                </c:pt>
                <c:pt idx="27679">
                  <c:v>2.898876404494382</c:v>
                </c:pt>
                <c:pt idx="27680">
                  <c:v>5.0519480519480515</c:v>
                </c:pt>
                <c:pt idx="27681">
                  <c:v>4.1269841269841274</c:v>
                </c:pt>
                <c:pt idx="27682">
                  <c:v>2.9471698113207547</c:v>
                </c:pt>
                <c:pt idx="27683">
                  <c:v>2.7152777777777777</c:v>
                </c:pt>
                <c:pt idx="27684">
                  <c:v>2.7317073170731709</c:v>
                </c:pt>
                <c:pt idx="27685">
                  <c:v>3.0583657587548636</c:v>
                </c:pt>
                <c:pt idx="27686">
                  <c:v>2.1740331491712706</c:v>
                </c:pt>
                <c:pt idx="27687">
                  <c:v>3.7393364928909953</c:v>
                </c:pt>
                <c:pt idx="27688">
                  <c:v>3.1225296442687749</c:v>
                </c:pt>
                <c:pt idx="27689">
                  <c:v>2.4042553191489362</c:v>
                </c:pt>
                <c:pt idx="27690">
                  <c:v>2.6019736842105261</c:v>
                </c:pt>
                <c:pt idx="27691">
                  <c:v>1.736842105263158</c:v>
                </c:pt>
                <c:pt idx="27692">
                  <c:v>3.3319327731092439</c:v>
                </c:pt>
                <c:pt idx="27693">
                  <c:v>1.9108433734939758</c:v>
                </c:pt>
                <c:pt idx="27694">
                  <c:v>2.912087912087912</c:v>
                </c:pt>
                <c:pt idx="27695">
                  <c:v>2.806338028169014</c:v>
                </c:pt>
                <c:pt idx="27696">
                  <c:v>3.2088353413654618</c:v>
                </c:pt>
                <c:pt idx="27697">
                  <c:v>3.1046511627906979</c:v>
                </c:pt>
                <c:pt idx="27698">
                  <c:v>1.6722338204592901</c:v>
                </c:pt>
                <c:pt idx="27699">
                  <c:v>3.3940677966101696</c:v>
                </c:pt>
                <c:pt idx="27700">
                  <c:v>1.7337662337662338</c:v>
                </c:pt>
                <c:pt idx="27701">
                  <c:v>1.556201550387597</c:v>
                </c:pt>
                <c:pt idx="27702">
                  <c:v>3.6153846153846154</c:v>
                </c:pt>
                <c:pt idx="27703">
                  <c:v>1.9467312348668282</c:v>
                </c:pt>
                <c:pt idx="27704">
                  <c:v>4.0606060606060606</c:v>
                </c:pt>
                <c:pt idx="27705">
                  <c:v>3.907766990291262</c:v>
                </c:pt>
                <c:pt idx="27706">
                  <c:v>2.9487179487179489</c:v>
                </c:pt>
                <c:pt idx="27707">
                  <c:v>3.245967741935484</c:v>
                </c:pt>
                <c:pt idx="27708">
                  <c:v>3.1728395061728394</c:v>
                </c:pt>
                <c:pt idx="27709">
                  <c:v>2.6459016393442623</c:v>
                </c:pt>
                <c:pt idx="27710">
                  <c:v>3.3807531380753137</c:v>
                </c:pt>
                <c:pt idx="27711">
                  <c:v>3.15625</c:v>
                </c:pt>
                <c:pt idx="27712">
                  <c:v>2.6012861736334405</c:v>
                </c:pt>
                <c:pt idx="27713">
                  <c:v>3.0299625468164795</c:v>
                </c:pt>
                <c:pt idx="27714">
                  <c:v>2.5155279503105592</c:v>
                </c:pt>
                <c:pt idx="27715">
                  <c:v>1.9287410926365796</c:v>
                </c:pt>
                <c:pt idx="27716">
                  <c:v>1.8839907192575407</c:v>
                </c:pt>
                <c:pt idx="27717">
                  <c:v>1.8799076212471131</c:v>
                </c:pt>
                <c:pt idx="27718">
                  <c:v>1.6748971193415638</c:v>
                </c:pt>
                <c:pt idx="27719">
                  <c:v>1.860730593607306</c:v>
                </c:pt>
                <c:pt idx="27720">
                  <c:v>3.029739776951673</c:v>
                </c:pt>
                <c:pt idx="27721">
                  <c:v>3.0524344569288391</c:v>
                </c:pt>
                <c:pt idx="27722">
                  <c:v>1.8155555555555556</c:v>
                </c:pt>
                <c:pt idx="27723">
                  <c:v>3.0599250936329589</c:v>
                </c:pt>
                <c:pt idx="27724">
                  <c:v>3.0483271375464684</c:v>
                </c:pt>
                <c:pt idx="27725">
                  <c:v>3.0407407407407407</c:v>
                </c:pt>
                <c:pt idx="27726">
                  <c:v>2.9252669039145909</c:v>
                </c:pt>
                <c:pt idx="27727">
                  <c:v>2.9116607773851588</c:v>
                </c:pt>
                <c:pt idx="27728">
                  <c:v>3.2440944881889764</c:v>
                </c:pt>
                <c:pt idx="27729">
                  <c:v>2.9151943462897525</c:v>
                </c:pt>
                <c:pt idx="27730">
                  <c:v>3.0592592592592593</c:v>
                </c:pt>
                <c:pt idx="27731">
                  <c:v>1.7878787878787878</c:v>
                </c:pt>
                <c:pt idx="27732">
                  <c:v>2.7026143790849675</c:v>
                </c:pt>
                <c:pt idx="27733">
                  <c:v>1.7939262472885034</c:v>
                </c:pt>
                <c:pt idx="27734">
                  <c:v>1.5741444866920151</c:v>
                </c:pt>
                <c:pt idx="27735">
                  <c:v>3.23828125</c:v>
                </c:pt>
                <c:pt idx="27736">
                  <c:v>2.6774193548387095</c:v>
                </c:pt>
                <c:pt idx="27737">
                  <c:v>2.5181818181818181</c:v>
                </c:pt>
                <c:pt idx="27738">
                  <c:v>3.4139344262295084</c:v>
                </c:pt>
                <c:pt idx="27739">
                  <c:v>1.5081374321880652</c:v>
                </c:pt>
                <c:pt idx="27740">
                  <c:v>1.6832061068702291</c:v>
                </c:pt>
                <c:pt idx="27741">
                  <c:v>3.3951612903225805</c:v>
                </c:pt>
                <c:pt idx="27742">
                  <c:v>3</c:v>
                </c:pt>
                <c:pt idx="27743">
                  <c:v>1.909706546275395</c:v>
                </c:pt>
                <c:pt idx="27744">
                  <c:v>1.7165991902834008</c:v>
                </c:pt>
                <c:pt idx="27745">
                  <c:v>6</c:v>
                </c:pt>
                <c:pt idx="27746">
                  <c:v>2.1548223350253806</c:v>
                </c:pt>
                <c:pt idx="27747">
                  <c:v>1.7836134453781514</c:v>
                </c:pt>
                <c:pt idx="27748">
                  <c:v>3.3073929961089492</c:v>
                </c:pt>
                <c:pt idx="27749">
                  <c:v>2.8911564625850339</c:v>
                </c:pt>
                <c:pt idx="27750">
                  <c:v>2.5914634146341462</c:v>
                </c:pt>
                <c:pt idx="27751">
                  <c:v>3.3582677165354329</c:v>
                </c:pt>
                <c:pt idx="27752">
                  <c:v>2.6855345911949686</c:v>
                </c:pt>
                <c:pt idx="27753">
                  <c:v>2.8372093023255816</c:v>
                </c:pt>
                <c:pt idx="27754">
                  <c:v>1.3538704581358609</c:v>
                </c:pt>
                <c:pt idx="27755">
                  <c:v>2.8571428571428572</c:v>
                </c:pt>
                <c:pt idx="27756">
                  <c:v>2.1102941176470589</c:v>
                </c:pt>
                <c:pt idx="27757">
                  <c:v>3.6371308016877637</c:v>
                </c:pt>
                <c:pt idx="27758">
                  <c:v>2.7222222222222223</c:v>
                </c:pt>
                <c:pt idx="27759">
                  <c:v>2.7967741935483872</c:v>
                </c:pt>
                <c:pt idx="27760">
                  <c:v>1.7305389221556886</c:v>
                </c:pt>
                <c:pt idx="27761">
                  <c:v>2.7210031347962382</c:v>
                </c:pt>
                <c:pt idx="27762">
                  <c:v>3.5384615384615383</c:v>
                </c:pt>
                <c:pt idx="27763">
                  <c:v>1.6877551020408164</c:v>
                </c:pt>
                <c:pt idx="27764">
                  <c:v>3.5860655737704916</c:v>
                </c:pt>
                <c:pt idx="27765">
                  <c:v>3.2169117647058822</c:v>
                </c:pt>
                <c:pt idx="27766">
                  <c:v>3.3422053231939164</c:v>
                </c:pt>
                <c:pt idx="27767">
                  <c:v>2.1463414634146343</c:v>
                </c:pt>
                <c:pt idx="27768">
                  <c:v>3.2036363636363636</c:v>
                </c:pt>
                <c:pt idx="27769">
                  <c:v>1.6047358834244081</c:v>
                </c:pt>
                <c:pt idx="27770">
                  <c:v>2.9664429530201342</c:v>
                </c:pt>
                <c:pt idx="27771">
                  <c:v>1.6061705989110708</c:v>
                </c:pt>
                <c:pt idx="27772">
                  <c:v>3.2299270072992701</c:v>
                </c:pt>
                <c:pt idx="27773">
                  <c:v>3.0657439446366781</c:v>
                </c:pt>
                <c:pt idx="27774">
                  <c:v>3.3674242424242422</c:v>
                </c:pt>
                <c:pt idx="27775">
                  <c:v>3.0375426621160408</c:v>
                </c:pt>
                <c:pt idx="27776">
                  <c:v>1.4866666666666666</c:v>
                </c:pt>
                <c:pt idx="27777">
                  <c:v>2.1199040767386093</c:v>
                </c:pt>
                <c:pt idx="27778">
                  <c:v>1.6592592592592592</c:v>
                </c:pt>
                <c:pt idx="27779">
                  <c:v>3.4980392156862745</c:v>
                </c:pt>
                <c:pt idx="27780">
                  <c:v>3.7822222222222224</c:v>
                </c:pt>
                <c:pt idx="27781">
                  <c:v>2.5816618911174785</c:v>
                </c:pt>
                <c:pt idx="27782">
                  <c:v>3.3407407407407406</c:v>
                </c:pt>
                <c:pt idx="27783">
                  <c:v>1.6709796672828097</c:v>
                </c:pt>
                <c:pt idx="27784">
                  <c:v>1.2798833819241981</c:v>
                </c:pt>
                <c:pt idx="27785">
                  <c:v>4</c:v>
                </c:pt>
                <c:pt idx="27786">
                  <c:v>3.6360000000000001</c:v>
                </c:pt>
                <c:pt idx="27787">
                  <c:v>3.140893470790378</c:v>
                </c:pt>
                <c:pt idx="27788">
                  <c:v>1.9784017278617712</c:v>
                </c:pt>
                <c:pt idx="27789">
                  <c:v>2.9079365079365078</c:v>
                </c:pt>
                <c:pt idx="27790">
                  <c:v>2.0675675675675675</c:v>
                </c:pt>
                <c:pt idx="27791">
                  <c:v>2.7627627627627627</c:v>
                </c:pt>
                <c:pt idx="27792">
                  <c:v>2.2678132678132679</c:v>
                </c:pt>
                <c:pt idx="27793">
                  <c:v>1.5931034482758621</c:v>
                </c:pt>
                <c:pt idx="27794">
                  <c:v>2.4342105263157894</c:v>
                </c:pt>
                <c:pt idx="27795">
                  <c:v>1.6978021978021978</c:v>
                </c:pt>
                <c:pt idx="27796">
                  <c:v>3.042622950819672</c:v>
                </c:pt>
                <c:pt idx="27797">
                  <c:v>3.0660066006600659</c:v>
                </c:pt>
                <c:pt idx="27798">
                  <c:v>3.0359477124183005</c:v>
                </c:pt>
                <c:pt idx="27799">
                  <c:v>3.8271604938271606</c:v>
                </c:pt>
                <c:pt idx="27800">
                  <c:v>2.4591029023746702</c:v>
                </c:pt>
                <c:pt idx="27801">
                  <c:v>3.0490196078431371</c:v>
                </c:pt>
                <c:pt idx="27802">
                  <c:v>2.946372239747634</c:v>
                </c:pt>
                <c:pt idx="27803">
                  <c:v>3.3120567375886525</c:v>
                </c:pt>
                <c:pt idx="27804">
                  <c:v>2.0304347826086957</c:v>
                </c:pt>
                <c:pt idx="27805">
                  <c:v>3.4212454212454211</c:v>
                </c:pt>
                <c:pt idx="27806">
                  <c:v>2.2530120481927711</c:v>
                </c:pt>
                <c:pt idx="27807">
                  <c:v>2.5297297297297296</c:v>
                </c:pt>
                <c:pt idx="27808">
                  <c:v>2.7588235294117647</c:v>
                </c:pt>
                <c:pt idx="27809">
                  <c:v>2.9589905362776023</c:v>
                </c:pt>
                <c:pt idx="27810">
                  <c:v>2.5026595744680851</c:v>
                </c:pt>
                <c:pt idx="27811">
                  <c:v>3.0289389067524115</c:v>
                </c:pt>
                <c:pt idx="27812">
                  <c:v>3.3157894736842106</c:v>
                </c:pt>
                <c:pt idx="27813">
                  <c:v>3.1925675675675675</c:v>
                </c:pt>
                <c:pt idx="27814">
                  <c:v>3.9873949579831933</c:v>
                </c:pt>
                <c:pt idx="27815">
                  <c:v>1.7592592592592593</c:v>
                </c:pt>
                <c:pt idx="27816">
                  <c:v>3.3639575971731448</c:v>
                </c:pt>
                <c:pt idx="27817">
                  <c:v>3.0479233226837059</c:v>
                </c:pt>
                <c:pt idx="27818">
                  <c:v>2.0759219088937093</c:v>
                </c:pt>
                <c:pt idx="27819">
                  <c:v>2.9907407407407409</c:v>
                </c:pt>
                <c:pt idx="27820">
                  <c:v>1.8248587570621468</c:v>
                </c:pt>
                <c:pt idx="27821">
                  <c:v>3.336769759450172</c:v>
                </c:pt>
                <c:pt idx="27822">
                  <c:v>2.7380281690140844</c:v>
                </c:pt>
                <c:pt idx="27823">
                  <c:v>1.7824497257769654</c:v>
                </c:pt>
                <c:pt idx="27824">
                  <c:v>1.7459749552772807</c:v>
                </c:pt>
                <c:pt idx="27825">
                  <c:v>1.6486486486486487</c:v>
                </c:pt>
                <c:pt idx="27826">
                  <c:v>1.919449901768173</c:v>
                </c:pt>
                <c:pt idx="27827">
                  <c:v>3.1246006389776357</c:v>
                </c:pt>
                <c:pt idx="27828">
                  <c:v>3.1850649350649349</c:v>
                </c:pt>
                <c:pt idx="27829">
                  <c:v>2.6958904109589041</c:v>
                </c:pt>
                <c:pt idx="27830">
                  <c:v>3.0685358255451711</c:v>
                </c:pt>
                <c:pt idx="27831">
                  <c:v>1.7076124567474049</c:v>
                </c:pt>
                <c:pt idx="27832">
                  <c:v>2.5139949109414759</c:v>
                </c:pt>
                <c:pt idx="27833">
                  <c:v>2.8205128205128207</c:v>
                </c:pt>
                <c:pt idx="27834">
                  <c:v>3.9482071713147411</c:v>
                </c:pt>
                <c:pt idx="27835">
                  <c:v>1.6988416988416988</c:v>
                </c:pt>
                <c:pt idx="27836">
                  <c:v>3.0181818181818181</c:v>
                </c:pt>
                <c:pt idx="27837">
                  <c:v>2.3442622950819674</c:v>
                </c:pt>
                <c:pt idx="27838">
                  <c:v>2.6230366492146597</c:v>
                </c:pt>
                <c:pt idx="27839">
                  <c:v>3.4315068493150687</c:v>
                </c:pt>
                <c:pt idx="27840">
                  <c:v>2.7783933518005539</c:v>
                </c:pt>
                <c:pt idx="27841">
                  <c:v>2.5681159420289856</c:v>
                </c:pt>
                <c:pt idx="27842">
                  <c:v>1.5374045801526717</c:v>
                </c:pt>
                <c:pt idx="27843">
                  <c:v>1.7872340425531914</c:v>
                </c:pt>
                <c:pt idx="27844">
                  <c:v>3.1111111111111112</c:v>
                </c:pt>
                <c:pt idx="27845">
                  <c:v>1.5765625000000001</c:v>
                </c:pt>
                <c:pt idx="27846">
                  <c:v>3.0029673590504453</c:v>
                </c:pt>
                <c:pt idx="27847">
                  <c:v>3.3399339933993399</c:v>
                </c:pt>
                <c:pt idx="27848">
                  <c:v>3.132716049382716</c:v>
                </c:pt>
                <c:pt idx="27849">
                  <c:v>2.5024630541871922</c:v>
                </c:pt>
                <c:pt idx="27850">
                  <c:v>2.8487394957983194</c:v>
                </c:pt>
                <c:pt idx="27851">
                  <c:v>3.3267973856209152</c:v>
                </c:pt>
                <c:pt idx="27852">
                  <c:v>4.193415637860082</c:v>
                </c:pt>
                <c:pt idx="27853">
                  <c:v>2.9394812680115274</c:v>
                </c:pt>
                <c:pt idx="27854">
                  <c:v>1.566147859922179</c:v>
                </c:pt>
                <c:pt idx="27855">
                  <c:v>2.5024509803921569</c:v>
                </c:pt>
                <c:pt idx="27856">
                  <c:v>1.7725694444444444</c:v>
                </c:pt>
                <c:pt idx="27857">
                  <c:v>1.4214186369958275</c:v>
                </c:pt>
                <c:pt idx="27858">
                  <c:v>2.6298200514138816</c:v>
                </c:pt>
                <c:pt idx="27859">
                  <c:v>1.5897832817337461</c:v>
                </c:pt>
                <c:pt idx="27860">
                  <c:v>3.8358208955223883</c:v>
                </c:pt>
                <c:pt idx="27861">
                  <c:v>2.4975728155339807</c:v>
                </c:pt>
                <c:pt idx="27862">
                  <c:v>3.2460567823343847</c:v>
                </c:pt>
                <c:pt idx="27863">
                  <c:v>2.8147138964577656</c:v>
                </c:pt>
                <c:pt idx="27864">
                  <c:v>2.1586638830897704</c:v>
                </c:pt>
                <c:pt idx="27865">
                  <c:v>3.08955223880597</c:v>
                </c:pt>
                <c:pt idx="27866">
                  <c:v>3.1077844311377247</c:v>
                </c:pt>
                <c:pt idx="27867">
                  <c:v>3.7644927536231885</c:v>
                </c:pt>
                <c:pt idx="27868">
                  <c:v>1.6107692307692307</c:v>
                </c:pt>
                <c:pt idx="27869">
                  <c:v>2.0019083969465647</c:v>
                </c:pt>
                <c:pt idx="27870">
                  <c:v>2.2645161290322582</c:v>
                </c:pt>
                <c:pt idx="27871">
                  <c:v>2.6334164588528677</c:v>
                </c:pt>
                <c:pt idx="27872">
                  <c:v>3.0637681159420289</c:v>
                </c:pt>
                <c:pt idx="27873">
                  <c:v>2.9470752089136489</c:v>
                </c:pt>
                <c:pt idx="27874">
                  <c:v>3.2584615384615385</c:v>
                </c:pt>
                <c:pt idx="27875">
                  <c:v>3.5451505016722407</c:v>
                </c:pt>
                <c:pt idx="27876">
                  <c:v>3.2114803625377641</c:v>
                </c:pt>
                <c:pt idx="27877">
                  <c:v>2.7859007832898173</c:v>
                </c:pt>
                <c:pt idx="27878">
                  <c:v>3.9301470588235294</c:v>
                </c:pt>
                <c:pt idx="27879">
                  <c:v>3.7103448275862068</c:v>
                </c:pt>
                <c:pt idx="27880">
                  <c:v>2.8693333333333335</c:v>
                </c:pt>
                <c:pt idx="27881">
                  <c:v>2.0944206008583692</c:v>
                </c:pt>
                <c:pt idx="27882">
                  <c:v>3.3395638629283488</c:v>
                </c:pt>
                <c:pt idx="27883">
                  <c:v>2.8959999999999999</c:v>
                </c:pt>
                <c:pt idx="27884">
                  <c:v>2.9168900804289546</c:v>
                </c:pt>
                <c:pt idx="27885">
                  <c:v>3.053221288515406</c:v>
                </c:pt>
                <c:pt idx="27886">
                  <c:v>2.4355555555555557</c:v>
                </c:pt>
                <c:pt idx="27887">
                  <c:v>1.4945652173913044</c:v>
                </c:pt>
                <c:pt idx="27888">
                  <c:v>3.2721893491124261</c:v>
                </c:pt>
                <c:pt idx="27889">
                  <c:v>2.7675000000000001</c:v>
                </c:pt>
                <c:pt idx="27890">
                  <c:v>2.686893203883495</c:v>
                </c:pt>
                <c:pt idx="27891">
                  <c:v>3.5396825396825395</c:v>
                </c:pt>
                <c:pt idx="27892">
                  <c:v>1.9258620689655173</c:v>
                </c:pt>
                <c:pt idx="27893">
                  <c:v>3.1027777777777779</c:v>
                </c:pt>
                <c:pt idx="27894">
                  <c:v>2.7046004842615012</c:v>
                </c:pt>
                <c:pt idx="27895">
                  <c:v>2.9551451187335092</c:v>
                </c:pt>
                <c:pt idx="27896">
                  <c:v>3.6612377850162865</c:v>
                </c:pt>
                <c:pt idx="27897">
                  <c:v>3.4298780487804876</c:v>
                </c:pt>
                <c:pt idx="27898">
                  <c:v>2.4425162689804774</c:v>
                </c:pt>
                <c:pt idx="27899">
                  <c:v>3.0133689839572191</c:v>
                </c:pt>
                <c:pt idx="27900">
                  <c:v>2.9222797927461142</c:v>
                </c:pt>
                <c:pt idx="27901">
                  <c:v>2.6346604215456675</c:v>
                </c:pt>
                <c:pt idx="27902">
                  <c:v>3.1416666666666666</c:v>
                </c:pt>
                <c:pt idx="27903">
                  <c:v>2.4418103448275863</c:v>
                </c:pt>
                <c:pt idx="27904">
                  <c:v>3.0621621621621622</c:v>
                </c:pt>
                <c:pt idx="27905">
                  <c:v>3.335294117647059</c:v>
                </c:pt>
                <c:pt idx="27906">
                  <c:v>2.3816091954022989</c:v>
                </c:pt>
                <c:pt idx="27907">
                  <c:v>2.1294559099437147</c:v>
                </c:pt>
                <c:pt idx="27908">
                  <c:v>2.7639902676399029</c:v>
                </c:pt>
                <c:pt idx="27909">
                  <c:v>3.4434250764525993</c:v>
                </c:pt>
                <c:pt idx="27910">
                  <c:v>3.5092592592592591</c:v>
                </c:pt>
                <c:pt idx="27911">
                  <c:v>3.1727019498607243</c:v>
                </c:pt>
                <c:pt idx="27912">
                  <c:v>2.9895013123359582</c:v>
                </c:pt>
                <c:pt idx="27913">
                  <c:v>3.7623762376237622</c:v>
                </c:pt>
                <c:pt idx="27914">
                  <c:v>3.2621082621082622</c:v>
                </c:pt>
                <c:pt idx="27915">
                  <c:v>3.5448916408668731</c:v>
                </c:pt>
                <c:pt idx="27916">
                  <c:v>2.6173120728929384</c:v>
                </c:pt>
                <c:pt idx="27917">
                  <c:v>2.4312896405919662</c:v>
                </c:pt>
                <c:pt idx="27918">
                  <c:v>2.7893462469733654</c:v>
                </c:pt>
                <c:pt idx="27919">
                  <c:v>3.2840909090909092</c:v>
                </c:pt>
                <c:pt idx="27920">
                  <c:v>2.9590792838874682</c:v>
                </c:pt>
                <c:pt idx="27921">
                  <c:v>3.2528089887640448</c:v>
                </c:pt>
                <c:pt idx="27922">
                  <c:v>3.4494047619047619</c:v>
                </c:pt>
                <c:pt idx="27923">
                  <c:v>2.5448577680525166</c:v>
                </c:pt>
                <c:pt idx="27924">
                  <c:v>4.0276816608996544</c:v>
                </c:pt>
                <c:pt idx="27925">
                  <c:v>2.1161524500907443</c:v>
                </c:pt>
                <c:pt idx="27926">
                  <c:v>2.0989208633093526</c:v>
                </c:pt>
                <c:pt idx="27927">
                  <c:v>2.1531365313653135</c:v>
                </c:pt>
                <c:pt idx="27928">
                  <c:v>1.875</c:v>
                </c:pt>
                <c:pt idx="27929">
                  <c:v>2.2782101167315174</c:v>
                </c:pt>
                <c:pt idx="27930">
                  <c:v>2.9696202531645568</c:v>
                </c:pt>
                <c:pt idx="27931">
                  <c:v>3.178861788617886</c:v>
                </c:pt>
                <c:pt idx="27932">
                  <c:v>2.845036319612591</c:v>
                </c:pt>
                <c:pt idx="27933">
                  <c:v>2.5236051502145922</c:v>
                </c:pt>
                <c:pt idx="27934">
                  <c:v>1.53125</c:v>
                </c:pt>
                <c:pt idx="27935">
                  <c:v>3.2185792349726774</c:v>
                </c:pt>
                <c:pt idx="27936">
                  <c:v>3.3193277310924372</c:v>
                </c:pt>
                <c:pt idx="27937">
                  <c:v>1.9022435897435896</c:v>
                </c:pt>
                <c:pt idx="27938">
                  <c:v>2.0395189003436425</c:v>
                </c:pt>
                <c:pt idx="27939">
                  <c:v>3.2637362637362637</c:v>
                </c:pt>
                <c:pt idx="27940">
                  <c:v>2.0875656742556918</c:v>
                </c:pt>
                <c:pt idx="27941">
                  <c:v>2.1645569620253164</c:v>
                </c:pt>
                <c:pt idx="27942">
                  <c:v>2.3575638506876229</c:v>
                </c:pt>
                <c:pt idx="27943">
                  <c:v>3.2085561497326203</c:v>
                </c:pt>
                <c:pt idx="27944">
                  <c:v>2.7375565610859729</c:v>
                </c:pt>
                <c:pt idx="27945">
                  <c:v>2.4143426294820718</c:v>
                </c:pt>
                <c:pt idx="27946">
                  <c:v>4</c:v>
                </c:pt>
                <c:pt idx="27947">
                  <c:v>2.8481308411214954</c:v>
                </c:pt>
                <c:pt idx="27948">
                  <c:v>1.7847730600292826</c:v>
                </c:pt>
                <c:pt idx="27949">
                  <c:v>2.2093862815884475</c:v>
                </c:pt>
                <c:pt idx="27950">
                  <c:v>3</c:v>
                </c:pt>
                <c:pt idx="27951">
                  <c:v>3.2834224598930479</c:v>
                </c:pt>
                <c:pt idx="27952">
                  <c:v>2.7371937639198216</c:v>
                </c:pt>
                <c:pt idx="27953">
                  <c:v>3.1192893401015227</c:v>
                </c:pt>
                <c:pt idx="27954">
                  <c:v>3.5185185185185186</c:v>
                </c:pt>
                <c:pt idx="27955">
                  <c:v>2.9951573849878934</c:v>
                </c:pt>
                <c:pt idx="27956">
                  <c:v>3.0719602977667493</c:v>
                </c:pt>
                <c:pt idx="27957">
                  <c:v>2.3190298507462686</c:v>
                </c:pt>
                <c:pt idx="27958">
                  <c:v>2.9572446555819476</c:v>
                </c:pt>
                <c:pt idx="27959">
                  <c:v>2.2760511882998173</c:v>
                </c:pt>
                <c:pt idx="27960">
                  <c:v>0</c:v>
                </c:pt>
                <c:pt idx="27961">
                  <c:v>1.875748502994012</c:v>
                </c:pt>
                <c:pt idx="27962">
                  <c:v>2.7660044150110377</c:v>
                </c:pt>
                <c:pt idx="27963">
                  <c:v>2.6200417536534446</c:v>
                </c:pt>
                <c:pt idx="27964">
                  <c:v>3.3078947368421052</c:v>
                </c:pt>
                <c:pt idx="27965">
                  <c:v>1.635890767230169</c:v>
                </c:pt>
                <c:pt idx="27966">
                  <c:v>2.2702702702702702</c:v>
                </c:pt>
                <c:pt idx="27967">
                  <c:v>3.1683417085427137</c:v>
                </c:pt>
                <c:pt idx="27968">
                  <c:v>1.9193302891933028</c:v>
                </c:pt>
                <c:pt idx="27969">
                  <c:v>1.511377245508982</c:v>
                </c:pt>
                <c:pt idx="27970">
                  <c:v>3.8685015290519877</c:v>
                </c:pt>
                <c:pt idx="27971">
                  <c:v>3.1546134663341645</c:v>
                </c:pt>
                <c:pt idx="27972">
                  <c:v>1.7621696801112656</c:v>
                </c:pt>
                <c:pt idx="27973">
                  <c:v>2.9403669724770642</c:v>
                </c:pt>
                <c:pt idx="27974">
                  <c:v>2.8384955752212391</c:v>
                </c:pt>
                <c:pt idx="27975">
                  <c:v>1.9778830963665086</c:v>
                </c:pt>
                <c:pt idx="27976">
                  <c:v>3.4084880636604775</c:v>
                </c:pt>
                <c:pt idx="27977">
                  <c:v>2.8514412416851442</c:v>
                </c:pt>
                <c:pt idx="27978">
                  <c:v>3.1793611793611793</c:v>
                </c:pt>
                <c:pt idx="27979">
                  <c:v>2.0092592592592591</c:v>
                </c:pt>
                <c:pt idx="27980">
                  <c:v>3.0490654205607477</c:v>
                </c:pt>
                <c:pt idx="27981">
                  <c:v>1.7459893048128343</c:v>
                </c:pt>
                <c:pt idx="27982">
                  <c:v>1.7734056987788331</c:v>
                </c:pt>
                <c:pt idx="27983">
                  <c:v>2.9571106094808126</c:v>
                </c:pt>
                <c:pt idx="27984">
                  <c:v>2.8154506437768241</c:v>
                </c:pt>
                <c:pt idx="27985">
                  <c:v>3.10093896713615</c:v>
                </c:pt>
                <c:pt idx="27986">
                  <c:v>2.2252100840336135</c:v>
                </c:pt>
                <c:pt idx="27987">
                  <c:v>3.5741239892183287</c:v>
                </c:pt>
                <c:pt idx="27988">
                  <c:v>2.6110019646365421</c:v>
                </c:pt>
                <c:pt idx="27989">
                  <c:v>3.3686868686868685</c:v>
                </c:pt>
                <c:pt idx="27990">
                  <c:v>1.9590043923865301</c:v>
                </c:pt>
                <c:pt idx="27991">
                  <c:v>2.0089820359281436</c:v>
                </c:pt>
                <c:pt idx="27992">
                  <c:v>2.3397212543554007</c:v>
                </c:pt>
                <c:pt idx="27993">
                  <c:v>1.5027808676307008</c:v>
                </c:pt>
                <c:pt idx="27994">
                  <c:v>2.2388797364085669</c:v>
                </c:pt>
                <c:pt idx="27995">
                  <c:v>2.9225806451612901</c:v>
                </c:pt>
                <c:pt idx="27996">
                  <c:v>3.5639686684073109</c:v>
                </c:pt>
                <c:pt idx="27997">
                  <c:v>2.9296375266524519</c:v>
                </c:pt>
                <c:pt idx="27998">
                  <c:v>3.2973621103117505</c:v>
                </c:pt>
                <c:pt idx="27999">
                  <c:v>2.7721774193548385</c:v>
                </c:pt>
                <c:pt idx="28000">
                  <c:v>2.7120315581854042</c:v>
                </c:pt>
                <c:pt idx="28001">
                  <c:v>2.424825174825175</c:v>
                </c:pt>
                <c:pt idx="28002">
                  <c:v>2.4462081128747797</c:v>
                </c:pt>
                <c:pt idx="28003">
                  <c:v>2.1755485893416928</c:v>
                </c:pt>
                <c:pt idx="28004">
                  <c:v>2.6339622641509433</c:v>
                </c:pt>
                <c:pt idx="28005">
                  <c:v>3.2863849765258215</c:v>
                </c:pt>
                <c:pt idx="28006">
                  <c:v>3.8423913043478262</c:v>
                </c:pt>
                <c:pt idx="28007">
                  <c:v>1.7916666666666667</c:v>
                </c:pt>
                <c:pt idx="28008">
                  <c:v>2.543010752688172</c:v>
                </c:pt>
                <c:pt idx="28009">
                  <c:v>2.7689320388349516</c:v>
                </c:pt>
                <c:pt idx="28010">
                  <c:v>2.3247172859450727</c:v>
                </c:pt>
                <c:pt idx="28011">
                  <c:v>3.1051502145922747</c:v>
                </c:pt>
                <c:pt idx="28012">
                  <c:v>2.2350230414746544</c:v>
                </c:pt>
                <c:pt idx="28013">
                  <c:v>3.7081218274111674</c:v>
                </c:pt>
                <c:pt idx="28014">
                  <c:v>3.4750593824228027</c:v>
                </c:pt>
                <c:pt idx="28015">
                  <c:v>3.2583518930957682</c:v>
                </c:pt>
                <c:pt idx="28016">
                  <c:v>1.4338883447600392</c:v>
                </c:pt>
                <c:pt idx="28017">
                  <c:v>2.3754045307443366</c:v>
                </c:pt>
                <c:pt idx="28018">
                  <c:v>4.5337423312883436</c:v>
                </c:pt>
                <c:pt idx="28019">
                  <c:v>2.6446428571428573</c:v>
                </c:pt>
                <c:pt idx="28020">
                  <c:v>3.2715231788079469</c:v>
                </c:pt>
                <c:pt idx="28021">
                  <c:v>3.5011764705882351</c:v>
                </c:pt>
                <c:pt idx="28022">
                  <c:v>2.923679060665362</c:v>
                </c:pt>
                <c:pt idx="28023">
                  <c:v>3.6634146341463416</c:v>
                </c:pt>
                <c:pt idx="28024">
                  <c:v>1.7</c:v>
                </c:pt>
                <c:pt idx="28025">
                  <c:v>2.9137931034482758</c:v>
                </c:pt>
                <c:pt idx="28026">
                  <c:v>2.5553691275167787</c:v>
                </c:pt>
                <c:pt idx="28027">
                  <c:v>3.2844827586206895</c:v>
                </c:pt>
                <c:pt idx="28028">
                  <c:v>2.7153024911032029</c:v>
                </c:pt>
                <c:pt idx="28029">
                  <c:v>3.0539999999999998</c:v>
                </c:pt>
                <c:pt idx="28030">
                  <c:v>2.7992700729927007</c:v>
                </c:pt>
                <c:pt idx="28031">
                  <c:v>1.4355140186915887</c:v>
                </c:pt>
                <c:pt idx="28032">
                  <c:v>2.4398734177215191</c:v>
                </c:pt>
                <c:pt idx="28033">
                  <c:v>2.961904761904762</c:v>
                </c:pt>
                <c:pt idx="28034">
                  <c:v>1.5833333333333333</c:v>
                </c:pt>
                <c:pt idx="28035">
                  <c:v>2.557377049180328</c:v>
                </c:pt>
                <c:pt idx="28036">
                  <c:v>2.9848771266540641</c:v>
                </c:pt>
                <c:pt idx="28037">
                  <c:v>1.5473170731707317</c:v>
                </c:pt>
                <c:pt idx="28038">
                  <c:v>2.3595839524517088</c:v>
                </c:pt>
                <c:pt idx="28039">
                  <c:v>2.2489391796322491</c:v>
                </c:pt>
                <c:pt idx="28040">
                  <c:v>2.3425655976676385</c:v>
                </c:pt>
                <c:pt idx="28041">
                  <c:v>1.7485779294653014</c:v>
                </c:pt>
                <c:pt idx="28042">
                  <c:v>3.4582441113490363</c:v>
                </c:pt>
                <c:pt idx="28043">
                  <c:v>1.5548076923076923</c:v>
                </c:pt>
                <c:pt idx="28044">
                  <c:v>3.621923937360179</c:v>
                </c:pt>
                <c:pt idx="28045">
                  <c:v>3.1070745697896749</c:v>
                </c:pt>
                <c:pt idx="28046">
                  <c:v>2.5248447204968945</c:v>
                </c:pt>
                <c:pt idx="28047">
                  <c:v>2.2791023842917251</c:v>
                </c:pt>
                <c:pt idx="28048">
                  <c:v>3.1522157996146434</c:v>
                </c:pt>
                <c:pt idx="28049">
                  <c:v>2.8541666666666665</c:v>
                </c:pt>
                <c:pt idx="28050">
                  <c:v>2.1625163826998688</c:v>
                </c:pt>
                <c:pt idx="28051">
                  <c:v>3.1247637051039696</c:v>
                </c:pt>
                <c:pt idx="28052">
                  <c:v>2.1493506493506493</c:v>
                </c:pt>
                <c:pt idx="28053">
                  <c:v>1.4560632688927944</c:v>
                </c:pt>
                <c:pt idx="28054">
                  <c:v>2.6991869918699187</c:v>
                </c:pt>
                <c:pt idx="28055">
                  <c:v>1.7775401069518717</c:v>
                </c:pt>
                <c:pt idx="28056">
                  <c:v>2.7173202614379086</c:v>
                </c:pt>
                <c:pt idx="28057">
                  <c:v>2.9029462738301559</c:v>
                </c:pt>
                <c:pt idx="28058">
                  <c:v>1.8820224719101124</c:v>
                </c:pt>
                <c:pt idx="28059">
                  <c:v>3.0656934306569341</c:v>
                </c:pt>
                <c:pt idx="28060">
                  <c:v>2.1439490445859875</c:v>
                </c:pt>
                <c:pt idx="28061">
                  <c:v>3.0655737704918034</c:v>
                </c:pt>
                <c:pt idx="28062">
                  <c:v>2.3753581661891117</c:v>
                </c:pt>
                <c:pt idx="28063">
                  <c:v>2.9370860927152318</c:v>
                </c:pt>
                <c:pt idx="28064">
                  <c:v>2.4829545454545454</c:v>
                </c:pt>
                <c:pt idx="28065">
                  <c:v>3.0184254606365157</c:v>
                </c:pt>
                <c:pt idx="28066">
                  <c:v>2.1793020457280385</c:v>
                </c:pt>
                <c:pt idx="28067">
                  <c:v>2.3129770992366412</c:v>
                </c:pt>
                <c:pt idx="28068">
                  <c:v>3.0129449838187701</c:v>
                </c:pt>
                <c:pt idx="28069">
                  <c:v>3.3736462093862816</c:v>
                </c:pt>
                <c:pt idx="28070">
                  <c:v>2.1872093023255812</c:v>
                </c:pt>
                <c:pt idx="28071">
                  <c:v>3.6168582375478926</c:v>
                </c:pt>
                <c:pt idx="28072">
                  <c:v>1.8102955195424213</c:v>
                </c:pt>
                <c:pt idx="28073">
                  <c:v>2.2041284403669725</c:v>
                </c:pt>
                <c:pt idx="28074">
                  <c:v>3.3344947735191637</c:v>
                </c:pt>
                <c:pt idx="28075">
                  <c:v>1.9481555333998006</c:v>
                </c:pt>
                <c:pt idx="28076">
                  <c:v>2.9592145015105742</c:v>
                </c:pt>
                <c:pt idx="28077">
                  <c:v>2.6190476190476191</c:v>
                </c:pt>
                <c:pt idx="28078">
                  <c:v>1.2342465753424658</c:v>
                </c:pt>
                <c:pt idx="28079">
                  <c:v>2.0701932858596135</c:v>
                </c:pt>
                <c:pt idx="28080">
                  <c:v>1.3586666666666667</c:v>
                </c:pt>
                <c:pt idx="28081">
                  <c:v>1.8792314730100641</c:v>
                </c:pt>
                <c:pt idx="28082">
                  <c:v>3.447058823529412</c:v>
                </c:pt>
                <c:pt idx="28083">
                  <c:v>3.8410351201478745</c:v>
                </c:pt>
                <c:pt idx="28084">
                  <c:v>2.5277777777777777</c:v>
                </c:pt>
                <c:pt idx="28085">
                  <c:v>3.4933554817275749</c:v>
                </c:pt>
                <c:pt idx="28086">
                  <c:v>2.8391420911528149</c:v>
                </c:pt>
                <c:pt idx="28087">
                  <c:v>3.1407407407407408</c:v>
                </c:pt>
                <c:pt idx="28088">
                  <c:v>3.4253611556982344</c:v>
                </c:pt>
                <c:pt idx="28089">
                  <c:v>2.5850178359096314</c:v>
                </c:pt>
                <c:pt idx="28090">
                  <c:v>1.8040650406504064</c:v>
                </c:pt>
                <c:pt idx="28091">
                  <c:v>3.1045576407506701</c:v>
                </c:pt>
                <c:pt idx="28092">
                  <c:v>2.3729674796747968</c:v>
                </c:pt>
                <c:pt idx="28093">
                  <c:v>2.7713950762016411</c:v>
                </c:pt>
                <c:pt idx="28094">
                  <c:v>3.0727272727272728</c:v>
                </c:pt>
                <c:pt idx="28095">
                  <c:v>3.1575091575091574</c:v>
                </c:pt>
                <c:pt idx="28096">
                  <c:v>2</c:v>
                </c:pt>
                <c:pt idx="28097">
                  <c:v>3.1243469174503655</c:v>
                </c:pt>
                <c:pt idx="28098">
                  <c:v>1.7941860465116279</c:v>
                </c:pt>
              </c:numCache>
            </c:numRef>
          </c:xVal>
          <c:yVal>
            <c:numRef>
              <c:f>'Block Database'!$K$2:$K$28100</c:f>
              <c:numCache>
                <c:formatCode>General</c:formatCode>
                <c:ptCount val="280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  <c:pt idx="753">
                  <c:v>0</c:v>
                </c:pt>
                <c:pt idx="754">
                  <c:v>0</c:v>
                </c:pt>
                <c:pt idx="755">
                  <c:v>0</c:v>
                </c:pt>
                <c:pt idx="756">
                  <c:v>0</c:v>
                </c:pt>
                <c:pt idx="757">
                  <c:v>0</c:v>
                </c:pt>
                <c:pt idx="758">
                  <c:v>0</c:v>
                </c:pt>
                <c:pt idx="759">
                  <c:v>0</c:v>
                </c:pt>
                <c:pt idx="760">
                  <c:v>0</c:v>
                </c:pt>
                <c:pt idx="761">
                  <c:v>0</c:v>
                </c:pt>
                <c:pt idx="762">
                  <c:v>0</c:v>
                </c:pt>
                <c:pt idx="763">
                  <c:v>0</c:v>
                </c:pt>
                <c:pt idx="764">
                  <c:v>0</c:v>
                </c:pt>
                <c:pt idx="765">
                  <c:v>0</c:v>
                </c:pt>
                <c:pt idx="766">
                  <c:v>0</c:v>
                </c:pt>
                <c:pt idx="767">
                  <c:v>0</c:v>
                </c:pt>
                <c:pt idx="768">
                  <c:v>0</c:v>
                </c:pt>
                <c:pt idx="769">
                  <c:v>0</c:v>
                </c:pt>
                <c:pt idx="770">
                  <c:v>0</c:v>
                </c:pt>
                <c:pt idx="771">
                  <c:v>0</c:v>
                </c:pt>
                <c:pt idx="772">
                  <c:v>0</c:v>
                </c:pt>
                <c:pt idx="773">
                  <c:v>0</c:v>
                </c:pt>
                <c:pt idx="774">
                  <c:v>0</c:v>
                </c:pt>
                <c:pt idx="775">
                  <c:v>0</c:v>
                </c:pt>
                <c:pt idx="776">
                  <c:v>0</c:v>
                </c:pt>
                <c:pt idx="777">
                  <c:v>0</c:v>
                </c:pt>
                <c:pt idx="778">
                  <c:v>0</c:v>
                </c:pt>
                <c:pt idx="779">
                  <c:v>0</c:v>
                </c:pt>
                <c:pt idx="780">
                  <c:v>0</c:v>
                </c:pt>
                <c:pt idx="781">
                  <c:v>0</c:v>
                </c:pt>
                <c:pt idx="782">
                  <c:v>0</c:v>
                </c:pt>
                <c:pt idx="783">
                  <c:v>0</c:v>
                </c:pt>
                <c:pt idx="784">
                  <c:v>0</c:v>
                </c:pt>
                <c:pt idx="785">
                  <c:v>0</c:v>
                </c:pt>
                <c:pt idx="786">
                  <c:v>0</c:v>
                </c:pt>
                <c:pt idx="787">
                  <c:v>0</c:v>
                </c:pt>
                <c:pt idx="788">
                  <c:v>0</c:v>
                </c:pt>
                <c:pt idx="789">
                  <c:v>0</c:v>
                </c:pt>
                <c:pt idx="790">
                  <c:v>0</c:v>
                </c:pt>
                <c:pt idx="791">
                  <c:v>0</c:v>
                </c:pt>
                <c:pt idx="792">
                  <c:v>0</c:v>
                </c:pt>
                <c:pt idx="793">
                  <c:v>0</c:v>
                </c:pt>
                <c:pt idx="794">
                  <c:v>0</c:v>
                </c:pt>
                <c:pt idx="795">
                  <c:v>0</c:v>
                </c:pt>
                <c:pt idx="796">
                  <c:v>0</c:v>
                </c:pt>
                <c:pt idx="797">
                  <c:v>0</c:v>
                </c:pt>
                <c:pt idx="798">
                  <c:v>0</c:v>
                </c:pt>
                <c:pt idx="799">
                  <c:v>0</c:v>
                </c:pt>
                <c:pt idx="800">
                  <c:v>0</c:v>
                </c:pt>
                <c:pt idx="801">
                  <c:v>0</c:v>
                </c:pt>
                <c:pt idx="802">
                  <c:v>0</c:v>
                </c:pt>
                <c:pt idx="803">
                  <c:v>0</c:v>
                </c:pt>
                <c:pt idx="804">
                  <c:v>0</c:v>
                </c:pt>
                <c:pt idx="805">
                  <c:v>0</c:v>
                </c:pt>
                <c:pt idx="806">
                  <c:v>0</c:v>
                </c:pt>
                <c:pt idx="807">
                  <c:v>0</c:v>
                </c:pt>
                <c:pt idx="808">
                  <c:v>0</c:v>
                </c:pt>
                <c:pt idx="809">
                  <c:v>0</c:v>
                </c:pt>
                <c:pt idx="810">
                  <c:v>0</c:v>
                </c:pt>
                <c:pt idx="811">
                  <c:v>0</c:v>
                </c:pt>
                <c:pt idx="812">
                  <c:v>0</c:v>
                </c:pt>
                <c:pt idx="813">
                  <c:v>0</c:v>
                </c:pt>
                <c:pt idx="814">
                  <c:v>0</c:v>
                </c:pt>
                <c:pt idx="815">
                  <c:v>0</c:v>
                </c:pt>
                <c:pt idx="816">
                  <c:v>0</c:v>
                </c:pt>
                <c:pt idx="817">
                  <c:v>0</c:v>
                </c:pt>
                <c:pt idx="818">
                  <c:v>0</c:v>
                </c:pt>
                <c:pt idx="819">
                  <c:v>0</c:v>
                </c:pt>
                <c:pt idx="820">
                  <c:v>0</c:v>
                </c:pt>
                <c:pt idx="821">
                  <c:v>0</c:v>
                </c:pt>
                <c:pt idx="822">
                  <c:v>0</c:v>
                </c:pt>
                <c:pt idx="823">
                  <c:v>0</c:v>
                </c:pt>
                <c:pt idx="824">
                  <c:v>0</c:v>
                </c:pt>
                <c:pt idx="825">
                  <c:v>0</c:v>
                </c:pt>
                <c:pt idx="826">
                  <c:v>0</c:v>
                </c:pt>
                <c:pt idx="827">
                  <c:v>0</c:v>
                </c:pt>
                <c:pt idx="828">
                  <c:v>0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</c:v>
                </c:pt>
                <c:pt idx="833">
                  <c:v>0</c:v>
                </c:pt>
                <c:pt idx="834">
                  <c:v>0</c:v>
                </c:pt>
                <c:pt idx="835">
                  <c:v>0</c:v>
                </c:pt>
                <c:pt idx="836">
                  <c:v>0</c:v>
                </c:pt>
                <c:pt idx="837">
                  <c:v>0</c:v>
                </c:pt>
                <c:pt idx="838">
                  <c:v>0</c:v>
                </c:pt>
                <c:pt idx="839">
                  <c:v>0</c:v>
                </c:pt>
                <c:pt idx="840">
                  <c:v>0</c:v>
                </c:pt>
                <c:pt idx="841">
                  <c:v>0</c:v>
                </c:pt>
                <c:pt idx="842">
                  <c:v>0</c:v>
                </c:pt>
                <c:pt idx="843">
                  <c:v>0</c:v>
                </c:pt>
                <c:pt idx="844">
                  <c:v>0</c:v>
                </c:pt>
                <c:pt idx="845">
                  <c:v>0</c:v>
                </c:pt>
                <c:pt idx="846">
                  <c:v>0</c:v>
                </c:pt>
                <c:pt idx="847">
                  <c:v>0</c:v>
                </c:pt>
                <c:pt idx="848">
                  <c:v>0</c:v>
                </c:pt>
                <c:pt idx="849">
                  <c:v>0</c:v>
                </c:pt>
                <c:pt idx="850">
                  <c:v>0</c:v>
                </c:pt>
                <c:pt idx="851">
                  <c:v>0</c:v>
                </c:pt>
                <c:pt idx="852">
                  <c:v>0</c:v>
                </c:pt>
                <c:pt idx="853">
                  <c:v>0</c:v>
                </c:pt>
                <c:pt idx="854">
                  <c:v>0</c:v>
                </c:pt>
                <c:pt idx="855">
                  <c:v>0</c:v>
                </c:pt>
                <c:pt idx="856">
                  <c:v>0</c:v>
                </c:pt>
                <c:pt idx="857">
                  <c:v>0</c:v>
                </c:pt>
                <c:pt idx="858">
                  <c:v>0</c:v>
                </c:pt>
                <c:pt idx="859">
                  <c:v>0</c:v>
                </c:pt>
                <c:pt idx="860">
                  <c:v>0</c:v>
                </c:pt>
                <c:pt idx="861">
                  <c:v>0</c:v>
                </c:pt>
                <c:pt idx="862">
                  <c:v>0</c:v>
                </c:pt>
                <c:pt idx="863">
                  <c:v>0</c:v>
                </c:pt>
                <c:pt idx="864">
                  <c:v>0</c:v>
                </c:pt>
                <c:pt idx="865">
                  <c:v>0</c:v>
                </c:pt>
                <c:pt idx="866">
                  <c:v>0</c:v>
                </c:pt>
                <c:pt idx="867">
                  <c:v>0</c:v>
                </c:pt>
                <c:pt idx="868">
                  <c:v>0</c:v>
                </c:pt>
                <c:pt idx="869">
                  <c:v>0</c:v>
                </c:pt>
                <c:pt idx="870">
                  <c:v>0</c:v>
                </c:pt>
                <c:pt idx="871">
                  <c:v>0</c:v>
                </c:pt>
                <c:pt idx="872">
                  <c:v>0</c:v>
                </c:pt>
                <c:pt idx="873">
                  <c:v>0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</c:v>
                </c:pt>
                <c:pt idx="878">
                  <c:v>0</c:v>
                </c:pt>
                <c:pt idx="879">
                  <c:v>0</c:v>
                </c:pt>
                <c:pt idx="880">
                  <c:v>0</c:v>
                </c:pt>
                <c:pt idx="881">
                  <c:v>0</c:v>
                </c:pt>
                <c:pt idx="882">
                  <c:v>0</c:v>
                </c:pt>
                <c:pt idx="883">
                  <c:v>0</c:v>
                </c:pt>
                <c:pt idx="884">
                  <c:v>0</c:v>
                </c:pt>
                <c:pt idx="885">
                  <c:v>0</c:v>
                </c:pt>
                <c:pt idx="886">
                  <c:v>0</c:v>
                </c:pt>
                <c:pt idx="887">
                  <c:v>0</c:v>
                </c:pt>
                <c:pt idx="888">
                  <c:v>0</c:v>
                </c:pt>
                <c:pt idx="889">
                  <c:v>0</c:v>
                </c:pt>
                <c:pt idx="890">
                  <c:v>0</c:v>
                </c:pt>
                <c:pt idx="891">
                  <c:v>0</c:v>
                </c:pt>
                <c:pt idx="892">
                  <c:v>0</c:v>
                </c:pt>
                <c:pt idx="893">
                  <c:v>0</c:v>
                </c:pt>
                <c:pt idx="894">
                  <c:v>0</c:v>
                </c:pt>
                <c:pt idx="895">
                  <c:v>0</c:v>
                </c:pt>
                <c:pt idx="896">
                  <c:v>0</c:v>
                </c:pt>
                <c:pt idx="897">
                  <c:v>0</c:v>
                </c:pt>
                <c:pt idx="898">
                  <c:v>0</c:v>
                </c:pt>
                <c:pt idx="899">
                  <c:v>0</c:v>
                </c:pt>
                <c:pt idx="900">
                  <c:v>0</c:v>
                </c:pt>
                <c:pt idx="901">
                  <c:v>0</c:v>
                </c:pt>
                <c:pt idx="902">
                  <c:v>0</c:v>
                </c:pt>
                <c:pt idx="903">
                  <c:v>0</c:v>
                </c:pt>
                <c:pt idx="904">
                  <c:v>0</c:v>
                </c:pt>
                <c:pt idx="905">
                  <c:v>0</c:v>
                </c:pt>
                <c:pt idx="906">
                  <c:v>0</c:v>
                </c:pt>
                <c:pt idx="907">
                  <c:v>0</c:v>
                </c:pt>
                <c:pt idx="908">
                  <c:v>0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0</c:v>
                </c:pt>
                <c:pt idx="913">
                  <c:v>0</c:v>
                </c:pt>
                <c:pt idx="914">
                  <c:v>0</c:v>
                </c:pt>
                <c:pt idx="915">
                  <c:v>0</c:v>
                </c:pt>
                <c:pt idx="916">
                  <c:v>0</c:v>
                </c:pt>
                <c:pt idx="917">
                  <c:v>0</c:v>
                </c:pt>
                <c:pt idx="918">
                  <c:v>0</c:v>
                </c:pt>
                <c:pt idx="919">
                  <c:v>0</c:v>
                </c:pt>
                <c:pt idx="920">
                  <c:v>0</c:v>
                </c:pt>
                <c:pt idx="921">
                  <c:v>0</c:v>
                </c:pt>
                <c:pt idx="922">
                  <c:v>0</c:v>
                </c:pt>
                <c:pt idx="923">
                  <c:v>0</c:v>
                </c:pt>
                <c:pt idx="924">
                  <c:v>0</c:v>
                </c:pt>
                <c:pt idx="925">
                  <c:v>0</c:v>
                </c:pt>
                <c:pt idx="926">
                  <c:v>0</c:v>
                </c:pt>
                <c:pt idx="927">
                  <c:v>0</c:v>
                </c:pt>
                <c:pt idx="928">
                  <c:v>0</c:v>
                </c:pt>
                <c:pt idx="929">
                  <c:v>0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</c:v>
                </c:pt>
                <c:pt idx="936">
                  <c:v>0</c:v>
                </c:pt>
                <c:pt idx="937">
                  <c:v>0</c:v>
                </c:pt>
                <c:pt idx="938">
                  <c:v>0</c:v>
                </c:pt>
                <c:pt idx="939">
                  <c:v>0</c:v>
                </c:pt>
                <c:pt idx="940">
                  <c:v>0</c:v>
                </c:pt>
                <c:pt idx="941">
                  <c:v>0</c:v>
                </c:pt>
                <c:pt idx="942">
                  <c:v>0</c:v>
                </c:pt>
                <c:pt idx="943">
                  <c:v>0</c:v>
                </c:pt>
                <c:pt idx="944">
                  <c:v>0</c:v>
                </c:pt>
                <c:pt idx="945">
                  <c:v>0</c:v>
                </c:pt>
                <c:pt idx="946">
                  <c:v>0</c:v>
                </c:pt>
                <c:pt idx="947">
                  <c:v>0</c:v>
                </c:pt>
                <c:pt idx="948">
                  <c:v>0</c:v>
                </c:pt>
                <c:pt idx="949">
                  <c:v>0</c:v>
                </c:pt>
                <c:pt idx="950">
                  <c:v>0</c:v>
                </c:pt>
                <c:pt idx="951">
                  <c:v>0</c:v>
                </c:pt>
                <c:pt idx="952">
                  <c:v>0</c:v>
                </c:pt>
                <c:pt idx="953">
                  <c:v>0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0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</c:v>
                </c:pt>
                <c:pt idx="964">
                  <c:v>0</c:v>
                </c:pt>
                <c:pt idx="965">
                  <c:v>0</c:v>
                </c:pt>
                <c:pt idx="966">
                  <c:v>0</c:v>
                </c:pt>
                <c:pt idx="967">
                  <c:v>0</c:v>
                </c:pt>
                <c:pt idx="968">
                  <c:v>0</c:v>
                </c:pt>
                <c:pt idx="969">
                  <c:v>0</c:v>
                </c:pt>
                <c:pt idx="970">
                  <c:v>0</c:v>
                </c:pt>
                <c:pt idx="971">
                  <c:v>0</c:v>
                </c:pt>
                <c:pt idx="972">
                  <c:v>0</c:v>
                </c:pt>
                <c:pt idx="973">
                  <c:v>0</c:v>
                </c:pt>
                <c:pt idx="974">
                  <c:v>0</c:v>
                </c:pt>
                <c:pt idx="975">
                  <c:v>0</c:v>
                </c:pt>
                <c:pt idx="976">
                  <c:v>0</c:v>
                </c:pt>
                <c:pt idx="977">
                  <c:v>0</c:v>
                </c:pt>
                <c:pt idx="978">
                  <c:v>0</c:v>
                </c:pt>
                <c:pt idx="979">
                  <c:v>0</c:v>
                </c:pt>
                <c:pt idx="980">
                  <c:v>0</c:v>
                </c:pt>
                <c:pt idx="981">
                  <c:v>0</c:v>
                </c:pt>
                <c:pt idx="982">
                  <c:v>0</c:v>
                </c:pt>
                <c:pt idx="983">
                  <c:v>0</c:v>
                </c:pt>
                <c:pt idx="984">
                  <c:v>0</c:v>
                </c:pt>
                <c:pt idx="985">
                  <c:v>0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</c:v>
                </c:pt>
                <c:pt idx="990">
                  <c:v>0</c:v>
                </c:pt>
                <c:pt idx="991">
                  <c:v>0</c:v>
                </c:pt>
                <c:pt idx="992">
                  <c:v>0</c:v>
                </c:pt>
                <c:pt idx="993">
                  <c:v>0</c:v>
                </c:pt>
                <c:pt idx="994">
                  <c:v>0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</c:v>
                </c:pt>
                <c:pt idx="999">
                  <c:v>0</c:v>
                </c:pt>
                <c:pt idx="1000">
                  <c:v>0</c:v>
                </c:pt>
                <c:pt idx="1001">
                  <c:v>0</c:v>
                </c:pt>
                <c:pt idx="1002">
                  <c:v>0</c:v>
                </c:pt>
                <c:pt idx="1003">
                  <c:v>0</c:v>
                </c:pt>
                <c:pt idx="1004">
                  <c:v>0</c:v>
                </c:pt>
                <c:pt idx="1005">
                  <c:v>0</c:v>
                </c:pt>
                <c:pt idx="1006">
                  <c:v>0</c:v>
                </c:pt>
                <c:pt idx="1007">
                  <c:v>0</c:v>
                </c:pt>
                <c:pt idx="1008">
                  <c:v>0</c:v>
                </c:pt>
                <c:pt idx="1009">
                  <c:v>0</c:v>
                </c:pt>
                <c:pt idx="1010">
                  <c:v>0</c:v>
                </c:pt>
                <c:pt idx="1011">
                  <c:v>0</c:v>
                </c:pt>
                <c:pt idx="1012">
                  <c:v>0</c:v>
                </c:pt>
                <c:pt idx="1013">
                  <c:v>0</c:v>
                </c:pt>
                <c:pt idx="1014">
                  <c:v>0</c:v>
                </c:pt>
                <c:pt idx="1015">
                  <c:v>0</c:v>
                </c:pt>
                <c:pt idx="1016">
                  <c:v>0</c:v>
                </c:pt>
                <c:pt idx="1017">
                  <c:v>0</c:v>
                </c:pt>
                <c:pt idx="1018">
                  <c:v>0</c:v>
                </c:pt>
                <c:pt idx="1019">
                  <c:v>0</c:v>
                </c:pt>
                <c:pt idx="1020">
                  <c:v>0</c:v>
                </c:pt>
                <c:pt idx="1021">
                  <c:v>0</c:v>
                </c:pt>
                <c:pt idx="1022">
                  <c:v>0</c:v>
                </c:pt>
                <c:pt idx="1023">
                  <c:v>0</c:v>
                </c:pt>
                <c:pt idx="1024">
                  <c:v>0</c:v>
                </c:pt>
                <c:pt idx="1025">
                  <c:v>0</c:v>
                </c:pt>
                <c:pt idx="1026">
                  <c:v>0</c:v>
                </c:pt>
                <c:pt idx="1027">
                  <c:v>0</c:v>
                </c:pt>
                <c:pt idx="1028">
                  <c:v>0</c:v>
                </c:pt>
                <c:pt idx="1029">
                  <c:v>0</c:v>
                </c:pt>
                <c:pt idx="1030">
                  <c:v>0</c:v>
                </c:pt>
                <c:pt idx="1031">
                  <c:v>0</c:v>
                </c:pt>
                <c:pt idx="1032">
                  <c:v>0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</c:v>
                </c:pt>
                <c:pt idx="1038">
                  <c:v>0</c:v>
                </c:pt>
                <c:pt idx="1039">
                  <c:v>0</c:v>
                </c:pt>
                <c:pt idx="1040">
                  <c:v>0</c:v>
                </c:pt>
                <c:pt idx="1041">
                  <c:v>0</c:v>
                </c:pt>
                <c:pt idx="1042">
                  <c:v>0</c:v>
                </c:pt>
                <c:pt idx="1043">
                  <c:v>0</c:v>
                </c:pt>
                <c:pt idx="1044">
                  <c:v>0</c:v>
                </c:pt>
                <c:pt idx="1045">
                  <c:v>0</c:v>
                </c:pt>
                <c:pt idx="1046">
                  <c:v>0</c:v>
                </c:pt>
                <c:pt idx="1047">
                  <c:v>0</c:v>
                </c:pt>
                <c:pt idx="1048">
                  <c:v>0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</c:v>
                </c:pt>
                <c:pt idx="1057">
                  <c:v>0</c:v>
                </c:pt>
                <c:pt idx="1058">
                  <c:v>0</c:v>
                </c:pt>
                <c:pt idx="1059">
                  <c:v>0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</c:v>
                </c:pt>
                <c:pt idx="1071">
                  <c:v>0</c:v>
                </c:pt>
                <c:pt idx="1072">
                  <c:v>0</c:v>
                </c:pt>
                <c:pt idx="1073">
                  <c:v>0</c:v>
                </c:pt>
                <c:pt idx="1074">
                  <c:v>0</c:v>
                </c:pt>
                <c:pt idx="1075">
                  <c:v>0</c:v>
                </c:pt>
                <c:pt idx="1076">
                  <c:v>0</c:v>
                </c:pt>
                <c:pt idx="1077">
                  <c:v>0</c:v>
                </c:pt>
                <c:pt idx="1078">
                  <c:v>0</c:v>
                </c:pt>
                <c:pt idx="1079">
                  <c:v>0</c:v>
                </c:pt>
                <c:pt idx="1080">
                  <c:v>0</c:v>
                </c:pt>
                <c:pt idx="1081">
                  <c:v>0</c:v>
                </c:pt>
                <c:pt idx="1082">
                  <c:v>0</c:v>
                </c:pt>
                <c:pt idx="1083">
                  <c:v>0</c:v>
                </c:pt>
                <c:pt idx="1084">
                  <c:v>0</c:v>
                </c:pt>
                <c:pt idx="1085">
                  <c:v>0</c:v>
                </c:pt>
                <c:pt idx="1086">
                  <c:v>0</c:v>
                </c:pt>
                <c:pt idx="1087">
                  <c:v>0</c:v>
                </c:pt>
                <c:pt idx="1088">
                  <c:v>0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</c:v>
                </c:pt>
                <c:pt idx="1095">
                  <c:v>0</c:v>
                </c:pt>
                <c:pt idx="1096">
                  <c:v>0</c:v>
                </c:pt>
                <c:pt idx="1097">
                  <c:v>0</c:v>
                </c:pt>
                <c:pt idx="1098">
                  <c:v>0</c:v>
                </c:pt>
                <c:pt idx="1099">
                  <c:v>0</c:v>
                </c:pt>
                <c:pt idx="1100">
                  <c:v>0</c:v>
                </c:pt>
                <c:pt idx="1101">
                  <c:v>0</c:v>
                </c:pt>
                <c:pt idx="1102">
                  <c:v>0</c:v>
                </c:pt>
                <c:pt idx="1103">
                  <c:v>0</c:v>
                </c:pt>
                <c:pt idx="1104">
                  <c:v>0</c:v>
                </c:pt>
                <c:pt idx="1105">
                  <c:v>0</c:v>
                </c:pt>
                <c:pt idx="1106">
                  <c:v>0</c:v>
                </c:pt>
                <c:pt idx="1107">
                  <c:v>0</c:v>
                </c:pt>
                <c:pt idx="1108">
                  <c:v>0</c:v>
                </c:pt>
                <c:pt idx="1109">
                  <c:v>0</c:v>
                </c:pt>
                <c:pt idx="1110">
                  <c:v>0</c:v>
                </c:pt>
                <c:pt idx="1111">
                  <c:v>0</c:v>
                </c:pt>
                <c:pt idx="1112">
                  <c:v>0</c:v>
                </c:pt>
                <c:pt idx="1113">
                  <c:v>0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</c:v>
                </c:pt>
                <c:pt idx="1119">
                  <c:v>0</c:v>
                </c:pt>
                <c:pt idx="1120">
                  <c:v>0</c:v>
                </c:pt>
                <c:pt idx="1121">
                  <c:v>0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0</c:v>
                </c:pt>
                <c:pt idx="1127">
                  <c:v>0</c:v>
                </c:pt>
                <c:pt idx="1128">
                  <c:v>0</c:v>
                </c:pt>
                <c:pt idx="1129">
                  <c:v>0</c:v>
                </c:pt>
                <c:pt idx="1130">
                  <c:v>0</c:v>
                </c:pt>
                <c:pt idx="1131">
                  <c:v>0</c:v>
                </c:pt>
                <c:pt idx="1132">
                  <c:v>0</c:v>
                </c:pt>
                <c:pt idx="1133">
                  <c:v>0</c:v>
                </c:pt>
                <c:pt idx="1134">
                  <c:v>0</c:v>
                </c:pt>
                <c:pt idx="1135">
                  <c:v>0</c:v>
                </c:pt>
                <c:pt idx="1136">
                  <c:v>0</c:v>
                </c:pt>
                <c:pt idx="1137">
                  <c:v>0</c:v>
                </c:pt>
                <c:pt idx="1138">
                  <c:v>0</c:v>
                </c:pt>
                <c:pt idx="1139">
                  <c:v>0</c:v>
                </c:pt>
                <c:pt idx="1140">
                  <c:v>0</c:v>
                </c:pt>
                <c:pt idx="1141">
                  <c:v>0</c:v>
                </c:pt>
                <c:pt idx="1142">
                  <c:v>0</c:v>
                </c:pt>
                <c:pt idx="1143">
                  <c:v>0</c:v>
                </c:pt>
                <c:pt idx="1144">
                  <c:v>0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</c:v>
                </c:pt>
                <c:pt idx="1151">
                  <c:v>0</c:v>
                </c:pt>
                <c:pt idx="1152">
                  <c:v>0</c:v>
                </c:pt>
                <c:pt idx="1153">
                  <c:v>0</c:v>
                </c:pt>
                <c:pt idx="1154">
                  <c:v>0</c:v>
                </c:pt>
                <c:pt idx="1155">
                  <c:v>0</c:v>
                </c:pt>
                <c:pt idx="1156">
                  <c:v>0</c:v>
                </c:pt>
                <c:pt idx="1157">
                  <c:v>0</c:v>
                </c:pt>
                <c:pt idx="1158">
                  <c:v>0</c:v>
                </c:pt>
                <c:pt idx="1159">
                  <c:v>0</c:v>
                </c:pt>
                <c:pt idx="1160">
                  <c:v>0</c:v>
                </c:pt>
                <c:pt idx="1161">
                  <c:v>0</c:v>
                </c:pt>
                <c:pt idx="1162">
                  <c:v>0</c:v>
                </c:pt>
                <c:pt idx="1163">
                  <c:v>0</c:v>
                </c:pt>
                <c:pt idx="1164">
                  <c:v>0</c:v>
                </c:pt>
                <c:pt idx="1165">
                  <c:v>0</c:v>
                </c:pt>
                <c:pt idx="1166">
                  <c:v>0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</c:v>
                </c:pt>
                <c:pt idx="1173">
                  <c:v>0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</c:v>
                </c:pt>
                <c:pt idx="1178">
                  <c:v>0</c:v>
                </c:pt>
                <c:pt idx="1179">
                  <c:v>0</c:v>
                </c:pt>
                <c:pt idx="1180">
                  <c:v>0</c:v>
                </c:pt>
                <c:pt idx="1181">
                  <c:v>0</c:v>
                </c:pt>
                <c:pt idx="1182">
                  <c:v>0</c:v>
                </c:pt>
                <c:pt idx="1183">
                  <c:v>0</c:v>
                </c:pt>
                <c:pt idx="1184">
                  <c:v>0</c:v>
                </c:pt>
                <c:pt idx="1185">
                  <c:v>0</c:v>
                </c:pt>
                <c:pt idx="1186">
                  <c:v>0</c:v>
                </c:pt>
                <c:pt idx="1187">
                  <c:v>0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</c:v>
                </c:pt>
                <c:pt idx="1192">
                  <c:v>0</c:v>
                </c:pt>
                <c:pt idx="1193">
                  <c:v>0</c:v>
                </c:pt>
                <c:pt idx="1194">
                  <c:v>0</c:v>
                </c:pt>
                <c:pt idx="1195">
                  <c:v>0</c:v>
                </c:pt>
                <c:pt idx="1196">
                  <c:v>0</c:v>
                </c:pt>
                <c:pt idx="1197">
                  <c:v>0</c:v>
                </c:pt>
                <c:pt idx="1198">
                  <c:v>0</c:v>
                </c:pt>
                <c:pt idx="1199">
                  <c:v>0</c:v>
                </c:pt>
                <c:pt idx="1200">
                  <c:v>0</c:v>
                </c:pt>
                <c:pt idx="1201">
                  <c:v>0</c:v>
                </c:pt>
                <c:pt idx="1202">
                  <c:v>0</c:v>
                </c:pt>
                <c:pt idx="1203">
                  <c:v>0</c:v>
                </c:pt>
                <c:pt idx="1204">
                  <c:v>0</c:v>
                </c:pt>
                <c:pt idx="1205">
                  <c:v>0</c:v>
                </c:pt>
                <c:pt idx="1206">
                  <c:v>0</c:v>
                </c:pt>
                <c:pt idx="1207">
                  <c:v>0</c:v>
                </c:pt>
                <c:pt idx="1208">
                  <c:v>0</c:v>
                </c:pt>
                <c:pt idx="1209">
                  <c:v>0</c:v>
                </c:pt>
                <c:pt idx="1210">
                  <c:v>0</c:v>
                </c:pt>
                <c:pt idx="1211">
                  <c:v>0</c:v>
                </c:pt>
                <c:pt idx="1212">
                  <c:v>0</c:v>
                </c:pt>
                <c:pt idx="1213">
                  <c:v>0</c:v>
                </c:pt>
                <c:pt idx="1214">
                  <c:v>0</c:v>
                </c:pt>
                <c:pt idx="1215">
                  <c:v>0</c:v>
                </c:pt>
                <c:pt idx="1216">
                  <c:v>0</c:v>
                </c:pt>
                <c:pt idx="1217">
                  <c:v>0</c:v>
                </c:pt>
                <c:pt idx="1218">
                  <c:v>0</c:v>
                </c:pt>
                <c:pt idx="1219">
                  <c:v>0</c:v>
                </c:pt>
                <c:pt idx="1220">
                  <c:v>0</c:v>
                </c:pt>
                <c:pt idx="1221">
                  <c:v>0</c:v>
                </c:pt>
                <c:pt idx="1222">
                  <c:v>0</c:v>
                </c:pt>
                <c:pt idx="1223">
                  <c:v>0</c:v>
                </c:pt>
                <c:pt idx="1224">
                  <c:v>0</c:v>
                </c:pt>
                <c:pt idx="1225">
                  <c:v>0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</c:v>
                </c:pt>
                <c:pt idx="1230">
                  <c:v>0</c:v>
                </c:pt>
                <c:pt idx="1231">
                  <c:v>0</c:v>
                </c:pt>
                <c:pt idx="1232">
                  <c:v>0</c:v>
                </c:pt>
                <c:pt idx="1233">
                  <c:v>0</c:v>
                </c:pt>
                <c:pt idx="1234">
                  <c:v>0</c:v>
                </c:pt>
                <c:pt idx="1235">
                  <c:v>0</c:v>
                </c:pt>
                <c:pt idx="1236">
                  <c:v>0</c:v>
                </c:pt>
                <c:pt idx="1237">
                  <c:v>0</c:v>
                </c:pt>
                <c:pt idx="1238">
                  <c:v>0</c:v>
                </c:pt>
                <c:pt idx="1239">
                  <c:v>0</c:v>
                </c:pt>
                <c:pt idx="1240">
                  <c:v>0</c:v>
                </c:pt>
                <c:pt idx="1241">
                  <c:v>0</c:v>
                </c:pt>
                <c:pt idx="1242">
                  <c:v>0</c:v>
                </c:pt>
                <c:pt idx="1243">
                  <c:v>0</c:v>
                </c:pt>
                <c:pt idx="1244">
                  <c:v>0</c:v>
                </c:pt>
                <c:pt idx="1245">
                  <c:v>0</c:v>
                </c:pt>
                <c:pt idx="1246">
                  <c:v>0</c:v>
                </c:pt>
                <c:pt idx="1247">
                  <c:v>0</c:v>
                </c:pt>
                <c:pt idx="1248">
                  <c:v>0</c:v>
                </c:pt>
                <c:pt idx="1249">
                  <c:v>0</c:v>
                </c:pt>
                <c:pt idx="1250">
                  <c:v>0</c:v>
                </c:pt>
                <c:pt idx="1251">
                  <c:v>0</c:v>
                </c:pt>
                <c:pt idx="1252">
                  <c:v>0</c:v>
                </c:pt>
                <c:pt idx="1253">
                  <c:v>0</c:v>
                </c:pt>
                <c:pt idx="1254">
                  <c:v>0</c:v>
                </c:pt>
                <c:pt idx="1255">
                  <c:v>0</c:v>
                </c:pt>
                <c:pt idx="1256">
                  <c:v>0</c:v>
                </c:pt>
                <c:pt idx="1257">
                  <c:v>0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</c:v>
                </c:pt>
                <c:pt idx="1264">
                  <c:v>0</c:v>
                </c:pt>
                <c:pt idx="1265">
                  <c:v>0</c:v>
                </c:pt>
                <c:pt idx="1266">
                  <c:v>0</c:v>
                </c:pt>
                <c:pt idx="1267">
                  <c:v>0</c:v>
                </c:pt>
                <c:pt idx="1268">
                  <c:v>0</c:v>
                </c:pt>
                <c:pt idx="1269">
                  <c:v>0</c:v>
                </c:pt>
                <c:pt idx="1270">
                  <c:v>0</c:v>
                </c:pt>
                <c:pt idx="1271">
                  <c:v>0</c:v>
                </c:pt>
                <c:pt idx="1272">
                  <c:v>0</c:v>
                </c:pt>
                <c:pt idx="1273">
                  <c:v>0</c:v>
                </c:pt>
                <c:pt idx="1274">
                  <c:v>0</c:v>
                </c:pt>
                <c:pt idx="1275">
                  <c:v>0</c:v>
                </c:pt>
                <c:pt idx="1276">
                  <c:v>0</c:v>
                </c:pt>
                <c:pt idx="1277">
                  <c:v>0</c:v>
                </c:pt>
                <c:pt idx="1278">
                  <c:v>0</c:v>
                </c:pt>
                <c:pt idx="1279">
                  <c:v>0</c:v>
                </c:pt>
                <c:pt idx="1280">
                  <c:v>0</c:v>
                </c:pt>
                <c:pt idx="1281">
                  <c:v>0</c:v>
                </c:pt>
                <c:pt idx="1282">
                  <c:v>0</c:v>
                </c:pt>
                <c:pt idx="1283">
                  <c:v>0</c:v>
                </c:pt>
                <c:pt idx="1284">
                  <c:v>0</c:v>
                </c:pt>
                <c:pt idx="1285">
                  <c:v>0</c:v>
                </c:pt>
                <c:pt idx="1286">
                  <c:v>0</c:v>
                </c:pt>
                <c:pt idx="1287">
                  <c:v>0</c:v>
                </c:pt>
                <c:pt idx="1288">
                  <c:v>0</c:v>
                </c:pt>
                <c:pt idx="1289">
                  <c:v>0</c:v>
                </c:pt>
                <c:pt idx="1290">
                  <c:v>0</c:v>
                </c:pt>
                <c:pt idx="1291">
                  <c:v>0</c:v>
                </c:pt>
                <c:pt idx="1292">
                  <c:v>0</c:v>
                </c:pt>
                <c:pt idx="1293">
                  <c:v>0</c:v>
                </c:pt>
                <c:pt idx="1294">
                  <c:v>0</c:v>
                </c:pt>
                <c:pt idx="1295">
                  <c:v>0</c:v>
                </c:pt>
                <c:pt idx="1296">
                  <c:v>0</c:v>
                </c:pt>
                <c:pt idx="1297">
                  <c:v>0</c:v>
                </c:pt>
                <c:pt idx="1298">
                  <c:v>0</c:v>
                </c:pt>
                <c:pt idx="1299">
                  <c:v>0</c:v>
                </c:pt>
                <c:pt idx="1300">
                  <c:v>0</c:v>
                </c:pt>
                <c:pt idx="1301">
                  <c:v>0</c:v>
                </c:pt>
                <c:pt idx="1302">
                  <c:v>0</c:v>
                </c:pt>
                <c:pt idx="1303">
                  <c:v>0</c:v>
                </c:pt>
                <c:pt idx="1304">
                  <c:v>0</c:v>
                </c:pt>
                <c:pt idx="1305">
                  <c:v>0</c:v>
                </c:pt>
                <c:pt idx="1306">
                  <c:v>0</c:v>
                </c:pt>
                <c:pt idx="1307">
                  <c:v>0</c:v>
                </c:pt>
                <c:pt idx="1308">
                  <c:v>0</c:v>
                </c:pt>
                <c:pt idx="1309">
                  <c:v>0</c:v>
                </c:pt>
                <c:pt idx="1310">
                  <c:v>0</c:v>
                </c:pt>
                <c:pt idx="1311">
                  <c:v>0</c:v>
                </c:pt>
                <c:pt idx="1312">
                  <c:v>0</c:v>
                </c:pt>
                <c:pt idx="1313">
                  <c:v>0</c:v>
                </c:pt>
                <c:pt idx="1314">
                  <c:v>0</c:v>
                </c:pt>
                <c:pt idx="1315">
                  <c:v>0</c:v>
                </c:pt>
                <c:pt idx="1316">
                  <c:v>0</c:v>
                </c:pt>
                <c:pt idx="1317">
                  <c:v>0</c:v>
                </c:pt>
                <c:pt idx="1318">
                  <c:v>0</c:v>
                </c:pt>
                <c:pt idx="1319">
                  <c:v>0</c:v>
                </c:pt>
                <c:pt idx="1320">
                  <c:v>0</c:v>
                </c:pt>
                <c:pt idx="1321">
                  <c:v>0</c:v>
                </c:pt>
                <c:pt idx="1322">
                  <c:v>0</c:v>
                </c:pt>
                <c:pt idx="1323">
                  <c:v>0</c:v>
                </c:pt>
                <c:pt idx="1324">
                  <c:v>0</c:v>
                </c:pt>
                <c:pt idx="1325">
                  <c:v>0</c:v>
                </c:pt>
                <c:pt idx="1326">
                  <c:v>0</c:v>
                </c:pt>
                <c:pt idx="1327">
                  <c:v>0</c:v>
                </c:pt>
                <c:pt idx="1328">
                  <c:v>0</c:v>
                </c:pt>
                <c:pt idx="1329">
                  <c:v>0</c:v>
                </c:pt>
                <c:pt idx="1330">
                  <c:v>0</c:v>
                </c:pt>
                <c:pt idx="1331">
                  <c:v>0</c:v>
                </c:pt>
                <c:pt idx="1332">
                  <c:v>0</c:v>
                </c:pt>
                <c:pt idx="1333">
                  <c:v>0</c:v>
                </c:pt>
                <c:pt idx="1334">
                  <c:v>0</c:v>
                </c:pt>
                <c:pt idx="1335">
                  <c:v>0</c:v>
                </c:pt>
                <c:pt idx="1336">
                  <c:v>0</c:v>
                </c:pt>
                <c:pt idx="1337">
                  <c:v>0</c:v>
                </c:pt>
                <c:pt idx="1338">
                  <c:v>0</c:v>
                </c:pt>
                <c:pt idx="1339">
                  <c:v>0</c:v>
                </c:pt>
                <c:pt idx="1340">
                  <c:v>0</c:v>
                </c:pt>
                <c:pt idx="1341">
                  <c:v>0</c:v>
                </c:pt>
                <c:pt idx="1342">
                  <c:v>0</c:v>
                </c:pt>
                <c:pt idx="1343">
                  <c:v>0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</c:v>
                </c:pt>
                <c:pt idx="1348">
                  <c:v>0</c:v>
                </c:pt>
                <c:pt idx="1349">
                  <c:v>0</c:v>
                </c:pt>
                <c:pt idx="1350">
                  <c:v>0</c:v>
                </c:pt>
                <c:pt idx="1351">
                  <c:v>0</c:v>
                </c:pt>
                <c:pt idx="1352">
                  <c:v>0</c:v>
                </c:pt>
                <c:pt idx="1353">
                  <c:v>0</c:v>
                </c:pt>
                <c:pt idx="1354">
                  <c:v>0</c:v>
                </c:pt>
                <c:pt idx="1355">
                  <c:v>0</c:v>
                </c:pt>
                <c:pt idx="1356">
                  <c:v>0</c:v>
                </c:pt>
                <c:pt idx="1357">
                  <c:v>0</c:v>
                </c:pt>
                <c:pt idx="1358">
                  <c:v>0</c:v>
                </c:pt>
                <c:pt idx="1359">
                  <c:v>0</c:v>
                </c:pt>
                <c:pt idx="1360">
                  <c:v>0</c:v>
                </c:pt>
                <c:pt idx="1361">
                  <c:v>0</c:v>
                </c:pt>
                <c:pt idx="1362">
                  <c:v>0</c:v>
                </c:pt>
                <c:pt idx="1363">
                  <c:v>0</c:v>
                </c:pt>
                <c:pt idx="1364">
                  <c:v>0</c:v>
                </c:pt>
                <c:pt idx="1365">
                  <c:v>0</c:v>
                </c:pt>
                <c:pt idx="1366">
                  <c:v>0</c:v>
                </c:pt>
                <c:pt idx="1367">
                  <c:v>0</c:v>
                </c:pt>
                <c:pt idx="1368">
                  <c:v>0</c:v>
                </c:pt>
                <c:pt idx="1369">
                  <c:v>0</c:v>
                </c:pt>
                <c:pt idx="1370">
                  <c:v>0</c:v>
                </c:pt>
                <c:pt idx="1371">
                  <c:v>0</c:v>
                </c:pt>
                <c:pt idx="1372">
                  <c:v>0</c:v>
                </c:pt>
                <c:pt idx="1373">
                  <c:v>0</c:v>
                </c:pt>
                <c:pt idx="1374">
                  <c:v>0</c:v>
                </c:pt>
                <c:pt idx="1375">
                  <c:v>0</c:v>
                </c:pt>
                <c:pt idx="1376">
                  <c:v>0</c:v>
                </c:pt>
                <c:pt idx="1377">
                  <c:v>0</c:v>
                </c:pt>
                <c:pt idx="1378">
                  <c:v>0</c:v>
                </c:pt>
                <c:pt idx="1379">
                  <c:v>0</c:v>
                </c:pt>
                <c:pt idx="1380">
                  <c:v>0</c:v>
                </c:pt>
                <c:pt idx="1381">
                  <c:v>0</c:v>
                </c:pt>
                <c:pt idx="1382">
                  <c:v>0</c:v>
                </c:pt>
                <c:pt idx="1383">
                  <c:v>0</c:v>
                </c:pt>
                <c:pt idx="1384">
                  <c:v>0</c:v>
                </c:pt>
                <c:pt idx="1385">
                  <c:v>0</c:v>
                </c:pt>
                <c:pt idx="1386">
                  <c:v>0</c:v>
                </c:pt>
                <c:pt idx="1387">
                  <c:v>0</c:v>
                </c:pt>
                <c:pt idx="1388">
                  <c:v>0</c:v>
                </c:pt>
                <c:pt idx="1389">
                  <c:v>0</c:v>
                </c:pt>
                <c:pt idx="1390">
                  <c:v>0</c:v>
                </c:pt>
                <c:pt idx="1391">
                  <c:v>0</c:v>
                </c:pt>
                <c:pt idx="1392">
                  <c:v>0</c:v>
                </c:pt>
                <c:pt idx="1393">
                  <c:v>0</c:v>
                </c:pt>
                <c:pt idx="1394">
                  <c:v>0</c:v>
                </c:pt>
                <c:pt idx="1395">
                  <c:v>0</c:v>
                </c:pt>
                <c:pt idx="1396">
                  <c:v>0</c:v>
                </c:pt>
                <c:pt idx="1397">
                  <c:v>0</c:v>
                </c:pt>
                <c:pt idx="1398">
                  <c:v>0</c:v>
                </c:pt>
                <c:pt idx="1399">
                  <c:v>0</c:v>
                </c:pt>
                <c:pt idx="1400">
                  <c:v>0</c:v>
                </c:pt>
                <c:pt idx="1401">
                  <c:v>0</c:v>
                </c:pt>
                <c:pt idx="1402">
                  <c:v>0</c:v>
                </c:pt>
                <c:pt idx="1403">
                  <c:v>0</c:v>
                </c:pt>
                <c:pt idx="1404">
                  <c:v>0</c:v>
                </c:pt>
                <c:pt idx="1405">
                  <c:v>0</c:v>
                </c:pt>
                <c:pt idx="1406">
                  <c:v>0</c:v>
                </c:pt>
                <c:pt idx="1407">
                  <c:v>0</c:v>
                </c:pt>
                <c:pt idx="1408">
                  <c:v>0</c:v>
                </c:pt>
                <c:pt idx="1409">
                  <c:v>0</c:v>
                </c:pt>
                <c:pt idx="1410">
                  <c:v>0</c:v>
                </c:pt>
                <c:pt idx="1411">
                  <c:v>0</c:v>
                </c:pt>
                <c:pt idx="1412">
                  <c:v>0</c:v>
                </c:pt>
                <c:pt idx="1413">
                  <c:v>0</c:v>
                </c:pt>
                <c:pt idx="1414">
                  <c:v>0</c:v>
                </c:pt>
                <c:pt idx="1415">
                  <c:v>0</c:v>
                </c:pt>
                <c:pt idx="1416">
                  <c:v>0</c:v>
                </c:pt>
                <c:pt idx="1417">
                  <c:v>0</c:v>
                </c:pt>
                <c:pt idx="1418">
                  <c:v>0</c:v>
                </c:pt>
                <c:pt idx="1419">
                  <c:v>0</c:v>
                </c:pt>
                <c:pt idx="1420">
                  <c:v>0</c:v>
                </c:pt>
                <c:pt idx="1421">
                  <c:v>0</c:v>
                </c:pt>
                <c:pt idx="1422">
                  <c:v>0</c:v>
                </c:pt>
                <c:pt idx="1423">
                  <c:v>0</c:v>
                </c:pt>
                <c:pt idx="1424">
                  <c:v>0</c:v>
                </c:pt>
                <c:pt idx="1425">
                  <c:v>0</c:v>
                </c:pt>
                <c:pt idx="1426">
                  <c:v>0</c:v>
                </c:pt>
                <c:pt idx="1427">
                  <c:v>0</c:v>
                </c:pt>
                <c:pt idx="1428">
                  <c:v>0</c:v>
                </c:pt>
                <c:pt idx="1429">
                  <c:v>0</c:v>
                </c:pt>
                <c:pt idx="1430">
                  <c:v>0</c:v>
                </c:pt>
                <c:pt idx="1431">
                  <c:v>0</c:v>
                </c:pt>
                <c:pt idx="1432">
                  <c:v>0</c:v>
                </c:pt>
                <c:pt idx="1433">
                  <c:v>0</c:v>
                </c:pt>
                <c:pt idx="1434">
                  <c:v>0</c:v>
                </c:pt>
                <c:pt idx="1435">
                  <c:v>0</c:v>
                </c:pt>
                <c:pt idx="1436">
                  <c:v>0</c:v>
                </c:pt>
                <c:pt idx="1437">
                  <c:v>0</c:v>
                </c:pt>
                <c:pt idx="1438">
                  <c:v>0</c:v>
                </c:pt>
                <c:pt idx="1439">
                  <c:v>0</c:v>
                </c:pt>
                <c:pt idx="1440">
                  <c:v>0</c:v>
                </c:pt>
                <c:pt idx="1441">
                  <c:v>0</c:v>
                </c:pt>
                <c:pt idx="1442">
                  <c:v>0</c:v>
                </c:pt>
                <c:pt idx="1443">
                  <c:v>0</c:v>
                </c:pt>
                <c:pt idx="1444">
                  <c:v>0</c:v>
                </c:pt>
                <c:pt idx="1445">
                  <c:v>0</c:v>
                </c:pt>
                <c:pt idx="1446">
                  <c:v>0</c:v>
                </c:pt>
                <c:pt idx="1447">
                  <c:v>0</c:v>
                </c:pt>
                <c:pt idx="1448">
                  <c:v>0</c:v>
                </c:pt>
                <c:pt idx="1449">
                  <c:v>0</c:v>
                </c:pt>
                <c:pt idx="1450">
                  <c:v>0</c:v>
                </c:pt>
                <c:pt idx="1451">
                  <c:v>0</c:v>
                </c:pt>
                <c:pt idx="1452">
                  <c:v>0</c:v>
                </c:pt>
                <c:pt idx="1453">
                  <c:v>0</c:v>
                </c:pt>
                <c:pt idx="1454">
                  <c:v>0</c:v>
                </c:pt>
                <c:pt idx="1455">
                  <c:v>0</c:v>
                </c:pt>
                <c:pt idx="1456">
                  <c:v>0</c:v>
                </c:pt>
                <c:pt idx="1457">
                  <c:v>0</c:v>
                </c:pt>
                <c:pt idx="1458">
                  <c:v>0</c:v>
                </c:pt>
                <c:pt idx="1459">
                  <c:v>0</c:v>
                </c:pt>
                <c:pt idx="1460">
                  <c:v>0</c:v>
                </c:pt>
                <c:pt idx="1461">
                  <c:v>0</c:v>
                </c:pt>
                <c:pt idx="1462">
                  <c:v>0</c:v>
                </c:pt>
                <c:pt idx="1463">
                  <c:v>0</c:v>
                </c:pt>
                <c:pt idx="1464">
                  <c:v>0</c:v>
                </c:pt>
                <c:pt idx="1465">
                  <c:v>0</c:v>
                </c:pt>
                <c:pt idx="1466">
                  <c:v>0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</c:v>
                </c:pt>
                <c:pt idx="1472">
                  <c:v>0</c:v>
                </c:pt>
                <c:pt idx="1473">
                  <c:v>0</c:v>
                </c:pt>
                <c:pt idx="1474">
                  <c:v>0</c:v>
                </c:pt>
                <c:pt idx="1475">
                  <c:v>0</c:v>
                </c:pt>
                <c:pt idx="1476">
                  <c:v>0</c:v>
                </c:pt>
                <c:pt idx="1477">
                  <c:v>0</c:v>
                </c:pt>
                <c:pt idx="1478">
                  <c:v>0</c:v>
                </c:pt>
                <c:pt idx="1479">
                  <c:v>0</c:v>
                </c:pt>
                <c:pt idx="1480">
                  <c:v>0</c:v>
                </c:pt>
                <c:pt idx="1481">
                  <c:v>0</c:v>
                </c:pt>
                <c:pt idx="1482">
                  <c:v>0</c:v>
                </c:pt>
                <c:pt idx="1483">
                  <c:v>0</c:v>
                </c:pt>
                <c:pt idx="1484">
                  <c:v>0</c:v>
                </c:pt>
                <c:pt idx="1485">
                  <c:v>0</c:v>
                </c:pt>
                <c:pt idx="1486">
                  <c:v>0</c:v>
                </c:pt>
                <c:pt idx="1487">
                  <c:v>0</c:v>
                </c:pt>
                <c:pt idx="1488">
                  <c:v>0</c:v>
                </c:pt>
                <c:pt idx="1489">
                  <c:v>0</c:v>
                </c:pt>
                <c:pt idx="1490">
                  <c:v>0</c:v>
                </c:pt>
                <c:pt idx="1491">
                  <c:v>0</c:v>
                </c:pt>
                <c:pt idx="1492">
                  <c:v>0</c:v>
                </c:pt>
                <c:pt idx="1493">
                  <c:v>0</c:v>
                </c:pt>
                <c:pt idx="1494">
                  <c:v>0</c:v>
                </c:pt>
                <c:pt idx="1495">
                  <c:v>0</c:v>
                </c:pt>
                <c:pt idx="1496">
                  <c:v>0</c:v>
                </c:pt>
                <c:pt idx="1497">
                  <c:v>0</c:v>
                </c:pt>
                <c:pt idx="1498">
                  <c:v>0</c:v>
                </c:pt>
                <c:pt idx="1499">
                  <c:v>0</c:v>
                </c:pt>
                <c:pt idx="1500">
                  <c:v>0</c:v>
                </c:pt>
                <c:pt idx="1501">
                  <c:v>0</c:v>
                </c:pt>
                <c:pt idx="1502">
                  <c:v>0</c:v>
                </c:pt>
                <c:pt idx="1503">
                  <c:v>0</c:v>
                </c:pt>
                <c:pt idx="1504">
                  <c:v>0</c:v>
                </c:pt>
                <c:pt idx="1505">
                  <c:v>0</c:v>
                </c:pt>
                <c:pt idx="1506">
                  <c:v>0</c:v>
                </c:pt>
                <c:pt idx="1507">
                  <c:v>0</c:v>
                </c:pt>
                <c:pt idx="1508">
                  <c:v>0</c:v>
                </c:pt>
                <c:pt idx="1509">
                  <c:v>0</c:v>
                </c:pt>
                <c:pt idx="1510">
                  <c:v>0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</c:v>
                </c:pt>
                <c:pt idx="1518">
                  <c:v>0</c:v>
                </c:pt>
                <c:pt idx="1519">
                  <c:v>0</c:v>
                </c:pt>
                <c:pt idx="1520">
                  <c:v>0</c:v>
                </c:pt>
                <c:pt idx="1521">
                  <c:v>0</c:v>
                </c:pt>
                <c:pt idx="1522">
                  <c:v>0</c:v>
                </c:pt>
                <c:pt idx="1523">
                  <c:v>0</c:v>
                </c:pt>
                <c:pt idx="1524">
                  <c:v>0</c:v>
                </c:pt>
                <c:pt idx="1525">
                  <c:v>0</c:v>
                </c:pt>
                <c:pt idx="1526">
                  <c:v>0</c:v>
                </c:pt>
                <c:pt idx="1527">
                  <c:v>0</c:v>
                </c:pt>
                <c:pt idx="1528">
                  <c:v>0</c:v>
                </c:pt>
                <c:pt idx="1529">
                  <c:v>0</c:v>
                </c:pt>
                <c:pt idx="1530">
                  <c:v>0</c:v>
                </c:pt>
                <c:pt idx="1531">
                  <c:v>0</c:v>
                </c:pt>
                <c:pt idx="1532">
                  <c:v>0</c:v>
                </c:pt>
                <c:pt idx="1533">
                  <c:v>0</c:v>
                </c:pt>
                <c:pt idx="1534">
                  <c:v>0</c:v>
                </c:pt>
                <c:pt idx="1535">
                  <c:v>0</c:v>
                </c:pt>
                <c:pt idx="1536">
                  <c:v>0</c:v>
                </c:pt>
                <c:pt idx="1537">
                  <c:v>0</c:v>
                </c:pt>
                <c:pt idx="1538">
                  <c:v>0</c:v>
                </c:pt>
                <c:pt idx="1539">
                  <c:v>0</c:v>
                </c:pt>
                <c:pt idx="1540">
                  <c:v>0</c:v>
                </c:pt>
                <c:pt idx="1541">
                  <c:v>0</c:v>
                </c:pt>
                <c:pt idx="1542">
                  <c:v>0</c:v>
                </c:pt>
                <c:pt idx="1543">
                  <c:v>0</c:v>
                </c:pt>
                <c:pt idx="1544">
                  <c:v>0</c:v>
                </c:pt>
                <c:pt idx="1545">
                  <c:v>0</c:v>
                </c:pt>
                <c:pt idx="1546">
                  <c:v>0</c:v>
                </c:pt>
                <c:pt idx="1547">
                  <c:v>0</c:v>
                </c:pt>
                <c:pt idx="1548">
                  <c:v>0</c:v>
                </c:pt>
                <c:pt idx="1549">
                  <c:v>0</c:v>
                </c:pt>
                <c:pt idx="1550">
                  <c:v>0</c:v>
                </c:pt>
                <c:pt idx="1551">
                  <c:v>0</c:v>
                </c:pt>
                <c:pt idx="1552">
                  <c:v>0</c:v>
                </c:pt>
                <c:pt idx="1553">
                  <c:v>0</c:v>
                </c:pt>
                <c:pt idx="1554">
                  <c:v>0</c:v>
                </c:pt>
                <c:pt idx="1555">
                  <c:v>0</c:v>
                </c:pt>
                <c:pt idx="1556">
                  <c:v>0</c:v>
                </c:pt>
                <c:pt idx="1557">
                  <c:v>0</c:v>
                </c:pt>
                <c:pt idx="1558">
                  <c:v>0</c:v>
                </c:pt>
                <c:pt idx="1559">
                  <c:v>0</c:v>
                </c:pt>
                <c:pt idx="1560">
                  <c:v>0</c:v>
                </c:pt>
                <c:pt idx="1561">
                  <c:v>0</c:v>
                </c:pt>
                <c:pt idx="1562">
                  <c:v>0</c:v>
                </c:pt>
                <c:pt idx="1563">
                  <c:v>0</c:v>
                </c:pt>
                <c:pt idx="1564">
                  <c:v>0</c:v>
                </c:pt>
                <c:pt idx="1565">
                  <c:v>0</c:v>
                </c:pt>
                <c:pt idx="1566">
                  <c:v>0</c:v>
                </c:pt>
                <c:pt idx="1567">
                  <c:v>0</c:v>
                </c:pt>
                <c:pt idx="1568">
                  <c:v>0</c:v>
                </c:pt>
                <c:pt idx="1569">
                  <c:v>0</c:v>
                </c:pt>
                <c:pt idx="1570">
                  <c:v>0</c:v>
                </c:pt>
                <c:pt idx="1571">
                  <c:v>0</c:v>
                </c:pt>
                <c:pt idx="1572">
                  <c:v>0</c:v>
                </c:pt>
                <c:pt idx="1573">
                  <c:v>0</c:v>
                </c:pt>
                <c:pt idx="1574">
                  <c:v>0</c:v>
                </c:pt>
                <c:pt idx="1575">
                  <c:v>0</c:v>
                </c:pt>
                <c:pt idx="1576">
                  <c:v>0</c:v>
                </c:pt>
                <c:pt idx="1577">
                  <c:v>0</c:v>
                </c:pt>
                <c:pt idx="1578">
                  <c:v>0</c:v>
                </c:pt>
                <c:pt idx="1579">
                  <c:v>0</c:v>
                </c:pt>
                <c:pt idx="1580">
                  <c:v>0</c:v>
                </c:pt>
                <c:pt idx="1581">
                  <c:v>0</c:v>
                </c:pt>
                <c:pt idx="1582">
                  <c:v>0</c:v>
                </c:pt>
                <c:pt idx="1583">
                  <c:v>0</c:v>
                </c:pt>
                <c:pt idx="1584">
                  <c:v>0</c:v>
                </c:pt>
                <c:pt idx="1585">
                  <c:v>0</c:v>
                </c:pt>
                <c:pt idx="1586">
                  <c:v>0</c:v>
                </c:pt>
                <c:pt idx="1587">
                  <c:v>0</c:v>
                </c:pt>
                <c:pt idx="1588">
                  <c:v>0</c:v>
                </c:pt>
                <c:pt idx="1589">
                  <c:v>0</c:v>
                </c:pt>
                <c:pt idx="1590">
                  <c:v>0</c:v>
                </c:pt>
                <c:pt idx="1591">
                  <c:v>0</c:v>
                </c:pt>
                <c:pt idx="1592">
                  <c:v>0</c:v>
                </c:pt>
                <c:pt idx="1593">
                  <c:v>0</c:v>
                </c:pt>
                <c:pt idx="1594">
                  <c:v>0</c:v>
                </c:pt>
                <c:pt idx="1595">
                  <c:v>0</c:v>
                </c:pt>
                <c:pt idx="1596">
                  <c:v>0</c:v>
                </c:pt>
                <c:pt idx="1597">
                  <c:v>0</c:v>
                </c:pt>
                <c:pt idx="1598">
                  <c:v>0</c:v>
                </c:pt>
                <c:pt idx="1599">
                  <c:v>0</c:v>
                </c:pt>
                <c:pt idx="1600">
                  <c:v>0</c:v>
                </c:pt>
                <c:pt idx="1601">
                  <c:v>0</c:v>
                </c:pt>
                <c:pt idx="1602">
                  <c:v>0</c:v>
                </c:pt>
                <c:pt idx="1603">
                  <c:v>0</c:v>
                </c:pt>
                <c:pt idx="1604">
                  <c:v>0</c:v>
                </c:pt>
                <c:pt idx="1605">
                  <c:v>0</c:v>
                </c:pt>
                <c:pt idx="1606">
                  <c:v>0</c:v>
                </c:pt>
                <c:pt idx="1607">
                  <c:v>0</c:v>
                </c:pt>
                <c:pt idx="1608">
                  <c:v>0</c:v>
                </c:pt>
                <c:pt idx="1609">
                  <c:v>0</c:v>
                </c:pt>
                <c:pt idx="1610">
                  <c:v>0</c:v>
                </c:pt>
                <c:pt idx="1611">
                  <c:v>0</c:v>
                </c:pt>
                <c:pt idx="1612">
                  <c:v>0</c:v>
                </c:pt>
                <c:pt idx="1613">
                  <c:v>0</c:v>
                </c:pt>
                <c:pt idx="1614">
                  <c:v>0</c:v>
                </c:pt>
                <c:pt idx="1615">
                  <c:v>0</c:v>
                </c:pt>
                <c:pt idx="1616">
                  <c:v>0</c:v>
                </c:pt>
                <c:pt idx="1617">
                  <c:v>0</c:v>
                </c:pt>
                <c:pt idx="1618">
                  <c:v>0</c:v>
                </c:pt>
                <c:pt idx="1619">
                  <c:v>0</c:v>
                </c:pt>
                <c:pt idx="1620">
                  <c:v>0</c:v>
                </c:pt>
                <c:pt idx="1621">
                  <c:v>0</c:v>
                </c:pt>
                <c:pt idx="1622">
                  <c:v>0</c:v>
                </c:pt>
                <c:pt idx="1623">
                  <c:v>0</c:v>
                </c:pt>
                <c:pt idx="1624">
                  <c:v>0</c:v>
                </c:pt>
                <c:pt idx="1625">
                  <c:v>0</c:v>
                </c:pt>
                <c:pt idx="1626">
                  <c:v>0</c:v>
                </c:pt>
                <c:pt idx="1627">
                  <c:v>0</c:v>
                </c:pt>
                <c:pt idx="1628">
                  <c:v>0</c:v>
                </c:pt>
                <c:pt idx="1629">
                  <c:v>0</c:v>
                </c:pt>
                <c:pt idx="1630">
                  <c:v>0</c:v>
                </c:pt>
                <c:pt idx="1631">
                  <c:v>0</c:v>
                </c:pt>
                <c:pt idx="1632">
                  <c:v>0</c:v>
                </c:pt>
                <c:pt idx="1633">
                  <c:v>0</c:v>
                </c:pt>
                <c:pt idx="1634">
                  <c:v>0</c:v>
                </c:pt>
                <c:pt idx="1635">
                  <c:v>0</c:v>
                </c:pt>
                <c:pt idx="1636">
                  <c:v>0</c:v>
                </c:pt>
                <c:pt idx="1637">
                  <c:v>0</c:v>
                </c:pt>
                <c:pt idx="1638">
                  <c:v>0</c:v>
                </c:pt>
                <c:pt idx="1639">
                  <c:v>0</c:v>
                </c:pt>
                <c:pt idx="1640">
                  <c:v>0</c:v>
                </c:pt>
                <c:pt idx="1641">
                  <c:v>0</c:v>
                </c:pt>
                <c:pt idx="1642">
                  <c:v>0</c:v>
                </c:pt>
                <c:pt idx="1643">
                  <c:v>0</c:v>
                </c:pt>
                <c:pt idx="1644">
                  <c:v>0</c:v>
                </c:pt>
                <c:pt idx="1645">
                  <c:v>0</c:v>
                </c:pt>
                <c:pt idx="1646">
                  <c:v>0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</c:v>
                </c:pt>
                <c:pt idx="1652">
                  <c:v>0</c:v>
                </c:pt>
                <c:pt idx="1653">
                  <c:v>0</c:v>
                </c:pt>
                <c:pt idx="1654">
                  <c:v>0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</c:v>
                </c:pt>
                <c:pt idx="1660">
                  <c:v>0</c:v>
                </c:pt>
                <c:pt idx="1661">
                  <c:v>0</c:v>
                </c:pt>
                <c:pt idx="1662">
                  <c:v>0</c:v>
                </c:pt>
                <c:pt idx="1663">
                  <c:v>0</c:v>
                </c:pt>
                <c:pt idx="1664">
                  <c:v>0</c:v>
                </c:pt>
                <c:pt idx="1665">
                  <c:v>0</c:v>
                </c:pt>
                <c:pt idx="1666">
                  <c:v>0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0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</c:v>
                </c:pt>
                <c:pt idx="1677">
                  <c:v>0</c:v>
                </c:pt>
                <c:pt idx="1678">
                  <c:v>0</c:v>
                </c:pt>
                <c:pt idx="1679">
                  <c:v>0</c:v>
                </c:pt>
                <c:pt idx="1680">
                  <c:v>0</c:v>
                </c:pt>
                <c:pt idx="1681">
                  <c:v>0</c:v>
                </c:pt>
                <c:pt idx="1682">
                  <c:v>0</c:v>
                </c:pt>
                <c:pt idx="1683">
                  <c:v>0</c:v>
                </c:pt>
                <c:pt idx="1684">
                  <c:v>0</c:v>
                </c:pt>
                <c:pt idx="1685">
                  <c:v>0</c:v>
                </c:pt>
                <c:pt idx="1686">
                  <c:v>0</c:v>
                </c:pt>
                <c:pt idx="1687">
                  <c:v>0</c:v>
                </c:pt>
                <c:pt idx="1688">
                  <c:v>0</c:v>
                </c:pt>
                <c:pt idx="1689">
                  <c:v>0</c:v>
                </c:pt>
                <c:pt idx="1690">
                  <c:v>0</c:v>
                </c:pt>
                <c:pt idx="1691">
                  <c:v>0</c:v>
                </c:pt>
                <c:pt idx="1692">
                  <c:v>0</c:v>
                </c:pt>
                <c:pt idx="1693">
                  <c:v>0</c:v>
                </c:pt>
                <c:pt idx="1694">
                  <c:v>0</c:v>
                </c:pt>
                <c:pt idx="1695">
                  <c:v>0</c:v>
                </c:pt>
                <c:pt idx="1696">
                  <c:v>0</c:v>
                </c:pt>
                <c:pt idx="1697">
                  <c:v>0</c:v>
                </c:pt>
                <c:pt idx="1698">
                  <c:v>0</c:v>
                </c:pt>
                <c:pt idx="1699">
                  <c:v>0</c:v>
                </c:pt>
                <c:pt idx="1700">
                  <c:v>0</c:v>
                </c:pt>
                <c:pt idx="1701">
                  <c:v>0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</c:v>
                </c:pt>
                <c:pt idx="1707">
                  <c:v>0</c:v>
                </c:pt>
                <c:pt idx="1708">
                  <c:v>0</c:v>
                </c:pt>
                <c:pt idx="1709">
                  <c:v>0</c:v>
                </c:pt>
                <c:pt idx="1710">
                  <c:v>0</c:v>
                </c:pt>
                <c:pt idx="1711">
                  <c:v>0</c:v>
                </c:pt>
                <c:pt idx="1712">
                  <c:v>0</c:v>
                </c:pt>
                <c:pt idx="1713">
                  <c:v>0</c:v>
                </c:pt>
                <c:pt idx="1714">
                  <c:v>0</c:v>
                </c:pt>
                <c:pt idx="1715">
                  <c:v>0</c:v>
                </c:pt>
                <c:pt idx="1716">
                  <c:v>0</c:v>
                </c:pt>
                <c:pt idx="1717">
                  <c:v>0</c:v>
                </c:pt>
                <c:pt idx="1718">
                  <c:v>0</c:v>
                </c:pt>
                <c:pt idx="1719">
                  <c:v>0</c:v>
                </c:pt>
                <c:pt idx="1720">
                  <c:v>0</c:v>
                </c:pt>
                <c:pt idx="1721">
                  <c:v>0</c:v>
                </c:pt>
                <c:pt idx="1722">
                  <c:v>0</c:v>
                </c:pt>
                <c:pt idx="1723">
                  <c:v>0</c:v>
                </c:pt>
                <c:pt idx="1724">
                  <c:v>0</c:v>
                </c:pt>
                <c:pt idx="1725">
                  <c:v>0</c:v>
                </c:pt>
                <c:pt idx="1726">
                  <c:v>0</c:v>
                </c:pt>
                <c:pt idx="1727">
                  <c:v>0</c:v>
                </c:pt>
                <c:pt idx="1728">
                  <c:v>0</c:v>
                </c:pt>
                <c:pt idx="1729">
                  <c:v>0</c:v>
                </c:pt>
                <c:pt idx="1730">
                  <c:v>0</c:v>
                </c:pt>
                <c:pt idx="1731">
                  <c:v>0</c:v>
                </c:pt>
                <c:pt idx="1732">
                  <c:v>0</c:v>
                </c:pt>
                <c:pt idx="1733">
                  <c:v>0</c:v>
                </c:pt>
                <c:pt idx="1734">
                  <c:v>0</c:v>
                </c:pt>
                <c:pt idx="1735">
                  <c:v>0</c:v>
                </c:pt>
                <c:pt idx="1736">
                  <c:v>0</c:v>
                </c:pt>
                <c:pt idx="1737">
                  <c:v>0</c:v>
                </c:pt>
                <c:pt idx="1738">
                  <c:v>0</c:v>
                </c:pt>
                <c:pt idx="1739">
                  <c:v>0</c:v>
                </c:pt>
                <c:pt idx="1740">
                  <c:v>0</c:v>
                </c:pt>
                <c:pt idx="1741">
                  <c:v>0</c:v>
                </c:pt>
                <c:pt idx="1742">
                  <c:v>0</c:v>
                </c:pt>
                <c:pt idx="1743">
                  <c:v>0</c:v>
                </c:pt>
                <c:pt idx="1744">
                  <c:v>0</c:v>
                </c:pt>
                <c:pt idx="1745">
                  <c:v>0</c:v>
                </c:pt>
                <c:pt idx="1746">
                  <c:v>0</c:v>
                </c:pt>
                <c:pt idx="1747">
                  <c:v>0</c:v>
                </c:pt>
                <c:pt idx="1748">
                  <c:v>0</c:v>
                </c:pt>
                <c:pt idx="1749">
                  <c:v>0</c:v>
                </c:pt>
                <c:pt idx="1750">
                  <c:v>0</c:v>
                </c:pt>
                <c:pt idx="1751">
                  <c:v>0</c:v>
                </c:pt>
                <c:pt idx="1752">
                  <c:v>0</c:v>
                </c:pt>
                <c:pt idx="1753">
                  <c:v>0</c:v>
                </c:pt>
                <c:pt idx="1754">
                  <c:v>0</c:v>
                </c:pt>
                <c:pt idx="1755">
                  <c:v>0</c:v>
                </c:pt>
                <c:pt idx="1756">
                  <c:v>0</c:v>
                </c:pt>
                <c:pt idx="1757">
                  <c:v>0</c:v>
                </c:pt>
                <c:pt idx="1758">
                  <c:v>0</c:v>
                </c:pt>
                <c:pt idx="1759">
                  <c:v>0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</c:v>
                </c:pt>
                <c:pt idx="1765">
                  <c:v>0</c:v>
                </c:pt>
                <c:pt idx="1766">
                  <c:v>0</c:v>
                </c:pt>
                <c:pt idx="1767">
                  <c:v>0</c:v>
                </c:pt>
                <c:pt idx="1768">
                  <c:v>0</c:v>
                </c:pt>
                <c:pt idx="1769">
                  <c:v>0</c:v>
                </c:pt>
                <c:pt idx="1770">
                  <c:v>0</c:v>
                </c:pt>
                <c:pt idx="1771">
                  <c:v>0</c:v>
                </c:pt>
                <c:pt idx="1772">
                  <c:v>0</c:v>
                </c:pt>
                <c:pt idx="1773">
                  <c:v>0</c:v>
                </c:pt>
                <c:pt idx="1774">
                  <c:v>0</c:v>
                </c:pt>
                <c:pt idx="1775">
                  <c:v>0</c:v>
                </c:pt>
                <c:pt idx="1776">
                  <c:v>0</c:v>
                </c:pt>
                <c:pt idx="1777">
                  <c:v>0</c:v>
                </c:pt>
                <c:pt idx="1778">
                  <c:v>0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0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</c:v>
                </c:pt>
                <c:pt idx="1800">
                  <c:v>0</c:v>
                </c:pt>
                <c:pt idx="1801">
                  <c:v>0</c:v>
                </c:pt>
                <c:pt idx="1802">
                  <c:v>0</c:v>
                </c:pt>
                <c:pt idx="1803">
                  <c:v>0</c:v>
                </c:pt>
                <c:pt idx="1804">
                  <c:v>0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</c:v>
                </c:pt>
                <c:pt idx="1831">
                  <c:v>0</c:v>
                </c:pt>
                <c:pt idx="1832">
                  <c:v>0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</c:v>
                </c:pt>
                <c:pt idx="1837">
                  <c:v>0</c:v>
                </c:pt>
                <c:pt idx="1838">
                  <c:v>0</c:v>
                </c:pt>
                <c:pt idx="1839">
                  <c:v>0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</c:v>
                </c:pt>
                <c:pt idx="1851">
                  <c:v>0</c:v>
                </c:pt>
                <c:pt idx="1852">
                  <c:v>0</c:v>
                </c:pt>
                <c:pt idx="1853">
                  <c:v>0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</c:v>
                </c:pt>
                <c:pt idx="1876">
                  <c:v>0</c:v>
                </c:pt>
                <c:pt idx="1877">
                  <c:v>0</c:v>
                </c:pt>
                <c:pt idx="1878">
                  <c:v>0</c:v>
                </c:pt>
                <c:pt idx="1879">
                  <c:v>0</c:v>
                </c:pt>
                <c:pt idx="1880">
                  <c:v>0</c:v>
                </c:pt>
                <c:pt idx="1881">
                  <c:v>0</c:v>
                </c:pt>
                <c:pt idx="1882">
                  <c:v>0</c:v>
                </c:pt>
                <c:pt idx="1883">
                  <c:v>0</c:v>
                </c:pt>
                <c:pt idx="1884">
                  <c:v>0</c:v>
                </c:pt>
                <c:pt idx="1885">
                  <c:v>0</c:v>
                </c:pt>
                <c:pt idx="1886">
                  <c:v>0</c:v>
                </c:pt>
                <c:pt idx="1887">
                  <c:v>0</c:v>
                </c:pt>
                <c:pt idx="1888">
                  <c:v>0</c:v>
                </c:pt>
                <c:pt idx="1889">
                  <c:v>0</c:v>
                </c:pt>
                <c:pt idx="1890">
                  <c:v>0</c:v>
                </c:pt>
                <c:pt idx="1891">
                  <c:v>0</c:v>
                </c:pt>
                <c:pt idx="1892">
                  <c:v>0</c:v>
                </c:pt>
                <c:pt idx="1893">
                  <c:v>0</c:v>
                </c:pt>
                <c:pt idx="1894">
                  <c:v>0</c:v>
                </c:pt>
                <c:pt idx="1895">
                  <c:v>0</c:v>
                </c:pt>
                <c:pt idx="1896">
                  <c:v>0</c:v>
                </c:pt>
                <c:pt idx="1897">
                  <c:v>0</c:v>
                </c:pt>
                <c:pt idx="1898">
                  <c:v>0</c:v>
                </c:pt>
                <c:pt idx="1899">
                  <c:v>0</c:v>
                </c:pt>
                <c:pt idx="1900">
                  <c:v>0</c:v>
                </c:pt>
                <c:pt idx="1901">
                  <c:v>0</c:v>
                </c:pt>
                <c:pt idx="1902">
                  <c:v>0</c:v>
                </c:pt>
                <c:pt idx="1903">
                  <c:v>0</c:v>
                </c:pt>
                <c:pt idx="1904">
                  <c:v>0</c:v>
                </c:pt>
                <c:pt idx="1905">
                  <c:v>0</c:v>
                </c:pt>
                <c:pt idx="1906">
                  <c:v>0</c:v>
                </c:pt>
                <c:pt idx="1907">
                  <c:v>0</c:v>
                </c:pt>
                <c:pt idx="1908">
                  <c:v>0</c:v>
                </c:pt>
                <c:pt idx="1909">
                  <c:v>0</c:v>
                </c:pt>
                <c:pt idx="1910">
                  <c:v>0</c:v>
                </c:pt>
                <c:pt idx="1911">
                  <c:v>0</c:v>
                </c:pt>
                <c:pt idx="1912">
                  <c:v>0</c:v>
                </c:pt>
                <c:pt idx="1913">
                  <c:v>0</c:v>
                </c:pt>
                <c:pt idx="1914">
                  <c:v>0</c:v>
                </c:pt>
                <c:pt idx="1915">
                  <c:v>0</c:v>
                </c:pt>
                <c:pt idx="1916">
                  <c:v>0</c:v>
                </c:pt>
                <c:pt idx="1917">
                  <c:v>0</c:v>
                </c:pt>
                <c:pt idx="1918">
                  <c:v>0</c:v>
                </c:pt>
                <c:pt idx="1919">
                  <c:v>0</c:v>
                </c:pt>
                <c:pt idx="1920">
                  <c:v>0</c:v>
                </c:pt>
                <c:pt idx="1921">
                  <c:v>0</c:v>
                </c:pt>
                <c:pt idx="1922">
                  <c:v>0</c:v>
                </c:pt>
                <c:pt idx="1923">
                  <c:v>0</c:v>
                </c:pt>
                <c:pt idx="1924">
                  <c:v>0</c:v>
                </c:pt>
                <c:pt idx="1925">
                  <c:v>0</c:v>
                </c:pt>
                <c:pt idx="1926">
                  <c:v>0</c:v>
                </c:pt>
                <c:pt idx="1927">
                  <c:v>0</c:v>
                </c:pt>
                <c:pt idx="1928">
                  <c:v>0</c:v>
                </c:pt>
                <c:pt idx="1929">
                  <c:v>0</c:v>
                </c:pt>
                <c:pt idx="1930">
                  <c:v>0</c:v>
                </c:pt>
                <c:pt idx="1931">
                  <c:v>0</c:v>
                </c:pt>
                <c:pt idx="1932">
                  <c:v>0</c:v>
                </c:pt>
                <c:pt idx="1933">
                  <c:v>0</c:v>
                </c:pt>
                <c:pt idx="1934">
                  <c:v>0</c:v>
                </c:pt>
                <c:pt idx="1935">
                  <c:v>0</c:v>
                </c:pt>
                <c:pt idx="1936">
                  <c:v>0</c:v>
                </c:pt>
                <c:pt idx="1937">
                  <c:v>0</c:v>
                </c:pt>
                <c:pt idx="1938">
                  <c:v>0</c:v>
                </c:pt>
                <c:pt idx="1939">
                  <c:v>0</c:v>
                </c:pt>
                <c:pt idx="1940">
                  <c:v>0</c:v>
                </c:pt>
                <c:pt idx="1941">
                  <c:v>0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0</c:v>
                </c:pt>
                <c:pt idx="1946">
                  <c:v>0</c:v>
                </c:pt>
                <c:pt idx="1947">
                  <c:v>0</c:v>
                </c:pt>
                <c:pt idx="1948">
                  <c:v>0</c:v>
                </c:pt>
                <c:pt idx="1949">
                  <c:v>0</c:v>
                </c:pt>
                <c:pt idx="1950">
                  <c:v>0</c:v>
                </c:pt>
                <c:pt idx="1951">
                  <c:v>0</c:v>
                </c:pt>
                <c:pt idx="1952">
                  <c:v>0</c:v>
                </c:pt>
                <c:pt idx="1953">
                  <c:v>0</c:v>
                </c:pt>
                <c:pt idx="1954">
                  <c:v>0</c:v>
                </c:pt>
                <c:pt idx="1955">
                  <c:v>0</c:v>
                </c:pt>
                <c:pt idx="1956">
                  <c:v>0</c:v>
                </c:pt>
                <c:pt idx="1957">
                  <c:v>0</c:v>
                </c:pt>
                <c:pt idx="1958">
                  <c:v>0</c:v>
                </c:pt>
                <c:pt idx="1959">
                  <c:v>0</c:v>
                </c:pt>
                <c:pt idx="1960">
                  <c:v>0</c:v>
                </c:pt>
                <c:pt idx="1961">
                  <c:v>0</c:v>
                </c:pt>
                <c:pt idx="1962">
                  <c:v>0</c:v>
                </c:pt>
                <c:pt idx="1963">
                  <c:v>0</c:v>
                </c:pt>
                <c:pt idx="1964">
                  <c:v>0</c:v>
                </c:pt>
                <c:pt idx="1965">
                  <c:v>0</c:v>
                </c:pt>
                <c:pt idx="1966">
                  <c:v>0</c:v>
                </c:pt>
                <c:pt idx="1967">
                  <c:v>0</c:v>
                </c:pt>
                <c:pt idx="1968">
                  <c:v>0</c:v>
                </c:pt>
                <c:pt idx="1969">
                  <c:v>0</c:v>
                </c:pt>
                <c:pt idx="1970">
                  <c:v>0</c:v>
                </c:pt>
                <c:pt idx="1971">
                  <c:v>0</c:v>
                </c:pt>
                <c:pt idx="1972">
                  <c:v>0</c:v>
                </c:pt>
                <c:pt idx="1973">
                  <c:v>0</c:v>
                </c:pt>
                <c:pt idx="1974">
                  <c:v>0</c:v>
                </c:pt>
                <c:pt idx="1975">
                  <c:v>0</c:v>
                </c:pt>
                <c:pt idx="1976">
                  <c:v>0</c:v>
                </c:pt>
                <c:pt idx="1977">
                  <c:v>0</c:v>
                </c:pt>
                <c:pt idx="1978">
                  <c:v>0</c:v>
                </c:pt>
                <c:pt idx="1979">
                  <c:v>0</c:v>
                </c:pt>
                <c:pt idx="1980">
                  <c:v>0</c:v>
                </c:pt>
                <c:pt idx="1981">
                  <c:v>0</c:v>
                </c:pt>
                <c:pt idx="1982">
                  <c:v>0</c:v>
                </c:pt>
                <c:pt idx="1983">
                  <c:v>0</c:v>
                </c:pt>
                <c:pt idx="1984">
                  <c:v>0</c:v>
                </c:pt>
                <c:pt idx="1985">
                  <c:v>0</c:v>
                </c:pt>
                <c:pt idx="1986">
                  <c:v>0</c:v>
                </c:pt>
                <c:pt idx="1987">
                  <c:v>0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</c:v>
                </c:pt>
                <c:pt idx="1994">
                  <c:v>0</c:v>
                </c:pt>
                <c:pt idx="1995">
                  <c:v>0</c:v>
                </c:pt>
                <c:pt idx="1996">
                  <c:v>0</c:v>
                </c:pt>
                <c:pt idx="1997">
                  <c:v>0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</c:v>
                </c:pt>
                <c:pt idx="2002">
                  <c:v>0</c:v>
                </c:pt>
                <c:pt idx="2003">
                  <c:v>0</c:v>
                </c:pt>
                <c:pt idx="2004">
                  <c:v>0</c:v>
                </c:pt>
                <c:pt idx="2005">
                  <c:v>0</c:v>
                </c:pt>
                <c:pt idx="2006">
                  <c:v>0</c:v>
                </c:pt>
                <c:pt idx="2007">
                  <c:v>0</c:v>
                </c:pt>
                <c:pt idx="2008">
                  <c:v>0</c:v>
                </c:pt>
                <c:pt idx="2009">
                  <c:v>0</c:v>
                </c:pt>
                <c:pt idx="2010">
                  <c:v>0</c:v>
                </c:pt>
                <c:pt idx="2011">
                  <c:v>0</c:v>
                </c:pt>
                <c:pt idx="2012">
                  <c:v>0</c:v>
                </c:pt>
                <c:pt idx="2013">
                  <c:v>0</c:v>
                </c:pt>
                <c:pt idx="2014">
                  <c:v>0</c:v>
                </c:pt>
                <c:pt idx="2015">
                  <c:v>0</c:v>
                </c:pt>
                <c:pt idx="2016">
                  <c:v>0</c:v>
                </c:pt>
                <c:pt idx="2017">
                  <c:v>0</c:v>
                </c:pt>
                <c:pt idx="2018">
                  <c:v>0</c:v>
                </c:pt>
                <c:pt idx="2019">
                  <c:v>0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</c:v>
                </c:pt>
                <c:pt idx="2192">
                  <c:v>0</c:v>
                </c:pt>
                <c:pt idx="2193">
                  <c:v>0</c:v>
                </c:pt>
                <c:pt idx="2194">
                  <c:v>0</c:v>
                </c:pt>
                <c:pt idx="2195">
                  <c:v>0</c:v>
                </c:pt>
                <c:pt idx="2196">
                  <c:v>0</c:v>
                </c:pt>
                <c:pt idx="2197">
                  <c:v>0</c:v>
                </c:pt>
                <c:pt idx="2198">
                  <c:v>0</c:v>
                </c:pt>
                <c:pt idx="2199">
                  <c:v>0</c:v>
                </c:pt>
                <c:pt idx="2200">
                  <c:v>0</c:v>
                </c:pt>
                <c:pt idx="2201">
                  <c:v>0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0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</c:v>
                </c:pt>
                <c:pt idx="2211">
                  <c:v>0</c:v>
                </c:pt>
                <c:pt idx="2212">
                  <c:v>0</c:v>
                </c:pt>
                <c:pt idx="2213">
                  <c:v>0</c:v>
                </c:pt>
                <c:pt idx="2214">
                  <c:v>0</c:v>
                </c:pt>
                <c:pt idx="2215">
                  <c:v>0</c:v>
                </c:pt>
                <c:pt idx="2216">
                  <c:v>0</c:v>
                </c:pt>
                <c:pt idx="2217">
                  <c:v>0</c:v>
                </c:pt>
                <c:pt idx="2218">
                  <c:v>0</c:v>
                </c:pt>
                <c:pt idx="2219">
                  <c:v>0</c:v>
                </c:pt>
                <c:pt idx="2220">
                  <c:v>0</c:v>
                </c:pt>
                <c:pt idx="2221">
                  <c:v>0</c:v>
                </c:pt>
                <c:pt idx="2222">
                  <c:v>0</c:v>
                </c:pt>
                <c:pt idx="2223">
                  <c:v>0</c:v>
                </c:pt>
                <c:pt idx="2224">
                  <c:v>0</c:v>
                </c:pt>
                <c:pt idx="2225">
                  <c:v>0</c:v>
                </c:pt>
                <c:pt idx="2226">
                  <c:v>0</c:v>
                </c:pt>
                <c:pt idx="2227">
                  <c:v>0</c:v>
                </c:pt>
                <c:pt idx="2228">
                  <c:v>0</c:v>
                </c:pt>
                <c:pt idx="2229">
                  <c:v>0</c:v>
                </c:pt>
                <c:pt idx="2230">
                  <c:v>0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</c:v>
                </c:pt>
                <c:pt idx="2237">
                  <c:v>0</c:v>
                </c:pt>
                <c:pt idx="2238">
                  <c:v>0</c:v>
                </c:pt>
                <c:pt idx="2239">
                  <c:v>0</c:v>
                </c:pt>
                <c:pt idx="2240">
                  <c:v>0</c:v>
                </c:pt>
                <c:pt idx="2241">
                  <c:v>0</c:v>
                </c:pt>
                <c:pt idx="2242">
                  <c:v>0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</c:v>
                </c:pt>
                <c:pt idx="2247">
                  <c:v>0</c:v>
                </c:pt>
                <c:pt idx="2248">
                  <c:v>0</c:v>
                </c:pt>
                <c:pt idx="2249">
                  <c:v>0</c:v>
                </c:pt>
                <c:pt idx="2250">
                  <c:v>0</c:v>
                </c:pt>
                <c:pt idx="2251">
                  <c:v>0</c:v>
                </c:pt>
                <c:pt idx="2252">
                  <c:v>0</c:v>
                </c:pt>
                <c:pt idx="2253">
                  <c:v>0</c:v>
                </c:pt>
                <c:pt idx="2254">
                  <c:v>0</c:v>
                </c:pt>
                <c:pt idx="2255">
                  <c:v>0</c:v>
                </c:pt>
                <c:pt idx="2256">
                  <c:v>0</c:v>
                </c:pt>
                <c:pt idx="2257">
                  <c:v>0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</c:v>
                </c:pt>
                <c:pt idx="2265">
                  <c:v>0</c:v>
                </c:pt>
                <c:pt idx="2266">
                  <c:v>0</c:v>
                </c:pt>
                <c:pt idx="2267">
                  <c:v>0</c:v>
                </c:pt>
                <c:pt idx="2268">
                  <c:v>0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</c:v>
                </c:pt>
                <c:pt idx="2277">
                  <c:v>0</c:v>
                </c:pt>
                <c:pt idx="2278">
                  <c:v>0</c:v>
                </c:pt>
                <c:pt idx="2279">
                  <c:v>0</c:v>
                </c:pt>
                <c:pt idx="2280">
                  <c:v>0</c:v>
                </c:pt>
                <c:pt idx="2281">
                  <c:v>0</c:v>
                </c:pt>
                <c:pt idx="2282">
                  <c:v>0</c:v>
                </c:pt>
                <c:pt idx="2283">
                  <c:v>0</c:v>
                </c:pt>
                <c:pt idx="2284">
                  <c:v>0</c:v>
                </c:pt>
                <c:pt idx="2285">
                  <c:v>0</c:v>
                </c:pt>
                <c:pt idx="2286">
                  <c:v>0</c:v>
                </c:pt>
                <c:pt idx="2287">
                  <c:v>0</c:v>
                </c:pt>
                <c:pt idx="2288">
                  <c:v>0</c:v>
                </c:pt>
                <c:pt idx="2289">
                  <c:v>0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0</c:v>
                </c:pt>
                <c:pt idx="2295">
                  <c:v>0</c:v>
                </c:pt>
                <c:pt idx="2296">
                  <c:v>0</c:v>
                </c:pt>
                <c:pt idx="2297">
                  <c:v>0</c:v>
                </c:pt>
                <c:pt idx="2298">
                  <c:v>0</c:v>
                </c:pt>
                <c:pt idx="2299">
                  <c:v>0</c:v>
                </c:pt>
                <c:pt idx="2300">
                  <c:v>0</c:v>
                </c:pt>
                <c:pt idx="2301">
                  <c:v>0</c:v>
                </c:pt>
                <c:pt idx="2302">
                  <c:v>0</c:v>
                </c:pt>
                <c:pt idx="2303">
                  <c:v>0</c:v>
                </c:pt>
                <c:pt idx="2304">
                  <c:v>0</c:v>
                </c:pt>
                <c:pt idx="2305">
                  <c:v>0</c:v>
                </c:pt>
                <c:pt idx="2306">
                  <c:v>0</c:v>
                </c:pt>
                <c:pt idx="2307">
                  <c:v>0</c:v>
                </c:pt>
                <c:pt idx="2308">
                  <c:v>0</c:v>
                </c:pt>
                <c:pt idx="2309">
                  <c:v>0</c:v>
                </c:pt>
                <c:pt idx="2310">
                  <c:v>0</c:v>
                </c:pt>
                <c:pt idx="2311">
                  <c:v>0</c:v>
                </c:pt>
                <c:pt idx="2312">
                  <c:v>0</c:v>
                </c:pt>
                <c:pt idx="2313">
                  <c:v>0</c:v>
                </c:pt>
                <c:pt idx="2314">
                  <c:v>0</c:v>
                </c:pt>
                <c:pt idx="2315">
                  <c:v>0</c:v>
                </c:pt>
                <c:pt idx="2316">
                  <c:v>0</c:v>
                </c:pt>
                <c:pt idx="2317">
                  <c:v>0</c:v>
                </c:pt>
                <c:pt idx="2318">
                  <c:v>0</c:v>
                </c:pt>
                <c:pt idx="2319">
                  <c:v>0</c:v>
                </c:pt>
                <c:pt idx="2320">
                  <c:v>0</c:v>
                </c:pt>
                <c:pt idx="2321">
                  <c:v>0</c:v>
                </c:pt>
                <c:pt idx="2322">
                  <c:v>0</c:v>
                </c:pt>
                <c:pt idx="2323">
                  <c:v>0</c:v>
                </c:pt>
                <c:pt idx="2324">
                  <c:v>0</c:v>
                </c:pt>
                <c:pt idx="2325">
                  <c:v>0</c:v>
                </c:pt>
                <c:pt idx="2326">
                  <c:v>0</c:v>
                </c:pt>
                <c:pt idx="2327">
                  <c:v>0</c:v>
                </c:pt>
                <c:pt idx="2328">
                  <c:v>0</c:v>
                </c:pt>
                <c:pt idx="2329">
                  <c:v>0</c:v>
                </c:pt>
                <c:pt idx="2330">
                  <c:v>0</c:v>
                </c:pt>
                <c:pt idx="2331">
                  <c:v>0</c:v>
                </c:pt>
                <c:pt idx="2332">
                  <c:v>0</c:v>
                </c:pt>
                <c:pt idx="2333">
                  <c:v>0</c:v>
                </c:pt>
                <c:pt idx="2334">
                  <c:v>0</c:v>
                </c:pt>
                <c:pt idx="2335">
                  <c:v>0</c:v>
                </c:pt>
                <c:pt idx="2336">
                  <c:v>0</c:v>
                </c:pt>
                <c:pt idx="2337">
                  <c:v>0</c:v>
                </c:pt>
                <c:pt idx="2338">
                  <c:v>0</c:v>
                </c:pt>
                <c:pt idx="2339">
                  <c:v>0</c:v>
                </c:pt>
                <c:pt idx="2340">
                  <c:v>0</c:v>
                </c:pt>
                <c:pt idx="2341">
                  <c:v>0</c:v>
                </c:pt>
                <c:pt idx="2342">
                  <c:v>0</c:v>
                </c:pt>
                <c:pt idx="2343">
                  <c:v>0</c:v>
                </c:pt>
                <c:pt idx="2344">
                  <c:v>0</c:v>
                </c:pt>
                <c:pt idx="2345">
                  <c:v>0</c:v>
                </c:pt>
                <c:pt idx="2346">
                  <c:v>0</c:v>
                </c:pt>
                <c:pt idx="2347">
                  <c:v>0</c:v>
                </c:pt>
                <c:pt idx="2348">
                  <c:v>0</c:v>
                </c:pt>
                <c:pt idx="2349">
                  <c:v>0</c:v>
                </c:pt>
                <c:pt idx="2350">
                  <c:v>0</c:v>
                </c:pt>
                <c:pt idx="2351">
                  <c:v>0</c:v>
                </c:pt>
                <c:pt idx="2352">
                  <c:v>0</c:v>
                </c:pt>
                <c:pt idx="2353">
                  <c:v>0</c:v>
                </c:pt>
                <c:pt idx="2354">
                  <c:v>0</c:v>
                </c:pt>
                <c:pt idx="2355">
                  <c:v>0</c:v>
                </c:pt>
                <c:pt idx="2356">
                  <c:v>0</c:v>
                </c:pt>
                <c:pt idx="2357">
                  <c:v>0</c:v>
                </c:pt>
                <c:pt idx="2358">
                  <c:v>0</c:v>
                </c:pt>
                <c:pt idx="2359">
                  <c:v>0</c:v>
                </c:pt>
                <c:pt idx="2360">
                  <c:v>0</c:v>
                </c:pt>
                <c:pt idx="2361">
                  <c:v>0</c:v>
                </c:pt>
                <c:pt idx="2362">
                  <c:v>0</c:v>
                </c:pt>
                <c:pt idx="2363">
                  <c:v>0</c:v>
                </c:pt>
                <c:pt idx="2364">
                  <c:v>0</c:v>
                </c:pt>
                <c:pt idx="2365">
                  <c:v>0</c:v>
                </c:pt>
                <c:pt idx="2366">
                  <c:v>0</c:v>
                </c:pt>
                <c:pt idx="2367">
                  <c:v>0</c:v>
                </c:pt>
                <c:pt idx="2368">
                  <c:v>0</c:v>
                </c:pt>
                <c:pt idx="2369">
                  <c:v>0</c:v>
                </c:pt>
                <c:pt idx="2370">
                  <c:v>0</c:v>
                </c:pt>
                <c:pt idx="2371">
                  <c:v>0</c:v>
                </c:pt>
                <c:pt idx="2372">
                  <c:v>0</c:v>
                </c:pt>
                <c:pt idx="2373">
                  <c:v>0</c:v>
                </c:pt>
                <c:pt idx="2374">
                  <c:v>0</c:v>
                </c:pt>
                <c:pt idx="2375">
                  <c:v>0</c:v>
                </c:pt>
                <c:pt idx="2376">
                  <c:v>0</c:v>
                </c:pt>
                <c:pt idx="2377">
                  <c:v>0</c:v>
                </c:pt>
                <c:pt idx="2378">
                  <c:v>0</c:v>
                </c:pt>
                <c:pt idx="2379">
                  <c:v>0</c:v>
                </c:pt>
                <c:pt idx="2380">
                  <c:v>0</c:v>
                </c:pt>
                <c:pt idx="2381">
                  <c:v>0</c:v>
                </c:pt>
                <c:pt idx="2382">
                  <c:v>0</c:v>
                </c:pt>
                <c:pt idx="2383">
                  <c:v>0</c:v>
                </c:pt>
                <c:pt idx="2384">
                  <c:v>0</c:v>
                </c:pt>
                <c:pt idx="2385">
                  <c:v>0</c:v>
                </c:pt>
                <c:pt idx="2386">
                  <c:v>0</c:v>
                </c:pt>
                <c:pt idx="2387">
                  <c:v>0</c:v>
                </c:pt>
                <c:pt idx="2388">
                  <c:v>0</c:v>
                </c:pt>
                <c:pt idx="2389">
                  <c:v>0</c:v>
                </c:pt>
                <c:pt idx="2390">
                  <c:v>0</c:v>
                </c:pt>
                <c:pt idx="2391">
                  <c:v>0</c:v>
                </c:pt>
                <c:pt idx="2392">
                  <c:v>0</c:v>
                </c:pt>
                <c:pt idx="2393">
                  <c:v>0</c:v>
                </c:pt>
                <c:pt idx="2394">
                  <c:v>0</c:v>
                </c:pt>
                <c:pt idx="2395">
                  <c:v>0</c:v>
                </c:pt>
                <c:pt idx="2396">
                  <c:v>0</c:v>
                </c:pt>
                <c:pt idx="2397">
                  <c:v>0</c:v>
                </c:pt>
                <c:pt idx="2398">
                  <c:v>0</c:v>
                </c:pt>
                <c:pt idx="2399">
                  <c:v>0</c:v>
                </c:pt>
                <c:pt idx="2400">
                  <c:v>0</c:v>
                </c:pt>
                <c:pt idx="2401">
                  <c:v>0</c:v>
                </c:pt>
                <c:pt idx="2402">
                  <c:v>0</c:v>
                </c:pt>
                <c:pt idx="2403">
                  <c:v>0</c:v>
                </c:pt>
                <c:pt idx="2404">
                  <c:v>0</c:v>
                </c:pt>
                <c:pt idx="2405">
                  <c:v>0</c:v>
                </c:pt>
                <c:pt idx="2406">
                  <c:v>0</c:v>
                </c:pt>
                <c:pt idx="2407">
                  <c:v>0</c:v>
                </c:pt>
                <c:pt idx="2408">
                  <c:v>0</c:v>
                </c:pt>
                <c:pt idx="2409">
                  <c:v>0</c:v>
                </c:pt>
                <c:pt idx="2410">
                  <c:v>0</c:v>
                </c:pt>
                <c:pt idx="2411">
                  <c:v>0</c:v>
                </c:pt>
                <c:pt idx="2412">
                  <c:v>0</c:v>
                </c:pt>
                <c:pt idx="2413">
                  <c:v>0</c:v>
                </c:pt>
                <c:pt idx="2414">
                  <c:v>0</c:v>
                </c:pt>
                <c:pt idx="2415">
                  <c:v>0</c:v>
                </c:pt>
                <c:pt idx="2416">
                  <c:v>0</c:v>
                </c:pt>
                <c:pt idx="2417">
                  <c:v>0</c:v>
                </c:pt>
                <c:pt idx="2418">
                  <c:v>0</c:v>
                </c:pt>
                <c:pt idx="2419">
                  <c:v>0</c:v>
                </c:pt>
                <c:pt idx="2420">
                  <c:v>0</c:v>
                </c:pt>
                <c:pt idx="2421">
                  <c:v>0</c:v>
                </c:pt>
                <c:pt idx="2422">
                  <c:v>0</c:v>
                </c:pt>
                <c:pt idx="2423">
                  <c:v>0</c:v>
                </c:pt>
                <c:pt idx="2424">
                  <c:v>0</c:v>
                </c:pt>
                <c:pt idx="2425">
                  <c:v>0</c:v>
                </c:pt>
                <c:pt idx="2426">
                  <c:v>0</c:v>
                </c:pt>
                <c:pt idx="2427">
                  <c:v>0</c:v>
                </c:pt>
                <c:pt idx="2428">
                  <c:v>0</c:v>
                </c:pt>
                <c:pt idx="2429">
                  <c:v>0</c:v>
                </c:pt>
                <c:pt idx="2430">
                  <c:v>0</c:v>
                </c:pt>
                <c:pt idx="2431">
                  <c:v>0</c:v>
                </c:pt>
                <c:pt idx="2432">
                  <c:v>0</c:v>
                </c:pt>
                <c:pt idx="2433">
                  <c:v>0</c:v>
                </c:pt>
                <c:pt idx="2434">
                  <c:v>0</c:v>
                </c:pt>
                <c:pt idx="2435">
                  <c:v>0</c:v>
                </c:pt>
                <c:pt idx="2436">
                  <c:v>0</c:v>
                </c:pt>
                <c:pt idx="2437">
                  <c:v>0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</c:v>
                </c:pt>
                <c:pt idx="2443">
                  <c:v>0</c:v>
                </c:pt>
                <c:pt idx="2444">
                  <c:v>0</c:v>
                </c:pt>
                <c:pt idx="2445">
                  <c:v>0</c:v>
                </c:pt>
                <c:pt idx="2446">
                  <c:v>0</c:v>
                </c:pt>
                <c:pt idx="2447">
                  <c:v>0</c:v>
                </c:pt>
                <c:pt idx="2448">
                  <c:v>0</c:v>
                </c:pt>
                <c:pt idx="2449">
                  <c:v>0</c:v>
                </c:pt>
                <c:pt idx="2450">
                  <c:v>0</c:v>
                </c:pt>
                <c:pt idx="2451">
                  <c:v>0</c:v>
                </c:pt>
                <c:pt idx="2452">
                  <c:v>0</c:v>
                </c:pt>
                <c:pt idx="2453">
                  <c:v>0</c:v>
                </c:pt>
                <c:pt idx="2454">
                  <c:v>0</c:v>
                </c:pt>
                <c:pt idx="2455">
                  <c:v>0</c:v>
                </c:pt>
                <c:pt idx="2456">
                  <c:v>0</c:v>
                </c:pt>
                <c:pt idx="2457">
                  <c:v>0</c:v>
                </c:pt>
                <c:pt idx="2458">
                  <c:v>0</c:v>
                </c:pt>
                <c:pt idx="2459">
                  <c:v>0</c:v>
                </c:pt>
                <c:pt idx="2460">
                  <c:v>0</c:v>
                </c:pt>
                <c:pt idx="2461">
                  <c:v>0</c:v>
                </c:pt>
                <c:pt idx="2462">
                  <c:v>0</c:v>
                </c:pt>
                <c:pt idx="2463">
                  <c:v>0</c:v>
                </c:pt>
                <c:pt idx="2464">
                  <c:v>0</c:v>
                </c:pt>
                <c:pt idx="2465">
                  <c:v>0</c:v>
                </c:pt>
                <c:pt idx="2466">
                  <c:v>0</c:v>
                </c:pt>
                <c:pt idx="2467">
                  <c:v>0</c:v>
                </c:pt>
                <c:pt idx="2468">
                  <c:v>0</c:v>
                </c:pt>
                <c:pt idx="2469">
                  <c:v>0</c:v>
                </c:pt>
                <c:pt idx="2470">
                  <c:v>0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0</c:v>
                </c:pt>
                <c:pt idx="2479">
                  <c:v>0</c:v>
                </c:pt>
                <c:pt idx="2480">
                  <c:v>0</c:v>
                </c:pt>
                <c:pt idx="2481">
                  <c:v>0</c:v>
                </c:pt>
                <c:pt idx="2482">
                  <c:v>0</c:v>
                </c:pt>
                <c:pt idx="2483">
                  <c:v>0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0</c:v>
                </c:pt>
                <c:pt idx="2490">
                  <c:v>0</c:v>
                </c:pt>
                <c:pt idx="2491">
                  <c:v>0</c:v>
                </c:pt>
                <c:pt idx="2492">
                  <c:v>0</c:v>
                </c:pt>
                <c:pt idx="2493">
                  <c:v>0</c:v>
                </c:pt>
                <c:pt idx="2494">
                  <c:v>0</c:v>
                </c:pt>
                <c:pt idx="2495">
                  <c:v>0</c:v>
                </c:pt>
                <c:pt idx="2496">
                  <c:v>0</c:v>
                </c:pt>
                <c:pt idx="2497">
                  <c:v>0</c:v>
                </c:pt>
                <c:pt idx="2498">
                  <c:v>0</c:v>
                </c:pt>
                <c:pt idx="2499">
                  <c:v>0</c:v>
                </c:pt>
                <c:pt idx="2500">
                  <c:v>0</c:v>
                </c:pt>
                <c:pt idx="2501">
                  <c:v>0</c:v>
                </c:pt>
                <c:pt idx="2502">
                  <c:v>0</c:v>
                </c:pt>
                <c:pt idx="2503">
                  <c:v>0</c:v>
                </c:pt>
                <c:pt idx="2504">
                  <c:v>0</c:v>
                </c:pt>
                <c:pt idx="2505">
                  <c:v>0</c:v>
                </c:pt>
                <c:pt idx="2506">
                  <c:v>0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0</c:v>
                </c:pt>
                <c:pt idx="2513">
                  <c:v>0</c:v>
                </c:pt>
                <c:pt idx="2514">
                  <c:v>0</c:v>
                </c:pt>
                <c:pt idx="2515">
                  <c:v>0</c:v>
                </c:pt>
                <c:pt idx="2516">
                  <c:v>0</c:v>
                </c:pt>
                <c:pt idx="2517">
                  <c:v>0</c:v>
                </c:pt>
                <c:pt idx="2518">
                  <c:v>0</c:v>
                </c:pt>
                <c:pt idx="2519">
                  <c:v>0</c:v>
                </c:pt>
                <c:pt idx="2520">
                  <c:v>0</c:v>
                </c:pt>
                <c:pt idx="2521">
                  <c:v>0</c:v>
                </c:pt>
                <c:pt idx="2522">
                  <c:v>0</c:v>
                </c:pt>
                <c:pt idx="2523">
                  <c:v>0</c:v>
                </c:pt>
                <c:pt idx="2524">
                  <c:v>0</c:v>
                </c:pt>
                <c:pt idx="2525">
                  <c:v>0</c:v>
                </c:pt>
                <c:pt idx="2526">
                  <c:v>0</c:v>
                </c:pt>
                <c:pt idx="2527">
                  <c:v>0</c:v>
                </c:pt>
                <c:pt idx="2528">
                  <c:v>0</c:v>
                </c:pt>
                <c:pt idx="2529">
                  <c:v>0</c:v>
                </c:pt>
                <c:pt idx="2530">
                  <c:v>0</c:v>
                </c:pt>
                <c:pt idx="2531">
                  <c:v>0</c:v>
                </c:pt>
                <c:pt idx="2532">
                  <c:v>0</c:v>
                </c:pt>
                <c:pt idx="2533">
                  <c:v>0</c:v>
                </c:pt>
                <c:pt idx="2534">
                  <c:v>0</c:v>
                </c:pt>
                <c:pt idx="2535">
                  <c:v>0</c:v>
                </c:pt>
                <c:pt idx="2536">
                  <c:v>0</c:v>
                </c:pt>
                <c:pt idx="2537">
                  <c:v>0</c:v>
                </c:pt>
                <c:pt idx="2538">
                  <c:v>0</c:v>
                </c:pt>
                <c:pt idx="2539">
                  <c:v>0</c:v>
                </c:pt>
                <c:pt idx="2540">
                  <c:v>0</c:v>
                </c:pt>
                <c:pt idx="2541">
                  <c:v>0</c:v>
                </c:pt>
                <c:pt idx="2542">
                  <c:v>0</c:v>
                </c:pt>
                <c:pt idx="2543">
                  <c:v>0</c:v>
                </c:pt>
                <c:pt idx="2544">
                  <c:v>0</c:v>
                </c:pt>
                <c:pt idx="2545">
                  <c:v>0</c:v>
                </c:pt>
                <c:pt idx="2546">
                  <c:v>0</c:v>
                </c:pt>
                <c:pt idx="2547">
                  <c:v>0</c:v>
                </c:pt>
                <c:pt idx="2548">
                  <c:v>0</c:v>
                </c:pt>
                <c:pt idx="2549">
                  <c:v>0</c:v>
                </c:pt>
                <c:pt idx="2550">
                  <c:v>0</c:v>
                </c:pt>
                <c:pt idx="2551">
                  <c:v>0</c:v>
                </c:pt>
                <c:pt idx="2552">
                  <c:v>0</c:v>
                </c:pt>
                <c:pt idx="2553">
                  <c:v>0</c:v>
                </c:pt>
                <c:pt idx="2554">
                  <c:v>0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</c:v>
                </c:pt>
                <c:pt idx="2559">
                  <c:v>0</c:v>
                </c:pt>
                <c:pt idx="2560">
                  <c:v>0</c:v>
                </c:pt>
                <c:pt idx="2561">
                  <c:v>0</c:v>
                </c:pt>
                <c:pt idx="2562">
                  <c:v>0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</c:v>
                </c:pt>
                <c:pt idx="2571">
                  <c:v>0</c:v>
                </c:pt>
                <c:pt idx="2572">
                  <c:v>0</c:v>
                </c:pt>
                <c:pt idx="2573">
                  <c:v>0</c:v>
                </c:pt>
                <c:pt idx="2574">
                  <c:v>0</c:v>
                </c:pt>
                <c:pt idx="2575">
                  <c:v>0</c:v>
                </c:pt>
                <c:pt idx="2576">
                  <c:v>0</c:v>
                </c:pt>
                <c:pt idx="2577">
                  <c:v>0</c:v>
                </c:pt>
                <c:pt idx="2578">
                  <c:v>0</c:v>
                </c:pt>
                <c:pt idx="2579">
                  <c:v>0</c:v>
                </c:pt>
                <c:pt idx="2580">
                  <c:v>0</c:v>
                </c:pt>
                <c:pt idx="2581">
                  <c:v>0</c:v>
                </c:pt>
                <c:pt idx="2582">
                  <c:v>0</c:v>
                </c:pt>
                <c:pt idx="2583">
                  <c:v>0</c:v>
                </c:pt>
                <c:pt idx="2584">
                  <c:v>0</c:v>
                </c:pt>
                <c:pt idx="2585">
                  <c:v>0</c:v>
                </c:pt>
                <c:pt idx="2586">
                  <c:v>0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</c:v>
                </c:pt>
                <c:pt idx="2592">
                  <c:v>0</c:v>
                </c:pt>
                <c:pt idx="2593">
                  <c:v>0</c:v>
                </c:pt>
                <c:pt idx="2594">
                  <c:v>0</c:v>
                </c:pt>
                <c:pt idx="2595">
                  <c:v>0</c:v>
                </c:pt>
                <c:pt idx="2596">
                  <c:v>0</c:v>
                </c:pt>
                <c:pt idx="2597">
                  <c:v>0</c:v>
                </c:pt>
                <c:pt idx="2598">
                  <c:v>0</c:v>
                </c:pt>
                <c:pt idx="2599">
                  <c:v>0</c:v>
                </c:pt>
                <c:pt idx="2600">
                  <c:v>0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</c:v>
                </c:pt>
                <c:pt idx="2606">
                  <c:v>0</c:v>
                </c:pt>
                <c:pt idx="2607">
                  <c:v>0</c:v>
                </c:pt>
                <c:pt idx="2608">
                  <c:v>0</c:v>
                </c:pt>
                <c:pt idx="2609">
                  <c:v>0</c:v>
                </c:pt>
                <c:pt idx="2610">
                  <c:v>0</c:v>
                </c:pt>
                <c:pt idx="2611">
                  <c:v>0</c:v>
                </c:pt>
                <c:pt idx="2612">
                  <c:v>0</c:v>
                </c:pt>
                <c:pt idx="2613">
                  <c:v>0</c:v>
                </c:pt>
                <c:pt idx="2614">
                  <c:v>0</c:v>
                </c:pt>
                <c:pt idx="2615">
                  <c:v>0</c:v>
                </c:pt>
                <c:pt idx="2616">
                  <c:v>0</c:v>
                </c:pt>
                <c:pt idx="2617">
                  <c:v>0</c:v>
                </c:pt>
                <c:pt idx="2618">
                  <c:v>0</c:v>
                </c:pt>
                <c:pt idx="2619">
                  <c:v>0</c:v>
                </c:pt>
                <c:pt idx="2620">
                  <c:v>0</c:v>
                </c:pt>
                <c:pt idx="2621">
                  <c:v>0</c:v>
                </c:pt>
                <c:pt idx="2622">
                  <c:v>0</c:v>
                </c:pt>
                <c:pt idx="2623">
                  <c:v>0</c:v>
                </c:pt>
                <c:pt idx="2624">
                  <c:v>0</c:v>
                </c:pt>
                <c:pt idx="2625">
                  <c:v>0</c:v>
                </c:pt>
                <c:pt idx="2626">
                  <c:v>0</c:v>
                </c:pt>
                <c:pt idx="2627">
                  <c:v>0</c:v>
                </c:pt>
                <c:pt idx="2628">
                  <c:v>0</c:v>
                </c:pt>
                <c:pt idx="2629">
                  <c:v>0</c:v>
                </c:pt>
                <c:pt idx="2630">
                  <c:v>0</c:v>
                </c:pt>
                <c:pt idx="2631">
                  <c:v>0</c:v>
                </c:pt>
                <c:pt idx="2632">
                  <c:v>0</c:v>
                </c:pt>
                <c:pt idx="2633">
                  <c:v>0</c:v>
                </c:pt>
                <c:pt idx="2634">
                  <c:v>0</c:v>
                </c:pt>
                <c:pt idx="2635">
                  <c:v>0</c:v>
                </c:pt>
                <c:pt idx="2636">
                  <c:v>0</c:v>
                </c:pt>
                <c:pt idx="2637">
                  <c:v>0</c:v>
                </c:pt>
                <c:pt idx="2638">
                  <c:v>0</c:v>
                </c:pt>
                <c:pt idx="2639">
                  <c:v>0</c:v>
                </c:pt>
                <c:pt idx="2640">
                  <c:v>0</c:v>
                </c:pt>
                <c:pt idx="2641">
                  <c:v>0</c:v>
                </c:pt>
                <c:pt idx="2642">
                  <c:v>0</c:v>
                </c:pt>
                <c:pt idx="2643">
                  <c:v>0</c:v>
                </c:pt>
                <c:pt idx="2644">
                  <c:v>0</c:v>
                </c:pt>
                <c:pt idx="2645">
                  <c:v>0</c:v>
                </c:pt>
                <c:pt idx="2646">
                  <c:v>0</c:v>
                </c:pt>
                <c:pt idx="2647">
                  <c:v>0</c:v>
                </c:pt>
                <c:pt idx="2648">
                  <c:v>0</c:v>
                </c:pt>
                <c:pt idx="2649">
                  <c:v>0</c:v>
                </c:pt>
                <c:pt idx="2650">
                  <c:v>0</c:v>
                </c:pt>
                <c:pt idx="2651">
                  <c:v>0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0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</c:v>
                </c:pt>
                <c:pt idx="2661">
                  <c:v>0</c:v>
                </c:pt>
                <c:pt idx="2662">
                  <c:v>0</c:v>
                </c:pt>
                <c:pt idx="2663">
                  <c:v>0</c:v>
                </c:pt>
                <c:pt idx="2664">
                  <c:v>0</c:v>
                </c:pt>
                <c:pt idx="2665">
                  <c:v>0</c:v>
                </c:pt>
                <c:pt idx="2666">
                  <c:v>0</c:v>
                </c:pt>
                <c:pt idx="2667">
                  <c:v>0</c:v>
                </c:pt>
                <c:pt idx="2668">
                  <c:v>0</c:v>
                </c:pt>
                <c:pt idx="2669">
                  <c:v>0</c:v>
                </c:pt>
                <c:pt idx="2670">
                  <c:v>0</c:v>
                </c:pt>
                <c:pt idx="2671">
                  <c:v>0</c:v>
                </c:pt>
                <c:pt idx="2672">
                  <c:v>0</c:v>
                </c:pt>
                <c:pt idx="2673">
                  <c:v>0</c:v>
                </c:pt>
                <c:pt idx="2674">
                  <c:v>0</c:v>
                </c:pt>
                <c:pt idx="2675">
                  <c:v>0</c:v>
                </c:pt>
                <c:pt idx="2676">
                  <c:v>0</c:v>
                </c:pt>
                <c:pt idx="2677">
                  <c:v>0</c:v>
                </c:pt>
                <c:pt idx="2678">
                  <c:v>0</c:v>
                </c:pt>
                <c:pt idx="2679">
                  <c:v>0</c:v>
                </c:pt>
                <c:pt idx="2680">
                  <c:v>0</c:v>
                </c:pt>
                <c:pt idx="2681">
                  <c:v>0</c:v>
                </c:pt>
                <c:pt idx="2682">
                  <c:v>0</c:v>
                </c:pt>
                <c:pt idx="2683">
                  <c:v>0</c:v>
                </c:pt>
                <c:pt idx="2684">
                  <c:v>0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</c:v>
                </c:pt>
                <c:pt idx="2690">
                  <c:v>0</c:v>
                </c:pt>
                <c:pt idx="2691">
                  <c:v>0</c:v>
                </c:pt>
                <c:pt idx="2692">
                  <c:v>0</c:v>
                </c:pt>
                <c:pt idx="2693">
                  <c:v>0</c:v>
                </c:pt>
                <c:pt idx="2694">
                  <c:v>0</c:v>
                </c:pt>
                <c:pt idx="2695">
                  <c:v>0</c:v>
                </c:pt>
                <c:pt idx="2696">
                  <c:v>0</c:v>
                </c:pt>
                <c:pt idx="2697">
                  <c:v>0</c:v>
                </c:pt>
                <c:pt idx="2698">
                  <c:v>0</c:v>
                </c:pt>
                <c:pt idx="2699">
                  <c:v>0</c:v>
                </c:pt>
                <c:pt idx="2700">
                  <c:v>0</c:v>
                </c:pt>
                <c:pt idx="2701">
                  <c:v>0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</c:v>
                </c:pt>
                <c:pt idx="2707">
                  <c:v>0</c:v>
                </c:pt>
                <c:pt idx="2708">
                  <c:v>0</c:v>
                </c:pt>
                <c:pt idx="2709">
                  <c:v>0</c:v>
                </c:pt>
                <c:pt idx="2710">
                  <c:v>0</c:v>
                </c:pt>
                <c:pt idx="2711">
                  <c:v>0</c:v>
                </c:pt>
                <c:pt idx="2712">
                  <c:v>0</c:v>
                </c:pt>
                <c:pt idx="2713">
                  <c:v>0</c:v>
                </c:pt>
                <c:pt idx="2714">
                  <c:v>0</c:v>
                </c:pt>
                <c:pt idx="2715">
                  <c:v>0</c:v>
                </c:pt>
                <c:pt idx="2716">
                  <c:v>0</c:v>
                </c:pt>
                <c:pt idx="2717">
                  <c:v>0</c:v>
                </c:pt>
                <c:pt idx="2718">
                  <c:v>0</c:v>
                </c:pt>
                <c:pt idx="2719">
                  <c:v>0</c:v>
                </c:pt>
                <c:pt idx="2720">
                  <c:v>0</c:v>
                </c:pt>
                <c:pt idx="2721">
                  <c:v>0</c:v>
                </c:pt>
                <c:pt idx="2722">
                  <c:v>0</c:v>
                </c:pt>
                <c:pt idx="2723">
                  <c:v>0</c:v>
                </c:pt>
                <c:pt idx="2724">
                  <c:v>0</c:v>
                </c:pt>
                <c:pt idx="2725">
                  <c:v>0</c:v>
                </c:pt>
                <c:pt idx="2726">
                  <c:v>0</c:v>
                </c:pt>
                <c:pt idx="2727">
                  <c:v>0</c:v>
                </c:pt>
                <c:pt idx="2728">
                  <c:v>0</c:v>
                </c:pt>
                <c:pt idx="2729">
                  <c:v>0</c:v>
                </c:pt>
                <c:pt idx="2730">
                  <c:v>0</c:v>
                </c:pt>
                <c:pt idx="2731">
                  <c:v>0</c:v>
                </c:pt>
                <c:pt idx="2732">
                  <c:v>0</c:v>
                </c:pt>
                <c:pt idx="2733">
                  <c:v>0</c:v>
                </c:pt>
                <c:pt idx="2734">
                  <c:v>0</c:v>
                </c:pt>
                <c:pt idx="2735">
                  <c:v>0</c:v>
                </c:pt>
                <c:pt idx="2736">
                  <c:v>0</c:v>
                </c:pt>
                <c:pt idx="2737">
                  <c:v>0</c:v>
                </c:pt>
                <c:pt idx="2738">
                  <c:v>0</c:v>
                </c:pt>
                <c:pt idx="2739">
                  <c:v>0</c:v>
                </c:pt>
                <c:pt idx="2740">
                  <c:v>0</c:v>
                </c:pt>
                <c:pt idx="2741">
                  <c:v>0</c:v>
                </c:pt>
                <c:pt idx="2742">
                  <c:v>0</c:v>
                </c:pt>
                <c:pt idx="2743">
                  <c:v>0</c:v>
                </c:pt>
                <c:pt idx="2744">
                  <c:v>0</c:v>
                </c:pt>
                <c:pt idx="2745">
                  <c:v>0</c:v>
                </c:pt>
                <c:pt idx="2746">
                  <c:v>0</c:v>
                </c:pt>
                <c:pt idx="2747">
                  <c:v>0</c:v>
                </c:pt>
                <c:pt idx="2748">
                  <c:v>0</c:v>
                </c:pt>
                <c:pt idx="2749">
                  <c:v>0</c:v>
                </c:pt>
                <c:pt idx="2750">
                  <c:v>0</c:v>
                </c:pt>
                <c:pt idx="2751">
                  <c:v>0</c:v>
                </c:pt>
                <c:pt idx="2752">
                  <c:v>0</c:v>
                </c:pt>
                <c:pt idx="2753">
                  <c:v>0</c:v>
                </c:pt>
                <c:pt idx="2754">
                  <c:v>0</c:v>
                </c:pt>
                <c:pt idx="2755">
                  <c:v>0</c:v>
                </c:pt>
                <c:pt idx="2756">
                  <c:v>0</c:v>
                </c:pt>
                <c:pt idx="2757">
                  <c:v>0</c:v>
                </c:pt>
                <c:pt idx="2758">
                  <c:v>0</c:v>
                </c:pt>
                <c:pt idx="2759">
                  <c:v>0</c:v>
                </c:pt>
                <c:pt idx="2760">
                  <c:v>0</c:v>
                </c:pt>
                <c:pt idx="2761">
                  <c:v>0</c:v>
                </c:pt>
                <c:pt idx="2762">
                  <c:v>0</c:v>
                </c:pt>
                <c:pt idx="2763">
                  <c:v>0</c:v>
                </c:pt>
                <c:pt idx="2764">
                  <c:v>0</c:v>
                </c:pt>
                <c:pt idx="2765">
                  <c:v>0</c:v>
                </c:pt>
                <c:pt idx="2766">
                  <c:v>0</c:v>
                </c:pt>
                <c:pt idx="2767">
                  <c:v>0</c:v>
                </c:pt>
                <c:pt idx="2768">
                  <c:v>0</c:v>
                </c:pt>
                <c:pt idx="2769">
                  <c:v>0</c:v>
                </c:pt>
                <c:pt idx="2770">
                  <c:v>0</c:v>
                </c:pt>
                <c:pt idx="2771">
                  <c:v>0</c:v>
                </c:pt>
                <c:pt idx="2772">
                  <c:v>0</c:v>
                </c:pt>
                <c:pt idx="2773">
                  <c:v>0</c:v>
                </c:pt>
                <c:pt idx="2774">
                  <c:v>0</c:v>
                </c:pt>
                <c:pt idx="2775">
                  <c:v>0</c:v>
                </c:pt>
                <c:pt idx="2776">
                  <c:v>0</c:v>
                </c:pt>
                <c:pt idx="2777">
                  <c:v>0</c:v>
                </c:pt>
                <c:pt idx="2778">
                  <c:v>0</c:v>
                </c:pt>
                <c:pt idx="2779">
                  <c:v>0</c:v>
                </c:pt>
                <c:pt idx="2780">
                  <c:v>0</c:v>
                </c:pt>
                <c:pt idx="2781">
                  <c:v>0</c:v>
                </c:pt>
                <c:pt idx="2782">
                  <c:v>0</c:v>
                </c:pt>
                <c:pt idx="2783">
                  <c:v>0</c:v>
                </c:pt>
                <c:pt idx="2784">
                  <c:v>0</c:v>
                </c:pt>
                <c:pt idx="2785">
                  <c:v>0</c:v>
                </c:pt>
                <c:pt idx="2786">
                  <c:v>0</c:v>
                </c:pt>
                <c:pt idx="2787">
                  <c:v>0</c:v>
                </c:pt>
                <c:pt idx="2788">
                  <c:v>0</c:v>
                </c:pt>
                <c:pt idx="2789">
                  <c:v>0</c:v>
                </c:pt>
                <c:pt idx="2790">
                  <c:v>0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</c:v>
                </c:pt>
                <c:pt idx="2798">
                  <c:v>0</c:v>
                </c:pt>
                <c:pt idx="2799">
                  <c:v>0</c:v>
                </c:pt>
                <c:pt idx="2800">
                  <c:v>0</c:v>
                </c:pt>
                <c:pt idx="2801">
                  <c:v>0</c:v>
                </c:pt>
                <c:pt idx="2802">
                  <c:v>0</c:v>
                </c:pt>
                <c:pt idx="2803">
                  <c:v>0</c:v>
                </c:pt>
                <c:pt idx="2804">
                  <c:v>0</c:v>
                </c:pt>
                <c:pt idx="2805">
                  <c:v>0</c:v>
                </c:pt>
                <c:pt idx="2806">
                  <c:v>0</c:v>
                </c:pt>
                <c:pt idx="2807">
                  <c:v>0</c:v>
                </c:pt>
                <c:pt idx="2808">
                  <c:v>0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</c:v>
                </c:pt>
                <c:pt idx="2817">
                  <c:v>0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</c:v>
                </c:pt>
                <c:pt idx="2837">
                  <c:v>0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</c:v>
                </c:pt>
                <c:pt idx="2918">
                  <c:v>0</c:v>
                </c:pt>
                <c:pt idx="2919">
                  <c:v>0</c:v>
                </c:pt>
                <c:pt idx="2920">
                  <c:v>0</c:v>
                </c:pt>
                <c:pt idx="2921">
                  <c:v>0</c:v>
                </c:pt>
                <c:pt idx="2922">
                  <c:v>0</c:v>
                </c:pt>
                <c:pt idx="2923">
                  <c:v>0</c:v>
                </c:pt>
                <c:pt idx="2924">
                  <c:v>0</c:v>
                </c:pt>
                <c:pt idx="2925">
                  <c:v>0</c:v>
                </c:pt>
                <c:pt idx="2926">
                  <c:v>0</c:v>
                </c:pt>
                <c:pt idx="2927">
                  <c:v>0</c:v>
                </c:pt>
                <c:pt idx="2928">
                  <c:v>0</c:v>
                </c:pt>
                <c:pt idx="2929">
                  <c:v>0</c:v>
                </c:pt>
                <c:pt idx="2930">
                  <c:v>0</c:v>
                </c:pt>
                <c:pt idx="2931">
                  <c:v>0</c:v>
                </c:pt>
                <c:pt idx="2932">
                  <c:v>0</c:v>
                </c:pt>
                <c:pt idx="2933">
                  <c:v>0</c:v>
                </c:pt>
                <c:pt idx="2934">
                  <c:v>0</c:v>
                </c:pt>
                <c:pt idx="2935">
                  <c:v>0</c:v>
                </c:pt>
                <c:pt idx="2936">
                  <c:v>0</c:v>
                </c:pt>
                <c:pt idx="2937">
                  <c:v>0</c:v>
                </c:pt>
                <c:pt idx="2938">
                  <c:v>0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</c:v>
                </c:pt>
                <c:pt idx="2945">
                  <c:v>0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</c:v>
                </c:pt>
                <c:pt idx="2950">
                  <c:v>0</c:v>
                </c:pt>
                <c:pt idx="2951">
                  <c:v>0</c:v>
                </c:pt>
                <c:pt idx="2952">
                  <c:v>0</c:v>
                </c:pt>
                <c:pt idx="2953">
                  <c:v>0</c:v>
                </c:pt>
                <c:pt idx="2954">
                  <c:v>0</c:v>
                </c:pt>
                <c:pt idx="2955">
                  <c:v>0</c:v>
                </c:pt>
                <c:pt idx="2956">
                  <c:v>0</c:v>
                </c:pt>
                <c:pt idx="2957">
                  <c:v>0</c:v>
                </c:pt>
                <c:pt idx="2958">
                  <c:v>0</c:v>
                </c:pt>
                <c:pt idx="2959">
                  <c:v>0</c:v>
                </c:pt>
                <c:pt idx="2960">
                  <c:v>0</c:v>
                </c:pt>
                <c:pt idx="2961">
                  <c:v>0</c:v>
                </c:pt>
                <c:pt idx="2962">
                  <c:v>0</c:v>
                </c:pt>
                <c:pt idx="2963">
                  <c:v>0</c:v>
                </c:pt>
                <c:pt idx="2964">
                  <c:v>0</c:v>
                </c:pt>
                <c:pt idx="2965">
                  <c:v>0</c:v>
                </c:pt>
                <c:pt idx="2966">
                  <c:v>0</c:v>
                </c:pt>
                <c:pt idx="2967">
                  <c:v>0</c:v>
                </c:pt>
                <c:pt idx="2968">
                  <c:v>0</c:v>
                </c:pt>
                <c:pt idx="2969">
                  <c:v>0</c:v>
                </c:pt>
                <c:pt idx="2970">
                  <c:v>0</c:v>
                </c:pt>
                <c:pt idx="2971">
                  <c:v>0</c:v>
                </c:pt>
                <c:pt idx="2972">
                  <c:v>0</c:v>
                </c:pt>
                <c:pt idx="2973">
                  <c:v>0</c:v>
                </c:pt>
                <c:pt idx="2974">
                  <c:v>0</c:v>
                </c:pt>
                <c:pt idx="2975">
                  <c:v>0</c:v>
                </c:pt>
                <c:pt idx="2976">
                  <c:v>0</c:v>
                </c:pt>
                <c:pt idx="2977">
                  <c:v>0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0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</c:v>
                </c:pt>
                <c:pt idx="3003">
                  <c:v>0</c:v>
                </c:pt>
                <c:pt idx="3004">
                  <c:v>0</c:v>
                </c:pt>
                <c:pt idx="3005">
                  <c:v>0</c:v>
                </c:pt>
                <c:pt idx="3006">
                  <c:v>0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</c:v>
                </c:pt>
                <c:pt idx="3026">
                  <c:v>0</c:v>
                </c:pt>
                <c:pt idx="3027">
                  <c:v>0</c:v>
                </c:pt>
                <c:pt idx="3028">
                  <c:v>0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</c:v>
                </c:pt>
                <c:pt idx="3033">
                  <c:v>0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0</c:v>
                </c:pt>
                <c:pt idx="3039">
                  <c:v>0</c:v>
                </c:pt>
                <c:pt idx="3040">
                  <c:v>0</c:v>
                </c:pt>
                <c:pt idx="3041">
                  <c:v>0</c:v>
                </c:pt>
                <c:pt idx="3042">
                  <c:v>0</c:v>
                </c:pt>
                <c:pt idx="3043">
                  <c:v>0</c:v>
                </c:pt>
                <c:pt idx="3044">
                  <c:v>0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</c:v>
                </c:pt>
                <c:pt idx="3050">
                  <c:v>0</c:v>
                </c:pt>
                <c:pt idx="3051">
                  <c:v>0</c:v>
                </c:pt>
                <c:pt idx="3052">
                  <c:v>0</c:v>
                </c:pt>
                <c:pt idx="3053">
                  <c:v>0</c:v>
                </c:pt>
                <c:pt idx="3054">
                  <c:v>0</c:v>
                </c:pt>
                <c:pt idx="3055">
                  <c:v>0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0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</c:v>
                </c:pt>
                <c:pt idx="3074">
                  <c:v>0</c:v>
                </c:pt>
                <c:pt idx="3075">
                  <c:v>0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</c:v>
                </c:pt>
                <c:pt idx="3089">
                  <c:v>0</c:v>
                </c:pt>
                <c:pt idx="3090">
                  <c:v>0</c:v>
                </c:pt>
                <c:pt idx="3091">
                  <c:v>0</c:v>
                </c:pt>
                <c:pt idx="3092">
                  <c:v>0</c:v>
                </c:pt>
                <c:pt idx="3093">
                  <c:v>0</c:v>
                </c:pt>
                <c:pt idx="3094">
                  <c:v>0</c:v>
                </c:pt>
                <c:pt idx="3095">
                  <c:v>0</c:v>
                </c:pt>
                <c:pt idx="3096">
                  <c:v>0</c:v>
                </c:pt>
                <c:pt idx="3097">
                  <c:v>0</c:v>
                </c:pt>
                <c:pt idx="3098">
                  <c:v>0</c:v>
                </c:pt>
                <c:pt idx="3099">
                  <c:v>0</c:v>
                </c:pt>
                <c:pt idx="3100">
                  <c:v>0</c:v>
                </c:pt>
                <c:pt idx="3101">
                  <c:v>0</c:v>
                </c:pt>
                <c:pt idx="3102">
                  <c:v>0</c:v>
                </c:pt>
                <c:pt idx="3103">
                  <c:v>0</c:v>
                </c:pt>
                <c:pt idx="3104">
                  <c:v>0</c:v>
                </c:pt>
                <c:pt idx="3105">
                  <c:v>0</c:v>
                </c:pt>
                <c:pt idx="3106">
                  <c:v>0</c:v>
                </c:pt>
                <c:pt idx="3107">
                  <c:v>0</c:v>
                </c:pt>
                <c:pt idx="3108">
                  <c:v>0</c:v>
                </c:pt>
                <c:pt idx="3109">
                  <c:v>0</c:v>
                </c:pt>
                <c:pt idx="3110">
                  <c:v>0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</c:v>
                </c:pt>
                <c:pt idx="3116">
                  <c:v>0</c:v>
                </c:pt>
                <c:pt idx="3117">
                  <c:v>0</c:v>
                </c:pt>
                <c:pt idx="3118">
                  <c:v>0</c:v>
                </c:pt>
                <c:pt idx="3119">
                  <c:v>0</c:v>
                </c:pt>
                <c:pt idx="3120">
                  <c:v>0</c:v>
                </c:pt>
                <c:pt idx="3121">
                  <c:v>0</c:v>
                </c:pt>
                <c:pt idx="3122">
                  <c:v>0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</c:v>
                </c:pt>
                <c:pt idx="3134">
                  <c:v>0</c:v>
                </c:pt>
                <c:pt idx="3135">
                  <c:v>0</c:v>
                </c:pt>
                <c:pt idx="3136">
                  <c:v>0</c:v>
                </c:pt>
                <c:pt idx="3137">
                  <c:v>0</c:v>
                </c:pt>
                <c:pt idx="3138">
                  <c:v>0</c:v>
                </c:pt>
                <c:pt idx="3139">
                  <c:v>0</c:v>
                </c:pt>
                <c:pt idx="3140">
                  <c:v>0</c:v>
                </c:pt>
                <c:pt idx="3141">
                  <c:v>0</c:v>
                </c:pt>
                <c:pt idx="3142">
                  <c:v>0</c:v>
                </c:pt>
                <c:pt idx="3143">
                  <c:v>0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</c:v>
                </c:pt>
                <c:pt idx="3165">
                  <c:v>0</c:v>
                </c:pt>
                <c:pt idx="3166">
                  <c:v>0</c:v>
                </c:pt>
                <c:pt idx="3167">
                  <c:v>0</c:v>
                </c:pt>
                <c:pt idx="3168">
                  <c:v>0</c:v>
                </c:pt>
                <c:pt idx="3169">
                  <c:v>0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</c:v>
                </c:pt>
                <c:pt idx="3174">
                  <c:v>0</c:v>
                </c:pt>
                <c:pt idx="3175">
                  <c:v>0</c:v>
                </c:pt>
                <c:pt idx="3176">
                  <c:v>0</c:v>
                </c:pt>
                <c:pt idx="3177">
                  <c:v>0</c:v>
                </c:pt>
                <c:pt idx="3178">
                  <c:v>0</c:v>
                </c:pt>
                <c:pt idx="3179">
                  <c:v>0</c:v>
                </c:pt>
                <c:pt idx="3180">
                  <c:v>0</c:v>
                </c:pt>
                <c:pt idx="3181">
                  <c:v>0</c:v>
                </c:pt>
                <c:pt idx="3182">
                  <c:v>0</c:v>
                </c:pt>
                <c:pt idx="3183">
                  <c:v>0</c:v>
                </c:pt>
                <c:pt idx="3184">
                  <c:v>0</c:v>
                </c:pt>
                <c:pt idx="3185">
                  <c:v>0</c:v>
                </c:pt>
                <c:pt idx="3186">
                  <c:v>0</c:v>
                </c:pt>
                <c:pt idx="3187">
                  <c:v>0</c:v>
                </c:pt>
                <c:pt idx="3188">
                  <c:v>0</c:v>
                </c:pt>
                <c:pt idx="3189">
                  <c:v>0</c:v>
                </c:pt>
                <c:pt idx="3190">
                  <c:v>0</c:v>
                </c:pt>
                <c:pt idx="3191">
                  <c:v>0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</c:v>
                </c:pt>
                <c:pt idx="3196">
                  <c:v>0</c:v>
                </c:pt>
                <c:pt idx="3197">
                  <c:v>0</c:v>
                </c:pt>
                <c:pt idx="3198">
                  <c:v>0</c:v>
                </c:pt>
                <c:pt idx="3199">
                  <c:v>0</c:v>
                </c:pt>
                <c:pt idx="3200">
                  <c:v>0</c:v>
                </c:pt>
                <c:pt idx="3201">
                  <c:v>0</c:v>
                </c:pt>
                <c:pt idx="3202">
                  <c:v>0</c:v>
                </c:pt>
                <c:pt idx="3203">
                  <c:v>0</c:v>
                </c:pt>
                <c:pt idx="3204">
                  <c:v>0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</c:v>
                </c:pt>
                <c:pt idx="3220">
                  <c:v>0</c:v>
                </c:pt>
                <c:pt idx="3221">
                  <c:v>0</c:v>
                </c:pt>
                <c:pt idx="3222">
                  <c:v>0</c:v>
                </c:pt>
                <c:pt idx="3223">
                  <c:v>0</c:v>
                </c:pt>
                <c:pt idx="3224">
                  <c:v>0</c:v>
                </c:pt>
                <c:pt idx="3225">
                  <c:v>0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</c:v>
                </c:pt>
                <c:pt idx="3232">
                  <c:v>0</c:v>
                </c:pt>
                <c:pt idx="3233">
                  <c:v>0</c:v>
                </c:pt>
                <c:pt idx="3234">
                  <c:v>0</c:v>
                </c:pt>
                <c:pt idx="3235">
                  <c:v>0</c:v>
                </c:pt>
                <c:pt idx="3236">
                  <c:v>0</c:v>
                </c:pt>
                <c:pt idx="3237">
                  <c:v>0</c:v>
                </c:pt>
                <c:pt idx="3238">
                  <c:v>0</c:v>
                </c:pt>
                <c:pt idx="3239">
                  <c:v>0</c:v>
                </c:pt>
                <c:pt idx="3240">
                  <c:v>0</c:v>
                </c:pt>
                <c:pt idx="3241">
                  <c:v>0</c:v>
                </c:pt>
                <c:pt idx="3242">
                  <c:v>0</c:v>
                </c:pt>
                <c:pt idx="3243">
                  <c:v>0</c:v>
                </c:pt>
                <c:pt idx="3244">
                  <c:v>0</c:v>
                </c:pt>
                <c:pt idx="3245">
                  <c:v>0</c:v>
                </c:pt>
                <c:pt idx="3246">
                  <c:v>0</c:v>
                </c:pt>
                <c:pt idx="3247">
                  <c:v>0</c:v>
                </c:pt>
                <c:pt idx="3248">
                  <c:v>0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</c:v>
                </c:pt>
                <c:pt idx="3256">
                  <c:v>0</c:v>
                </c:pt>
                <c:pt idx="3257">
                  <c:v>0</c:v>
                </c:pt>
                <c:pt idx="3258">
                  <c:v>0</c:v>
                </c:pt>
                <c:pt idx="3259">
                  <c:v>0</c:v>
                </c:pt>
                <c:pt idx="3260">
                  <c:v>0</c:v>
                </c:pt>
                <c:pt idx="3261">
                  <c:v>0</c:v>
                </c:pt>
                <c:pt idx="3262">
                  <c:v>0</c:v>
                </c:pt>
                <c:pt idx="3263">
                  <c:v>0</c:v>
                </c:pt>
                <c:pt idx="3264">
                  <c:v>0</c:v>
                </c:pt>
                <c:pt idx="3265">
                  <c:v>0</c:v>
                </c:pt>
                <c:pt idx="3266">
                  <c:v>0</c:v>
                </c:pt>
                <c:pt idx="3267">
                  <c:v>0</c:v>
                </c:pt>
                <c:pt idx="3268">
                  <c:v>0</c:v>
                </c:pt>
                <c:pt idx="3269">
                  <c:v>0</c:v>
                </c:pt>
                <c:pt idx="3270">
                  <c:v>0</c:v>
                </c:pt>
                <c:pt idx="3271">
                  <c:v>0</c:v>
                </c:pt>
                <c:pt idx="3272">
                  <c:v>0</c:v>
                </c:pt>
                <c:pt idx="3273">
                  <c:v>0</c:v>
                </c:pt>
                <c:pt idx="3274">
                  <c:v>0</c:v>
                </c:pt>
                <c:pt idx="3275">
                  <c:v>0</c:v>
                </c:pt>
                <c:pt idx="3276">
                  <c:v>0</c:v>
                </c:pt>
                <c:pt idx="3277">
                  <c:v>0</c:v>
                </c:pt>
                <c:pt idx="3278">
                  <c:v>0</c:v>
                </c:pt>
                <c:pt idx="3279">
                  <c:v>0</c:v>
                </c:pt>
                <c:pt idx="3280">
                  <c:v>0</c:v>
                </c:pt>
                <c:pt idx="3281">
                  <c:v>0</c:v>
                </c:pt>
                <c:pt idx="3282">
                  <c:v>0</c:v>
                </c:pt>
                <c:pt idx="3283">
                  <c:v>0</c:v>
                </c:pt>
                <c:pt idx="3284">
                  <c:v>0</c:v>
                </c:pt>
                <c:pt idx="3285">
                  <c:v>0</c:v>
                </c:pt>
                <c:pt idx="3286">
                  <c:v>0</c:v>
                </c:pt>
                <c:pt idx="3287">
                  <c:v>0</c:v>
                </c:pt>
                <c:pt idx="3288">
                  <c:v>0</c:v>
                </c:pt>
                <c:pt idx="3289">
                  <c:v>0</c:v>
                </c:pt>
                <c:pt idx="3290">
                  <c:v>0</c:v>
                </c:pt>
                <c:pt idx="3291">
                  <c:v>0</c:v>
                </c:pt>
                <c:pt idx="3292">
                  <c:v>0</c:v>
                </c:pt>
                <c:pt idx="3293">
                  <c:v>0</c:v>
                </c:pt>
                <c:pt idx="3294">
                  <c:v>0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</c:v>
                </c:pt>
                <c:pt idx="3302">
                  <c:v>0</c:v>
                </c:pt>
                <c:pt idx="3303">
                  <c:v>0</c:v>
                </c:pt>
                <c:pt idx="3304">
                  <c:v>0</c:v>
                </c:pt>
                <c:pt idx="3305">
                  <c:v>0</c:v>
                </c:pt>
                <c:pt idx="3306">
                  <c:v>0</c:v>
                </c:pt>
                <c:pt idx="3307">
                  <c:v>0</c:v>
                </c:pt>
                <c:pt idx="3308">
                  <c:v>0</c:v>
                </c:pt>
                <c:pt idx="3309">
                  <c:v>0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</c:v>
                </c:pt>
                <c:pt idx="3317">
                  <c:v>0</c:v>
                </c:pt>
                <c:pt idx="3318">
                  <c:v>0</c:v>
                </c:pt>
                <c:pt idx="3319">
                  <c:v>0</c:v>
                </c:pt>
                <c:pt idx="3320">
                  <c:v>0</c:v>
                </c:pt>
                <c:pt idx="3321">
                  <c:v>0</c:v>
                </c:pt>
                <c:pt idx="3322">
                  <c:v>0</c:v>
                </c:pt>
                <c:pt idx="3323">
                  <c:v>0</c:v>
                </c:pt>
                <c:pt idx="3324">
                  <c:v>0</c:v>
                </c:pt>
                <c:pt idx="3325">
                  <c:v>0</c:v>
                </c:pt>
                <c:pt idx="3326">
                  <c:v>0</c:v>
                </c:pt>
                <c:pt idx="3327">
                  <c:v>0</c:v>
                </c:pt>
                <c:pt idx="3328">
                  <c:v>0</c:v>
                </c:pt>
                <c:pt idx="3329">
                  <c:v>0</c:v>
                </c:pt>
                <c:pt idx="3330">
                  <c:v>0</c:v>
                </c:pt>
                <c:pt idx="3331">
                  <c:v>0</c:v>
                </c:pt>
                <c:pt idx="3332">
                  <c:v>0</c:v>
                </c:pt>
                <c:pt idx="3333">
                  <c:v>0</c:v>
                </c:pt>
                <c:pt idx="3334">
                  <c:v>0</c:v>
                </c:pt>
                <c:pt idx="3335">
                  <c:v>0</c:v>
                </c:pt>
                <c:pt idx="3336">
                  <c:v>0</c:v>
                </c:pt>
                <c:pt idx="3337">
                  <c:v>0</c:v>
                </c:pt>
                <c:pt idx="3338">
                  <c:v>0</c:v>
                </c:pt>
                <c:pt idx="3339">
                  <c:v>0</c:v>
                </c:pt>
                <c:pt idx="3340">
                  <c:v>0</c:v>
                </c:pt>
                <c:pt idx="3341">
                  <c:v>0</c:v>
                </c:pt>
                <c:pt idx="3342">
                  <c:v>0</c:v>
                </c:pt>
                <c:pt idx="3343">
                  <c:v>0</c:v>
                </c:pt>
                <c:pt idx="3344">
                  <c:v>0</c:v>
                </c:pt>
                <c:pt idx="3345">
                  <c:v>0</c:v>
                </c:pt>
                <c:pt idx="3346">
                  <c:v>0</c:v>
                </c:pt>
                <c:pt idx="3347">
                  <c:v>0</c:v>
                </c:pt>
                <c:pt idx="3348">
                  <c:v>0</c:v>
                </c:pt>
                <c:pt idx="3349">
                  <c:v>0</c:v>
                </c:pt>
                <c:pt idx="3350">
                  <c:v>0</c:v>
                </c:pt>
                <c:pt idx="3351">
                  <c:v>0</c:v>
                </c:pt>
                <c:pt idx="3352">
                  <c:v>0</c:v>
                </c:pt>
                <c:pt idx="3353">
                  <c:v>0</c:v>
                </c:pt>
                <c:pt idx="3354">
                  <c:v>0</c:v>
                </c:pt>
                <c:pt idx="3355">
                  <c:v>0</c:v>
                </c:pt>
                <c:pt idx="3356">
                  <c:v>0</c:v>
                </c:pt>
                <c:pt idx="3357">
                  <c:v>0</c:v>
                </c:pt>
                <c:pt idx="3358">
                  <c:v>0</c:v>
                </c:pt>
                <c:pt idx="3359">
                  <c:v>0</c:v>
                </c:pt>
                <c:pt idx="3360">
                  <c:v>0</c:v>
                </c:pt>
                <c:pt idx="3361">
                  <c:v>0</c:v>
                </c:pt>
                <c:pt idx="3362">
                  <c:v>0</c:v>
                </c:pt>
                <c:pt idx="3363">
                  <c:v>0</c:v>
                </c:pt>
                <c:pt idx="3364">
                  <c:v>0</c:v>
                </c:pt>
                <c:pt idx="3365">
                  <c:v>0</c:v>
                </c:pt>
                <c:pt idx="3366">
                  <c:v>0</c:v>
                </c:pt>
                <c:pt idx="3367">
                  <c:v>0</c:v>
                </c:pt>
                <c:pt idx="3368">
                  <c:v>0</c:v>
                </c:pt>
                <c:pt idx="3369">
                  <c:v>0</c:v>
                </c:pt>
                <c:pt idx="3370">
                  <c:v>0</c:v>
                </c:pt>
                <c:pt idx="3371">
                  <c:v>0</c:v>
                </c:pt>
                <c:pt idx="3372">
                  <c:v>0</c:v>
                </c:pt>
                <c:pt idx="3373">
                  <c:v>0</c:v>
                </c:pt>
                <c:pt idx="3374">
                  <c:v>0</c:v>
                </c:pt>
                <c:pt idx="3375">
                  <c:v>0</c:v>
                </c:pt>
                <c:pt idx="3376">
                  <c:v>0</c:v>
                </c:pt>
                <c:pt idx="3377">
                  <c:v>0</c:v>
                </c:pt>
                <c:pt idx="3378">
                  <c:v>0</c:v>
                </c:pt>
                <c:pt idx="3379">
                  <c:v>0</c:v>
                </c:pt>
                <c:pt idx="3380">
                  <c:v>0</c:v>
                </c:pt>
                <c:pt idx="3381">
                  <c:v>0</c:v>
                </c:pt>
                <c:pt idx="3382">
                  <c:v>0</c:v>
                </c:pt>
                <c:pt idx="3383">
                  <c:v>0</c:v>
                </c:pt>
                <c:pt idx="3384">
                  <c:v>0</c:v>
                </c:pt>
                <c:pt idx="3385">
                  <c:v>0</c:v>
                </c:pt>
                <c:pt idx="3386">
                  <c:v>0</c:v>
                </c:pt>
                <c:pt idx="3387">
                  <c:v>0</c:v>
                </c:pt>
                <c:pt idx="3388">
                  <c:v>0</c:v>
                </c:pt>
                <c:pt idx="3389">
                  <c:v>0</c:v>
                </c:pt>
                <c:pt idx="3390">
                  <c:v>0</c:v>
                </c:pt>
                <c:pt idx="3391">
                  <c:v>0</c:v>
                </c:pt>
                <c:pt idx="3392">
                  <c:v>0</c:v>
                </c:pt>
                <c:pt idx="3393">
                  <c:v>0</c:v>
                </c:pt>
                <c:pt idx="3394">
                  <c:v>0</c:v>
                </c:pt>
                <c:pt idx="3395">
                  <c:v>0</c:v>
                </c:pt>
                <c:pt idx="3396">
                  <c:v>0</c:v>
                </c:pt>
                <c:pt idx="3397">
                  <c:v>0</c:v>
                </c:pt>
                <c:pt idx="3398">
                  <c:v>0</c:v>
                </c:pt>
                <c:pt idx="3399">
                  <c:v>0</c:v>
                </c:pt>
                <c:pt idx="3400">
                  <c:v>0</c:v>
                </c:pt>
                <c:pt idx="3401">
                  <c:v>0</c:v>
                </c:pt>
                <c:pt idx="3402">
                  <c:v>0</c:v>
                </c:pt>
                <c:pt idx="3403">
                  <c:v>0</c:v>
                </c:pt>
                <c:pt idx="3404">
                  <c:v>0</c:v>
                </c:pt>
                <c:pt idx="3405">
                  <c:v>0</c:v>
                </c:pt>
                <c:pt idx="3406">
                  <c:v>0</c:v>
                </c:pt>
                <c:pt idx="3407">
                  <c:v>0</c:v>
                </c:pt>
                <c:pt idx="3408">
                  <c:v>0</c:v>
                </c:pt>
                <c:pt idx="3409">
                  <c:v>0</c:v>
                </c:pt>
                <c:pt idx="3410">
                  <c:v>0</c:v>
                </c:pt>
                <c:pt idx="3411">
                  <c:v>0</c:v>
                </c:pt>
                <c:pt idx="3412">
                  <c:v>0</c:v>
                </c:pt>
                <c:pt idx="3413">
                  <c:v>0</c:v>
                </c:pt>
                <c:pt idx="3414">
                  <c:v>0</c:v>
                </c:pt>
                <c:pt idx="3415">
                  <c:v>0</c:v>
                </c:pt>
                <c:pt idx="3416">
                  <c:v>0</c:v>
                </c:pt>
                <c:pt idx="3417">
                  <c:v>0</c:v>
                </c:pt>
                <c:pt idx="3418">
                  <c:v>0</c:v>
                </c:pt>
                <c:pt idx="3419">
                  <c:v>0</c:v>
                </c:pt>
                <c:pt idx="3420">
                  <c:v>0</c:v>
                </c:pt>
                <c:pt idx="3421">
                  <c:v>0</c:v>
                </c:pt>
                <c:pt idx="3422">
                  <c:v>0</c:v>
                </c:pt>
                <c:pt idx="3423">
                  <c:v>0</c:v>
                </c:pt>
                <c:pt idx="3424">
                  <c:v>0</c:v>
                </c:pt>
                <c:pt idx="3425">
                  <c:v>0</c:v>
                </c:pt>
                <c:pt idx="3426">
                  <c:v>0</c:v>
                </c:pt>
                <c:pt idx="3427">
                  <c:v>0</c:v>
                </c:pt>
                <c:pt idx="3428">
                  <c:v>0</c:v>
                </c:pt>
                <c:pt idx="3429">
                  <c:v>0</c:v>
                </c:pt>
                <c:pt idx="3430">
                  <c:v>0</c:v>
                </c:pt>
                <c:pt idx="3431">
                  <c:v>0</c:v>
                </c:pt>
                <c:pt idx="3432">
                  <c:v>0</c:v>
                </c:pt>
                <c:pt idx="3433">
                  <c:v>0</c:v>
                </c:pt>
                <c:pt idx="3434">
                  <c:v>0</c:v>
                </c:pt>
                <c:pt idx="3435">
                  <c:v>0</c:v>
                </c:pt>
                <c:pt idx="3436">
                  <c:v>0</c:v>
                </c:pt>
                <c:pt idx="3437">
                  <c:v>0</c:v>
                </c:pt>
                <c:pt idx="3438">
                  <c:v>0</c:v>
                </c:pt>
                <c:pt idx="3439">
                  <c:v>0</c:v>
                </c:pt>
                <c:pt idx="3440">
                  <c:v>0</c:v>
                </c:pt>
                <c:pt idx="3441">
                  <c:v>0</c:v>
                </c:pt>
                <c:pt idx="3442">
                  <c:v>0</c:v>
                </c:pt>
                <c:pt idx="3443">
                  <c:v>0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</c:v>
                </c:pt>
                <c:pt idx="3450">
                  <c:v>0</c:v>
                </c:pt>
                <c:pt idx="3451">
                  <c:v>0</c:v>
                </c:pt>
                <c:pt idx="3452">
                  <c:v>0</c:v>
                </c:pt>
                <c:pt idx="3453">
                  <c:v>0</c:v>
                </c:pt>
                <c:pt idx="3454">
                  <c:v>0</c:v>
                </c:pt>
                <c:pt idx="3455">
                  <c:v>0</c:v>
                </c:pt>
                <c:pt idx="3456">
                  <c:v>0</c:v>
                </c:pt>
                <c:pt idx="3457">
                  <c:v>0</c:v>
                </c:pt>
                <c:pt idx="3458">
                  <c:v>0</c:v>
                </c:pt>
                <c:pt idx="3459">
                  <c:v>0</c:v>
                </c:pt>
                <c:pt idx="3460">
                  <c:v>0</c:v>
                </c:pt>
                <c:pt idx="3461">
                  <c:v>0</c:v>
                </c:pt>
                <c:pt idx="3462">
                  <c:v>0</c:v>
                </c:pt>
                <c:pt idx="3463">
                  <c:v>0</c:v>
                </c:pt>
                <c:pt idx="3464">
                  <c:v>0</c:v>
                </c:pt>
                <c:pt idx="3465">
                  <c:v>0</c:v>
                </c:pt>
                <c:pt idx="3466">
                  <c:v>0</c:v>
                </c:pt>
                <c:pt idx="3467">
                  <c:v>0</c:v>
                </c:pt>
                <c:pt idx="3468">
                  <c:v>0</c:v>
                </c:pt>
                <c:pt idx="3469">
                  <c:v>0</c:v>
                </c:pt>
                <c:pt idx="3470">
                  <c:v>0</c:v>
                </c:pt>
                <c:pt idx="3471">
                  <c:v>0</c:v>
                </c:pt>
                <c:pt idx="3472">
                  <c:v>0</c:v>
                </c:pt>
                <c:pt idx="3473">
                  <c:v>0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</c:v>
                </c:pt>
                <c:pt idx="3490">
                  <c:v>0</c:v>
                </c:pt>
                <c:pt idx="3491">
                  <c:v>0</c:v>
                </c:pt>
                <c:pt idx="3492">
                  <c:v>0</c:v>
                </c:pt>
                <c:pt idx="3493">
                  <c:v>0</c:v>
                </c:pt>
                <c:pt idx="3494">
                  <c:v>0</c:v>
                </c:pt>
                <c:pt idx="3495">
                  <c:v>0</c:v>
                </c:pt>
                <c:pt idx="3496">
                  <c:v>0</c:v>
                </c:pt>
                <c:pt idx="3497">
                  <c:v>0</c:v>
                </c:pt>
                <c:pt idx="3498">
                  <c:v>0</c:v>
                </c:pt>
                <c:pt idx="3499">
                  <c:v>0</c:v>
                </c:pt>
                <c:pt idx="3500">
                  <c:v>0</c:v>
                </c:pt>
                <c:pt idx="3501">
                  <c:v>0</c:v>
                </c:pt>
                <c:pt idx="3502">
                  <c:v>0</c:v>
                </c:pt>
                <c:pt idx="3503">
                  <c:v>0</c:v>
                </c:pt>
                <c:pt idx="3504">
                  <c:v>0</c:v>
                </c:pt>
                <c:pt idx="3505">
                  <c:v>0</c:v>
                </c:pt>
                <c:pt idx="3506">
                  <c:v>0</c:v>
                </c:pt>
                <c:pt idx="3507">
                  <c:v>0</c:v>
                </c:pt>
                <c:pt idx="3508">
                  <c:v>0</c:v>
                </c:pt>
                <c:pt idx="3509">
                  <c:v>0</c:v>
                </c:pt>
                <c:pt idx="3510">
                  <c:v>0</c:v>
                </c:pt>
                <c:pt idx="3511">
                  <c:v>0</c:v>
                </c:pt>
                <c:pt idx="3512">
                  <c:v>0</c:v>
                </c:pt>
                <c:pt idx="3513">
                  <c:v>0</c:v>
                </c:pt>
                <c:pt idx="3514">
                  <c:v>0</c:v>
                </c:pt>
                <c:pt idx="3515">
                  <c:v>0</c:v>
                </c:pt>
                <c:pt idx="3516">
                  <c:v>0</c:v>
                </c:pt>
                <c:pt idx="3517">
                  <c:v>0</c:v>
                </c:pt>
                <c:pt idx="3518">
                  <c:v>0</c:v>
                </c:pt>
                <c:pt idx="3519">
                  <c:v>0</c:v>
                </c:pt>
                <c:pt idx="3520">
                  <c:v>0</c:v>
                </c:pt>
                <c:pt idx="3521">
                  <c:v>0</c:v>
                </c:pt>
                <c:pt idx="3522">
                  <c:v>0</c:v>
                </c:pt>
                <c:pt idx="3523">
                  <c:v>0</c:v>
                </c:pt>
                <c:pt idx="3524">
                  <c:v>0</c:v>
                </c:pt>
                <c:pt idx="3525">
                  <c:v>0</c:v>
                </c:pt>
                <c:pt idx="3526">
                  <c:v>0</c:v>
                </c:pt>
                <c:pt idx="3527">
                  <c:v>0</c:v>
                </c:pt>
                <c:pt idx="3528">
                  <c:v>0</c:v>
                </c:pt>
                <c:pt idx="3529">
                  <c:v>0</c:v>
                </c:pt>
                <c:pt idx="3530">
                  <c:v>0</c:v>
                </c:pt>
                <c:pt idx="3531">
                  <c:v>0</c:v>
                </c:pt>
                <c:pt idx="3532">
                  <c:v>0</c:v>
                </c:pt>
                <c:pt idx="3533">
                  <c:v>0</c:v>
                </c:pt>
                <c:pt idx="3534">
                  <c:v>0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</c:v>
                </c:pt>
                <c:pt idx="3563">
                  <c:v>0</c:v>
                </c:pt>
                <c:pt idx="3564">
                  <c:v>0</c:v>
                </c:pt>
                <c:pt idx="3565">
                  <c:v>0</c:v>
                </c:pt>
                <c:pt idx="3566">
                  <c:v>0</c:v>
                </c:pt>
                <c:pt idx="3567">
                  <c:v>0</c:v>
                </c:pt>
                <c:pt idx="3568">
                  <c:v>0</c:v>
                </c:pt>
                <c:pt idx="3569">
                  <c:v>0</c:v>
                </c:pt>
                <c:pt idx="3570">
                  <c:v>0</c:v>
                </c:pt>
                <c:pt idx="3571">
                  <c:v>0</c:v>
                </c:pt>
                <c:pt idx="3572">
                  <c:v>0</c:v>
                </c:pt>
                <c:pt idx="3573">
                  <c:v>0</c:v>
                </c:pt>
                <c:pt idx="3574">
                  <c:v>0</c:v>
                </c:pt>
                <c:pt idx="3575">
                  <c:v>0</c:v>
                </c:pt>
                <c:pt idx="3576">
                  <c:v>0</c:v>
                </c:pt>
                <c:pt idx="3577">
                  <c:v>0</c:v>
                </c:pt>
                <c:pt idx="3578">
                  <c:v>0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</c:v>
                </c:pt>
                <c:pt idx="3586">
                  <c:v>0</c:v>
                </c:pt>
                <c:pt idx="3587">
                  <c:v>0</c:v>
                </c:pt>
                <c:pt idx="3588">
                  <c:v>0</c:v>
                </c:pt>
                <c:pt idx="3589">
                  <c:v>0</c:v>
                </c:pt>
                <c:pt idx="3590">
                  <c:v>0</c:v>
                </c:pt>
                <c:pt idx="3591">
                  <c:v>0</c:v>
                </c:pt>
                <c:pt idx="3592">
                  <c:v>0</c:v>
                </c:pt>
                <c:pt idx="3593">
                  <c:v>0</c:v>
                </c:pt>
                <c:pt idx="3594">
                  <c:v>0</c:v>
                </c:pt>
                <c:pt idx="3595">
                  <c:v>0</c:v>
                </c:pt>
                <c:pt idx="3596">
                  <c:v>0</c:v>
                </c:pt>
                <c:pt idx="3597">
                  <c:v>0</c:v>
                </c:pt>
                <c:pt idx="3598">
                  <c:v>0</c:v>
                </c:pt>
                <c:pt idx="3599">
                  <c:v>0</c:v>
                </c:pt>
                <c:pt idx="3600">
                  <c:v>0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</c:v>
                </c:pt>
                <c:pt idx="3607">
                  <c:v>0</c:v>
                </c:pt>
                <c:pt idx="3608">
                  <c:v>0</c:v>
                </c:pt>
                <c:pt idx="3609">
                  <c:v>0</c:v>
                </c:pt>
                <c:pt idx="3610">
                  <c:v>0</c:v>
                </c:pt>
                <c:pt idx="3611">
                  <c:v>0</c:v>
                </c:pt>
                <c:pt idx="3612">
                  <c:v>0</c:v>
                </c:pt>
                <c:pt idx="3613">
                  <c:v>0</c:v>
                </c:pt>
                <c:pt idx="3614">
                  <c:v>0</c:v>
                </c:pt>
                <c:pt idx="3615">
                  <c:v>0</c:v>
                </c:pt>
                <c:pt idx="3616">
                  <c:v>0</c:v>
                </c:pt>
                <c:pt idx="3617">
                  <c:v>0</c:v>
                </c:pt>
                <c:pt idx="3618">
                  <c:v>0</c:v>
                </c:pt>
                <c:pt idx="3619">
                  <c:v>0</c:v>
                </c:pt>
                <c:pt idx="3620">
                  <c:v>0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</c:v>
                </c:pt>
                <c:pt idx="3625">
                  <c:v>0</c:v>
                </c:pt>
                <c:pt idx="3626">
                  <c:v>0</c:v>
                </c:pt>
                <c:pt idx="3627">
                  <c:v>0</c:v>
                </c:pt>
                <c:pt idx="3628">
                  <c:v>0</c:v>
                </c:pt>
                <c:pt idx="3629">
                  <c:v>0</c:v>
                </c:pt>
                <c:pt idx="3630">
                  <c:v>0</c:v>
                </c:pt>
                <c:pt idx="3631">
                  <c:v>0</c:v>
                </c:pt>
                <c:pt idx="3632">
                  <c:v>0</c:v>
                </c:pt>
                <c:pt idx="3633">
                  <c:v>0</c:v>
                </c:pt>
                <c:pt idx="3634">
                  <c:v>0</c:v>
                </c:pt>
                <c:pt idx="3635">
                  <c:v>0</c:v>
                </c:pt>
                <c:pt idx="3636">
                  <c:v>0</c:v>
                </c:pt>
                <c:pt idx="3637">
                  <c:v>0</c:v>
                </c:pt>
                <c:pt idx="3638">
                  <c:v>0</c:v>
                </c:pt>
                <c:pt idx="3639">
                  <c:v>0</c:v>
                </c:pt>
                <c:pt idx="3640">
                  <c:v>0</c:v>
                </c:pt>
                <c:pt idx="3641">
                  <c:v>0</c:v>
                </c:pt>
                <c:pt idx="3642">
                  <c:v>0</c:v>
                </c:pt>
                <c:pt idx="3643">
                  <c:v>0</c:v>
                </c:pt>
                <c:pt idx="3644">
                  <c:v>0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</c:v>
                </c:pt>
                <c:pt idx="3651">
                  <c:v>0</c:v>
                </c:pt>
                <c:pt idx="3652">
                  <c:v>0</c:v>
                </c:pt>
                <c:pt idx="3653">
                  <c:v>0</c:v>
                </c:pt>
                <c:pt idx="3654">
                  <c:v>0</c:v>
                </c:pt>
                <c:pt idx="3655">
                  <c:v>0</c:v>
                </c:pt>
                <c:pt idx="3656">
                  <c:v>0</c:v>
                </c:pt>
                <c:pt idx="3657">
                  <c:v>0</c:v>
                </c:pt>
                <c:pt idx="3658">
                  <c:v>0</c:v>
                </c:pt>
                <c:pt idx="3659">
                  <c:v>0</c:v>
                </c:pt>
                <c:pt idx="3660">
                  <c:v>0</c:v>
                </c:pt>
                <c:pt idx="3661">
                  <c:v>0</c:v>
                </c:pt>
                <c:pt idx="3662">
                  <c:v>0</c:v>
                </c:pt>
                <c:pt idx="3663">
                  <c:v>0</c:v>
                </c:pt>
                <c:pt idx="3664">
                  <c:v>0</c:v>
                </c:pt>
                <c:pt idx="3665">
                  <c:v>0</c:v>
                </c:pt>
                <c:pt idx="3666">
                  <c:v>0</c:v>
                </c:pt>
                <c:pt idx="3667">
                  <c:v>0</c:v>
                </c:pt>
                <c:pt idx="3668">
                  <c:v>0</c:v>
                </c:pt>
                <c:pt idx="3669">
                  <c:v>0</c:v>
                </c:pt>
                <c:pt idx="3670">
                  <c:v>0</c:v>
                </c:pt>
                <c:pt idx="3671">
                  <c:v>0</c:v>
                </c:pt>
                <c:pt idx="3672">
                  <c:v>0</c:v>
                </c:pt>
                <c:pt idx="3673">
                  <c:v>0</c:v>
                </c:pt>
                <c:pt idx="3674">
                  <c:v>0</c:v>
                </c:pt>
                <c:pt idx="3675">
                  <c:v>0</c:v>
                </c:pt>
                <c:pt idx="3676">
                  <c:v>0</c:v>
                </c:pt>
                <c:pt idx="3677">
                  <c:v>0</c:v>
                </c:pt>
                <c:pt idx="3678">
                  <c:v>0</c:v>
                </c:pt>
                <c:pt idx="3679">
                  <c:v>0</c:v>
                </c:pt>
                <c:pt idx="3680">
                  <c:v>0</c:v>
                </c:pt>
                <c:pt idx="3681">
                  <c:v>0</c:v>
                </c:pt>
                <c:pt idx="3682">
                  <c:v>0</c:v>
                </c:pt>
                <c:pt idx="3683">
                  <c:v>0</c:v>
                </c:pt>
                <c:pt idx="3684">
                  <c:v>0</c:v>
                </c:pt>
                <c:pt idx="3685">
                  <c:v>0</c:v>
                </c:pt>
                <c:pt idx="3686">
                  <c:v>0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</c:v>
                </c:pt>
                <c:pt idx="3691">
                  <c:v>0</c:v>
                </c:pt>
                <c:pt idx="3692">
                  <c:v>0</c:v>
                </c:pt>
                <c:pt idx="3693">
                  <c:v>0</c:v>
                </c:pt>
                <c:pt idx="3694">
                  <c:v>0</c:v>
                </c:pt>
                <c:pt idx="3695">
                  <c:v>0</c:v>
                </c:pt>
                <c:pt idx="3696">
                  <c:v>0</c:v>
                </c:pt>
                <c:pt idx="3697">
                  <c:v>0</c:v>
                </c:pt>
                <c:pt idx="3698">
                  <c:v>0</c:v>
                </c:pt>
                <c:pt idx="3699">
                  <c:v>0</c:v>
                </c:pt>
                <c:pt idx="3700">
                  <c:v>0</c:v>
                </c:pt>
                <c:pt idx="3701">
                  <c:v>0</c:v>
                </c:pt>
                <c:pt idx="3702">
                  <c:v>0</c:v>
                </c:pt>
                <c:pt idx="3703">
                  <c:v>0</c:v>
                </c:pt>
                <c:pt idx="3704">
                  <c:v>0</c:v>
                </c:pt>
                <c:pt idx="3705">
                  <c:v>0</c:v>
                </c:pt>
                <c:pt idx="3706">
                  <c:v>0</c:v>
                </c:pt>
                <c:pt idx="3707">
                  <c:v>0</c:v>
                </c:pt>
                <c:pt idx="3708">
                  <c:v>0</c:v>
                </c:pt>
                <c:pt idx="3709">
                  <c:v>0</c:v>
                </c:pt>
                <c:pt idx="3710">
                  <c:v>0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</c:v>
                </c:pt>
                <c:pt idx="3715">
                  <c:v>0</c:v>
                </c:pt>
                <c:pt idx="3716">
                  <c:v>0</c:v>
                </c:pt>
                <c:pt idx="3717">
                  <c:v>0</c:v>
                </c:pt>
                <c:pt idx="3718">
                  <c:v>0</c:v>
                </c:pt>
                <c:pt idx="3719">
                  <c:v>0</c:v>
                </c:pt>
                <c:pt idx="3720">
                  <c:v>0</c:v>
                </c:pt>
                <c:pt idx="3721">
                  <c:v>0</c:v>
                </c:pt>
                <c:pt idx="3722">
                  <c:v>0</c:v>
                </c:pt>
                <c:pt idx="3723">
                  <c:v>0</c:v>
                </c:pt>
                <c:pt idx="3724">
                  <c:v>0</c:v>
                </c:pt>
                <c:pt idx="3725">
                  <c:v>0</c:v>
                </c:pt>
                <c:pt idx="3726">
                  <c:v>0</c:v>
                </c:pt>
                <c:pt idx="3727">
                  <c:v>0</c:v>
                </c:pt>
                <c:pt idx="3728">
                  <c:v>0</c:v>
                </c:pt>
                <c:pt idx="3729">
                  <c:v>0</c:v>
                </c:pt>
                <c:pt idx="3730">
                  <c:v>0</c:v>
                </c:pt>
                <c:pt idx="3731">
                  <c:v>0</c:v>
                </c:pt>
                <c:pt idx="3732">
                  <c:v>0</c:v>
                </c:pt>
                <c:pt idx="3733">
                  <c:v>0</c:v>
                </c:pt>
                <c:pt idx="3734">
                  <c:v>0</c:v>
                </c:pt>
                <c:pt idx="3735">
                  <c:v>0</c:v>
                </c:pt>
                <c:pt idx="3736">
                  <c:v>0</c:v>
                </c:pt>
                <c:pt idx="3737">
                  <c:v>0</c:v>
                </c:pt>
                <c:pt idx="3738">
                  <c:v>0</c:v>
                </c:pt>
                <c:pt idx="3739">
                  <c:v>0</c:v>
                </c:pt>
                <c:pt idx="3740">
                  <c:v>0</c:v>
                </c:pt>
                <c:pt idx="3741">
                  <c:v>0</c:v>
                </c:pt>
                <c:pt idx="3742">
                  <c:v>0</c:v>
                </c:pt>
                <c:pt idx="3743">
                  <c:v>0</c:v>
                </c:pt>
                <c:pt idx="3744">
                  <c:v>0</c:v>
                </c:pt>
                <c:pt idx="3745">
                  <c:v>0</c:v>
                </c:pt>
                <c:pt idx="3746">
                  <c:v>0</c:v>
                </c:pt>
                <c:pt idx="3747">
                  <c:v>0</c:v>
                </c:pt>
                <c:pt idx="3748">
                  <c:v>0</c:v>
                </c:pt>
                <c:pt idx="3749">
                  <c:v>0</c:v>
                </c:pt>
                <c:pt idx="3750">
                  <c:v>0</c:v>
                </c:pt>
                <c:pt idx="3751">
                  <c:v>0</c:v>
                </c:pt>
                <c:pt idx="3752">
                  <c:v>0</c:v>
                </c:pt>
                <c:pt idx="3753">
                  <c:v>0</c:v>
                </c:pt>
                <c:pt idx="3754">
                  <c:v>0</c:v>
                </c:pt>
                <c:pt idx="3755">
                  <c:v>0</c:v>
                </c:pt>
                <c:pt idx="3756">
                  <c:v>0</c:v>
                </c:pt>
                <c:pt idx="3757">
                  <c:v>0</c:v>
                </c:pt>
                <c:pt idx="3758">
                  <c:v>0</c:v>
                </c:pt>
                <c:pt idx="3759">
                  <c:v>0</c:v>
                </c:pt>
                <c:pt idx="3760">
                  <c:v>0</c:v>
                </c:pt>
                <c:pt idx="3761">
                  <c:v>0</c:v>
                </c:pt>
                <c:pt idx="3762">
                  <c:v>0</c:v>
                </c:pt>
                <c:pt idx="3763">
                  <c:v>0</c:v>
                </c:pt>
                <c:pt idx="3764">
                  <c:v>0</c:v>
                </c:pt>
                <c:pt idx="3765">
                  <c:v>0</c:v>
                </c:pt>
                <c:pt idx="3766">
                  <c:v>0</c:v>
                </c:pt>
                <c:pt idx="3767">
                  <c:v>0</c:v>
                </c:pt>
                <c:pt idx="3768">
                  <c:v>0</c:v>
                </c:pt>
                <c:pt idx="3769">
                  <c:v>0</c:v>
                </c:pt>
                <c:pt idx="3770">
                  <c:v>0</c:v>
                </c:pt>
                <c:pt idx="3771">
                  <c:v>0</c:v>
                </c:pt>
                <c:pt idx="3772">
                  <c:v>0</c:v>
                </c:pt>
                <c:pt idx="3773">
                  <c:v>0</c:v>
                </c:pt>
                <c:pt idx="3774">
                  <c:v>0</c:v>
                </c:pt>
                <c:pt idx="3775">
                  <c:v>0</c:v>
                </c:pt>
                <c:pt idx="3776">
                  <c:v>0</c:v>
                </c:pt>
                <c:pt idx="3777">
                  <c:v>0</c:v>
                </c:pt>
                <c:pt idx="3778">
                  <c:v>0</c:v>
                </c:pt>
                <c:pt idx="3779">
                  <c:v>0</c:v>
                </c:pt>
                <c:pt idx="3780">
                  <c:v>0</c:v>
                </c:pt>
                <c:pt idx="3781">
                  <c:v>0</c:v>
                </c:pt>
                <c:pt idx="3782">
                  <c:v>0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</c:v>
                </c:pt>
                <c:pt idx="3787">
                  <c:v>0</c:v>
                </c:pt>
                <c:pt idx="3788">
                  <c:v>0</c:v>
                </c:pt>
                <c:pt idx="3789">
                  <c:v>0</c:v>
                </c:pt>
                <c:pt idx="3790">
                  <c:v>0</c:v>
                </c:pt>
                <c:pt idx="3791">
                  <c:v>0</c:v>
                </c:pt>
                <c:pt idx="3792">
                  <c:v>0</c:v>
                </c:pt>
                <c:pt idx="3793">
                  <c:v>0</c:v>
                </c:pt>
                <c:pt idx="3794">
                  <c:v>0</c:v>
                </c:pt>
                <c:pt idx="3795">
                  <c:v>0</c:v>
                </c:pt>
                <c:pt idx="3796">
                  <c:v>0</c:v>
                </c:pt>
                <c:pt idx="3797">
                  <c:v>0</c:v>
                </c:pt>
                <c:pt idx="3798">
                  <c:v>0</c:v>
                </c:pt>
                <c:pt idx="3799">
                  <c:v>0</c:v>
                </c:pt>
                <c:pt idx="3800">
                  <c:v>0</c:v>
                </c:pt>
                <c:pt idx="3801">
                  <c:v>0</c:v>
                </c:pt>
                <c:pt idx="3802">
                  <c:v>0</c:v>
                </c:pt>
                <c:pt idx="3803">
                  <c:v>0</c:v>
                </c:pt>
                <c:pt idx="3804">
                  <c:v>0</c:v>
                </c:pt>
                <c:pt idx="3805">
                  <c:v>0</c:v>
                </c:pt>
                <c:pt idx="3806">
                  <c:v>0</c:v>
                </c:pt>
                <c:pt idx="3807">
                  <c:v>0</c:v>
                </c:pt>
                <c:pt idx="3808">
                  <c:v>0</c:v>
                </c:pt>
                <c:pt idx="3809">
                  <c:v>0</c:v>
                </c:pt>
                <c:pt idx="3810">
                  <c:v>0</c:v>
                </c:pt>
                <c:pt idx="3811">
                  <c:v>0</c:v>
                </c:pt>
                <c:pt idx="3812">
                  <c:v>0</c:v>
                </c:pt>
                <c:pt idx="3813">
                  <c:v>0</c:v>
                </c:pt>
                <c:pt idx="3814">
                  <c:v>0</c:v>
                </c:pt>
                <c:pt idx="3815">
                  <c:v>0</c:v>
                </c:pt>
                <c:pt idx="3816">
                  <c:v>0</c:v>
                </c:pt>
                <c:pt idx="3817">
                  <c:v>0</c:v>
                </c:pt>
                <c:pt idx="3818">
                  <c:v>0</c:v>
                </c:pt>
                <c:pt idx="3819">
                  <c:v>0</c:v>
                </c:pt>
                <c:pt idx="3820">
                  <c:v>0</c:v>
                </c:pt>
                <c:pt idx="3821">
                  <c:v>0</c:v>
                </c:pt>
                <c:pt idx="3822">
                  <c:v>0</c:v>
                </c:pt>
                <c:pt idx="3823">
                  <c:v>0</c:v>
                </c:pt>
                <c:pt idx="3824">
                  <c:v>0</c:v>
                </c:pt>
                <c:pt idx="3825">
                  <c:v>0</c:v>
                </c:pt>
                <c:pt idx="3826">
                  <c:v>0</c:v>
                </c:pt>
                <c:pt idx="3827">
                  <c:v>0</c:v>
                </c:pt>
                <c:pt idx="3828">
                  <c:v>0</c:v>
                </c:pt>
                <c:pt idx="3829">
                  <c:v>0</c:v>
                </c:pt>
                <c:pt idx="3830">
                  <c:v>0</c:v>
                </c:pt>
                <c:pt idx="3831">
                  <c:v>0</c:v>
                </c:pt>
                <c:pt idx="3832">
                  <c:v>0</c:v>
                </c:pt>
                <c:pt idx="3833">
                  <c:v>0</c:v>
                </c:pt>
                <c:pt idx="3834">
                  <c:v>0</c:v>
                </c:pt>
                <c:pt idx="3835">
                  <c:v>0</c:v>
                </c:pt>
                <c:pt idx="3836">
                  <c:v>0</c:v>
                </c:pt>
                <c:pt idx="3837">
                  <c:v>0</c:v>
                </c:pt>
                <c:pt idx="3838">
                  <c:v>0</c:v>
                </c:pt>
                <c:pt idx="3839">
                  <c:v>0</c:v>
                </c:pt>
                <c:pt idx="3840">
                  <c:v>0</c:v>
                </c:pt>
                <c:pt idx="3841">
                  <c:v>0</c:v>
                </c:pt>
                <c:pt idx="3842">
                  <c:v>0</c:v>
                </c:pt>
                <c:pt idx="3843">
                  <c:v>0</c:v>
                </c:pt>
                <c:pt idx="3844">
                  <c:v>0</c:v>
                </c:pt>
                <c:pt idx="3845">
                  <c:v>0</c:v>
                </c:pt>
                <c:pt idx="3846">
                  <c:v>0</c:v>
                </c:pt>
                <c:pt idx="3847">
                  <c:v>0</c:v>
                </c:pt>
                <c:pt idx="3848">
                  <c:v>0</c:v>
                </c:pt>
                <c:pt idx="3849">
                  <c:v>0</c:v>
                </c:pt>
                <c:pt idx="3850">
                  <c:v>0</c:v>
                </c:pt>
                <c:pt idx="3851">
                  <c:v>0</c:v>
                </c:pt>
                <c:pt idx="3852">
                  <c:v>0</c:v>
                </c:pt>
                <c:pt idx="3853">
                  <c:v>0</c:v>
                </c:pt>
                <c:pt idx="3854">
                  <c:v>0</c:v>
                </c:pt>
                <c:pt idx="3855">
                  <c:v>0</c:v>
                </c:pt>
                <c:pt idx="3856">
                  <c:v>0</c:v>
                </c:pt>
                <c:pt idx="3857">
                  <c:v>0</c:v>
                </c:pt>
                <c:pt idx="3858">
                  <c:v>0</c:v>
                </c:pt>
                <c:pt idx="3859">
                  <c:v>0</c:v>
                </c:pt>
                <c:pt idx="3860">
                  <c:v>0</c:v>
                </c:pt>
                <c:pt idx="3861">
                  <c:v>0</c:v>
                </c:pt>
                <c:pt idx="3862">
                  <c:v>0</c:v>
                </c:pt>
                <c:pt idx="3863">
                  <c:v>0</c:v>
                </c:pt>
                <c:pt idx="3864">
                  <c:v>0</c:v>
                </c:pt>
                <c:pt idx="3865">
                  <c:v>0</c:v>
                </c:pt>
                <c:pt idx="3866">
                  <c:v>0</c:v>
                </c:pt>
                <c:pt idx="3867">
                  <c:v>0</c:v>
                </c:pt>
                <c:pt idx="3868">
                  <c:v>0</c:v>
                </c:pt>
                <c:pt idx="3869">
                  <c:v>0</c:v>
                </c:pt>
                <c:pt idx="3870">
                  <c:v>0</c:v>
                </c:pt>
                <c:pt idx="3871">
                  <c:v>0</c:v>
                </c:pt>
                <c:pt idx="3872">
                  <c:v>0</c:v>
                </c:pt>
                <c:pt idx="3873">
                  <c:v>0</c:v>
                </c:pt>
                <c:pt idx="3874">
                  <c:v>0</c:v>
                </c:pt>
                <c:pt idx="3875">
                  <c:v>0</c:v>
                </c:pt>
                <c:pt idx="3876">
                  <c:v>0</c:v>
                </c:pt>
                <c:pt idx="3877">
                  <c:v>0</c:v>
                </c:pt>
                <c:pt idx="3878">
                  <c:v>0</c:v>
                </c:pt>
                <c:pt idx="3879">
                  <c:v>0</c:v>
                </c:pt>
                <c:pt idx="3880">
                  <c:v>0</c:v>
                </c:pt>
                <c:pt idx="3881">
                  <c:v>0</c:v>
                </c:pt>
                <c:pt idx="3882">
                  <c:v>0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</c:v>
                </c:pt>
                <c:pt idx="3889">
                  <c:v>0</c:v>
                </c:pt>
                <c:pt idx="3890">
                  <c:v>0</c:v>
                </c:pt>
                <c:pt idx="3891">
                  <c:v>0</c:v>
                </c:pt>
                <c:pt idx="3892">
                  <c:v>0</c:v>
                </c:pt>
                <c:pt idx="3893">
                  <c:v>0</c:v>
                </c:pt>
                <c:pt idx="3894">
                  <c:v>0</c:v>
                </c:pt>
                <c:pt idx="3895">
                  <c:v>0</c:v>
                </c:pt>
                <c:pt idx="3896">
                  <c:v>0</c:v>
                </c:pt>
                <c:pt idx="3897">
                  <c:v>0</c:v>
                </c:pt>
                <c:pt idx="3898">
                  <c:v>0</c:v>
                </c:pt>
                <c:pt idx="3899">
                  <c:v>0</c:v>
                </c:pt>
                <c:pt idx="3900">
                  <c:v>0</c:v>
                </c:pt>
                <c:pt idx="3901">
                  <c:v>0</c:v>
                </c:pt>
                <c:pt idx="3902">
                  <c:v>0</c:v>
                </c:pt>
                <c:pt idx="3903">
                  <c:v>0</c:v>
                </c:pt>
                <c:pt idx="3904">
                  <c:v>0</c:v>
                </c:pt>
                <c:pt idx="3905">
                  <c:v>0</c:v>
                </c:pt>
                <c:pt idx="3906">
                  <c:v>0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</c:v>
                </c:pt>
                <c:pt idx="3911">
                  <c:v>0</c:v>
                </c:pt>
                <c:pt idx="3912">
                  <c:v>0</c:v>
                </c:pt>
                <c:pt idx="3913">
                  <c:v>0</c:v>
                </c:pt>
                <c:pt idx="3914">
                  <c:v>0</c:v>
                </c:pt>
                <c:pt idx="3915">
                  <c:v>0</c:v>
                </c:pt>
                <c:pt idx="3916">
                  <c:v>0</c:v>
                </c:pt>
                <c:pt idx="3917">
                  <c:v>0</c:v>
                </c:pt>
                <c:pt idx="3918">
                  <c:v>0</c:v>
                </c:pt>
                <c:pt idx="3919">
                  <c:v>0</c:v>
                </c:pt>
                <c:pt idx="3920">
                  <c:v>0</c:v>
                </c:pt>
                <c:pt idx="3921">
                  <c:v>0</c:v>
                </c:pt>
                <c:pt idx="3922">
                  <c:v>0</c:v>
                </c:pt>
                <c:pt idx="3923">
                  <c:v>0</c:v>
                </c:pt>
                <c:pt idx="3924">
                  <c:v>0</c:v>
                </c:pt>
                <c:pt idx="3925">
                  <c:v>0</c:v>
                </c:pt>
                <c:pt idx="3926">
                  <c:v>0</c:v>
                </c:pt>
                <c:pt idx="3927">
                  <c:v>0</c:v>
                </c:pt>
                <c:pt idx="3928">
                  <c:v>0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</c:v>
                </c:pt>
                <c:pt idx="3966">
                  <c:v>0</c:v>
                </c:pt>
                <c:pt idx="3967">
                  <c:v>0</c:v>
                </c:pt>
                <c:pt idx="3968">
                  <c:v>0</c:v>
                </c:pt>
                <c:pt idx="3969">
                  <c:v>0</c:v>
                </c:pt>
                <c:pt idx="3970">
                  <c:v>0</c:v>
                </c:pt>
                <c:pt idx="3971">
                  <c:v>0</c:v>
                </c:pt>
                <c:pt idx="3972">
                  <c:v>0</c:v>
                </c:pt>
                <c:pt idx="3973">
                  <c:v>0</c:v>
                </c:pt>
                <c:pt idx="3974">
                  <c:v>0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</c:v>
                </c:pt>
                <c:pt idx="4032">
                  <c:v>0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</c:v>
                </c:pt>
                <c:pt idx="4061">
                  <c:v>0</c:v>
                </c:pt>
                <c:pt idx="4062">
                  <c:v>0</c:v>
                </c:pt>
                <c:pt idx="4063">
                  <c:v>0</c:v>
                </c:pt>
                <c:pt idx="4064">
                  <c:v>0</c:v>
                </c:pt>
                <c:pt idx="4065">
                  <c:v>0</c:v>
                </c:pt>
                <c:pt idx="4066">
                  <c:v>0</c:v>
                </c:pt>
                <c:pt idx="4067">
                  <c:v>0</c:v>
                </c:pt>
                <c:pt idx="4068">
                  <c:v>0</c:v>
                </c:pt>
                <c:pt idx="4069">
                  <c:v>0</c:v>
                </c:pt>
                <c:pt idx="4070">
                  <c:v>0</c:v>
                </c:pt>
                <c:pt idx="4071">
                  <c:v>0</c:v>
                </c:pt>
                <c:pt idx="4072">
                  <c:v>0</c:v>
                </c:pt>
                <c:pt idx="4073">
                  <c:v>0</c:v>
                </c:pt>
                <c:pt idx="4074">
                  <c:v>0</c:v>
                </c:pt>
                <c:pt idx="4075">
                  <c:v>0</c:v>
                </c:pt>
                <c:pt idx="4076">
                  <c:v>0</c:v>
                </c:pt>
                <c:pt idx="4077">
                  <c:v>0</c:v>
                </c:pt>
                <c:pt idx="4078">
                  <c:v>0</c:v>
                </c:pt>
                <c:pt idx="4079">
                  <c:v>0</c:v>
                </c:pt>
                <c:pt idx="4080">
                  <c:v>0</c:v>
                </c:pt>
                <c:pt idx="4081">
                  <c:v>0</c:v>
                </c:pt>
                <c:pt idx="4082">
                  <c:v>0</c:v>
                </c:pt>
                <c:pt idx="4083">
                  <c:v>0</c:v>
                </c:pt>
                <c:pt idx="4084">
                  <c:v>0</c:v>
                </c:pt>
                <c:pt idx="4085">
                  <c:v>0</c:v>
                </c:pt>
                <c:pt idx="4086">
                  <c:v>0</c:v>
                </c:pt>
                <c:pt idx="4087">
                  <c:v>0</c:v>
                </c:pt>
                <c:pt idx="4088">
                  <c:v>0</c:v>
                </c:pt>
                <c:pt idx="4089">
                  <c:v>0</c:v>
                </c:pt>
                <c:pt idx="4090">
                  <c:v>0</c:v>
                </c:pt>
                <c:pt idx="4091">
                  <c:v>0</c:v>
                </c:pt>
                <c:pt idx="4092">
                  <c:v>0</c:v>
                </c:pt>
                <c:pt idx="4093">
                  <c:v>0</c:v>
                </c:pt>
                <c:pt idx="4094">
                  <c:v>0</c:v>
                </c:pt>
                <c:pt idx="4095">
                  <c:v>0</c:v>
                </c:pt>
                <c:pt idx="4096">
                  <c:v>0</c:v>
                </c:pt>
                <c:pt idx="4097">
                  <c:v>0</c:v>
                </c:pt>
                <c:pt idx="4098">
                  <c:v>0</c:v>
                </c:pt>
                <c:pt idx="4099">
                  <c:v>0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</c:v>
                </c:pt>
                <c:pt idx="4106">
                  <c:v>0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</c:v>
                </c:pt>
                <c:pt idx="4121">
                  <c:v>0</c:v>
                </c:pt>
                <c:pt idx="4122">
                  <c:v>0</c:v>
                </c:pt>
                <c:pt idx="4123">
                  <c:v>0</c:v>
                </c:pt>
                <c:pt idx="4124">
                  <c:v>0</c:v>
                </c:pt>
                <c:pt idx="4125">
                  <c:v>0</c:v>
                </c:pt>
                <c:pt idx="4126">
                  <c:v>0</c:v>
                </c:pt>
                <c:pt idx="4127">
                  <c:v>0</c:v>
                </c:pt>
                <c:pt idx="4128">
                  <c:v>0</c:v>
                </c:pt>
                <c:pt idx="4129">
                  <c:v>0</c:v>
                </c:pt>
                <c:pt idx="4130">
                  <c:v>0</c:v>
                </c:pt>
                <c:pt idx="4131">
                  <c:v>0</c:v>
                </c:pt>
                <c:pt idx="4132">
                  <c:v>0</c:v>
                </c:pt>
                <c:pt idx="4133">
                  <c:v>0</c:v>
                </c:pt>
                <c:pt idx="4134">
                  <c:v>0</c:v>
                </c:pt>
                <c:pt idx="4135">
                  <c:v>0</c:v>
                </c:pt>
                <c:pt idx="4136">
                  <c:v>0</c:v>
                </c:pt>
                <c:pt idx="4137">
                  <c:v>0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</c:v>
                </c:pt>
                <c:pt idx="4146">
                  <c:v>0</c:v>
                </c:pt>
                <c:pt idx="4147">
                  <c:v>0</c:v>
                </c:pt>
                <c:pt idx="4148">
                  <c:v>0</c:v>
                </c:pt>
                <c:pt idx="4149">
                  <c:v>0</c:v>
                </c:pt>
                <c:pt idx="4150">
                  <c:v>0</c:v>
                </c:pt>
                <c:pt idx="4151">
                  <c:v>0</c:v>
                </c:pt>
                <c:pt idx="4152">
                  <c:v>0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</c:v>
                </c:pt>
                <c:pt idx="4157">
                  <c:v>0</c:v>
                </c:pt>
                <c:pt idx="4158">
                  <c:v>0</c:v>
                </c:pt>
                <c:pt idx="4159">
                  <c:v>0</c:v>
                </c:pt>
                <c:pt idx="4160">
                  <c:v>0</c:v>
                </c:pt>
                <c:pt idx="4161">
                  <c:v>0</c:v>
                </c:pt>
                <c:pt idx="4162">
                  <c:v>0</c:v>
                </c:pt>
                <c:pt idx="4163">
                  <c:v>0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</c:v>
                </c:pt>
                <c:pt idx="4171">
                  <c:v>0</c:v>
                </c:pt>
                <c:pt idx="4172">
                  <c:v>0</c:v>
                </c:pt>
                <c:pt idx="4173">
                  <c:v>0</c:v>
                </c:pt>
                <c:pt idx="4174">
                  <c:v>0</c:v>
                </c:pt>
                <c:pt idx="4175">
                  <c:v>0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</c:v>
                </c:pt>
                <c:pt idx="4208">
                  <c:v>0</c:v>
                </c:pt>
                <c:pt idx="4209">
                  <c:v>0</c:v>
                </c:pt>
                <c:pt idx="4210">
                  <c:v>0</c:v>
                </c:pt>
                <c:pt idx="4211">
                  <c:v>0</c:v>
                </c:pt>
                <c:pt idx="4212">
                  <c:v>0</c:v>
                </c:pt>
                <c:pt idx="4213">
                  <c:v>0</c:v>
                </c:pt>
                <c:pt idx="4214">
                  <c:v>0</c:v>
                </c:pt>
                <c:pt idx="4215">
                  <c:v>0</c:v>
                </c:pt>
                <c:pt idx="4216">
                  <c:v>0</c:v>
                </c:pt>
                <c:pt idx="4217">
                  <c:v>0</c:v>
                </c:pt>
                <c:pt idx="4218">
                  <c:v>0</c:v>
                </c:pt>
                <c:pt idx="4219">
                  <c:v>0</c:v>
                </c:pt>
                <c:pt idx="4220">
                  <c:v>0</c:v>
                </c:pt>
                <c:pt idx="4221">
                  <c:v>0</c:v>
                </c:pt>
                <c:pt idx="4222">
                  <c:v>0</c:v>
                </c:pt>
                <c:pt idx="4223">
                  <c:v>0</c:v>
                </c:pt>
                <c:pt idx="4224">
                  <c:v>0</c:v>
                </c:pt>
                <c:pt idx="4225">
                  <c:v>0</c:v>
                </c:pt>
                <c:pt idx="4226">
                  <c:v>0</c:v>
                </c:pt>
                <c:pt idx="4227">
                  <c:v>0</c:v>
                </c:pt>
                <c:pt idx="4228">
                  <c:v>0</c:v>
                </c:pt>
                <c:pt idx="4229">
                  <c:v>0</c:v>
                </c:pt>
                <c:pt idx="4230">
                  <c:v>0</c:v>
                </c:pt>
                <c:pt idx="4231">
                  <c:v>0</c:v>
                </c:pt>
                <c:pt idx="4232">
                  <c:v>0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</c:v>
                </c:pt>
                <c:pt idx="4238">
                  <c:v>0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</c:v>
                </c:pt>
                <c:pt idx="4246">
                  <c:v>0</c:v>
                </c:pt>
                <c:pt idx="4247">
                  <c:v>0</c:v>
                </c:pt>
                <c:pt idx="4248">
                  <c:v>0</c:v>
                </c:pt>
                <c:pt idx="4249">
                  <c:v>0</c:v>
                </c:pt>
                <c:pt idx="4250">
                  <c:v>0</c:v>
                </c:pt>
                <c:pt idx="4251">
                  <c:v>0</c:v>
                </c:pt>
                <c:pt idx="4252">
                  <c:v>0</c:v>
                </c:pt>
                <c:pt idx="4253">
                  <c:v>0</c:v>
                </c:pt>
                <c:pt idx="4254">
                  <c:v>0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</c:v>
                </c:pt>
                <c:pt idx="4262">
                  <c:v>0</c:v>
                </c:pt>
                <c:pt idx="4263">
                  <c:v>0</c:v>
                </c:pt>
                <c:pt idx="4264">
                  <c:v>0</c:v>
                </c:pt>
                <c:pt idx="4265">
                  <c:v>0</c:v>
                </c:pt>
                <c:pt idx="4266">
                  <c:v>0</c:v>
                </c:pt>
                <c:pt idx="4267">
                  <c:v>0</c:v>
                </c:pt>
                <c:pt idx="4268">
                  <c:v>0</c:v>
                </c:pt>
                <c:pt idx="4269">
                  <c:v>0</c:v>
                </c:pt>
                <c:pt idx="4270">
                  <c:v>0</c:v>
                </c:pt>
                <c:pt idx="4271">
                  <c:v>0</c:v>
                </c:pt>
                <c:pt idx="4272">
                  <c:v>0</c:v>
                </c:pt>
                <c:pt idx="4273">
                  <c:v>0</c:v>
                </c:pt>
                <c:pt idx="4274">
                  <c:v>0</c:v>
                </c:pt>
                <c:pt idx="4275">
                  <c:v>0</c:v>
                </c:pt>
                <c:pt idx="4276">
                  <c:v>0</c:v>
                </c:pt>
                <c:pt idx="4277">
                  <c:v>0</c:v>
                </c:pt>
                <c:pt idx="4278">
                  <c:v>0</c:v>
                </c:pt>
                <c:pt idx="4279">
                  <c:v>0</c:v>
                </c:pt>
                <c:pt idx="4280">
                  <c:v>0</c:v>
                </c:pt>
                <c:pt idx="4281">
                  <c:v>0</c:v>
                </c:pt>
                <c:pt idx="4282">
                  <c:v>0</c:v>
                </c:pt>
                <c:pt idx="4283">
                  <c:v>0</c:v>
                </c:pt>
                <c:pt idx="4284">
                  <c:v>0</c:v>
                </c:pt>
                <c:pt idx="4285">
                  <c:v>0</c:v>
                </c:pt>
                <c:pt idx="4286">
                  <c:v>0</c:v>
                </c:pt>
                <c:pt idx="4287">
                  <c:v>0</c:v>
                </c:pt>
                <c:pt idx="4288">
                  <c:v>0</c:v>
                </c:pt>
                <c:pt idx="4289">
                  <c:v>0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</c:v>
                </c:pt>
                <c:pt idx="4296">
                  <c:v>0</c:v>
                </c:pt>
                <c:pt idx="4297">
                  <c:v>0</c:v>
                </c:pt>
                <c:pt idx="4298">
                  <c:v>0</c:v>
                </c:pt>
                <c:pt idx="4299">
                  <c:v>0</c:v>
                </c:pt>
                <c:pt idx="4300">
                  <c:v>0</c:v>
                </c:pt>
                <c:pt idx="4301">
                  <c:v>0</c:v>
                </c:pt>
                <c:pt idx="4302">
                  <c:v>0</c:v>
                </c:pt>
                <c:pt idx="4303">
                  <c:v>0</c:v>
                </c:pt>
                <c:pt idx="4304">
                  <c:v>0</c:v>
                </c:pt>
                <c:pt idx="4305">
                  <c:v>0</c:v>
                </c:pt>
                <c:pt idx="4306">
                  <c:v>0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</c:v>
                </c:pt>
                <c:pt idx="4359">
                  <c:v>0</c:v>
                </c:pt>
                <c:pt idx="4360">
                  <c:v>0</c:v>
                </c:pt>
                <c:pt idx="4361">
                  <c:v>0</c:v>
                </c:pt>
                <c:pt idx="4362">
                  <c:v>0</c:v>
                </c:pt>
                <c:pt idx="4363">
                  <c:v>0</c:v>
                </c:pt>
                <c:pt idx="4364">
                  <c:v>0</c:v>
                </c:pt>
                <c:pt idx="4365">
                  <c:v>0</c:v>
                </c:pt>
                <c:pt idx="4366">
                  <c:v>0</c:v>
                </c:pt>
                <c:pt idx="4367">
                  <c:v>0</c:v>
                </c:pt>
                <c:pt idx="4368">
                  <c:v>0</c:v>
                </c:pt>
                <c:pt idx="4369">
                  <c:v>0</c:v>
                </c:pt>
                <c:pt idx="4370">
                  <c:v>0</c:v>
                </c:pt>
                <c:pt idx="4371">
                  <c:v>0</c:v>
                </c:pt>
                <c:pt idx="4372">
                  <c:v>0</c:v>
                </c:pt>
                <c:pt idx="4373">
                  <c:v>0</c:v>
                </c:pt>
                <c:pt idx="4374">
                  <c:v>0</c:v>
                </c:pt>
                <c:pt idx="4375">
                  <c:v>0</c:v>
                </c:pt>
                <c:pt idx="4376">
                  <c:v>0</c:v>
                </c:pt>
                <c:pt idx="4377">
                  <c:v>0</c:v>
                </c:pt>
                <c:pt idx="4378">
                  <c:v>0</c:v>
                </c:pt>
                <c:pt idx="4379">
                  <c:v>0</c:v>
                </c:pt>
                <c:pt idx="4380">
                  <c:v>0</c:v>
                </c:pt>
                <c:pt idx="4381">
                  <c:v>0</c:v>
                </c:pt>
                <c:pt idx="4382">
                  <c:v>0</c:v>
                </c:pt>
                <c:pt idx="4383">
                  <c:v>0</c:v>
                </c:pt>
                <c:pt idx="4384">
                  <c:v>0</c:v>
                </c:pt>
                <c:pt idx="4385">
                  <c:v>0</c:v>
                </c:pt>
                <c:pt idx="4386">
                  <c:v>0</c:v>
                </c:pt>
                <c:pt idx="4387">
                  <c:v>0</c:v>
                </c:pt>
                <c:pt idx="4388">
                  <c:v>0</c:v>
                </c:pt>
                <c:pt idx="4389">
                  <c:v>0</c:v>
                </c:pt>
                <c:pt idx="4390">
                  <c:v>0</c:v>
                </c:pt>
                <c:pt idx="4391">
                  <c:v>0</c:v>
                </c:pt>
                <c:pt idx="4392">
                  <c:v>0</c:v>
                </c:pt>
                <c:pt idx="4393">
                  <c:v>0</c:v>
                </c:pt>
                <c:pt idx="4394">
                  <c:v>0</c:v>
                </c:pt>
                <c:pt idx="4395">
                  <c:v>0</c:v>
                </c:pt>
                <c:pt idx="4396">
                  <c:v>0</c:v>
                </c:pt>
                <c:pt idx="4397">
                  <c:v>0</c:v>
                </c:pt>
                <c:pt idx="4398">
                  <c:v>0</c:v>
                </c:pt>
                <c:pt idx="4399">
                  <c:v>0</c:v>
                </c:pt>
                <c:pt idx="4400">
                  <c:v>0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</c:v>
                </c:pt>
                <c:pt idx="4407">
                  <c:v>0</c:v>
                </c:pt>
                <c:pt idx="4408">
                  <c:v>0</c:v>
                </c:pt>
                <c:pt idx="4409">
                  <c:v>0</c:v>
                </c:pt>
                <c:pt idx="4410">
                  <c:v>0</c:v>
                </c:pt>
                <c:pt idx="4411">
                  <c:v>0</c:v>
                </c:pt>
                <c:pt idx="4412">
                  <c:v>0</c:v>
                </c:pt>
                <c:pt idx="4413">
                  <c:v>0</c:v>
                </c:pt>
                <c:pt idx="4414">
                  <c:v>0</c:v>
                </c:pt>
                <c:pt idx="4415">
                  <c:v>0</c:v>
                </c:pt>
                <c:pt idx="4416">
                  <c:v>0</c:v>
                </c:pt>
                <c:pt idx="4417">
                  <c:v>0</c:v>
                </c:pt>
                <c:pt idx="4418">
                  <c:v>0</c:v>
                </c:pt>
                <c:pt idx="4419">
                  <c:v>0</c:v>
                </c:pt>
                <c:pt idx="4420">
                  <c:v>0</c:v>
                </c:pt>
                <c:pt idx="4421">
                  <c:v>0</c:v>
                </c:pt>
                <c:pt idx="4422">
                  <c:v>0</c:v>
                </c:pt>
                <c:pt idx="4423">
                  <c:v>0</c:v>
                </c:pt>
                <c:pt idx="4424">
                  <c:v>0</c:v>
                </c:pt>
                <c:pt idx="4425">
                  <c:v>0</c:v>
                </c:pt>
                <c:pt idx="4426">
                  <c:v>0</c:v>
                </c:pt>
                <c:pt idx="4427">
                  <c:v>0</c:v>
                </c:pt>
                <c:pt idx="4428">
                  <c:v>0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</c:v>
                </c:pt>
                <c:pt idx="4433">
                  <c:v>0</c:v>
                </c:pt>
                <c:pt idx="4434">
                  <c:v>0</c:v>
                </c:pt>
                <c:pt idx="4435">
                  <c:v>0</c:v>
                </c:pt>
                <c:pt idx="4436">
                  <c:v>0</c:v>
                </c:pt>
                <c:pt idx="4437">
                  <c:v>0</c:v>
                </c:pt>
                <c:pt idx="4438">
                  <c:v>0</c:v>
                </c:pt>
                <c:pt idx="4439">
                  <c:v>0</c:v>
                </c:pt>
                <c:pt idx="4440">
                  <c:v>0</c:v>
                </c:pt>
                <c:pt idx="4441">
                  <c:v>0</c:v>
                </c:pt>
                <c:pt idx="4442">
                  <c:v>0</c:v>
                </c:pt>
                <c:pt idx="4443">
                  <c:v>0</c:v>
                </c:pt>
                <c:pt idx="4444">
                  <c:v>0</c:v>
                </c:pt>
                <c:pt idx="4445">
                  <c:v>0</c:v>
                </c:pt>
                <c:pt idx="4446">
                  <c:v>0</c:v>
                </c:pt>
                <c:pt idx="4447">
                  <c:v>0</c:v>
                </c:pt>
                <c:pt idx="4448">
                  <c:v>0</c:v>
                </c:pt>
                <c:pt idx="4449">
                  <c:v>0</c:v>
                </c:pt>
                <c:pt idx="4450">
                  <c:v>0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</c:v>
                </c:pt>
                <c:pt idx="4455">
                  <c:v>0</c:v>
                </c:pt>
                <c:pt idx="4456">
                  <c:v>0</c:v>
                </c:pt>
                <c:pt idx="4457">
                  <c:v>0</c:v>
                </c:pt>
                <c:pt idx="4458">
                  <c:v>0</c:v>
                </c:pt>
                <c:pt idx="4459">
                  <c:v>0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</c:v>
                </c:pt>
                <c:pt idx="4464">
                  <c:v>0</c:v>
                </c:pt>
                <c:pt idx="4465">
                  <c:v>0</c:v>
                </c:pt>
                <c:pt idx="4466">
                  <c:v>0</c:v>
                </c:pt>
                <c:pt idx="4467">
                  <c:v>0</c:v>
                </c:pt>
                <c:pt idx="4468">
                  <c:v>0</c:v>
                </c:pt>
                <c:pt idx="4469">
                  <c:v>0</c:v>
                </c:pt>
                <c:pt idx="4470">
                  <c:v>0</c:v>
                </c:pt>
                <c:pt idx="4471">
                  <c:v>0</c:v>
                </c:pt>
                <c:pt idx="4472">
                  <c:v>0</c:v>
                </c:pt>
                <c:pt idx="4473">
                  <c:v>0</c:v>
                </c:pt>
                <c:pt idx="4474">
                  <c:v>0</c:v>
                </c:pt>
                <c:pt idx="4475">
                  <c:v>0</c:v>
                </c:pt>
                <c:pt idx="4476">
                  <c:v>0</c:v>
                </c:pt>
                <c:pt idx="4477">
                  <c:v>0</c:v>
                </c:pt>
                <c:pt idx="4478">
                  <c:v>0</c:v>
                </c:pt>
                <c:pt idx="4479">
                  <c:v>0</c:v>
                </c:pt>
                <c:pt idx="4480">
                  <c:v>0</c:v>
                </c:pt>
                <c:pt idx="4481">
                  <c:v>0</c:v>
                </c:pt>
                <c:pt idx="4482">
                  <c:v>0</c:v>
                </c:pt>
                <c:pt idx="4483">
                  <c:v>0</c:v>
                </c:pt>
                <c:pt idx="4484">
                  <c:v>0</c:v>
                </c:pt>
                <c:pt idx="4485">
                  <c:v>0</c:v>
                </c:pt>
                <c:pt idx="4486">
                  <c:v>0</c:v>
                </c:pt>
                <c:pt idx="4487">
                  <c:v>0</c:v>
                </c:pt>
                <c:pt idx="4488">
                  <c:v>0</c:v>
                </c:pt>
                <c:pt idx="4489">
                  <c:v>0</c:v>
                </c:pt>
                <c:pt idx="4490">
                  <c:v>0</c:v>
                </c:pt>
                <c:pt idx="4491">
                  <c:v>0</c:v>
                </c:pt>
                <c:pt idx="4492">
                  <c:v>0</c:v>
                </c:pt>
                <c:pt idx="4493">
                  <c:v>0</c:v>
                </c:pt>
                <c:pt idx="4494">
                  <c:v>0</c:v>
                </c:pt>
                <c:pt idx="4495">
                  <c:v>0</c:v>
                </c:pt>
                <c:pt idx="4496">
                  <c:v>0</c:v>
                </c:pt>
                <c:pt idx="4497">
                  <c:v>0</c:v>
                </c:pt>
                <c:pt idx="4498">
                  <c:v>0</c:v>
                </c:pt>
                <c:pt idx="4499">
                  <c:v>0</c:v>
                </c:pt>
                <c:pt idx="4500">
                  <c:v>0</c:v>
                </c:pt>
                <c:pt idx="4501">
                  <c:v>0</c:v>
                </c:pt>
                <c:pt idx="4502">
                  <c:v>0</c:v>
                </c:pt>
                <c:pt idx="4503">
                  <c:v>0</c:v>
                </c:pt>
                <c:pt idx="4504">
                  <c:v>0</c:v>
                </c:pt>
                <c:pt idx="4505">
                  <c:v>0</c:v>
                </c:pt>
                <c:pt idx="4506">
                  <c:v>0</c:v>
                </c:pt>
                <c:pt idx="4507">
                  <c:v>0</c:v>
                </c:pt>
                <c:pt idx="4508">
                  <c:v>0</c:v>
                </c:pt>
                <c:pt idx="4509">
                  <c:v>0</c:v>
                </c:pt>
                <c:pt idx="4510">
                  <c:v>0</c:v>
                </c:pt>
                <c:pt idx="4511">
                  <c:v>0</c:v>
                </c:pt>
                <c:pt idx="4512">
                  <c:v>0</c:v>
                </c:pt>
                <c:pt idx="4513">
                  <c:v>0</c:v>
                </c:pt>
                <c:pt idx="4514">
                  <c:v>0</c:v>
                </c:pt>
                <c:pt idx="4515">
                  <c:v>0</c:v>
                </c:pt>
                <c:pt idx="4516">
                  <c:v>0</c:v>
                </c:pt>
                <c:pt idx="4517">
                  <c:v>0</c:v>
                </c:pt>
                <c:pt idx="4518">
                  <c:v>0</c:v>
                </c:pt>
                <c:pt idx="4519">
                  <c:v>0</c:v>
                </c:pt>
                <c:pt idx="4520">
                  <c:v>0</c:v>
                </c:pt>
                <c:pt idx="4521">
                  <c:v>0</c:v>
                </c:pt>
                <c:pt idx="4522">
                  <c:v>0</c:v>
                </c:pt>
                <c:pt idx="4523">
                  <c:v>0</c:v>
                </c:pt>
                <c:pt idx="4524">
                  <c:v>0</c:v>
                </c:pt>
                <c:pt idx="4525">
                  <c:v>0</c:v>
                </c:pt>
                <c:pt idx="4526">
                  <c:v>0</c:v>
                </c:pt>
                <c:pt idx="4527">
                  <c:v>0</c:v>
                </c:pt>
                <c:pt idx="4528">
                  <c:v>0</c:v>
                </c:pt>
                <c:pt idx="4529">
                  <c:v>0</c:v>
                </c:pt>
                <c:pt idx="4530">
                  <c:v>0</c:v>
                </c:pt>
                <c:pt idx="4531">
                  <c:v>0</c:v>
                </c:pt>
                <c:pt idx="4532">
                  <c:v>0</c:v>
                </c:pt>
                <c:pt idx="4533">
                  <c:v>0</c:v>
                </c:pt>
                <c:pt idx="4534">
                  <c:v>0</c:v>
                </c:pt>
                <c:pt idx="4535">
                  <c:v>0</c:v>
                </c:pt>
                <c:pt idx="4536">
                  <c:v>0</c:v>
                </c:pt>
                <c:pt idx="4537">
                  <c:v>0</c:v>
                </c:pt>
                <c:pt idx="4538">
                  <c:v>0</c:v>
                </c:pt>
                <c:pt idx="4539">
                  <c:v>0</c:v>
                </c:pt>
                <c:pt idx="4540">
                  <c:v>0</c:v>
                </c:pt>
                <c:pt idx="4541">
                  <c:v>0</c:v>
                </c:pt>
                <c:pt idx="4542">
                  <c:v>0</c:v>
                </c:pt>
                <c:pt idx="4543">
                  <c:v>0</c:v>
                </c:pt>
                <c:pt idx="4544">
                  <c:v>0</c:v>
                </c:pt>
                <c:pt idx="4545">
                  <c:v>0</c:v>
                </c:pt>
                <c:pt idx="4546">
                  <c:v>0</c:v>
                </c:pt>
                <c:pt idx="4547">
                  <c:v>0</c:v>
                </c:pt>
                <c:pt idx="4548">
                  <c:v>0</c:v>
                </c:pt>
                <c:pt idx="4549">
                  <c:v>0</c:v>
                </c:pt>
                <c:pt idx="4550">
                  <c:v>0</c:v>
                </c:pt>
                <c:pt idx="4551">
                  <c:v>0</c:v>
                </c:pt>
                <c:pt idx="4552">
                  <c:v>0</c:v>
                </c:pt>
                <c:pt idx="4553">
                  <c:v>0</c:v>
                </c:pt>
                <c:pt idx="4554">
                  <c:v>0</c:v>
                </c:pt>
                <c:pt idx="4555">
                  <c:v>0</c:v>
                </c:pt>
                <c:pt idx="4556">
                  <c:v>0</c:v>
                </c:pt>
                <c:pt idx="4557">
                  <c:v>0</c:v>
                </c:pt>
                <c:pt idx="4558">
                  <c:v>0</c:v>
                </c:pt>
                <c:pt idx="4559">
                  <c:v>0</c:v>
                </c:pt>
                <c:pt idx="4560">
                  <c:v>0</c:v>
                </c:pt>
                <c:pt idx="4561">
                  <c:v>0</c:v>
                </c:pt>
                <c:pt idx="4562">
                  <c:v>0</c:v>
                </c:pt>
                <c:pt idx="4563">
                  <c:v>0</c:v>
                </c:pt>
                <c:pt idx="4564">
                  <c:v>0</c:v>
                </c:pt>
                <c:pt idx="4565">
                  <c:v>0</c:v>
                </c:pt>
                <c:pt idx="4566">
                  <c:v>0</c:v>
                </c:pt>
                <c:pt idx="4567">
                  <c:v>0</c:v>
                </c:pt>
                <c:pt idx="4568">
                  <c:v>0</c:v>
                </c:pt>
                <c:pt idx="4569">
                  <c:v>0</c:v>
                </c:pt>
                <c:pt idx="4570">
                  <c:v>0</c:v>
                </c:pt>
                <c:pt idx="4571">
                  <c:v>0</c:v>
                </c:pt>
                <c:pt idx="4572">
                  <c:v>0</c:v>
                </c:pt>
                <c:pt idx="4573">
                  <c:v>0</c:v>
                </c:pt>
                <c:pt idx="4574">
                  <c:v>0</c:v>
                </c:pt>
                <c:pt idx="4575">
                  <c:v>0</c:v>
                </c:pt>
                <c:pt idx="4576">
                  <c:v>0</c:v>
                </c:pt>
                <c:pt idx="4577">
                  <c:v>0</c:v>
                </c:pt>
                <c:pt idx="4578">
                  <c:v>0</c:v>
                </c:pt>
                <c:pt idx="4579">
                  <c:v>0</c:v>
                </c:pt>
                <c:pt idx="4580">
                  <c:v>0</c:v>
                </c:pt>
                <c:pt idx="4581">
                  <c:v>0</c:v>
                </c:pt>
                <c:pt idx="4582">
                  <c:v>0</c:v>
                </c:pt>
                <c:pt idx="4583">
                  <c:v>0</c:v>
                </c:pt>
                <c:pt idx="4584">
                  <c:v>0</c:v>
                </c:pt>
                <c:pt idx="4585">
                  <c:v>0</c:v>
                </c:pt>
                <c:pt idx="4586">
                  <c:v>0</c:v>
                </c:pt>
                <c:pt idx="4587">
                  <c:v>0</c:v>
                </c:pt>
                <c:pt idx="4588">
                  <c:v>0</c:v>
                </c:pt>
                <c:pt idx="4589">
                  <c:v>0</c:v>
                </c:pt>
                <c:pt idx="4590">
                  <c:v>0</c:v>
                </c:pt>
                <c:pt idx="4591">
                  <c:v>0</c:v>
                </c:pt>
                <c:pt idx="4592">
                  <c:v>0</c:v>
                </c:pt>
                <c:pt idx="4593">
                  <c:v>0</c:v>
                </c:pt>
                <c:pt idx="4594">
                  <c:v>0</c:v>
                </c:pt>
                <c:pt idx="4595">
                  <c:v>0</c:v>
                </c:pt>
                <c:pt idx="4596">
                  <c:v>0</c:v>
                </c:pt>
                <c:pt idx="4597">
                  <c:v>0</c:v>
                </c:pt>
                <c:pt idx="4598">
                  <c:v>0</c:v>
                </c:pt>
                <c:pt idx="4599">
                  <c:v>0</c:v>
                </c:pt>
                <c:pt idx="4600">
                  <c:v>0</c:v>
                </c:pt>
                <c:pt idx="4601">
                  <c:v>0</c:v>
                </c:pt>
                <c:pt idx="4602">
                  <c:v>0</c:v>
                </c:pt>
                <c:pt idx="4603">
                  <c:v>0</c:v>
                </c:pt>
                <c:pt idx="4604">
                  <c:v>0</c:v>
                </c:pt>
                <c:pt idx="4605">
                  <c:v>0</c:v>
                </c:pt>
                <c:pt idx="4606">
                  <c:v>0</c:v>
                </c:pt>
                <c:pt idx="4607">
                  <c:v>0</c:v>
                </c:pt>
                <c:pt idx="4608">
                  <c:v>0</c:v>
                </c:pt>
                <c:pt idx="4609">
                  <c:v>0</c:v>
                </c:pt>
                <c:pt idx="4610">
                  <c:v>0</c:v>
                </c:pt>
                <c:pt idx="4611">
                  <c:v>0</c:v>
                </c:pt>
                <c:pt idx="4612">
                  <c:v>0</c:v>
                </c:pt>
                <c:pt idx="4613">
                  <c:v>0</c:v>
                </c:pt>
                <c:pt idx="4614">
                  <c:v>0</c:v>
                </c:pt>
                <c:pt idx="4615">
                  <c:v>0</c:v>
                </c:pt>
                <c:pt idx="4616">
                  <c:v>0</c:v>
                </c:pt>
                <c:pt idx="4617">
                  <c:v>0</c:v>
                </c:pt>
                <c:pt idx="4618">
                  <c:v>0</c:v>
                </c:pt>
                <c:pt idx="4619">
                  <c:v>0</c:v>
                </c:pt>
                <c:pt idx="4620">
                  <c:v>0</c:v>
                </c:pt>
                <c:pt idx="4621">
                  <c:v>0</c:v>
                </c:pt>
                <c:pt idx="4622">
                  <c:v>0</c:v>
                </c:pt>
                <c:pt idx="4623">
                  <c:v>0</c:v>
                </c:pt>
                <c:pt idx="4624">
                  <c:v>0</c:v>
                </c:pt>
                <c:pt idx="4625">
                  <c:v>0</c:v>
                </c:pt>
                <c:pt idx="4626">
                  <c:v>0</c:v>
                </c:pt>
                <c:pt idx="4627">
                  <c:v>0</c:v>
                </c:pt>
                <c:pt idx="4628">
                  <c:v>0</c:v>
                </c:pt>
                <c:pt idx="4629">
                  <c:v>0</c:v>
                </c:pt>
                <c:pt idx="4630">
                  <c:v>0</c:v>
                </c:pt>
                <c:pt idx="4631">
                  <c:v>0</c:v>
                </c:pt>
                <c:pt idx="4632">
                  <c:v>0</c:v>
                </c:pt>
                <c:pt idx="4633">
                  <c:v>0</c:v>
                </c:pt>
                <c:pt idx="4634">
                  <c:v>0</c:v>
                </c:pt>
                <c:pt idx="4635">
                  <c:v>0</c:v>
                </c:pt>
                <c:pt idx="4636">
                  <c:v>0</c:v>
                </c:pt>
                <c:pt idx="4637">
                  <c:v>0</c:v>
                </c:pt>
                <c:pt idx="4638">
                  <c:v>0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</c:v>
                </c:pt>
                <c:pt idx="4643">
                  <c:v>0</c:v>
                </c:pt>
                <c:pt idx="4644">
                  <c:v>0</c:v>
                </c:pt>
                <c:pt idx="4645">
                  <c:v>0</c:v>
                </c:pt>
                <c:pt idx="4646">
                  <c:v>0</c:v>
                </c:pt>
                <c:pt idx="4647">
                  <c:v>0</c:v>
                </c:pt>
                <c:pt idx="4648">
                  <c:v>0</c:v>
                </c:pt>
                <c:pt idx="4649">
                  <c:v>0</c:v>
                </c:pt>
                <c:pt idx="4650">
                  <c:v>0</c:v>
                </c:pt>
                <c:pt idx="4651">
                  <c:v>0</c:v>
                </c:pt>
                <c:pt idx="4652">
                  <c:v>0</c:v>
                </c:pt>
                <c:pt idx="4653">
                  <c:v>0</c:v>
                </c:pt>
                <c:pt idx="4654">
                  <c:v>0</c:v>
                </c:pt>
                <c:pt idx="4655">
                  <c:v>0</c:v>
                </c:pt>
                <c:pt idx="4656">
                  <c:v>0</c:v>
                </c:pt>
                <c:pt idx="4657">
                  <c:v>0</c:v>
                </c:pt>
                <c:pt idx="4658">
                  <c:v>0</c:v>
                </c:pt>
                <c:pt idx="4659">
                  <c:v>0</c:v>
                </c:pt>
                <c:pt idx="4660">
                  <c:v>0</c:v>
                </c:pt>
                <c:pt idx="4661">
                  <c:v>0</c:v>
                </c:pt>
                <c:pt idx="4662">
                  <c:v>0</c:v>
                </c:pt>
                <c:pt idx="4663">
                  <c:v>0</c:v>
                </c:pt>
                <c:pt idx="4664">
                  <c:v>0</c:v>
                </c:pt>
                <c:pt idx="4665">
                  <c:v>0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</c:v>
                </c:pt>
                <c:pt idx="4670">
                  <c:v>0</c:v>
                </c:pt>
                <c:pt idx="4671">
                  <c:v>0</c:v>
                </c:pt>
                <c:pt idx="4672">
                  <c:v>0</c:v>
                </c:pt>
                <c:pt idx="4673">
                  <c:v>0</c:v>
                </c:pt>
                <c:pt idx="4674">
                  <c:v>0</c:v>
                </c:pt>
                <c:pt idx="4675">
                  <c:v>0</c:v>
                </c:pt>
                <c:pt idx="4676">
                  <c:v>0</c:v>
                </c:pt>
                <c:pt idx="4677">
                  <c:v>0</c:v>
                </c:pt>
                <c:pt idx="4678">
                  <c:v>0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</c:v>
                </c:pt>
                <c:pt idx="4690">
                  <c:v>0</c:v>
                </c:pt>
                <c:pt idx="4691">
                  <c:v>0</c:v>
                </c:pt>
                <c:pt idx="4692">
                  <c:v>0</c:v>
                </c:pt>
                <c:pt idx="4693">
                  <c:v>0</c:v>
                </c:pt>
                <c:pt idx="4694">
                  <c:v>0</c:v>
                </c:pt>
                <c:pt idx="4695">
                  <c:v>0</c:v>
                </c:pt>
                <c:pt idx="4696">
                  <c:v>0</c:v>
                </c:pt>
                <c:pt idx="4697">
                  <c:v>0</c:v>
                </c:pt>
                <c:pt idx="4698">
                  <c:v>0</c:v>
                </c:pt>
                <c:pt idx="4699">
                  <c:v>0</c:v>
                </c:pt>
                <c:pt idx="4700">
                  <c:v>0</c:v>
                </c:pt>
                <c:pt idx="4701">
                  <c:v>0</c:v>
                </c:pt>
                <c:pt idx="4702">
                  <c:v>0</c:v>
                </c:pt>
                <c:pt idx="4703">
                  <c:v>0</c:v>
                </c:pt>
                <c:pt idx="4704">
                  <c:v>0</c:v>
                </c:pt>
                <c:pt idx="4705">
                  <c:v>0</c:v>
                </c:pt>
                <c:pt idx="4706">
                  <c:v>0</c:v>
                </c:pt>
                <c:pt idx="4707">
                  <c:v>0</c:v>
                </c:pt>
                <c:pt idx="4708">
                  <c:v>0</c:v>
                </c:pt>
                <c:pt idx="4709">
                  <c:v>0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</c:v>
                </c:pt>
                <c:pt idx="4715">
                  <c:v>0</c:v>
                </c:pt>
                <c:pt idx="4716">
                  <c:v>0</c:v>
                </c:pt>
                <c:pt idx="4717">
                  <c:v>0</c:v>
                </c:pt>
                <c:pt idx="4718">
                  <c:v>0</c:v>
                </c:pt>
                <c:pt idx="4719">
                  <c:v>0</c:v>
                </c:pt>
                <c:pt idx="4720">
                  <c:v>0</c:v>
                </c:pt>
                <c:pt idx="4721">
                  <c:v>0</c:v>
                </c:pt>
                <c:pt idx="4722">
                  <c:v>0</c:v>
                </c:pt>
                <c:pt idx="4723">
                  <c:v>0</c:v>
                </c:pt>
                <c:pt idx="4724">
                  <c:v>0</c:v>
                </c:pt>
                <c:pt idx="4725">
                  <c:v>0</c:v>
                </c:pt>
                <c:pt idx="4726">
                  <c:v>0</c:v>
                </c:pt>
                <c:pt idx="4727">
                  <c:v>0</c:v>
                </c:pt>
                <c:pt idx="4728">
                  <c:v>0</c:v>
                </c:pt>
                <c:pt idx="4729">
                  <c:v>0</c:v>
                </c:pt>
                <c:pt idx="4730">
                  <c:v>0</c:v>
                </c:pt>
                <c:pt idx="4731">
                  <c:v>0</c:v>
                </c:pt>
                <c:pt idx="4732">
                  <c:v>0</c:v>
                </c:pt>
                <c:pt idx="4733">
                  <c:v>0</c:v>
                </c:pt>
                <c:pt idx="4734">
                  <c:v>0</c:v>
                </c:pt>
                <c:pt idx="4735">
                  <c:v>0</c:v>
                </c:pt>
                <c:pt idx="4736">
                  <c:v>0</c:v>
                </c:pt>
                <c:pt idx="4737">
                  <c:v>0</c:v>
                </c:pt>
                <c:pt idx="4738">
                  <c:v>0</c:v>
                </c:pt>
                <c:pt idx="4739">
                  <c:v>0</c:v>
                </c:pt>
                <c:pt idx="4740">
                  <c:v>0</c:v>
                </c:pt>
                <c:pt idx="4741">
                  <c:v>0</c:v>
                </c:pt>
                <c:pt idx="4742">
                  <c:v>0</c:v>
                </c:pt>
                <c:pt idx="4743">
                  <c:v>0</c:v>
                </c:pt>
                <c:pt idx="4744">
                  <c:v>0</c:v>
                </c:pt>
                <c:pt idx="4745">
                  <c:v>0</c:v>
                </c:pt>
                <c:pt idx="4746">
                  <c:v>0</c:v>
                </c:pt>
                <c:pt idx="4747">
                  <c:v>0</c:v>
                </c:pt>
                <c:pt idx="4748">
                  <c:v>0</c:v>
                </c:pt>
                <c:pt idx="4749">
                  <c:v>0</c:v>
                </c:pt>
                <c:pt idx="4750">
                  <c:v>0</c:v>
                </c:pt>
                <c:pt idx="4751">
                  <c:v>0</c:v>
                </c:pt>
                <c:pt idx="4752">
                  <c:v>0</c:v>
                </c:pt>
                <c:pt idx="4753">
                  <c:v>0</c:v>
                </c:pt>
                <c:pt idx="4754">
                  <c:v>0</c:v>
                </c:pt>
                <c:pt idx="4755">
                  <c:v>0</c:v>
                </c:pt>
                <c:pt idx="4756">
                  <c:v>0</c:v>
                </c:pt>
                <c:pt idx="4757">
                  <c:v>0</c:v>
                </c:pt>
                <c:pt idx="4758">
                  <c:v>0</c:v>
                </c:pt>
                <c:pt idx="4759">
                  <c:v>0</c:v>
                </c:pt>
                <c:pt idx="4760">
                  <c:v>0</c:v>
                </c:pt>
                <c:pt idx="4761">
                  <c:v>0</c:v>
                </c:pt>
                <c:pt idx="4762">
                  <c:v>0</c:v>
                </c:pt>
                <c:pt idx="4763">
                  <c:v>0</c:v>
                </c:pt>
                <c:pt idx="4764">
                  <c:v>0</c:v>
                </c:pt>
                <c:pt idx="4765">
                  <c:v>0</c:v>
                </c:pt>
                <c:pt idx="4766">
                  <c:v>0</c:v>
                </c:pt>
                <c:pt idx="4767">
                  <c:v>0</c:v>
                </c:pt>
                <c:pt idx="4768">
                  <c:v>0</c:v>
                </c:pt>
                <c:pt idx="4769">
                  <c:v>0</c:v>
                </c:pt>
                <c:pt idx="4770">
                  <c:v>0</c:v>
                </c:pt>
                <c:pt idx="4771">
                  <c:v>0</c:v>
                </c:pt>
                <c:pt idx="4772">
                  <c:v>0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</c:v>
                </c:pt>
                <c:pt idx="4781">
                  <c:v>0</c:v>
                </c:pt>
                <c:pt idx="4782">
                  <c:v>0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</c:v>
                </c:pt>
                <c:pt idx="4790">
                  <c:v>0</c:v>
                </c:pt>
                <c:pt idx="4791">
                  <c:v>0</c:v>
                </c:pt>
                <c:pt idx="4792">
                  <c:v>0</c:v>
                </c:pt>
                <c:pt idx="4793">
                  <c:v>0</c:v>
                </c:pt>
                <c:pt idx="4794">
                  <c:v>0</c:v>
                </c:pt>
                <c:pt idx="4795">
                  <c:v>0</c:v>
                </c:pt>
                <c:pt idx="4796">
                  <c:v>0</c:v>
                </c:pt>
                <c:pt idx="4797">
                  <c:v>0</c:v>
                </c:pt>
                <c:pt idx="4798">
                  <c:v>0</c:v>
                </c:pt>
                <c:pt idx="4799">
                  <c:v>0</c:v>
                </c:pt>
                <c:pt idx="4800">
                  <c:v>0</c:v>
                </c:pt>
                <c:pt idx="4801">
                  <c:v>0</c:v>
                </c:pt>
                <c:pt idx="4802">
                  <c:v>0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</c:v>
                </c:pt>
                <c:pt idx="4808">
                  <c:v>0</c:v>
                </c:pt>
                <c:pt idx="4809">
                  <c:v>0</c:v>
                </c:pt>
                <c:pt idx="4810">
                  <c:v>0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</c:v>
                </c:pt>
                <c:pt idx="4817">
                  <c:v>0</c:v>
                </c:pt>
                <c:pt idx="4818">
                  <c:v>0</c:v>
                </c:pt>
                <c:pt idx="4819">
                  <c:v>0</c:v>
                </c:pt>
                <c:pt idx="4820">
                  <c:v>0</c:v>
                </c:pt>
                <c:pt idx="4821">
                  <c:v>0</c:v>
                </c:pt>
                <c:pt idx="4822">
                  <c:v>0</c:v>
                </c:pt>
                <c:pt idx="4823">
                  <c:v>0</c:v>
                </c:pt>
                <c:pt idx="4824">
                  <c:v>0</c:v>
                </c:pt>
                <c:pt idx="4825">
                  <c:v>0</c:v>
                </c:pt>
                <c:pt idx="4826">
                  <c:v>0</c:v>
                </c:pt>
                <c:pt idx="4827">
                  <c:v>0</c:v>
                </c:pt>
                <c:pt idx="4828">
                  <c:v>0</c:v>
                </c:pt>
                <c:pt idx="4829">
                  <c:v>0</c:v>
                </c:pt>
                <c:pt idx="4830">
                  <c:v>0</c:v>
                </c:pt>
                <c:pt idx="4831">
                  <c:v>0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</c:v>
                </c:pt>
                <c:pt idx="4838">
                  <c:v>0</c:v>
                </c:pt>
                <c:pt idx="4839">
                  <c:v>0</c:v>
                </c:pt>
                <c:pt idx="4840">
                  <c:v>0</c:v>
                </c:pt>
                <c:pt idx="4841">
                  <c:v>0</c:v>
                </c:pt>
                <c:pt idx="4842">
                  <c:v>0</c:v>
                </c:pt>
                <c:pt idx="4843">
                  <c:v>0</c:v>
                </c:pt>
                <c:pt idx="4844">
                  <c:v>0</c:v>
                </c:pt>
                <c:pt idx="4845">
                  <c:v>0</c:v>
                </c:pt>
                <c:pt idx="4846">
                  <c:v>0</c:v>
                </c:pt>
                <c:pt idx="4847">
                  <c:v>0</c:v>
                </c:pt>
                <c:pt idx="4848">
                  <c:v>0</c:v>
                </c:pt>
                <c:pt idx="4849">
                  <c:v>0</c:v>
                </c:pt>
                <c:pt idx="4850">
                  <c:v>0</c:v>
                </c:pt>
                <c:pt idx="4851">
                  <c:v>0</c:v>
                </c:pt>
                <c:pt idx="4852">
                  <c:v>0</c:v>
                </c:pt>
                <c:pt idx="4853">
                  <c:v>0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</c:v>
                </c:pt>
                <c:pt idx="4859">
                  <c:v>0</c:v>
                </c:pt>
                <c:pt idx="4860">
                  <c:v>0</c:v>
                </c:pt>
                <c:pt idx="4861">
                  <c:v>0</c:v>
                </c:pt>
                <c:pt idx="4862">
                  <c:v>0</c:v>
                </c:pt>
                <c:pt idx="4863">
                  <c:v>0</c:v>
                </c:pt>
                <c:pt idx="4864">
                  <c:v>0</c:v>
                </c:pt>
                <c:pt idx="4865">
                  <c:v>0</c:v>
                </c:pt>
                <c:pt idx="4866">
                  <c:v>0</c:v>
                </c:pt>
                <c:pt idx="4867">
                  <c:v>0</c:v>
                </c:pt>
                <c:pt idx="4868">
                  <c:v>0</c:v>
                </c:pt>
                <c:pt idx="4869">
                  <c:v>0</c:v>
                </c:pt>
                <c:pt idx="4870">
                  <c:v>0</c:v>
                </c:pt>
                <c:pt idx="4871">
                  <c:v>0</c:v>
                </c:pt>
                <c:pt idx="4872">
                  <c:v>0</c:v>
                </c:pt>
                <c:pt idx="4873">
                  <c:v>0</c:v>
                </c:pt>
                <c:pt idx="4874">
                  <c:v>0</c:v>
                </c:pt>
                <c:pt idx="4875">
                  <c:v>0</c:v>
                </c:pt>
                <c:pt idx="4876">
                  <c:v>0</c:v>
                </c:pt>
                <c:pt idx="4877">
                  <c:v>0</c:v>
                </c:pt>
                <c:pt idx="4878">
                  <c:v>0</c:v>
                </c:pt>
                <c:pt idx="4879">
                  <c:v>0</c:v>
                </c:pt>
                <c:pt idx="4880">
                  <c:v>0</c:v>
                </c:pt>
                <c:pt idx="4881">
                  <c:v>0</c:v>
                </c:pt>
                <c:pt idx="4882">
                  <c:v>0</c:v>
                </c:pt>
                <c:pt idx="4883">
                  <c:v>0</c:v>
                </c:pt>
                <c:pt idx="4884">
                  <c:v>0</c:v>
                </c:pt>
                <c:pt idx="4885">
                  <c:v>0</c:v>
                </c:pt>
                <c:pt idx="4886">
                  <c:v>0</c:v>
                </c:pt>
                <c:pt idx="4887">
                  <c:v>0</c:v>
                </c:pt>
                <c:pt idx="4888">
                  <c:v>0</c:v>
                </c:pt>
                <c:pt idx="4889">
                  <c:v>0</c:v>
                </c:pt>
                <c:pt idx="4890">
                  <c:v>0</c:v>
                </c:pt>
                <c:pt idx="4891">
                  <c:v>0</c:v>
                </c:pt>
                <c:pt idx="4892">
                  <c:v>0</c:v>
                </c:pt>
                <c:pt idx="4893">
                  <c:v>0</c:v>
                </c:pt>
                <c:pt idx="4894">
                  <c:v>0</c:v>
                </c:pt>
                <c:pt idx="4895">
                  <c:v>0</c:v>
                </c:pt>
                <c:pt idx="4896">
                  <c:v>0</c:v>
                </c:pt>
                <c:pt idx="4897">
                  <c:v>0</c:v>
                </c:pt>
                <c:pt idx="4898">
                  <c:v>0</c:v>
                </c:pt>
                <c:pt idx="4899">
                  <c:v>0</c:v>
                </c:pt>
                <c:pt idx="4900">
                  <c:v>0</c:v>
                </c:pt>
                <c:pt idx="4901">
                  <c:v>0</c:v>
                </c:pt>
                <c:pt idx="4902">
                  <c:v>0</c:v>
                </c:pt>
                <c:pt idx="4903">
                  <c:v>0</c:v>
                </c:pt>
                <c:pt idx="4904">
                  <c:v>0</c:v>
                </c:pt>
                <c:pt idx="4905">
                  <c:v>0</c:v>
                </c:pt>
                <c:pt idx="4906">
                  <c:v>0</c:v>
                </c:pt>
                <c:pt idx="4907">
                  <c:v>0</c:v>
                </c:pt>
                <c:pt idx="4908">
                  <c:v>0</c:v>
                </c:pt>
                <c:pt idx="4909">
                  <c:v>0</c:v>
                </c:pt>
                <c:pt idx="4910">
                  <c:v>0</c:v>
                </c:pt>
                <c:pt idx="4911">
                  <c:v>0</c:v>
                </c:pt>
                <c:pt idx="4912">
                  <c:v>0</c:v>
                </c:pt>
                <c:pt idx="4913">
                  <c:v>0</c:v>
                </c:pt>
                <c:pt idx="4914">
                  <c:v>0</c:v>
                </c:pt>
                <c:pt idx="4915">
                  <c:v>0</c:v>
                </c:pt>
                <c:pt idx="4916">
                  <c:v>0</c:v>
                </c:pt>
                <c:pt idx="4917">
                  <c:v>0</c:v>
                </c:pt>
                <c:pt idx="4918">
                  <c:v>0</c:v>
                </c:pt>
                <c:pt idx="4919">
                  <c:v>0</c:v>
                </c:pt>
                <c:pt idx="4920">
                  <c:v>0</c:v>
                </c:pt>
                <c:pt idx="4921">
                  <c:v>0</c:v>
                </c:pt>
                <c:pt idx="4922">
                  <c:v>0</c:v>
                </c:pt>
                <c:pt idx="4923">
                  <c:v>0</c:v>
                </c:pt>
                <c:pt idx="4924">
                  <c:v>0</c:v>
                </c:pt>
                <c:pt idx="4925">
                  <c:v>0</c:v>
                </c:pt>
                <c:pt idx="4926">
                  <c:v>0</c:v>
                </c:pt>
                <c:pt idx="4927">
                  <c:v>0</c:v>
                </c:pt>
                <c:pt idx="4928">
                  <c:v>0</c:v>
                </c:pt>
                <c:pt idx="4929">
                  <c:v>0</c:v>
                </c:pt>
                <c:pt idx="4930">
                  <c:v>0</c:v>
                </c:pt>
                <c:pt idx="4931">
                  <c:v>0</c:v>
                </c:pt>
                <c:pt idx="4932">
                  <c:v>0</c:v>
                </c:pt>
                <c:pt idx="4933">
                  <c:v>0</c:v>
                </c:pt>
                <c:pt idx="4934">
                  <c:v>0</c:v>
                </c:pt>
                <c:pt idx="4935">
                  <c:v>0</c:v>
                </c:pt>
                <c:pt idx="4936">
                  <c:v>0</c:v>
                </c:pt>
                <c:pt idx="4937">
                  <c:v>0</c:v>
                </c:pt>
                <c:pt idx="4938">
                  <c:v>0</c:v>
                </c:pt>
                <c:pt idx="4939">
                  <c:v>0</c:v>
                </c:pt>
                <c:pt idx="4940">
                  <c:v>0</c:v>
                </c:pt>
                <c:pt idx="4941">
                  <c:v>0</c:v>
                </c:pt>
                <c:pt idx="4942">
                  <c:v>0</c:v>
                </c:pt>
                <c:pt idx="4943">
                  <c:v>0</c:v>
                </c:pt>
                <c:pt idx="4944">
                  <c:v>0</c:v>
                </c:pt>
                <c:pt idx="4945">
                  <c:v>0</c:v>
                </c:pt>
                <c:pt idx="4946">
                  <c:v>0</c:v>
                </c:pt>
                <c:pt idx="4947">
                  <c:v>0</c:v>
                </c:pt>
                <c:pt idx="4948">
                  <c:v>0</c:v>
                </c:pt>
                <c:pt idx="4949">
                  <c:v>0</c:v>
                </c:pt>
                <c:pt idx="4950">
                  <c:v>0</c:v>
                </c:pt>
                <c:pt idx="4951">
                  <c:v>0</c:v>
                </c:pt>
                <c:pt idx="4952">
                  <c:v>0</c:v>
                </c:pt>
                <c:pt idx="4953">
                  <c:v>0</c:v>
                </c:pt>
                <c:pt idx="4954">
                  <c:v>0</c:v>
                </c:pt>
                <c:pt idx="4955">
                  <c:v>0</c:v>
                </c:pt>
                <c:pt idx="4956">
                  <c:v>0</c:v>
                </c:pt>
                <c:pt idx="4957">
                  <c:v>0</c:v>
                </c:pt>
                <c:pt idx="4958">
                  <c:v>0</c:v>
                </c:pt>
                <c:pt idx="4959">
                  <c:v>0</c:v>
                </c:pt>
                <c:pt idx="4960">
                  <c:v>0</c:v>
                </c:pt>
                <c:pt idx="4961">
                  <c:v>0</c:v>
                </c:pt>
                <c:pt idx="4962">
                  <c:v>0</c:v>
                </c:pt>
                <c:pt idx="4963">
                  <c:v>0</c:v>
                </c:pt>
                <c:pt idx="4964">
                  <c:v>0</c:v>
                </c:pt>
                <c:pt idx="4965">
                  <c:v>0</c:v>
                </c:pt>
                <c:pt idx="4966">
                  <c:v>0</c:v>
                </c:pt>
                <c:pt idx="4967">
                  <c:v>0</c:v>
                </c:pt>
                <c:pt idx="4968">
                  <c:v>0</c:v>
                </c:pt>
                <c:pt idx="4969">
                  <c:v>0</c:v>
                </c:pt>
                <c:pt idx="4970">
                  <c:v>0</c:v>
                </c:pt>
                <c:pt idx="4971">
                  <c:v>0</c:v>
                </c:pt>
                <c:pt idx="4972">
                  <c:v>0</c:v>
                </c:pt>
                <c:pt idx="4973">
                  <c:v>0</c:v>
                </c:pt>
                <c:pt idx="4974">
                  <c:v>0</c:v>
                </c:pt>
                <c:pt idx="4975">
                  <c:v>0</c:v>
                </c:pt>
                <c:pt idx="4976">
                  <c:v>0</c:v>
                </c:pt>
                <c:pt idx="4977">
                  <c:v>0</c:v>
                </c:pt>
                <c:pt idx="4978">
                  <c:v>0</c:v>
                </c:pt>
                <c:pt idx="4979">
                  <c:v>0</c:v>
                </c:pt>
                <c:pt idx="4980">
                  <c:v>0</c:v>
                </c:pt>
                <c:pt idx="4981">
                  <c:v>0</c:v>
                </c:pt>
                <c:pt idx="4982">
                  <c:v>0</c:v>
                </c:pt>
                <c:pt idx="4983">
                  <c:v>0</c:v>
                </c:pt>
                <c:pt idx="4984">
                  <c:v>0</c:v>
                </c:pt>
                <c:pt idx="4985">
                  <c:v>0</c:v>
                </c:pt>
                <c:pt idx="4986">
                  <c:v>0</c:v>
                </c:pt>
                <c:pt idx="4987">
                  <c:v>0</c:v>
                </c:pt>
                <c:pt idx="4988">
                  <c:v>0</c:v>
                </c:pt>
                <c:pt idx="4989">
                  <c:v>0</c:v>
                </c:pt>
                <c:pt idx="4990">
                  <c:v>0</c:v>
                </c:pt>
                <c:pt idx="4991">
                  <c:v>0</c:v>
                </c:pt>
                <c:pt idx="4992">
                  <c:v>0</c:v>
                </c:pt>
                <c:pt idx="4993">
                  <c:v>0</c:v>
                </c:pt>
                <c:pt idx="4994">
                  <c:v>0</c:v>
                </c:pt>
                <c:pt idx="4995">
                  <c:v>0</c:v>
                </c:pt>
                <c:pt idx="4996">
                  <c:v>0</c:v>
                </c:pt>
                <c:pt idx="4997">
                  <c:v>0</c:v>
                </c:pt>
                <c:pt idx="4998">
                  <c:v>0</c:v>
                </c:pt>
                <c:pt idx="4999">
                  <c:v>0</c:v>
                </c:pt>
                <c:pt idx="5000">
                  <c:v>0</c:v>
                </c:pt>
                <c:pt idx="5001">
                  <c:v>0</c:v>
                </c:pt>
                <c:pt idx="5002">
                  <c:v>0</c:v>
                </c:pt>
                <c:pt idx="5003">
                  <c:v>0</c:v>
                </c:pt>
                <c:pt idx="5004">
                  <c:v>0</c:v>
                </c:pt>
                <c:pt idx="5005">
                  <c:v>0</c:v>
                </c:pt>
                <c:pt idx="5006">
                  <c:v>0</c:v>
                </c:pt>
                <c:pt idx="5007">
                  <c:v>0</c:v>
                </c:pt>
                <c:pt idx="5008">
                  <c:v>0</c:v>
                </c:pt>
                <c:pt idx="5009">
                  <c:v>0</c:v>
                </c:pt>
                <c:pt idx="5010">
                  <c:v>0</c:v>
                </c:pt>
                <c:pt idx="5011">
                  <c:v>0</c:v>
                </c:pt>
                <c:pt idx="5012">
                  <c:v>0</c:v>
                </c:pt>
                <c:pt idx="5013">
                  <c:v>0</c:v>
                </c:pt>
                <c:pt idx="5014">
                  <c:v>0</c:v>
                </c:pt>
                <c:pt idx="5015">
                  <c:v>0</c:v>
                </c:pt>
                <c:pt idx="5016">
                  <c:v>0</c:v>
                </c:pt>
                <c:pt idx="5017">
                  <c:v>0</c:v>
                </c:pt>
                <c:pt idx="5018">
                  <c:v>0</c:v>
                </c:pt>
                <c:pt idx="5019">
                  <c:v>0</c:v>
                </c:pt>
                <c:pt idx="5020">
                  <c:v>0</c:v>
                </c:pt>
                <c:pt idx="5021">
                  <c:v>0</c:v>
                </c:pt>
                <c:pt idx="5022">
                  <c:v>0</c:v>
                </c:pt>
                <c:pt idx="5023">
                  <c:v>0</c:v>
                </c:pt>
                <c:pt idx="5024">
                  <c:v>0</c:v>
                </c:pt>
                <c:pt idx="5025">
                  <c:v>0</c:v>
                </c:pt>
                <c:pt idx="5026">
                  <c:v>0</c:v>
                </c:pt>
                <c:pt idx="5027">
                  <c:v>0</c:v>
                </c:pt>
                <c:pt idx="5028">
                  <c:v>0</c:v>
                </c:pt>
                <c:pt idx="5029">
                  <c:v>0</c:v>
                </c:pt>
                <c:pt idx="5030">
                  <c:v>0</c:v>
                </c:pt>
                <c:pt idx="5031">
                  <c:v>0</c:v>
                </c:pt>
                <c:pt idx="5032">
                  <c:v>0</c:v>
                </c:pt>
                <c:pt idx="5033">
                  <c:v>0</c:v>
                </c:pt>
                <c:pt idx="5034">
                  <c:v>0</c:v>
                </c:pt>
                <c:pt idx="5035">
                  <c:v>0</c:v>
                </c:pt>
                <c:pt idx="5036">
                  <c:v>0</c:v>
                </c:pt>
                <c:pt idx="5037">
                  <c:v>0</c:v>
                </c:pt>
                <c:pt idx="5038">
                  <c:v>0</c:v>
                </c:pt>
                <c:pt idx="5039">
                  <c:v>0</c:v>
                </c:pt>
                <c:pt idx="5040">
                  <c:v>0</c:v>
                </c:pt>
                <c:pt idx="5041">
                  <c:v>0</c:v>
                </c:pt>
                <c:pt idx="5042">
                  <c:v>0</c:v>
                </c:pt>
                <c:pt idx="5043">
                  <c:v>0</c:v>
                </c:pt>
                <c:pt idx="5044">
                  <c:v>0</c:v>
                </c:pt>
                <c:pt idx="5045">
                  <c:v>0</c:v>
                </c:pt>
                <c:pt idx="5046">
                  <c:v>0</c:v>
                </c:pt>
                <c:pt idx="5047">
                  <c:v>0</c:v>
                </c:pt>
                <c:pt idx="5048">
                  <c:v>0</c:v>
                </c:pt>
                <c:pt idx="5049">
                  <c:v>0</c:v>
                </c:pt>
                <c:pt idx="5050">
                  <c:v>0</c:v>
                </c:pt>
                <c:pt idx="5051">
                  <c:v>0</c:v>
                </c:pt>
                <c:pt idx="5052">
                  <c:v>0</c:v>
                </c:pt>
                <c:pt idx="5053">
                  <c:v>0</c:v>
                </c:pt>
                <c:pt idx="5054">
                  <c:v>0</c:v>
                </c:pt>
                <c:pt idx="5055">
                  <c:v>0</c:v>
                </c:pt>
                <c:pt idx="5056">
                  <c:v>0</c:v>
                </c:pt>
                <c:pt idx="5057">
                  <c:v>0</c:v>
                </c:pt>
                <c:pt idx="5058">
                  <c:v>0</c:v>
                </c:pt>
                <c:pt idx="5059">
                  <c:v>0</c:v>
                </c:pt>
                <c:pt idx="5060">
                  <c:v>0</c:v>
                </c:pt>
                <c:pt idx="5061">
                  <c:v>0</c:v>
                </c:pt>
                <c:pt idx="5062">
                  <c:v>0</c:v>
                </c:pt>
                <c:pt idx="5063">
                  <c:v>0</c:v>
                </c:pt>
                <c:pt idx="5064">
                  <c:v>0</c:v>
                </c:pt>
                <c:pt idx="5065">
                  <c:v>0</c:v>
                </c:pt>
                <c:pt idx="5066">
                  <c:v>0</c:v>
                </c:pt>
                <c:pt idx="5067">
                  <c:v>0</c:v>
                </c:pt>
                <c:pt idx="5068">
                  <c:v>0</c:v>
                </c:pt>
                <c:pt idx="5069">
                  <c:v>0</c:v>
                </c:pt>
                <c:pt idx="5070">
                  <c:v>0</c:v>
                </c:pt>
                <c:pt idx="5071">
                  <c:v>0</c:v>
                </c:pt>
                <c:pt idx="5072">
                  <c:v>0</c:v>
                </c:pt>
                <c:pt idx="5073">
                  <c:v>0</c:v>
                </c:pt>
                <c:pt idx="5074">
                  <c:v>0</c:v>
                </c:pt>
                <c:pt idx="5075">
                  <c:v>0</c:v>
                </c:pt>
                <c:pt idx="5076">
                  <c:v>0</c:v>
                </c:pt>
                <c:pt idx="5077">
                  <c:v>0</c:v>
                </c:pt>
                <c:pt idx="5078">
                  <c:v>0</c:v>
                </c:pt>
                <c:pt idx="5079">
                  <c:v>0</c:v>
                </c:pt>
                <c:pt idx="5080">
                  <c:v>0</c:v>
                </c:pt>
                <c:pt idx="5081">
                  <c:v>0</c:v>
                </c:pt>
                <c:pt idx="5082">
                  <c:v>0</c:v>
                </c:pt>
                <c:pt idx="5083">
                  <c:v>0</c:v>
                </c:pt>
                <c:pt idx="5084">
                  <c:v>0</c:v>
                </c:pt>
                <c:pt idx="5085">
                  <c:v>0</c:v>
                </c:pt>
                <c:pt idx="5086">
                  <c:v>0</c:v>
                </c:pt>
                <c:pt idx="5087">
                  <c:v>0</c:v>
                </c:pt>
                <c:pt idx="5088">
                  <c:v>0</c:v>
                </c:pt>
                <c:pt idx="5089">
                  <c:v>0</c:v>
                </c:pt>
                <c:pt idx="5090">
                  <c:v>0</c:v>
                </c:pt>
                <c:pt idx="5091">
                  <c:v>0</c:v>
                </c:pt>
                <c:pt idx="5092">
                  <c:v>0</c:v>
                </c:pt>
                <c:pt idx="5093">
                  <c:v>0</c:v>
                </c:pt>
                <c:pt idx="5094">
                  <c:v>0</c:v>
                </c:pt>
                <c:pt idx="5095">
                  <c:v>0</c:v>
                </c:pt>
                <c:pt idx="5096">
                  <c:v>0</c:v>
                </c:pt>
                <c:pt idx="5097">
                  <c:v>0</c:v>
                </c:pt>
                <c:pt idx="5098">
                  <c:v>0</c:v>
                </c:pt>
                <c:pt idx="5099">
                  <c:v>0</c:v>
                </c:pt>
                <c:pt idx="5100">
                  <c:v>0</c:v>
                </c:pt>
                <c:pt idx="5101">
                  <c:v>0</c:v>
                </c:pt>
                <c:pt idx="5102">
                  <c:v>0</c:v>
                </c:pt>
                <c:pt idx="5103">
                  <c:v>0</c:v>
                </c:pt>
                <c:pt idx="5104">
                  <c:v>0</c:v>
                </c:pt>
                <c:pt idx="5105">
                  <c:v>0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</c:v>
                </c:pt>
                <c:pt idx="5116">
                  <c:v>0</c:v>
                </c:pt>
                <c:pt idx="5117">
                  <c:v>0</c:v>
                </c:pt>
                <c:pt idx="5118">
                  <c:v>0</c:v>
                </c:pt>
                <c:pt idx="5119">
                  <c:v>0</c:v>
                </c:pt>
                <c:pt idx="5120">
                  <c:v>0</c:v>
                </c:pt>
                <c:pt idx="5121">
                  <c:v>0</c:v>
                </c:pt>
                <c:pt idx="5122">
                  <c:v>0</c:v>
                </c:pt>
                <c:pt idx="5123">
                  <c:v>0</c:v>
                </c:pt>
                <c:pt idx="5124">
                  <c:v>0</c:v>
                </c:pt>
                <c:pt idx="5125">
                  <c:v>0</c:v>
                </c:pt>
                <c:pt idx="5126">
                  <c:v>0</c:v>
                </c:pt>
                <c:pt idx="5127">
                  <c:v>0</c:v>
                </c:pt>
                <c:pt idx="5128">
                  <c:v>0</c:v>
                </c:pt>
                <c:pt idx="5129">
                  <c:v>0</c:v>
                </c:pt>
                <c:pt idx="5130">
                  <c:v>0</c:v>
                </c:pt>
                <c:pt idx="5131">
                  <c:v>0</c:v>
                </c:pt>
                <c:pt idx="5132">
                  <c:v>0</c:v>
                </c:pt>
                <c:pt idx="5133">
                  <c:v>0</c:v>
                </c:pt>
                <c:pt idx="5134">
                  <c:v>0</c:v>
                </c:pt>
                <c:pt idx="5135">
                  <c:v>0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</c:v>
                </c:pt>
                <c:pt idx="5141">
                  <c:v>0</c:v>
                </c:pt>
                <c:pt idx="5142">
                  <c:v>0</c:v>
                </c:pt>
                <c:pt idx="5143">
                  <c:v>0</c:v>
                </c:pt>
                <c:pt idx="5144">
                  <c:v>0</c:v>
                </c:pt>
                <c:pt idx="5145">
                  <c:v>0</c:v>
                </c:pt>
                <c:pt idx="5146">
                  <c:v>0</c:v>
                </c:pt>
                <c:pt idx="5147">
                  <c:v>0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</c:v>
                </c:pt>
                <c:pt idx="5154">
                  <c:v>0</c:v>
                </c:pt>
                <c:pt idx="5155">
                  <c:v>0</c:v>
                </c:pt>
                <c:pt idx="5156">
                  <c:v>0</c:v>
                </c:pt>
                <c:pt idx="5157">
                  <c:v>0</c:v>
                </c:pt>
                <c:pt idx="5158">
                  <c:v>0</c:v>
                </c:pt>
                <c:pt idx="5159">
                  <c:v>0</c:v>
                </c:pt>
                <c:pt idx="5160">
                  <c:v>0</c:v>
                </c:pt>
                <c:pt idx="5161">
                  <c:v>0</c:v>
                </c:pt>
                <c:pt idx="5162">
                  <c:v>0</c:v>
                </c:pt>
                <c:pt idx="5163">
                  <c:v>0</c:v>
                </c:pt>
                <c:pt idx="5164">
                  <c:v>0</c:v>
                </c:pt>
                <c:pt idx="5165">
                  <c:v>0</c:v>
                </c:pt>
                <c:pt idx="5166">
                  <c:v>0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</c:v>
                </c:pt>
                <c:pt idx="5176">
                  <c:v>0</c:v>
                </c:pt>
                <c:pt idx="5177">
                  <c:v>0</c:v>
                </c:pt>
                <c:pt idx="5178">
                  <c:v>0</c:v>
                </c:pt>
                <c:pt idx="5179">
                  <c:v>0</c:v>
                </c:pt>
                <c:pt idx="5180">
                  <c:v>0</c:v>
                </c:pt>
                <c:pt idx="5181">
                  <c:v>0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</c:v>
                </c:pt>
                <c:pt idx="5186">
                  <c:v>0</c:v>
                </c:pt>
                <c:pt idx="5187">
                  <c:v>0</c:v>
                </c:pt>
                <c:pt idx="5188">
                  <c:v>0</c:v>
                </c:pt>
                <c:pt idx="5189">
                  <c:v>0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</c:v>
                </c:pt>
                <c:pt idx="5194">
                  <c:v>0</c:v>
                </c:pt>
                <c:pt idx="5195">
                  <c:v>0</c:v>
                </c:pt>
                <c:pt idx="5196">
                  <c:v>0</c:v>
                </c:pt>
                <c:pt idx="5197">
                  <c:v>0</c:v>
                </c:pt>
                <c:pt idx="5198">
                  <c:v>0</c:v>
                </c:pt>
                <c:pt idx="5199">
                  <c:v>0</c:v>
                </c:pt>
                <c:pt idx="5200">
                  <c:v>0</c:v>
                </c:pt>
                <c:pt idx="5201">
                  <c:v>0</c:v>
                </c:pt>
                <c:pt idx="5202">
                  <c:v>0</c:v>
                </c:pt>
                <c:pt idx="5203">
                  <c:v>0</c:v>
                </c:pt>
                <c:pt idx="5204">
                  <c:v>0</c:v>
                </c:pt>
                <c:pt idx="5205">
                  <c:v>0</c:v>
                </c:pt>
                <c:pt idx="5206">
                  <c:v>0</c:v>
                </c:pt>
                <c:pt idx="5207">
                  <c:v>0</c:v>
                </c:pt>
                <c:pt idx="5208">
                  <c:v>0</c:v>
                </c:pt>
                <c:pt idx="5209">
                  <c:v>0</c:v>
                </c:pt>
                <c:pt idx="5210">
                  <c:v>0</c:v>
                </c:pt>
                <c:pt idx="5211">
                  <c:v>0</c:v>
                </c:pt>
                <c:pt idx="5212">
                  <c:v>0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</c:v>
                </c:pt>
                <c:pt idx="5221">
                  <c:v>0</c:v>
                </c:pt>
                <c:pt idx="5222">
                  <c:v>0</c:v>
                </c:pt>
                <c:pt idx="5223">
                  <c:v>0</c:v>
                </c:pt>
                <c:pt idx="5224">
                  <c:v>0</c:v>
                </c:pt>
                <c:pt idx="5225">
                  <c:v>0</c:v>
                </c:pt>
                <c:pt idx="5226">
                  <c:v>0</c:v>
                </c:pt>
                <c:pt idx="5227">
                  <c:v>0</c:v>
                </c:pt>
                <c:pt idx="5228">
                  <c:v>0</c:v>
                </c:pt>
                <c:pt idx="5229">
                  <c:v>0</c:v>
                </c:pt>
                <c:pt idx="5230">
                  <c:v>0</c:v>
                </c:pt>
                <c:pt idx="5231">
                  <c:v>0</c:v>
                </c:pt>
                <c:pt idx="5232">
                  <c:v>0</c:v>
                </c:pt>
                <c:pt idx="5233">
                  <c:v>0</c:v>
                </c:pt>
                <c:pt idx="5234">
                  <c:v>0</c:v>
                </c:pt>
                <c:pt idx="5235">
                  <c:v>0</c:v>
                </c:pt>
                <c:pt idx="5236">
                  <c:v>0</c:v>
                </c:pt>
                <c:pt idx="5237">
                  <c:v>0</c:v>
                </c:pt>
                <c:pt idx="5238">
                  <c:v>0</c:v>
                </c:pt>
                <c:pt idx="5239">
                  <c:v>0</c:v>
                </c:pt>
                <c:pt idx="5240">
                  <c:v>0</c:v>
                </c:pt>
                <c:pt idx="5241">
                  <c:v>0</c:v>
                </c:pt>
                <c:pt idx="5242">
                  <c:v>0</c:v>
                </c:pt>
                <c:pt idx="5243">
                  <c:v>0</c:v>
                </c:pt>
                <c:pt idx="5244">
                  <c:v>0</c:v>
                </c:pt>
                <c:pt idx="5245">
                  <c:v>0</c:v>
                </c:pt>
                <c:pt idx="5246">
                  <c:v>0</c:v>
                </c:pt>
                <c:pt idx="5247">
                  <c:v>0</c:v>
                </c:pt>
                <c:pt idx="5248">
                  <c:v>0</c:v>
                </c:pt>
                <c:pt idx="5249">
                  <c:v>0</c:v>
                </c:pt>
                <c:pt idx="5250">
                  <c:v>0</c:v>
                </c:pt>
                <c:pt idx="5251">
                  <c:v>0</c:v>
                </c:pt>
                <c:pt idx="5252">
                  <c:v>0</c:v>
                </c:pt>
                <c:pt idx="5253">
                  <c:v>0</c:v>
                </c:pt>
                <c:pt idx="5254">
                  <c:v>0</c:v>
                </c:pt>
                <c:pt idx="5255">
                  <c:v>0</c:v>
                </c:pt>
                <c:pt idx="5256">
                  <c:v>0</c:v>
                </c:pt>
                <c:pt idx="5257">
                  <c:v>0</c:v>
                </c:pt>
                <c:pt idx="5258">
                  <c:v>0</c:v>
                </c:pt>
                <c:pt idx="5259">
                  <c:v>0</c:v>
                </c:pt>
                <c:pt idx="5260">
                  <c:v>0</c:v>
                </c:pt>
                <c:pt idx="5261">
                  <c:v>0</c:v>
                </c:pt>
                <c:pt idx="5262">
                  <c:v>0</c:v>
                </c:pt>
                <c:pt idx="5263">
                  <c:v>0</c:v>
                </c:pt>
                <c:pt idx="5264">
                  <c:v>0</c:v>
                </c:pt>
                <c:pt idx="5265">
                  <c:v>0</c:v>
                </c:pt>
                <c:pt idx="5266">
                  <c:v>0</c:v>
                </c:pt>
                <c:pt idx="5267">
                  <c:v>0</c:v>
                </c:pt>
                <c:pt idx="5268">
                  <c:v>0</c:v>
                </c:pt>
                <c:pt idx="5269">
                  <c:v>0</c:v>
                </c:pt>
                <c:pt idx="5270">
                  <c:v>0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</c:v>
                </c:pt>
                <c:pt idx="5283">
                  <c:v>0</c:v>
                </c:pt>
                <c:pt idx="5284">
                  <c:v>0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</c:v>
                </c:pt>
                <c:pt idx="5292">
                  <c:v>0</c:v>
                </c:pt>
                <c:pt idx="5293">
                  <c:v>0</c:v>
                </c:pt>
                <c:pt idx="5294">
                  <c:v>0</c:v>
                </c:pt>
                <c:pt idx="5295">
                  <c:v>0</c:v>
                </c:pt>
                <c:pt idx="5296">
                  <c:v>0</c:v>
                </c:pt>
                <c:pt idx="5297">
                  <c:v>0</c:v>
                </c:pt>
                <c:pt idx="5298">
                  <c:v>0</c:v>
                </c:pt>
                <c:pt idx="5299">
                  <c:v>0</c:v>
                </c:pt>
                <c:pt idx="5300">
                  <c:v>0</c:v>
                </c:pt>
                <c:pt idx="5301">
                  <c:v>0</c:v>
                </c:pt>
                <c:pt idx="5302">
                  <c:v>0</c:v>
                </c:pt>
                <c:pt idx="5303">
                  <c:v>0</c:v>
                </c:pt>
                <c:pt idx="5304">
                  <c:v>0</c:v>
                </c:pt>
                <c:pt idx="5305">
                  <c:v>0</c:v>
                </c:pt>
                <c:pt idx="5306">
                  <c:v>0</c:v>
                </c:pt>
                <c:pt idx="5307">
                  <c:v>0</c:v>
                </c:pt>
                <c:pt idx="5308">
                  <c:v>0</c:v>
                </c:pt>
                <c:pt idx="5309">
                  <c:v>0</c:v>
                </c:pt>
                <c:pt idx="5310">
                  <c:v>0</c:v>
                </c:pt>
                <c:pt idx="5311">
                  <c:v>0</c:v>
                </c:pt>
                <c:pt idx="5312">
                  <c:v>0</c:v>
                </c:pt>
                <c:pt idx="5313">
                  <c:v>0</c:v>
                </c:pt>
                <c:pt idx="5314">
                  <c:v>0</c:v>
                </c:pt>
                <c:pt idx="5315">
                  <c:v>0</c:v>
                </c:pt>
                <c:pt idx="5316">
                  <c:v>0</c:v>
                </c:pt>
                <c:pt idx="5317">
                  <c:v>0</c:v>
                </c:pt>
                <c:pt idx="5318">
                  <c:v>0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</c:v>
                </c:pt>
                <c:pt idx="5323">
                  <c:v>0</c:v>
                </c:pt>
                <c:pt idx="5324">
                  <c:v>0</c:v>
                </c:pt>
                <c:pt idx="5325">
                  <c:v>0</c:v>
                </c:pt>
                <c:pt idx="5326">
                  <c:v>0</c:v>
                </c:pt>
                <c:pt idx="5327">
                  <c:v>0</c:v>
                </c:pt>
                <c:pt idx="5328">
                  <c:v>0</c:v>
                </c:pt>
                <c:pt idx="5329">
                  <c:v>0</c:v>
                </c:pt>
                <c:pt idx="5330">
                  <c:v>0</c:v>
                </c:pt>
                <c:pt idx="5331">
                  <c:v>0</c:v>
                </c:pt>
                <c:pt idx="5332">
                  <c:v>0</c:v>
                </c:pt>
                <c:pt idx="5333">
                  <c:v>0</c:v>
                </c:pt>
                <c:pt idx="5334">
                  <c:v>0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</c:v>
                </c:pt>
                <c:pt idx="5344">
                  <c:v>0</c:v>
                </c:pt>
                <c:pt idx="5345">
                  <c:v>0</c:v>
                </c:pt>
                <c:pt idx="5346">
                  <c:v>0</c:v>
                </c:pt>
                <c:pt idx="5347">
                  <c:v>0</c:v>
                </c:pt>
                <c:pt idx="5348">
                  <c:v>0</c:v>
                </c:pt>
                <c:pt idx="5349">
                  <c:v>0</c:v>
                </c:pt>
                <c:pt idx="5350">
                  <c:v>0</c:v>
                </c:pt>
                <c:pt idx="5351">
                  <c:v>0</c:v>
                </c:pt>
                <c:pt idx="5352">
                  <c:v>0</c:v>
                </c:pt>
                <c:pt idx="5353">
                  <c:v>0</c:v>
                </c:pt>
                <c:pt idx="5354">
                  <c:v>0</c:v>
                </c:pt>
                <c:pt idx="5355">
                  <c:v>0</c:v>
                </c:pt>
                <c:pt idx="5356">
                  <c:v>0</c:v>
                </c:pt>
                <c:pt idx="5357">
                  <c:v>0</c:v>
                </c:pt>
                <c:pt idx="5358">
                  <c:v>0</c:v>
                </c:pt>
                <c:pt idx="5359">
                  <c:v>0</c:v>
                </c:pt>
                <c:pt idx="5360">
                  <c:v>0</c:v>
                </c:pt>
                <c:pt idx="5361">
                  <c:v>0</c:v>
                </c:pt>
                <c:pt idx="5362">
                  <c:v>0</c:v>
                </c:pt>
                <c:pt idx="5363">
                  <c:v>0</c:v>
                </c:pt>
                <c:pt idx="5364">
                  <c:v>0</c:v>
                </c:pt>
                <c:pt idx="5365">
                  <c:v>0</c:v>
                </c:pt>
                <c:pt idx="5366">
                  <c:v>0</c:v>
                </c:pt>
                <c:pt idx="5367">
                  <c:v>0</c:v>
                </c:pt>
                <c:pt idx="5368">
                  <c:v>0</c:v>
                </c:pt>
                <c:pt idx="5369">
                  <c:v>0</c:v>
                </c:pt>
                <c:pt idx="5370">
                  <c:v>0</c:v>
                </c:pt>
                <c:pt idx="5371">
                  <c:v>0</c:v>
                </c:pt>
                <c:pt idx="5372">
                  <c:v>0</c:v>
                </c:pt>
                <c:pt idx="5373">
                  <c:v>0</c:v>
                </c:pt>
                <c:pt idx="5374">
                  <c:v>0</c:v>
                </c:pt>
                <c:pt idx="5375">
                  <c:v>0</c:v>
                </c:pt>
                <c:pt idx="5376">
                  <c:v>0</c:v>
                </c:pt>
                <c:pt idx="5377">
                  <c:v>0</c:v>
                </c:pt>
                <c:pt idx="5378">
                  <c:v>0</c:v>
                </c:pt>
                <c:pt idx="5379">
                  <c:v>0</c:v>
                </c:pt>
                <c:pt idx="5380">
                  <c:v>0</c:v>
                </c:pt>
                <c:pt idx="5381">
                  <c:v>0</c:v>
                </c:pt>
                <c:pt idx="5382">
                  <c:v>0</c:v>
                </c:pt>
                <c:pt idx="5383">
                  <c:v>0</c:v>
                </c:pt>
                <c:pt idx="5384">
                  <c:v>0</c:v>
                </c:pt>
                <c:pt idx="5385">
                  <c:v>0</c:v>
                </c:pt>
                <c:pt idx="5386">
                  <c:v>0</c:v>
                </c:pt>
                <c:pt idx="5387">
                  <c:v>0</c:v>
                </c:pt>
                <c:pt idx="5388">
                  <c:v>0</c:v>
                </c:pt>
                <c:pt idx="5389">
                  <c:v>0</c:v>
                </c:pt>
                <c:pt idx="5390">
                  <c:v>0</c:v>
                </c:pt>
                <c:pt idx="5391">
                  <c:v>0</c:v>
                </c:pt>
                <c:pt idx="5392">
                  <c:v>0</c:v>
                </c:pt>
                <c:pt idx="5393">
                  <c:v>0</c:v>
                </c:pt>
                <c:pt idx="5394">
                  <c:v>0</c:v>
                </c:pt>
                <c:pt idx="5395">
                  <c:v>0</c:v>
                </c:pt>
                <c:pt idx="5396">
                  <c:v>0</c:v>
                </c:pt>
                <c:pt idx="5397">
                  <c:v>0</c:v>
                </c:pt>
                <c:pt idx="5398">
                  <c:v>0</c:v>
                </c:pt>
                <c:pt idx="5399">
                  <c:v>0</c:v>
                </c:pt>
                <c:pt idx="5400">
                  <c:v>0</c:v>
                </c:pt>
                <c:pt idx="5401">
                  <c:v>0</c:v>
                </c:pt>
                <c:pt idx="5402">
                  <c:v>0</c:v>
                </c:pt>
                <c:pt idx="5403">
                  <c:v>0</c:v>
                </c:pt>
                <c:pt idx="5404">
                  <c:v>0</c:v>
                </c:pt>
                <c:pt idx="5405">
                  <c:v>0</c:v>
                </c:pt>
                <c:pt idx="5406">
                  <c:v>0</c:v>
                </c:pt>
                <c:pt idx="5407">
                  <c:v>0</c:v>
                </c:pt>
                <c:pt idx="5408">
                  <c:v>0</c:v>
                </c:pt>
                <c:pt idx="5409">
                  <c:v>0</c:v>
                </c:pt>
                <c:pt idx="5410">
                  <c:v>0</c:v>
                </c:pt>
                <c:pt idx="5411">
                  <c:v>0</c:v>
                </c:pt>
                <c:pt idx="5412">
                  <c:v>0</c:v>
                </c:pt>
                <c:pt idx="5413">
                  <c:v>0</c:v>
                </c:pt>
                <c:pt idx="5414">
                  <c:v>0</c:v>
                </c:pt>
                <c:pt idx="5415">
                  <c:v>0</c:v>
                </c:pt>
                <c:pt idx="5416">
                  <c:v>0</c:v>
                </c:pt>
                <c:pt idx="5417">
                  <c:v>0</c:v>
                </c:pt>
                <c:pt idx="5418">
                  <c:v>0</c:v>
                </c:pt>
                <c:pt idx="5419">
                  <c:v>0</c:v>
                </c:pt>
                <c:pt idx="5420">
                  <c:v>0</c:v>
                </c:pt>
                <c:pt idx="5421">
                  <c:v>0</c:v>
                </c:pt>
                <c:pt idx="5422">
                  <c:v>0</c:v>
                </c:pt>
                <c:pt idx="5423">
                  <c:v>0</c:v>
                </c:pt>
                <c:pt idx="5424">
                  <c:v>0</c:v>
                </c:pt>
                <c:pt idx="5425">
                  <c:v>0</c:v>
                </c:pt>
                <c:pt idx="5426">
                  <c:v>0</c:v>
                </c:pt>
                <c:pt idx="5427">
                  <c:v>0</c:v>
                </c:pt>
                <c:pt idx="5428">
                  <c:v>0</c:v>
                </c:pt>
                <c:pt idx="5429">
                  <c:v>0</c:v>
                </c:pt>
                <c:pt idx="5430">
                  <c:v>0</c:v>
                </c:pt>
                <c:pt idx="5431">
                  <c:v>0</c:v>
                </c:pt>
                <c:pt idx="5432">
                  <c:v>0</c:v>
                </c:pt>
                <c:pt idx="5433">
                  <c:v>0</c:v>
                </c:pt>
                <c:pt idx="5434">
                  <c:v>0</c:v>
                </c:pt>
                <c:pt idx="5435">
                  <c:v>0</c:v>
                </c:pt>
                <c:pt idx="5436">
                  <c:v>0</c:v>
                </c:pt>
                <c:pt idx="5437">
                  <c:v>0</c:v>
                </c:pt>
                <c:pt idx="5438">
                  <c:v>0</c:v>
                </c:pt>
                <c:pt idx="5439">
                  <c:v>0</c:v>
                </c:pt>
                <c:pt idx="5440">
                  <c:v>0</c:v>
                </c:pt>
                <c:pt idx="5441">
                  <c:v>0</c:v>
                </c:pt>
                <c:pt idx="5442">
                  <c:v>0</c:v>
                </c:pt>
                <c:pt idx="5443">
                  <c:v>0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</c:v>
                </c:pt>
                <c:pt idx="5448">
                  <c:v>0</c:v>
                </c:pt>
                <c:pt idx="5449">
                  <c:v>0</c:v>
                </c:pt>
                <c:pt idx="5450">
                  <c:v>0</c:v>
                </c:pt>
                <c:pt idx="5451">
                  <c:v>0</c:v>
                </c:pt>
                <c:pt idx="5452">
                  <c:v>0</c:v>
                </c:pt>
                <c:pt idx="5453">
                  <c:v>0</c:v>
                </c:pt>
                <c:pt idx="5454">
                  <c:v>0</c:v>
                </c:pt>
                <c:pt idx="5455">
                  <c:v>0</c:v>
                </c:pt>
                <c:pt idx="5456">
                  <c:v>0</c:v>
                </c:pt>
                <c:pt idx="5457">
                  <c:v>0</c:v>
                </c:pt>
                <c:pt idx="5458">
                  <c:v>0</c:v>
                </c:pt>
                <c:pt idx="5459">
                  <c:v>0</c:v>
                </c:pt>
                <c:pt idx="5460">
                  <c:v>0</c:v>
                </c:pt>
                <c:pt idx="5461">
                  <c:v>0</c:v>
                </c:pt>
                <c:pt idx="5462">
                  <c:v>0</c:v>
                </c:pt>
                <c:pt idx="5463">
                  <c:v>0</c:v>
                </c:pt>
                <c:pt idx="5464">
                  <c:v>0</c:v>
                </c:pt>
                <c:pt idx="5465">
                  <c:v>0</c:v>
                </c:pt>
                <c:pt idx="5466">
                  <c:v>0</c:v>
                </c:pt>
                <c:pt idx="5467">
                  <c:v>0</c:v>
                </c:pt>
                <c:pt idx="5468">
                  <c:v>0</c:v>
                </c:pt>
                <c:pt idx="5469">
                  <c:v>0</c:v>
                </c:pt>
                <c:pt idx="5470">
                  <c:v>0</c:v>
                </c:pt>
                <c:pt idx="5471">
                  <c:v>0</c:v>
                </c:pt>
                <c:pt idx="5472">
                  <c:v>0</c:v>
                </c:pt>
                <c:pt idx="5473">
                  <c:v>0</c:v>
                </c:pt>
                <c:pt idx="5474">
                  <c:v>0</c:v>
                </c:pt>
                <c:pt idx="5475">
                  <c:v>0</c:v>
                </c:pt>
                <c:pt idx="5476">
                  <c:v>0</c:v>
                </c:pt>
                <c:pt idx="5477">
                  <c:v>0</c:v>
                </c:pt>
                <c:pt idx="5478">
                  <c:v>0</c:v>
                </c:pt>
                <c:pt idx="5479">
                  <c:v>0</c:v>
                </c:pt>
                <c:pt idx="5480">
                  <c:v>0</c:v>
                </c:pt>
                <c:pt idx="5481">
                  <c:v>0</c:v>
                </c:pt>
                <c:pt idx="5482">
                  <c:v>0</c:v>
                </c:pt>
                <c:pt idx="5483">
                  <c:v>0</c:v>
                </c:pt>
                <c:pt idx="5484">
                  <c:v>0</c:v>
                </c:pt>
                <c:pt idx="5485">
                  <c:v>0</c:v>
                </c:pt>
                <c:pt idx="5486">
                  <c:v>0</c:v>
                </c:pt>
                <c:pt idx="5487">
                  <c:v>0</c:v>
                </c:pt>
                <c:pt idx="5488">
                  <c:v>0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</c:v>
                </c:pt>
                <c:pt idx="5493">
                  <c:v>0</c:v>
                </c:pt>
                <c:pt idx="5494">
                  <c:v>0</c:v>
                </c:pt>
                <c:pt idx="5495">
                  <c:v>0</c:v>
                </c:pt>
                <c:pt idx="5496">
                  <c:v>0</c:v>
                </c:pt>
                <c:pt idx="5497">
                  <c:v>0</c:v>
                </c:pt>
                <c:pt idx="5498">
                  <c:v>0</c:v>
                </c:pt>
                <c:pt idx="5499">
                  <c:v>0</c:v>
                </c:pt>
                <c:pt idx="5500">
                  <c:v>0</c:v>
                </c:pt>
                <c:pt idx="5501">
                  <c:v>0</c:v>
                </c:pt>
                <c:pt idx="5502">
                  <c:v>0</c:v>
                </c:pt>
                <c:pt idx="5503">
                  <c:v>0</c:v>
                </c:pt>
                <c:pt idx="5504">
                  <c:v>0</c:v>
                </c:pt>
                <c:pt idx="5505">
                  <c:v>0</c:v>
                </c:pt>
                <c:pt idx="5506">
                  <c:v>0</c:v>
                </c:pt>
                <c:pt idx="5507">
                  <c:v>0</c:v>
                </c:pt>
                <c:pt idx="5508">
                  <c:v>0</c:v>
                </c:pt>
                <c:pt idx="5509">
                  <c:v>0</c:v>
                </c:pt>
                <c:pt idx="5510">
                  <c:v>0</c:v>
                </c:pt>
                <c:pt idx="5511">
                  <c:v>0</c:v>
                </c:pt>
                <c:pt idx="5512">
                  <c:v>0</c:v>
                </c:pt>
                <c:pt idx="5513">
                  <c:v>0</c:v>
                </c:pt>
                <c:pt idx="5514">
                  <c:v>0</c:v>
                </c:pt>
                <c:pt idx="5515">
                  <c:v>0</c:v>
                </c:pt>
                <c:pt idx="5516">
                  <c:v>0</c:v>
                </c:pt>
                <c:pt idx="5517">
                  <c:v>0</c:v>
                </c:pt>
                <c:pt idx="5518">
                  <c:v>0</c:v>
                </c:pt>
                <c:pt idx="5519">
                  <c:v>0</c:v>
                </c:pt>
                <c:pt idx="5520">
                  <c:v>0</c:v>
                </c:pt>
                <c:pt idx="5521">
                  <c:v>0</c:v>
                </c:pt>
                <c:pt idx="5522">
                  <c:v>0</c:v>
                </c:pt>
                <c:pt idx="5523">
                  <c:v>0</c:v>
                </c:pt>
                <c:pt idx="5524">
                  <c:v>0</c:v>
                </c:pt>
                <c:pt idx="5525">
                  <c:v>0</c:v>
                </c:pt>
                <c:pt idx="5526">
                  <c:v>0</c:v>
                </c:pt>
                <c:pt idx="5527">
                  <c:v>0</c:v>
                </c:pt>
                <c:pt idx="5528">
                  <c:v>0</c:v>
                </c:pt>
                <c:pt idx="5529">
                  <c:v>0</c:v>
                </c:pt>
                <c:pt idx="5530">
                  <c:v>0</c:v>
                </c:pt>
                <c:pt idx="5531">
                  <c:v>0</c:v>
                </c:pt>
                <c:pt idx="5532">
                  <c:v>0</c:v>
                </c:pt>
                <c:pt idx="5533">
                  <c:v>0</c:v>
                </c:pt>
                <c:pt idx="5534">
                  <c:v>0</c:v>
                </c:pt>
                <c:pt idx="5535">
                  <c:v>0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</c:v>
                </c:pt>
                <c:pt idx="5542">
                  <c:v>0</c:v>
                </c:pt>
                <c:pt idx="5543">
                  <c:v>0</c:v>
                </c:pt>
                <c:pt idx="5544">
                  <c:v>0</c:v>
                </c:pt>
                <c:pt idx="5545">
                  <c:v>0</c:v>
                </c:pt>
                <c:pt idx="5546">
                  <c:v>0</c:v>
                </c:pt>
                <c:pt idx="5547">
                  <c:v>0</c:v>
                </c:pt>
                <c:pt idx="5548">
                  <c:v>0</c:v>
                </c:pt>
                <c:pt idx="5549">
                  <c:v>0</c:v>
                </c:pt>
                <c:pt idx="5550">
                  <c:v>0</c:v>
                </c:pt>
                <c:pt idx="5551">
                  <c:v>0</c:v>
                </c:pt>
                <c:pt idx="5552">
                  <c:v>0</c:v>
                </c:pt>
                <c:pt idx="5553">
                  <c:v>0</c:v>
                </c:pt>
                <c:pt idx="5554">
                  <c:v>0</c:v>
                </c:pt>
                <c:pt idx="5555">
                  <c:v>0</c:v>
                </c:pt>
                <c:pt idx="5556">
                  <c:v>0</c:v>
                </c:pt>
                <c:pt idx="5557">
                  <c:v>0</c:v>
                </c:pt>
                <c:pt idx="5558">
                  <c:v>0</c:v>
                </c:pt>
                <c:pt idx="5559">
                  <c:v>0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</c:v>
                </c:pt>
                <c:pt idx="5569">
                  <c:v>0</c:v>
                </c:pt>
                <c:pt idx="5570">
                  <c:v>0</c:v>
                </c:pt>
                <c:pt idx="5571">
                  <c:v>0</c:v>
                </c:pt>
                <c:pt idx="5572">
                  <c:v>0</c:v>
                </c:pt>
                <c:pt idx="5573">
                  <c:v>0</c:v>
                </c:pt>
                <c:pt idx="5574">
                  <c:v>0</c:v>
                </c:pt>
                <c:pt idx="5575">
                  <c:v>0</c:v>
                </c:pt>
                <c:pt idx="5576">
                  <c:v>0</c:v>
                </c:pt>
                <c:pt idx="5577">
                  <c:v>0</c:v>
                </c:pt>
                <c:pt idx="5578">
                  <c:v>0</c:v>
                </c:pt>
                <c:pt idx="5579">
                  <c:v>0</c:v>
                </c:pt>
                <c:pt idx="5580">
                  <c:v>0</c:v>
                </c:pt>
                <c:pt idx="5581">
                  <c:v>0</c:v>
                </c:pt>
                <c:pt idx="5582">
                  <c:v>0</c:v>
                </c:pt>
                <c:pt idx="5583">
                  <c:v>0</c:v>
                </c:pt>
                <c:pt idx="5584">
                  <c:v>0</c:v>
                </c:pt>
                <c:pt idx="5585">
                  <c:v>0</c:v>
                </c:pt>
                <c:pt idx="5586">
                  <c:v>0</c:v>
                </c:pt>
                <c:pt idx="5587">
                  <c:v>0</c:v>
                </c:pt>
                <c:pt idx="5588">
                  <c:v>0</c:v>
                </c:pt>
                <c:pt idx="5589">
                  <c:v>0</c:v>
                </c:pt>
                <c:pt idx="5590">
                  <c:v>0</c:v>
                </c:pt>
                <c:pt idx="5591">
                  <c:v>0</c:v>
                </c:pt>
                <c:pt idx="5592">
                  <c:v>0</c:v>
                </c:pt>
                <c:pt idx="5593">
                  <c:v>0</c:v>
                </c:pt>
                <c:pt idx="5594">
                  <c:v>0</c:v>
                </c:pt>
                <c:pt idx="5595">
                  <c:v>0</c:v>
                </c:pt>
                <c:pt idx="5596">
                  <c:v>0</c:v>
                </c:pt>
                <c:pt idx="5597">
                  <c:v>0</c:v>
                </c:pt>
                <c:pt idx="5598">
                  <c:v>0</c:v>
                </c:pt>
                <c:pt idx="5599">
                  <c:v>0</c:v>
                </c:pt>
                <c:pt idx="5600">
                  <c:v>0</c:v>
                </c:pt>
                <c:pt idx="5601">
                  <c:v>0</c:v>
                </c:pt>
                <c:pt idx="5602">
                  <c:v>0</c:v>
                </c:pt>
                <c:pt idx="5603">
                  <c:v>0</c:v>
                </c:pt>
                <c:pt idx="5604">
                  <c:v>0</c:v>
                </c:pt>
                <c:pt idx="5605">
                  <c:v>0</c:v>
                </c:pt>
                <c:pt idx="5606">
                  <c:v>0</c:v>
                </c:pt>
                <c:pt idx="5607">
                  <c:v>0</c:v>
                </c:pt>
                <c:pt idx="5608">
                  <c:v>0</c:v>
                </c:pt>
                <c:pt idx="5609">
                  <c:v>0</c:v>
                </c:pt>
                <c:pt idx="5610">
                  <c:v>0</c:v>
                </c:pt>
                <c:pt idx="5611">
                  <c:v>0</c:v>
                </c:pt>
                <c:pt idx="5612">
                  <c:v>0</c:v>
                </c:pt>
                <c:pt idx="5613">
                  <c:v>0</c:v>
                </c:pt>
                <c:pt idx="5614">
                  <c:v>0</c:v>
                </c:pt>
                <c:pt idx="5615">
                  <c:v>0</c:v>
                </c:pt>
                <c:pt idx="5616">
                  <c:v>0</c:v>
                </c:pt>
                <c:pt idx="5617">
                  <c:v>0</c:v>
                </c:pt>
                <c:pt idx="5618">
                  <c:v>0</c:v>
                </c:pt>
                <c:pt idx="5619">
                  <c:v>0</c:v>
                </c:pt>
                <c:pt idx="5620">
                  <c:v>0</c:v>
                </c:pt>
                <c:pt idx="5621">
                  <c:v>0</c:v>
                </c:pt>
                <c:pt idx="5622">
                  <c:v>0</c:v>
                </c:pt>
                <c:pt idx="5623">
                  <c:v>0</c:v>
                </c:pt>
                <c:pt idx="5624">
                  <c:v>0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</c:v>
                </c:pt>
                <c:pt idx="5634">
                  <c:v>0</c:v>
                </c:pt>
                <c:pt idx="5635">
                  <c:v>0</c:v>
                </c:pt>
                <c:pt idx="5636">
                  <c:v>0</c:v>
                </c:pt>
                <c:pt idx="5637">
                  <c:v>0</c:v>
                </c:pt>
                <c:pt idx="5638">
                  <c:v>0</c:v>
                </c:pt>
                <c:pt idx="5639">
                  <c:v>0</c:v>
                </c:pt>
                <c:pt idx="5640">
                  <c:v>0</c:v>
                </c:pt>
                <c:pt idx="5641">
                  <c:v>0</c:v>
                </c:pt>
                <c:pt idx="5642">
                  <c:v>0</c:v>
                </c:pt>
                <c:pt idx="5643">
                  <c:v>0</c:v>
                </c:pt>
                <c:pt idx="5644">
                  <c:v>0</c:v>
                </c:pt>
                <c:pt idx="5645">
                  <c:v>0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</c:v>
                </c:pt>
                <c:pt idx="5678">
                  <c:v>0</c:v>
                </c:pt>
                <c:pt idx="5679">
                  <c:v>0</c:v>
                </c:pt>
                <c:pt idx="5680">
                  <c:v>0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</c:v>
                </c:pt>
                <c:pt idx="5685">
                  <c:v>0</c:v>
                </c:pt>
                <c:pt idx="5686">
                  <c:v>0</c:v>
                </c:pt>
                <c:pt idx="5687">
                  <c:v>0</c:v>
                </c:pt>
                <c:pt idx="5688">
                  <c:v>0</c:v>
                </c:pt>
                <c:pt idx="5689">
                  <c:v>0</c:v>
                </c:pt>
                <c:pt idx="5690">
                  <c:v>0</c:v>
                </c:pt>
                <c:pt idx="5691">
                  <c:v>0</c:v>
                </c:pt>
                <c:pt idx="5692">
                  <c:v>0</c:v>
                </c:pt>
                <c:pt idx="5693">
                  <c:v>0</c:v>
                </c:pt>
                <c:pt idx="5694">
                  <c:v>0</c:v>
                </c:pt>
                <c:pt idx="5695">
                  <c:v>0</c:v>
                </c:pt>
                <c:pt idx="5696">
                  <c:v>0</c:v>
                </c:pt>
                <c:pt idx="5697">
                  <c:v>0</c:v>
                </c:pt>
                <c:pt idx="5698">
                  <c:v>0</c:v>
                </c:pt>
                <c:pt idx="5699">
                  <c:v>0</c:v>
                </c:pt>
                <c:pt idx="5700">
                  <c:v>0</c:v>
                </c:pt>
                <c:pt idx="5701">
                  <c:v>0</c:v>
                </c:pt>
                <c:pt idx="5702">
                  <c:v>0</c:v>
                </c:pt>
                <c:pt idx="5703">
                  <c:v>0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0</c:v>
                </c:pt>
                <c:pt idx="5713">
                  <c:v>0</c:v>
                </c:pt>
                <c:pt idx="5714">
                  <c:v>0</c:v>
                </c:pt>
                <c:pt idx="5715">
                  <c:v>0</c:v>
                </c:pt>
                <c:pt idx="5716">
                  <c:v>0</c:v>
                </c:pt>
                <c:pt idx="5717">
                  <c:v>0</c:v>
                </c:pt>
                <c:pt idx="5718">
                  <c:v>0</c:v>
                </c:pt>
                <c:pt idx="5719">
                  <c:v>0</c:v>
                </c:pt>
                <c:pt idx="5720">
                  <c:v>0</c:v>
                </c:pt>
                <c:pt idx="5721">
                  <c:v>0</c:v>
                </c:pt>
                <c:pt idx="5722">
                  <c:v>0</c:v>
                </c:pt>
                <c:pt idx="5723">
                  <c:v>0</c:v>
                </c:pt>
                <c:pt idx="5724">
                  <c:v>0</c:v>
                </c:pt>
                <c:pt idx="5725">
                  <c:v>0</c:v>
                </c:pt>
                <c:pt idx="5726">
                  <c:v>0</c:v>
                </c:pt>
                <c:pt idx="5727">
                  <c:v>0</c:v>
                </c:pt>
                <c:pt idx="5728">
                  <c:v>0</c:v>
                </c:pt>
                <c:pt idx="5729">
                  <c:v>0</c:v>
                </c:pt>
                <c:pt idx="5730">
                  <c:v>0</c:v>
                </c:pt>
                <c:pt idx="5731">
                  <c:v>0</c:v>
                </c:pt>
                <c:pt idx="5732">
                  <c:v>0</c:v>
                </c:pt>
                <c:pt idx="5733">
                  <c:v>0</c:v>
                </c:pt>
                <c:pt idx="5734">
                  <c:v>0</c:v>
                </c:pt>
                <c:pt idx="5735">
                  <c:v>0</c:v>
                </c:pt>
                <c:pt idx="5736">
                  <c:v>0</c:v>
                </c:pt>
                <c:pt idx="5737">
                  <c:v>0</c:v>
                </c:pt>
                <c:pt idx="5738">
                  <c:v>0</c:v>
                </c:pt>
                <c:pt idx="5739">
                  <c:v>0</c:v>
                </c:pt>
                <c:pt idx="5740">
                  <c:v>0</c:v>
                </c:pt>
                <c:pt idx="5741">
                  <c:v>0</c:v>
                </c:pt>
                <c:pt idx="5742">
                  <c:v>0</c:v>
                </c:pt>
                <c:pt idx="5743">
                  <c:v>0</c:v>
                </c:pt>
                <c:pt idx="5744">
                  <c:v>0</c:v>
                </c:pt>
                <c:pt idx="5745">
                  <c:v>0</c:v>
                </c:pt>
                <c:pt idx="5746">
                  <c:v>0</c:v>
                </c:pt>
                <c:pt idx="5747">
                  <c:v>0</c:v>
                </c:pt>
                <c:pt idx="5748">
                  <c:v>0</c:v>
                </c:pt>
                <c:pt idx="5749">
                  <c:v>0</c:v>
                </c:pt>
                <c:pt idx="5750">
                  <c:v>0</c:v>
                </c:pt>
                <c:pt idx="5751">
                  <c:v>0</c:v>
                </c:pt>
                <c:pt idx="5752">
                  <c:v>0</c:v>
                </c:pt>
                <c:pt idx="5753">
                  <c:v>0</c:v>
                </c:pt>
                <c:pt idx="5754">
                  <c:v>0</c:v>
                </c:pt>
                <c:pt idx="5755">
                  <c:v>0</c:v>
                </c:pt>
                <c:pt idx="5756">
                  <c:v>0</c:v>
                </c:pt>
                <c:pt idx="5757">
                  <c:v>0</c:v>
                </c:pt>
                <c:pt idx="5758">
                  <c:v>0</c:v>
                </c:pt>
                <c:pt idx="5759">
                  <c:v>0</c:v>
                </c:pt>
                <c:pt idx="5760">
                  <c:v>0</c:v>
                </c:pt>
                <c:pt idx="5761">
                  <c:v>0</c:v>
                </c:pt>
                <c:pt idx="5762">
                  <c:v>0</c:v>
                </c:pt>
                <c:pt idx="5763">
                  <c:v>0</c:v>
                </c:pt>
                <c:pt idx="5764">
                  <c:v>0</c:v>
                </c:pt>
                <c:pt idx="5765">
                  <c:v>0</c:v>
                </c:pt>
                <c:pt idx="5766">
                  <c:v>0</c:v>
                </c:pt>
                <c:pt idx="5767">
                  <c:v>0</c:v>
                </c:pt>
                <c:pt idx="5768">
                  <c:v>0</c:v>
                </c:pt>
                <c:pt idx="5769">
                  <c:v>0</c:v>
                </c:pt>
                <c:pt idx="5770">
                  <c:v>0</c:v>
                </c:pt>
                <c:pt idx="5771">
                  <c:v>0</c:v>
                </c:pt>
                <c:pt idx="5772">
                  <c:v>0</c:v>
                </c:pt>
                <c:pt idx="5773">
                  <c:v>0</c:v>
                </c:pt>
                <c:pt idx="5774">
                  <c:v>0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</c:v>
                </c:pt>
                <c:pt idx="5801">
                  <c:v>0</c:v>
                </c:pt>
                <c:pt idx="5802">
                  <c:v>0</c:v>
                </c:pt>
                <c:pt idx="5803">
                  <c:v>0</c:v>
                </c:pt>
                <c:pt idx="5804">
                  <c:v>0</c:v>
                </c:pt>
                <c:pt idx="5805">
                  <c:v>0</c:v>
                </c:pt>
                <c:pt idx="5806">
                  <c:v>0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</c:v>
                </c:pt>
                <c:pt idx="5813">
                  <c:v>0</c:v>
                </c:pt>
                <c:pt idx="5814">
                  <c:v>0</c:v>
                </c:pt>
                <c:pt idx="5815">
                  <c:v>0</c:v>
                </c:pt>
                <c:pt idx="5816">
                  <c:v>0</c:v>
                </c:pt>
                <c:pt idx="5817">
                  <c:v>0</c:v>
                </c:pt>
                <c:pt idx="5818">
                  <c:v>0</c:v>
                </c:pt>
                <c:pt idx="5819">
                  <c:v>0</c:v>
                </c:pt>
                <c:pt idx="5820">
                  <c:v>0</c:v>
                </c:pt>
                <c:pt idx="5821">
                  <c:v>0</c:v>
                </c:pt>
                <c:pt idx="5822">
                  <c:v>0</c:v>
                </c:pt>
                <c:pt idx="5823">
                  <c:v>0</c:v>
                </c:pt>
                <c:pt idx="5824">
                  <c:v>0</c:v>
                </c:pt>
                <c:pt idx="5825">
                  <c:v>0</c:v>
                </c:pt>
                <c:pt idx="5826">
                  <c:v>0</c:v>
                </c:pt>
                <c:pt idx="5827">
                  <c:v>0</c:v>
                </c:pt>
                <c:pt idx="5828">
                  <c:v>0</c:v>
                </c:pt>
                <c:pt idx="5829">
                  <c:v>0</c:v>
                </c:pt>
                <c:pt idx="5830">
                  <c:v>0</c:v>
                </c:pt>
                <c:pt idx="5831">
                  <c:v>0</c:v>
                </c:pt>
                <c:pt idx="5832">
                  <c:v>0</c:v>
                </c:pt>
                <c:pt idx="5833">
                  <c:v>0</c:v>
                </c:pt>
                <c:pt idx="5834">
                  <c:v>0</c:v>
                </c:pt>
                <c:pt idx="5835">
                  <c:v>0</c:v>
                </c:pt>
                <c:pt idx="5836">
                  <c:v>0</c:v>
                </c:pt>
                <c:pt idx="5837">
                  <c:v>0</c:v>
                </c:pt>
                <c:pt idx="5838">
                  <c:v>0</c:v>
                </c:pt>
                <c:pt idx="5839">
                  <c:v>0</c:v>
                </c:pt>
                <c:pt idx="5840">
                  <c:v>0</c:v>
                </c:pt>
                <c:pt idx="5841">
                  <c:v>0</c:v>
                </c:pt>
                <c:pt idx="5842">
                  <c:v>0</c:v>
                </c:pt>
                <c:pt idx="5843">
                  <c:v>0</c:v>
                </c:pt>
                <c:pt idx="5844">
                  <c:v>0</c:v>
                </c:pt>
                <c:pt idx="5845">
                  <c:v>0</c:v>
                </c:pt>
                <c:pt idx="5846">
                  <c:v>0</c:v>
                </c:pt>
                <c:pt idx="5847">
                  <c:v>0</c:v>
                </c:pt>
                <c:pt idx="5848">
                  <c:v>0</c:v>
                </c:pt>
                <c:pt idx="5849">
                  <c:v>0</c:v>
                </c:pt>
                <c:pt idx="5850">
                  <c:v>0</c:v>
                </c:pt>
                <c:pt idx="5851">
                  <c:v>0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</c:v>
                </c:pt>
                <c:pt idx="5858">
                  <c:v>0</c:v>
                </c:pt>
                <c:pt idx="5859">
                  <c:v>0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</c:v>
                </c:pt>
                <c:pt idx="5864">
                  <c:v>0</c:v>
                </c:pt>
                <c:pt idx="5865">
                  <c:v>0</c:v>
                </c:pt>
                <c:pt idx="5866">
                  <c:v>0</c:v>
                </c:pt>
                <c:pt idx="5867">
                  <c:v>0</c:v>
                </c:pt>
                <c:pt idx="5868">
                  <c:v>0</c:v>
                </c:pt>
                <c:pt idx="5869">
                  <c:v>0</c:v>
                </c:pt>
                <c:pt idx="5870">
                  <c:v>0</c:v>
                </c:pt>
                <c:pt idx="5871">
                  <c:v>0</c:v>
                </c:pt>
                <c:pt idx="5872">
                  <c:v>0</c:v>
                </c:pt>
                <c:pt idx="5873">
                  <c:v>0</c:v>
                </c:pt>
                <c:pt idx="5874">
                  <c:v>0</c:v>
                </c:pt>
                <c:pt idx="5875">
                  <c:v>0</c:v>
                </c:pt>
                <c:pt idx="5876">
                  <c:v>0</c:v>
                </c:pt>
                <c:pt idx="5877">
                  <c:v>0</c:v>
                </c:pt>
                <c:pt idx="5878">
                  <c:v>0</c:v>
                </c:pt>
                <c:pt idx="5879">
                  <c:v>0</c:v>
                </c:pt>
                <c:pt idx="5880">
                  <c:v>0</c:v>
                </c:pt>
                <c:pt idx="5881">
                  <c:v>0</c:v>
                </c:pt>
                <c:pt idx="5882">
                  <c:v>0</c:v>
                </c:pt>
                <c:pt idx="5883">
                  <c:v>0</c:v>
                </c:pt>
                <c:pt idx="5884">
                  <c:v>0</c:v>
                </c:pt>
                <c:pt idx="5885">
                  <c:v>0</c:v>
                </c:pt>
                <c:pt idx="5886">
                  <c:v>0</c:v>
                </c:pt>
                <c:pt idx="5887">
                  <c:v>0</c:v>
                </c:pt>
                <c:pt idx="5888">
                  <c:v>0</c:v>
                </c:pt>
                <c:pt idx="5889">
                  <c:v>0</c:v>
                </c:pt>
                <c:pt idx="5890">
                  <c:v>0</c:v>
                </c:pt>
                <c:pt idx="5891">
                  <c:v>0</c:v>
                </c:pt>
                <c:pt idx="5892">
                  <c:v>0</c:v>
                </c:pt>
                <c:pt idx="5893">
                  <c:v>0</c:v>
                </c:pt>
                <c:pt idx="5894">
                  <c:v>0</c:v>
                </c:pt>
                <c:pt idx="5895">
                  <c:v>0</c:v>
                </c:pt>
                <c:pt idx="5896">
                  <c:v>0</c:v>
                </c:pt>
                <c:pt idx="5897">
                  <c:v>0</c:v>
                </c:pt>
                <c:pt idx="5898">
                  <c:v>0</c:v>
                </c:pt>
                <c:pt idx="5899">
                  <c:v>0</c:v>
                </c:pt>
                <c:pt idx="5900">
                  <c:v>0</c:v>
                </c:pt>
                <c:pt idx="5901">
                  <c:v>0</c:v>
                </c:pt>
                <c:pt idx="5902">
                  <c:v>0</c:v>
                </c:pt>
                <c:pt idx="5903">
                  <c:v>0</c:v>
                </c:pt>
                <c:pt idx="5904">
                  <c:v>0</c:v>
                </c:pt>
                <c:pt idx="5905">
                  <c:v>0</c:v>
                </c:pt>
                <c:pt idx="5906">
                  <c:v>0</c:v>
                </c:pt>
                <c:pt idx="5907">
                  <c:v>0</c:v>
                </c:pt>
                <c:pt idx="5908">
                  <c:v>0</c:v>
                </c:pt>
                <c:pt idx="5909">
                  <c:v>0</c:v>
                </c:pt>
                <c:pt idx="5910">
                  <c:v>0</c:v>
                </c:pt>
                <c:pt idx="5911">
                  <c:v>0</c:v>
                </c:pt>
                <c:pt idx="5912">
                  <c:v>0</c:v>
                </c:pt>
                <c:pt idx="5913">
                  <c:v>0</c:v>
                </c:pt>
                <c:pt idx="5914">
                  <c:v>0</c:v>
                </c:pt>
                <c:pt idx="5915">
                  <c:v>0</c:v>
                </c:pt>
                <c:pt idx="5916">
                  <c:v>0</c:v>
                </c:pt>
                <c:pt idx="5917">
                  <c:v>0</c:v>
                </c:pt>
                <c:pt idx="5918">
                  <c:v>0</c:v>
                </c:pt>
                <c:pt idx="5919">
                  <c:v>0</c:v>
                </c:pt>
                <c:pt idx="5920">
                  <c:v>0</c:v>
                </c:pt>
                <c:pt idx="5921">
                  <c:v>0</c:v>
                </c:pt>
                <c:pt idx="5922">
                  <c:v>0</c:v>
                </c:pt>
                <c:pt idx="5923">
                  <c:v>0</c:v>
                </c:pt>
                <c:pt idx="5924">
                  <c:v>0</c:v>
                </c:pt>
                <c:pt idx="5925">
                  <c:v>0</c:v>
                </c:pt>
                <c:pt idx="5926">
                  <c:v>0</c:v>
                </c:pt>
                <c:pt idx="5927">
                  <c:v>0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</c:v>
                </c:pt>
                <c:pt idx="5935">
                  <c:v>0</c:v>
                </c:pt>
                <c:pt idx="5936">
                  <c:v>0</c:v>
                </c:pt>
                <c:pt idx="5937">
                  <c:v>0</c:v>
                </c:pt>
                <c:pt idx="5938">
                  <c:v>0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</c:v>
                </c:pt>
                <c:pt idx="5943">
                  <c:v>0</c:v>
                </c:pt>
                <c:pt idx="5944">
                  <c:v>0</c:v>
                </c:pt>
                <c:pt idx="5945">
                  <c:v>0</c:v>
                </c:pt>
                <c:pt idx="5946">
                  <c:v>0</c:v>
                </c:pt>
                <c:pt idx="5947">
                  <c:v>0</c:v>
                </c:pt>
                <c:pt idx="5948">
                  <c:v>0</c:v>
                </c:pt>
                <c:pt idx="5949">
                  <c:v>0</c:v>
                </c:pt>
                <c:pt idx="5950">
                  <c:v>0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</c:v>
                </c:pt>
                <c:pt idx="5956">
                  <c:v>0</c:v>
                </c:pt>
                <c:pt idx="5957">
                  <c:v>0</c:v>
                </c:pt>
                <c:pt idx="5958">
                  <c:v>0</c:v>
                </c:pt>
                <c:pt idx="5959">
                  <c:v>0</c:v>
                </c:pt>
                <c:pt idx="5960">
                  <c:v>0</c:v>
                </c:pt>
                <c:pt idx="5961">
                  <c:v>0</c:v>
                </c:pt>
                <c:pt idx="5962">
                  <c:v>0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</c:v>
                </c:pt>
                <c:pt idx="5967">
                  <c:v>0</c:v>
                </c:pt>
                <c:pt idx="5968">
                  <c:v>0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</c:v>
                </c:pt>
                <c:pt idx="5973">
                  <c:v>0</c:v>
                </c:pt>
                <c:pt idx="5974">
                  <c:v>0</c:v>
                </c:pt>
                <c:pt idx="5975">
                  <c:v>0</c:v>
                </c:pt>
                <c:pt idx="5976">
                  <c:v>0</c:v>
                </c:pt>
                <c:pt idx="5977">
                  <c:v>0</c:v>
                </c:pt>
                <c:pt idx="5978">
                  <c:v>0</c:v>
                </c:pt>
                <c:pt idx="5979">
                  <c:v>0</c:v>
                </c:pt>
                <c:pt idx="5980">
                  <c:v>0</c:v>
                </c:pt>
                <c:pt idx="5981">
                  <c:v>0</c:v>
                </c:pt>
                <c:pt idx="5982">
                  <c:v>0</c:v>
                </c:pt>
                <c:pt idx="5983">
                  <c:v>0</c:v>
                </c:pt>
                <c:pt idx="5984">
                  <c:v>0</c:v>
                </c:pt>
                <c:pt idx="5985">
                  <c:v>0</c:v>
                </c:pt>
                <c:pt idx="5986">
                  <c:v>0</c:v>
                </c:pt>
                <c:pt idx="5987">
                  <c:v>0</c:v>
                </c:pt>
                <c:pt idx="5988">
                  <c:v>0</c:v>
                </c:pt>
                <c:pt idx="5989">
                  <c:v>0</c:v>
                </c:pt>
                <c:pt idx="5990">
                  <c:v>0</c:v>
                </c:pt>
                <c:pt idx="5991">
                  <c:v>0</c:v>
                </c:pt>
                <c:pt idx="5992">
                  <c:v>0</c:v>
                </c:pt>
                <c:pt idx="5993">
                  <c:v>0</c:v>
                </c:pt>
                <c:pt idx="5994">
                  <c:v>0</c:v>
                </c:pt>
                <c:pt idx="5995">
                  <c:v>0</c:v>
                </c:pt>
                <c:pt idx="5996">
                  <c:v>0</c:v>
                </c:pt>
                <c:pt idx="5997">
                  <c:v>0</c:v>
                </c:pt>
                <c:pt idx="5998">
                  <c:v>0</c:v>
                </c:pt>
                <c:pt idx="5999">
                  <c:v>0</c:v>
                </c:pt>
                <c:pt idx="6000">
                  <c:v>0</c:v>
                </c:pt>
                <c:pt idx="6001">
                  <c:v>0</c:v>
                </c:pt>
                <c:pt idx="6002">
                  <c:v>0</c:v>
                </c:pt>
                <c:pt idx="6003">
                  <c:v>0</c:v>
                </c:pt>
                <c:pt idx="6004">
                  <c:v>0</c:v>
                </c:pt>
                <c:pt idx="6005">
                  <c:v>0</c:v>
                </c:pt>
                <c:pt idx="6006">
                  <c:v>0</c:v>
                </c:pt>
                <c:pt idx="6007">
                  <c:v>0</c:v>
                </c:pt>
                <c:pt idx="6008">
                  <c:v>0</c:v>
                </c:pt>
                <c:pt idx="6009">
                  <c:v>0</c:v>
                </c:pt>
                <c:pt idx="6010">
                  <c:v>0</c:v>
                </c:pt>
                <c:pt idx="6011">
                  <c:v>0</c:v>
                </c:pt>
                <c:pt idx="6012">
                  <c:v>0</c:v>
                </c:pt>
                <c:pt idx="6013">
                  <c:v>0</c:v>
                </c:pt>
                <c:pt idx="6014">
                  <c:v>0</c:v>
                </c:pt>
                <c:pt idx="6015">
                  <c:v>0</c:v>
                </c:pt>
                <c:pt idx="6016">
                  <c:v>0</c:v>
                </c:pt>
                <c:pt idx="6017">
                  <c:v>0</c:v>
                </c:pt>
                <c:pt idx="6018">
                  <c:v>0</c:v>
                </c:pt>
                <c:pt idx="6019">
                  <c:v>0</c:v>
                </c:pt>
                <c:pt idx="6020">
                  <c:v>0</c:v>
                </c:pt>
                <c:pt idx="6021">
                  <c:v>0</c:v>
                </c:pt>
                <c:pt idx="6022">
                  <c:v>0</c:v>
                </c:pt>
                <c:pt idx="6023">
                  <c:v>0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0</c:v>
                </c:pt>
                <c:pt idx="6029">
                  <c:v>0</c:v>
                </c:pt>
                <c:pt idx="6030">
                  <c:v>0</c:v>
                </c:pt>
                <c:pt idx="6031">
                  <c:v>0</c:v>
                </c:pt>
                <c:pt idx="6032">
                  <c:v>0</c:v>
                </c:pt>
                <c:pt idx="6033">
                  <c:v>0</c:v>
                </c:pt>
                <c:pt idx="6034">
                  <c:v>0</c:v>
                </c:pt>
                <c:pt idx="6035">
                  <c:v>0</c:v>
                </c:pt>
                <c:pt idx="6036">
                  <c:v>0</c:v>
                </c:pt>
                <c:pt idx="6037">
                  <c:v>0</c:v>
                </c:pt>
                <c:pt idx="6038">
                  <c:v>0</c:v>
                </c:pt>
                <c:pt idx="6039">
                  <c:v>0</c:v>
                </c:pt>
                <c:pt idx="6040">
                  <c:v>0</c:v>
                </c:pt>
                <c:pt idx="6041">
                  <c:v>0</c:v>
                </c:pt>
                <c:pt idx="6042">
                  <c:v>0</c:v>
                </c:pt>
                <c:pt idx="6043">
                  <c:v>0</c:v>
                </c:pt>
                <c:pt idx="6044">
                  <c:v>0</c:v>
                </c:pt>
                <c:pt idx="6045">
                  <c:v>0</c:v>
                </c:pt>
                <c:pt idx="6046">
                  <c:v>0</c:v>
                </c:pt>
                <c:pt idx="6047">
                  <c:v>0</c:v>
                </c:pt>
                <c:pt idx="6048">
                  <c:v>0</c:v>
                </c:pt>
                <c:pt idx="6049">
                  <c:v>0</c:v>
                </c:pt>
                <c:pt idx="6050">
                  <c:v>0</c:v>
                </c:pt>
                <c:pt idx="6051">
                  <c:v>0</c:v>
                </c:pt>
                <c:pt idx="6052">
                  <c:v>0</c:v>
                </c:pt>
                <c:pt idx="6053">
                  <c:v>0</c:v>
                </c:pt>
                <c:pt idx="6054">
                  <c:v>0</c:v>
                </c:pt>
                <c:pt idx="6055">
                  <c:v>0</c:v>
                </c:pt>
                <c:pt idx="6056">
                  <c:v>0</c:v>
                </c:pt>
                <c:pt idx="6057">
                  <c:v>0</c:v>
                </c:pt>
                <c:pt idx="6058">
                  <c:v>0</c:v>
                </c:pt>
                <c:pt idx="6059">
                  <c:v>0</c:v>
                </c:pt>
                <c:pt idx="6060">
                  <c:v>0</c:v>
                </c:pt>
                <c:pt idx="6061">
                  <c:v>0</c:v>
                </c:pt>
                <c:pt idx="6062">
                  <c:v>0</c:v>
                </c:pt>
                <c:pt idx="6063">
                  <c:v>0</c:v>
                </c:pt>
                <c:pt idx="6064">
                  <c:v>0</c:v>
                </c:pt>
                <c:pt idx="6065">
                  <c:v>0</c:v>
                </c:pt>
                <c:pt idx="6066">
                  <c:v>0</c:v>
                </c:pt>
                <c:pt idx="6067">
                  <c:v>0</c:v>
                </c:pt>
                <c:pt idx="6068">
                  <c:v>0</c:v>
                </c:pt>
                <c:pt idx="6069">
                  <c:v>0</c:v>
                </c:pt>
                <c:pt idx="6070">
                  <c:v>0</c:v>
                </c:pt>
                <c:pt idx="6071">
                  <c:v>0</c:v>
                </c:pt>
                <c:pt idx="6072">
                  <c:v>0</c:v>
                </c:pt>
                <c:pt idx="6073">
                  <c:v>0</c:v>
                </c:pt>
                <c:pt idx="6074">
                  <c:v>0</c:v>
                </c:pt>
                <c:pt idx="6075">
                  <c:v>0</c:v>
                </c:pt>
                <c:pt idx="6076">
                  <c:v>0</c:v>
                </c:pt>
                <c:pt idx="6077">
                  <c:v>0</c:v>
                </c:pt>
                <c:pt idx="6078">
                  <c:v>0</c:v>
                </c:pt>
                <c:pt idx="6079">
                  <c:v>0</c:v>
                </c:pt>
                <c:pt idx="6080">
                  <c:v>0</c:v>
                </c:pt>
                <c:pt idx="6081">
                  <c:v>0</c:v>
                </c:pt>
                <c:pt idx="6082">
                  <c:v>0</c:v>
                </c:pt>
                <c:pt idx="6083">
                  <c:v>0</c:v>
                </c:pt>
                <c:pt idx="6084">
                  <c:v>0</c:v>
                </c:pt>
                <c:pt idx="6085">
                  <c:v>0</c:v>
                </c:pt>
                <c:pt idx="6086">
                  <c:v>0</c:v>
                </c:pt>
                <c:pt idx="6087">
                  <c:v>0</c:v>
                </c:pt>
                <c:pt idx="6088">
                  <c:v>0</c:v>
                </c:pt>
                <c:pt idx="6089">
                  <c:v>0</c:v>
                </c:pt>
                <c:pt idx="6090">
                  <c:v>0</c:v>
                </c:pt>
                <c:pt idx="6091">
                  <c:v>0</c:v>
                </c:pt>
                <c:pt idx="6092">
                  <c:v>0</c:v>
                </c:pt>
                <c:pt idx="6093">
                  <c:v>0</c:v>
                </c:pt>
                <c:pt idx="6094">
                  <c:v>0</c:v>
                </c:pt>
                <c:pt idx="6095">
                  <c:v>0</c:v>
                </c:pt>
                <c:pt idx="6096">
                  <c:v>0</c:v>
                </c:pt>
                <c:pt idx="6097">
                  <c:v>0</c:v>
                </c:pt>
                <c:pt idx="6098">
                  <c:v>0</c:v>
                </c:pt>
                <c:pt idx="6099">
                  <c:v>0</c:v>
                </c:pt>
                <c:pt idx="6100">
                  <c:v>0</c:v>
                </c:pt>
                <c:pt idx="6101">
                  <c:v>0</c:v>
                </c:pt>
                <c:pt idx="6102">
                  <c:v>0</c:v>
                </c:pt>
                <c:pt idx="6103">
                  <c:v>0</c:v>
                </c:pt>
                <c:pt idx="6104">
                  <c:v>0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</c:v>
                </c:pt>
                <c:pt idx="6110">
                  <c:v>0</c:v>
                </c:pt>
                <c:pt idx="6111">
                  <c:v>0</c:v>
                </c:pt>
                <c:pt idx="6112">
                  <c:v>0</c:v>
                </c:pt>
                <c:pt idx="6113">
                  <c:v>0</c:v>
                </c:pt>
                <c:pt idx="6114">
                  <c:v>0</c:v>
                </c:pt>
                <c:pt idx="6115">
                  <c:v>0</c:v>
                </c:pt>
                <c:pt idx="6116">
                  <c:v>0</c:v>
                </c:pt>
                <c:pt idx="6117">
                  <c:v>0</c:v>
                </c:pt>
                <c:pt idx="6118">
                  <c:v>0</c:v>
                </c:pt>
                <c:pt idx="6119">
                  <c:v>0</c:v>
                </c:pt>
                <c:pt idx="6120">
                  <c:v>0</c:v>
                </c:pt>
                <c:pt idx="6121">
                  <c:v>0</c:v>
                </c:pt>
                <c:pt idx="6122">
                  <c:v>0</c:v>
                </c:pt>
                <c:pt idx="6123">
                  <c:v>0</c:v>
                </c:pt>
                <c:pt idx="6124">
                  <c:v>0</c:v>
                </c:pt>
                <c:pt idx="6125">
                  <c:v>0</c:v>
                </c:pt>
                <c:pt idx="6126">
                  <c:v>0</c:v>
                </c:pt>
                <c:pt idx="6127">
                  <c:v>0</c:v>
                </c:pt>
                <c:pt idx="6128">
                  <c:v>0</c:v>
                </c:pt>
                <c:pt idx="6129">
                  <c:v>0</c:v>
                </c:pt>
                <c:pt idx="6130">
                  <c:v>0</c:v>
                </c:pt>
                <c:pt idx="6131">
                  <c:v>0</c:v>
                </c:pt>
                <c:pt idx="6132">
                  <c:v>0</c:v>
                </c:pt>
                <c:pt idx="6133">
                  <c:v>0</c:v>
                </c:pt>
                <c:pt idx="6134">
                  <c:v>0</c:v>
                </c:pt>
                <c:pt idx="6135">
                  <c:v>0</c:v>
                </c:pt>
                <c:pt idx="6136">
                  <c:v>0</c:v>
                </c:pt>
                <c:pt idx="6137">
                  <c:v>0</c:v>
                </c:pt>
                <c:pt idx="6138">
                  <c:v>0</c:v>
                </c:pt>
                <c:pt idx="6139">
                  <c:v>0</c:v>
                </c:pt>
                <c:pt idx="6140">
                  <c:v>0</c:v>
                </c:pt>
                <c:pt idx="6141">
                  <c:v>0</c:v>
                </c:pt>
                <c:pt idx="6142">
                  <c:v>0</c:v>
                </c:pt>
                <c:pt idx="6143">
                  <c:v>0</c:v>
                </c:pt>
                <c:pt idx="6144">
                  <c:v>0</c:v>
                </c:pt>
                <c:pt idx="6145">
                  <c:v>0</c:v>
                </c:pt>
                <c:pt idx="6146">
                  <c:v>0</c:v>
                </c:pt>
                <c:pt idx="6147">
                  <c:v>0</c:v>
                </c:pt>
                <c:pt idx="6148">
                  <c:v>0</c:v>
                </c:pt>
                <c:pt idx="6149">
                  <c:v>0</c:v>
                </c:pt>
                <c:pt idx="6150">
                  <c:v>0</c:v>
                </c:pt>
                <c:pt idx="6151">
                  <c:v>0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</c:v>
                </c:pt>
                <c:pt idx="6164">
                  <c:v>0</c:v>
                </c:pt>
                <c:pt idx="6165">
                  <c:v>0</c:v>
                </c:pt>
                <c:pt idx="6166">
                  <c:v>0</c:v>
                </c:pt>
                <c:pt idx="6167">
                  <c:v>0</c:v>
                </c:pt>
                <c:pt idx="6168">
                  <c:v>0</c:v>
                </c:pt>
                <c:pt idx="6169">
                  <c:v>0</c:v>
                </c:pt>
                <c:pt idx="6170">
                  <c:v>0</c:v>
                </c:pt>
                <c:pt idx="6171">
                  <c:v>0</c:v>
                </c:pt>
                <c:pt idx="6172">
                  <c:v>0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</c:v>
                </c:pt>
                <c:pt idx="6177">
                  <c:v>0</c:v>
                </c:pt>
                <c:pt idx="6178">
                  <c:v>0</c:v>
                </c:pt>
                <c:pt idx="6179">
                  <c:v>0</c:v>
                </c:pt>
                <c:pt idx="6180">
                  <c:v>0</c:v>
                </c:pt>
                <c:pt idx="6181">
                  <c:v>0</c:v>
                </c:pt>
                <c:pt idx="6182">
                  <c:v>0</c:v>
                </c:pt>
                <c:pt idx="6183">
                  <c:v>0</c:v>
                </c:pt>
                <c:pt idx="6184">
                  <c:v>0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</c:v>
                </c:pt>
                <c:pt idx="6200">
                  <c:v>0</c:v>
                </c:pt>
                <c:pt idx="6201">
                  <c:v>0</c:v>
                </c:pt>
                <c:pt idx="6202">
                  <c:v>0</c:v>
                </c:pt>
                <c:pt idx="6203">
                  <c:v>0</c:v>
                </c:pt>
                <c:pt idx="6204">
                  <c:v>0</c:v>
                </c:pt>
                <c:pt idx="6205">
                  <c:v>0</c:v>
                </c:pt>
                <c:pt idx="6206">
                  <c:v>0</c:v>
                </c:pt>
                <c:pt idx="6207">
                  <c:v>0</c:v>
                </c:pt>
                <c:pt idx="6208">
                  <c:v>0</c:v>
                </c:pt>
                <c:pt idx="6209">
                  <c:v>0</c:v>
                </c:pt>
                <c:pt idx="6210">
                  <c:v>0</c:v>
                </c:pt>
                <c:pt idx="6211">
                  <c:v>0</c:v>
                </c:pt>
                <c:pt idx="6212">
                  <c:v>0</c:v>
                </c:pt>
                <c:pt idx="6213">
                  <c:v>0</c:v>
                </c:pt>
                <c:pt idx="6214">
                  <c:v>0</c:v>
                </c:pt>
                <c:pt idx="6215">
                  <c:v>0</c:v>
                </c:pt>
                <c:pt idx="6216">
                  <c:v>0</c:v>
                </c:pt>
                <c:pt idx="6217">
                  <c:v>0</c:v>
                </c:pt>
                <c:pt idx="6218">
                  <c:v>0</c:v>
                </c:pt>
                <c:pt idx="6219">
                  <c:v>0</c:v>
                </c:pt>
                <c:pt idx="6220">
                  <c:v>0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</c:v>
                </c:pt>
                <c:pt idx="6226">
                  <c:v>0</c:v>
                </c:pt>
                <c:pt idx="6227">
                  <c:v>0</c:v>
                </c:pt>
                <c:pt idx="6228">
                  <c:v>0</c:v>
                </c:pt>
                <c:pt idx="6229">
                  <c:v>0</c:v>
                </c:pt>
                <c:pt idx="6230">
                  <c:v>0</c:v>
                </c:pt>
                <c:pt idx="6231">
                  <c:v>0</c:v>
                </c:pt>
                <c:pt idx="6232">
                  <c:v>0</c:v>
                </c:pt>
                <c:pt idx="6233">
                  <c:v>0</c:v>
                </c:pt>
                <c:pt idx="6234">
                  <c:v>0</c:v>
                </c:pt>
                <c:pt idx="6235">
                  <c:v>0</c:v>
                </c:pt>
                <c:pt idx="6236">
                  <c:v>0</c:v>
                </c:pt>
                <c:pt idx="6237">
                  <c:v>0</c:v>
                </c:pt>
                <c:pt idx="6238">
                  <c:v>0</c:v>
                </c:pt>
                <c:pt idx="6239">
                  <c:v>0</c:v>
                </c:pt>
                <c:pt idx="6240">
                  <c:v>0</c:v>
                </c:pt>
                <c:pt idx="6241">
                  <c:v>0</c:v>
                </c:pt>
                <c:pt idx="6242">
                  <c:v>0</c:v>
                </c:pt>
                <c:pt idx="6243">
                  <c:v>0</c:v>
                </c:pt>
                <c:pt idx="6244">
                  <c:v>0</c:v>
                </c:pt>
                <c:pt idx="6245">
                  <c:v>0</c:v>
                </c:pt>
                <c:pt idx="6246">
                  <c:v>0</c:v>
                </c:pt>
                <c:pt idx="6247">
                  <c:v>0</c:v>
                </c:pt>
                <c:pt idx="6248">
                  <c:v>0</c:v>
                </c:pt>
                <c:pt idx="6249">
                  <c:v>0</c:v>
                </c:pt>
                <c:pt idx="6250">
                  <c:v>0</c:v>
                </c:pt>
                <c:pt idx="6251">
                  <c:v>0</c:v>
                </c:pt>
                <c:pt idx="6252">
                  <c:v>0</c:v>
                </c:pt>
                <c:pt idx="6253">
                  <c:v>0</c:v>
                </c:pt>
                <c:pt idx="6254">
                  <c:v>0</c:v>
                </c:pt>
                <c:pt idx="6255">
                  <c:v>0</c:v>
                </c:pt>
                <c:pt idx="6256">
                  <c:v>0</c:v>
                </c:pt>
                <c:pt idx="6257">
                  <c:v>0</c:v>
                </c:pt>
                <c:pt idx="6258">
                  <c:v>0</c:v>
                </c:pt>
                <c:pt idx="6259">
                  <c:v>0</c:v>
                </c:pt>
                <c:pt idx="6260">
                  <c:v>0</c:v>
                </c:pt>
                <c:pt idx="6261">
                  <c:v>0</c:v>
                </c:pt>
                <c:pt idx="6262">
                  <c:v>0</c:v>
                </c:pt>
                <c:pt idx="6263">
                  <c:v>0</c:v>
                </c:pt>
                <c:pt idx="6264">
                  <c:v>0</c:v>
                </c:pt>
                <c:pt idx="6265">
                  <c:v>0</c:v>
                </c:pt>
                <c:pt idx="6266">
                  <c:v>0</c:v>
                </c:pt>
                <c:pt idx="6267">
                  <c:v>0</c:v>
                </c:pt>
                <c:pt idx="6268">
                  <c:v>0</c:v>
                </c:pt>
                <c:pt idx="6269">
                  <c:v>0</c:v>
                </c:pt>
                <c:pt idx="6270">
                  <c:v>0</c:v>
                </c:pt>
                <c:pt idx="6271">
                  <c:v>0</c:v>
                </c:pt>
                <c:pt idx="6272">
                  <c:v>0</c:v>
                </c:pt>
                <c:pt idx="6273">
                  <c:v>0</c:v>
                </c:pt>
                <c:pt idx="6274">
                  <c:v>0</c:v>
                </c:pt>
                <c:pt idx="6275">
                  <c:v>0</c:v>
                </c:pt>
                <c:pt idx="6276">
                  <c:v>0</c:v>
                </c:pt>
                <c:pt idx="6277">
                  <c:v>0</c:v>
                </c:pt>
                <c:pt idx="6278">
                  <c:v>0</c:v>
                </c:pt>
                <c:pt idx="6279">
                  <c:v>0</c:v>
                </c:pt>
                <c:pt idx="6280">
                  <c:v>0</c:v>
                </c:pt>
                <c:pt idx="6281">
                  <c:v>0</c:v>
                </c:pt>
                <c:pt idx="6282">
                  <c:v>0</c:v>
                </c:pt>
                <c:pt idx="6283">
                  <c:v>0</c:v>
                </c:pt>
                <c:pt idx="6284">
                  <c:v>0</c:v>
                </c:pt>
                <c:pt idx="6285">
                  <c:v>0</c:v>
                </c:pt>
                <c:pt idx="6286">
                  <c:v>0</c:v>
                </c:pt>
                <c:pt idx="6287">
                  <c:v>0</c:v>
                </c:pt>
                <c:pt idx="6288">
                  <c:v>0</c:v>
                </c:pt>
                <c:pt idx="6289">
                  <c:v>0</c:v>
                </c:pt>
                <c:pt idx="6290">
                  <c:v>0</c:v>
                </c:pt>
                <c:pt idx="6291">
                  <c:v>0</c:v>
                </c:pt>
                <c:pt idx="6292">
                  <c:v>0</c:v>
                </c:pt>
                <c:pt idx="6293">
                  <c:v>0</c:v>
                </c:pt>
                <c:pt idx="6294">
                  <c:v>0</c:v>
                </c:pt>
                <c:pt idx="6295">
                  <c:v>0</c:v>
                </c:pt>
                <c:pt idx="6296">
                  <c:v>0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</c:v>
                </c:pt>
                <c:pt idx="6301">
                  <c:v>0</c:v>
                </c:pt>
                <c:pt idx="6302">
                  <c:v>0</c:v>
                </c:pt>
                <c:pt idx="6303">
                  <c:v>0</c:v>
                </c:pt>
                <c:pt idx="6304">
                  <c:v>0</c:v>
                </c:pt>
                <c:pt idx="6305">
                  <c:v>0</c:v>
                </c:pt>
                <c:pt idx="6306">
                  <c:v>0</c:v>
                </c:pt>
                <c:pt idx="6307">
                  <c:v>0</c:v>
                </c:pt>
                <c:pt idx="6308">
                  <c:v>0</c:v>
                </c:pt>
                <c:pt idx="6309">
                  <c:v>0</c:v>
                </c:pt>
                <c:pt idx="6310">
                  <c:v>0</c:v>
                </c:pt>
                <c:pt idx="6311">
                  <c:v>0</c:v>
                </c:pt>
                <c:pt idx="6312">
                  <c:v>0</c:v>
                </c:pt>
                <c:pt idx="6313">
                  <c:v>0</c:v>
                </c:pt>
                <c:pt idx="6314">
                  <c:v>0</c:v>
                </c:pt>
                <c:pt idx="6315">
                  <c:v>0</c:v>
                </c:pt>
                <c:pt idx="6316">
                  <c:v>0</c:v>
                </c:pt>
                <c:pt idx="6317">
                  <c:v>0</c:v>
                </c:pt>
                <c:pt idx="6318">
                  <c:v>0</c:v>
                </c:pt>
                <c:pt idx="6319">
                  <c:v>0</c:v>
                </c:pt>
                <c:pt idx="6320">
                  <c:v>0</c:v>
                </c:pt>
                <c:pt idx="6321">
                  <c:v>0</c:v>
                </c:pt>
                <c:pt idx="6322">
                  <c:v>0</c:v>
                </c:pt>
                <c:pt idx="6323">
                  <c:v>0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</c:v>
                </c:pt>
                <c:pt idx="6335">
                  <c:v>0</c:v>
                </c:pt>
                <c:pt idx="6336">
                  <c:v>0</c:v>
                </c:pt>
                <c:pt idx="6337">
                  <c:v>0</c:v>
                </c:pt>
                <c:pt idx="6338">
                  <c:v>0</c:v>
                </c:pt>
                <c:pt idx="6339">
                  <c:v>0</c:v>
                </c:pt>
                <c:pt idx="6340">
                  <c:v>0</c:v>
                </c:pt>
                <c:pt idx="6341">
                  <c:v>0</c:v>
                </c:pt>
                <c:pt idx="6342">
                  <c:v>0</c:v>
                </c:pt>
                <c:pt idx="6343">
                  <c:v>0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</c:v>
                </c:pt>
                <c:pt idx="6350">
                  <c:v>0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</c:v>
                </c:pt>
                <c:pt idx="6358">
                  <c:v>0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</c:v>
                </c:pt>
                <c:pt idx="6363">
                  <c:v>0</c:v>
                </c:pt>
                <c:pt idx="6364">
                  <c:v>0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</c:v>
                </c:pt>
                <c:pt idx="6370">
                  <c:v>0</c:v>
                </c:pt>
                <c:pt idx="6371">
                  <c:v>0</c:v>
                </c:pt>
                <c:pt idx="6372">
                  <c:v>0</c:v>
                </c:pt>
                <c:pt idx="6373">
                  <c:v>0</c:v>
                </c:pt>
                <c:pt idx="6374">
                  <c:v>0</c:v>
                </c:pt>
                <c:pt idx="6375">
                  <c:v>0</c:v>
                </c:pt>
                <c:pt idx="6376">
                  <c:v>0</c:v>
                </c:pt>
                <c:pt idx="6377">
                  <c:v>0</c:v>
                </c:pt>
                <c:pt idx="6378">
                  <c:v>0</c:v>
                </c:pt>
                <c:pt idx="6379">
                  <c:v>0</c:v>
                </c:pt>
                <c:pt idx="6380">
                  <c:v>0</c:v>
                </c:pt>
                <c:pt idx="6381">
                  <c:v>0</c:v>
                </c:pt>
                <c:pt idx="6382">
                  <c:v>0</c:v>
                </c:pt>
                <c:pt idx="6383">
                  <c:v>0</c:v>
                </c:pt>
                <c:pt idx="6384">
                  <c:v>0</c:v>
                </c:pt>
                <c:pt idx="6385">
                  <c:v>0</c:v>
                </c:pt>
                <c:pt idx="6386">
                  <c:v>0</c:v>
                </c:pt>
                <c:pt idx="6387">
                  <c:v>0</c:v>
                </c:pt>
                <c:pt idx="6388">
                  <c:v>0</c:v>
                </c:pt>
                <c:pt idx="6389">
                  <c:v>0</c:v>
                </c:pt>
                <c:pt idx="6390">
                  <c:v>0</c:v>
                </c:pt>
                <c:pt idx="6391">
                  <c:v>0</c:v>
                </c:pt>
                <c:pt idx="6392">
                  <c:v>0</c:v>
                </c:pt>
                <c:pt idx="6393">
                  <c:v>0</c:v>
                </c:pt>
                <c:pt idx="6394">
                  <c:v>0</c:v>
                </c:pt>
                <c:pt idx="6395">
                  <c:v>0</c:v>
                </c:pt>
                <c:pt idx="6396">
                  <c:v>0</c:v>
                </c:pt>
                <c:pt idx="6397">
                  <c:v>0</c:v>
                </c:pt>
                <c:pt idx="6398">
                  <c:v>0</c:v>
                </c:pt>
                <c:pt idx="6399">
                  <c:v>0</c:v>
                </c:pt>
                <c:pt idx="6400">
                  <c:v>0</c:v>
                </c:pt>
                <c:pt idx="6401">
                  <c:v>0</c:v>
                </c:pt>
                <c:pt idx="6402">
                  <c:v>0</c:v>
                </c:pt>
                <c:pt idx="6403">
                  <c:v>0</c:v>
                </c:pt>
                <c:pt idx="6404">
                  <c:v>0</c:v>
                </c:pt>
                <c:pt idx="6405">
                  <c:v>0</c:v>
                </c:pt>
                <c:pt idx="6406">
                  <c:v>0</c:v>
                </c:pt>
                <c:pt idx="6407">
                  <c:v>0</c:v>
                </c:pt>
                <c:pt idx="6408">
                  <c:v>0</c:v>
                </c:pt>
                <c:pt idx="6409">
                  <c:v>0</c:v>
                </c:pt>
                <c:pt idx="6410">
                  <c:v>0</c:v>
                </c:pt>
                <c:pt idx="6411">
                  <c:v>0</c:v>
                </c:pt>
                <c:pt idx="6412">
                  <c:v>0</c:v>
                </c:pt>
                <c:pt idx="6413">
                  <c:v>0</c:v>
                </c:pt>
                <c:pt idx="6414">
                  <c:v>0</c:v>
                </c:pt>
                <c:pt idx="6415">
                  <c:v>0</c:v>
                </c:pt>
                <c:pt idx="6416">
                  <c:v>0</c:v>
                </c:pt>
                <c:pt idx="6417">
                  <c:v>0</c:v>
                </c:pt>
                <c:pt idx="6418">
                  <c:v>0</c:v>
                </c:pt>
                <c:pt idx="6419">
                  <c:v>0</c:v>
                </c:pt>
                <c:pt idx="6420">
                  <c:v>0</c:v>
                </c:pt>
                <c:pt idx="6421">
                  <c:v>0</c:v>
                </c:pt>
                <c:pt idx="6422">
                  <c:v>0</c:v>
                </c:pt>
                <c:pt idx="6423">
                  <c:v>0</c:v>
                </c:pt>
                <c:pt idx="6424">
                  <c:v>0</c:v>
                </c:pt>
                <c:pt idx="6425">
                  <c:v>0</c:v>
                </c:pt>
                <c:pt idx="6426">
                  <c:v>0</c:v>
                </c:pt>
                <c:pt idx="6427">
                  <c:v>0</c:v>
                </c:pt>
                <c:pt idx="6428">
                  <c:v>0</c:v>
                </c:pt>
                <c:pt idx="6429">
                  <c:v>0</c:v>
                </c:pt>
                <c:pt idx="6430">
                  <c:v>0</c:v>
                </c:pt>
                <c:pt idx="6431">
                  <c:v>0</c:v>
                </c:pt>
                <c:pt idx="6432">
                  <c:v>0</c:v>
                </c:pt>
                <c:pt idx="6433">
                  <c:v>0</c:v>
                </c:pt>
                <c:pt idx="6434">
                  <c:v>0</c:v>
                </c:pt>
                <c:pt idx="6435">
                  <c:v>0</c:v>
                </c:pt>
                <c:pt idx="6436">
                  <c:v>0</c:v>
                </c:pt>
                <c:pt idx="6437">
                  <c:v>0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</c:v>
                </c:pt>
                <c:pt idx="6454">
                  <c:v>0</c:v>
                </c:pt>
                <c:pt idx="6455">
                  <c:v>0</c:v>
                </c:pt>
                <c:pt idx="6456">
                  <c:v>0</c:v>
                </c:pt>
                <c:pt idx="6457">
                  <c:v>0</c:v>
                </c:pt>
                <c:pt idx="6458">
                  <c:v>0</c:v>
                </c:pt>
                <c:pt idx="6459">
                  <c:v>0</c:v>
                </c:pt>
                <c:pt idx="6460">
                  <c:v>0</c:v>
                </c:pt>
                <c:pt idx="6461">
                  <c:v>0</c:v>
                </c:pt>
                <c:pt idx="6462">
                  <c:v>0</c:v>
                </c:pt>
                <c:pt idx="6463">
                  <c:v>0</c:v>
                </c:pt>
                <c:pt idx="6464">
                  <c:v>0</c:v>
                </c:pt>
                <c:pt idx="6465">
                  <c:v>0</c:v>
                </c:pt>
                <c:pt idx="6466">
                  <c:v>0</c:v>
                </c:pt>
                <c:pt idx="6467">
                  <c:v>0</c:v>
                </c:pt>
                <c:pt idx="6468">
                  <c:v>0</c:v>
                </c:pt>
                <c:pt idx="6469">
                  <c:v>0</c:v>
                </c:pt>
                <c:pt idx="6470">
                  <c:v>0</c:v>
                </c:pt>
                <c:pt idx="6471">
                  <c:v>0</c:v>
                </c:pt>
                <c:pt idx="6472">
                  <c:v>0</c:v>
                </c:pt>
                <c:pt idx="6473">
                  <c:v>0</c:v>
                </c:pt>
                <c:pt idx="6474">
                  <c:v>0</c:v>
                </c:pt>
                <c:pt idx="6475">
                  <c:v>0</c:v>
                </c:pt>
                <c:pt idx="6476">
                  <c:v>0</c:v>
                </c:pt>
                <c:pt idx="6477">
                  <c:v>0</c:v>
                </c:pt>
                <c:pt idx="6478">
                  <c:v>0</c:v>
                </c:pt>
                <c:pt idx="6479">
                  <c:v>0</c:v>
                </c:pt>
                <c:pt idx="6480">
                  <c:v>0</c:v>
                </c:pt>
                <c:pt idx="6481">
                  <c:v>0</c:v>
                </c:pt>
                <c:pt idx="6482">
                  <c:v>0</c:v>
                </c:pt>
                <c:pt idx="6483">
                  <c:v>0</c:v>
                </c:pt>
                <c:pt idx="6484">
                  <c:v>0</c:v>
                </c:pt>
                <c:pt idx="6485">
                  <c:v>0</c:v>
                </c:pt>
                <c:pt idx="6486">
                  <c:v>0</c:v>
                </c:pt>
                <c:pt idx="6487">
                  <c:v>0</c:v>
                </c:pt>
                <c:pt idx="6488">
                  <c:v>0</c:v>
                </c:pt>
                <c:pt idx="6489">
                  <c:v>0</c:v>
                </c:pt>
                <c:pt idx="6490">
                  <c:v>0</c:v>
                </c:pt>
                <c:pt idx="6491">
                  <c:v>0</c:v>
                </c:pt>
                <c:pt idx="6492">
                  <c:v>0</c:v>
                </c:pt>
                <c:pt idx="6493">
                  <c:v>0</c:v>
                </c:pt>
                <c:pt idx="6494">
                  <c:v>0</c:v>
                </c:pt>
                <c:pt idx="6495">
                  <c:v>0</c:v>
                </c:pt>
                <c:pt idx="6496">
                  <c:v>0</c:v>
                </c:pt>
                <c:pt idx="6497">
                  <c:v>0</c:v>
                </c:pt>
                <c:pt idx="6498">
                  <c:v>0</c:v>
                </c:pt>
                <c:pt idx="6499">
                  <c:v>0</c:v>
                </c:pt>
                <c:pt idx="6500">
                  <c:v>0</c:v>
                </c:pt>
                <c:pt idx="6501">
                  <c:v>0</c:v>
                </c:pt>
                <c:pt idx="6502">
                  <c:v>0</c:v>
                </c:pt>
                <c:pt idx="6503">
                  <c:v>0</c:v>
                </c:pt>
                <c:pt idx="6504">
                  <c:v>0</c:v>
                </c:pt>
                <c:pt idx="6505">
                  <c:v>0</c:v>
                </c:pt>
                <c:pt idx="6506">
                  <c:v>0</c:v>
                </c:pt>
                <c:pt idx="6507">
                  <c:v>0</c:v>
                </c:pt>
                <c:pt idx="6508">
                  <c:v>0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</c:v>
                </c:pt>
                <c:pt idx="6513">
                  <c:v>0</c:v>
                </c:pt>
                <c:pt idx="6514">
                  <c:v>0</c:v>
                </c:pt>
                <c:pt idx="6515">
                  <c:v>0</c:v>
                </c:pt>
                <c:pt idx="6516">
                  <c:v>0</c:v>
                </c:pt>
                <c:pt idx="6517">
                  <c:v>0</c:v>
                </c:pt>
                <c:pt idx="6518">
                  <c:v>0</c:v>
                </c:pt>
                <c:pt idx="6519">
                  <c:v>0</c:v>
                </c:pt>
                <c:pt idx="6520">
                  <c:v>0</c:v>
                </c:pt>
                <c:pt idx="6521">
                  <c:v>0</c:v>
                </c:pt>
                <c:pt idx="6522">
                  <c:v>0</c:v>
                </c:pt>
                <c:pt idx="6523">
                  <c:v>0</c:v>
                </c:pt>
                <c:pt idx="6524">
                  <c:v>0</c:v>
                </c:pt>
                <c:pt idx="6525">
                  <c:v>0</c:v>
                </c:pt>
                <c:pt idx="6526">
                  <c:v>0</c:v>
                </c:pt>
                <c:pt idx="6527">
                  <c:v>0</c:v>
                </c:pt>
                <c:pt idx="6528">
                  <c:v>0</c:v>
                </c:pt>
                <c:pt idx="6529">
                  <c:v>0</c:v>
                </c:pt>
                <c:pt idx="6530">
                  <c:v>0</c:v>
                </c:pt>
                <c:pt idx="6531">
                  <c:v>0</c:v>
                </c:pt>
                <c:pt idx="6532">
                  <c:v>0</c:v>
                </c:pt>
                <c:pt idx="6533">
                  <c:v>0</c:v>
                </c:pt>
                <c:pt idx="6534">
                  <c:v>0</c:v>
                </c:pt>
                <c:pt idx="6535">
                  <c:v>0</c:v>
                </c:pt>
                <c:pt idx="6536">
                  <c:v>0</c:v>
                </c:pt>
                <c:pt idx="6537">
                  <c:v>0</c:v>
                </c:pt>
                <c:pt idx="6538">
                  <c:v>0</c:v>
                </c:pt>
                <c:pt idx="6539">
                  <c:v>0</c:v>
                </c:pt>
                <c:pt idx="6540">
                  <c:v>0</c:v>
                </c:pt>
                <c:pt idx="6541">
                  <c:v>0</c:v>
                </c:pt>
                <c:pt idx="6542">
                  <c:v>0</c:v>
                </c:pt>
                <c:pt idx="6543">
                  <c:v>0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</c:v>
                </c:pt>
                <c:pt idx="6548">
                  <c:v>0</c:v>
                </c:pt>
                <c:pt idx="6549">
                  <c:v>0</c:v>
                </c:pt>
                <c:pt idx="6550">
                  <c:v>0</c:v>
                </c:pt>
                <c:pt idx="6551">
                  <c:v>0</c:v>
                </c:pt>
                <c:pt idx="6552">
                  <c:v>0</c:v>
                </c:pt>
                <c:pt idx="6553">
                  <c:v>0</c:v>
                </c:pt>
                <c:pt idx="6554">
                  <c:v>0</c:v>
                </c:pt>
                <c:pt idx="6555">
                  <c:v>0</c:v>
                </c:pt>
                <c:pt idx="6556">
                  <c:v>0</c:v>
                </c:pt>
                <c:pt idx="6557">
                  <c:v>0</c:v>
                </c:pt>
                <c:pt idx="6558">
                  <c:v>0</c:v>
                </c:pt>
                <c:pt idx="6559">
                  <c:v>0</c:v>
                </c:pt>
                <c:pt idx="6560">
                  <c:v>0</c:v>
                </c:pt>
                <c:pt idx="6561">
                  <c:v>0</c:v>
                </c:pt>
                <c:pt idx="6562">
                  <c:v>0</c:v>
                </c:pt>
                <c:pt idx="6563">
                  <c:v>0</c:v>
                </c:pt>
                <c:pt idx="6564">
                  <c:v>0</c:v>
                </c:pt>
                <c:pt idx="6565">
                  <c:v>0</c:v>
                </c:pt>
                <c:pt idx="6566">
                  <c:v>0</c:v>
                </c:pt>
                <c:pt idx="6567">
                  <c:v>0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</c:v>
                </c:pt>
                <c:pt idx="6572">
                  <c:v>0</c:v>
                </c:pt>
                <c:pt idx="6573">
                  <c:v>0</c:v>
                </c:pt>
                <c:pt idx="6574">
                  <c:v>0</c:v>
                </c:pt>
                <c:pt idx="6575">
                  <c:v>0</c:v>
                </c:pt>
                <c:pt idx="6576">
                  <c:v>0</c:v>
                </c:pt>
                <c:pt idx="6577">
                  <c:v>0</c:v>
                </c:pt>
                <c:pt idx="6578">
                  <c:v>0</c:v>
                </c:pt>
                <c:pt idx="6579">
                  <c:v>0</c:v>
                </c:pt>
                <c:pt idx="6580">
                  <c:v>0</c:v>
                </c:pt>
                <c:pt idx="6581">
                  <c:v>0</c:v>
                </c:pt>
                <c:pt idx="6582">
                  <c:v>0</c:v>
                </c:pt>
                <c:pt idx="6583">
                  <c:v>0</c:v>
                </c:pt>
                <c:pt idx="6584">
                  <c:v>0</c:v>
                </c:pt>
                <c:pt idx="6585">
                  <c:v>0</c:v>
                </c:pt>
                <c:pt idx="6586">
                  <c:v>0</c:v>
                </c:pt>
                <c:pt idx="6587">
                  <c:v>0</c:v>
                </c:pt>
                <c:pt idx="6588">
                  <c:v>0</c:v>
                </c:pt>
                <c:pt idx="6589">
                  <c:v>0</c:v>
                </c:pt>
                <c:pt idx="6590">
                  <c:v>0</c:v>
                </c:pt>
                <c:pt idx="6591">
                  <c:v>0</c:v>
                </c:pt>
                <c:pt idx="6592">
                  <c:v>0</c:v>
                </c:pt>
                <c:pt idx="6593">
                  <c:v>0</c:v>
                </c:pt>
                <c:pt idx="6594">
                  <c:v>0</c:v>
                </c:pt>
                <c:pt idx="6595">
                  <c:v>0</c:v>
                </c:pt>
                <c:pt idx="6596">
                  <c:v>0</c:v>
                </c:pt>
                <c:pt idx="6597">
                  <c:v>0</c:v>
                </c:pt>
                <c:pt idx="6598">
                  <c:v>0</c:v>
                </c:pt>
                <c:pt idx="6599">
                  <c:v>0</c:v>
                </c:pt>
                <c:pt idx="6600">
                  <c:v>0</c:v>
                </c:pt>
                <c:pt idx="6601">
                  <c:v>0</c:v>
                </c:pt>
                <c:pt idx="6602">
                  <c:v>0</c:v>
                </c:pt>
                <c:pt idx="6603">
                  <c:v>0</c:v>
                </c:pt>
                <c:pt idx="6604">
                  <c:v>0</c:v>
                </c:pt>
                <c:pt idx="6605">
                  <c:v>0</c:v>
                </c:pt>
                <c:pt idx="6606">
                  <c:v>0</c:v>
                </c:pt>
                <c:pt idx="6607">
                  <c:v>0</c:v>
                </c:pt>
                <c:pt idx="6608">
                  <c:v>0</c:v>
                </c:pt>
                <c:pt idx="6609">
                  <c:v>0</c:v>
                </c:pt>
                <c:pt idx="6610">
                  <c:v>0</c:v>
                </c:pt>
                <c:pt idx="6611">
                  <c:v>0</c:v>
                </c:pt>
                <c:pt idx="6612">
                  <c:v>0</c:v>
                </c:pt>
                <c:pt idx="6613">
                  <c:v>0</c:v>
                </c:pt>
                <c:pt idx="6614">
                  <c:v>0</c:v>
                </c:pt>
                <c:pt idx="6615">
                  <c:v>0</c:v>
                </c:pt>
                <c:pt idx="6616">
                  <c:v>0</c:v>
                </c:pt>
                <c:pt idx="6617">
                  <c:v>0</c:v>
                </c:pt>
                <c:pt idx="6618">
                  <c:v>0</c:v>
                </c:pt>
                <c:pt idx="6619">
                  <c:v>0</c:v>
                </c:pt>
                <c:pt idx="6620">
                  <c:v>0</c:v>
                </c:pt>
                <c:pt idx="6621">
                  <c:v>0</c:v>
                </c:pt>
                <c:pt idx="6622">
                  <c:v>0</c:v>
                </c:pt>
                <c:pt idx="6623">
                  <c:v>0</c:v>
                </c:pt>
                <c:pt idx="6624">
                  <c:v>0</c:v>
                </c:pt>
                <c:pt idx="6625">
                  <c:v>0</c:v>
                </c:pt>
                <c:pt idx="6626">
                  <c:v>0</c:v>
                </c:pt>
                <c:pt idx="6627">
                  <c:v>0</c:v>
                </c:pt>
                <c:pt idx="6628">
                  <c:v>0</c:v>
                </c:pt>
                <c:pt idx="6629">
                  <c:v>0</c:v>
                </c:pt>
                <c:pt idx="6630">
                  <c:v>0</c:v>
                </c:pt>
                <c:pt idx="6631">
                  <c:v>0</c:v>
                </c:pt>
                <c:pt idx="6632">
                  <c:v>0</c:v>
                </c:pt>
                <c:pt idx="6633">
                  <c:v>0</c:v>
                </c:pt>
                <c:pt idx="6634">
                  <c:v>0</c:v>
                </c:pt>
                <c:pt idx="6635">
                  <c:v>0</c:v>
                </c:pt>
                <c:pt idx="6636">
                  <c:v>0</c:v>
                </c:pt>
                <c:pt idx="6637">
                  <c:v>0</c:v>
                </c:pt>
                <c:pt idx="6638">
                  <c:v>0</c:v>
                </c:pt>
                <c:pt idx="6639">
                  <c:v>0</c:v>
                </c:pt>
                <c:pt idx="6640">
                  <c:v>0</c:v>
                </c:pt>
                <c:pt idx="6641">
                  <c:v>0</c:v>
                </c:pt>
                <c:pt idx="6642">
                  <c:v>0</c:v>
                </c:pt>
                <c:pt idx="6643">
                  <c:v>0</c:v>
                </c:pt>
                <c:pt idx="6644">
                  <c:v>0</c:v>
                </c:pt>
                <c:pt idx="6645">
                  <c:v>0</c:v>
                </c:pt>
                <c:pt idx="6646">
                  <c:v>0</c:v>
                </c:pt>
                <c:pt idx="6647">
                  <c:v>0</c:v>
                </c:pt>
                <c:pt idx="6648">
                  <c:v>0</c:v>
                </c:pt>
                <c:pt idx="6649">
                  <c:v>0</c:v>
                </c:pt>
                <c:pt idx="6650">
                  <c:v>0</c:v>
                </c:pt>
                <c:pt idx="6651">
                  <c:v>0</c:v>
                </c:pt>
                <c:pt idx="6652">
                  <c:v>0</c:v>
                </c:pt>
                <c:pt idx="6653">
                  <c:v>0</c:v>
                </c:pt>
                <c:pt idx="6654">
                  <c:v>0</c:v>
                </c:pt>
                <c:pt idx="6655">
                  <c:v>0</c:v>
                </c:pt>
                <c:pt idx="6656">
                  <c:v>0</c:v>
                </c:pt>
                <c:pt idx="6657">
                  <c:v>0</c:v>
                </c:pt>
                <c:pt idx="6658">
                  <c:v>0</c:v>
                </c:pt>
                <c:pt idx="6659">
                  <c:v>0</c:v>
                </c:pt>
                <c:pt idx="6660">
                  <c:v>0</c:v>
                </c:pt>
                <c:pt idx="6661">
                  <c:v>0</c:v>
                </c:pt>
                <c:pt idx="6662">
                  <c:v>0</c:v>
                </c:pt>
                <c:pt idx="6663">
                  <c:v>0</c:v>
                </c:pt>
                <c:pt idx="6664">
                  <c:v>0</c:v>
                </c:pt>
                <c:pt idx="6665">
                  <c:v>0</c:v>
                </c:pt>
                <c:pt idx="6666">
                  <c:v>0</c:v>
                </c:pt>
                <c:pt idx="6667">
                  <c:v>0</c:v>
                </c:pt>
                <c:pt idx="6668">
                  <c:v>0</c:v>
                </c:pt>
                <c:pt idx="6669">
                  <c:v>0</c:v>
                </c:pt>
                <c:pt idx="6670">
                  <c:v>0</c:v>
                </c:pt>
                <c:pt idx="6671">
                  <c:v>0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</c:v>
                </c:pt>
                <c:pt idx="6676">
                  <c:v>0</c:v>
                </c:pt>
                <c:pt idx="6677">
                  <c:v>0</c:v>
                </c:pt>
                <c:pt idx="6678">
                  <c:v>0</c:v>
                </c:pt>
                <c:pt idx="6679">
                  <c:v>0</c:v>
                </c:pt>
                <c:pt idx="6680">
                  <c:v>0</c:v>
                </c:pt>
                <c:pt idx="6681">
                  <c:v>0</c:v>
                </c:pt>
                <c:pt idx="6682">
                  <c:v>0</c:v>
                </c:pt>
                <c:pt idx="6683">
                  <c:v>0</c:v>
                </c:pt>
                <c:pt idx="6684">
                  <c:v>0</c:v>
                </c:pt>
                <c:pt idx="6685">
                  <c:v>0</c:v>
                </c:pt>
                <c:pt idx="6686">
                  <c:v>0</c:v>
                </c:pt>
                <c:pt idx="6687">
                  <c:v>0</c:v>
                </c:pt>
                <c:pt idx="6688">
                  <c:v>0</c:v>
                </c:pt>
                <c:pt idx="6689">
                  <c:v>0</c:v>
                </c:pt>
                <c:pt idx="6690">
                  <c:v>0</c:v>
                </c:pt>
                <c:pt idx="6691">
                  <c:v>0</c:v>
                </c:pt>
                <c:pt idx="6692">
                  <c:v>0</c:v>
                </c:pt>
                <c:pt idx="6693">
                  <c:v>0</c:v>
                </c:pt>
                <c:pt idx="6694">
                  <c:v>0</c:v>
                </c:pt>
                <c:pt idx="6695">
                  <c:v>0</c:v>
                </c:pt>
                <c:pt idx="6696">
                  <c:v>0</c:v>
                </c:pt>
                <c:pt idx="6697">
                  <c:v>0</c:v>
                </c:pt>
                <c:pt idx="6698">
                  <c:v>0</c:v>
                </c:pt>
                <c:pt idx="6699">
                  <c:v>0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</c:v>
                </c:pt>
                <c:pt idx="6705">
                  <c:v>0</c:v>
                </c:pt>
                <c:pt idx="6706">
                  <c:v>0</c:v>
                </c:pt>
                <c:pt idx="6707">
                  <c:v>0</c:v>
                </c:pt>
                <c:pt idx="6708">
                  <c:v>0</c:v>
                </c:pt>
                <c:pt idx="6709">
                  <c:v>0</c:v>
                </c:pt>
                <c:pt idx="6710">
                  <c:v>0</c:v>
                </c:pt>
                <c:pt idx="6711">
                  <c:v>0</c:v>
                </c:pt>
                <c:pt idx="6712">
                  <c:v>0</c:v>
                </c:pt>
                <c:pt idx="6713">
                  <c:v>0</c:v>
                </c:pt>
                <c:pt idx="6714">
                  <c:v>0</c:v>
                </c:pt>
                <c:pt idx="6715">
                  <c:v>0</c:v>
                </c:pt>
                <c:pt idx="6716">
                  <c:v>0</c:v>
                </c:pt>
                <c:pt idx="6717">
                  <c:v>0</c:v>
                </c:pt>
                <c:pt idx="6718">
                  <c:v>0</c:v>
                </c:pt>
                <c:pt idx="6719">
                  <c:v>0</c:v>
                </c:pt>
                <c:pt idx="6720">
                  <c:v>0</c:v>
                </c:pt>
                <c:pt idx="6721">
                  <c:v>0</c:v>
                </c:pt>
                <c:pt idx="6722">
                  <c:v>0</c:v>
                </c:pt>
                <c:pt idx="6723">
                  <c:v>0</c:v>
                </c:pt>
                <c:pt idx="6724">
                  <c:v>0</c:v>
                </c:pt>
                <c:pt idx="6725">
                  <c:v>0</c:v>
                </c:pt>
                <c:pt idx="6726">
                  <c:v>0</c:v>
                </c:pt>
                <c:pt idx="6727">
                  <c:v>0</c:v>
                </c:pt>
                <c:pt idx="6728">
                  <c:v>0</c:v>
                </c:pt>
                <c:pt idx="6729">
                  <c:v>0</c:v>
                </c:pt>
                <c:pt idx="6730">
                  <c:v>0</c:v>
                </c:pt>
                <c:pt idx="6731">
                  <c:v>0</c:v>
                </c:pt>
                <c:pt idx="6732">
                  <c:v>0</c:v>
                </c:pt>
                <c:pt idx="6733">
                  <c:v>0</c:v>
                </c:pt>
                <c:pt idx="6734">
                  <c:v>0</c:v>
                </c:pt>
                <c:pt idx="6735">
                  <c:v>0</c:v>
                </c:pt>
                <c:pt idx="6736">
                  <c:v>0</c:v>
                </c:pt>
                <c:pt idx="6737">
                  <c:v>0</c:v>
                </c:pt>
                <c:pt idx="6738">
                  <c:v>0</c:v>
                </c:pt>
                <c:pt idx="6739">
                  <c:v>0</c:v>
                </c:pt>
                <c:pt idx="6740">
                  <c:v>0</c:v>
                </c:pt>
                <c:pt idx="6741">
                  <c:v>0</c:v>
                </c:pt>
                <c:pt idx="6742">
                  <c:v>0</c:v>
                </c:pt>
                <c:pt idx="6743">
                  <c:v>0</c:v>
                </c:pt>
                <c:pt idx="6744">
                  <c:v>0</c:v>
                </c:pt>
                <c:pt idx="6745">
                  <c:v>0</c:v>
                </c:pt>
                <c:pt idx="6746">
                  <c:v>0</c:v>
                </c:pt>
                <c:pt idx="6747">
                  <c:v>0</c:v>
                </c:pt>
                <c:pt idx="6748">
                  <c:v>0</c:v>
                </c:pt>
                <c:pt idx="6749">
                  <c:v>0</c:v>
                </c:pt>
                <c:pt idx="6750">
                  <c:v>0</c:v>
                </c:pt>
                <c:pt idx="6751">
                  <c:v>0</c:v>
                </c:pt>
                <c:pt idx="6752">
                  <c:v>0</c:v>
                </c:pt>
                <c:pt idx="6753">
                  <c:v>0</c:v>
                </c:pt>
                <c:pt idx="6754">
                  <c:v>0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</c:v>
                </c:pt>
                <c:pt idx="6763">
                  <c:v>0</c:v>
                </c:pt>
                <c:pt idx="6764">
                  <c:v>0</c:v>
                </c:pt>
                <c:pt idx="6765">
                  <c:v>0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</c:v>
                </c:pt>
                <c:pt idx="6775">
                  <c:v>0</c:v>
                </c:pt>
                <c:pt idx="6776">
                  <c:v>0</c:v>
                </c:pt>
                <c:pt idx="6777">
                  <c:v>0</c:v>
                </c:pt>
                <c:pt idx="6778">
                  <c:v>0</c:v>
                </c:pt>
                <c:pt idx="6779">
                  <c:v>0</c:v>
                </c:pt>
                <c:pt idx="6780">
                  <c:v>0</c:v>
                </c:pt>
                <c:pt idx="6781">
                  <c:v>0</c:v>
                </c:pt>
                <c:pt idx="6782">
                  <c:v>0</c:v>
                </c:pt>
                <c:pt idx="6783">
                  <c:v>0</c:v>
                </c:pt>
                <c:pt idx="6784">
                  <c:v>0</c:v>
                </c:pt>
                <c:pt idx="6785">
                  <c:v>0</c:v>
                </c:pt>
                <c:pt idx="6786">
                  <c:v>0</c:v>
                </c:pt>
                <c:pt idx="6787">
                  <c:v>0</c:v>
                </c:pt>
                <c:pt idx="6788">
                  <c:v>0</c:v>
                </c:pt>
                <c:pt idx="6789">
                  <c:v>0</c:v>
                </c:pt>
                <c:pt idx="6790">
                  <c:v>0</c:v>
                </c:pt>
                <c:pt idx="6791">
                  <c:v>0</c:v>
                </c:pt>
                <c:pt idx="6792">
                  <c:v>0</c:v>
                </c:pt>
                <c:pt idx="6793">
                  <c:v>0</c:v>
                </c:pt>
                <c:pt idx="6794">
                  <c:v>0</c:v>
                </c:pt>
                <c:pt idx="6795">
                  <c:v>0</c:v>
                </c:pt>
                <c:pt idx="6796">
                  <c:v>0</c:v>
                </c:pt>
                <c:pt idx="6797">
                  <c:v>0</c:v>
                </c:pt>
                <c:pt idx="6798">
                  <c:v>0</c:v>
                </c:pt>
                <c:pt idx="6799">
                  <c:v>0</c:v>
                </c:pt>
                <c:pt idx="6800">
                  <c:v>0</c:v>
                </c:pt>
                <c:pt idx="6801">
                  <c:v>0</c:v>
                </c:pt>
                <c:pt idx="6802">
                  <c:v>0</c:v>
                </c:pt>
                <c:pt idx="6803">
                  <c:v>0</c:v>
                </c:pt>
                <c:pt idx="6804">
                  <c:v>0</c:v>
                </c:pt>
                <c:pt idx="6805">
                  <c:v>0</c:v>
                </c:pt>
                <c:pt idx="6806">
                  <c:v>0</c:v>
                </c:pt>
                <c:pt idx="6807">
                  <c:v>0</c:v>
                </c:pt>
                <c:pt idx="6808">
                  <c:v>0</c:v>
                </c:pt>
                <c:pt idx="6809">
                  <c:v>0</c:v>
                </c:pt>
                <c:pt idx="6810">
                  <c:v>0</c:v>
                </c:pt>
                <c:pt idx="6811">
                  <c:v>0</c:v>
                </c:pt>
                <c:pt idx="6812">
                  <c:v>0</c:v>
                </c:pt>
                <c:pt idx="6813">
                  <c:v>0</c:v>
                </c:pt>
                <c:pt idx="6814">
                  <c:v>0</c:v>
                </c:pt>
                <c:pt idx="6815">
                  <c:v>0</c:v>
                </c:pt>
                <c:pt idx="6816">
                  <c:v>0</c:v>
                </c:pt>
                <c:pt idx="6817">
                  <c:v>0</c:v>
                </c:pt>
                <c:pt idx="6818">
                  <c:v>0</c:v>
                </c:pt>
                <c:pt idx="6819">
                  <c:v>0</c:v>
                </c:pt>
                <c:pt idx="6820">
                  <c:v>0</c:v>
                </c:pt>
                <c:pt idx="6821">
                  <c:v>0</c:v>
                </c:pt>
                <c:pt idx="6822">
                  <c:v>0</c:v>
                </c:pt>
                <c:pt idx="6823">
                  <c:v>0</c:v>
                </c:pt>
                <c:pt idx="6824">
                  <c:v>0</c:v>
                </c:pt>
                <c:pt idx="6825">
                  <c:v>0</c:v>
                </c:pt>
                <c:pt idx="6826">
                  <c:v>0</c:v>
                </c:pt>
                <c:pt idx="6827">
                  <c:v>0</c:v>
                </c:pt>
                <c:pt idx="6828">
                  <c:v>0</c:v>
                </c:pt>
                <c:pt idx="6829">
                  <c:v>0</c:v>
                </c:pt>
                <c:pt idx="6830">
                  <c:v>0</c:v>
                </c:pt>
                <c:pt idx="6831">
                  <c:v>0</c:v>
                </c:pt>
                <c:pt idx="6832">
                  <c:v>0</c:v>
                </c:pt>
                <c:pt idx="6833">
                  <c:v>0</c:v>
                </c:pt>
                <c:pt idx="6834">
                  <c:v>0</c:v>
                </c:pt>
                <c:pt idx="6835">
                  <c:v>0</c:v>
                </c:pt>
                <c:pt idx="6836">
                  <c:v>0</c:v>
                </c:pt>
                <c:pt idx="6837">
                  <c:v>0</c:v>
                </c:pt>
                <c:pt idx="6838">
                  <c:v>0</c:v>
                </c:pt>
                <c:pt idx="6839">
                  <c:v>0</c:v>
                </c:pt>
                <c:pt idx="6840">
                  <c:v>0</c:v>
                </c:pt>
                <c:pt idx="6841">
                  <c:v>0</c:v>
                </c:pt>
                <c:pt idx="6842">
                  <c:v>0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</c:v>
                </c:pt>
                <c:pt idx="6848">
                  <c:v>0</c:v>
                </c:pt>
                <c:pt idx="6849">
                  <c:v>0</c:v>
                </c:pt>
                <c:pt idx="6850">
                  <c:v>0</c:v>
                </c:pt>
                <c:pt idx="6851">
                  <c:v>0</c:v>
                </c:pt>
                <c:pt idx="6852">
                  <c:v>0</c:v>
                </c:pt>
                <c:pt idx="6853">
                  <c:v>0</c:v>
                </c:pt>
                <c:pt idx="6854">
                  <c:v>0</c:v>
                </c:pt>
                <c:pt idx="6855">
                  <c:v>0</c:v>
                </c:pt>
                <c:pt idx="6856">
                  <c:v>0</c:v>
                </c:pt>
                <c:pt idx="6857">
                  <c:v>0</c:v>
                </c:pt>
                <c:pt idx="6858">
                  <c:v>0</c:v>
                </c:pt>
                <c:pt idx="6859">
                  <c:v>0</c:v>
                </c:pt>
                <c:pt idx="6860">
                  <c:v>0</c:v>
                </c:pt>
                <c:pt idx="6861">
                  <c:v>0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</c:v>
                </c:pt>
                <c:pt idx="6867">
                  <c:v>0</c:v>
                </c:pt>
                <c:pt idx="6868">
                  <c:v>0</c:v>
                </c:pt>
                <c:pt idx="6869">
                  <c:v>0</c:v>
                </c:pt>
                <c:pt idx="6870">
                  <c:v>0</c:v>
                </c:pt>
                <c:pt idx="6871">
                  <c:v>0</c:v>
                </c:pt>
                <c:pt idx="6872">
                  <c:v>0</c:v>
                </c:pt>
                <c:pt idx="6873">
                  <c:v>0</c:v>
                </c:pt>
                <c:pt idx="6874">
                  <c:v>0</c:v>
                </c:pt>
                <c:pt idx="6875">
                  <c:v>0</c:v>
                </c:pt>
                <c:pt idx="6876">
                  <c:v>0</c:v>
                </c:pt>
                <c:pt idx="6877">
                  <c:v>0</c:v>
                </c:pt>
                <c:pt idx="6878">
                  <c:v>0</c:v>
                </c:pt>
                <c:pt idx="6879">
                  <c:v>0</c:v>
                </c:pt>
                <c:pt idx="6880">
                  <c:v>0</c:v>
                </c:pt>
                <c:pt idx="6881">
                  <c:v>0</c:v>
                </c:pt>
                <c:pt idx="6882">
                  <c:v>0</c:v>
                </c:pt>
                <c:pt idx="6883">
                  <c:v>0</c:v>
                </c:pt>
                <c:pt idx="6884">
                  <c:v>0</c:v>
                </c:pt>
                <c:pt idx="6885">
                  <c:v>0</c:v>
                </c:pt>
                <c:pt idx="6886">
                  <c:v>0</c:v>
                </c:pt>
                <c:pt idx="6887">
                  <c:v>0</c:v>
                </c:pt>
                <c:pt idx="6888">
                  <c:v>0</c:v>
                </c:pt>
                <c:pt idx="6889">
                  <c:v>0</c:v>
                </c:pt>
                <c:pt idx="6890">
                  <c:v>0</c:v>
                </c:pt>
                <c:pt idx="6891">
                  <c:v>0</c:v>
                </c:pt>
                <c:pt idx="6892">
                  <c:v>0</c:v>
                </c:pt>
                <c:pt idx="6893">
                  <c:v>0</c:v>
                </c:pt>
                <c:pt idx="6894">
                  <c:v>0</c:v>
                </c:pt>
                <c:pt idx="6895">
                  <c:v>0</c:v>
                </c:pt>
                <c:pt idx="6896">
                  <c:v>0</c:v>
                </c:pt>
                <c:pt idx="6897">
                  <c:v>0</c:v>
                </c:pt>
                <c:pt idx="6898">
                  <c:v>0</c:v>
                </c:pt>
                <c:pt idx="6899">
                  <c:v>0</c:v>
                </c:pt>
                <c:pt idx="6900">
                  <c:v>0</c:v>
                </c:pt>
                <c:pt idx="6901">
                  <c:v>0</c:v>
                </c:pt>
                <c:pt idx="6902">
                  <c:v>0</c:v>
                </c:pt>
                <c:pt idx="6903">
                  <c:v>0</c:v>
                </c:pt>
                <c:pt idx="6904">
                  <c:v>0</c:v>
                </c:pt>
                <c:pt idx="6905">
                  <c:v>0</c:v>
                </c:pt>
                <c:pt idx="6906">
                  <c:v>0</c:v>
                </c:pt>
                <c:pt idx="6907">
                  <c:v>0</c:v>
                </c:pt>
                <c:pt idx="6908">
                  <c:v>0</c:v>
                </c:pt>
                <c:pt idx="6909">
                  <c:v>0</c:v>
                </c:pt>
                <c:pt idx="6910">
                  <c:v>0</c:v>
                </c:pt>
                <c:pt idx="6911">
                  <c:v>0</c:v>
                </c:pt>
                <c:pt idx="6912">
                  <c:v>0</c:v>
                </c:pt>
                <c:pt idx="6913">
                  <c:v>0</c:v>
                </c:pt>
                <c:pt idx="6914">
                  <c:v>0</c:v>
                </c:pt>
                <c:pt idx="6915">
                  <c:v>0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</c:v>
                </c:pt>
                <c:pt idx="6920">
                  <c:v>0</c:v>
                </c:pt>
                <c:pt idx="6921">
                  <c:v>0</c:v>
                </c:pt>
                <c:pt idx="6922">
                  <c:v>0</c:v>
                </c:pt>
                <c:pt idx="6923">
                  <c:v>0</c:v>
                </c:pt>
                <c:pt idx="6924">
                  <c:v>0</c:v>
                </c:pt>
                <c:pt idx="6925">
                  <c:v>0</c:v>
                </c:pt>
                <c:pt idx="6926">
                  <c:v>0</c:v>
                </c:pt>
                <c:pt idx="6927">
                  <c:v>0</c:v>
                </c:pt>
                <c:pt idx="6928">
                  <c:v>0</c:v>
                </c:pt>
                <c:pt idx="6929">
                  <c:v>0</c:v>
                </c:pt>
                <c:pt idx="6930">
                  <c:v>0</c:v>
                </c:pt>
                <c:pt idx="6931">
                  <c:v>0</c:v>
                </c:pt>
                <c:pt idx="6932">
                  <c:v>0</c:v>
                </c:pt>
                <c:pt idx="6933">
                  <c:v>0</c:v>
                </c:pt>
                <c:pt idx="6934">
                  <c:v>0</c:v>
                </c:pt>
                <c:pt idx="6935">
                  <c:v>0</c:v>
                </c:pt>
                <c:pt idx="6936">
                  <c:v>0</c:v>
                </c:pt>
                <c:pt idx="6937">
                  <c:v>0</c:v>
                </c:pt>
                <c:pt idx="6938">
                  <c:v>0</c:v>
                </c:pt>
                <c:pt idx="6939">
                  <c:v>0</c:v>
                </c:pt>
                <c:pt idx="6940">
                  <c:v>0</c:v>
                </c:pt>
                <c:pt idx="6941">
                  <c:v>0</c:v>
                </c:pt>
                <c:pt idx="6942">
                  <c:v>0</c:v>
                </c:pt>
                <c:pt idx="6943">
                  <c:v>0</c:v>
                </c:pt>
                <c:pt idx="6944">
                  <c:v>0</c:v>
                </c:pt>
                <c:pt idx="6945">
                  <c:v>0</c:v>
                </c:pt>
                <c:pt idx="6946">
                  <c:v>0</c:v>
                </c:pt>
                <c:pt idx="6947">
                  <c:v>0</c:v>
                </c:pt>
                <c:pt idx="6948">
                  <c:v>0</c:v>
                </c:pt>
                <c:pt idx="6949">
                  <c:v>0</c:v>
                </c:pt>
                <c:pt idx="6950">
                  <c:v>0</c:v>
                </c:pt>
                <c:pt idx="6951">
                  <c:v>0</c:v>
                </c:pt>
                <c:pt idx="6952">
                  <c:v>0</c:v>
                </c:pt>
                <c:pt idx="6953">
                  <c:v>0</c:v>
                </c:pt>
                <c:pt idx="6954">
                  <c:v>0</c:v>
                </c:pt>
                <c:pt idx="6955">
                  <c:v>0</c:v>
                </c:pt>
                <c:pt idx="6956">
                  <c:v>0</c:v>
                </c:pt>
                <c:pt idx="6957">
                  <c:v>0</c:v>
                </c:pt>
                <c:pt idx="6958">
                  <c:v>0</c:v>
                </c:pt>
                <c:pt idx="6959">
                  <c:v>0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</c:v>
                </c:pt>
                <c:pt idx="6966">
                  <c:v>0</c:v>
                </c:pt>
                <c:pt idx="6967">
                  <c:v>0</c:v>
                </c:pt>
                <c:pt idx="6968">
                  <c:v>0</c:v>
                </c:pt>
                <c:pt idx="6969">
                  <c:v>0</c:v>
                </c:pt>
                <c:pt idx="6970">
                  <c:v>0</c:v>
                </c:pt>
                <c:pt idx="6971">
                  <c:v>0</c:v>
                </c:pt>
                <c:pt idx="6972">
                  <c:v>0</c:v>
                </c:pt>
                <c:pt idx="6973">
                  <c:v>0</c:v>
                </c:pt>
                <c:pt idx="6974">
                  <c:v>0</c:v>
                </c:pt>
                <c:pt idx="6975">
                  <c:v>0</c:v>
                </c:pt>
                <c:pt idx="6976">
                  <c:v>0</c:v>
                </c:pt>
                <c:pt idx="6977">
                  <c:v>0</c:v>
                </c:pt>
                <c:pt idx="6978">
                  <c:v>0</c:v>
                </c:pt>
                <c:pt idx="6979">
                  <c:v>0</c:v>
                </c:pt>
                <c:pt idx="6980">
                  <c:v>0</c:v>
                </c:pt>
                <c:pt idx="6981">
                  <c:v>0</c:v>
                </c:pt>
                <c:pt idx="6982">
                  <c:v>0</c:v>
                </c:pt>
                <c:pt idx="6983">
                  <c:v>0</c:v>
                </c:pt>
                <c:pt idx="6984">
                  <c:v>0</c:v>
                </c:pt>
                <c:pt idx="6985">
                  <c:v>0</c:v>
                </c:pt>
                <c:pt idx="6986">
                  <c:v>0</c:v>
                </c:pt>
                <c:pt idx="6987">
                  <c:v>0</c:v>
                </c:pt>
                <c:pt idx="6988">
                  <c:v>0</c:v>
                </c:pt>
                <c:pt idx="6989">
                  <c:v>0</c:v>
                </c:pt>
                <c:pt idx="6990">
                  <c:v>0</c:v>
                </c:pt>
                <c:pt idx="6991">
                  <c:v>0</c:v>
                </c:pt>
                <c:pt idx="6992">
                  <c:v>0</c:v>
                </c:pt>
                <c:pt idx="6993">
                  <c:v>0</c:v>
                </c:pt>
                <c:pt idx="6994">
                  <c:v>0</c:v>
                </c:pt>
                <c:pt idx="6995">
                  <c:v>0</c:v>
                </c:pt>
                <c:pt idx="6996">
                  <c:v>0</c:v>
                </c:pt>
                <c:pt idx="6997">
                  <c:v>0</c:v>
                </c:pt>
                <c:pt idx="6998">
                  <c:v>0</c:v>
                </c:pt>
                <c:pt idx="6999">
                  <c:v>0</c:v>
                </c:pt>
                <c:pt idx="7000">
                  <c:v>0</c:v>
                </c:pt>
                <c:pt idx="7001">
                  <c:v>0</c:v>
                </c:pt>
                <c:pt idx="7002">
                  <c:v>0</c:v>
                </c:pt>
                <c:pt idx="7003">
                  <c:v>0</c:v>
                </c:pt>
                <c:pt idx="7004">
                  <c:v>0</c:v>
                </c:pt>
                <c:pt idx="7005">
                  <c:v>0</c:v>
                </c:pt>
                <c:pt idx="7006">
                  <c:v>0</c:v>
                </c:pt>
                <c:pt idx="7007">
                  <c:v>0</c:v>
                </c:pt>
                <c:pt idx="7008">
                  <c:v>0</c:v>
                </c:pt>
                <c:pt idx="7009">
                  <c:v>0</c:v>
                </c:pt>
                <c:pt idx="7010">
                  <c:v>0</c:v>
                </c:pt>
                <c:pt idx="7011">
                  <c:v>0</c:v>
                </c:pt>
                <c:pt idx="7012">
                  <c:v>0</c:v>
                </c:pt>
                <c:pt idx="7013">
                  <c:v>0</c:v>
                </c:pt>
                <c:pt idx="7014">
                  <c:v>0</c:v>
                </c:pt>
                <c:pt idx="7015">
                  <c:v>0</c:v>
                </c:pt>
                <c:pt idx="7016">
                  <c:v>0</c:v>
                </c:pt>
                <c:pt idx="7017">
                  <c:v>0</c:v>
                </c:pt>
                <c:pt idx="7018">
                  <c:v>0</c:v>
                </c:pt>
                <c:pt idx="7019">
                  <c:v>0</c:v>
                </c:pt>
                <c:pt idx="7020">
                  <c:v>0</c:v>
                </c:pt>
                <c:pt idx="7021">
                  <c:v>0</c:v>
                </c:pt>
                <c:pt idx="7022">
                  <c:v>0</c:v>
                </c:pt>
                <c:pt idx="7023">
                  <c:v>0</c:v>
                </c:pt>
                <c:pt idx="7024">
                  <c:v>0</c:v>
                </c:pt>
                <c:pt idx="7025">
                  <c:v>0</c:v>
                </c:pt>
                <c:pt idx="7026">
                  <c:v>0</c:v>
                </c:pt>
                <c:pt idx="7027">
                  <c:v>0</c:v>
                </c:pt>
                <c:pt idx="7028">
                  <c:v>0</c:v>
                </c:pt>
                <c:pt idx="7029">
                  <c:v>0</c:v>
                </c:pt>
                <c:pt idx="7030">
                  <c:v>0</c:v>
                </c:pt>
                <c:pt idx="7031">
                  <c:v>0</c:v>
                </c:pt>
                <c:pt idx="7032">
                  <c:v>0</c:v>
                </c:pt>
                <c:pt idx="7033">
                  <c:v>0</c:v>
                </c:pt>
                <c:pt idx="7034">
                  <c:v>0</c:v>
                </c:pt>
                <c:pt idx="7035">
                  <c:v>0</c:v>
                </c:pt>
                <c:pt idx="7036">
                  <c:v>0</c:v>
                </c:pt>
                <c:pt idx="7037">
                  <c:v>0</c:v>
                </c:pt>
                <c:pt idx="7038">
                  <c:v>0</c:v>
                </c:pt>
                <c:pt idx="7039">
                  <c:v>0</c:v>
                </c:pt>
                <c:pt idx="7040">
                  <c:v>0</c:v>
                </c:pt>
                <c:pt idx="7041">
                  <c:v>0</c:v>
                </c:pt>
                <c:pt idx="7042">
                  <c:v>0</c:v>
                </c:pt>
                <c:pt idx="7043">
                  <c:v>0</c:v>
                </c:pt>
                <c:pt idx="7044">
                  <c:v>0</c:v>
                </c:pt>
                <c:pt idx="7045">
                  <c:v>0</c:v>
                </c:pt>
                <c:pt idx="7046">
                  <c:v>0</c:v>
                </c:pt>
                <c:pt idx="7047">
                  <c:v>0</c:v>
                </c:pt>
                <c:pt idx="7048">
                  <c:v>0</c:v>
                </c:pt>
                <c:pt idx="7049">
                  <c:v>0</c:v>
                </c:pt>
                <c:pt idx="7050">
                  <c:v>0</c:v>
                </c:pt>
                <c:pt idx="7051">
                  <c:v>0</c:v>
                </c:pt>
                <c:pt idx="7052">
                  <c:v>0</c:v>
                </c:pt>
                <c:pt idx="7053">
                  <c:v>0</c:v>
                </c:pt>
                <c:pt idx="7054">
                  <c:v>0</c:v>
                </c:pt>
                <c:pt idx="7055">
                  <c:v>0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</c:v>
                </c:pt>
                <c:pt idx="7061">
                  <c:v>0</c:v>
                </c:pt>
                <c:pt idx="7062">
                  <c:v>0</c:v>
                </c:pt>
                <c:pt idx="7063">
                  <c:v>0</c:v>
                </c:pt>
                <c:pt idx="7064">
                  <c:v>0</c:v>
                </c:pt>
                <c:pt idx="7065">
                  <c:v>0</c:v>
                </c:pt>
                <c:pt idx="7066">
                  <c:v>0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</c:v>
                </c:pt>
                <c:pt idx="7073">
                  <c:v>0</c:v>
                </c:pt>
                <c:pt idx="7074">
                  <c:v>0</c:v>
                </c:pt>
                <c:pt idx="7075">
                  <c:v>0</c:v>
                </c:pt>
                <c:pt idx="7076">
                  <c:v>0</c:v>
                </c:pt>
                <c:pt idx="7077">
                  <c:v>0</c:v>
                </c:pt>
                <c:pt idx="7078">
                  <c:v>0</c:v>
                </c:pt>
                <c:pt idx="7079">
                  <c:v>0</c:v>
                </c:pt>
                <c:pt idx="7080">
                  <c:v>0</c:v>
                </c:pt>
                <c:pt idx="7081">
                  <c:v>0</c:v>
                </c:pt>
                <c:pt idx="7082">
                  <c:v>0</c:v>
                </c:pt>
                <c:pt idx="7083">
                  <c:v>0</c:v>
                </c:pt>
                <c:pt idx="7084">
                  <c:v>0</c:v>
                </c:pt>
                <c:pt idx="7085">
                  <c:v>0</c:v>
                </c:pt>
                <c:pt idx="7086">
                  <c:v>0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</c:v>
                </c:pt>
                <c:pt idx="7091">
                  <c:v>0</c:v>
                </c:pt>
                <c:pt idx="7092">
                  <c:v>0</c:v>
                </c:pt>
                <c:pt idx="7093">
                  <c:v>0</c:v>
                </c:pt>
                <c:pt idx="7094">
                  <c:v>0</c:v>
                </c:pt>
                <c:pt idx="7095">
                  <c:v>0</c:v>
                </c:pt>
                <c:pt idx="7096">
                  <c:v>0</c:v>
                </c:pt>
                <c:pt idx="7097">
                  <c:v>0</c:v>
                </c:pt>
                <c:pt idx="7098">
                  <c:v>0</c:v>
                </c:pt>
                <c:pt idx="7099">
                  <c:v>0</c:v>
                </c:pt>
                <c:pt idx="7100">
                  <c:v>0</c:v>
                </c:pt>
                <c:pt idx="7101">
                  <c:v>0</c:v>
                </c:pt>
                <c:pt idx="7102">
                  <c:v>0</c:v>
                </c:pt>
                <c:pt idx="7103">
                  <c:v>0</c:v>
                </c:pt>
                <c:pt idx="7104">
                  <c:v>0</c:v>
                </c:pt>
                <c:pt idx="7105">
                  <c:v>0</c:v>
                </c:pt>
                <c:pt idx="7106">
                  <c:v>0</c:v>
                </c:pt>
                <c:pt idx="7107">
                  <c:v>0</c:v>
                </c:pt>
                <c:pt idx="7108">
                  <c:v>0</c:v>
                </c:pt>
                <c:pt idx="7109">
                  <c:v>0</c:v>
                </c:pt>
                <c:pt idx="7110">
                  <c:v>0</c:v>
                </c:pt>
                <c:pt idx="7111">
                  <c:v>0</c:v>
                </c:pt>
                <c:pt idx="7112">
                  <c:v>0</c:v>
                </c:pt>
                <c:pt idx="7113">
                  <c:v>0</c:v>
                </c:pt>
                <c:pt idx="7114">
                  <c:v>0</c:v>
                </c:pt>
                <c:pt idx="7115">
                  <c:v>0</c:v>
                </c:pt>
                <c:pt idx="7116">
                  <c:v>0</c:v>
                </c:pt>
                <c:pt idx="7117">
                  <c:v>0</c:v>
                </c:pt>
                <c:pt idx="7118">
                  <c:v>0</c:v>
                </c:pt>
                <c:pt idx="7119">
                  <c:v>0</c:v>
                </c:pt>
                <c:pt idx="7120">
                  <c:v>0</c:v>
                </c:pt>
                <c:pt idx="7121">
                  <c:v>0</c:v>
                </c:pt>
                <c:pt idx="7122">
                  <c:v>0</c:v>
                </c:pt>
                <c:pt idx="7123">
                  <c:v>0</c:v>
                </c:pt>
                <c:pt idx="7124">
                  <c:v>0</c:v>
                </c:pt>
                <c:pt idx="7125">
                  <c:v>0</c:v>
                </c:pt>
                <c:pt idx="7126">
                  <c:v>0</c:v>
                </c:pt>
                <c:pt idx="7127">
                  <c:v>0</c:v>
                </c:pt>
                <c:pt idx="7128">
                  <c:v>0</c:v>
                </c:pt>
                <c:pt idx="7129">
                  <c:v>0</c:v>
                </c:pt>
                <c:pt idx="7130">
                  <c:v>0</c:v>
                </c:pt>
                <c:pt idx="7131">
                  <c:v>0</c:v>
                </c:pt>
                <c:pt idx="7132">
                  <c:v>0</c:v>
                </c:pt>
                <c:pt idx="7133">
                  <c:v>0</c:v>
                </c:pt>
                <c:pt idx="7134">
                  <c:v>0</c:v>
                </c:pt>
                <c:pt idx="7135">
                  <c:v>0</c:v>
                </c:pt>
                <c:pt idx="7136">
                  <c:v>0</c:v>
                </c:pt>
                <c:pt idx="7137">
                  <c:v>0</c:v>
                </c:pt>
                <c:pt idx="7138">
                  <c:v>0</c:v>
                </c:pt>
                <c:pt idx="7139">
                  <c:v>0</c:v>
                </c:pt>
                <c:pt idx="7140">
                  <c:v>0</c:v>
                </c:pt>
                <c:pt idx="7141">
                  <c:v>0</c:v>
                </c:pt>
                <c:pt idx="7142">
                  <c:v>0</c:v>
                </c:pt>
                <c:pt idx="7143">
                  <c:v>0</c:v>
                </c:pt>
                <c:pt idx="7144">
                  <c:v>0</c:v>
                </c:pt>
                <c:pt idx="7145">
                  <c:v>0</c:v>
                </c:pt>
                <c:pt idx="7146">
                  <c:v>0</c:v>
                </c:pt>
                <c:pt idx="7147">
                  <c:v>0</c:v>
                </c:pt>
                <c:pt idx="7148">
                  <c:v>0</c:v>
                </c:pt>
                <c:pt idx="7149">
                  <c:v>0</c:v>
                </c:pt>
                <c:pt idx="7150">
                  <c:v>0</c:v>
                </c:pt>
                <c:pt idx="7151">
                  <c:v>0</c:v>
                </c:pt>
                <c:pt idx="7152">
                  <c:v>0</c:v>
                </c:pt>
                <c:pt idx="7153">
                  <c:v>0</c:v>
                </c:pt>
                <c:pt idx="7154">
                  <c:v>0</c:v>
                </c:pt>
                <c:pt idx="7155">
                  <c:v>0</c:v>
                </c:pt>
                <c:pt idx="7156">
                  <c:v>0</c:v>
                </c:pt>
                <c:pt idx="7157">
                  <c:v>0</c:v>
                </c:pt>
                <c:pt idx="7158">
                  <c:v>0</c:v>
                </c:pt>
                <c:pt idx="7159">
                  <c:v>0</c:v>
                </c:pt>
                <c:pt idx="7160">
                  <c:v>0</c:v>
                </c:pt>
                <c:pt idx="7161">
                  <c:v>0</c:v>
                </c:pt>
                <c:pt idx="7162">
                  <c:v>0</c:v>
                </c:pt>
                <c:pt idx="7163">
                  <c:v>0</c:v>
                </c:pt>
                <c:pt idx="7164">
                  <c:v>0</c:v>
                </c:pt>
                <c:pt idx="7165">
                  <c:v>0</c:v>
                </c:pt>
                <c:pt idx="7166">
                  <c:v>0</c:v>
                </c:pt>
                <c:pt idx="7167">
                  <c:v>0</c:v>
                </c:pt>
                <c:pt idx="7168">
                  <c:v>0</c:v>
                </c:pt>
                <c:pt idx="7169">
                  <c:v>0</c:v>
                </c:pt>
                <c:pt idx="7170">
                  <c:v>0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</c:v>
                </c:pt>
                <c:pt idx="7188">
                  <c:v>0</c:v>
                </c:pt>
                <c:pt idx="7189">
                  <c:v>0</c:v>
                </c:pt>
                <c:pt idx="7190">
                  <c:v>0</c:v>
                </c:pt>
                <c:pt idx="7191">
                  <c:v>0</c:v>
                </c:pt>
                <c:pt idx="7192">
                  <c:v>0</c:v>
                </c:pt>
                <c:pt idx="7193">
                  <c:v>0</c:v>
                </c:pt>
                <c:pt idx="7194">
                  <c:v>0</c:v>
                </c:pt>
                <c:pt idx="7195">
                  <c:v>0</c:v>
                </c:pt>
                <c:pt idx="7196">
                  <c:v>0</c:v>
                </c:pt>
                <c:pt idx="7197">
                  <c:v>0</c:v>
                </c:pt>
                <c:pt idx="7198">
                  <c:v>0</c:v>
                </c:pt>
                <c:pt idx="7199">
                  <c:v>0</c:v>
                </c:pt>
                <c:pt idx="7200">
                  <c:v>0</c:v>
                </c:pt>
                <c:pt idx="7201">
                  <c:v>0</c:v>
                </c:pt>
                <c:pt idx="7202">
                  <c:v>0</c:v>
                </c:pt>
                <c:pt idx="7203">
                  <c:v>0</c:v>
                </c:pt>
                <c:pt idx="7204">
                  <c:v>0</c:v>
                </c:pt>
                <c:pt idx="7205">
                  <c:v>0</c:v>
                </c:pt>
                <c:pt idx="7206">
                  <c:v>0</c:v>
                </c:pt>
                <c:pt idx="7207">
                  <c:v>0</c:v>
                </c:pt>
                <c:pt idx="7208">
                  <c:v>0</c:v>
                </c:pt>
                <c:pt idx="7209">
                  <c:v>0</c:v>
                </c:pt>
                <c:pt idx="7210">
                  <c:v>0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</c:v>
                </c:pt>
                <c:pt idx="7216">
                  <c:v>0</c:v>
                </c:pt>
                <c:pt idx="7217">
                  <c:v>0</c:v>
                </c:pt>
                <c:pt idx="7218">
                  <c:v>0</c:v>
                </c:pt>
                <c:pt idx="7219">
                  <c:v>0</c:v>
                </c:pt>
                <c:pt idx="7220">
                  <c:v>0</c:v>
                </c:pt>
                <c:pt idx="7221">
                  <c:v>0</c:v>
                </c:pt>
                <c:pt idx="7222">
                  <c:v>0</c:v>
                </c:pt>
                <c:pt idx="7223">
                  <c:v>0</c:v>
                </c:pt>
                <c:pt idx="7224">
                  <c:v>0</c:v>
                </c:pt>
                <c:pt idx="7225">
                  <c:v>0</c:v>
                </c:pt>
                <c:pt idx="7226">
                  <c:v>0</c:v>
                </c:pt>
                <c:pt idx="7227">
                  <c:v>0</c:v>
                </c:pt>
                <c:pt idx="7228">
                  <c:v>0</c:v>
                </c:pt>
                <c:pt idx="7229">
                  <c:v>0</c:v>
                </c:pt>
                <c:pt idx="7230">
                  <c:v>0</c:v>
                </c:pt>
                <c:pt idx="7231">
                  <c:v>0</c:v>
                </c:pt>
                <c:pt idx="7232">
                  <c:v>0</c:v>
                </c:pt>
                <c:pt idx="7233">
                  <c:v>0</c:v>
                </c:pt>
                <c:pt idx="7234">
                  <c:v>0</c:v>
                </c:pt>
                <c:pt idx="7235">
                  <c:v>0</c:v>
                </c:pt>
                <c:pt idx="7236">
                  <c:v>0</c:v>
                </c:pt>
                <c:pt idx="7237">
                  <c:v>0</c:v>
                </c:pt>
                <c:pt idx="7238">
                  <c:v>0</c:v>
                </c:pt>
                <c:pt idx="7239">
                  <c:v>0</c:v>
                </c:pt>
                <c:pt idx="7240">
                  <c:v>0</c:v>
                </c:pt>
                <c:pt idx="7241">
                  <c:v>0</c:v>
                </c:pt>
                <c:pt idx="7242">
                  <c:v>0</c:v>
                </c:pt>
                <c:pt idx="7243">
                  <c:v>0</c:v>
                </c:pt>
                <c:pt idx="7244">
                  <c:v>0</c:v>
                </c:pt>
                <c:pt idx="7245">
                  <c:v>0</c:v>
                </c:pt>
                <c:pt idx="7246">
                  <c:v>0</c:v>
                </c:pt>
                <c:pt idx="7247">
                  <c:v>0</c:v>
                </c:pt>
                <c:pt idx="7248">
                  <c:v>0</c:v>
                </c:pt>
                <c:pt idx="7249">
                  <c:v>0</c:v>
                </c:pt>
                <c:pt idx="7250">
                  <c:v>0</c:v>
                </c:pt>
                <c:pt idx="7251">
                  <c:v>0</c:v>
                </c:pt>
                <c:pt idx="7252">
                  <c:v>0</c:v>
                </c:pt>
                <c:pt idx="7253">
                  <c:v>0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</c:v>
                </c:pt>
                <c:pt idx="7258">
                  <c:v>0</c:v>
                </c:pt>
                <c:pt idx="7259">
                  <c:v>0</c:v>
                </c:pt>
                <c:pt idx="7260">
                  <c:v>0</c:v>
                </c:pt>
                <c:pt idx="7261">
                  <c:v>0</c:v>
                </c:pt>
                <c:pt idx="7262">
                  <c:v>0</c:v>
                </c:pt>
                <c:pt idx="7263">
                  <c:v>0</c:v>
                </c:pt>
                <c:pt idx="7264">
                  <c:v>0</c:v>
                </c:pt>
                <c:pt idx="7265">
                  <c:v>0</c:v>
                </c:pt>
                <c:pt idx="7266">
                  <c:v>0</c:v>
                </c:pt>
                <c:pt idx="7267">
                  <c:v>0</c:v>
                </c:pt>
                <c:pt idx="7268">
                  <c:v>0</c:v>
                </c:pt>
                <c:pt idx="7269">
                  <c:v>0</c:v>
                </c:pt>
                <c:pt idx="7270">
                  <c:v>0</c:v>
                </c:pt>
                <c:pt idx="7271">
                  <c:v>0</c:v>
                </c:pt>
                <c:pt idx="7272">
                  <c:v>0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</c:v>
                </c:pt>
                <c:pt idx="7285">
                  <c:v>0</c:v>
                </c:pt>
                <c:pt idx="7286">
                  <c:v>0</c:v>
                </c:pt>
                <c:pt idx="7287">
                  <c:v>0</c:v>
                </c:pt>
                <c:pt idx="7288">
                  <c:v>0</c:v>
                </c:pt>
                <c:pt idx="7289">
                  <c:v>0</c:v>
                </c:pt>
                <c:pt idx="7290">
                  <c:v>0</c:v>
                </c:pt>
                <c:pt idx="7291">
                  <c:v>0</c:v>
                </c:pt>
                <c:pt idx="7292">
                  <c:v>0</c:v>
                </c:pt>
                <c:pt idx="7293">
                  <c:v>0</c:v>
                </c:pt>
                <c:pt idx="7294">
                  <c:v>0</c:v>
                </c:pt>
                <c:pt idx="7295">
                  <c:v>0</c:v>
                </c:pt>
                <c:pt idx="7296">
                  <c:v>0</c:v>
                </c:pt>
                <c:pt idx="7297">
                  <c:v>0</c:v>
                </c:pt>
                <c:pt idx="7298">
                  <c:v>0</c:v>
                </c:pt>
                <c:pt idx="7299">
                  <c:v>0</c:v>
                </c:pt>
                <c:pt idx="7300">
                  <c:v>0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</c:v>
                </c:pt>
                <c:pt idx="7315">
                  <c:v>0</c:v>
                </c:pt>
                <c:pt idx="7316">
                  <c:v>0</c:v>
                </c:pt>
                <c:pt idx="7317">
                  <c:v>0</c:v>
                </c:pt>
                <c:pt idx="7318">
                  <c:v>0</c:v>
                </c:pt>
                <c:pt idx="7319">
                  <c:v>0</c:v>
                </c:pt>
                <c:pt idx="7320">
                  <c:v>0</c:v>
                </c:pt>
                <c:pt idx="7321">
                  <c:v>0</c:v>
                </c:pt>
                <c:pt idx="7322">
                  <c:v>0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</c:v>
                </c:pt>
                <c:pt idx="7327">
                  <c:v>0</c:v>
                </c:pt>
                <c:pt idx="7328">
                  <c:v>0</c:v>
                </c:pt>
                <c:pt idx="7329">
                  <c:v>0</c:v>
                </c:pt>
                <c:pt idx="7330">
                  <c:v>0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</c:v>
                </c:pt>
                <c:pt idx="7336">
                  <c:v>0</c:v>
                </c:pt>
                <c:pt idx="7337">
                  <c:v>0</c:v>
                </c:pt>
                <c:pt idx="7338">
                  <c:v>0</c:v>
                </c:pt>
                <c:pt idx="7339">
                  <c:v>0</c:v>
                </c:pt>
                <c:pt idx="7340">
                  <c:v>0</c:v>
                </c:pt>
                <c:pt idx="7341">
                  <c:v>0</c:v>
                </c:pt>
                <c:pt idx="7342">
                  <c:v>0</c:v>
                </c:pt>
                <c:pt idx="7343">
                  <c:v>0</c:v>
                </c:pt>
                <c:pt idx="7344">
                  <c:v>0</c:v>
                </c:pt>
                <c:pt idx="7345">
                  <c:v>0</c:v>
                </c:pt>
                <c:pt idx="7346">
                  <c:v>0</c:v>
                </c:pt>
                <c:pt idx="7347">
                  <c:v>0</c:v>
                </c:pt>
                <c:pt idx="7348">
                  <c:v>0</c:v>
                </c:pt>
                <c:pt idx="7349">
                  <c:v>0</c:v>
                </c:pt>
                <c:pt idx="7350">
                  <c:v>0</c:v>
                </c:pt>
                <c:pt idx="7351">
                  <c:v>0</c:v>
                </c:pt>
                <c:pt idx="7352">
                  <c:v>0</c:v>
                </c:pt>
                <c:pt idx="7353">
                  <c:v>0</c:v>
                </c:pt>
                <c:pt idx="7354">
                  <c:v>0</c:v>
                </c:pt>
                <c:pt idx="7355">
                  <c:v>0</c:v>
                </c:pt>
                <c:pt idx="7356">
                  <c:v>0</c:v>
                </c:pt>
                <c:pt idx="7357">
                  <c:v>0</c:v>
                </c:pt>
                <c:pt idx="7358">
                  <c:v>0</c:v>
                </c:pt>
                <c:pt idx="7359">
                  <c:v>0</c:v>
                </c:pt>
                <c:pt idx="7360">
                  <c:v>0</c:v>
                </c:pt>
                <c:pt idx="7361">
                  <c:v>0</c:v>
                </c:pt>
                <c:pt idx="7362">
                  <c:v>0</c:v>
                </c:pt>
                <c:pt idx="7363">
                  <c:v>0</c:v>
                </c:pt>
                <c:pt idx="7364">
                  <c:v>0</c:v>
                </c:pt>
                <c:pt idx="7365">
                  <c:v>0</c:v>
                </c:pt>
                <c:pt idx="7366">
                  <c:v>0</c:v>
                </c:pt>
                <c:pt idx="7367">
                  <c:v>0</c:v>
                </c:pt>
                <c:pt idx="7368">
                  <c:v>0</c:v>
                </c:pt>
                <c:pt idx="7369">
                  <c:v>0</c:v>
                </c:pt>
                <c:pt idx="7370">
                  <c:v>0</c:v>
                </c:pt>
                <c:pt idx="7371">
                  <c:v>0</c:v>
                </c:pt>
                <c:pt idx="7372">
                  <c:v>0</c:v>
                </c:pt>
                <c:pt idx="7373">
                  <c:v>0</c:v>
                </c:pt>
                <c:pt idx="7374">
                  <c:v>0</c:v>
                </c:pt>
                <c:pt idx="7375">
                  <c:v>0</c:v>
                </c:pt>
                <c:pt idx="7376">
                  <c:v>0</c:v>
                </c:pt>
                <c:pt idx="7377">
                  <c:v>0</c:v>
                </c:pt>
                <c:pt idx="7378">
                  <c:v>0</c:v>
                </c:pt>
                <c:pt idx="7379">
                  <c:v>0</c:v>
                </c:pt>
                <c:pt idx="7380">
                  <c:v>0</c:v>
                </c:pt>
                <c:pt idx="7381">
                  <c:v>0</c:v>
                </c:pt>
                <c:pt idx="7382">
                  <c:v>0</c:v>
                </c:pt>
                <c:pt idx="7383">
                  <c:v>0</c:v>
                </c:pt>
                <c:pt idx="7384">
                  <c:v>0</c:v>
                </c:pt>
                <c:pt idx="7385">
                  <c:v>0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</c:v>
                </c:pt>
                <c:pt idx="7391">
                  <c:v>0</c:v>
                </c:pt>
                <c:pt idx="7392">
                  <c:v>0</c:v>
                </c:pt>
                <c:pt idx="7393">
                  <c:v>0</c:v>
                </c:pt>
                <c:pt idx="7394">
                  <c:v>0</c:v>
                </c:pt>
                <c:pt idx="7395">
                  <c:v>0</c:v>
                </c:pt>
                <c:pt idx="7396">
                  <c:v>0</c:v>
                </c:pt>
                <c:pt idx="7397">
                  <c:v>0</c:v>
                </c:pt>
                <c:pt idx="7398">
                  <c:v>0</c:v>
                </c:pt>
                <c:pt idx="7399">
                  <c:v>0</c:v>
                </c:pt>
                <c:pt idx="7400">
                  <c:v>0</c:v>
                </c:pt>
                <c:pt idx="7401">
                  <c:v>0</c:v>
                </c:pt>
                <c:pt idx="7402">
                  <c:v>0</c:v>
                </c:pt>
                <c:pt idx="7403">
                  <c:v>0</c:v>
                </c:pt>
                <c:pt idx="7404">
                  <c:v>0</c:v>
                </c:pt>
                <c:pt idx="7405">
                  <c:v>0</c:v>
                </c:pt>
                <c:pt idx="7406">
                  <c:v>0</c:v>
                </c:pt>
                <c:pt idx="7407">
                  <c:v>0</c:v>
                </c:pt>
                <c:pt idx="7408">
                  <c:v>0</c:v>
                </c:pt>
                <c:pt idx="7409">
                  <c:v>0</c:v>
                </c:pt>
                <c:pt idx="7410">
                  <c:v>0</c:v>
                </c:pt>
                <c:pt idx="7411">
                  <c:v>0</c:v>
                </c:pt>
                <c:pt idx="7412">
                  <c:v>0</c:v>
                </c:pt>
                <c:pt idx="7413">
                  <c:v>0</c:v>
                </c:pt>
                <c:pt idx="7414">
                  <c:v>0</c:v>
                </c:pt>
                <c:pt idx="7415">
                  <c:v>0</c:v>
                </c:pt>
                <c:pt idx="7416">
                  <c:v>0</c:v>
                </c:pt>
                <c:pt idx="7417">
                  <c:v>0</c:v>
                </c:pt>
                <c:pt idx="7418">
                  <c:v>0</c:v>
                </c:pt>
                <c:pt idx="7419">
                  <c:v>0</c:v>
                </c:pt>
                <c:pt idx="7420">
                  <c:v>0</c:v>
                </c:pt>
                <c:pt idx="7421">
                  <c:v>0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</c:v>
                </c:pt>
                <c:pt idx="7434">
                  <c:v>0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</c:v>
                </c:pt>
                <c:pt idx="7440">
                  <c:v>0</c:v>
                </c:pt>
                <c:pt idx="7441">
                  <c:v>0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</c:v>
                </c:pt>
                <c:pt idx="7447">
                  <c:v>0</c:v>
                </c:pt>
                <c:pt idx="7448">
                  <c:v>0</c:v>
                </c:pt>
                <c:pt idx="7449">
                  <c:v>0</c:v>
                </c:pt>
                <c:pt idx="7450">
                  <c:v>0</c:v>
                </c:pt>
                <c:pt idx="7451">
                  <c:v>0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</c:v>
                </c:pt>
                <c:pt idx="7465">
                  <c:v>0</c:v>
                </c:pt>
                <c:pt idx="7466">
                  <c:v>0</c:v>
                </c:pt>
                <c:pt idx="7467">
                  <c:v>0</c:v>
                </c:pt>
                <c:pt idx="7468">
                  <c:v>0</c:v>
                </c:pt>
                <c:pt idx="7469">
                  <c:v>0</c:v>
                </c:pt>
                <c:pt idx="7470">
                  <c:v>0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</c:v>
                </c:pt>
                <c:pt idx="7479">
                  <c:v>0</c:v>
                </c:pt>
                <c:pt idx="7480">
                  <c:v>0</c:v>
                </c:pt>
                <c:pt idx="7481">
                  <c:v>0</c:v>
                </c:pt>
                <c:pt idx="7482">
                  <c:v>0</c:v>
                </c:pt>
                <c:pt idx="7483">
                  <c:v>0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</c:v>
                </c:pt>
                <c:pt idx="7488">
                  <c:v>0</c:v>
                </c:pt>
                <c:pt idx="7489">
                  <c:v>0</c:v>
                </c:pt>
                <c:pt idx="7490">
                  <c:v>0</c:v>
                </c:pt>
                <c:pt idx="7491">
                  <c:v>0</c:v>
                </c:pt>
                <c:pt idx="7492">
                  <c:v>0</c:v>
                </c:pt>
                <c:pt idx="7493">
                  <c:v>0</c:v>
                </c:pt>
                <c:pt idx="7494">
                  <c:v>0</c:v>
                </c:pt>
                <c:pt idx="7495">
                  <c:v>0</c:v>
                </c:pt>
                <c:pt idx="7496">
                  <c:v>0</c:v>
                </c:pt>
                <c:pt idx="7497">
                  <c:v>0</c:v>
                </c:pt>
                <c:pt idx="7498">
                  <c:v>0</c:v>
                </c:pt>
                <c:pt idx="7499">
                  <c:v>0</c:v>
                </c:pt>
                <c:pt idx="7500">
                  <c:v>0</c:v>
                </c:pt>
                <c:pt idx="7501">
                  <c:v>0</c:v>
                </c:pt>
                <c:pt idx="7502">
                  <c:v>0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</c:v>
                </c:pt>
                <c:pt idx="7511">
                  <c:v>0</c:v>
                </c:pt>
                <c:pt idx="7512">
                  <c:v>0</c:v>
                </c:pt>
                <c:pt idx="7513">
                  <c:v>0</c:v>
                </c:pt>
                <c:pt idx="7514">
                  <c:v>0</c:v>
                </c:pt>
                <c:pt idx="7515">
                  <c:v>0</c:v>
                </c:pt>
                <c:pt idx="7516">
                  <c:v>0</c:v>
                </c:pt>
                <c:pt idx="7517">
                  <c:v>0</c:v>
                </c:pt>
                <c:pt idx="7518">
                  <c:v>0</c:v>
                </c:pt>
                <c:pt idx="7519">
                  <c:v>0</c:v>
                </c:pt>
                <c:pt idx="7520">
                  <c:v>0</c:v>
                </c:pt>
                <c:pt idx="7521">
                  <c:v>0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</c:v>
                </c:pt>
                <c:pt idx="7527">
                  <c:v>0</c:v>
                </c:pt>
                <c:pt idx="7528">
                  <c:v>0</c:v>
                </c:pt>
                <c:pt idx="7529">
                  <c:v>0</c:v>
                </c:pt>
                <c:pt idx="7530">
                  <c:v>0</c:v>
                </c:pt>
                <c:pt idx="7531">
                  <c:v>0</c:v>
                </c:pt>
                <c:pt idx="7532">
                  <c:v>0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</c:v>
                </c:pt>
                <c:pt idx="7543">
                  <c:v>0</c:v>
                </c:pt>
                <c:pt idx="7544">
                  <c:v>0</c:v>
                </c:pt>
                <c:pt idx="7545">
                  <c:v>0</c:v>
                </c:pt>
                <c:pt idx="7546">
                  <c:v>0</c:v>
                </c:pt>
                <c:pt idx="7547">
                  <c:v>0</c:v>
                </c:pt>
                <c:pt idx="7548">
                  <c:v>0</c:v>
                </c:pt>
                <c:pt idx="7549">
                  <c:v>0</c:v>
                </c:pt>
                <c:pt idx="7550">
                  <c:v>0</c:v>
                </c:pt>
                <c:pt idx="7551">
                  <c:v>0</c:v>
                </c:pt>
                <c:pt idx="7552">
                  <c:v>0</c:v>
                </c:pt>
                <c:pt idx="7553">
                  <c:v>0</c:v>
                </c:pt>
                <c:pt idx="7554">
                  <c:v>0</c:v>
                </c:pt>
                <c:pt idx="7555">
                  <c:v>0</c:v>
                </c:pt>
                <c:pt idx="7556">
                  <c:v>0</c:v>
                </c:pt>
                <c:pt idx="7557">
                  <c:v>0</c:v>
                </c:pt>
                <c:pt idx="7558">
                  <c:v>0</c:v>
                </c:pt>
                <c:pt idx="7559">
                  <c:v>0</c:v>
                </c:pt>
                <c:pt idx="7560">
                  <c:v>0</c:v>
                </c:pt>
                <c:pt idx="7561">
                  <c:v>0</c:v>
                </c:pt>
                <c:pt idx="7562">
                  <c:v>0</c:v>
                </c:pt>
                <c:pt idx="7563">
                  <c:v>0</c:v>
                </c:pt>
                <c:pt idx="7564">
                  <c:v>0</c:v>
                </c:pt>
                <c:pt idx="7565">
                  <c:v>0</c:v>
                </c:pt>
                <c:pt idx="7566">
                  <c:v>0</c:v>
                </c:pt>
                <c:pt idx="7567">
                  <c:v>0</c:v>
                </c:pt>
                <c:pt idx="7568">
                  <c:v>0</c:v>
                </c:pt>
                <c:pt idx="7569">
                  <c:v>0</c:v>
                </c:pt>
                <c:pt idx="7570">
                  <c:v>0</c:v>
                </c:pt>
                <c:pt idx="7571">
                  <c:v>0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</c:v>
                </c:pt>
                <c:pt idx="7578">
                  <c:v>0</c:v>
                </c:pt>
                <c:pt idx="7579">
                  <c:v>0</c:v>
                </c:pt>
                <c:pt idx="7580">
                  <c:v>0</c:v>
                </c:pt>
                <c:pt idx="7581">
                  <c:v>0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</c:v>
                </c:pt>
                <c:pt idx="7596">
                  <c:v>0</c:v>
                </c:pt>
                <c:pt idx="7597">
                  <c:v>0</c:v>
                </c:pt>
                <c:pt idx="7598">
                  <c:v>0</c:v>
                </c:pt>
                <c:pt idx="7599">
                  <c:v>0</c:v>
                </c:pt>
                <c:pt idx="7600">
                  <c:v>0</c:v>
                </c:pt>
                <c:pt idx="7601">
                  <c:v>0</c:v>
                </c:pt>
                <c:pt idx="7602">
                  <c:v>0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</c:v>
                </c:pt>
                <c:pt idx="7608">
                  <c:v>0</c:v>
                </c:pt>
                <c:pt idx="7609">
                  <c:v>0</c:v>
                </c:pt>
                <c:pt idx="7610">
                  <c:v>0</c:v>
                </c:pt>
                <c:pt idx="7611">
                  <c:v>0</c:v>
                </c:pt>
                <c:pt idx="7612">
                  <c:v>0</c:v>
                </c:pt>
                <c:pt idx="7613">
                  <c:v>0</c:v>
                </c:pt>
                <c:pt idx="7614">
                  <c:v>0</c:v>
                </c:pt>
                <c:pt idx="7615">
                  <c:v>0</c:v>
                </c:pt>
                <c:pt idx="7616">
                  <c:v>0</c:v>
                </c:pt>
                <c:pt idx="7617">
                  <c:v>0</c:v>
                </c:pt>
                <c:pt idx="7618">
                  <c:v>0</c:v>
                </c:pt>
                <c:pt idx="7619">
                  <c:v>0</c:v>
                </c:pt>
                <c:pt idx="7620">
                  <c:v>0</c:v>
                </c:pt>
                <c:pt idx="7621">
                  <c:v>0</c:v>
                </c:pt>
                <c:pt idx="7622">
                  <c:v>0</c:v>
                </c:pt>
                <c:pt idx="7623">
                  <c:v>0</c:v>
                </c:pt>
                <c:pt idx="7624">
                  <c:v>0</c:v>
                </c:pt>
                <c:pt idx="7625">
                  <c:v>0</c:v>
                </c:pt>
                <c:pt idx="7626">
                  <c:v>0</c:v>
                </c:pt>
                <c:pt idx="7627">
                  <c:v>0</c:v>
                </c:pt>
                <c:pt idx="7628">
                  <c:v>0</c:v>
                </c:pt>
                <c:pt idx="7629">
                  <c:v>0</c:v>
                </c:pt>
                <c:pt idx="7630">
                  <c:v>0</c:v>
                </c:pt>
                <c:pt idx="7631">
                  <c:v>0</c:v>
                </c:pt>
                <c:pt idx="7632">
                  <c:v>0</c:v>
                </c:pt>
                <c:pt idx="7633">
                  <c:v>0</c:v>
                </c:pt>
                <c:pt idx="7634">
                  <c:v>0</c:v>
                </c:pt>
                <c:pt idx="7635">
                  <c:v>0</c:v>
                </c:pt>
                <c:pt idx="7636">
                  <c:v>0</c:v>
                </c:pt>
                <c:pt idx="7637">
                  <c:v>0</c:v>
                </c:pt>
                <c:pt idx="7638">
                  <c:v>0</c:v>
                </c:pt>
                <c:pt idx="7639">
                  <c:v>0</c:v>
                </c:pt>
                <c:pt idx="7640">
                  <c:v>0</c:v>
                </c:pt>
                <c:pt idx="7641">
                  <c:v>0</c:v>
                </c:pt>
                <c:pt idx="7642">
                  <c:v>0</c:v>
                </c:pt>
                <c:pt idx="7643">
                  <c:v>0</c:v>
                </c:pt>
                <c:pt idx="7644">
                  <c:v>0</c:v>
                </c:pt>
                <c:pt idx="7645">
                  <c:v>0</c:v>
                </c:pt>
                <c:pt idx="7646">
                  <c:v>0</c:v>
                </c:pt>
                <c:pt idx="7647">
                  <c:v>0</c:v>
                </c:pt>
                <c:pt idx="7648">
                  <c:v>0</c:v>
                </c:pt>
                <c:pt idx="7649">
                  <c:v>0</c:v>
                </c:pt>
                <c:pt idx="7650">
                  <c:v>0</c:v>
                </c:pt>
                <c:pt idx="7651">
                  <c:v>0</c:v>
                </c:pt>
                <c:pt idx="7652">
                  <c:v>0</c:v>
                </c:pt>
                <c:pt idx="7653">
                  <c:v>0</c:v>
                </c:pt>
                <c:pt idx="7654">
                  <c:v>0</c:v>
                </c:pt>
                <c:pt idx="7655">
                  <c:v>0</c:v>
                </c:pt>
                <c:pt idx="7656">
                  <c:v>0</c:v>
                </c:pt>
                <c:pt idx="7657">
                  <c:v>0</c:v>
                </c:pt>
                <c:pt idx="7658">
                  <c:v>0</c:v>
                </c:pt>
                <c:pt idx="7659">
                  <c:v>0</c:v>
                </c:pt>
                <c:pt idx="7660">
                  <c:v>0</c:v>
                </c:pt>
                <c:pt idx="7661">
                  <c:v>0</c:v>
                </c:pt>
                <c:pt idx="7662">
                  <c:v>0</c:v>
                </c:pt>
                <c:pt idx="7663">
                  <c:v>0</c:v>
                </c:pt>
                <c:pt idx="7664">
                  <c:v>0</c:v>
                </c:pt>
                <c:pt idx="7665">
                  <c:v>0</c:v>
                </c:pt>
                <c:pt idx="7666">
                  <c:v>0</c:v>
                </c:pt>
                <c:pt idx="7667">
                  <c:v>0</c:v>
                </c:pt>
                <c:pt idx="7668">
                  <c:v>0</c:v>
                </c:pt>
                <c:pt idx="7669">
                  <c:v>0</c:v>
                </c:pt>
                <c:pt idx="7670">
                  <c:v>0</c:v>
                </c:pt>
                <c:pt idx="7671">
                  <c:v>0</c:v>
                </c:pt>
                <c:pt idx="7672">
                  <c:v>0</c:v>
                </c:pt>
                <c:pt idx="7673">
                  <c:v>0</c:v>
                </c:pt>
                <c:pt idx="7674">
                  <c:v>0</c:v>
                </c:pt>
                <c:pt idx="7675">
                  <c:v>0</c:v>
                </c:pt>
                <c:pt idx="7676">
                  <c:v>0</c:v>
                </c:pt>
                <c:pt idx="7677">
                  <c:v>0</c:v>
                </c:pt>
                <c:pt idx="7678">
                  <c:v>0</c:v>
                </c:pt>
                <c:pt idx="7679">
                  <c:v>0</c:v>
                </c:pt>
                <c:pt idx="7680">
                  <c:v>0</c:v>
                </c:pt>
                <c:pt idx="7681">
                  <c:v>0</c:v>
                </c:pt>
                <c:pt idx="7682">
                  <c:v>0</c:v>
                </c:pt>
                <c:pt idx="7683">
                  <c:v>0</c:v>
                </c:pt>
                <c:pt idx="7684">
                  <c:v>0</c:v>
                </c:pt>
                <c:pt idx="7685">
                  <c:v>0</c:v>
                </c:pt>
                <c:pt idx="7686">
                  <c:v>0</c:v>
                </c:pt>
                <c:pt idx="7687">
                  <c:v>0</c:v>
                </c:pt>
                <c:pt idx="7688">
                  <c:v>0</c:v>
                </c:pt>
                <c:pt idx="7689">
                  <c:v>0</c:v>
                </c:pt>
                <c:pt idx="7690">
                  <c:v>0</c:v>
                </c:pt>
                <c:pt idx="7691">
                  <c:v>0</c:v>
                </c:pt>
                <c:pt idx="7692">
                  <c:v>0</c:v>
                </c:pt>
                <c:pt idx="7693">
                  <c:v>0</c:v>
                </c:pt>
                <c:pt idx="7694">
                  <c:v>0</c:v>
                </c:pt>
                <c:pt idx="7695">
                  <c:v>0</c:v>
                </c:pt>
                <c:pt idx="7696">
                  <c:v>0</c:v>
                </c:pt>
                <c:pt idx="7697">
                  <c:v>0</c:v>
                </c:pt>
                <c:pt idx="7698">
                  <c:v>0</c:v>
                </c:pt>
                <c:pt idx="7699">
                  <c:v>0</c:v>
                </c:pt>
                <c:pt idx="7700">
                  <c:v>0</c:v>
                </c:pt>
                <c:pt idx="7701">
                  <c:v>0</c:v>
                </c:pt>
                <c:pt idx="7702">
                  <c:v>0</c:v>
                </c:pt>
                <c:pt idx="7703">
                  <c:v>0</c:v>
                </c:pt>
                <c:pt idx="7704">
                  <c:v>0</c:v>
                </c:pt>
                <c:pt idx="7705">
                  <c:v>0</c:v>
                </c:pt>
                <c:pt idx="7706">
                  <c:v>0</c:v>
                </c:pt>
                <c:pt idx="7707">
                  <c:v>0</c:v>
                </c:pt>
                <c:pt idx="7708">
                  <c:v>0</c:v>
                </c:pt>
                <c:pt idx="7709">
                  <c:v>0</c:v>
                </c:pt>
                <c:pt idx="7710">
                  <c:v>0</c:v>
                </c:pt>
                <c:pt idx="7711">
                  <c:v>0</c:v>
                </c:pt>
                <c:pt idx="7712">
                  <c:v>0</c:v>
                </c:pt>
                <c:pt idx="7713">
                  <c:v>0</c:v>
                </c:pt>
                <c:pt idx="7714">
                  <c:v>0</c:v>
                </c:pt>
                <c:pt idx="7715">
                  <c:v>0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</c:v>
                </c:pt>
                <c:pt idx="7722">
                  <c:v>0</c:v>
                </c:pt>
                <c:pt idx="7723">
                  <c:v>0</c:v>
                </c:pt>
                <c:pt idx="7724">
                  <c:v>0</c:v>
                </c:pt>
                <c:pt idx="7725">
                  <c:v>0</c:v>
                </c:pt>
                <c:pt idx="7726">
                  <c:v>0</c:v>
                </c:pt>
                <c:pt idx="7727">
                  <c:v>0</c:v>
                </c:pt>
                <c:pt idx="7728">
                  <c:v>0</c:v>
                </c:pt>
                <c:pt idx="7729">
                  <c:v>0</c:v>
                </c:pt>
                <c:pt idx="7730">
                  <c:v>0</c:v>
                </c:pt>
                <c:pt idx="7731">
                  <c:v>0</c:v>
                </c:pt>
                <c:pt idx="7732">
                  <c:v>0</c:v>
                </c:pt>
                <c:pt idx="7733">
                  <c:v>0</c:v>
                </c:pt>
                <c:pt idx="7734">
                  <c:v>0</c:v>
                </c:pt>
                <c:pt idx="7735">
                  <c:v>0</c:v>
                </c:pt>
                <c:pt idx="7736">
                  <c:v>0</c:v>
                </c:pt>
                <c:pt idx="7737">
                  <c:v>0</c:v>
                </c:pt>
                <c:pt idx="7738">
                  <c:v>0</c:v>
                </c:pt>
                <c:pt idx="7739">
                  <c:v>0</c:v>
                </c:pt>
                <c:pt idx="7740">
                  <c:v>0</c:v>
                </c:pt>
                <c:pt idx="7741">
                  <c:v>0</c:v>
                </c:pt>
                <c:pt idx="7742">
                  <c:v>0</c:v>
                </c:pt>
                <c:pt idx="7743">
                  <c:v>0</c:v>
                </c:pt>
                <c:pt idx="7744">
                  <c:v>0</c:v>
                </c:pt>
                <c:pt idx="7745">
                  <c:v>0</c:v>
                </c:pt>
                <c:pt idx="7746">
                  <c:v>0</c:v>
                </c:pt>
                <c:pt idx="7747">
                  <c:v>0</c:v>
                </c:pt>
                <c:pt idx="7748">
                  <c:v>0</c:v>
                </c:pt>
                <c:pt idx="7749">
                  <c:v>0</c:v>
                </c:pt>
                <c:pt idx="7750">
                  <c:v>0</c:v>
                </c:pt>
                <c:pt idx="7751">
                  <c:v>0</c:v>
                </c:pt>
                <c:pt idx="7752">
                  <c:v>0</c:v>
                </c:pt>
                <c:pt idx="7753">
                  <c:v>0</c:v>
                </c:pt>
                <c:pt idx="7754">
                  <c:v>0</c:v>
                </c:pt>
                <c:pt idx="7755">
                  <c:v>0</c:v>
                </c:pt>
                <c:pt idx="7756">
                  <c:v>0</c:v>
                </c:pt>
                <c:pt idx="7757">
                  <c:v>0</c:v>
                </c:pt>
                <c:pt idx="7758">
                  <c:v>0</c:v>
                </c:pt>
                <c:pt idx="7759">
                  <c:v>0</c:v>
                </c:pt>
                <c:pt idx="7760">
                  <c:v>0</c:v>
                </c:pt>
                <c:pt idx="7761">
                  <c:v>0</c:v>
                </c:pt>
                <c:pt idx="7762">
                  <c:v>0</c:v>
                </c:pt>
                <c:pt idx="7763">
                  <c:v>0</c:v>
                </c:pt>
                <c:pt idx="7764">
                  <c:v>0</c:v>
                </c:pt>
                <c:pt idx="7765">
                  <c:v>0</c:v>
                </c:pt>
                <c:pt idx="7766">
                  <c:v>0</c:v>
                </c:pt>
                <c:pt idx="7767">
                  <c:v>0</c:v>
                </c:pt>
                <c:pt idx="7768">
                  <c:v>0</c:v>
                </c:pt>
                <c:pt idx="7769">
                  <c:v>0</c:v>
                </c:pt>
                <c:pt idx="7770">
                  <c:v>0</c:v>
                </c:pt>
                <c:pt idx="7771">
                  <c:v>0</c:v>
                </c:pt>
                <c:pt idx="7772">
                  <c:v>0</c:v>
                </c:pt>
                <c:pt idx="7773">
                  <c:v>0</c:v>
                </c:pt>
                <c:pt idx="7774">
                  <c:v>0</c:v>
                </c:pt>
                <c:pt idx="7775">
                  <c:v>0</c:v>
                </c:pt>
                <c:pt idx="7776">
                  <c:v>0</c:v>
                </c:pt>
                <c:pt idx="7777">
                  <c:v>0</c:v>
                </c:pt>
                <c:pt idx="7778">
                  <c:v>0</c:v>
                </c:pt>
                <c:pt idx="7779">
                  <c:v>0</c:v>
                </c:pt>
                <c:pt idx="7780">
                  <c:v>0</c:v>
                </c:pt>
                <c:pt idx="7781">
                  <c:v>0</c:v>
                </c:pt>
                <c:pt idx="7782">
                  <c:v>0</c:v>
                </c:pt>
                <c:pt idx="7783">
                  <c:v>0</c:v>
                </c:pt>
                <c:pt idx="7784">
                  <c:v>0</c:v>
                </c:pt>
                <c:pt idx="7785">
                  <c:v>0</c:v>
                </c:pt>
                <c:pt idx="7786">
                  <c:v>0</c:v>
                </c:pt>
                <c:pt idx="7787">
                  <c:v>0</c:v>
                </c:pt>
                <c:pt idx="7788">
                  <c:v>0</c:v>
                </c:pt>
                <c:pt idx="7789">
                  <c:v>0</c:v>
                </c:pt>
                <c:pt idx="7790">
                  <c:v>0</c:v>
                </c:pt>
                <c:pt idx="7791">
                  <c:v>0</c:v>
                </c:pt>
                <c:pt idx="7792">
                  <c:v>0</c:v>
                </c:pt>
                <c:pt idx="7793">
                  <c:v>0</c:v>
                </c:pt>
                <c:pt idx="7794">
                  <c:v>0</c:v>
                </c:pt>
                <c:pt idx="7795">
                  <c:v>0</c:v>
                </c:pt>
                <c:pt idx="7796">
                  <c:v>0</c:v>
                </c:pt>
                <c:pt idx="7797">
                  <c:v>0</c:v>
                </c:pt>
                <c:pt idx="7798">
                  <c:v>0</c:v>
                </c:pt>
                <c:pt idx="7799">
                  <c:v>0</c:v>
                </c:pt>
                <c:pt idx="7800">
                  <c:v>0</c:v>
                </c:pt>
                <c:pt idx="7801">
                  <c:v>0</c:v>
                </c:pt>
                <c:pt idx="7802">
                  <c:v>0</c:v>
                </c:pt>
                <c:pt idx="7803">
                  <c:v>0</c:v>
                </c:pt>
                <c:pt idx="7804">
                  <c:v>0</c:v>
                </c:pt>
                <c:pt idx="7805">
                  <c:v>0</c:v>
                </c:pt>
                <c:pt idx="7806">
                  <c:v>0</c:v>
                </c:pt>
                <c:pt idx="7807">
                  <c:v>0</c:v>
                </c:pt>
                <c:pt idx="7808">
                  <c:v>0</c:v>
                </c:pt>
                <c:pt idx="7809">
                  <c:v>0</c:v>
                </c:pt>
                <c:pt idx="7810">
                  <c:v>0</c:v>
                </c:pt>
                <c:pt idx="7811">
                  <c:v>0</c:v>
                </c:pt>
                <c:pt idx="7812">
                  <c:v>0</c:v>
                </c:pt>
                <c:pt idx="7813">
                  <c:v>0</c:v>
                </c:pt>
                <c:pt idx="7814">
                  <c:v>0</c:v>
                </c:pt>
                <c:pt idx="7815">
                  <c:v>0</c:v>
                </c:pt>
                <c:pt idx="7816">
                  <c:v>0</c:v>
                </c:pt>
                <c:pt idx="7817">
                  <c:v>0</c:v>
                </c:pt>
                <c:pt idx="7818">
                  <c:v>0</c:v>
                </c:pt>
                <c:pt idx="7819">
                  <c:v>0</c:v>
                </c:pt>
                <c:pt idx="7820">
                  <c:v>0</c:v>
                </c:pt>
                <c:pt idx="7821">
                  <c:v>0</c:v>
                </c:pt>
                <c:pt idx="7822">
                  <c:v>0</c:v>
                </c:pt>
                <c:pt idx="7823">
                  <c:v>0</c:v>
                </c:pt>
                <c:pt idx="7824">
                  <c:v>0</c:v>
                </c:pt>
                <c:pt idx="7825">
                  <c:v>0</c:v>
                </c:pt>
                <c:pt idx="7826">
                  <c:v>0</c:v>
                </c:pt>
                <c:pt idx="7827">
                  <c:v>0</c:v>
                </c:pt>
                <c:pt idx="7828">
                  <c:v>0</c:v>
                </c:pt>
                <c:pt idx="7829">
                  <c:v>0</c:v>
                </c:pt>
                <c:pt idx="7830">
                  <c:v>0</c:v>
                </c:pt>
                <c:pt idx="7831">
                  <c:v>0</c:v>
                </c:pt>
                <c:pt idx="7832">
                  <c:v>0</c:v>
                </c:pt>
                <c:pt idx="7833">
                  <c:v>0</c:v>
                </c:pt>
                <c:pt idx="7834">
                  <c:v>0</c:v>
                </c:pt>
                <c:pt idx="7835">
                  <c:v>0</c:v>
                </c:pt>
                <c:pt idx="7836">
                  <c:v>0</c:v>
                </c:pt>
                <c:pt idx="7837">
                  <c:v>0</c:v>
                </c:pt>
                <c:pt idx="7838">
                  <c:v>0</c:v>
                </c:pt>
                <c:pt idx="7839">
                  <c:v>0</c:v>
                </c:pt>
                <c:pt idx="7840">
                  <c:v>0</c:v>
                </c:pt>
                <c:pt idx="7841">
                  <c:v>0</c:v>
                </c:pt>
                <c:pt idx="7842">
                  <c:v>0</c:v>
                </c:pt>
                <c:pt idx="7843">
                  <c:v>0</c:v>
                </c:pt>
                <c:pt idx="7844">
                  <c:v>0</c:v>
                </c:pt>
                <c:pt idx="7845">
                  <c:v>0</c:v>
                </c:pt>
                <c:pt idx="7846">
                  <c:v>0</c:v>
                </c:pt>
                <c:pt idx="7847">
                  <c:v>0</c:v>
                </c:pt>
                <c:pt idx="7848">
                  <c:v>0</c:v>
                </c:pt>
                <c:pt idx="7849">
                  <c:v>0</c:v>
                </c:pt>
                <c:pt idx="7850">
                  <c:v>0</c:v>
                </c:pt>
                <c:pt idx="7851">
                  <c:v>0</c:v>
                </c:pt>
                <c:pt idx="7852">
                  <c:v>0</c:v>
                </c:pt>
                <c:pt idx="7853">
                  <c:v>0</c:v>
                </c:pt>
                <c:pt idx="7854">
                  <c:v>0</c:v>
                </c:pt>
                <c:pt idx="7855">
                  <c:v>0</c:v>
                </c:pt>
                <c:pt idx="7856">
                  <c:v>0</c:v>
                </c:pt>
                <c:pt idx="7857">
                  <c:v>0</c:v>
                </c:pt>
                <c:pt idx="7858">
                  <c:v>0</c:v>
                </c:pt>
                <c:pt idx="7859">
                  <c:v>0</c:v>
                </c:pt>
                <c:pt idx="7860">
                  <c:v>0</c:v>
                </c:pt>
                <c:pt idx="7861">
                  <c:v>0</c:v>
                </c:pt>
                <c:pt idx="7862">
                  <c:v>0</c:v>
                </c:pt>
                <c:pt idx="7863">
                  <c:v>0</c:v>
                </c:pt>
                <c:pt idx="7864">
                  <c:v>0</c:v>
                </c:pt>
                <c:pt idx="7865">
                  <c:v>0</c:v>
                </c:pt>
                <c:pt idx="7866">
                  <c:v>0</c:v>
                </c:pt>
                <c:pt idx="7867">
                  <c:v>0</c:v>
                </c:pt>
                <c:pt idx="7868">
                  <c:v>0</c:v>
                </c:pt>
                <c:pt idx="7869">
                  <c:v>0</c:v>
                </c:pt>
                <c:pt idx="7870">
                  <c:v>0</c:v>
                </c:pt>
                <c:pt idx="7871">
                  <c:v>0</c:v>
                </c:pt>
                <c:pt idx="7872">
                  <c:v>0</c:v>
                </c:pt>
                <c:pt idx="7873">
                  <c:v>0</c:v>
                </c:pt>
                <c:pt idx="7874">
                  <c:v>0</c:v>
                </c:pt>
                <c:pt idx="7875">
                  <c:v>0</c:v>
                </c:pt>
                <c:pt idx="7876">
                  <c:v>0</c:v>
                </c:pt>
                <c:pt idx="7877">
                  <c:v>0</c:v>
                </c:pt>
                <c:pt idx="7878">
                  <c:v>0</c:v>
                </c:pt>
                <c:pt idx="7879">
                  <c:v>0</c:v>
                </c:pt>
                <c:pt idx="7880">
                  <c:v>0</c:v>
                </c:pt>
                <c:pt idx="7881">
                  <c:v>0</c:v>
                </c:pt>
                <c:pt idx="7882">
                  <c:v>0</c:v>
                </c:pt>
                <c:pt idx="7883">
                  <c:v>0</c:v>
                </c:pt>
                <c:pt idx="7884">
                  <c:v>0</c:v>
                </c:pt>
                <c:pt idx="7885">
                  <c:v>0</c:v>
                </c:pt>
                <c:pt idx="7886">
                  <c:v>0</c:v>
                </c:pt>
                <c:pt idx="7887">
                  <c:v>0</c:v>
                </c:pt>
                <c:pt idx="7888">
                  <c:v>0</c:v>
                </c:pt>
                <c:pt idx="7889">
                  <c:v>0</c:v>
                </c:pt>
                <c:pt idx="7890">
                  <c:v>0</c:v>
                </c:pt>
                <c:pt idx="7891">
                  <c:v>0</c:v>
                </c:pt>
                <c:pt idx="7892">
                  <c:v>0</c:v>
                </c:pt>
                <c:pt idx="7893">
                  <c:v>0</c:v>
                </c:pt>
                <c:pt idx="7894">
                  <c:v>0</c:v>
                </c:pt>
                <c:pt idx="7895">
                  <c:v>0</c:v>
                </c:pt>
                <c:pt idx="7896">
                  <c:v>0</c:v>
                </c:pt>
                <c:pt idx="7897">
                  <c:v>0</c:v>
                </c:pt>
                <c:pt idx="7898">
                  <c:v>0</c:v>
                </c:pt>
                <c:pt idx="7899">
                  <c:v>0</c:v>
                </c:pt>
                <c:pt idx="7900">
                  <c:v>0</c:v>
                </c:pt>
                <c:pt idx="7901">
                  <c:v>0</c:v>
                </c:pt>
                <c:pt idx="7902">
                  <c:v>0</c:v>
                </c:pt>
                <c:pt idx="7903">
                  <c:v>0</c:v>
                </c:pt>
                <c:pt idx="7904">
                  <c:v>0</c:v>
                </c:pt>
                <c:pt idx="7905">
                  <c:v>0</c:v>
                </c:pt>
                <c:pt idx="7906">
                  <c:v>0</c:v>
                </c:pt>
                <c:pt idx="7907">
                  <c:v>0</c:v>
                </c:pt>
                <c:pt idx="7908">
                  <c:v>0</c:v>
                </c:pt>
                <c:pt idx="7909">
                  <c:v>0</c:v>
                </c:pt>
                <c:pt idx="7910">
                  <c:v>0</c:v>
                </c:pt>
                <c:pt idx="7911">
                  <c:v>0</c:v>
                </c:pt>
                <c:pt idx="7912">
                  <c:v>0</c:v>
                </c:pt>
                <c:pt idx="7913">
                  <c:v>0</c:v>
                </c:pt>
                <c:pt idx="7914">
                  <c:v>0</c:v>
                </c:pt>
                <c:pt idx="7915">
                  <c:v>0</c:v>
                </c:pt>
                <c:pt idx="7916">
                  <c:v>0</c:v>
                </c:pt>
                <c:pt idx="7917">
                  <c:v>0</c:v>
                </c:pt>
                <c:pt idx="7918">
                  <c:v>0</c:v>
                </c:pt>
                <c:pt idx="7919">
                  <c:v>0</c:v>
                </c:pt>
                <c:pt idx="7920">
                  <c:v>0</c:v>
                </c:pt>
                <c:pt idx="7921">
                  <c:v>0</c:v>
                </c:pt>
                <c:pt idx="7922">
                  <c:v>0</c:v>
                </c:pt>
                <c:pt idx="7923">
                  <c:v>0</c:v>
                </c:pt>
                <c:pt idx="7924">
                  <c:v>0</c:v>
                </c:pt>
                <c:pt idx="7925">
                  <c:v>0</c:v>
                </c:pt>
                <c:pt idx="7926">
                  <c:v>0</c:v>
                </c:pt>
                <c:pt idx="7927">
                  <c:v>0</c:v>
                </c:pt>
                <c:pt idx="7928">
                  <c:v>0</c:v>
                </c:pt>
                <c:pt idx="7929">
                  <c:v>0</c:v>
                </c:pt>
                <c:pt idx="7930">
                  <c:v>0</c:v>
                </c:pt>
                <c:pt idx="7931">
                  <c:v>0</c:v>
                </c:pt>
                <c:pt idx="7932">
                  <c:v>0</c:v>
                </c:pt>
                <c:pt idx="7933">
                  <c:v>0</c:v>
                </c:pt>
                <c:pt idx="7934">
                  <c:v>0</c:v>
                </c:pt>
                <c:pt idx="7935">
                  <c:v>0</c:v>
                </c:pt>
                <c:pt idx="7936">
                  <c:v>0</c:v>
                </c:pt>
                <c:pt idx="7937">
                  <c:v>0</c:v>
                </c:pt>
                <c:pt idx="7938">
                  <c:v>0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</c:v>
                </c:pt>
                <c:pt idx="7944">
                  <c:v>0</c:v>
                </c:pt>
                <c:pt idx="7945">
                  <c:v>0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</c:v>
                </c:pt>
                <c:pt idx="7950">
                  <c:v>0</c:v>
                </c:pt>
                <c:pt idx="7951">
                  <c:v>0</c:v>
                </c:pt>
                <c:pt idx="7952">
                  <c:v>0</c:v>
                </c:pt>
                <c:pt idx="7953">
                  <c:v>0</c:v>
                </c:pt>
                <c:pt idx="7954">
                  <c:v>0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</c:v>
                </c:pt>
                <c:pt idx="7959">
                  <c:v>0</c:v>
                </c:pt>
                <c:pt idx="7960">
                  <c:v>0</c:v>
                </c:pt>
                <c:pt idx="7961">
                  <c:v>0</c:v>
                </c:pt>
                <c:pt idx="7962">
                  <c:v>0</c:v>
                </c:pt>
                <c:pt idx="7963">
                  <c:v>0</c:v>
                </c:pt>
                <c:pt idx="7964">
                  <c:v>0</c:v>
                </c:pt>
                <c:pt idx="7965">
                  <c:v>0</c:v>
                </c:pt>
                <c:pt idx="7966">
                  <c:v>0</c:v>
                </c:pt>
                <c:pt idx="7967">
                  <c:v>0</c:v>
                </c:pt>
                <c:pt idx="7968">
                  <c:v>0</c:v>
                </c:pt>
                <c:pt idx="7969">
                  <c:v>0</c:v>
                </c:pt>
                <c:pt idx="7970">
                  <c:v>0</c:v>
                </c:pt>
                <c:pt idx="7971">
                  <c:v>0</c:v>
                </c:pt>
                <c:pt idx="7972">
                  <c:v>0</c:v>
                </c:pt>
                <c:pt idx="7973">
                  <c:v>0</c:v>
                </c:pt>
                <c:pt idx="7974">
                  <c:v>0</c:v>
                </c:pt>
                <c:pt idx="7975">
                  <c:v>0</c:v>
                </c:pt>
                <c:pt idx="7976">
                  <c:v>0</c:v>
                </c:pt>
                <c:pt idx="7977">
                  <c:v>0</c:v>
                </c:pt>
                <c:pt idx="7978">
                  <c:v>0</c:v>
                </c:pt>
                <c:pt idx="7979">
                  <c:v>0</c:v>
                </c:pt>
                <c:pt idx="7980">
                  <c:v>0</c:v>
                </c:pt>
                <c:pt idx="7981">
                  <c:v>0</c:v>
                </c:pt>
                <c:pt idx="7982">
                  <c:v>0</c:v>
                </c:pt>
                <c:pt idx="7983">
                  <c:v>0</c:v>
                </c:pt>
                <c:pt idx="7984">
                  <c:v>0</c:v>
                </c:pt>
                <c:pt idx="7985">
                  <c:v>0</c:v>
                </c:pt>
                <c:pt idx="7986">
                  <c:v>0</c:v>
                </c:pt>
                <c:pt idx="7987">
                  <c:v>0</c:v>
                </c:pt>
                <c:pt idx="7988">
                  <c:v>0</c:v>
                </c:pt>
                <c:pt idx="7989">
                  <c:v>0</c:v>
                </c:pt>
                <c:pt idx="7990">
                  <c:v>0</c:v>
                </c:pt>
                <c:pt idx="7991">
                  <c:v>0</c:v>
                </c:pt>
                <c:pt idx="7992">
                  <c:v>0</c:v>
                </c:pt>
                <c:pt idx="7993">
                  <c:v>0</c:v>
                </c:pt>
                <c:pt idx="7994">
                  <c:v>0</c:v>
                </c:pt>
                <c:pt idx="7995">
                  <c:v>0</c:v>
                </c:pt>
                <c:pt idx="7996">
                  <c:v>0</c:v>
                </c:pt>
                <c:pt idx="7997">
                  <c:v>0</c:v>
                </c:pt>
                <c:pt idx="7998">
                  <c:v>0</c:v>
                </c:pt>
                <c:pt idx="7999">
                  <c:v>0</c:v>
                </c:pt>
                <c:pt idx="8000">
                  <c:v>0</c:v>
                </c:pt>
                <c:pt idx="8001">
                  <c:v>0</c:v>
                </c:pt>
                <c:pt idx="8002">
                  <c:v>0</c:v>
                </c:pt>
                <c:pt idx="8003">
                  <c:v>0</c:v>
                </c:pt>
                <c:pt idx="8004">
                  <c:v>0</c:v>
                </c:pt>
                <c:pt idx="8005">
                  <c:v>0</c:v>
                </c:pt>
                <c:pt idx="8006">
                  <c:v>0</c:v>
                </c:pt>
                <c:pt idx="8007">
                  <c:v>0</c:v>
                </c:pt>
                <c:pt idx="8008">
                  <c:v>0</c:v>
                </c:pt>
                <c:pt idx="8009">
                  <c:v>0</c:v>
                </c:pt>
                <c:pt idx="8010">
                  <c:v>0</c:v>
                </c:pt>
                <c:pt idx="8011">
                  <c:v>0</c:v>
                </c:pt>
                <c:pt idx="8012">
                  <c:v>0</c:v>
                </c:pt>
                <c:pt idx="8013">
                  <c:v>0</c:v>
                </c:pt>
                <c:pt idx="8014">
                  <c:v>0</c:v>
                </c:pt>
                <c:pt idx="8015">
                  <c:v>0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0</c:v>
                </c:pt>
                <c:pt idx="8020">
                  <c:v>0</c:v>
                </c:pt>
                <c:pt idx="8021">
                  <c:v>0</c:v>
                </c:pt>
                <c:pt idx="8022">
                  <c:v>0</c:v>
                </c:pt>
                <c:pt idx="8023">
                  <c:v>0</c:v>
                </c:pt>
                <c:pt idx="8024">
                  <c:v>0</c:v>
                </c:pt>
                <c:pt idx="8025">
                  <c:v>0</c:v>
                </c:pt>
                <c:pt idx="8026">
                  <c:v>0</c:v>
                </c:pt>
                <c:pt idx="8027">
                  <c:v>0</c:v>
                </c:pt>
                <c:pt idx="8028">
                  <c:v>0</c:v>
                </c:pt>
                <c:pt idx="8029">
                  <c:v>0</c:v>
                </c:pt>
                <c:pt idx="8030">
                  <c:v>0</c:v>
                </c:pt>
                <c:pt idx="8031">
                  <c:v>0</c:v>
                </c:pt>
                <c:pt idx="8032">
                  <c:v>0</c:v>
                </c:pt>
                <c:pt idx="8033">
                  <c:v>0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</c:v>
                </c:pt>
                <c:pt idx="8038">
                  <c:v>0</c:v>
                </c:pt>
                <c:pt idx="8039">
                  <c:v>0</c:v>
                </c:pt>
                <c:pt idx="8040">
                  <c:v>0</c:v>
                </c:pt>
                <c:pt idx="8041">
                  <c:v>0</c:v>
                </c:pt>
                <c:pt idx="8042">
                  <c:v>0</c:v>
                </c:pt>
                <c:pt idx="8043">
                  <c:v>0</c:v>
                </c:pt>
                <c:pt idx="8044">
                  <c:v>0</c:v>
                </c:pt>
                <c:pt idx="8045">
                  <c:v>0</c:v>
                </c:pt>
                <c:pt idx="8046">
                  <c:v>0</c:v>
                </c:pt>
                <c:pt idx="8047">
                  <c:v>0</c:v>
                </c:pt>
                <c:pt idx="8048">
                  <c:v>0</c:v>
                </c:pt>
                <c:pt idx="8049">
                  <c:v>0</c:v>
                </c:pt>
                <c:pt idx="8050">
                  <c:v>0</c:v>
                </c:pt>
                <c:pt idx="8051">
                  <c:v>0</c:v>
                </c:pt>
                <c:pt idx="8052">
                  <c:v>0</c:v>
                </c:pt>
                <c:pt idx="8053">
                  <c:v>0</c:v>
                </c:pt>
                <c:pt idx="8054">
                  <c:v>0</c:v>
                </c:pt>
                <c:pt idx="8055">
                  <c:v>0</c:v>
                </c:pt>
                <c:pt idx="8056">
                  <c:v>0</c:v>
                </c:pt>
                <c:pt idx="8057">
                  <c:v>0</c:v>
                </c:pt>
                <c:pt idx="8058">
                  <c:v>0</c:v>
                </c:pt>
                <c:pt idx="8059">
                  <c:v>0</c:v>
                </c:pt>
                <c:pt idx="8060">
                  <c:v>0</c:v>
                </c:pt>
                <c:pt idx="8061">
                  <c:v>0</c:v>
                </c:pt>
                <c:pt idx="8062">
                  <c:v>0</c:v>
                </c:pt>
                <c:pt idx="8063">
                  <c:v>0</c:v>
                </c:pt>
                <c:pt idx="8064">
                  <c:v>0</c:v>
                </c:pt>
                <c:pt idx="8065">
                  <c:v>0</c:v>
                </c:pt>
                <c:pt idx="8066">
                  <c:v>0</c:v>
                </c:pt>
                <c:pt idx="8067">
                  <c:v>0</c:v>
                </c:pt>
                <c:pt idx="8068">
                  <c:v>0</c:v>
                </c:pt>
                <c:pt idx="8069">
                  <c:v>0</c:v>
                </c:pt>
                <c:pt idx="8070">
                  <c:v>0</c:v>
                </c:pt>
                <c:pt idx="8071">
                  <c:v>0</c:v>
                </c:pt>
                <c:pt idx="8072">
                  <c:v>0</c:v>
                </c:pt>
                <c:pt idx="8073">
                  <c:v>0</c:v>
                </c:pt>
                <c:pt idx="8074">
                  <c:v>0</c:v>
                </c:pt>
                <c:pt idx="8075">
                  <c:v>0</c:v>
                </c:pt>
                <c:pt idx="8076">
                  <c:v>0</c:v>
                </c:pt>
                <c:pt idx="8077">
                  <c:v>0</c:v>
                </c:pt>
                <c:pt idx="8078">
                  <c:v>0</c:v>
                </c:pt>
                <c:pt idx="8079">
                  <c:v>0</c:v>
                </c:pt>
                <c:pt idx="8080">
                  <c:v>0</c:v>
                </c:pt>
                <c:pt idx="8081">
                  <c:v>0</c:v>
                </c:pt>
                <c:pt idx="8082">
                  <c:v>0</c:v>
                </c:pt>
                <c:pt idx="8083">
                  <c:v>0</c:v>
                </c:pt>
                <c:pt idx="8084">
                  <c:v>0</c:v>
                </c:pt>
                <c:pt idx="8085">
                  <c:v>0</c:v>
                </c:pt>
                <c:pt idx="8086">
                  <c:v>0</c:v>
                </c:pt>
                <c:pt idx="8087">
                  <c:v>0</c:v>
                </c:pt>
                <c:pt idx="8088">
                  <c:v>0</c:v>
                </c:pt>
                <c:pt idx="8089">
                  <c:v>0</c:v>
                </c:pt>
                <c:pt idx="8090">
                  <c:v>0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</c:v>
                </c:pt>
                <c:pt idx="8096">
                  <c:v>0</c:v>
                </c:pt>
                <c:pt idx="8097">
                  <c:v>0</c:v>
                </c:pt>
                <c:pt idx="8098">
                  <c:v>0</c:v>
                </c:pt>
                <c:pt idx="8099">
                  <c:v>0</c:v>
                </c:pt>
                <c:pt idx="8100">
                  <c:v>0</c:v>
                </c:pt>
                <c:pt idx="8101">
                  <c:v>0</c:v>
                </c:pt>
                <c:pt idx="8102">
                  <c:v>0</c:v>
                </c:pt>
                <c:pt idx="8103">
                  <c:v>0</c:v>
                </c:pt>
                <c:pt idx="8104">
                  <c:v>0</c:v>
                </c:pt>
                <c:pt idx="8105">
                  <c:v>0</c:v>
                </c:pt>
                <c:pt idx="8106">
                  <c:v>0</c:v>
                </c:pt>
                <c:pt idx="8107">
                  <c:v>0</c:v>
                </c:pt>
                <c:pt idx="8108">
                  <c:v>0</c:v>
                </c:pt>
                <c:pt idx="8109">
                  <c:v>0</c:v>
                </c:pt>
                <c:pt idx="8110">
                  <c:v>0</c:v>
                </c:pt>
                <c:pt idx="8111">
                  <c:v>0</c:v>
                </c:pt>
                <c:pt idx="8112">
                  <c:v>0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</c:v>
                </c:pt>
                <c:pt idx="8121">
                  <c:v>0</c:v>
                </c:pt>
                <c:pt idx="8122">
                  <c:v>0</c:v>
                </c:pt>
                <c:pt idx="8123">
                  <c:v>0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</c:v>
                </c:pt>
                <c:pt idx="8133">
                  <c:v>0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</c:v>
                </c:pt>
                <c:pt idx="8143">
                  <c:v>0</c:v>
                </c:pt>
                <c:pt idx="8144">
                  <c:v>0</c:v>
                </c:pt>
                <c:pt idx="8145">
                  <c:v>0</c:v>
                </c:pt>
                <c:pt idx="8146">
                  <c:v>0</c:v>
                </c:pt>
                <c:pt idx="8147">
                  <c:v>0</c:v>
                </c:pt>
                <c:pt idx="8148">
                  <c:v>0</c:v>
                </c:pt>
                <c:pt idx="8149">
                  <c:v>0</c:v>
                </c:pt>
                <c:pt idx="8150">
                  <c:v>0</c:v>
                </c:pt>
                <c:pt idx="8151">
                  <c:v>0</c:v>
                </c:pt>
                <c:pt idx="8152">
                  <c:v>0</c:v>
                </c:pt>
                <c:pt idx="8153">
                  <c:v>0</c:v>
                </c:pt>
                <c:pt idx="8154">
                  <c:v>0</c:v>
                </c:pt>
                <c:pt idx="8155">
                  <c:v>0</c:v>
                </c:pt>
                <c:pt idx="8156">
                  <c:v>0</c:v>
                </c:pt>
                <c:pt idx="8157">
                  <c:v>0</c:v>
                </c:pt>
                <c:pt idx="8158">
                  <c:v>0</c:v>
                </c:pt>
                <c:pt idx="8159">
                  <c:v>0</c:v>
                </c:pt>
                <c:pt idx="8160">
                  <c:v>0</c:v>
                </c:pt>
                <c:pt idx="8161">
                  <c:v>0</c:v>
                </c:pt>
                <c:pt idx="8162">
                  <c:v>0</c:v>
                </c:pt>
                <c:pt idx="8163">
                  <c:v>0</c:v>
                </c:pt>
                <c:pt idx="8164">
                  <c:v>0</c:v>
                </c:pt>
                <c:pt idx="8165">
                  <c:v>0</c:v>
                </c:pt>
                <c:pt idx="8166">
                  <c:v>0</c:v>
                </c:pt>
                <c:pt idx="8167">
                  <c:v>0</c:v>
                </c:pt>
                <c:pt idx="8168">
                  <c:v>0</c:v>
                </c:pt>
                <c:pt idx="8169">
                  <c:v>0</c:v>
                </c:pt>
                <c:pt idx="8170">
                  <c:v>0</c:v>
                </c:pt>
                <c:pt idx="8171">
                  <c:v>0</c:v>
                </c:pt>
                <c:pt idx="8172">
                  <c:v>0</c:v>
                </c:pt>
                <c:pt idx="8173">
                  <c:v>0</c:v>
                </c:pt>
                <c:pt idx="8174">
                  <c:v>0</c:v>
                </c:pt>
                <c:pt idx="8175">
                  <c:v>0</c:v>
                </c:pt>
                <c:pt idx="8176">
                  <c:v>0</c:v>
                </c:pt>
                <c:pt idx="8177">
                  <c:v>0</c:v>
                </c:pt>
                <c:pt idx="8178">
                  <c:v>0</c:v>
                </c:pt>
                <c:pt idx="8179">
                  <c:v>0</c:v>
                </c:pt>
                <c:pt idx="8180">
                  <c:v>0</c:v>
                </c:pt>
                <c:pt idx="8181">
                  <c:v>0</c:v>
                </c:pt>
                <c:pt idx="8182">
                  <c:v>0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</c:v>
                </c:pt>
                <c:pt idx="8189">
                  <c:v>0</c:v>
                </c:pt>
                <c:pt idx="8190">
                  <c:v>0</c:v>
                </c:pt>
                <c:pt idx="8191">
                  <c:v>0</c:v>
                </c:pt>
                <c:pt idx="8192">
                  <c:v>0</c:v>
                </c:pt>
                <c:pt idx="8193">
                  <c:v>0</c:v>
                </c:pt>
                <c:pt idx="8194">
                  <c:v>0</c:v>
                </c:pt>
                <c:pt idx="8195">
                  <c:v>0</c:v>
                </c:pt>
                <c:pt idx="8196">
                  <c:v>0</c:v>
                </c:pt>
                <c:pt idx="8197">
                  <c:v>0</c:v>
                </c:pt>
                <c:pt idx="8198">
                  <c:v>0</c:v>
                </c:pt>
                <c:pt idx="8199">
                  <c:v>0</c:v>
                </c:pt>
                <c:pt idx="8200">
                  <c:v>0</c:v>
                </c:pt>
                <c:pt idx="8201">
                  <c:v>0</c:v>
                </c:pt>
                <c:pt idx="8202">
                  <c:v>0</c:v>
                </c:pt>
                <c:pt idx="8203">
                  <c:v>0</c:v>
                </c:pt>
                <c:pt idx="8204">
                  <c:v>0</c:v>
                </c:pt>
                <c:pt idx="8205">
                  <c:v>0</c:v>
                </c:pt>
                <c:pt idx="8206">
                  <c:v>0</c:v>
                </c:pt>
                <c:pt idx="8207">
                  <c:v>0</c:v>
                </c:pt>
                <c:pt idx="8208">
                  <c:v>0</c:v>
                </c:pt>
                <c:pt idx="8209">
                  <c:v>0</c:v>
                </c:pt>
                <c:pt idx="8210">
                  <c:v>0</c:v>
                </c:pt>
                <c:pt idx="8211">
                  <c:v>0</c:v>
                </c:pt>
                <c:pt idx="8212">
                  <c:v>0</c:v>
                </c:pt>
                <c:pt idx="8213">
                  <c:v>0</c:v>
                </c:pt>
                <c:pt idx="8214">
                  <c:v>0</c:v>
                </c:pt>
                <c:pt idx="8215">
                  <c:v>0</c:v>
                </c:pt>
                <c:pt idx="8216">
                  <c:v>0</c:v>
                </c:pt>
                <c:pt idx="8217">
                  <c:v>0</c:v>
                </c:pt>
                <c:pt idx="8218">
                  <c:v>0</c:v>
                </c:pt>
                <c:pt idx="8219">
                  <c:v>0</c:v>
                </c:pt>
                <c:pt idx="8220">
                  <c:v>0</c:v>
                </c:pt>
                <c:pt idx="8221">
                  <c:v>0</c:v>
                </c:pt>
                <c:pt idx="8222">
                  <c:v>0</c:v>
                </c:pt>
                <c:pt idx="8223">
                  <c:v>0</c:v>
                </c:pt>
                <c:pt idx="8224">
                  <c:v>0</c:v>
                </c:pt>
                <c:pt idx="8225">
                  <c:v>0</c:v>
                </c:pt>
                <c:pt idx="8226">
                  <c:v>0</c:v>
                </c:pt>
                <c:pt idx="8227">
                  <c:v>0</c:v>
                </c:pt>
                <c:pt idx="8228">
                  <c:v>0</c:v>
                </c:pt>
                <c:pt idx="8229">
                  <c:v>0</c:v>
                </c:pt>
                <c:pt idx="8230">
                  <c:v>0</c:v>
                </c:pt>
                <c:pt idx="8231">
                  <c:v>0</c:v>
                </c:pt>
                <c:pt idx="8232">
                  <c:v>0</c:v>
                </c:pt>
                <c:pt idx="8233">
                  <c:v>0</c:v>
                </c:pt>
                <c:pt idx="8234">
                  <c:v>0</c:v>
                </c:pt>
                <c:pt idx="8235">
                  <c:v>0</c:v>
                </c:pt>
                <c:pt idx="8236">
                  <c:v>0</c:v>
                </c:pt>
                <c:pt idx="8237">
                  <c:v>0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</c:v>
                </c:pt>
                <c:pt idx="8243">
                  <c:v>0</c:v>
                </c:pt>
                <c:pt idx="8244">
                  <c:v>0</c:v>
                </c:pt>
                <c:pt idx="8245">
                  <c:v>0</c:v>
                </c:pt>
                <c:pt idx="8246">
                  <c:v>0</c:v>
                </c:pt>
                <c:pt idx="8247">
                  <c:v>0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</c:v>
                </c:pt>
                <c:pt idx="8252">
                  <c:v>0</c:v>
                </c:pt>
                <c:pt idx="8253">
                  <c:v>0</c:v>
                </c:pt>
                <c:pt idx="8254">
                  <c:v>0</c:v>
                </c:pt>
                <c:pt idx="8255">
                  <c:v>0</c:v>
                </c:pt>
                <c:pt idx="8256">
                  <c:v>0</c:v>
                </c:pt>
                <c:pt idx="8257">
                  <c:v>0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</c:v>
                </c:pt>
                <c:pt idx="8264">
                  <c:v>0</c:v>
                </c:pt>
                <c:pt idx="8265">
                  <c:v>0</c:v>
                </c:pt>
                <c:pt idx="8266">
                  <c:v>0</c:v>
                </c:pt>
                <c:pt idx="8267">
                  <c:v>0</c:v>
                </c:pt>
                <c:pt idx="8268">
                  <c:v>0</c:v>
                </c:pt>
                <c:pt idx="8269">
                  <c:v>0</c:v>
                </c:pt>
                <c:pt idx="8270">
                  <c:v>0</c:v>
                </c:pt>
                <c:pt idx="8271">
                  <c:v>0</c:v>
                </c:pt>
                <c:pt idx="8272">
                  <c:v>0</c:v>
                </c:pt>
                <c:pt idx="8273">
                  <c:v>0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</c:v>
                </c:pt>
                <c:pt idx="8282">
                  <c:v>0</c:v>
                </c:pt>
                <c:pt idx="8283">
                  <c:v>0</c:v>
                </c:pt>
                <c:pt idx="8284">
                  <c:v>0</c:v>
                </c:pt>
                <c:pt idx="8285">
                  <c:v>0</c:v>
                </c:pt>
                <c:pt idx="8286">
                  <c:v>0</c:v>
                </c:pt>
                <c:pt idx="8287">
                  <c:v>0</c:v>
                </c:pt>
                <c:pt idx="8288">
                  <c:v>0</c:v>
                </c:pt>
                <c:pt idx="8289">
                  <c:v>0</c:v>
                </c:pt>
                <c:pt idx="8290">
                  <c:v>0</c:v>
                </c:pt>
                <c:pt idx="8291">
                  <c:v>0</c:v>
                </c:pt>
                <c:pt idx="8292">
                  <c:v>0</c:v>
                </c:pt>
                <c:pt idx="8293">
                  <c:v>0</c:v>
                </c:pt>
                <c:pt idx="8294">
                  <c:v>0</c:v>
                </c:pt>
                <c:pt idx="8295">
                  <c:v>0</c:v>
                </c:pt>
                <c:pt idx="8296">
                  <c:v>0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</c:v>
                </c:pt>
                <c:pt idx="8307">
                  <c:v>0</c:v>
                </c:pt>
                <c:pt idx="8308">
                  <c:v>0</c:v>
                </c:pt>
                <c:pt idx="8309">
                  <c:v>0</c:v>
                </c:pt>
                <c:pt idx="8310">
                  <c:v>0</c:v>
                </c:pt>
                <c:pt idx="8311">
                  <c:v>0</c:v>
                </c:pt>
                <c:pt idx="8312">
                  <c:v>0</c:v>
                </c:pt>
                <c:pt idx="8313">
                  <c:v>0</c:v>
                </c:pt>
                <c:pt idx="8314">
                  <c:v>0</c:v>
                </c:pt>
                <c:pt idx="8315">
                  <c:v>0</c:v>
                </c:pt>
                <c:pt idx="8316">
                  <c:v>0</c:v>
                </c:pt>
                <c:pt idx="8317">
                  <c:v>0</c:v>
                </c:pt>
                <c:pt idx="8318">
                  <c:v>0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</c:v>
                </c:pt>
                <c:pt idx="8328">
                  <c:v>0</c:v>
                </c:pt>
                <c:pt idx="8329">
                  <c:v>0</c:v>
                </c:pt>
                <c:pt idx="8330">
                  <c:v>0</c:v>
                </c:pt>
                <c:pt idx="8331">
                  <c:v>0</c:v>
                </c:pt>
                <c:pt idx="8332">
                  <c:v>0</c:v>
                </c:pt>
                <c:pt idx="8333">
                  <c:v>0</c:v>
                </c:pt>
                <c:pt idx="8334">
                  <c:v>0</c:v>
                </c:pt>
                <c:pt idx="8335">
                  <c:v>0</c:v>
                </c:pt>
                <c:pt idx="8336">
                  <c:v>0</c:v>
                </c:pt>
                <c:pt idx="8337">
                  <c:v>0</c:v>
                </c:pt>
                <c:pt idx="8338">
                  <c:v>0</c:v>
                </c:pt>
                <c:pt idx="8339">
                  <c:v>0</c:v>
                </c:pt>
                <c:pt idx="8340">
                  <c:v>0</c:v>
                </c:pt>
                <c:pt idx="8341">
                  <c:v>0</c:v>
                </c:pt>
                <c:pt idx="8342">
                  <c:v>0</c:v>
                </c:pt>
                <c:pt idx="8343">
                  <c:v>0</c:v>
                </c:pt>
                <c:pt idx="8344">
                  <c:v>0</c:v>
                </c:pt>
                <c:pt idx="8345">
                  <c:v>0</c:v>
                </c:pt>
                <c:pt idx="8346">
                  <c:v>0</c:v>
                </c:pt>
                <c:pt idx="8347">
                  <c:v>0</c:v>
                </c:pt>
                <c:pt idx="8348">
                  <c:v>0</c:v>
                </c:pt>
                <c:pt idx="8349">
                  <c:v>0</c:v>
                </c:pt>
                <c:pt idx="8350">
                  <c:v>0</c:v>
                </c:pt>
                <c:pt idx="8351">
                  <c:v>0</c:v>
                </c:pt>
                <c:pt idx="8352">
                  <c:v>0</c:v>
                </c:pt>
                <c:pt idx="8353">
                  <c:v>0</c:v>
                </c:pt>
                <c:pt idx="8354">
                  <c:v>0</c:v>
                </c:pt>
                <c:pt idx="8355">
                  <c:v>0</c:v>
                </c:pt>
                <c:pt idx="8356">
                  <c:v>0</c:v>
                </c:pt>
                <c:pt idx="8357">
                  <c:v>0</c:v>
                </c:pt>
                <c:pt idx="8358">
                  <c:v>0</c:v>
                </c:pt>
                <c:pt idx="8359">
                  <c:v>0</c:v>
                </c:pt>
                <c:pt idx="8360">
                  <c:v>0</c:v>
                </c:pt>
                <c:pt idx="8361">
                  <c:v>0</c:v>
                </c:pt>
                <c:pt idx="8362">
                  <c:v>0</c:v>
                </c:pt>
                <c:pt idx="8363">
                  <c:v>0</c:v>
                </c:pt>
                <c:pt idx="8364">
                  <c:v>0</c:v>
                </c:pt>
                <c:pt idx="8365">
                  <c:v>0</c:v>
                </c:pt>
                <c:pt idx="8366">
                  <c:v>0</c:v>
                </c:pt>
                <c:pt idx="8367">
                  <c:v>0</c:v>
                </c:pt>
                <c:pt idx="8368">
                  <c:v>0</c:v>
                </c:pt>
                <c:pt idx="8369">
                  <c:v>0</c:v>
                </c:pt>
                <c:pt idx="8370">
                  <c:v>0</c:v>
                </c:pt>
                <c:pt idx="8371">
                  <c:v>0</c:v>
                </c:pt>
                <c:pt idx="8372">
                  <c:v>0</c:v>
                </c:pt>
                <c:pt idx="8373">
                  <c:v>0</c:v>
                </c:pt>
                <c:pt idx="8374">
                  <c:v>0</c:v>
                </c:pt>
                <c:pt idx="8375">
                  <c:v>0</c:v>
                </c:pt>
                <c:pt idx="8376">
                  <c:v>0</c:v>
                </c:pt>
                <c:pt idx="8377">
                  <c:v>0</c:v>
                </c:pt>
                <c:pt idx="8378">
                  <c:v>0</c:v>
                </c:pt>
                <c:pt idx="8379">
                  <c:v>0</c:v>
                </c:pt>
                <c:pt idx="8380">
                  <c:v>0</c:v>
                </c:pt>
                <c:pt idx="8381">
                  <c:v>0</c:v>
                </c:pt>
                <c:pt idx="8382">
                  <c:v>0</c:v>
                </c:pt>
                <c:pt idx="8383">
                  <c:v>0</c:v>
                </c:pt>
                <c:pt idx="8384">
                  <c:v>0</c:v>
                </c:pt>
                <c:pt idx="8385">
                  <c:v>0</c:v>
                </c:pt>
                <c:pt idx="8386">
                  <c:v>0</c:v>
                </c:pt>
                <c:pt idx="8387">
                  <c:v>0</c:v>
                </c:pt>
                <c:pt idx="8388">
                  <c:v>0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</c:v>
                </c:pt>
                <c:pt idx="8393">
                  <c:v>0</c:v>
                </c:pt>
                <c:pt idx="8394">
                  <c:v>0</c:v>
                </c:pt>
                <c:pt idx="8395">
                  <c:v>0</c:v>
                </c:pt>
                <c:pt idx="8396">
                  <c:v>0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</c:v>
                </c:pt>
                <c:pt idx="8404">
                  <c:v>0</c:v>
                </c:pt>
                <c:pt idx="8405">
                  <c:v>0</c:v>
                </c:pt>
                <c:pt idx="8406">
                  <c:v>0</c:v>
                </c:pt>
                <c:pt idx="8407">
                  <c:v>0</c:v>
                </c:pt>
                <c:pt idx="8408">
                  <c:v>0</c:v>
                </c:pt>
                <c:pt idx="8409">
                  <c:v>0</c:v>
                </c:pt>
                <c:pt idx="8410">
                  <c:v>0</c:v>
                </c:pt>
                <c:pt idx="8411">
                  <c:v>0</c:v>
                </c:pt>
                <c:pt idx="8412">
                  <c:v>0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</c:v>
                </c:pt>
                <c:pt idx="8417">
                  <c:v>0</c:v>
                </c:pt>
                <c:pt idx="8418">
                  <c:v>0</c:v>
                </c:pt>
                <c:pt idx="8419">
                  <c:v>0</c:v>
                </c:pt>
                <c:pt idx="8420">
                  <c:v>0</c:v>
                </c:pt>
                <c:pt idx="8421">
                  <c:v>0</c:v>
                </c:pt>
                <c:pt idx="8422">
                  <c:v>0</c:v>
                </c:pt>
                <c:pt idx="8423">
                  <c:v>0</c:v>
                </c:pt>
                <c:pt idx="8424">
                  <c:v>0</c:v>
                </c:pt>
                <c:pt idx="8425">
                  <c:v>0</c:v>
                </c:pt>
                <c:pt idx="8426">
                  <c:v>0</c:v>
                </c:pt>
                <c:pt idx="8427">
                  <c:v>0</c:v>
                </c:pt>
                <c:pt idx="8428">
                  <c:v>0</c:v>
                </c:pt>
                <c:pt idx="8429">
                  <c:v>0</c:v>
                </c:pt>
                <c:pt idx="8430">
                  <c:v>0</c:v>
                </c:pt>
                <c:pt idx="8431">
                  <c:v>0</c:v>
                </c:pt>
                <c:pt idx="8432">
                  <c:v>0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</c:v>
                </c:pt>
                <c:pt idx="8438">
                  <c:v>0</c:v>
                </c:pt>
                <c:pt idx="8439">
                  <c:v>0</c:v>
                </c:pt>
                <c:pt idx="8440">
                  <c:v>0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</c:v>
                </c:pt>
                <c:pt idx="8446">
                  <c:v>0</c:v>
                </c:pt>
                <c:pt idx="8447">
                  <c:v>0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0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</c:v>
                </c:pt>
                <c:pt idx="8463">
                  <c:v>0</c:v>
                </c:pt>
                <c:pt idx="8464">
                  <c:v>0</c:v>
                </c:pt>
                <c:pt idx="8465">
                  <c:v>0</c:v>
                </c:pt>
                <c:pt idx="8466">
                  <c:v>0</c:v>
                </c:pt>
                <c:pt idx="8467">
                  <c:v>0</c:v>
                </c:pt>
                <c:pt idx="8468">
                  <c:v>0</c:v>
                </c:pt>
                <c:pt idx="8469">
                  <c:v>0</c:v>
                </c:pt>
                <c:pt idx="8470">
                  <c:v>0</c:v>
                </c:pt>
                <c:pt idx="8471">
                  <c:v>0</c:v>
                </c:pt>
                <c:pt idx="8472">
                  <c:v>0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</c:v>
                </c:pt>
                <c:pt idx="8482">
                  <c:v>0</c:v>
                </c:pt>
                <c:pt idx="8483">
                  <c:v>0</c:v>
                </c:pt>
                <c:pt idx="8484">
                  <c:v>0</c:v>
                </c:pt>
                <c:pt idx="8485">
                  <c:v>0</c:v>
                </c:pt>
                <c:pt idx="8486">
                  <c:v>0</c:v>
                </c:pt>
                <c:pt idx="8487">
                  <c:v>0</c:v>
                </c:pt>
                <c:pt idx="8488">
                  <c:v>0</c:v>
                </c:pt>
                <c:pt idx="8489">
                  <c:v>0</c:v>
                </c:pt>
                <c:pt idx="8490">
                  <c:v>0</c:v>
                </c:pt>
                <c:pt idx="8491">
                  <c:v>0</c:v>
                </c:pt>
                <c:pt idx="8492">
                  <c:v>0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</c:v>
                </c:pt>
                <c:pt idx="8505">
                  <c:v>0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</c:v>
                </c:pt>
                <c:pt idx="8519">
                  <c:v>0</c:v>
                </c:pt>
                <c:pt idx="8520">
                  <c:v>0</c:v>
                </c:pt>
                <c:pt idx="8521">
                  <c:v>0</c:v>
                </c:pt>
                <c:pt idx="8522">
                  <c:v>0</c:v>
                </c:pt>
                <c:pt idx="8523">
                  <c:v>0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</c:v>
                </c:pt>
                <c:pt idx="8528">
                  <c:v>0</c:v>
                </c:pt>
                <c:pt idx="8529">
                  <c:v>0</c:v>
                </c:pt>
                <c:pt idx="8530">
                  <c:v>0</c:v>
                </c:pt>
                <c:pt idx="8531">
                  <c:v>0</c:v>
                </c:pt>
                <c:pt idx="8532">
                  <c:v>0</c:v>
                </c:pt>
                <c:pt idx="8533">
                  <c:v>0</c:v>
                </c:pt>
                <c:pt idx="8534">
                  <c:v>0</c:v>
                </c:pt>
                <c:pt idx="8535">
                  <c:v>0</c:v>
                </c:pt>
                <c:pt idx="8536">
                  <c:v>0</c:v>
                </c:pt>
                <c:pt idx="8537">
                  <c:v>0</c:v>
                </c:pt>
                <c:pt idx="8538">
                  <c:v>0</c:v>
                </c:pt>
                <c:pt idx="8539">
                  <c:v>0</c:v>
                </c:pt>
                <c:pt idx="8540">
                  <c:v>0</c:v>
                </c:pt>
                <c:pt idx="8541">
                  <c:v>0</c:v>
                </c:pt>
                <c:pt idx="8542">
                  <c:v>0</c:v>
                </c:pt>
                <c:pt idx="8543">
                  <c:v>0</c:v>
                </c:pt>
                <c:pt idx="8544">
                  <c:v>0</c:v>
                </c:pt>
                <c:pt idx="8545">
                  <c:v>0</c:v>
                </c:pt>
                <c:pt idx="8546">
                  <c:v>0</c:v>
                </c:pt>
                <c:pt idx="8547">
                  <c:v>0</c:v>
                </c:pt>
                <c:pt idx="8548">
                  <c:v>0</c:v>
                </c:pt>
                <c:pt idx="8549">
                  <c:v>0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0</c:v>
                </c:pt>
                <c:pt idx="8555">
                  <c:v>0</c:v>
                </c:pt>
                <c:pt idx="8556">
                  <c:v>0</c:v>
                </c:pt>
                <c:pt idx="8557">
                  <c:v>0</c:v>
                </c:pt>
                <c:pt idx="8558">
                  <c:v>0</c:v>
                </c:pt>
                <c:pt idx="8559">
                  <c:v>0</c:v>
                </c:pt>
                <c:pt idx="8560">
                  <c:v>0</c:v>
                </c:pt>
                <c:pt idx="8561">
                  <c:v>0</c:v>
                </c:pt>
                <c:pt idx="8562">
                  <c:v>0</c:v>
                </c:pt>
                <c:pt idx="8563">
                  <c:v>0</c:v>
                </c:pt>
                <c:pt idx="8564">
                  <c:v>0</c:v>
                </c:pt>
                <c:pt idx="8565">
                  <c:v>0</c:v>
                </c:pt>
                <c:pt idx="8566">
                  <c:v>0</c:v>
                </c:pt>
                <c:pt idx="8567">
                  <c:v>0</c:v>
                </c:pt>
                <c:pt idx="8568">
                  <c:v>0</c:v>
                </c:pt>
                <c:pt idx="8569">
                  <c:v>0</c:v>
                </c:pt>
                <c:pt idx="8570">
                  <c:v>0</c:v>
                </c:pt>
                <c:pt idx="8571">
                  <c:v>0</c:v>
                </c:pt>
                <c:pt idx="8572">
                  <c:v>0</c:v>
                </c:pt>
                <c:pt idx="8573">
                  <c:v>0</c:v>
                </c:pt>
                <c:pt idx="8574">
                  <c:v>0</c:v>
                </c:pt>
                <c:pt idx="8575">
                  <c:v>0</c:v>
                </c:pt>
                <c:pt idx="8576">
                  <c:v>0</c:v>
                </c:pt>
                <c:pt idx="8577">
                  <c:v>0</c:v>
                </c:pt>
                <c:pt idx="8578">
                  <c:v>0</c:v>
                </c:pt>
                <c:pt idx="8579">
                  <c:v>0</c:v>
                </c:pt>
                <c:pt idx="8580">
                  <c:v>0</c:v>
                </c:pt>
                <c:pt idx="8581">
                  <c:v>0</c:v>
                </c:pt>
                <c:pt idx="8582">
                  <c:v>0</c:v>
                </c:pt>
                <c:pt idx="8583">
                  <c:v>0</c:v>
                </c:pt>
                <c:pt idx="8584">
                  <c:v>0</c:v>
                </c:pt>
                <c:pt idx="8585">
                  <c:v>0</c:v>
                </c:pt>
                <c:pt idx="8586">
                  <c:v>0</c:v>
                </c:pt>
                <c:pt idx="8587">
                  <c:v>0</c:v>
                </c:pt>
                <c:pt idx="8588">
                  <c:v>0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</c:v>
                </c:pt>
                <c:pt idx="8594">
                  <c:v>0</c:v>
                </c:pt>
                <c:pt idx="8595">
                  <c:v>0</c:v>
                </c:pt>
                <c:pt idx="8596">
                  <c:v>0</c:v>
                </c:pt>
                <c:pt idx="8597">
                  <c:v>0</c:v>
                </c:pt>
                <c:pt idx="8598">
                  <c:v>0</c:v>
                </c:pt>
                <c:pt idx="8599">
                  <c:v>0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</c:v>
                </c:pt>
                <c:pt idx="8608">
                  <c:v>0</c:v>
                </c:pt>
                <c:pt idx="8609">
                  <c:v>0</c:v>
                </c:pt>
                <c:pt idx="8610">
                  <c:v>0</c:v>
                </c:pt>
                <c:pt idx="8611">
                  <c:v>0</c:v>
                </c:pt>
                <c:pt idx="8612">
                  <c:v>0</c:v>
                </c:pt>
                <c:pt idx="8613">
                  <c:v>0</c:v>
                </c:pt>
                <c:pt idx="8614">
                  <c:v>0</c:v>
                </c:pt>
                <c:pt idx="8615">
                  <c:v>0</c:v>
                </c:pt>
                <c:pt idx="8616">
                  <c:v>0</c:v>
                </c:pt>
                <c:pt idx="8617">
                  <c:v>0</c:v>
                </c:pt>
                <c:pt idx="8618">
                  <c:v>0</c:v>
                </c:pt>
                <c:pt idx="8619">
                  <c:v>0</c:v>
                </c:pt>
                <c:pt idx="8620">
                  <c:v>0</c:v>
                </c:pt>
                <c:pt idx="8621">
                  <c:v>0</c:v>
                </c:pt>
                <c:pt idx="8622">
                  <c:v>0</c:v>
                </c:pt>
                <c:pt idx="8623">
                  <c:v>0</c:v>
                </c:pt>
                <c:pt idx="8624">
                  <c:v>0</c:v>
                </c:pt>
                <c:pt idx="8625">
                  <c:v>0</c:v>
                </c:pt>
                <c:pt idx="8626">
                  <c:v>0</c:v>
                </c:pt>
                <c:pt idx="8627">
                  <c:v>0</c:v>
                </c:pt>
                <c:pt idx="8628">
                  <c:v>0</c:v>
                </c:pt>
                <c:pt idx="8629">
                  <c:v>0</c:v>
                </c:pt>
                <c:pt idx="8630">
                  <c:v>0</c:v>
                </c:pt>
                <c:pt idx="8631">
                  <c:v>0</c:v>
                </c:pt>
                <c:pt idx="8632">
                  <c:v>0</c:v>
                </c:pt>
                <c:pt idx="8633">
                  <c:v>0</c:v>
                </c:pt>
                <c:pt idx="8634">
                  <c:v>0</c:v>
                </c:pt>
                <c:pt idx="8635">
                  <c:v>0</c:v>
                </c:pt>
                <c:pt idx="8636">
                  <c:v>0</c:v>
                </c:pt>
                <c:pt idx="8637">
                  <c:v>0</c:v>
                </c:pt>
                <c:pt idx="8638">
                  <c:v>0</c:v>
                </c:pt>
                <c:pt idx="8639">
                  <c:v>0</c:v>
                </c:pt>
                <c:pt idx="8640">
                  <c:v>0</c:v>
                </c:pt>
                <c:pt idx="8641">
                  <c:v>0</c:v>
                </c:pt>
                <c:pt idx="8642">
                  <c:v>0</c:v>
                </c:pt>
                <c:pt idx="8643">
                  <c:v>0</c:v>
                </c:pt>
                <c:pt idx="8644">
                  <c:v>0</c:v>
                </c:pt>
                <c:pt idx="8645">
                  <c:v>0</c:v>
                </c:pt>
                <c:pt idx="8646">
                  <c:v>0</c:v>
                </c:pt>
                <c:pt idx="8647">
                  <c:v>0</c:v>
                </c:pt>
                <c:pt idx="8648">
                  <c:v>0</c:v>
                </c:pt>
                <c:pt idx="8649">
                  <c:v>0</c:v>
                </c:pt>
                <c:pt idx="8650">
                  <c:v>0</c:v>
                </c:pt>
                <c:pt idx="8651">
                  <c:v>0</c:v>
                </c:pt>
                <c:pt idx="8652">
                  <c:v>0</c:v>
                </c:pt>
                <c:pt idx="8653">
                  <c:v>0</c:v>
                </c:pt>
                <c:pt idx="8654">
                  <c:v>0</c:v>
                </c:pt>
                <c:pt idx="8655">
                  <c:v>0</c:v>
                </c:pt>
                <c:pt idx="8656">
                  <c:v>0</c:v>
                </c:pt>
                <c:pt idx="8657">
                  <c:v>0</c:v>
                </c:pt>
                <c:pt idx="8658">
                  <c:v>0</c:v>
                </c:pt>
                <c:pt idx="8659">
                  <c:v>0</c:v>
                </c:pt>
                <c:pt idx="8660">
                  <c:v>0</c:v>
                </c:pt>
                <c:pt idx="8661">
                  <c:v>0</c:v>
                </c:pt>
                <c:pt idx="8662">
                  <c:v>0</c:v>
                </c:pt>
                <c:pt idx="8663">
                  <c:v>0</c:v>
                </c:pt>
                <c:pt idx="8664">
                  <c:v>0</c:v>
                </c:pt>
                <c:pt idx="8665">
                  <c:v>0</c:v>
                </c:pt>
                <c:pt idx="8666">
                  <c:v>0</c:v>
                </c:pt>
                <c:pt idx="8667">
                  <c:v>0</c:v>
                </c:pt>
                <c:pt idx="8668">
                  <c:v>0</c:v>
                </c:pt>
                <c:pt idx="8669">
                  <c:v>0</c:v>
                </c:pt>
                <c:pt idx="8670">
                  <c:v>0</c:v>
                </c:pt>
                <c:pt idx="8671">
                  <c:v>0</c:v>
                </c:pt>
                <c:pt idx="8672">
                  <c:v>0</c:v>
                </c:pt>
                <c:pt idx="8673">
                  <c:v>0</c:v>
                </c:pt>
                <c:pt idx="8674">
                  <c:v>0</c:v>
                </c:pt>
                <c:pt idx="8675">
                  <c:v>0</c:v>
                </c:pt>
                <c:pt idx="8676">
                  <c:v>0</c:v>
                </c:pt>
                <c:pt idx="8677">
                  <c:v>0</c:v>
                </c:pt>
                <c:pt idx="8678">
                  <c:v>0</c:v>
                </c:pt>
                <c:pt idx="8679">
                  <c:v>0</c:v>
                </c:pt>
                <c:pt idx="8680">
                  <c:v>0</c:v>
                </c:pt>
                <c:pt idx="8681">
                  <c:v>0</c:v>
                </c:pt>
                <c:pt idx="8682">
                  <c:v>0</c:v>
                </c:pt>
                <c:pt idx="8683">
                  <c:v>0</c:v>
                </c:pt>
                <c:pt idx="8684">
                  <c:v>0</c:v>
                </c:pt>
                <c:pt idx="8685">
                  <c:v>0</c:v>
                </c:pt>
                <c:pt idx="8686">
                  <c:v>0</c:v>
                </c:pt>
                <c:pt idx="8687">
                  <c:v>0</c:v>
                </c:pt>
                <c:pt idx="8688">
                  <c:v>0</c:v>
                </c:pt>
                <c:pt idx="8689">
                  <c:v>0</c:v>
                </c:pt>
                <c:pt idx="8690">
                  <c:v>0</c:v>
                </c:pt>
                <c:pt idx="8691">
                  <c:v>0</c:v>
                </c:pt>
                <c:pt idx="8692">
                  <c:v>0</c:v>
                </c:pt>
                <c:pt idx="8693">
                  <c:v>0</c:v>
                </c:pt>
                <c:pt idx="8694">
                  <c:v>0</c:v>
                </c:pt>
                <c:pt idx="8695">
                  <c:v>0</c:v>
                </c:pt>
                <c:pt idx="8696">
                  <c:v>0</c:v>
                </c:pt>
                <c:pt idx="8697">
                  <c:v>0</c:v>
                </c:pt>
                <c:pt idx="8698">
                  <c:v>0</c:v>
                </c:pt>
                <c:pt idx="8699">
                  <c:v>0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</c:v>
                </c:pt>
                <c:pt idx="8705">
                  <c:v>0</c:v>
                </c:pt>
                <c:pt idx="8706">
                  <c:v>0</c:v>
                </c:pt>
                <c:pt idx="8707">
                  <c:v>0</c:v>
                </c:pt>
                <c:pt idx="8708">
                  <c:v>0</c:v>
                </c:pt>
                <c:pt idx="8709">
                  <c:v>0</c:v>
                </c:pt>
                <c:pt idx="8710">
                  <c:v>0</c:v>
                </c:pt>
                <c:pt idx="8711">
                  <c:v>0</c:v>
                </c:pt>
                <c:pt idx="8712">
                  <c:v>0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</c:v>
                </c:pt>
                <c:pt idx="8719">
                  <c:v>0</c:v>
                </c:pt>
                <c:pt idx="8720">
                  <c:v>0</c:v>
                </c:pt>
                <c:pt idx="8721">
                  <c:v>0</c:v>
                </c:pt>
                <c:pt idx="8722">
                  <c:v>0</c:v>
                </c:pt>
                <c:pt idx="8723">
                  <c:v>0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</c:v>
                </c:pt>
                <c:pt idx="8730">
                  <c:v>0</c:v>
                </c:pt>
                <c:pt idx="8731">
                  <c:v>0</c:v>
                </c:pt>
                <c:pt idx="8732">
                  <c:v>0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</c:v>
                </c:pt>
                <c:pt idx="8737">
                  <c:v>0</c:v>
                </c:pt>
                <c:pt idx="8738">
                  <c:v>0</c:v>
                </c:pt>
                <c:pt idx="8739">
                  <c:v>0</c:v>
                </c:pt>
                <c:pt idx="8740">
                  <c:v>0</c:v>
                </c:pt>
                <c:pt idx="8741">
                  <c:v>0</c:v>
                </c:pt>
                <c:pt idx="8742">
                  <c:v>0</c:v>
                </c:pt>
                <c:pt idx="8743">
                  <c:v>0</c:v>
                </c:pt>
                <c:pt idx="8744">
                  <c:v>0</c:v>
                </c:pt>
                <c:pt idx="8745">
                  <c:v>0</c:v>
                </c:pt>
                <c:pt idx="8746">
                  <c:v>0</c:v>
                </c:pt>
                <c:pt idx="8747">
                  <c:v>0</c:v>
                </c:pt>
                <c:pt idx="8748">
                  <c:v>0</c:v>
                </c:pt>
                <c:pt idx="8749">
                  <c:v>0</c:v>
                </c:pt>
                <c:pt idx="8750">
                  <c:v>0</c:v>
                </c:pt>
                <c:pt idx="8751">
                  <c:v>0</c:v>
                </c:pt>
                <c:pt idx="8752">
                  <c:v>0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</c:v>
                </c:pt>
                <c:pt idx="8757">
                  <c:v>0</c:v>
                </c:pt>
                <c:pt idx="8758">
                  <c:v>0</c:v>
                </c:pt>
                <c:pt idx="8759">
                  <c:v>0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</c:v>
                </c:pt>
                <c:pt idx="8764">
                  <c:v>0</c:v>
                </c:pt>
                <c:pt idx="8765">
                  <c:v>0</c:v>
                </c:pt>
                <c:pt idx="8766">
                  <c:v>0</c:v>
                </c:pt>
                <c:pt idx="8767">
                  <c:v>0</c:v>
                </c:pt>
                <c:pt idx="8768">
                  <c:v>0</c:v>
                </c:pt>
                <c:pt idx="8769">
                  <c:v>0</c:v>
                </c:pt>
                <c:pt idx="8770">
                  <c:v>0</c:v>
                </c:pt>
                <c:pt idx="8771">
                  <c:v>0</c:v>
                </c:pt>
                <c:pt idx="8772">
                  <c:v>0</c:v>
                </c:pt>
                <c:pt idx="8773">
                  <c:v>0</c:v>
                </c:pt>
                <c:pt idx="8774">
                  <c:v>0</c:v>
                </c:pt>
                <c:pt idx="8775">
                  <c:v>0</c:v>
                </c:pt>
                <c:pt idx="8776">
                  <c:v>0</c:v>
                </c:pt>
                <c:pt idx="8777">
                  <c:v>0</c:v>
                </c:pt>
                <c:pt idx="8778">
                  <c:v>0</c:v>
                </c:pt>
                <c:pt idx="8779">
                  <c:v>0</c:v>
                </c:pt>
                <c:pt idx="8780">
                  <c:v>0</c:v>
                </c:pt>
                <c:pt idx="8781">
                  <c:v>0</c:v>
                </c:pt>
                <c:pt idx="8782">
                  <c:v>0</c:v>
                </c:pt>
                <c:pt idx="8783">
                  <c:v>0</c:v>
                </c:pt>
                <c:pt idx="8784">
                  <c:v>0</c:v>
                </c:pt>
                <c:pt idx="8785">
                  <c:v>0</c:v>
                </c:pt>
                <c:pt idx="8786">
                  <c:v>0</c:v>
                </c:pt>
                <c:pt idx="8787">
                  <c:v>0</c:v>
                </c:pt>
                <c:pt idx="8788">
                  <c:v>0</c:v>
                </c:pt>
                <c:pt idx="8789">
                  <c:v>0</c:v>
                </c:pt>
                <c:pt idx="8790">
                  <c:v>0</c:v>
                </c:pt>
                <c:pt idx="8791">
                  <c:v>0</c:v>
                </c:pt>
                <c:pt idx="8792">
                  <c:v>0</c:v>
                </c:pt>
                <c:pt idx="8793">
                  <c:v>0</c:v>
                </c:pt>
                <c:pt idx="8794">
                  <c:v>0</c:v>
                </c:pt>
                <c:pt idx="8795">
                  <c:v>0</c:v>
                </c:pt>
                <c:pt idx="8796">
                  <c:v>0</c:v>
                </c:pt>
                <c:pt idx="8797">
                  <c:v>0</c:v>
                </c:pt>
                <c:pt idx="8798">
                  <c:v>0</c:v>
                </c:pt>
                <c:pt idx="8799">
                  <c:v>0</c:v>
                </c:pt>
                <c:pt idx="8800">
                  <c:v>0</c:v>
                </c:pt>
                <c:pt idx="8801">
                  <c:v>0</c:v>
                </c:pt>
                <c:pt idx="8802">
                  <c:v>0</c:v>
                </c:pt>
                <c:pt idx="8803">
                  <c:v>0</c:v>
                </c:pt>
                <c:pt idx="8804">
                  <c:v>0</c:v>
                </c:pt>
                <c:pt idx="8805">
                  <c:v>0</c:v>
                </c:pt>
                <c:pt idx="8806">
                  <c:v>0</c:v>
                </c:pt>
                <c:pt idx="8807">
                  <c:v>0</c:v>
                </c:pt>
                <c:pt idx="8808">
                  <c:v>0</c:v>
                </c:pt>
                <c:pt idx="8809">
                  <c:v>0</c:v>
                </c:pt>
                <c:pt idx="8810">
                  <c:v>0</c:v>
                </c:pt>
                <c:pt idx="8811">
                  <c:v>0</c:v>
                </c:pt>
                <c:pt idx="8812">
                  <c:v>0</c:v>
                </c:pt>
                <c:pt idx="8813">
                  <c:v>0</c:v>
                </c:pt>
                <c:pt idx="8814">
                  <c:v>0</c:v>
                </c:pt>
                <c:pt idx="8815">
                  <c:v>0</c:v>
                </c:pt>
                <c:pt idx="8816">
                  <c:v>0</c:v>
                </c:pt>
                <c:pt idx="8817">
                  <c:v>0</c:v>
                </c:pt>
                <c:pt idx="8818">
                  <c:v>0</c:v>
                </c:pt>
                <c:pt idx="8819">
                  <c:v>0</c:v>
                </c:pt>
                <c:pt idx="8820">
                  <c:v>0</c:v>
                </c:pt>
                <c:pt idx="8821">
                  <c:v>0</c:v>
                </c:pt>
                <c:pt idx="8822">
                  <c:v>0</c:v>
                </c:pt>
                <c:pt idx="8823">
                  <c:v>0</c:v>
                </c:pt>
                <c:pt idx="8824">
                  <c:v>0</c:v>
                </c:pt>
                <c:pt idx="8825">
                  <c:v>0</c:v>
                </c:pt>
                <c:pt idx="8826">
                  <c:v>0</c:v>
                </c:pt>
                <c:pt idx="8827">
                  <c:v>0</c:v>
                </c:pt>
                <c:pt idx="8828">
                  <c:v>0</c:v>
                </c:pt>
                <c:pt idx="8829">
                  <c:v>0</c:v>
                </c:pt>
                <c:pt idx="8830">
                  <c:v>0</c:v>
                </c:pt>
                <c:pt idx="8831">
                  <c:v>0</c:v>
                </c:pt>
                <c:pt idx="8832">
                  <c:v>0</c:v>
                </c:pt>
                <c:pt idx="8833">
                  <c:v>0</c:v>
                </c:pt>
                <c:pt idx="8834">
                  <c:v>0</c:v>
                </c:pt>
                <c:pt idx="8835">
                  <c:v>0</c:v>
                </c:pt>
                <c:pt idx="8836">
                  <c:v>0</c:v>
                </c:pt>
                <c:pt idx="8837">
                  <c:v>0</c:v>
                </c:pt>
                <c:pt idx="8838">
                  <c:v>0</c:v>
                </c:pt>
                <c:pt idx="8839">
                  <c:v>0</c:v>
                </c:pt>
                <c:pt idx="8840">
                  <c:v>0</c:v>
                </c:pt>
                <c:pt idx="8841">
                  <c:v>0</c:v>
                </c:pt>
                <c:pt idx="8842">
                  <c:v>0</c:v>
                </c:pt>
                <c:pt idx="8843">
                  <c:v>0</c:v>
                </c:pt>
                <c:pt idx="8844">
                  <c:v>0</c:v>
                </c:pt>
                <c:pt idx="8845">
                  <c:v>0</c:v>
                </c:pt>
                <c:pt idx="8846">
                  <c:v>0</c:v>
                </c:pt>
                <c:pt idx="8847">
                  <c:v>0</c:v>
                </c:pt>
                <c:pt idx="8848">
                  <c:v>0</c:v>
                </c:pt>
                <c:pt idx="8849">
                  <c:v>0</c:v>
                </c:pt>
                <c:pt idx="8850">
                  <c:v>0</c:v>
                </c:pt>
                <c:pt idx="8851">
                  <c:v>0</c:v>
                </c:pt>
                <c:pt idx="8852">
                  <c:v>0</c:v>
                </c:pt>
                <c:pt idx="8853">
                  <c:v>0</c:v>
                </c:pt>
                <c:pt idx="8854">
                  <c:v>0</c:v>
                </c:pt>
                <c:pt idx="8855">
                  <c:v>0</c:v>
                </c:pt>
                <c:pt idx="8856">
                  <c:v>0</c:v>
                </c:pt>
                <c:pt idx="8857">
                  <c:v>0</c:v>
                </c:pt>
                <c:pt idx="8858">
                  <c:v>0</c:v>
                </c:pt>
                <c:pt idx="8859">
                  <c:v>0</c:v>
                </c:pt>
                <c:pt idx="8860">
                  <c:v>0</c:v>
                </c:pt>
                <c:pt idx="8861">
                  <c:v>0</c:v>
                </c:pt>
                <c:pt idx="8862">
                  <c:v>0</c:v>
                </c:pt>
                <c:pt idx="8863">
                  <c:v>0</c:v>
                </c:pt>
                <c:pt idx="8864">
                  <c:v>0</c:v>
                </c:pt>
                <c:pt idx="8865">
                  <c:v>0</c:v>
                </c:pt>
                <c:pt idx="8866">
                  <c:v>0</c:v>
                </c:pt>
                <c:pt idx="8867">
                  <c:v>0</c:v>
                </c:pt>
                <c:pt idx="8868">
                  <c:v>0</c:v>
                </c:pt>
                <c:pt idx="8869">
                  <c:v>0</c:v>
                </c:pt>
                <c:pt idx="8870">
                  <c:v>0</c:v>
                </c:pt>
                <c:pt idx="8871">
                  <c:v>0</c:v>
                </c:pt>
                <c:pt idx="8872">
                  <c:v>0</c:v>
                </c:pt>
                <c:pt idx="8873">
                  <c:v>0</c:v>
                </c:pt>
                <c:pt idx="8874">
                  <c:v>0</c:v>
                </c:pt>
                <c:pt idx="8875">
                  <c:v>0</c:v>
                </c:pt>
                <c:pt idx="8876">
                  <c:v>0</c:v>
                </c:pt>
                <c:pt idx="8877">
                  <c:v>0</c:v>
                </c:pt>
                <c:pt idx="8878">
                  <c:v>0</c:v>
                </c:pt>
                <c:pt idx="8879">
                  <c:v>0</c:v>
                </c:pt>
                <c:pt idx="8880">
                  <c:v>0</c:v>
                </c:pt>
                <c:pt idx="8881">
                  <c:v>0</c:v>
                </c:pt>
                <c:pt idx="8882">
                  <c:v>0</c:v>
                </c:pt>
                <c:pt idx="8883">
                  <c:v>0</c:v>
                </c:pt>
                <c:pt idx="8884">
                  <c:v>0</c:v>
                </c:pt>
                <c:pt idx="8885">
                  <c:v>0</c:v>
                </c:pt>
                <c:pt idx="8886">
                  <c:v>0</c:v>
                </c:pt>
                <c:pt idx="8887">
                  <c:v>0</c:v>
                </c:pt>
                <c:pt idx="8888">
                  <c:v>0</c:v>
                </c:pt>
                <c:pt idx="8889">
                  <c:v>0</c:v>
                </c:pt>
                <c:pt idx="8890">
                  <c:v>0</c:v>
                </c:pt>
                <c:pt idx="8891">
                  <c:v>0</c:v>
                </c:pt>
                <c:pt idx="8892">
                  <c:v>0</c:v>
                </c:pt>
                <c:pt idx="8893">
                  <c:v>0</c:v>
                </c:pt>
                <c:pt idx="8894">
                  <c:v>0</c:v>
                </c:pt>
                <c:pt idx="8895">
                  <c:v>0</c:v>
                </c:pt>
                <c:pt idx="8896">
                  <c:v>0</c:v>
                </c:pt>
                <c:pt idx="8897">
                  <c:v>0</c:v>
                </c:pt>
                <c:pt idx="8898">
                  <c:v>0</c:v>
                </c:pt>
                <c:pt idx="8899">
                  <c:v>0</c:v>
                </c:pt>
                <c:pt idx="8900">
                  <c:v>0</c:v>
                </c:pt>
                <c:pt idx="8901">
                  <c:v>0</c:v>
                </c:pt>
                <c:pt idx="8902">
                  <c:v>0</c:v>
                </c:pt>
                <c:pt idx="8903">
                  <c:v>0</c:v>
                </c:pt>
                <c:pt idx="8904">
                  <c:v>0</c:v>
                </c:pt>
                <c:pt idx="8905">
                  <c:v>0</c:v>
                </c:pt>
                <c:pt idx="8906">
                  <c:v>0</c:v>
                </c:pt>
                <c:pt idx="8907">
                  <c:v>0</c:v>
                </c:pt>
                <c:pt idx="8908">
                  <c:v>0</c:v>
                </c:pt>
                <c:pt idx="8909">
                  <c:v>0</c:v>
                </c:pt>
                <c:pt idx="8910">
                  <c:v>0</c:v>
                </c:pt>
                <c:pt idx="8911">
                  <c:v>0</c:v>
                </c:pt>
                <c:pt idx="8912">
                  <c:v>0</c:v>
                </c:pt>
                <c:pt idx="8913">
                  <c:v>0</c:v>
                </c:pt>
                <c:pt idx="8914">
                  <c:v>0</c:v>
                </c:pt>
                <c:pt idx="8915">
                  <c:v>0</c:v>
                </c:pt>
                <c:pt idx="8916">
                  <c:v>0</c:v>
                </c:pt>
                <c:pt idx="8917">
                  <c:v>0</c:v>
                </c:pt>
                <c:pt idx="8918">
                  <c:v>0</c:v>
                </c:pt>
                <c:pt idx="8919">
                  <c:v>0</c:v>
                </c:pt>
                <c:pt idx="8920">
                  <c:v>0</c:v>
                </c:pt>
                <c:pt idx="8921">
                  <c:v>0</c:v>
                </c:pt>
                <c:pt idx="8922">
                  <c:v>0</c:v>
                </c:pt>
                <c:pt idx="8923">
                  <c:v>0</c:v>
                </c:pt>
                <c:pt idx="8924">
                  <c:v>0</c:v>
                </c:pt>
                <c:pt idx="8925">
                  <c:v>0</c:v>
                </c:pt>
                <c:pt idx="8926">
                  <c:v>0</c:v>
                </c:pt>
                <c:pt idx="8927">
                  <c:v>0</c:v>
                </c:pt>
                <c:pt idx="8928">
                  <c:v>0</c:v>
                </c:pt>
                <c:pt idx="8929">
                  <c:v>0</c:v>
                </c:pt>
                <c:pt idx="8930">
                  <c:v>0</c:v>
                </c:pt>
                <c:pt idx="8931">
                  <c:v>0</c:v>
                </c:pt>
                <c:pt idx="8932">
                  <c:v>0</c:v>
                </c:pt>
                <c:pt idx="8933">
                  <c:v>0</c:v>
                </c:pt>
                <c:pt idx="8934">
                  <c:v>0</c:v>
                </c:pt>
                <c:pt idx="8935">
                  <c:v>0</c:v>
                </c:pt>
                <c:pt idx="8936">
                  <c:v>0</c:v>
                </c:pt>
                <c:pt idx="8937">
                  <c:v>0</c:v>
                </c:pt>
                <c:pt idx="8938">
                  <c:v>0</c:v>
                </c:pt>
                <c:pt idx="8939">
                  <c:v>0</c:v>
                </c:pt>
                <c:pt idx="8940">
                  <c:v>0</c:v>
                </c:pt>
                <c:pt idx="8941">
                  <c:v>0</c:v>
                </c:pt>
                <c:pt idx="8942">
                  <c:v>0</c:v>
                </c:pt>
                <c:pt idx="8943">
                  <c:v>0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</c:v>
                </c:pt>
                <c:pt idx="8948">
                  <c:v>0</c:v>
                </c:pt>
                <c:pt idx="8949">
                  <c:v>0</c:v>
                </c:pt>
                <c:pt idx="8950">
                  <c:v>0</c:v>
                </c:pt>
                <c:pt idx="8951">
                  <c:v>0</c:v>
                </c:pt>
                <c:pt idx="8952">
                  <c:v>0</c:v>
                </c:pt>
                <c:pt idx="8953">
                  <c:v>0</c:v>
                </c:pt>
                <c:pt idx="8954">
                  <c:v>0</c:v>
                </c:pt>
                <c:pt idx="8955">
                  <c:v>0</c:v>
                </c:pt>
                <c:pt idx="8956">
                  <c:v>0</c:v>
                </c:pt>
                <c:pt idx="8957">
                  <c:v>0</c:v>
                </c:pt>
                <c:pt idx="8958">
                  <c:v>0</c:v>
                </c:pt>
                <c:pt idx="8959">
                  <c:v>0</c:v>
                </c:pt>
                <c:pt idx="8960">
                  <c:v>0</c:v>
                </c:pt>
                <c:pt idx="8961">
                  <c:v>0</c:v>
                </c:pt>
                <c:pt idx="8962">
                  <c:v>0</c:v>
                </c:pt>
                <c:pt idx="8963">
                  <c:v>0</c:v>
                </c:pt>
                <c:pt idx="8964">
                  <c:v>0</c:v>
                </c:pt>
                <c:pt idx="8965">
                  <c:v>0</c:v>
                </c:pt>
                <c:pt idx="8966">
                  <c:v>0</c:v>
                </c:pt>
                <c:pt idx="8967">
                  <c:v>0</c:v>
                </c:pt>
                <c:pt idx="8968">
                  <c:v>0</c:v>
                </c:pt>
                <c:pt idx="8969">
                  <c:v>0</c:v>
                </c:pt>
                <c:pt idx="8970">
                  <c:v>0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</c:v>
                </c:pt>
                <c:pt idx="8985">
                  <c:v>0</c:v>
                </c:pt>
                <c:pt idx="8986">
                  <c:v>0</c:v>
                </c:pt>
                <c:pt idx="8987">
                  <c:v>0</c:v>
                </c:pt>
                <c:pt idx="8988">
                  <c:v>0</c:v>
                </c:pt>
                <c:pt idx="8989">
                  <c:v>0</c:v>
                </c:pt>
                <c:pt idx="8990">
                  <c:v>0</c:v>
                </c:pt>
                <c:pt idx="8991">
                  <c:v>0</c:v>
                </c:pt>
                <c:pt idx="8992">
                  <c:v>0</c:v>
                </c:pt>
                <c:pt idx="8993">
                  <c:v>0</c:v>
                </c:pt>
                <c:pt idx="8994">
                  <c:v>0</c:v>
                </c:pt>
                <c:pt idx="8995">
                  <c:v>0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0</c:v>
                </c:pt>
                <c:pt idx="9004">
                  <c:v>0</c:v>
                </c:pt>
                <c:pt idx="9005">
                  <c:v>0</c:v>
                </c:pt>
                <c:pt idx="9006">
                  <c:v>0</c:v>
                </c:pt>
                <c:pt idx="9007">
                  <c:v>0</c:v>
                </c:pt>
                <c:pt idx="9008">
                  <c:v>0</c:v>
                </c:pt>
                <c:pt idx="9009">
                  <c:v>0</c:v>
                </c:pt>
                <c:pt idx="9010">
                  <c:v>0</c:v>
                </c:pt>
                <c:pt idx="9011">
                  <c:v>0</c:v>
                </c:pt>
                <c:pt idx="9012">
                  <c:v>0</c:v>
                </c:pt>
                <c:pt idx="9013">
                  <c:v>0</c:v>
                </c:pt>
                <c:pt idx="9014">
                  <c:v>0</c:v>
                </c:pt>
                <c:pt idx="9015">
                  <c:v>0</c:v>
                </c:pt>
                <c:pt idx="9016">
                  <c:v>0</c:v>
                </c:pt>
                <c:pt idx="9017">
                  <c:v>0</c:v>
                </c:pt>
                <c:pt idx="9018">
                  <c:v>0</c:v>
                </c:pt>
                <c:pt idx="9019">
                  <c:v>0</c:v>
                </c:pt>
                <c:pt idx="9020">
                  <c:v>0</c:v>
                </c:pt>
                <c:pt idx="9021">
                  <c:v>0</c:v>
                </c:pt>
                <c:pt idx="9022">
                  <c:v>0</c:v>
                </c:pt>
                <c:pt idx="9023">
                  <c:v>0</c:v>
                </c:pt>
                <c:pt idx="9024">
                  <c:v>0</c:v>
                </c:pt>
                <c:pt idx="9025">
                  <c:v>0</c:v>
                </c:pt>
                <c:pt idx="9026">
                  <c:v>0</c:v>
                </c:pt>
                <c:pt idx="9027">
                  <c:v>0</c:v>
                </c:pt>
                <c:pt idx="9028">
                  <c:v>0</c:v>
                </c:pt>
                <c:pt idx="9029">
                  <c:v>0</c:v>
                </c:pt>
                <c:pt idx="9030">
                  <c:v>0</c:v>
                </c:pt>
                <c:pt idx="9031">
                  <c:v>0</c:v>
                </c:pt>
                <c:pt idx="9032">
                  <c:v>0</c:v>
                </c:pt>
                <c:pt idx="9033">
                  <c:v>0</c:v>
                </c:pt>
                <c:pt idx="9034">
                  <c:v>0</c:v>
                </c:pt>
                <c:pt idx="9035">
                  <c:v>0</c:v>
                </c:pt>
                <c:pt idx="9036">
                  <c:v>0</c:v>
                </c:pt>
                <c:pt idx="9037">
                  <c:v>0</c:v>
                </c:pt>
                <c:pt idx="9038">
                  <c:v>0</c:v>
                </c:pt>
                <c:pt idx="9039">
                  <c:v>0</c:v>
                </c:pt>
                <c:pt idx="9040">
                  <c:v>0</c:v>
                </c:pt>
                <c:pt idx="9041">
                  <c:v>0</c:v>
                </c:pt>
                <c:pt idx="9042">
                  <c:v>0</c:v>
                </c:pt>
                <c:pt idx="9043">
                  <c:v>0</c:v>
                </c:pt>
                <c:pt idx="9044">
                  <c:v>0</c:v>
                </c:pt>
                <c:pt idx="9045">
                  <c:v>0</c:v>
                </c:pt>
                <c:pt idx="9046">
                  <c:v>0</c:v>
                </c:pt>
                <c:pt idx="9047">
                  <c:v>0</c:v>
                </c:pt>
                <c:pt idx="9048">
                  <c:v>0</c:v>
                </c:pt>
                <c:pt idx="9049">
                  <c:v>0</c:v>
                </c:pt>
                <c:pt idx="9050">
                  <c:v>0</c:v>
                </c:pt>
                <c:pt idx="9051">
                  <c:v>0</c:v>
                </c:pt>
                <c:pt idx="9052">
                  <c:v>0</c:v>
                </c:pt>
                <c:pt idx="9053">
                  <c:v>0</c:v>
                </c:pt>
                <c:pt idx="9054">
                  <c:v>0</c:v>
                </c:pt>
                <c:pt idx="9055">
                  <c:v>0</c:v>
                </c:pt>
                <c:pt idx="9056">
                  <c:v>0</c:v>
                </c:pt>
                <c:pt idx="9057">
                  <c:v>0</c:v>
                </c:pt>
                <c:pt idx="9058">
                  <c:v>0</c:v>
                </c:pt>
                <c:pt idx="9059">
                  <c:v>0</c:v>
                </c:pt>
                <c:pt idx="9060">
                  <c:v>0</c:v>
                </c:pt>
                <c:pt idx="9061">
                  <c:v>0</c:v>
                </c:pt>
                <c:pt idx="9062">
                  <c:v>0</c:v>
                </c:pt>
                <c:pt idx="9063">
                  <c:v>0</c:v>
                </c:pt>
                <c:pt idx="9064">
                  <c:v>0</c:v>
                </c:pt>
                <c:pt idx="9065">
                  <c:v>0</c:v>
                </c:pt>
                <c:pt idx="9066">
                  <c:v>0</c:v>
                </c:pt>
                <c:pt idx="9067">
                  <c:v>0</c:v>
                </c:pt>
                <c:pt idx="9068">
                  <c:v>0</c:v>
                </c:pt>
                <c:pt idx="9069">
                  <c:v>0</c:v>
                </c:pt>
                <c:pt idx="9070">
                  <c:v>0</c:v>
                </c:pt>
                <c:pt idx="9071">
                  <c:v>0</c:v>
                </c:pt>
                <c:pt idx="9072">
                  <c:v>0</c:v>
                </c:pt>
                <c:pt idx="9073">
                  <c:v>0</c:v>
                </c:pt>
                <c:pt idx="9074">
                  <c:v>0</c:v>
                </c:pt>
                <c:pt idx="9075">
                  <c:v>0</c:v>
                </c:pt>
                <c:pt idx="9076">
                  <c:v>0</c:v>
                </c:pt>
                <c:pt idx="9077">
                  <c:v>0</c:v>
                </c:pt>
                <c:pt idx="9078">
                  <c:v>0</c:v>
                </c:pt>
                <c:pt idx="9079">
                  <c:v>0</c:v>
                </c:pt>
                <c:pt idx="9080">
                  <c:v>0</c:v>
                </c:pt>
                <c:pt idx="9081">
                  <c:v>0</c:v>
                </c:pt>
                <c:pt idx="9082">
                  <c:v>0</c:v>
                </c:pt>
                <c:pt idx="9083">
                  <c:v>0</c:v>
                </c:pt>
                <c:pt idx="9084">
                  <c:v>0</c:v>
                </c:pt>
                <c:pt idx="9085">
                  <c:v>0</c:v>
                </c:pt>
                <c:pt idx="9086">
                  <c:v>0</c:v>
                </c:pt>
                <c:pt idx="9087">
                  <c:v>0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</c:v>
                </c:pt>
                <c:pt idx="9101">
                  <c:v>0</c:v>
                </c:pt>
                <c:pt idx="9102">
                  <c:v>0</c:v>
                </c:pt>
                <c:pt idx="9103">
                  <c:v>0</c:v>
                </c:pt>
                <c:pt idx="9104">
                  <c:v>0</c:v>
                </c:pt>
                <c:pt idx="9105">
                  <c:v>0</c:v>
                </c:pt>
                <c:pt idx="9106">
                  <c:v>0</c:v>
                </c:pt>
                <c:pt idx="9107">
                  <c:v>0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</c:v>
                </c:pt>
                <c:pt idx="9115">
                  <c:v>0</c:v>
                </c:pt>
                <c:pt idx="9116">
                  <c:v>0</c:v>
                </c:pt>
                <c:pt idx="9117">
                  <c:v>0</c:v>
                </c:pt>
                <c:pt idx="9118">
                  <c:v>0</c:v>
                </c:pt>
                <c:pt idx="9119">
                  <c:v>0</c:v>
                </c:pt>
                <c:pt idx="9120">
                  <c:v>0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</c:v>
                </c:pt>
                <c:pt idx="9129">
                  <c:v>0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</c:v>
                </c:pt>
                <c:pt idx="9144">
                  <c:v>0</c:v>
                </c:pt>
                <c:pt idx="9145">
                  <c:v>0</c:v>
                </c:pt>
                <c:pt idx="9146">
                  <c:v>0</c:v>
                </c:pt>
                <c:pt idx="9147">
                  <c:v>0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</c:v>
                </c:pt>
                <c:pt idx="9154">
                  <c:v>0</c:v>
                </c:pt>
                <c:pt idx="9155">
                  <c:v>0</c:v>
                </c:pt>
                <c:pt idx="9156">
                  <c:v>0</c:v>
                </c:pt>
                <c:pt idx="9157">
                  <c:v>0</c:v>
                </c:pt>
                <c:pt idx="9158">
                  <c:v>0</c:v>
                </c:pt>
                <c:pt idx="9159">
                  <c:v>0</c:v>
                </c:pt>
                <c:pt idx="9160">
                  <c:v>0</c:v>
                </c:pt>
                <c:pt idx="9161">
                  <c:v>0</c:v>
                </c:pt>
                <c:pt idx="9162">
                  <c:v>0</c:v>
                </c:pt>
                <c:pt idx="9163">
                  <c:v>0</c:v>
                </c:pt>
                <c:pt idx="9164">
                  <c:v>0</c:v>
                </c:pt>
                <c:pt idx="9165">
                  <c:v>0</c:v>
                </c:pt>
                <c:pt idx="9166">
                  <c:v>0</c:v>
                </c:pt>
                <c:pt idx="9167">
                  <c:v>0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</c:v>
                </c:pt>
                <c:pt idx="9172">
                  <c:v>0</c:v>
                </c:pt>
                <c:pt idx="9173">
                  <c:v>0</c:v>
                </c:pt>
                <c:pt idx="9174">
                  <c:v>0</c:v>
                </c:pt>
                <c:pt idx="9175">
                  <c:v>0</c:v>
                </c:pt>
                <c:pt idx="9176">
                  <c:v>0</c:v>
                </c:pt>
                <c:pt idx="9177">
                  <c:v>0</c:v>
                </c:pt>
                <c:pt idx="9178">
                  <c:v>0</c:v>
                </c:pt>
                <c:pt idx="9179">
                  <c:v>0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</c:v>
                </c:pt>
                <c:pt idx="9185">
                  <c:v>0</c:v>
                </c:pt>
                <c:pt idx="9186">
                  <c:v>0</c:v>
                </c:pt>
                <c:pt idx="9187">
                  <c:v>0</c:v>
                </c:pt>
                <c:pt idx="9188">
                  <c:v>0</c:v>
                </c:pt>
                <c:pt idx="9189">
                  <c:v>0</c:v>
                </c:pt>
                <c:pt idx="9190">
                  <c:v>0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</c:v>
                </c:pt>
                <c:pt idx="9195">
                  <c:v>0</c:v>
                </c:pt>
                <c:pt idx="9196">
                  <c:v>0</c:v>
                </c:pt>
                <c:pt idx="9197">
                  <c:v>0</c:v>
                </c:pt>
                <c:pt idx="9198">
                  <c:v>0</c:v>
                </c:pt>
                <c:pt idx="9199">
                  <c:v>0</c:v>
                </c:pt>
                <c:pt idx="9200">
                  <c:v>0</c:v>
                </c:pt>
                <c:pt idx="9201">
                  <c:v>0</c:v>
                </c:pt>
                <c:pt idx="9202">
                  <c:v>0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</c:v>
                </c:pt>
                <c:pt idx="9207">
                  <c:v>0</c:v>
                </c:pt>
                <c:pt idx="9208">
                  <c:v>0</c:v>
                </c:pt>
                <c:pt idx="9209">
                  <c:v>0</c:v>
                </c:pt>
                <c:pt idx="9210">
                  <c:v>0</c:v>
                </c:pt>
                <c:pt idx="9211">
                  <c:v>0</c:v>
                </c:pt>
                <c:pt idx="9212">
                  <c:v>0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</c:v>
                </c:pt>
                <c:pt idx="9221">
                  <c:v>0</c:v>
                </c:pt>
                <c:pt idx="9222">
                  <c:v>0</c:v>
                </c:pt>
                <c:pt idx="9223">
                  <c:v>0</c:v>
                </c:pt>
                <c:pt idx="9224">
                  <c:v>0</c:v>
                </c:pt>
                <c:pt idx="9225">
                  <c:v>0</c:v>
                </c:pt>
                <c:pt idx="9226">
                  <c:v>0</c:v>
                </c:pt>
                <c:pt idx="9227">
                  <c:v>0</c:v>
                </c:pt>
                <c:pt idx="9228">
                  <c:v>0</c:v>
                </c:pt>
                <c:pt idx="9229">
                  <c:v>0</c:v>
                </c:pt>
                <c:pt idx="9230">
                  <c:v>0</c:v>
                </c:pt>
                <c:pt idx="9231">
                  <c:v>0</c:v>
                </c:pt>
                <c:pt idx="9232">
                  <c:v>0</c:v>
                </c:pt>
                <c:pt idx="9233">
                  <c:v>0</c:v>
                </c:pt>
                <c:pt idx="9234">
                  <c:v>0</c:v>
                </c:pt>
                <c:pt idx="9235">
                  <c:v>0</c:v>
                </c:pt>
                <c:pt idx="9236">
                  <c:v>0</c:v>
                </c:pt>
                <c:pt idx="9237">
                  <c:v>0</c:v>
                </c:pt>
                <c:pt idx="9238">
                  <c:v>0</c:v>
                </c:pt>
                <c:pt idx="9239">
                  <c:v>0</c:v>
                </c:pt>
                <c:pt idx="9240">
                  <c:v>0</c:v>
                </c:pt>
                <c:pt idx="9241">
                  <c:v>0</c:v>
                </c:pt>
                <c:pt idx="9242">
                  <c:v>0</c:v>
                </c:pt>
                <c:pt idx="9243">
                  <c:v>0</c:v>
                </c:pt>
                <c:pt idx="9244">
                  <c:v>0</c:v>
                </c:pt>
                <c:pt idx="9245">
                  <c:v>0</c:v>
                </c:pt>
                <c:pt idx="9246">
                  <c:v>0</c:v>
                </c:pt>
                <c:pt idx="9247">
                  <c:v>0</c:v>
                </c:pt>
                <c:pt idx="9248">
                  <c:v>0</c:v>
                </c:pt>
                <c:pt idx="9249">
                  <c:v>0</c:v>
                </c:pt>
                <c:pt idx="9250">
                  <c:v>0</c:v>
                </c:pt>
                <c:pt idx="9251">
                  <c:v>0</c:v>
                </c:pt>
                <c:pt idx="9252">
                  <c:v>0</c:v>
                </c:pt>
                <c:pt idx="9253">
                  <c:v>0</c:v>
                </c:pt>
                <c:pt idx="9254">
                  <c:v>0</c:v>
                </c:pt>
                <c:pt idx="9255">
                  <c:v>0</c:v>
                </c:pt>
                <c:pt idx="9256">
                  <c:v>0</c:v>
                </c:pt>
                <c:pt idx="9257">
                  <c:v>0</c:v>
                </c:pt>
                <c:pt idx="9258">
                  <c:v>0</c:v>
                </c:pt>
                <c:pt idx="9259">
                  <c:v>0</c:v>
                </c:pt>
                <c:pt idx="9260">
                  <c:v>0</c:v>
                </c:pt>
                <c:pt idx="9261">
                  <c:v>0</c:v>
                </c:pt>
                <c:pt idx="9262">
                  <c:v>0</c:v>
                </c:pt>
                <c:pt idx="9263">
                  <c:v>0</c:v>
                </c:pt>
                <c:pt idx="9264">
                  <c:v>0</c:v>
                </c:pt>
                <c:pt idx="9265">
                  <c:v>0</c:v>
                </c:pt>
                <c:pt idx="9266">
                  <c:v>0</c:v>
                </c:pt>
                <c:pt idx="9267">
                  <c:v>0</c:v>
                </c:pt>
                <c:pt idx="9268">
                  <c:v>0</c:v>
                </c:pt>
                <c:pt idx="9269">
                  <c:v>0</c:v>
                </c:pt>
                <c:pt idx="9270">
                  <c:v>0</c:v>
                </c:pt>
                <c:pt idx="9271">
                  <c:v>0</c:v>
                </c:pt>
                <c:pt idx="9272">
                  <c:v>0</c:v>
                </c:pt>
                <c:pt idx="9273">
                  <c:v>0</c:v>
                </c:pt>
                <c:pt idx="9274">
                  <c:v>0</c:v>
                </c:pt>
                <c:pt idx="9275">
                  <c:v>0</c:v>
                </c:pt>
                <c:pt idx="9276">
                  <c:v>0</c:v>
                </c:pt>
                <c:pt idx="9277">
                  <c:v>0</c:v>
                </c:pt>
                <c:pt idx="9278">
                  <c:v>0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</c:v>
                </c:pt>
                <c:pt idx="9296">
                  <c:v>0</c:v>
                </c:pt>
                <c:pt idx="9297">
                  <c:v>0</c:v>
                </c:pt>
                <c:pt idx="9298">
                  <c:v>0</c:v>
                </c:pt>
                <c:pt idx="9299">
                  <c:v>0</c:v>
                </c:pt>
                <c:pt idx="9300">
                  <c:v>0</c:v>
                </c:pt>
                <c:pt idx="9301">
                  <c:v>0</c:v>
                </c:pt>
                <c:pt idx="9302">
                  <c:v>0</c:v>
                </c:pt>
                <c:pt idx="9303">
                  <c:v>0</c:v>
                </c:pt>
                <c:pt idx="9304">
                  <c:v>0</c:v>
                </c:pt>
                <c:pt idx="9305">
                  <c:v>0</c:v>
                </c:pt>
                <c:pt idx="9306">
                  <c:v>0</c:v>
                </c:pt>
                <c:pt idx="9307">
                  <c:v>0</c:v>
                </c:pt>
                <c:pt idx="9308">
                  <c:v>0</c:v>
                </c:pt>
                <c:pt idx="9309">
                  <c:v>0</c:v>
                </c:pt>
                <c:pt idx="9310">
                  <c:v>0</c:v>
                </c:pt>
                <c:pt idx="9311">
                  <c:v>0</c:v>
                </c:pt>
                <c:pt idx="9312">
                  <c:v>0</c:v>
                </c:pt>
                <c:pt idx="9313">
                  <c:v>0</c:v>
                </c:pt>
                <c:pt idx="9314">
                  <c:v>0</c:v>
                </c:pt>
                <c:pt idx="9315">
                  <c:v>0</c:v>
                </c:pt>
                <c:pt idx="9316">
                  <c:v>0</c:v>
                </c:pt>
                <c:pt idx="9317">
                  <c:v>0</c:v>
                </c:pt>
                <c:pt idx="9318">
                  <c:v>0</c:v>
                </c:pt>
                <c:pt idx="9319">
                  <c:v>0</c:v>
                </c:pt>
                <c:pt idx="9320">
                  <c:v>0</c:v>
                </c:pt>
                <c:pt idx="9321">
                  <c:v>0</c:v>
                </c:pt>
                <c:pt idx="9322">
                  <c:v>0</c:v>
                </c:pt>
                <c:pt idx="9323">
                  <c:v>0</c:v>
                </c:pt>
                <c:pt idx="9324">
                  <c:v>0</c:v>
                </c:pt>
                <c:pt idx="9325">
                  <c:v>0</c:v>
                </c:pt>
                <c:pt idx="9326">
                  <c:v>0</c:v>
                </c:pt>
                <c:pt idx="9327">
                  <c:v>0</c:v>
                </c:pt>
                <c:pt idx="9328">
                  <c:v>0</c:v>
                </c:pt>
                <c:pt idx="9329">
                  <c:v>0</c:v>
                </c:pt>
                <c:pt idx="9330">
                  <c:v>0</c:v>
                </c:pt>
                <c:pt idx="9331">
                  <c:v>0</c:v>
                </c:pt>
                <c:pt idx="9332">
                  <c:v>0</c:v>
                </c:pt>
                <c:pt idx="9333">
                  <c:v>0</c:v>
                </c:pt>
                <c:pt idx="9334">
                  <c:v>0</c:v>
                </c:pt>
                <c:pt idx="9335">
                  <c:v>0</c:v>
                </c:pt>
                <c:pt idx="9336">
                  <c:v>0</c:v>
                </c:pt>
                <c:pt idx="9337">
                  <c:v>0</c:v>
                </c:pt>
                <c:pt idx="9338">
                  <c:v>0</c:v>
                </c:pt>
                <c:pt idx="9339">
                  <c:v>0</c:v>
                </c:pt>
                <c:pt idx="9340">
                  <c:v>0</c:v>
                </c:pt>
                <c:pt idx="9341">
                  <c:v>0</c:v>
                </c:pt>
                <c:pt idx="9342">
                  <c:v>0</c:v>
                </c:pt>
                <c:pt idx="9343">
                  <c:v>0</c:v>
                </c:pt>
                <c:pt idx="9344">
                  <c:v>0</c:v>
                </c:pt>
                <c:pt idx="9345">
                  <c:v>0</c:v>
                </c:pt>
                <c:pt idx="9346">
                  <c:v>0</c:v>
                </c:pt>
                <c:pt idx="9347">
                  <c:v>0</c:v>
                </c:pt>
                <c:pt idx="9348">
                  <c:v>0</c:v>
                </c:pt>
                <c:pt idx="9349">
                  <c:v>0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</c:v>
                </c:pt>
                <c:pt idx="9358">
                  <c:v>0</c:v>
                </c:pt>
                <c:pt idx="9359">
                  <c:v>0</c:v>
                </c:pt>
                <c:pt idx="9360">
                  <c:v>0</c:v>
                </c:pt>
                <c:pt idx="9361">
                  <c:v>0</c:v>
                </c:pt>
                <c:pt idx="9362">
                  <c:v>0</c:v>
                </c:pt>
                <c:pt idx="9363">
                  <c:v>0</c:v>
                </c:pt>
                <c:pt idx="9364">
                  <c:v>0</c:v>
                </c:pt>
                <c:pt idx="9365">
                  <c:v>0</c:v>
                </c:pt>
                <c:pt idx="9366">
                  <c:v>0</c:v>
                </c:pt>
                <c:pt idx="9367">
                  <c:v>0</c:v>
                </c:pt>
                <c:pt idx="9368">
                  <c:v>0</c:v>
                </c:pt>
                <c:pt idx="9369">
                  <c:v>0</c:v>
                </c:pt>
                <c:pt idx="9370">
                  <c:v>0</c:v>
                </c:pt>
                <c:pt idx="9371">
                  <c:v>0</c:v>
                </c:pt>
                <c:pt idx="9372">
                  <c:v>0</c:v>
                </c:pt>
                <c:pt idx="9373">
                  <c:v>0</c:v>
                </c:pt>
                <c:pt idx="9374">
                  <c:v>0</c:v>
                </c:pt>
                <c:pt idx="9375">
                  <c:v>0</c:v>
                </c:pt>
                <c:pt idx="9376">
                  <c:v>0</c:v>
                </c:pt>
                <c:pt idx="9377">
                  <c:v>0</c:v>
                </c:pt>
                <c:pt idx="9378">
                  <c:v>0</c:v>
                </c:pt>
                <c:pt idx="9379">
                  <c:v>0</c:v>
                </c:pt>
                <c:pt idx="9380">
                  <c:v>0</c:v>
                </c:pt>
                <c:pt idx="9381">
                  <c:v>0</c:v>
                </c:pt>
                <c:pt idx="9382">
                  <c:v>0</c:v>
                </c:pt>
                <c:pt idx="9383">
                  <c:v>0</c:v>
                </c:pt>
                <c:pt idx="9384">
                  <c:v>0</c:v>
                </c:pt>
                <c:pt idx="9385">
                  <c:v>0</c:v>
                </c:pt>
                <c:pt idx="9386">
                  <c:v>0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0</c:v>
                </c:pt>
                <c:pt idx="9393">
                  <c:v>0</c:v>
                </c:pt>
                <c:pt idx="9394">
                  <c:v>0</c:v>
                </c:pt>
                <c:pt idx="9395">
                  <c:v>0</c:v>
                </c:pt>
                <c:pt idx="9396">
                  <c:v>0</c:v>
                </c:pt>
                <c:pt idx="9397">
                  <c:v>0</c:v>
                </c:pt>
                <c:pt idx="9398">
                  <c:v>0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</c:v>
                </c:pt>
                <c:pt idx="9411">
                  <c:v>0</c:v>
                </c:pt>
                <c:pt idx="9412">
                  <c:v>0</c:v>
                </c:pt>
                <c:pt idx="9413">
                  <c:v>0</c:v>
                </c:pt>
                <c:pt idx="9414">
                  <c:v>0</c:v>
                </c:pt>
                <c:pt idx="9415">
                  <c:v>0</c:v>
                </c:pt>
                <c:pt idx="9416">
                  <c:v>0</c:v>
                </c:pt>
                <c:pt idx="9417">
                  <c:v>0</c:v>
                </c:pt>
                <c:pt idx="9418">
                  <c:v>0</c:v>
                </c:pt>
                <c:pt idx="9419">
                  <c:v>0</c:v>
                </c:pt>
                <c:pt idx="9420">
                  <c:v>0</c:v>
                </c:pt>
                <c:pt idx="9421">
                  <c:v>0</c:v>
                </c:pt>
                <c:pt idx="9422">
                  <c:v>0</c:v>
                </c:pt>
                <c:pt idx="9423">
                  <c:v>0</c:v>
                </c:pt>
                <c:pt idx="9424">
                  <c:v>0</c:v>
                </c:pt>
                <c:pt idx="9425">
                  <c:v>0</c:v>
                </c:pt>
                <c:pt idx="9426">
                  <c:v>0</c:v>
                </c:pt>
                <c:pt idx="9427">
                  <c:v>0</c:v>
                </c:pt>
                <c:pt idx="9428">
                  <c:v>0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</c:v>
                </c:pt>
                <c:pt idx="9440">
                  <c:v>0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</c:v>
                </c:pt>
                <c:pt idx="9451">
                  <c:v>0</c:v>
                </c:pt>
                <c:pt idx="9452">
                  <c:v>0</c:v>
                </c:pt>
                <c:pt idx="9453">
                  <c:v>0</c:v>
                </c:pt>
                <c:pt idx="9454">
                  <c:v>0</c:v>
                </c:pt>
                <c:pt idx="9455">
                  <c:v>0</c:v>
                </c:pt>
                <c:pt idx="9456">
                  <c:v>0</c:v>
                </c:pt>
                <c:pt idx="9457">
                  <c:v>0</c:v>
                </c:pt>
                <c:pt idx="9458">
                  <c:v>0</c:v>
                </c:pt>
                <c:pt idx="9459">
                  <c:v>0</c:v>
                </c:pt>
                <c:pt idx="9460">
                  <c:v>0</c:v>
                </c:pt>
                <c:pt idx="9461">
                  <c:v>0</c:v>
                </c:pt>
                <c:pt idx="9462">
                  <c:v>0</c:v>
                </c:pt>
                <c:pt idx="9463">
                  <c:v>0</c:v>
                </c:pt>
                <c:pt idx="9464">
                  <c:v>0</c:v>
                </c:pt>
                <c:pt idx="9465">
                  <c:v>0</c:v>
                </c:pt>
                <c:pt idx="9466">
                  <c:v>0</c:v>
                </c:pt>
                <c:pt idx="9467">
                  <c:v>0</c:v>
                </c:pt>
                <c:pt idx="9468">
                  <c:v>0</c:v>
                </c:pt>
                <c:pt idx="9469">
                  <c:v>0</c:v>
                </c:pt>
                <c:pt idx="9470">
                  <c:v>0</c:v>
                </c:pt>
                <c:pt idx="9471">
                  <c:v>0</c:v>
                </c:pt>
                <c:pt idx="9472">
                  <c:v>0</c:v>
                </c:pt>
                <c:pt idx="9473">
                  <c:v>0</c:v>
                </c:pt>
                <c:pt idx="9474">
                  <c:v>0</c:v>
                </c:pt>
                <c:pt idx="9475">
                  <c:v>0</c:v>
                </c:pt>
                <c:pt idx="9476">
                  <c:v>0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</c:v>
                </c:pt>
                <c:pt idx="9490">
                  <c:v>0</c:v>
                </c:pt>
                <c:pt idx="9491">
                  <c:v>0</c:v>
                </c:pt>
                <c:pt idx="9492">
                  <c:v>0</c:v>
                </c:pt>
                <c:pt idx="9493">
                  <c:v>0</c:v>
                </c:pt>
                <c:pt idx="9494">
                  <c:v>0</c:v>
                </c:pt>
                <c:pt idx="9495">
                  <c:v>0</c:v>
                </c:pt>
                <c:pt idx="9496">
                  <c:v>0</c:v>
                </c:pt>
                <c:pt idx="9497">
                  <c:v>0</c:v>
                </c:pt>
                <c:pt idx="9498">
                  <c:v>0</c:v>
                </c:pt>
                <c:pt idx="9499">
                  <c:v>0</c:v>
                </c:pt>
                <c:pt idx="9500">
                  <c:v>0</c:v>
                </c:pt>
                <c:pt idx="9501">
                  <c:v>0</c:v>
                </c:pt>
                <c:pt idx="9502">
                  <c:v>0</c:v>
                </c:pt>
                <c:pt idx="9503">
                  <c:v>0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</c:v>
                </c:pt>
                <c:pt idx="9531">
                  <c:v>0</c:v>
                </c:pt>
                <c:pt idx="9532">
                  <c:v>0</c:v>
                </c:pt>
                <c:pt idx="9533">
                  <c:v>0</c:v>
                </c:pt>
                <c:pt idx="9534">
                  <c:v>0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</c:v>
                </c:pt>
                <c:pt idx="9596">
                  <c:v>0</c:v>
                </c:pt>
                <c:pt idx="9597">
                  <c:v>0</c:v>
                </c:pt>
                <c:pt idx="9598">
                  <c:v>0</c:v>
                </c:pt>
                <c:pt idx="9599">
                  <c:v>0</c:v>
                </c:pt>
                <c:pt idx="9600">
                  <c:v>0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</c:v>
                </c:pt>
                <c:pt idx="9607">
                  <c:v>0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</c:v>
                </c:pt>
                <c:pt idx="9612">
                  <c:v>0</c:v>
                </c:pt>
                <c:pt idx="9613">
                  <c:v>0</c:v>
                </c:pt>
                <c:pt idx="9614">
                  <c:v>0</c:v>
                </c:pt>
                <c:pt idx="9615">
                  <c:v>0</c:v>
                </c:pt>
                <c:pt idx="9616">
                  <c:v>0</c:v>
                </c:pt>
                <c:pt idx="9617">
                  <c:v>0</c:v>
                </c:pt>
                <c:pt idx="9618">
                  <c:v>0</c:v>
                </c:pt>
                <c:pt idx="9619">
                  <c:v>0</c:v>
                </c:pt>
                <c:pt idx="9620">
                  <c:v>0</c:v>
                </c:pt>
                <c:pt idx="9621">
                  <c:v>0</c:v>
                </c:pt>
                <c:pt idx="9622">
                  <c:v>0</c:v>
                </c:pt>
                <c:pt idx="9623">
                  <c:v>0</c:v>
                </c:pt>
                <c:pt idx="9624">
                  <c:v>0</c:v>
                </c:pt>
                <c:pt idx="9625">
                  <c:v>0</c:v>
                </c:pt>
                <c:pt idx="9626">
                  <c:v>0</c:v>
                </c:pt>
                <c:pt idx="9627">
                  <c:v>0</c:v>
                </c:pt>
                <c:pt idx="9628">
                  <c:v>0</c:v>
                </c:pt>
                <c:pt idx="9629">
                  <c:v>0</c:v>
                </c:pt>
                <c:pt idx="9630">
                  <c:v>0</c:v>
                </c:pt>
                <c:pt idx="9631">
                  <c:v>0</c:v>
                </c:pt>
                <c:pt idx="9632">
                  <c:v>0</c:v>
                </c:pt>
                <c:pt idx="9633">
                  <c:v>0</c:v>
                </c:pt>
                <c:pt idx="9634">
                  <c:v>0</c:v>
                </c:pt>
                <c:pt idx="9635">
                  <c:v>0</c:v>
                </c:pt>
                <c:pt idx="9636">
                  <c:v>0</c:v>
                </c:pt>
                <c:pt idx="9637">
                  <c:v>0</c:v>
                </c:pt>
                <c:pt idx="9638">
                  <c:v>0</c:v>
                </c:pt>
                <c:pt idx="9639">
                  <c:v>0</c:v>
                </c:pt>
                <c:pt idx="9640">
                  <c:v>0</c:v>
                </c:pt>
                <c:pt idx="9641">
                  <c:v>0</c:v>
                </c:pt>
                <c:pt idx="9642">
                  <c:v>0</c:v>
                </c:pt>
                <c:pt idx="9643">
                  <c:v>0</c:v>
                </c:pt>
                <c:pt idx="9644">
                  <c:v>0</c:v>
                </c:pt>
                <c:pt idx="9645">
                  <c:v>0</c:v>
                </c:pt>
                <c:pt idx="9646">
                  <c:v>0</c:v>
                </c:pt>
                <c:pt idx="9647">
                  <c:v>0</c:v>
                </c:pt>
                <c:pt idx="9648">
                  <c:v>0</c:v>
                </c:pt>
                <c:pt idx="9649">
                  <c:v>0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</c:v>
                </c:pt>
                <c:pt idx="9654">
                  <c:v>0</c:v>
                </c:pt>
                <c:pt idx="9655">
                  <c:v>0</c:v>
                </c:pt>
                <c:pt idx="9656">
                  <c:v>0</c:v>
                </c:pt>
                <c:pt idx="9657">
                  <c:v>0</c:v>
                </c:pt>
                <c:pt idx="9658">
                  <c:v>0</c:v>
                </c:pt>
                <c:pt idx="9659">
                  <c:v>0</c:v>
                </c:pt>
                <c:pt idx="9660">
                  <c:v>0</c:v>
                </c:pt>
                <c:pt idx="9661">
                  <c:v>0</c:v>
                </c:pt>
                <c:pt idx="9662">
                  <c:v>0</c:v>
                </c:pt>
                <c:pt idx="9663">
                  <c:v>0</c:v>
                </c:pt>
                <c:pt idx="9664">
                  <c:v>0</c:v>
                </c:pt>
                <c:pt idx="9665">
                  <c:v>0</c:v>
                </c:pt>
                <c:pt idx="9666">
                  <c:v>0</c:v>
                </c:pt>
                <c:pt idx="9667">
                  <c:v>0</c:v>
                </c:pt>
                <c:pt idx="9668">
                  <c:v>0</c:v>
                </c:pt>
                <c:pt idx="9669">
                  <c:v>0</c:v>
                </c:pt>
                <c:pt idx="9670">
                  <c:v>0</c:v>
                </c:pt>
                <c:pt idx="9671">
                  <c:v>0</c:v>
                </c:pt>
                <c:pt idx="9672">
                  <c:v>0</c:v>
                </c:pt>
                <c:pt idx="9673">
                  <c:v>0</c:v>
                </c:pt>
                <c:pt idx="9674">
                  <c:v>0</c:v>
                </c:pt>
                <c:pt idx="9675">
                  <c:v>0</c:v>
                </c:pt>
                <c:pt idx="9676">
                  <c:v>0</c:v>
                </c:pt>
                <c:pt idx="9677">
                  <c:v>0</c:v>
                </c:pt>
                <c:pt idx="9678">
                  <c:v>0</c:v>
                </c:pt>
                <c:pt idx="9679">
                  <c:v>0</c:v>
                </c:pt>
                <c:pt idx="9680">
                  <c:v>0</c:v>
                </c:pt>
                <c:pt idx="9681">
                  <c:v>0</c:v>
                </c:pt>
                <c:pt idx="9682">
                  <c:v>0</c:v>
                </c:pt>
                <c:pt idx="9683">
                  <c:v>0</c:v>
                </c:pt>
                <c:pt idx="9684">
                  <c:v>0</c:v>
                </c:pt>
                <c:pt idx="9685">
                  <c:v>0</c:v>
                </c:pt>
                <c:pt idx="9686">
                  <c:v>0</c:v>
                </c:pt>
                <c:pt idx="9687">
                  <c:v>0</c:v>
                </c:pt>
                <c:pt idx="9688">
                  <c:v>0</c:v>
                </c:pt>
                <c:pt idx="9689">
                  <c:v>0</c:v>
                </c:pt>
                <c:pt idx="9690">
                  <c:v>0</c:v>
                </c:pt>
                <c:pt idx="9691">
                  <c:v>0</c:v>
                </c:pt>
                <c:pt idx="9692">
                  <c:v>0</c:v>
                </c:pt>
                <c:pt idx="9693">
                  <c:v>0</c:v>
                </c:pt>
                <c:pt idx="9694">
                  <c:v>0</c:v>
                </c:pt>
                <c:pt idx="9695">
                  <c:v>0</c:v>
                </c:pt>
                <c:pt idx="9696">
                  <c:v>0</c:v>
                </c:pt>
                <c:pt idx="9697">
                  <c:v>0</c:v>
                </c:pt>
                <c:pt idx="9698">
                  <c:v>0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</c:v>
                </c:pt>
                <c:pt idx="9730">
                  <c:v>0</c:v>
                </c:pt>
                <c:pt idx="9731">
                  <c:v>0</c:v>
                </c:pt>
                <c:pt idx="9732">
                  <c:v>0</c:v>
                </c:pt>
                <c:pt idx="9733">
                  <c:v>0</c:v>
                </c:pt>
                <c:pt idx="9734">
                  <c:v>0</c:v>
                </c:pt>
                <c:pt idx="9735">
                  <c:v>0</c:v>
                </c:pt>
                <c:pt idx="9736">
                  <c:v>0</c:v>
                </c:pt>
                <c:pt idx="9737">
                  <c:v>0</c:v>
                </c:pt>
                <c:pt idx="9738">
                  <c:v>0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</c:v>
                </c:pt>
                <c:pt idx="9743">
                  <c:v>0</c:v>
                </c:pt>
                <c:pt idx="9744">
                  <c:v>0</c:v>
                </c:pt>
                <c:pt idx="9745">
                  <c:v>0</c:v>
                </c:pt>
                <c:pt idx="9746">
                  <c:v>0</c:v>
                </c:pt>
                <c:pt idx="9747">
                  <c:v>0</c:v>
                </c:pt>
                <c:pt idx="9748">
                  <c:v>0</c:v>
                </c:pt>
                <c:pt idx="9749">
                  <c:v>0</c:v>
                </c:pt>
                <c:pt idx="9750">
                  <c:v>0</c:v>
                </c:pt>
                <c:pt idx="9751">
                  <c:v>0</c:v>
                </c:pt>
                <c:pt idx="9752">
                  <c:v>0</c:v>
                </c:pt>
                <c:pt idx="9753">
                  <c:v>0</c:v>
                </c:pt>
                <c:pt idx="9754">
                  <c:v>0</c:v>
                </c:pt>
                <c:pt idx="9755">
                  <c:v>0</c:v>
                </c:pt>
                <c:pt idx="9756">
                  <c:v>0</c:v>
                </c:pt>
                <c:pt idx="9757">
                  <c:v>0</c:v>
                </c:pt>
                <c:pt idx="9758">
                  <c:v>0</c:v>
                </c:pt>
                <c:pt idx="9759">
                  <c:v>0</c:v>
                </c:pt>
                <c:pt idx="9760">
                  <c:v>0</c:v>
                </c:pt>
                <c:pt idx="9761">
                  <c:v>0</c:v>
                </c:pt>
                <c:pt idx="9762">
                  <c:v>0</c:v>
                </c:pt>
                <c:pt idx="9763">
                  <c:v>0</c:v>
                </c:pt>
                <c:pt idx="9764">
                  <c:v>0</c:v>
                </c:pt>
                <c:pt idx="9765">
                  <c:v>0</c:v>
                </c:pt>
                <c:pt idx="9766">
                  <c:v>0</c:v>
                </c:pt>
                <c:pt idx="9767">
                  <c:v>0</c:v>
                </c:pt>
                <c:pt idx="9768">
                  <c:v>0</c:v>
                </c:pt>
                <c:pt idx="9769">
                  <c:v>0</c:v>
                </c:pt>
                <c:pt idx="9770">
                  <c:v>0</c:v>
                </c:pt>
                <c:pt idx="9771">
                  <c:v>0</c:v>
                </c:pt>
                <c:pt idx="9772">
                  <c:v>0</c:v>
                </c:pt>
                <c:pt idx="9773">
                  <c:v>0</c:v>
                </c:pt>
                <c:pt idx="9774">
                  <c:v>0</c:v>
                </c:pt>
                <c:pt idx="9775">
                  <c:v>0</c:v>
                </c:pt>
                <c:pt idx="9776">
                  <c:v>0</c:v>
                </c:pt>
                <c:pt idx="9777">
                  <c:v>0</c:v>
                </c:pt>
                <c:pt idx="9778">
                  <c:v>0</c:v>
                </c:pt>
                <c:pt idx="9779">
                  <c:v>0</c:v>
                </c:pt>
                <c:pt idx="9780">
                  <c:v>0</c:v>
                </c:pt>
                <c:pt idx="9781">
                  <c:v>0</c:v>
                </c:pt>
                <c:pt idx="9782">
                  <c:v>0</c:v>
                </c:pt>
                <c:pt idx="9783">
                  <c:v>0</c:v>
                </c:pt>
                <c:pt idx="9784">
                  <c:v>0</c:v>
                </c:pt>
                <c:pt idx="9785">
                  <c:v>0</c:v>
                </c:pt>
                <c:pt idx="9786">
                  <c:v>0</c:v>
                </c:pt>
                <c:pt idx="9787">
                  <c:v>0</c:v>
                </c:pt>
                <c:pt idx="9788">
                  <c:v>0</c:v>
                </c:pt>
                <c:pt idx="9789">
                  <c:v>0</c:v>
                </c:pt>
                <c:pt idx="9790">
                  <c:v>0</c:v>
                </c:pt>
                <c:pt idx="9791">
                  <c:v>0</c:v>
                </c:pt>
                <c:pt idx="9792">
                  <c:v>0</c:v>
                </c:pt>
                <c:pt idx="9793">
                  <c:v>0</c:v>
                </c:pt>
                <c:pt idx="9794">
                  <c:v>0</c:v>
                </c:pt>
                <c:pt idx="9795">
                  <c:v>0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</c:v>
                </c:pt>
                <c:pt idx="9800">
                  <c:v>0</c:v>
                </c:pt>
                <c:pt idx="9801">
                  <c:v>0</c:v>
                </c:pt>
                <c:pt idx="9802">
                  <c:v>0</c:v>
                </c:pt>
                <c:pt idx="9803">
                  <c:v>0</c:v>
                </c:pt>
                <c:pt idx="9804">
                  <c:v>0</c:v>
                </c:pt>
                <c:pt idx="9805">
                  <c:v>0</c:v>
                </c:pt>
                <c:pt idx="9806">
                  <c:v>0</c:v>
                </c:pt>
                <c:pt idx="9807">
                  <c:v>0</c:v>
                </c:pt>
                <c:pt idx="9808">
                  <c:v>0</c:v>
                </c:pt>
                <c:pt idx="9809">
                  <c:v>0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</c:v>
                </c:pt>
                <c:pt idx="9814">
                  <c:v>0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</c:v>
                </c:pt>
                <c:pt idx="9825">
                  <c:v>0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</c:v>
                </c:pt>
                <c:pt idx="9830">
                  <c:v>0</c:v>
                </c:pt>
                <c:pt idx="9831">
                  <c:v>0</c:v>
                </c:pt>
                <c:pt idx="9832">
                  <c:v>0</c:v>
                </c:pt>
                <c:pt idx="9833">
                  <c:v>0</c:v>
                </c:pt>
                <c:pt idx="9834">
                  <c:v>0</c:v>
                </c:pt>
                <c:pt idx="9835">
                  <c:v>0</c:v>
                </c:pt>
                <c:pt idx="9836">
                  <c:v>0</c:v>
                </c:pt>
                <c:pt idx="9837">
                  <c:v>0</c:v>
                </c:pt>
                <c:pt idx="9838">
                  <c:v>0</c:v>
                </c:pt>
                <c:pt idx="9839">
                  <c:v>0</c:v>
                </c:pt>
                <c:pt idx="9840">
                  <c:v>0</c:v>
                </c:pt>
                <c:pt idx="9841">
                  <c:v>0</c:v>
                </c:pt>
                <c:pt idx="9842">
                  <c:v>0</c:v>
                </c:pt>
                <c:pt idx="9843">
                  <c:v>0</c:v>
                </c:pt>
                <c:pt idx="9844">
                  <c:v>0</c:v>
                </c:pt>
                <c:pt idx="9845">
                  <c:v>0</c:v>
                </c:pt>
                <c:pt idx="9846">
                  <c:v>0</c:v>
                </c:pt>
                <c:pt idx="9847">
                  <c:v>0</c:v>
                </c:pt>
                <c:pt idx="9848">
                  <c:v>0</c:v>
                </c:pt>
                <c:pt idx="9849">
                  <c:v>0</c:v>
                </c:pt>
                <c:pt idx="9850">
                  <c:v>0</c:v>
                </c:pt>
                <c:pt idx="9851">
                  <c:v>0</c:v>
                </c:pt>
                <c:pt idx="9852">
                  <c:v>0</c:v>
                </c:pt>
                <c:pt idx="9853">
                  <c:v>0</c:v>
                </c:pt>
                <c:pt idx="9854">
                  <c:v>0</c:v>
                </c:pt>
                <c:pt idx="9855">
                  <c:v>0</c:v>
                </c:pt>
                <c:pt idx="9856">
                  <c:v>0</c:v>
                </c:pt>
                <c:pt idx="9857">
                  <c:v>0</c:v>
                </c:pt>
                <c:pt idx="9858">
                  <c:v>0</c:v>
                </c:pt>
                <c:pt idx="9859">
                  <c:v>0</c:v>
                </c:pt>
                <c:pt idx="9860">
                  <c:v>0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</c:v>
                </c:pt>
                <c:pt idx="9865">
                  <c:v>0</c:v>
                </c:pt>
                <c:pt idx="9866">
                  <c:v>0</c:v>
                </c:pt>
                <c:pt idx="9867">
                  <c:v>0</c:v>
                </c:pt>
                <c:pt idx="9868">
                  <c:v>0</c:v>
                </c:pt>
                <c:pt idx="9869">
                  <c:v>0</c:v>
                </c:pt>
                <c:pt idx="9870">
                  <c:v>0</c:v>
                </c:pt>
                <c:pt idx="9871">
                  <c:v>0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</c:v>
                </c:pt>
                <c:pt idx="9876">
                  <c:v>0</c:v>
                </c:pt>
                <c:pt idx="9877">
                  <c:v>0</c:v>
                </c:pt>
                <c:pt idx="9878">
                  <c:v>0</c:v>
                </c:pt>
                <c:pt idx="9879">
                  <c:v>0</c:v>
                </c:pt>
                <c:pt idx="9880">
                  <c:v>0</c:v>
                </c:pt>
                <c:pt idx="9881">
                  <c:v>0</c:v>
                </c:pt>
                <c:pt idx="9882">
                  <c:v>0</c:v>
                </c:pt>
                <c:pt idx="9883">
                  <c:v>0</c:v>
                </c:pt>
                <c:pt idx="9884">
                  <c:v>0</c:v>
                </c:pt>
                <c:pt idx="9885">
                  <c:v>0</c:v>
                </c:pt>
                <c:pt idx="9886">
                  <c:v>0</c:v>
                </c:pt>
                <c:pt idx="9887">
                  <c:v>0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</c:v>
                </c:pt>
                <c:pt idx="9892">
                  <c:v>0</c:v>
                </c:pt>
                <c:pt idx="9893">
                  <c:v>0</c:v>
                </c:pt>
                <c:pt idx="9894">
                  <c:v>0</c:v>
                </c:pt>
                <c:pt idx="9895">
                  <c:v>0</c:v>
                </c:pt>
                <c:pt idx="9896">
                  <c:v>0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</c:v>
                </c:pt>
                <c:pt idx="9906">
                  <c:v>0</c:v>
                </c:pt>
                <c:pt idx="9907">
                  <c:v>0</c:v>
                </c:pt>
                <c:pt idx="9908">
                  <c:v>0</c:v>
                </c:pt>
                <c:pt idx="9909">
                  <c:v>0</c:v>
                </c:pt>
                <c:pt idx="9910">
                  <c:v>0</c:v>
                </c:pt>
                <c:pt idx="9911">
                  <c:v>0</c:v>
                </c:pt>
                <c:pt idx="9912">
                  <c:v>0</c:v>
                </c:pt>
                <c:pt idx="9913">
                  <c:v>0</c:v>
                </c:pt>
                <c:pt idx="9914">
                  <c:v>0</c:v>
                </c:pt>
                <c:pt idx="9915">
                  <c:v>0</c:v>
                </c:pt>
                <c:pt idx="9916">
                  <c:v>0</c:v>
                </c:pt>
                <c:pt idx="9917">
                  <c:v>0</c:v>
                </c:pt>
                <c:pt idx="9918">
                  <c:v>0</c:v>
                </c:pt>
                <c:pt idx="9919">
                  <c:v>0</c:v>
                </c:pt>
                <c:pt idx="9920">
                  <c:v>0</c:v>
                </c:pt>
                <c:pt idx="9921">
                  <c:v>0</c:v>
                </c:pt>
                <c:pt idx="9922">
                  <c:v>0</c:v>
                </c:pt>
                <c:pt idx="9923">
                  <c:v>0</c:v>
                </c:pt>
                <c:pt idx="9924">
                  <c:v>0</c:v>
                </c:pt>
                <c:pt idx="9925">
                  <c:v>0</c:v>
                </c:pt>
                <c:pt idx="9926">
                  <c:v>0</c:v>
                </c:pt>
                <c:pt idx="9927">
                  <c:v>0</c:v>
                </c:pt>
                <c:pt idx="9928">
                  <c:v>0</c:v>
                </c:pt>
                <c:pt idx="9929">
                  <c:v>0</c:v>
                </c:pt>
                <c:pt idx="9930">
                  <c:v>0</c:v>
                </c:pt>
                <c:pt idx="9931">
                  <c:v>0</c:v>
                </c:pt>
                <c:pt idx="9932">
                  <c:v>0</c:v>
                </c:pt>
                <c:pt idx="9933">
                  <c:v>0</c:v>
                </c:pt>
                <c:pt idx="9934">
                  <c:v>0</c:v>
                </c:pt>
                <c:pt idx="9935">
                  <c:v>0</c:v>
                </c:pt>
                <c:pt idx="9936">
                  <c:v>0</c:v>
                </c:pt>
                <c:pt idx="9937">
                  <c:v>0</c:v>
                </c:pt>
                <c:pt idx="9938">
                  <c:v>0</c:v>
                </c:pt>
                <c:pt idx="9939">
                  <c:v>0</c:v>
                </c:pt>
                <c:pt idx="9940">
                  <c:v>0</c:v>
                </c:pt>
                <c:pt idx="9941">
                  <c:v>0</c:v>
                </c:pt>
                <c:pt idx="9942">
                  <c:v>0</c:v>
                </c:pt>
                <c:pt idx="9943">
                  <c:v>0</c:v>
                </c:pt>
                <c:pt idx="9944">
                  <c:v>0</c:v>
                </c:pt>
                <c:pt idx="9945">
                  <c:v>0</c:v>
                </c:pt>
                <c:pt idx="9946">
                  <c:v>0</c:v>
                </c:pt>
                <c:pt idx="9947">
                  <c:v>0</c:v>
                </c:pt>
                <c:pt idx="9948">
                  <c:v>0</c:v>
                </c:pt>
                <c:pt idx="9949">
                  <c:v>0</c:v>
                </c:pt>
                <c:pt idx="9950">
                  <c:v>0</c:v>
                </c:pt>
                <c:pt idx="9951">
                  <c:v>0</c:v>
                </c:pt>
                <c:pt idx="9952">
                  <c:v>0</c:v>
                </c:pt>
                <c:pt idx="9953">
                  <c:v>0</c:v>
                </c:pt>
                <c:pt idx="9954">
                  <c:v>0</c:v>
                </c:pt>
                <c:pt idx="9955">
                  <c:v>0</c:v>
                </c:pt>
                <c:pt idx="9956">
                  <c:v>0</c:v>
                </c:pt>
                <c:pt idx="9957">
                  <c:v>0</c:v>
                </c:pt>
                <c:pt idx="9958">
                  <c:v>0</c:v>
                </c:pt>
                <c:pt idx="9959">
                  <c:v>0</c:v>
                </c:pt>
                <c:pt idx="9960">
                  <c:v>0</c:v>
                </c:pt>
                <c:pt idx="9961">
                  <c:v>0</c:v>
                </c:pt>
                <c:pt idx="9962">
                  <c:v>0</c:v>
                </c:pt>
                <c:pt idx="9963">
                  <c:v>0</c:v>
                </c:pt>
                <c:pt idx="9964">
                  <c:v>0</c:v>
                </c:pt>
                <c:pt idx="9965">
                  <c:v>0</c:v>
                </c:pt>
                <c:pt idx="9966">
                  <c:v>0</c:v>
                </c:pt>
                <c:pt idx="9967">
                  <c:v>0</c:v>
                </c:pt>
                <c:pt idx="9968">
                  <c:v>0</c:v>
                </c:pt>
                <c:pt idx="9969">
                  <c:v>0</c:v>
                </c:pt>
                <c:pt idx="9970">
                  <c:v>0</c:v>
                </c:pt>
                <c:pt idx="9971">
                  <c:v>0</c:v>
                </c:pt>
                <c:pt idx="9972">
                  <c:v>0</c:v>
                </c:pt>
                <c:pt idx="9973">
                  <c:v>0</c:v>
                </c:pt>
                <c:pt idx="9974">
                  <c:v>0</c:v>
                </c:pt>
                <c:pt idx="9975">
                  <c:v>0</c:v>
                </c:pt>
                <c:pt idx="9976">
                  <c:v>0</c:v>
                </c:pt>
                <c:pt idx="9977">
                  <c:v>0</c:v>
                </c:pt>
                <c:pt idx="9978">
                  <c:v>0</c:v>
                </c:pt>
                <c:pt idx="9979">
                  <c:v>0</c:v>
                </c:pt>
                <c:pt idx="9980">
                  <c:v>0</c:v>
                </c:pt>
                <c:pt idx="9981">
                  <c:v>0</c:v>
                </c:pt>
                <c:pt idx="9982">
                  <c:v>0</c:v>
                </c:pt>
                <c:pt idx="9983">
                  <c:v>0</c:v>
                </c:pt>
                <c:pt idx="9984">
                  <c:v>0</c:v>
                </c:pt>
                <c:pt idx="9985">
                  <c:v>0</c:v>
                </c:pt>
                <c:pt idx="9986">
                  <c:v>0</c:v>
                </c:pt>
                <c:pt idx="9987">
                  <c:v>0</c:v>
                </c:pt>
                <c:pt idx="9988">
                  <c:v>0</c:v>
                </c:pt>
                <c:pt idx="9989">
                  <c:v>0</c:v>
                </c:pt>
                <c:pt idx="9990">
                  <c:v>0</c:v>
                </c:pt>
                <c:pt idx="9991">
                  <c:v>0</c:v>
                </c:pt>
                <c:pt idx="9992">
                  <c:v>0</c:v>
                </c:pt>
                <c:pt idx="9993">
                  <c:v>0</c:v>
                </c:pt>
                <c:pt idx="9994">
                  <c:v>0</c:v>
                </c:pt>
                <c:pt idx="9995">
                  <c:v>0</c:v>
                </c:pt>
                <c:pt idx="9996">
                  <c:v>0</c:v>
                </c:pt>
                <c:pt idx="9997">
                  <c:v>0</c:v>
                </c:pt>
                <c:pt idx="9998">
                  <c:v>0</c:v>
                </c:pt>
                <c:pt idx="9999">
                  <c:v>0</c:v>
                </c:pt>
                <c:pt idx="10000">
                  <c:v>0</c:v>
                </c:pt>
                <c:pt idx="10001">
                  <c:v>0</c:v>
                </c:pt>
                <c:pt idx="10002">
                  <c:v>0</c:v>
                </c:pt>
                <c:pt idx="10003">
                  <c:v>0</c:v>
                </c:pt>
                <c:pt idx="10004">
                  <c:v>0</c:v>
                </c:pt>
                <c:pt idx="10005">
                  <c:v>0</c:v>
                </c:pt>
                <c:pt idx="10006">
                  <c:v>0</c:v>
                </c:pt>
                <c:pt idx="10007">
                  <c:v>0</c:v>
                </c:pt>
                <c:pt idx="10008">
                  <c:v>0</c:v>
                </c:pt>
                <c:pt idx="10009">
                  <c:v>0</c:v>
                </c:pt>
                <c:pt idx="10010">
                  <c:v>0</c:v>
                </c:pt>
                <c:pt idx="10011">
                  <c:v>0</c:v>
                </c:pt>
                <c:pt idx="10012">
                  <c:v>0</c:v>
                </c:pt>
                <c:pt idx="10013">
                  <c:v>0</c:v>
                </c:pt>
                <c:pt idx="10014">
                  <c:v>0</c:v>
                </c:pt>
                <c:pt idx="10015">
                  <c:v>0</c:v>
                </c:pt>
                <c:pt idx="10016">
                  <c:v>0</c:v>
                </c:pt>
                <c:pt idx="10017">
                  <c:v>0</c:v>
                </c:pt>
                <c:pt idx="10018">
                  <c:v>0</c:v>
                </c:pt>
                <c:pt idx="10019">
                  <c:v>0</c:v>
                </c:pt>
                <c:pt idx="10020">
                  <c:v>0</c:v>
                </c:pt>
                <c:pt idx="10021">
                  <c:v>0</c:v>
                </c:pt>
                <c:pt idx="10022">
                  <c:v>0</c:v>
                </c:pt>
                <c:pt idx="10023">
                  <c:v>0</c:v>
                </c:pt>
                <c:pt idx="10024">
                  <c:v>0</c:v>
                </c:pt>
                <c:pt idx="10025">
                  <c:v>0</c:v>
                </c:pt>
                <c:pt idx="10026">
                  <c:v>0</c:v>
                </c:pt>
                <c:pt idx="10027">
                  <c:v>0</c:v>
                </c:pt>
                <c:pt idx="10028">
                  <c:v>0</c:v>
                </c:pt>
                <c:pt idx="10029">
                  <c:v>0</c:v>
                </c:pt>
                <c:pt idx="10030">
                  <c:v>0</c:v>
                </c:pt>
                <c:pt idx="10031">
                  <c:v>0</c:v>
                </c:pt>
                <c:pt idx="10032">
                  <c:v>0</c:v>
                </c:pt>
                <c:pt idx="10033">
                  <c:v>0</c:v>
                </c:pt>
                <c:pt idx="10034">
                  <c:v>0</c:v>
                </c:pt>
                <c:pt idx="10035">
                  <c:v>0</c:v>
                </c:pt>
                <c:pt idx="10036">
                  <c:v>0</c:v>
                </c:pt>
                <c:pt idx="10037">
                  <c:v>0</c:v>
                </c:pt>
                <c:pt idx="10038">
                  <c:v>0</c:v>
                </c:pt>
                <c:pt idx="10039">
                  <c:v>0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</c:v>
                </c:pt>
                <c:pt idx="10044">
                  <c:v>0</c:v>
                </c:pt>
                <c:pt idx="10045">
                  <c:v>0</c:v>
                </c:pt>
                <c:pt idx="10046">
                  <c:v>0</c:v>
                </c:pt>
                <c:pt idx="10047">
                  <c:v>0</c:v>
                </c:pt>
                <c:pt idx="10048">
                  <c:v>0</c:v>
                </c:pt>
                <c:pt idx="10049">
                  <c:v>0</c:v>
                </c:pt>
                <c:pt idx="10050">
                  <c:v>0</c:v>
                </c:pt>
                <c:pt idx="10051">
                  <c:v>0</c:v>
                </c:pt>
                <c:pt idx="10052">
                  <c:v>0</c:v>
                </c:pt>
                <c:pt idx="10053">
                  <c:v>0</c:v>
                </c:pt>
                <c:pt idx="10054">
                  <c:v>0</c:v>
                </c:pt>
                <c:pt idx="10055">
                  <c:v>0</c:v>
                </c:pt>
                <c:pt idx="10056">
                  <c:v>0</c:v>
                </c:pt>
                <c:pt idx="10057">
                  <c:v>0</c:v>
                </c:pt>
                <c:pt idx="10058">
                  <c:v>0</c:v>
                </c:pt>
                <c:pt idx="10059">
                  <c:v>0</c:v>
                </c:pt>
                <c:pt idx="10060">
                  <c:v>0</c:v>
                </c:pt>
                <c:pt idx="10061">
                  <c:v>0</c:v>
                </c:pt>
                <c:pt idx="10062">
                  <c:v>0</c:v>
                </c:pt>
                <c:pt idx="10063">
                  <c:v>0</c:v>
                </c:pt>
                <c:pt idx="10064">
                  <c:v>0</c:v>
                </c:pt>
                <c:pt idx="10065">
                  <c:v>0</c:v>
                </c:pt>
                <c:pt idx="10066">
                  <c:v>0</c:v>
                </c:pt>
                <c:pt idx="10067">
                  <c:v>0</c:v>
                </c:pt>
                <c:pt idx="10068">
                  <c:v>0</c:v>
                </c:pt>
                <c:pt idx="10069">
                  <c:v>0</c:v>
                </c:pt>
                <c:pt idx="10070">
                  <c:v>0</c:v>
                </c:pt>
                <c:pt idx="10071">
                  <c:v>0</c:v>
                </c:pt>
                <c:pt idx="10072">
                  <c:v>0</c:v>
                </c:pt>
                <c:pt idx="10073">
                  <c:v>0</c:v>
                </c:pt>
                <c:pt idx="10074">
                  <c:v>0</c:v>
                </c:pt>
                <c:pt idx="10075">
                  <c:v>0</c:v>
                </c:pt>
                <c:pt idx="10076">
                  <c:v>0</c:v>
                </c:pt>
                <c:pt idx="10077">
                  <c:v>0</c:v>
                </c:pt>
                <c:pt idx="10078">
                  <c:v>0</c:v>
                </c:pt>
                <c:pt idx="10079">
                  <c:v>0</c:v>
                </c:pt>
                <c:pt idx="10080">
                  <c:v>0</c:v>
                </c:pt>
                <c:pt idx="10081">
                  <c:v>0</c:v>
                </c:pt>
                <c:pt idx="10082">
                  <c:v>0</c:v>
                </c:pt>
                <c:pt idx="10083">
                  <c:v>0</c:v>
                </c:pt>
                <c:pt idx="10084">
                  <c:v>0</c:v>
                </c:pt>
                <c:pt idx="10085">
                  <c:v>0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</c:v>
                </c:pt>
                <c:pt idx="10090">
                  <c:v>0</c:v>
                </c:pt>
                <c:pt idx="10091">
                  <c:v>0</c:v>
                </c:pt>
                <c:pt idx="10092">
                  <c:v>0</c:v>
                </c:pt>
                <c:pt idx="10093">
                  <c:v>0</c:v>
                </c:pt>
                <c:pt idx="10094">
                  <c:v>0</c:v>
                </c:pt>
                <c:pt idx="10095">
                  <c:v>0</c:v>
                </c:pt>
                <c:pt idx="10096">
                  <c:v>0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</c:v>
                </c:pt>
                <c:pt idx="10104">
                  <c:v>0</c:v>
                </c:pt>
                <c:pt idx="10105">
                  <c:v>0</c:v>
                </c:pt>
                <c:pt idx="10106">
                  <c:v>0</c:v>
                </c:pt>
                <c:pt idx="10107">
                  <c:v>0</c:v>
                </c:pt>
                <c:pt idx="10108">
                  <c:v>0</c:v>
                </c:pt>
                <c:pt idx="10109">
                  <c:v>0</c:v>
                </c:pt>
                <c:pt idx="10110">
                  <c:v>0</c:v>
                </c:pt>
                <c:pt idx="10111">
                  <c:v>0</c:v>
                </c:pt>
                <c:pt idx="10112">
                  <c:v>0</c:v>
                </c:pt>
                <c:pt idx="10113">
                  <c:v>0</c:v>
                </c:pt>
                <c:pt idx="10114">
                  <c:v>0</c:v>
                </c:pt>
                <c:pt idx="10115">
                  <c:v>0</c:v>
                </c:pt>
                <c:pt idx="10116">
                  <c:v>0</c:v>
                </c:pt>
                <c:pt idx="10117">
                  <c:v>0</c:v>
                </c:pt>
                <c:pt idx="10118">
                  <c:v>0</c:v>
                </c:pt>
                <c:pt idx="10119">
                  <c:v>0</c:v>
                </c:pt>
                <c:pt idx="10120">
                  <c:v>0</c:v>
                </c:pt>
                <c:pt idx="10121">
                  <c:v>0</c:v>
                </c:pt>
                <c:pt idx="10122">
                  <c:v>0</c:v>
                </c:pt>
                <c:pt idx="10123">
                  <c:v>0</c:v>
                </c:pt>
                <c:pt idx="10124">
                  <c:v>0</c:v>
                </c:pt>
                <c:pt idx="10125">
                  <c:v>0</c:v>
                </c:pt>
                <c:pt idx="10126">
                  <c:v>0</c:v>
                </c:pt>
                <c:pt idx="10127">
                  <c:v>0</c:v>
                </c:pt>
                <c:pt idx="10128">
                  <c:v>0</c:v>
                </c:pt>
                <c:pt idx="10129">
                  <c:v>0</c:v>
                </c:pt>
                <c:pt idx="10130">
                  <c:v>0</c:v>
                </c:pt>
                <c:pt idx="10131">
                  <c:v>0</c:v>
                </c:pt>
                <c:pt idx="10132">
                  <c:v>0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</c:v>
                </c:pt>
                <c:pt idx="10138">
                  <c:v>0</c:v>
                </c:pt>
                <c:pt idx="10139">
                  <c:v>0</c:v>
                </c:pt>
                <c:pt idx="10140">
                  <c:v>0</c:v>
                </c:pt>
                <c:pt idx="10141">
                  <c:v>0</c:v>
                </c:pt>
                <c:pt idx="10142">
                  <c:v>0</c:v>
                </c:pt>
                <c:pt idx="10143">
                  <c:v>0</c:v>
                </c:pt>
                <c:pt idx="10144">
                  <c:v>0</c:v>
                </c:pt>
                <c:pt idx="10145">
                  <c:v>0</c:v>
                </c:pt>
                <c:pt idx="10146">
                  <c:v>0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0</c:v>
                </c:pt>
                <c:pt idx="10155">
                  <c:v>0</c:v>
                </c:pt>
                <c:pt idx="10156">
                  <c:v>0</c:v>
                </c:pt>
                <c:pt idx="10157">
                  <c:v>0</c:v>
                </c:pt>
                <c:pt idx="10158">
                  <c:v>0</c:v>
                </c:pt>
                <c:pt idx="10159">
                  <c:v>0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</c:v>
                </c:pt>
                <c:pt idx="10164">
                  <c:v>0</c:v>
                </c:pt>
                <c:pt idx="10165">
                  <c:v>0</c:v>
                </c:pt>
                <c:pt idx="10166">
                  <c:v>0</c:v>
                </c:pt>
                <c:pt idx="10167">
                  <c:v>0</c:v>
                </c:pt>
                <c:pt idx="10168">
                  <c:v>0</c:v>
                </c:pt>
                <c:pt idx="10169">
                  <c:v>0</c:v>
                </c:pt>
                <c:pt idx="10170">
                  <c:v>0</c:v>
                </c:pt>
                <c:pt idx="10171">
                  <c:v>0</c:v>
                </c:pt>
                <c:pt idx="10172">
                  <c:v>0</c:v>
                </c:pt>
                <c:pt idx="10173">
                  <c:v>0</c:v>
                </c:pt>
                <c:pt idx="10174">
                  <c:v>0</c:v>
                </c:pt>
                <c:pt idx="10175">
                  <c:v>0</c:v>
                </c:pt>
                <c:pt idx="10176">
                  <c:v>0</c:v>
                </c:pt>
                <c:pt idx="10177">
                  <c:v>0</c:v>
                </c:pt>
                <c:pt idx="10178">
                  <c:v>0</c:v>
                </c:pt>
                <c:pt idx="10179">
                  <c:v>0</c:v>
                </c:pt>
                <c:pt idx="10180">
                  <c:v>0</c:v>
                </c:pt>
                <c:pt idx="10181">
                  <c:v>0</c:v>
                </c:pt>
                <c:pt idx="10182">
                  <c:v>0</c:v>
                </c:pt>
                <c:pt idx="10183">
                  <c:v>0</c:v>
                </c:pt>
                <c:pt idx="10184">
                  <c:v>0</c:v>
                </c:pt>
                <c:pt idx="10185">
                  <c:v>0</c:v>
                </c:pt>
                <c:pt idx="10186">
                  <c:v>0</c:v>
                </c:pt>
                <c:pt idx="10187">
                  <c:v>0</c:v>
                </c:pt>
                <c:pt idx="10188">
                  <c:v>0</c:v>
                </c:pt>
                <c:pt idx="10189">
                  <c:v>0</c:v>
                </c:pt>
                <c:pt idx="10190">
                  <c:v>0</c:v>
                </c:pt>
                <c:pt idx="10191">
                  <c:v>0</c:v>
                </c:pt>
                <c:pt idx="10192">
                  <c:v>0</c:v>
                </c:pt>
                <c:pt idx="10193">
                  <c:v>0</c:v>
                </c:pt>
                <c:pt idx="10194">
                  <c:v>0</c:v>
                </c:pt>
                <c:pt idx="10195">
                  <c:v>0</c:v>
                </c:pt>
                <c:pt idx="10196">
                  <c:v>0</c:v>
                </c:pt>
                <c:pt idx="10197">
                  <c:v>0</c:v>
                </c:pt>
                <c:pt idx="10198">
                  <c:v>0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</c:v>
                </c:pt>
                <c:pt idx="10210">
                  <c:v>0</c:v>
                </c:pt>
                <c:pt idx="10211">
                  <c:v>0</c:v>
                </c:pt>
                <c:pt idx="10212">
                  <c:v>0</c:v>
                </c:pt>
                <c:pt idx="10213">
                  <c:v>0</c:v>
                </c:pt>
                <c:pt idx="10214">
                  <c:v>0</c:v>
                </c:pt>
                <c:pt idx="10215">
                  <c:v>0</c:v>
                </c:pt>
                <c:pt idx="10216">
                  <c:v>0</c:v>
                </c:pt>
                <c:pt idx="10217">
                  <c:v>0</c:v>
                </c:pt>
                <c:pt idx="10218">
                  <c:v>0</c:v>
                </c:pt>
                <c:pt idx="10219">
                  <c:v>0</c:v>
                </c:pt>
                <c:pt idx="10220">
                  <c:v>0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</c:v>
                </c:pt>
                <c:pt idx="10233">
                  <c:v>0</c:v>
                </c:pt>
                <c:pt idx="10234">
                  <c:v>0</c:v>
                </c:pt>
                <c:pt idx="10235">
                  <c:v>0</c:v>
                </c:pt>
                <c:pt idx="10236">
                  <c:v>0</c:v>
                </c:pt>
                <c:pt idx="10237">
                  <c:v>0</c:v>
                </c:pt>
                <c:pt idx="10238">
                  <c:v>0</c:v>
                </c:pt>
                <c:pt idx="10239">
                  <c:v>0</c:v>
                </c:pt>
                <c:pt idx="10240">
                  <c:v>0</c:v>
                </c:pt>
                <c:pt idx="10241">
                  <c:v>0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</c:v>
                </c:pt>
                <c:pt idx="10247">
                  <c:v>0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</c:v>
                </c:pt>
                <c:pt idx="10260">
                  <c:v>0</c:v>
                </c:pt>
                <c:pt idx="10261">
                  <c:v>0</c:v>
                </c:pt>
                <c:pt idx="10262">
                  <c:v>0</c:v>
                </c:pt>
                <c:pt idx="10263">
                  <c:v>0</c:v>
                </c:pt>
                <c:pt idx="10264">
                  <c:v>0</c:v>
                </c:pt>
                <c:pt idx="10265">
                  <c:v>0</c:v>
                </c:pt>
                <c:pt idx="10266">
                  <c:v>0</c:v>
                </c:pt>
                <c:pt idx="10267">
                  <c:v>0</c:v>
                </c:pt>
                <c:pt idx="10268">
                  <c:v>0</c:v>
                </c:pt>
                <c:pt idx="10269">
                  <c:v>0</c:v>
                </c:pt>
                <c:pt idx="10270">
                  <c:v>0</c:v>
                </c:pt>
                <c:pt idx="10271">
                  <c:v>0</c:v>
                </c:pt>
                <c:pt idx="10272">
                  <c:v>0</c:v>
                </c:pt>
                <c:pt idx="10273">
                  <c:v>0</c:v>
                </c:pt>
                <c:pt idx="10274">
                  <c:v>0</c:v>
                </c:pt>
                <c:pt idx="10275">
                  <c:v>0</c:v>
                </c:pt>
                <c:pt idx="10276">
                  <c:v>0</c:v>
                </c:pt>
                <c:pt idx="10277">
                  <c:v>0</c:v>
                </c:pt>
                <c:pt idx="10278">
                  <c:v>0</c:v>
                </c:pt>
                <c:pt idx="10279">
                  <c:v>0</c:v>
                </c:pt>
                <c:pt idx="10280">
                  <c:v>0</c:v>
                </c:pt>
                <c:pt idx="10281">
                  <c:v>0</c:v>
                </c:pt>
                <c:pt idx="10282">
                  <c:v>0</c:v>
                </c:pt>
                <c:pt idx="10283">
                  <c:v>0</c:v>
                </c:pt>
                <c:pt idx="10284">
                  <c:v>0</c:v>
                </c:pt>
                <c:pt idx="10285">
                  <c:v>0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</c:v>
                </c:pt>
                <c:pt idx="10302">
                  <c:v>0</c:v>
                </c:pt>
                <c:pt idx="10303">
                  <c:v>0</c:v>
                </c:pt>
                <c:pt idx="10304">
                  <c:v>0</c:v>
                </c:pt>
                <c:pt idx="10305">
                  <c:v>0</c:v>
                </c:pt>
                <c:pt idx="10306">
                  <c:v>0</c:v>
                </c:pt>
                <c:pt idx="10307">
                  <c:v>0</c:v>
                </c:pt>
                <c:pt idx="10308">
                  <c:v>0</c:v>
                </c:pt>
                <c:pt idx="10309">
                  <c:v>0</c:v>
                </c:pt>
                <c:pt idx="10310">
                  <c:v>0</c:v>
                </c:pt>
                <c:pt idx="10311">
                  <c:v>0</c:v>
                </c:pt>
                <c:pt idx="10312">
                  <c:v>0</c:v>
                </c:pt>
                <c:pt idx="10313">
                  <c:v>0</c:v>
                </c:pt>
                <c:pt idx="10314">
                  <c:v>0</c:v>
                </c:pt>
                <c:pt idx="10315">
                  <c:v>0</c:v>
                </c:pt>
                <c:pt idx="10316">
                  <c:v>0</c:v>
                </c:pt>
                <c:pt idx="10317">
                  <c:v>0</c:v>
                </c:pt>
                <c:pt idx="10318">
                  <c:v>0</c:v>
                </c:pt>
                <c:pt idx="10319">
                  <c:v>0</c:v>
                </c:pt>
                <c:pt idx="10320">
                  <c:v>0</c:v>
                </c:pt>
                <c:pt idx="10321">
                  <c:v>0</c:v>
                </c:pt>
                <c:pt idx="10322">
                  <c:v>0</c:v>
                </c:pt>
                <c:pt idx="10323">
                  <c:v>0</c:v>
                </c:pt>
                <c:pt idx="10324">
                  <c:v>0</c:v>
                </c:pt>
                <c:pt idx="10325">
                  <c:v>0</c:v>
                </c:pt>
                <c:pt idx="10326">
                  <c:v>0</c:v>
                </c:pt>
                <c:pt idx="10327">
                  <c:v>0</c:v>
                </c:pt>
                <c:pt idx="10328">
                  <c:v>0</c:v>
                </c:pt>
                <c:pt idx="10329">
                  <c:v>0</c:v>
                </c:pt>
                <c:pt idx="10330">
                  <c:v>0</c:v>
                </c:pt>
                <c:pt idx="10331">
                  <c:v>0</c:v>
                </c:pt>
                <c:pt idx="10332">
                  <c:v>0</c:v>
                </c:pt>
                <c:pt idx="10333">
                  <c:v>0</c:v>
                </c:pt>
                <c:pt idx="10334">
                  <c:v>0</c:v>
                </c:pt>
                <c:pt idx="10335">
                  <c:v>0</c:v>
                </c:pt>
                <c:pt idx="10336">
                  <c:v>0</c:v>
                </c:pt>
                <c:pt idx="10337">
                  <c:v>0</c:v>
                </c:pt>
                <c:pt idx="10338">
                  <c:v>0</c:v>
                </c:pt>
                <c:pt idx="10339">
                  <c:v>0</c:v>
                </c:pt>
                <c:pt idx="10340">
                  <c:v>0</c:v>
                </c:pt>
                <c:pt idx="10341">
                  <c:v>0</c:v>
                </c:pt>
                <c:pt idx="10342">
                  <c:v>0</c:v>
                </c:pt>
                <c:pt idx="10343">
                  <c:v>0</c:v>
                </c:pt>
                <c:pt idx="10344">
                  <c:v>0</c:v>
                </c:pt>
                <c:pt idx="10345">
                  <c:v>0</c:v>
                </c:pt>
                <c:pt idx="10346">
                  <c:v>0</c:v>
                </c:pt>
                <c:pt idx="10347">
                  <c:v>0</c:v>
                </c:pt>
                <c:pt idx="10348">
                  <c:v>0</c:v>
                </c:pt>
                <c:pt idx="10349">
                  <c:v>0</c:v>
                </c:pt>
                <c:pt idx="10350">
                  <c:v>0</c:v>
                </c:pt>
                <c:pt idx="10351">
                  <c:v>0</c:v>
                </c:pt>
                <c:pt idx="10352">
                  <c:v>0</c:v>
                </c:pt>
                <c:pt idx="10353">
                  <c:v>0</c:v>
                </c:pt>
                <c:pt idx="10354">
                  <c:v>0</c:v>
                </c:pt>
                <c:pt idx="10355">
                  <c:v>0</c:v>
                </c:pt>
                <c:pt idx="10356">
                  <c:v>0</c:v>
                </c:pt>
                <c:pt idx="10357">
                  <c:v>0</c:v>
                </c:pt>
                <c:pt idx="10358">
                  <c:v>0</c:v>
                </c:pt>
                <c:pt idx="10359">
                  <c:v>0</c:v>
                </c:pt>
                <c:pt idx="10360">
                  <c:v>0</c:v>
                </c:pt>
                <c:pt idx="10361">
                  <c:v>0</c:v>
                </c:pt>
                <c:pt idx="10362">
                  <c:v>0</c:v>
                </c:pt>
                <c:pt idx="10363">
                  <c:v>0</c:v>
                </c:pt>
                <c:pt idx="10364">
                  <c:v>0</c:v>
                </c:pt>
                <c:pt idx="10365">
                  <c:v>0</c:v>
                </c:pt>
                <c:pt idx="10366">
                  <c:v>0</c:v>
                </c:pt>
                <c:pt idx="10367">
                  <c:v>0</c:v>
                </c:pt>
                <c:pt idx="10368">
                  <c:v>0</c:v>
                </c:pt>
                <c:pt idx="10369">
                  <c:v>0</c:v>
                </c:pt>
                <c:pt idx="10370">
                  <c:v>0</c:v>
                </c:pt>
                <c:pt idx="10371">
                  <c:v>0</c:v>
                </c:pt>
                <c:pt idx="10372">
                  <c:v>0</c:v>
                </c:pt>
                <c:pt idx="10373">
                  <c:v>0</c:v>
                </c:pt>
                <c:pt idx="10374">
                  <c:v>0</c:v>
                </c:pt>
                <c:pt idx="10375">
                  <c:v>0</c:v>
                </c:pt>
                <c:pt idx="10376">
                  <c:v>0</c:v>
                </c:pt>
                <c:pt idx="10377">
                  <c:v>0</c:v>
                </c:pt>
                <c:pt idx="10378">
                  <c:v>0</c:v>
                </c:pt>
                <c:pt idx="10379">
                  <c:v>0</c:v>
                </c:pt>
                <c:pt idx="10380">
                  <c:v>0</c:v>
                </c:pt>
                <c:pt idx="10381">
                  <c:v>0</c:v>
                </c:pt>
                <c:pt idx="10382">
                  <c:v>0</c:v>
                </c:pt>
                <c:pt idx="10383">
                  <c:v>0</c:v>
                </c:pt>
                <c:pt idx="10384">
                  <c:v>0</c:v>
                </c:pt>
                <c:pt idx="10385">
                  <c:v>0</c:v>
                </c:pt>
                <c:pt idx="10386">
                  <c:v>0</c:v>
                </c:pt>
                <c:pt idx="10387">
                  <c:v>0</c:v>
                </c:pt>
                <c:pt idx="10388">
                  <c:v>0</c:v>
                </c:pt>
                <c:pt idx="10389">
                  <c:v>0</c:v>
                </c:pt>
                <c:pt idx="10390">
                  <c:v>0</c:v>
                </c:pt>
                <c:pt idx="10391">
                  <c:v>0</c:v>
                </c:pt>
                <c:pt idx="10392">
                  <c:v>0</c:v>
                </c:pt>
                <c:pt idx="10393">
                  <c:v>0</c:v>
                </c:pt>
                <c:pt idx="10394">
                  <c:v>0</c:v>
                </c:pt>
                <c:pt idx="10395">
                  <c:v>0</c:v>
                </c:pt>
                <c:pt idx="10396">
                  <c:v>0</c:v>
                </c:pt>
                <c:pt idx="10397">
                  <c:v>0</c:v>
                </c:pt>
                <c:pt idx="10398">
                  <c:v>0</c:v>
                </c:pt>
                <c:pt idx="10399">
                  <c:v>0</c:v>
                </c:pt>
                <c:pt idx="10400">
                  <c:v>0</c:v>
                </c:pt>
                <c:pt idx="10401">
                  <c:v>0</c:v>
                </c:pt>
                <c:pt idx="10402">
                  <c:v>0</c:v>
                </c:pt>
                <c:pt idx="10403">
                  <c:v>0</c:v>
                </c:pt>
                <c:pt idx="10404">
                  <c:v>0</c:v>
                </c:pt>
                <c:pt idx="10405">
                  <c:v>0</c:v>
                </c:pt>
                <c:pt idx="10406">
                  <c:v>0</c:v>
                </c:pt>
                <c:pt idx="10407">
                  <c:v>0</c:v>
                </c:pt>
                <c:pt idx="10408">
                  <c:v>0</c:v>
                </c:pt>
                <c:pt idx="10409">
                  <c:v>0</c:v>
                </c:pt>
                <c:pt idx="10410">
                  <c:v>0</c:v>
                </c:pt>
                <c:pt idx="10411">
                  <c:v>0</c:v>
                </c:pt>
                <c:pt idx="10412">
                  <c:v>0</c:v>
                </c:pt>
                <c:pt idx="10413">
                  <c:v>0</c:v>
                </c:pt>
                <c:pt idx="10414">
                  <c:v>0</c:v>
                </c:pt>
                <c:pt idx="10415">
                  <c:v>0</c:v>
                </c:pt>
                <c:pt idx="10416">
                  <c:v>0</c:v>
                </c:pt>
                <c:pt idx="10417">
                  <c:v>0</c:v>
                </c:pt>
                <c:pt idx="10418">
                  <c:v>0</c:v>
                </c:pt>
                <c:pt idx="10419">
                  <c:v>0</c:v>
                </c:pt>
                <c:pt idx="10420">
                  <c:v>0</c:v>
                </c:pt>
                <c:pt idx="10421">
                  <c:v>0</c:v>
                </c:pt>
                <c:pt idx="10422">
                  <c:v>0</c:v>
                </c:pt>
                <c:pt idx="10423">
                  <c:v>0</c:v>
                </c:pt>
                <c:pt idx="10424">
                  <c:v>0</c:v>
                </c:pt>
                <c:pt idx="10425">
                  <c:v>0</c:v>
                </c:pt>
                <c:pt idx="10426">
                  <c:v>0</c:v>
                </c:pt>
                <c:pt idx="10427">
                  <c:v>0</c:v>
                </c:pt>
                <c:pt idx="10428">
                  <c:v>0</c:v>
                </c:pt>
                <c:pt idx="10429">
                  <c:v>0</c:v>
                </c:pt>
                <c:pt idx="10430">
                  <c:v>0</c:v>
                </c:pt>
                <c:pt idx="10431">
                  <c:v>0</c:v>
                </c:pt>
                <c:pt idx="10432">
                  <c:v>0</c:v>
                </c:pt>
                <c:pt idx="10433">
                  <c:v>0</c:v>
                </c:pt>
                <c:pt idx="10434">
                  <c:v>0</c:v>
                </c:pt>
                <c:pt idx="10435">
                  <c:v>0</c:v>
                </c:pt>
                <c:pt idx="10436">
                  <c:v>0</c:v>
                </c:pt>
                <c:pt idx="10437">
                  <c:v>0</c:v>
                </c:pt>
                <c:pt idx="10438">
                  <c:v>0</c:v>
                </c:pt>
                <c:pt idx="10439">
                  <c:v>0</c:v>
                </c:pt>
                <c:pt idx="10440">
                  <c:v>0</c:v>
                </c:pt>
                <c:pt idx="10441">
                  <c:v>0</c:v>
                </c:pt>
                <c:pt idx="10442">
                  <c:v>0</c:v>
                </c:pt>
                <c:pt idx="10443">
                  <c:v>0</c:v>
                </c:pt>
                <c:pt idx="10444">
                  <c:v>0</c:v>
                </c:pt>
                <c:pt idx="10445">
                  <c:v>0</c:v>
                </c:pt>
                <c:pt idx="10446">
                  <c:v>0</c:v>
                </c:pt>
                <c:pt idx="10447">
                  <c:v>0</c:v>
                </c:pt>
                <c:pt idx="10448">
                  <c:v>0</c:v>
                </c:pt>
                <c:pt idx="10449">
                  <c:v>0</c:v>
                </c:pt>
                <c:pt idx="10450">
                  <c:v>0</c:v>
                </c:pt>
                <c:pt idx="10451">
                  <c:v>0</c:v>
                </c:pt>
                <c:pt idx="10452">
                  <c:v>0</c:v>
                </c:pt>
                <c:pt idx="10453">
                  <c:v>0</c:v>
                </c:pt>
                <c:pt idx="10454">
                  <c:v>0</c:v>
                </c:pt>
                <c:pt idx="10455">
                  <c:v>0</c:v>
                </c:pt>
                <c:pt idx="10456">
                  <c:v>0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</c:v>
                </c:pt>
                <c:pt idx="10464">
                  <c:v>0</c:v>
                </c:pt>
                <c:pt idx="10465">
                  <c:v>0</c:v>
                </c:pt>
                <c:pt idx="10466">
                  <c:v>0</c:v>
                </c:pt>
                <c:pt idx="10467">
                  <c:v>0</c:v>
                </c:pt>
                <c:pt idx="10468">
                  <c:v>0</c:v>
                </c:pt>
                <c:pt idx="10469">
                  <c:v>0</c:v>
                </c:pt>
                <c:pt idx="10470">
                  <c:v>0</c:v>
                </c:pt>
                <c:pt idx="10471">
                  <c:v>0</c:v>
                </c:pt>
                <c:pt idx="10472">
                  <c:v>0</c:v>
                </c:pt>
                <c:pt idx="10473">
                  <c:v>0</c:v>
                </c:pt>
                <c:pt idx="10474">
                  <c:v>0</c:v>
                </c:pt>
                <c:pt idx="10475">
                  <c:v>0</c:v>
                </c:pt>
                <c:pt idx="10476">
                  <c:v>0</c:v>
                </c:pt>
                <c:pt idx="10477">
                  <c:v>0</c:v>
                </c:pt>
                <c:pt idx="10478">
                  <c:v>0</c:v>
                </c:pt>
                <c:pt idx="10479">
                  <c:v>0</c:v>
                </c:pt>
                <c:pt idx="10480">
                  <c:v>0</c:v>
                </c:pt>
                <c:pt idx="10481">
                  <c:v>0</c:v>
                </c:pt>
                <c:pt idx="10482">
                  <c:v>0</c:v>
                </c:pt>
                <c:pt idx="10483">
                  <c:v>0</c:v>
                </c:pt>
                <c:pt idx="10484">
                  <c:v>0</c:v>
                </c:pt>
                <c:pt idx="10485">
                  <c:v>0</c:v>
                </c:pt>
                <c:pt idx="10486">
                  <c:v>0</c:v>
                </c:pt>
                <c:pt idx="10487">
                  <c:v>0</c:v>
                </c:pt>
                <c:pt idx="10488">
                  <c:v>0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</c:v>
                </c:pt>
                <c:pt idx="10496">
                  <c:v>0</c:v>
                </c:pt>
                <c:pt idx="10497">
                  <c:v>0</c:v>
                </c:pt>
                <c:pt idx="10498">
                  <c:v>0</c:v>
                </c:pt>
                <c:pt idx="10499">
                  <c:v>0</c:v>
                </c:pt>
                <c:pt idx="10500">
                  <c:v>0</c:v>
                </c:pt>
                <c:pt idx="10501">
                  <c:v>0</c:v>
                </c:pt>
                <c:pt idx="10502">
                  <c:v>0</c:v>
                </c:pt>
                <c:pt idx="10503">
                  <c:v>0</c:v>
                </c:pt>
                <c:pt idx="10504">
                  <c:v>0</c:v>
                </c:pt>
                <c:pt idx="10505">
                  <c:v>0</c:v>
                </c:pt>
                <c:pt idx="10506">
                  <c:v>0</c:v>
                </c:pt>
                <c:pt idx="10507">
                  <c:v>0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</c:v>
                </c:pt>
                <c:pt idx="10512">
                  <c:v>0</c:v>
                </c:pt>
                <c:pt idx="10513">
                  <c:v>0</c:v>
                </c:pt>
                <c:pt idx="10514">
                  <c:v>0</c:v>
                </c:pt>
                <c:pt idx="10515">
                  <c:v>0</c:v>
                </c:pt>
                <c:pt idx="10516">
                  <c:v>0</c:v>
                </c:pt>
                <c:pt idx="10517">
                  <c:v>0</c:v>
                </c:pt>
                <c:pt idx="10518">
                  <c:v>0</c:v>
                </c:pt>
                <c:pt idx="10519">
                  <c:v>0</c:v>
                </c:pt>
                <c:pt idx="10520">
                  <c:v>0</c:v>
                </c:pt>
                <c:pt idx="10521">
                  <c:v>0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</c:v>
                </c:pt>
                <c:pt idx="10526">
                  <c:v>0</c:v>
                </c:pt>
                <c:pt idx="10527">
                  <c:v>0</c:v>
                </c:pt>
                <c:pt idx="10528">
                  <c:v>0</c:v>
                </c:pt>
                <c:pt idx="10529">
                  <c:v>0</c:v>
                </c:pt>
                <c:pt idx="10530">
                  <c:v>0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0</c:v>
                </c:pt>
                <c:pt idx="10535">
                  <c:v>0</c:v>
                </c:pt>
                <c:pt idx="10536">
                  <c:v>0</c:v>
                </c:pt>
                <c:pt idx="10537">
                  <c:v>0</c:v>
                </c:pt>
                <c:pt idx="10538">
                  <c:v>0</c:v>
                </c:pt>
                <c:pt idx="10539">
                  <c:v>0</c:v>
                </c:pt>
                <c:pt idx="10540">
                  <c:v>0</c:v>
                </c:pt>
                <c:pt idx="10541">
                  <c:v>0</c:v>
                </c:pt>
                <c:pt idx="10542">
                  <c:v>0</c:v>
                </c:pt>
                <c:pt idx="10543">
                  <c:v>0</c:v>
                </c:pt>
                <c:pt idx="10544">
                  <c:v>0</c:v>
                </c:pt>
                <c:pt idx="10545">
                  <c:v>0</c:v>
                </c:pt>
                <c:pt idx="10546">
                  <c:v>0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</c:v>
                </c:pt>
                <c:pt idx="10552">
                  <c:v>0</c:v>
                </c:pt>
                <c:pt idx="10553">
                  <c:v>0</c:v>
                </c:pt>
                <c:pt idx="10554">
                  <c:v>0</c:v>
                </c:pt>
                <c:pt idx="10555">
                  <c:v>0</c:v>
                </c:pt>
                <c:pt idx="10556">
                  <c:v>0</c:v>
                </c:pt>
                <c:pt idx="10557">
                  <c:v>0</c:v>
                </c:pt>
                <c:pt idx="10558">
                  <c:v>0</c:v>
                </c:pt>
                <c:pt idx="10559">
                  <c:v>0</c:v>
                </c:pt>
                <c:pt idx="10560">
                  <c:v>0</c:v>
                </c:pt>
                <c:pt idx="10561">
                  <c:v>0</c:v>
                </c:pt>
                <c:pt idx="10562">
                  <c:v>0</c:v>
                </c:pt>
                <c:pt idx="10563">
                  <c:v>0</c:v>
                </c:pt>
                <c:pt idx="10564">
                  <c:v>0</c:v>
                </c:pt>
                <c:pt idx="10565">
                  <c:v>0</c:v>
                </c:pt>
                <c:pt idx="10566">
                  <c:v>0</c:v>
                </c:pt>
                <c:pt idx="10567">
                  <c:v>0</c:v>
                </c:pt>
                <c:pt idx="10568">
                  <c:v>0</c:v>
                </c:pt>
                <c:pt idx="10569">
                  <c:v>0</c:v>
                </c:pt>
                <c:pt idx="10570">
                  <c:v>0</c:v>
                </c:pt>
                <c:pt idx="10571">
                  <c:v>0</c:v>
                </c:pt>
                <c:pt idx="10572">
                  <c:v>0</c:v>
                </c:pt>
                <c:pt idx="10573">
                  <c:v>0</c:v>
                </c:pt>
                <c:pt idx="10574">
                  <c:v>0</c:v>
                </c:pt>
                <c:pt idx="10575">
                  <c:v>0</c:v>
                </c:pt>
                <c:pt idx="10576">
                  <c:v>0</c:v>
                </c:pt>
                <c:pt idx="10577">
                  <c:v>0</c:v>
                </c:pt>
                <c:pt idx="10578">
                  <c:v>0</c:v>
                </c:pt>
                <c:pt idx="10579">
                  <c:v>0</c:v>
                </c:pt>
                <c:pt idx="10580">
                  <c:v>0</c:v>
                </c:pt>
                <c:pt idx="10581">
                  <c:v>0</c:v>
                </c:pt>
                <c:pt idx="10582">
                  <c:v>0</c:v>
                </c:pt>
                <c:pt idx="10583">
                  <c:v>0</c:v>
                </c:pt>
                <c:pt idx="10584">
                  <c:v>0</c:v>
                </c:pt>
                <c:pt idx="10585">
                  <c:v>0</c:v>
                </c:pt>
                <c:pt idx="10586">
                  <c:v>0</c:v>
                </c:pt>
                <c:pt idx="10587">
                  <c:v>0</c:v>
                </c:pt>
                <c:pt idx="10588">
                  <c:v>0</c:v>
                </c:pt>
                <c:pt idx="10589">
                  <c:v>0</c:v>
                </c:pt>
                <c:pt idx="10590">
                  <c:v>0</c:v>
                </c:pt>
                <c:pt idx="10591">
                  <c:v>0</c:v>
                </c:pt>
                <c:pt idx="10592">
                  <c:v>0</c:v>
                </c:pt>
                <c:pt idx="10593">
                  <c:v>0</c:v>
                </c:pt>
                <c:pt idx="10594">
                  <c:v>0</c:v>
                </c:pt>
                <c:pt idx="10595">
                  <c:v>0</c:v>
                </c:pt>
                <c:pt idx="10596">
                  <c:v>0</c:v>
                </c:pt>
                <c:pt idx="10597">
                  <c:v>0</c:v>
                </c:pt>
                <c:pt idx="10598">
                  <c:v>0</c:v>
                </c:pt>
                <c:pt idx="10599">
                  <c:v>0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</c:v>
                </c:pt>
                <c:pt idx="10609">
                  <c:v>0</c:v>
                </c:pt>
                <c:pt idx="10610">
                  <c:v>0</c:v>
                </c:pt>
                <c:pt idx="10611">
                  <c:v>0</c:v>
                </c:pt>
                <c:pt idx="10612">
                  <c:v>0</c:v>
                </c:pt>
                <c:pt idx="10613">
                  <c:v>0</c:v>
                </c:pt>
                <c:pt idx="10614">
                  <c:v>0</c:v>
                </c:pt>
                <c:pt idx="10615">
                  <c:v>0</c:v>
                </c:pt>
                <c:pt idx="10616">
                  <c:v>0</c:v>
                </c:pt>
                <c:pt idx="10617">
                  <c:v>0</c:v>
                </c:pt>
                <c:pt idx="10618">
                  <c:v>0</c:v>
                </c:pt>
                <c:pt idx="10619">
                  <c:v>0</c:v>
                </c:pt>
                <c:pt idx="10620">
                  <c:v>0</c:v>
                </c:pt>
                <c:pt idx="10621">
                  <c:v>0</c:v>
                </c:pt>
                <c:pt idx="10622">
                  <c:v>0</c:v>
                </c:pt>
                <c:pt idx="10623">
                  <c:v>0</c:v>
                </c:pt>
                <c:pt idx="10624">
                  <c:v>0</c:v>
                </c:pt>
                <c:pt idx="10625">
                  <c:v>0</c:v>
                </c:pt>
                <c:pt idx="10626">
                  <c:v>0</c:v>
                </c:pt>
                <c:pt idx="10627">
                  <c:v>0</c:v>
                </c:pt>
                <c:pt idx="10628">
                  <c:v>0</c:v>
                </c:pt>
                <c:pt idx="10629">
                  <c:v>0</c:v>
                </c:pt>
                <c:pt idx="10630">
                  <c:v>0</c:v>
                </c:pt>
                <c:pt idx="10631">
                  <c:v>0</c:v>
                </c:pt>
                <c:pt idx="10632">
                  <c:v>0</c:v>
                </c:pt>
                <c:pt idx="10633">
                  <c:v>0</c:v>
                </c:pt>
                <c:pt idx="10634">
                  <c:v>0</c:v>
                </c:pt>
                <c:pt idx="10635">
                  <c:v>0</c:v>
                </c:pt>
                <c:pt idx="10636">
                  <c:v>0</c:v>
                </c:pt>
                <c:pt idx="10637">
                  <c:v>0</c:v>
                </c:pt>
                <c:pt idx="10638">
                  <c:v>0</c:v>
                </c:pt>
                <c:pt idx="10639">
                  <c:v>0</c:v>
                </c:pt>
                <c:pt idx="10640">
                  <c:v>0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</c:v>
                </c:pt>
                <c:pt idx="10646">
                  <c:v>0</c:v>
                </c:pt>
                <c:pt idx="10647">
                  <c:v>0</c:v>
                </c:pt>
                <c:pt idx="10648">
                  <c:v>0</c:v>
                </c:pt>
                <c:pt idx="10649">
                  <c:v>0</c:v>
                </c:pt>
                <c:pt idx="10650">
                  <c:v>0</c:v>
                </c:pt>
                <c:pt idx="10651">
                  <c:v>0</c:v>
                </c:pt>
                <c:pt idx="10652">
                  <c:v>0</c:v>
                </c:pt>
                <c:pt idx="10653">
                  <c:v>0</c:v>
                </c:pt>
                <c:pt idx="10654">
                  <c:v>0</c:v>
                </c:pt>
                <c:pt idx="10655">
                  <c:v>0</c:v>
                </c:pt>
                <c:pt idx="10656">
                  <c:v>0</c:v>
                </c:pt>
                <c:pt idx="10657">
                  <c:v>0</c:v>
                </c:pt>
                <c:pt idx="10658">
                  <c:v>0</c:v>
                </c:pt>
                <c:pt idx="10659">
                  <c:v>0</c:v>
                </c:pt>
                <c:pt idx="10660">
                  <c:v>0</c:v>
                </c:pt>
                <c:pt idx="10661">
                  <c:v>0</c:v>
                </c:pt>
                <c:pt idx="10662">
                  <c:v>0</c:v>
                </c:pt>
                <c:pt idx="10663">
                  <c:v>0</c:v>
                </c:pt>
                <c:pt idx="10664">
                  <c:v>0</c:v>
                </c:pt>
                <c:pt idx="10665">
                  <c:v>0</c:v>
                </c:pt>
                <c:pt idx="10666">
                  <c:v>0</c:v>
                </c:pt>
                <c:pt idx="10667">
                  <c:v>0</c:v>
                </c:pt>
                <c:pt idx="10668">
                  <c:v>0</c:v>
                </c:pt>
                <c:pt idx="10669">
                  <c:v>0</c:v>
                </c:pt>
                <c:pt idx="10670">
                  <c:v>0</c:v>
                </c:pt>
                <c:pt idx="10671">
                  <c:v>0</c:v>
                </c:pt>
                <c:pt idx="10672">
                  <c:v>0</c:v>
                </c:pt>
                <c:pt idx="10673">
                  <c:v>0</c:v>
                </c:pt>
                <c:pt idx="10674">
                  <c:v>0</c:v>
                </c:pt>
                <c:pt idx="10675">
                  <c:v>0</c:v>
                </c:pt>
                <c:pt idx="10676">
                  <c:v>0</c:v>
                </c:pt>
                <c:pt idx="10677">
                  <c:v>0</c:v>
                </c:pt>
                <c:pt idx="10678">
                  <c:v>0</c:v>
                </c:pt>
                <c:pt idx="10679">
                  <c:v>0</c:v>
                </c:pt>
                <c:pt idx="10680">
                  <c:v>0</c:v>
                </c:pt>
                <c:pt idx="10681">
                  <c:v>0</c:v>
                </c:pt>
                <c:pt idx="10682">
                  <c:v>0</c:v>
                </c:pt>
                <c:pt idx="10683">
                  <c:v>0</c:v>
                </c:pt>
                <c:pt idx="10684">
                  <c:v>0</c:v>
                </c:pt>
                <c:pt idx="10685">
                  <c:v>0</c:v>
                </c:pt>
                <c:pt idx="10686">
                  <c:v>0</c:v>
                </c:pt>
                <c:pt idx="10687">
                  <c:v>0</c:v>
                </c:pt>
                <c:pt idx="10688">
                  <c:v>0</c:v>
                </c:pt>
                <c:pt idx="10689">
                  <c:v>0</c:v>
                </c:pt>
                <c:pt idx="10690">
                  <c:v>0</c:v>
                </c:pt>
                <c:pt idx="10691">
                  <c:v>0</c:v>
                </c:pt>
                <c:pt idx="10692">
                  <c:v>0</c:v>
                </c:pt>
                <c:pt idx="10693">
                  <c:v>0</c:v>
                </c:pt>
                <c:pt idx="10694">
                  <c:v>0</c:v>
                </c:pt>
                <c:pt idx="10695">
                  <c:v>0</c:v>
                </c:pt>
                <c:pt idx="10696">
                  <c:v>0</c:v>
                </c:pt>
                <c:pt idx="10697">
                  <c:v>0</c:v>
                </c:pt>
                <c:pt idx="10698">
                  <c:v>0</c:v>
                </c:pt>
                <c:pt idx="10699">
                  <c:v>0</c:v>
                </c:pt>
                <c:pt idx="10700">
                  <c:v>0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</c:v>
                </c:pt>
                <c:pt idx="10710">
                  <c:v>0</c:v>
                </c:pt>
                <c:pt idx="10711">
                  <c:v>0</c:v>
                </c:pt>
                <c:pt idx="10712">
                  <c:v>0</c:v>
                </c:pt>
                <c:pt idx="10713">
                  <c:v>0</c:v>
                </c:pt>
                <c:pt idx="10714">
                  <c:v>0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</c:v>
                </c:pt>
                <c:pt idx="10720">
                  <c:v>0</c:v>
                </c:pt>
                <c:pt idx="10721">
                  <c:v>0</c:v>
                </c:pt>
                <c:pt idx="10722">
                  <c:v>0</c:v>
                </c:pt>
                <c:pt idx="10723">
                  <c:v>0</c:v>
                </c:pt>
                <c:pt idx="10724">
                  <c:v>0</c:v>
                </c:pt>
                <c:pt idx="10725">
                  <c:v>0</c:v>
                </c:pt>
                <c:pt idx="10726">
                  <c:v>0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</c:v>
                </c:pt>
                <c:pt idx="10731">
                  <c:v>0</c:v>
                </c:pt>
                <c:pt idx="10732">
                  <c:v>0</c:v>
                </c:pt>
                <c:pt idx="10733">
                  <c:v>0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</c:v>
                </c:pt>
                <c:pt idx="10739">
                  <c:v>0</c:v>
                </c:pt>
                <c:pt idx="10740">
                  <c:v>0</c:v>
                </c:pt>
                <c:pt idx="10741">
                  <c:v>0</c:v>
                </c:pt>
                <c:pt idx="10742">
                  <c:v>0</c:v>
                </c:pt>
                <c:pt idx="10743">
                  <c:v>0</c:v>
                </c:pt>
                <c:pt idx="10744">
                  <c:v>0</c:v>
                </c:pt>
                <c:pt idx="10745">
                  <c:v>0</c:v>
                </c:pt>
                <c:pt idx="10746">
                  <c:v>0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</c:v>
                </c:pt>
                <c:pt idx="10757">
                  <c:v>0</c:v>
                </c:pt>
                <c:pt idx="10758">
                  <c:v>0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</c:v>
                </c:pt>
                <c:pt idx="10780">
                  <c:v>0</c:v>
                </c:pt>
                <c:pt idx="10781">
                  <c:v>0</c:v>
                </c:pt>
                <c:pt idx="10782">
                  <c:v>0</c:v>
                </c:pt>
                <c:pt idx="10783">
                  <c:v>0</c:v>
                </c:pt>
                <c:pt idx="10784">
                  <c:v>0</c:v>
                </c:pt>
                <c:pt idx="10785">
                  <c:v>0</c:v>
                </c:pt>
                <c:pt idx="10786">
                  <c:v>0</c:v>
                </c:pt>
                <c:pt idx="10787">
                  <c:v>0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</c:v>
                </c:pt>
                <c:pt idx="10792">
                  <c:v>0</c:v>
                </c:pt>
                <c:pt idx="10793">
                  <c:v>0</c:v>
                </c:pt>
                <c:pt idx="10794">
                  <c:v>0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</c:v>
                </c:pt>
                <c:pt idx="10801">
                  <c:v>0</c:v>
                </c:pt>
                <c:pt idx="10802">
                  <c:v>0</c:v>
                </c:pt>
                <c:pt idx="10803">
                  <c:v>0</c:v>
                </c:pt>
                <c:pt idx="10804">
                  <c:v>0</c:v>
                </c:pt>
                <c:pt idx="10805">
                  <c:v>0</c:v>
                </c:pt>
                <c:pt idx="10806">
                  <c:v>0</c:v>
                </c:pt>
                <c:pt idx="10807">
                  <c:v>0</c:v>
                </c:pt>
                <c:pt idx="10808">
                  <c:v>0</c:v>
                </c:pt>
                <c:pt idx="10809">
                  <c:v>0</c:v>
                </c:pt>
                <c:pt idx="10810">
                  <c:v>0</c:v>
                </c:pt>
                <c:pt idx="10811">
                  <c:v>0</c:v>
                </c:pt>
                <c:pt idx="10812">
                  <c:v>0</c:v>
                </c:pt>
                <c:pt idx="10813">
                  <c:v>0</c:v>
                </c:pt>
                <c:pt idx="10814">
                  <c:v>0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</c:v>
                </c:pt>
                <c:pt idx="10821">
                  <c:v>0</c:v>
                </c:pt>
                <c:pt idx="10822">
                  <c:v>0</c:v>
                </c:pt>
                <c:pt idx="10823">
                  <c:v>0</c:v>
                </c:pt>
                <c:pt idx="10824">
                  <c:v>0</c:v>
                </c:pt>
                <c:pt idx="10825">
                  <c:v>0</c:v>
                </c:pt>
                <c:pt idx="10826">
                  <c:v>0</c:v>
                </c:pt>
                <c:pt idx="10827">
                  <c:v>0</c:v>
                </c:pt>
                <c:pt idx="10828">
                  <c:v>0</c:v>
                </c:pt>
                <c:pt idx="10829">
                  <c:v>0</c:v>
                </c:pt>
                <c:pt idx="10830">
                  <c:v>0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</c:v>
                </c:pt>
                <c:pt idx="10836">
                  <c:v>0</c:v>
                </c:pt>
                <c:pt idx="10837">
                  <c:v>0</c:v>
                </c:pt>
                <c:pt idx="10838">
                  <c:v>0</c:v>
                </c:pt>
                <c:pt idx="10839">
                  <c:v>0</c:v>
                </c:pt>
                <c:pt idx="10840">
                  <c:v>0</c:v>
                </c:pt>
                <c:pt idx="10841">
                  <c:v>0</c:v>
                </c:pt>
                <c:pt idx="10842">
                  <c:v>0</c:v>
                </c:pt>
                <c:pt idx="10843">
                  <c:v>0</c:v>
                </c:pt>
                <c:pt idx="10844">
                  <c:v>0</c:v>
                </c:pt>
                <c:pt idx="10845">
                  <c:v>0</c:v>
                </c:pt>
                <c:pt idx="10846">
                  <c:v>0</c:v>
                </c:pt>
                <c:pt idx="10847">
                  <c:v>0</c:v>
                </c:pt>
                <c:pt idx="10848">
                  <c:v>0</c:v>
                </c:pt>
                <c:pt idx="10849">
                  <c:v>0</c:v>
                </c:pt>
                <c:pt idx="10850">
                  <c:v>0</c:v>
                </c:pt>
                <c:pt idx="10851">
                  <c:v>0</c:v>
                </c:pt>
                <c:pt idx="10852">
                  <c:v>0</c:v>
                </c:pt>
                <c:pt idx="10853">
                  <c:v>0</c:v>
                </c:pt>
                <c:pt idx="10854">
                  <c:v>0</c:v>
                </c:pt>
                <c:pt idx="10855">
                  <c:v>0</c:v>
                </c:pt>
                <c:pt idx="10856">
                  <c:v>0</c:v>
                </c:pt>
                <c:pt idx="10857">
                  <c:v>0</c:v>
                </c:pt>
                <c:pt idx="10858">
                  <c:v>0</c:v>
                </c:pt>
                <c:pt idx="10859">
                  <c:v>0</c:v>
                </c:pt>
                <c:pt idx="10860">
                  <c:v>0</c:v>
                </c:pt>
                <c:pt idx="10861">
                  <c:v>0</c:v>
                </c:pt>
                <c:pt idx="10862">
                  <c:v>0</c:v>
                </c:pt>
                <c:pt idx="10863">
                  <c:v>0</c:v>
                </c:pt>
                <c:pt idx="10864">
                  <c:v>0</c:v>
                </c:pt>
                <c:pt idx="10865">
                  <c:v>0</c:v>
                </c:pt>
                <c:pt idx="10866">
                  <c:v>0</c:v>
                </c:pt>
                <c:pt idx="10867">
                  <c:v>0</c:v>
                </c:pt>
                <c:pt idx="10868">
                  <c:v>0</c:v>
                </c:pt>
                <c:pt idx="10869">
                  <c:v>0</c:v>
                </c:pt>
                <c:pt idx="10870">
                  <c:v>0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</c:v>
                </c:pt>
                <c:pt idx="10875">
                  <c:v>0</c:v>
                </c:pt>
                <c:pt idx="10876">
                  <c:v>0</c:v>
                </c:pt>
                <c:pt idx="10877">
                  <c:v>0</c:v>
                </c:pt>
                <c:pt idx="10878">
                  <c:v>0</c:v>
                </c:pt>
                <c:pt idx="10879">
                  <c:v>0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</c:v>
                </c:pt>
                <c:pt idx="10885">
                  <c:v>0</c:v>
                </c:pt>
                <c:pt idx="10886">
                  <c:v>0</c:v>
                </c:pt>
                <c:pt idx="10887">
                  <c:v>0</c:v>
                </c:pt>
                <c:pt idx="10888">
                  <c:v>0</c:v>
                </c:pt>
                <c:pt idx="10889">
                  <c:v>0</c:v>
                </c:pt>
                <c:pt idx="10890">
                  <c:v>0</c:v>
                </c:pt>
                <c:pt idx="10891">
                  <c:v>0</c:v>
                </c:pt>
                <c:pt idx="10892">
                  <c:v>0</c:v>
                </c:pt>
                <c:pt idx="10893">
                  <c:v>0</c:v>
                </c:pt>
                <c:pt idx="10894">
                  <c:v>0</c:v>
                </c:pt>
                <c:pt idx="10895">
                  <c:v>0</c:v>
                </c:pt>
                <c:pt idx="10896">
                  <c:v>0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</c:v>
                </c:pt>
                <c:pt idx="10922">
                  <c:v>0</c:v>
                </c:pt>
                <c:pt idx="10923">
                  <c:v>0</c:v>
                </c:pt>
                <c:pt idx="10924">
                  <c:v>0</c:v>
                </c:pt>
                <c:pt idx="10925">
                  <c:v>0</c:v>
                </c:pt>
                <c:pt idx="10926">
                  <c:v>0</c:v>
                </c:pt>
                <c:pt idx="10927">
                  <c:v>0</c:v>
                </c:pt>
                <c:pt idx="10928">
                  <c:v>0</c:v>
                </c:pt>
                <c:pt idx="10929">
                  <c:v>0</c:v>
                </c:pt>
                <c:pt idx="10930">
                  <c:v>0</c:v>
                </c:pt>
                <c:pt idx="10931">
                  <c:v>0</c:v>
                </c:pt>
                <c:pt idx="10932">
                  <c:v>0</c:v>
                </c:pt>
                <c:pt idx="10933">
                  <c:v>0</c:v>
                </c:pt>
                <c:pt idx="10934">
                  <c:v>0</c:v>
                </c:pt>
                <c:pt idx="10935">
                  <c:v>0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</c:v>
                </c:pt>
                <c:pt idx="10940">
                  <c:v>0</c:v>
                </c:pt>
                <c:pt idx="10941">
                  <c:v>0</c:v>
                </c:pt>
                <c:pt idx="10942">
                  <c:v>0</c:v>
                </c:pt>
                <c:pt idx="10943">
                  <c:v>0</c:v>
                </c:pt>
                <c:pt idx="10944">
                  <c:v>0</c:v>
                </c:pt>
                <c:pt idx="10945">
                  <c:v>0</c:v>
                </c:pt>
                <c:pt idx="10946">
                  <c:v>0</c:v>
                </c:pt>
                <c:pt idx="10947">
                  <c:v>0</c:v>
                </c:pt>
                <c:pt idx="10948">
                  <c:v>0</c:v>
                </c:pt>
                <c:pt idx="10949">
                  <c:v>0</c:v>
                </c:pt>
                <c:pt idx="10950">
                  <c:v>0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1</c:v>
                </c:pt>
                <c:pt idx="10955">
                  <c:v>1</c:v>
                </c:pt>
                <c:pt idx="10956">
                  <c:v>1</c:v>
                </c:pt>
                <c:pt idx="10957">
                  <c:v>2</c:v>
                </c:pt>
                <c:pt idx="10958">
                  <c:v>2</c:v>
                </c:pt>
                <c:pt idx="10959">
                  <c:v>2</c:v>
                </c:pt>
                <c:pt idx="10960">
                  <c:v>2</c:v>
                </c:pt>
                <c:pt idx="10961">
                  <c:v>2</c:v>
                </c:pt>
                <c:pt idx="10962">
                  <c:v>2</c:v>
                </c:pt>
                <c:pt idx="10963">
                  <c:v>3</c:v>
                </c:pt>
                <c:pt idx="10964">
                  <c:v>1.5</c:v>
                </c:pt>
                <c:pt idx="10965">
                  <c:v>3</c:v>
                </c:pt>
                <c:pt idx="10966">
                  <c:v>3</c:v>
                </c:pt>
                <c:pt idx="10967">
                  <c:v>3</c:v>
                </c:pt>
                <c:pt idx="10968">
                  <c:v>4</c:v>
                </c:pt>
                <c:pt idx="10969">
                  <c:v>2</c:v>
                </c:pt>
                <c:pt idx="10970">
                  <c:v>4</c:v>
                </c:pt>
                <c:pt idx="10971">
                  <c:v>4</c:v>
                </c:pt>
                <c:pt idx="10972">
                  <c:v>0.28999999999999998</c:v>
                </c:pt>
                <c:pt idx="10973">
                  <c:v>4</c:v>
                </c:pt>
                <c:pt idx="10974">
                  <c:v>5</c:v>
                </c:pt>
                <c:pt idx="10975">
                  <c:v>5</c:v>
                </c:pt>
                <c:pt idx="10976">
                  <c:v>5</c:v>
                </c:pt>
                <c:pt idx="10977">
                  <c:v>2.5</c:v>
                </c:pt>
                <c:pt idx="10978">
                  <c:v>5</c:v>
                </c:pt>
                <c:pt idx="10979">
                  <c:v>2.5</c:v>
                </c:pt>
                <c:pt idx="10980">
                  <c:v>5</c:v>
                </c:pt>
                <c:pt idx="10981">
                  <c:v>5</c:v>
                </c:pt>
                <c:pt idx="10982">
                  <c:v>6</c:v>
                </c:pt>
                <c:pt idx="10983">
                  <c:v>6</c:v>
                </c:pt>
                <c:pt idx="10984">
                  <c:v>6</c:v>
                </c:pt>
                <c:pt idx="10985">
                  <c:v>6</c:v>
                </c:pt>
                <c:pt idx="10986">
                  <c:v>6</c:v>
                </c:pt>
                <c:pt idx="10987">
                  <c:v>6</c:v>
                </c:pt>
                <c:pt idx="10988">
                  <c:v>6</c:v>
                </c:pt>
                <c:pt idx="10989">
                  <c:v>1.5</c:v>
                </c:pt>
                <c:pt idx="10990">
                  <c:v>6</c:v>
                </c:pt>
                <c:pt idx="10991">
                  <c:v>7</c:v>
                </c:pt>
                <c:pt idx="10992">
                  <c:v>7</c:v>
                </c:pt>
                <c:pt idx="10993">
                  <c:v>3.5</c:v>
                </c:pt>
                <c:pt idx="10994">
                  <c:v>7</c:v>
                </c:pt>
                <c:pt idx="10995">
                  <c:v>7</c:v>
                </c:pt>
                <c:pt idx="10996">
                  <c:v>7</c:v>
                </c:pt>
                <c:pt idx="10997">
                  <c:v>8</c:v>
                </c:pt>
                <c:pt idx="10998">
                  <c:v>8</c:v>
                </c:pt>
                <c:pt idx="10999">
                  <c:v>8</c:v>
                </c:pt>
                <c:pt idx="11000">
                  <c:v>9</c:v>
                </c:pt>
                <c:pt idx="11001">
                  <c:v>9</c:v>
                </c:pt>
                <c:pt idx="11002">
                  <c:v>9</c:v>
                </c:pt>
                <c:pt idx="11003">
                  <c:v>10</c:v>
                </c:pt>
                <c:pt idx="11004">
                  <c:v>10</c:v>
                </c:pt>
                <c:pt idx="11005">
                  <c:v>10</c:v>
                </c:pt>
                <c:pt idx="11006">
                  <c:v>10</c:v>
                </c:pt>
                <c:pt idx="11007">
                  <c:v>5</c:v>
                </c:pt>
                <c:pt idx="11008">
                  <c:v>10</c:v>
                </c:pt>
                <c:pt idx="11009">
                  <c:v>10</c:v>
                </c:pt>
                <c:pt idx="11010">
                  <c:v>11</c:v>
                </c:pt>
                <c:pt idx="11011">
                  <c:v>11</c:v>
                </c:pt>
                <c:pt idx="11012">
                  <c:v>3.67</c:v>
                </c:pt>
                <c:pt idx="11013">
                  <c:v>11</c:v>
                </c:pt>
                <c:pt idx="11014">
                  <c:v>11</c:v>
                </c:pt>
                <c:pt idx="11015">
                  <c:v>1.5</c:v>
                </c:pt>
                <c:pt idx="11016">
                  <c:v>12</c:v>
                </c:pt>
                <c:pt idx="11017">
                  <c:v>12</c:v>
                </c:pt>
                <c:pt idx="11018">
                  <c:v>1</c:v>
                </c:pt>
                <c:pt idx="11019">
                  <c:v>13</c:v>
                </c:pt>
                <c:pt idx="11020">
                  <c:v>4.33</c:v>
                </c:pt>
                <c:pt idx="11021">
                  <c:v>13</c:v>
                </c:pt>
                <c:pt idx="11022">
                  <c:v>14</c:v>
                </c:pt>
                <c:pt idx="11023">
                  <c:v>7.5</c:v>
                </c:pt>
                <c:pt idx="11024">
                  <c:v>16</c:v>
                </c:pt>
                <c:pt idx="11025">
                  <c:v>16</c:v>
                </c:pt>
                <c:pt idx="11026">
                  <c:v>16</c:v>
                </c:pt>
                <c:pt idx="11027">
                  <c:v>8.5</c:v>
                </c:pt>
                <c:pt idx="11028">
                  <c:v>8.5</c:v>
                </c:pt>
                <c:pt idx="11029">
                  <c:v>17</c:v>
                </c:pt>
                <c:pt idx="11030">
                  <c:v>8.5</c:v>
                </c:pt>
                <c:pt idx="11031">
                  <c:v>9</c:v>
                </c:pt>
                <c:pt idx="11032">
                  <c:v>18</c:v>
                </c:pt>
                <c:pt idx="11033">
                  <c:v>20</c:v>
                </c:pt>
                <c:pt idx="11034">
                  <c:v>1.43</c:v>
                </c:pt>
                <c:pt idx="11035">
                  <c:v>20</c:v>
                </c:pt>
                <c:pt idx="11036">
                  <c:v>21</c:v>
                </c:pt>
                <c:pt idx="11037">
                  <c:v>22</c:v>
                </c:pt>
                <c:pt idx="11038">
                  <c:v>23</c:v>
                </c:pt>
                <c:pt idx="11039">
                  <c:v>24</c:v>
                </c:pt>
                <c:pt idx="11040">
                  <c:v>27</c:v>
                </c:pt>
                <c:pt idx="11041">
                  <c:v>0</c:v>
                </c:pt>
                <c:pt idx="11042">
                  <c:v>0</c:v>
                </c:pt>
                <c:pt idx="11043">
                  <c:v>0</c:v>
                </c:pt>
                <c:pt idx="11044">
                  <c:v>0</c:v>
                </c:pt>
                <c:pt idx="11045">
                  <c:v>0</c:v>
                </c:pt>
                <c:pt idx="11046">
                  <c:v>1</c:v>
                </c:pt>
                <c:pt idx="11047">
                  <c:v>1</c:v>
                </c:pt>
                <c:pt idx="11048">
                  <c:v>0</c:v>
                </c:pt>
                <c:pt idx="11049">
                  <c:v>0</c:v>
                </c:pt>
                <c:pt idx="11050">
                  <c:v>1</c:v>
                </c:pt>
                <c:pt idx="11051">
                  <c:v>1</c:v>
                </c:pt>
                <c:pt idx="11052">
                  <c:v>2</c:v>
                </c:pt>
                <c:pt idx="11053">
                  <c:v>1</c:v>
                </c:pt>
                <c:pt idx="11054">
                  <c:v>2</c:v>
                </c:pt>
                <c:pt idx="11055">
                  <c:v>2</c:v>
                </c:pt>
                <c:pt idx="11056">
                  <c:v>0</c:v>
                </c:pt>
                <c:pt idx="11057">
                  <c:v>3</c:v>
                </c:pt>
                <c:pt idx="11058">
                  <c:v>3</c:v>
                </c:pt>
                <c:pt idx="11059">
                  <c:v>1</c:v>
                </c:pt>
                <c:pt idx="11060">
                  <c:v>3</c:v>
                </c:pt>
                <c:pt idx="11061">
                  <c:v>3</c:v>
                </c:pt>
                <c:pt idx="11062">
                  <c:v>3</c:v>
                </c:pt>
                <c:pt idx="11063">
                  <c:v>4</c:v>
                </c:pt>
                <c:pt idx="11064">
                  <c:v>4</c:v>
                </c:pt>
                <c:pt idx="11065">
                  <c:v>4</c:v>
                </c:pt>
                <c:pt idx="11066">
                  <c:v>4</c:v>
                </c:pt>
                <c:pt idx="11067">
                  <c:v>5</c:v>
                </c:pt>
                <c:pt idx="11068">
                  <c:v>5</c:v>
                </c:pt>
                <c:pt idx="11069">
                  <c:v>5</c:v>
                </c:pt>
                <c:pt idx="11070">
                  <c:v>5</c:v>
                </c:pt>
                <c:pt idx="11071">
                  <c:v>5</c:v>
                </c:pt>
                <c:pt idx="11072">
                  <c:v>5</c:v>
                </c:pt>
                <c:pt idx="11073">
                  <c:v>5</c:v>
                </c:pt>
                <c:pt idx="11074">
                  <c:v>5</c:v>
                </c:pt>
                <c:pt idx="11075">
                  <c:v>6</c:v>
                </c:pt>
                <c:pt idx="11076">
                  <c:v>6</c:v>
                </c:pt>
                <c:pt idx="11077">
                  <c:v>3</c:v>
                </c:pt>
                <c:pt idx="11078">
                  <c:v>3</c:v>
                </c:pt>
                <c:pt idx="11079">
                  <c:v>6</c:v>
                </c:pt>
                <c:pt idx="11080">
                  <c:v>6</c:v>
                </c:pt>
                <c:pt idx="11081">
                  <c:v>6</c:v>
                </c:pt>
                <c:pt idx="11082">
                  <c:v>0</c:v>
                </c:pt>
                <c:pt idx="11083">
                  <c:v>6</c:v>
                </c:pt>
                <c:pt idx="11084">
                  <c:v>7</c:v>
                </c:pt>
                <c:pt idx="11085">
                  <c:v>7</c:v>
                </c:pt>
                <c:pt idx="11086">
                  <c:v>3.5</c:v>
                </c:pt>
                <c:pt idx="11087">
                  <c:v>7</c:v>
                </c:pt>
                <c:pt idx="11088">
                  <c:v>7</c:v>
                </c:pt>
                <c:pt idx="11089">
                  <c:v>7</c:v>
                </c:pt>
                <c:pt idx="11090">
                  <c:v>7</c:v>
                </c:pt>
                <c:pt idx="11091">
                  <c:v>7</c:v>
                </c:pt>
                <c:pt idx="11092">
                  <c:v>8</c:v>
                </c:pt>
                <c:pt idx="11093">
                  <c:v>8</c:v>
                </c:pt>
                <c:pt idx="11094">
                  <c:v>4</c:v>
                </c:pt>
                <c:pt idx="11095">
                  <c:v>8</c:v>
                </c:pt>
                <c:pt idx="11096">
                  <c:v>8</c:v>
                </c:pt>
                <c:pt idx="11097">
                  <c:v>8</c:v>
                </c:pt>
                <c:pt idx="11098">
                  <c:v>8</c:v>
                </c:pt>
                <c:pt idx="11099">
                  <c:v>8</c:v>
                </c:pt>
                <c:pt idx="11100">
                  <c:v>8</c:v>
                </c:pt>
                <c:pt idx="11101">
                  <c:v>9</c:v>
                </c:pt>
                <c:pt idx="11102">
                  <c:v>9</c:v>
                </c:pt>
                <c:pt idx="11103">
                  <c:v>9</c:v>
                </c:pt>
                <c:pt idx="11104">
                  <c:v>1.8</c:v>
                </c:pt>
                <c:pt idx="11105">
                  <c:v>9</c:v>
                </c:pt>
                <c:pt idx="11106">
                  <c:v>0</c:v>
                </c:pt>
                <c:pt idx="11107">
                  <c:v>10</c:v>
                </c:pt>
                <c:pt idx="11108">
                  <c:v>10</c:v>
                </c:pt>
                <c:pt idx="11109">
                  <c:v>10</c:v>
                </c:pt>
                <c:pt idx="11110">
                  <c:v>5</c:v>
                </c:pt>
                <c:pt idx="11111">
                  <c:v>10</c:v>
                </c:pt>
                <c:pt idx="11112">
                  <c:v>10</c:v>
                </c:pt>
                <c:pt idx="11113">
                  <c:v>10</c:v>
                </c:pt>
                <c:pt idx="11114">
                  <c:v>10</c:v>
                </c:pt>
                <c:pt idx="11115">
                  <c:v>10</c:v>
                </c:pt>
                <c:pt idx="11116">
                  <c:v>5</c:v>
                </c:pt>
                <c:pt idx="11117">
                  <c:v>11</c:v>
                </c:pt>
                <c:pt idx="11118">
                  <c:v>11</c:v>
                </c:pt>
                <c:pt idx="11119">
                  <c:v>11</c:v>
                </c:pt>
                <c:pt idx="11120">
                  <c:v>11</c:v>
                </c:pt>
                <c:pt idx="11121">
                  <c:v>11</c:v>
                </c:pt>
                <c:pt idx="11122">
                  <c:v>11</c:v>
                </c:pt>
                <c:pt idx="11123">
                  <c:v>11</c:v>
                </c:pt>
                <c:pt idx="11124">
                  <c:v>11</c:v>
                </c:pt>
                <c:pt idx="11125">
                  <c:v>6</c:v>
                </c:pt>
                <c:pt idx="11126">
                  <c:v>12</c:v>
                </c:pt>
                <c:pt idx="11127">
                  <c:v>12</c:v>
                </c:pt>
                <c:pt idx="11128">
                  <c:v>12</c:v>
                </c:pt>
                <c:pt idx="11129">
                  <c:v>12</c:v>
                </c:pt>
                <c:pt idx="11130">
                  <c:v>12</c:v>
                </c:pt>
                <c:pt idx="11131">
                  <c:v>12</c:v>
                </c:pt>
                <c:pt idx="11132">
                  <c:v>12</c:v>
                </c:pt>
                <c:pt idx="11133">
                  <c:v>12</c:v>
                </c:pt>
                <c:pt idx="11134">
                  <c:v>12</c:v>
                </c:pt>
                <c:pt idx="11135">
                  <c:v>13</c:v>
                </c:pt>
                <c:pt idx="11136">
                  <c:v>13</c:v>
                </c:pt>
                <c:pt idx="11137">
                  <c:v>13</c:v>
                </c:pt>
                <c:pt idx="11138">
                  <c:v>13</c:v>
                </c:pt>
                <c:pt idx="11139">
                  <c:v>6.5</c:v>
                </c:pt>
                <c:pt idx="11140">
                  <c:v>13</c:v>
                </c:pt>
                <c:pt idx="11141">
                  <c:v>14</c:v>
                </c:pt>
                <c:pt idx="11142">
                  <c:v>14</c:v>
                </c:pt>
                <c:pt idx="11143">
                  <c:v>14</c:v>
                </c:pt>
                <c:pt idx="11144">
                  <c:v>14</c:v>
                </c:pt>
                <c:pt idx="11145">
                  <c:v>14</c:v>
                </c:pt>
                <c:pt idx="11146">
                  <c:v>15</c:v>
                </c:pt>
                <c:pt idx="11147">
                  <c:v>15</c:v>
                </c:pt>
                <c:pt idx="11148">
                  <c:v>15</c:v>
                </c:pt>
                <c:pt idx="11149">
                  <c:v>16</c:v>
                </c:pt>
                <c:pt idx="11150">
                  <c:v>16</c:v>
                </c:pt>
                <c:pt idx="11151">
                  <c:v>16</c:v>
                </c:pt>
                <c:pt idx="11152">
                  <c:v>16</c:v>
                </c:pt>
                <c:pt idx="11153">
                  <c:v>16</c:v>
                </c:pt>
                <c:pt idx="11154">
                  <c:v>16</c:v>
                </c:pt>
                <c:pt idx="11155">
                  <c:v>16</c:v>
                </c:pt>
                <c:pt idx="11156">
                  <c:v>16</c:v>
                </c:pt>
                <c:pt idx="11157">
                  <c:v>8</c:v>
                </c:pt>
                <c:pt idx="11158">
                  <c:v>16</c:v>
                </c:pt>
                <c:pt idx="11159">
                  <c:v>17</c:v>
                </c:pt>
                <c:pt idx="11160">
                  <c:v>17</c:v>
                </c:pt>
                <c:pt idx="11161">
                  <c:v>17</c:v>
                </c:pt>
                <c:pt idx="11162">
                  <c:v>17</c:v>
                </c:pt>
                <c:pt idx="11163">
                  <c:v>17</c:v>
                </c:pt>
                <c:pt idx="11164">
                  <c:v>9</c:v>
                </c:pt>
                <c:pt idx="11165">
                  <c:v>18</c:v>
                </c:pt>
                <c:pt idx="11166">
                  <c:v>18</c:v>
                </c:pt>
                <c:pt idx="11167">
                  <c:v>18</c:v>
                </c:pt>
                <c:pt idx="11168">
                  <c:v>6</c:v>
                </c:pt>
                <c:pt idx="11169">
                  <c:v>18</c:v>
                </c:pt>
                <c:pt idx="11170">
                  <c:v>18</c:v>
                </c:pt>
                <c:pt idx="11171">
                  <c:v>19</c:v>
                </c:pt>
                <c:pt idx="11172">
                  <c:v>19</c:v>
                </c:pt>
                <c:pt idx="11173">
                  <c:v>19</c:v>
                </c:pt>
                <c:pt idx="11174">
                  <c:v>19</c:v>
                </c:pt>
                <c:pt idx="11175">
                  <c:v>20</c:v>
                </c:pt>
                <c:pt idx="11176">
                  <c:v>21</c:v>
                </c:pt>
                <c:pt idx="11177">
                  <c:v>21</c:v>
                </c:pt>
                <c:pt idx="11178">
                  <c:v>22</c:v>
                </c:pt>
                <c:pt idx="11179">
                  <c:v>22</c:v>
                </c:pt>
                <c:pt idx="11180">
                  <c:v>23</c:v>
                </c:pt>
                <c:pt idx="11181">
                  <c:v>23</c:v>
                </c:pt>
                <c:pt idx="11182">
                  <c:v>23</c:v>
                </c:pt>
                <c:pt idx="11183">
                  <c:v>23</c:v>
                </c:pt>
                <c:pt idx="11184">
                  <c:v>24</c:v>
                </c:pt>
                <c:pt idx="11185">
                  <c:v>26</c:v>
                </c:pt>
                <c:pt idx="11186">
                  <c:v>0.15</c:v>
                </c:pt>
                <c:pt idx="11187">
                  <c:v>29</c:v>
                </c:pt>
                <c:pt idx="11188">
                  <c:v>17</c:v>
                </c:pt>
                <c:pt idx="11189">
                  <c:v>0</c:v>
                </c:pt>
                <c:pt idx="11190">
                  <c:v>0</c:v>
                </c:pt>
                <c:pt idx="11191">
                  <c:v>0</c:v>
                </c:pt>
                <c:pt idx="11192">
                  <c:v>0</c:v>
                </c:pt>
                <c:pt idx="11193">
                  <c:v>0</c:v>
                </c:pt>
                <c:pt idx="11194">
                  <c:v>0</c:v>
                </c:pt>
                <c:pt idx="11195">
                  <c:v>0</c:v>
                </c:pt>
                <c:pt idx="11196">
                  <c:v>1</c:v>
                </c:pt>
                <c:pt idx="11197">
                  <c:v>1</c:v>
                </c:pt>
                <c:pt idx="11198">
                  <c:v>1</c:v>
                </c:pt>
                <c:pt idx="11199">
                  <c:v>1</c:v>
                </c:pt>
                <c:pt idx="11200">
                  <c:v>2</c:v>
                </c:pt>
                <c:pt idx="11201">
                  <c:v>2</c:v>
                </c:pt>
                <c:pt idx="11202">
                  <c:v>2</c:v>
                </c:pt>
                <c:pt idx="11203">
                  <c:v>2</c:v>
                </c:pt>
                <c:pt idx="11204">
                  <c:v>2</c:v>
                </c:pt>
                <c:pt idx="11205">
                  <c:v>0.67</c:v>
                </c:pt>
                <c:pt idx="11206">
                  <c:v>1</c:v>
                </c:pt>
                <c:pt idx="11207">
                  <c:v>2</c:v>
                </c:pt>
                <c:pt idx="11208">
                  <c:v>2</c:v>
                </c:pt>
                <c:pt idx="11209">
                  <c:v>0.5</c:v>
                </c:pt>
                <c:pt idx="11210">
                  <c:v>2</c:v>
                </c:pt>
                <c:pt idx="11211">
                  <c:v>2</c:v>
                </c:pt>
                <c:pt idx="11212">
                  <c:v>3</c:v>
                </c:pt>
                <c:pt idx="11213">
                  <c:v>3</c:v>
                </c:pt>
                <c:pt idx="11214">
                  <c:v>3</c:v>
                </c:pt>
                <c:pt idx="11215">
                  <c:v>3</c:v>
                </c:pt>
                <c:pt idx="11216">
                  <c:v>3</c:v>
                </c:pt>
                <c:pt idx="11217">
                  <c:v>1.5</c:v>
                </c:pt>
                <c:pt idx="11218">
                  <c:v>3</c:v>
                </c:pt>
                <c:pt idx="11219">
                  <c:v>3</c:v>
                </c:pt>
                <c:pt idx="11220">
                  <c:v>3</c:v>
                </c:pt>
                <c:pt idx="11221">
                  <c:v>3</c:v>
                </c:pt>
                <c:pt idx="11222">
                  <c:v>0</c:v>
                </c:pt>
                <c:pt idx="11223">
                  <c:v>0</c:v>
                </c:pt>
                <c:pt idx="11224">
                  <c:v>4</c:v>
                </c:pt>
                <c:pt idx="11225">
                  <c:v>4</c:v>
                </c:pt>
                <c:pt idx="11226">
                  <c:v>4</c:v>
                </c:pt>
                <c:pt idx="11227">
                  <c:v>4</c:v>
                </c:pt>
                <c:pt idx="11228">
                  <c:v>4</c:v>
                </c:pt>
                <c:pt idx="11229">
                  <c:v>4</c:v>
                </c:pt>
                <c:pt idx="11230">
                  <c:v>2</c:v>
                </c:pt>
                <c:pt idx="11231">
                  <c:v>4</c:v>
                </c:pt>
                <c:pt idx="11232">
                  <c:v>4</c:v>
                </c:pt>
                <c:pt idx="11233">
                  <c:v>4</c:v>
                </c:pt>
                <c:pt idx="11234">
                  <c:v>4</c:v>
                </c:pt>
                <c:pt idx="11235">
                  <c:v>4</c:v>
                </c:pt>
                <c:pt idx="11236">
                  <c:v>4</c:v>
                </c:pt>
                <c:pt idx="11237">
                  <c:v>4</c:v>
                </c:pt>
                <c:pt idx="11238">
                  <c:v>4</c:v>
                </c:pt>
                <c:pt idx="11239">
                  <c:v>4</c:v>
                </c:pt>
                <c:pt idx="11240">
                  <c:v>4</c:v>
                </c:pt>
                <c:pt idx="11241">
                  <c:v>5</c:v>
                </c:pt>
                <c:pt idx="11242">
                  <c:v>2.5</c:v>
                </c:pt>
                <c:pt idx="11243">
                  <c:v>2.5</c:v>
                </c:pt>
                <c:pt idx="11244">
                  <c:v>5</c:v>
                </c:pt>
                <c:pt idx="11245">
                  <c:v>5</c:v>
                </c:pt>
                <c:pt idx="11246">
                  <c:v>5</c:v>
                </c:pt>
                <c:pt idx="11247">
                  <c:v>2.5</c:v>
                </c:pt>
                <c:pt idx="11248">
                  <c:v>5</c:v>
                </c:pt>
                <c:pt idx="11249">
                  <c:v>5</c:v>
                </c:pt>
                <c:pt idx="11250">
                  <c:v>5</c:v>
                </c:pt>
                <c:pt idx="11251">
                  <c:v>5</c:v>
                </c:pt>
                <c:pt idx="11252">
                  <c:v>5</c:v>
                </c:pt>
                <c:pt idx="11253">
                  <c:v>5</c:v>
                </c:pt>
                <c:pt idx="11254">
                  <c:v>5</c:v>
                </c:pt>
                <c:pt idx="11255">
                  <c:v>5</c:v>
                </c:pt>
                <c:pt idx="11256">
                  <c:v>3</c:v>
                </c:pt>
                <c:pt idx="11257">
                  <c:v>6</c:v>
                </c:pt>
                <c:pt idx="11258">
                  <c:v>6</c:v>
                </c:pt>
                <c:pt idx="11259">
                  <c:v>6</c:v>
                </c:pt>
                <c:pt idx="11260">
                  <c:v>6</c:v>
                </c:pt>
                <c:pt idx="11261">
                  <c:v>6</c:v>
                </c:pt>
                <c:pt idx="11262">
                  <c:v>6</c:v>
                </c:pt>
                <c:pt idx="11263">
                  <c:v>6</c:v>
                </c:pt>
                <c:pt idx="11264">
                  <c:v>6</c:v>
                </c:pt>
                <c:pt idx="11265">
                  <c:v>6</c:v>
                </c:pt>
                <c:pt idx="11266">
                  <c:v>3</c:v>
                </c:pt>
                <c:pt idx="11267">
                  <c:v>3</c:v>
                </c:pt>
                <c:pt idx="11268">
                  <c:v>3</c:v>
                </c:pt>
                <c:pt idx="11269">
                  <c:v>6</c:v>
                </c:pt>
                <c:pt idx="11270">
                  <c:v>7</c:v>
                </c:pt>
                <c:pt idx="11271">
                  <c:v>7</c:v>
                </c:pt>
                <c:pt idx="11272">
                  <c:v>7</c:v>
                </c:pt>
                <c:pt idx="11273">
                  <c:v>7</c:v>
                </c:pt>
                <c:pt idx="11274">
                  <c:v>7</c:v>
                </c:pt>
                <c:pt idx="11275">
                  <c:v>7</c:v>
                </c:pt>
                <c:pt idx="11276">
                  <c:v>3.5</c:v>
                </c:pt>
                <c:pt idx="11277">
                  <c:v>7</c:v>
                </c:pt>
                <c:pt idx="11278">
                  <c:v>7</c:v>
                </c:pt>
                <c:pt idx="11279">
                  <c:v>7</c:v>
                </c:pt>
                <c:pt idx="11280">
                  <c:v>3.5</c:v>
                </c:pt>
                <c:pt idx="11281">
                  <c:v>7</c:v>
                </c:pt>
                <c:pt idx="11282">
                  <c:v>3.5</c:v>
                </c:pt>
                <c:pt idx="11283">
                  <c:v>7</c:v>
                </c:pt>
                <c:pt idx="11284">
                  <c:v>7</c:v>
                </c:pt>
                <c:pt idx="11285">
                  <c:v>7</c:v>
                </c:pt>
                <c:pt idx="11286">
                  <c:v>7</c:v>
                </c:pt>
                <c:pt idx="11287">
                  <c:v>7</c:v>
                </c:pt>
                <c:pt idx="11288">
                  <c:v>7</c:v>
                </c:pt>
                <c:pt idx="11289">
                  <c:v>3.5</c:v>
                </c:pt>
                <c:pt idx="11290">
                  <c:v>7</c:v>
                </c:pt>
                <c:pt idx="11291">
                  <c:v>8</c:v>
                </c:pt>
                <c:pt idx="11292">
                  <c:v>8</c:v>
                </c:pt>
                <c:pt idx="11293">
                  <c:v>4</c:v>
                </c:pt>
                <c:pt idx="11294">
                  <c:v>8</c:v>
                </c:pt>
                <c:pt idx="11295">
                  <c:v>8</c:v>
                </c:pt>
                <c:pt idx="11296">
                  <c:v>8</c:v>
                </c:pt>
                <c:pt idx="11297">
                  <c:v>8</c:v>
                </c:pt>
                <c:pt idx="11298">
                  <c:v>8</c:v>
                </c:pt>
                <c:pt idx="11299">
                  <c:v>4</c:v>
                </c:pt>
                <c:pt idx="11300">
                  <c:v>8</c:v>
                </c:pt>
                <c:pt idx="11301">
                  <c:v>8</c:v>
                </c:pt>
                <c:pt idx="11302">
                  <c:v>8</c:v>
                </c:pt>
                <c:pt idx="11303">
                  <c:v>4</c:v>
                </c:pt>
                <c:pt idx="11304">
                  <c:v>8</c:v>
                </c:pt>
                <c:pt idx="11305">
                  <c:v>8</c:v>
                </c:pt>
                <c:pt idx="11306">
                  <c:v>9</c:v>
                </c:pt>
                <c:pt idx="11307">
                  <c:v>9</c:v>
                </c:pt>
                <c:pt idx="11308">
                  <c:v>9</c:v>
                </c:pt>
                <c:pt idx="11309">
                  <c:v>9</c:v>
                </c:pt>
                <c:pt idx="11310">
                  <c:v>9</c:v>
                </c:pt>
                <c:pt idx="11311">
                  <c:v>9</c:v>
                </c:pt>
                <c:pt idx="11312">
                  <c:v>9</c:v>
                </c:pt>
                <c:pt idx="11313">
                  <c:v>9</c:v>
                </c:pt>
                <c:pt idx="11314">
                  <c:v>9</c:v>
                </c:pt>
                <c:pt idx="11315">
                  <c:v>9</c:v>
                </c:pt>
                <c:pt idx="11316">
                  <c:v>9</c:v>
                </c:pt>
                <c:pt idx="11317">
                  <c:v>4.5</c:v>
                </c:pt>
                <c:pt idx="11318">
                  <c:v>9</c:v>
                </c:pt>
                <c:pt idx="11319">
                  <c:v>10</c:v>
                </c:pt>
                <c:pt idx="11320">
                  <c:v>10</c:v>
                </c:pt>
                <c:pt idx="11321">
                  <c:v>10</c:v>
                </c:pt>
                <c:pt idx="11322">
                  <c:v>10</c:v>
                </c:pt>
                <c:pt idx="11323">
                  <c:v>10</c:v>
                </c:pt>
                <c:pt idx="11324">
                  <c:v>10</c:v>
                </c:pt>
                <c:pt idx="11325">
                  <c:v>10</c:v>
                </c:pt>
                <c:pt idx="11326">
                  <c:v>10</c:v>
                </c:pt>
                <c:pt idx="11327">
                  <c:v>10</c:v>
                </c:pt>
                <c:pt idx="11328">
                  <c:v>10</c:v>
                </c:pt>
                <c:pt idx="11329">
                  <c:v>10</c:v>
                </c:pt>
                <c:pt idx="11330">
                  <c:v>10</c:v>
                </c:pt>
                <c:pt idx="11331">
                  <c:v>10</c:v>
                </c:pt>
                <c:pt idx="11332">
                  <c:v>11</c:v>
                </c:pt>
                <c:pt idx="11333">
                  <c:v>11</c:v>
                </c:pt>
                <c:pt idx="11334">
                  <c:v>11</c:v>
                </c:pt>
                <c:pt idx="11335">
                  <c:v>11</c:v>
                </c:pt>
                <c:pt idx="11336">
                  <c:v>11</c:v>
                </c:pt>
                <c:pt idx="11337">
                  <c:v>11</c:v>
                </c:pt>
                <c:pt idx="11338">
                  <c:v>11</c:v>
                </c:pt>
                <c:pt idx="11339">
                  <c:v>11</c:v>
                </c:pt>
                <c:pt idx="11340">
                  <c:v>11</c:v>
                </c:pt>
                <c:pt idx="11341">
                  <c:v>11</c:v>
                </c:pt>
                <c:pt idx="11342">
                  <c:v>11</c:v>
                </c:pt>
                <c:pt idx="11343">
                  <c:v>11</c:v>
                </c:pt>
                <c:pt idx="11344">
                  <c:v>5.5</c:v>
                </c:pt>
                <c:pt idx="11345">
                  <c:v>12</c:v>
                </c:pt>
                <c:pt idx="11346">
                  <c:v>12</c:v>
                </c:pt>
                <c:pt idx="11347">
                  <c:v>12</c:v>
                </c:pt>
                <c:pt idx="11348">
                  <c:v>6</c:v>
                </c:pt>
                <c:pt idx="11349">
                  <c:v>4</c:v>
                </c:pt>
                <c:pt idx="11350">
                  <c:v>4</c:v>
                </c:pt>
                <c:pt idx="11351">
                  <c:v>12</c:v>
                </c:pt>
                <c:pt idx="11352">
                  <c:v>12</c:v>
                </c:pt>
                <c:pt idx="11353">
                  <c:v>6</c:v>
                </c:pt>
                <c:pt idx="11354">
                  <c:v>12</c:v>
                </c:pt>
                <c:pt idx="11355">
                  <c:v>12</c:v>
                </c:pt>
                <c:pt idx="11356">
                  <c:v>12</c:v>
                </c:pt>
                <c:pt idx="11357">
                  <c:v>6</c:v>
                </c:pt>
                <c:pt idx="11358">
                  <c:v>6</c:v>
                </c:pt>
                <c:pt idx="11359">
                  <c:v>12</c:v>
                </c:pt>
                <c:pt idx="11360">
                  <c:v>12</c:v>
                </c:pt>
                <c:pt idx="11361">
                  <c:v>12</c:v>
                </c:pt>
                <c:pt idx="11362">
                  <c:v>13</c:v>
                </c:pt>
                <c:pt idx="11363">
                  <c:v>13</c:v>
                </c:pt>
                <c:pt idx="11364">
                  <c:v>13</c:v>
                </c:pt>
                <c:pt idx="11365">
                  <c:v>13</c:v>
                </c:pt>
                <c:pt idx="11366">
                  <c:v>6.5</c:v>
                </c:pt>
                <c:pt idx="11367">
                  <c:v>13</c:v>
                </c:pt>
                <c:pt idx="11368">
                  <c:v>13</c:v>
                </c:pt>
                <c:pt idx="11369">
                  <c:v>13</c:v>
                </c:pt>
                <c:pt idx="11370">
                  <c:v>13</c:v>
                </c:pt>
                <c:pt idx="11371">
                  <c:v>13</c:v>
                </c:pt>
                <c:pt idx="11372">
                  <c:v>13</c:v>
                </c:pt>
                <c:pt idx="11373">
                  <c:v>13</c:v>
                </c:pt>
                <c:pt idx="11374">
                  <c:v>13</c:v>
                </c:pt>
                <c:pt idx="11375">
                  <c:v>13</c:v>
                </c:pt>
                <c:pt idx="11376">
                  <c:v>14</c:v>
                </c:pt>
                <c:pt idx="11377">
                  <c:v>14</c:v>
                </c:pt>
                <c:pt idx="11378">
                  <c:v>14</c:v>
                </c:pt>
                <c:pt idx="11379">
                  <c:v>7</c:v>
                </c:pt>
                <c:pt idx="11380">
                  <c:v>14</c:v>
                </c:pt>
                <c:pt idx="11381">
                  <c:v>14</c:v>
                </c:pt>
                <c:pt idx="11382">
                  <c:v>14</c:v>
                </c:pt>
                <c:pt idx="11383">
                  <c:v>14</c:v>
                </c:pt>
                <c:pt idx="11384">
                  <c:v>15</c:v>
                </c:pt>
                <c:pt idx="11385">
                  <c:v>15</c:v>
                </c:pt>
                <c:pt idx="11386">
                  <c:v>15</c:v>
                </c:pt>
                <c:pt idx="11387">
                  <c:v>15</c:v>
                </c:pt>
                <c:pt idx="11388">
                  <c:v>15</c:v>
                </c:pt>
                <c:pt idx="11389">
                  <c:v>15</c:v>
                </c:pt>
                <c:pt idx="11390">
                  <c:v>15</c:v>
                </c:pt>
                <c:pt idx="11391">
                  <c:v>15</c:v>
                </c:pt>
                <c:pt idx="11392">
                  <c:v>7.5</c:v>
                </c:pt>
                <c:pt idx="11393">
                  <c:v>5</c:v>
                </c:pt>
                <c:pt idx="11394">
                  <c:v>16</c:v>
                </c:pt>
                <c:pt idx="11395">
                  <c:v>16</c:v>
                </c:pt>
                <c:pt idx="11396">
                  <c:v>8</c:v>
                </c:pt>
                <c:pt idx="11397">
                  <c:v>8</c:v>
                </c:pt>
                <c:pt idx="11398">
                  <c:v>8</c:v>
                </c:pt>
                <c:pt idx="11399">
                  <c:v>8</c:v>
                </c:pt>
                <c:pt idx="11400">
                  <c:v>16</c:v>
                </c:pt>
                <c:pt idx="11401">
                  <c:v>16</c:v>
                </c:pt>
                <c:pt idx="11402">
                  <c:v>16</c:v>
                </c:pt>
                <c:pt idx="11403">
                  <c:v>17</c:v>
                </c:pt>
                <c:pt idx="11404">
                  <c:v>17</c:v>
                </c:pt>
                <c:pt idx="11405">
                  <c:v>17</c:v>
                </c:pt>
                <c:pt idx="11406">
                  <c:v>17</c:v>
                </c:pt>
                <c:pt idx="11407">
                  <c:v>17</c:v>
                </c:pt>
                <c:pt idx="11408">
                  <c:v>17</c:v>
                </c:pt>
                <c:pt idx="11409">
                  <c:v>18</c:v>
                </c:pt>
                <c:pt idx="11410">
                  <c:v>9</c:v>
                </c:pt>
                <c:pt idx="11411">
                  <c:v>19</c:v>
                </c:pt>
                <c:pt idx="11412">
                  <c:v>19</c:v>
                </c:pt>
                <c:pt idx="11413">
                  <c:v>19</c:v>
                </c:pt>
                <c:pt idx="11414">
                  <c:v>19</c:v>
                </c:pt>
                <c:pt idx="11415">
                  <c:v>19</c:v>
                </c:pt>
                <c:pt idx="11416">
                  <c:v>19</c:v>
                </c:pt>
                <c:pt idx="11417">
                  <c:v>19</c:v>
                </c:pt>
                <c:pt idx="11418">
                  <c:v>19</c:v>
                </c:pt>
                <c:pt idx="11419">
                  <c:v>19</c:v>
                </c:pt>
                <c:pt idx="11420">
                  <c:v>6.33</c:v>
                </c:pt>
                <c:pt idx="11421">
                  <c:v>20</c:v>
                </c:pt>
                <c:pt idx="11422">
                  <c:v>20</c:v>
                </c:pt>
                <c:pt idx="11423">
                  <c:v>20</c:v>
                </c:pt>
                <c:pt idx="11424">
                  <c:v>20</c:v>
                </c:pt>
                <c:pt idx="11425">
                  <c:v>20</c:v>
                </c:pt>
                <c:pt idx="11426">
                  <c:v>10</c:v>
                </c:pt>
                <c:pt idx="11427">
                  <c:v>20</c:v>
                </c:pt>
                <c:pt idx="11428">
                  <c:v>10</c:v>
                </c:pt>
                <c:pt idx="11429">
                  <c:v>20</c:v>
                </c:pt>
                <c:pt idx="11430">
                  <c:v>20</c:v>
                </c:pt>
                <c:pt idx="11431">
                  <c:v>21</c:v>
                </c:pt>
                <c:pt idx="11432">
                  <c:v>21</c:v>
                </c:pt>
                <c:pt idx="11433">
                  <c:v>21</c:v>
                </c:pt>
                <c:pt idx="11434">
                  <c:v>11</c:v>
                </c:pt>
                <c:pt idx="11435">
                  <c:v>11.5</c:v>
                </c:pt>
                <c:pt idx="11436">
                  <c:v>23</c:v>
                </c:pt>
                <c:pt idx="11437">
                  <c:v>12</c:v>
                </c:pt>
                <c:pt idx="11438">
                  <c:v>24</c:v>
                </c:pt>
                <c:pt idx="11439">
                  <c:v>24</c:v>
                </c:pt>
                <c:pt idx="11440">
                  <c:v>24</c:v>
                </c:pt>
                <c:pt idx="11441">
                  <c:v>24</c:v>
                </c:pt>
                <c:pt idx="11442">
                  <c:v>24</c:v>
                </c:pt>
                <c:pt idx="11443">
                  <c:v>25</c:v>
                </c:pt>
                <c:pt idx="11444">
                  <c:v>25</c:v>
                </c:pt>
                <c:pt idx="11445">
                  <c:v>25</c:v>
                </c:pt>
                <c:pt idx="11446">
                  <c:v>25</c:v>
                </c:pt>
                <c:pt idx="11447">
                  <c:v>25</c:v>
                </c:pt>
                <c:pt idx="11448">
                  <c:v>26</c:v>
                </c:pt>
                <c:pt idx="11449">
                  <c:v>26</c:v>
                </c:pt>
                <c:pt idx="11450">
                  <c:v>27</c:v>
                </c:pt>
                <c:pt idx="11451">
                  <c:v>27</c:v>
                </c:pt>
                <c:pt idx="11452">
                  <c:v>27</c:v>
                </c:pt>
                <c:pt idx="11453">
                  <c:v>27</c:v>
                </c:pt>
                <c:pt idx="11454">
                  <c:v>27</c:v>
                </c:pt>
                <c:pt idx="11455">
                  <c:v>28</c:v>
                </c:pt>
                <c:pt idx="11456">
                  <c:v>34</c:v>
                </c:pt>
                <c:pt idx="11457">
                  <c:v>20</c:v>
                </c:pt>
                <c:pt idx="11458">
                  <c:v>0</c:v>
                </c:pt>
                <c:pt idx="11459">
                  <c:v>0</c:v>
                </c:pt>
                <c:pt idx="11460">
                  <c:v>0</c:v>
                </c:pt>
                <c:pt idx="11461">
                  <c:v>0</c:v>
                </c:pt>
                <c:pt idx="11462">
                  <c:v>1</c:v>
                </c:pt>
                <c:pt idx="11463">
                  <c:v>1</c:v>
                </c:pt>
                <c:pt idx="11464">
                  <c:v>0.5</c:v>
                </c:pt>
                <c:pt idx="11465">
                  <c:v>1</c:v>
                </c:pt>
                <c:pt idx="11466">
                  <c:v>0</c:v>
                </c:pt>
                <c:pt idx="11467">
                  <c:v>0.33</c:v>
                </c:pt>
                <c:pt idx="11468">
                  <c:v>1</c:v>
                </c:pt>
                <c:pt idx="11469">
                  <c:v>2</c:v>
                </c:pt>
                <c:pt idx="11470">
                  <c:v>2</c:v>
                </c:pt>
                <c:pt idx="11471">
                  <c:v>2</c:v>
                </c:pt>
                <c:pt idx="11472">
                  <c:v>1.5</c:v>
                </c:pt>
                <c:pt idx="11473">
                  <c:v>3</c:v>
                </c:pt>
                <c:pt idx="11474">
                  <c:v>3</c:v>
                </c:pt>
                <c:pt idx="11475">
                  <c:v>3</c:v>
                </c:pt>
                <c:pt idx="11476">
                  <c:v>1</c:v>
                </c:pt>
                <c:pt idx="11477">
                  <c:v>3</c:v>
                </c:pt>
                <c:pt idx="11478">
                  <c:v>3</c:v>
                </c:pt>
                <c:pt idx="11479">
                  <c:v>3</c:v>
                </c:pt>
                <c:pt idx="11480">
                  <c:v>1.5</c:v>
                </c:pt>
                <c:pt idx="11481">
                  <c:v>1.5</c:v>
                </c:pt>
                <c:pt idx="11482">
                  <c:v>4</c:v>
                </c:pt>
                <c:pt idx="11483">
                  <c:v>4</c:v>
                </c:pt>
                <c:pt idx="11484">
                  <c:v>4</c:v>
                </c:pt>
                <c:pt idx="11485">
                  <c:v>4</c:v>
                </c:pt>
                <c:pt idx="11486">
                  <c:v>0</c:v>
                </c:pt>
                <c:pt idx="11487">
                  <c:v>4</c:v>
                </c:pt>
                <c:pt idx="11488">
                  <c:v>4</c:v>
                </c:pt>
                <c:pt idx="11489">
                  <c:v>5</c:v>
                </c:pt>
                <c:pt idx="11490">
                  <c:v>5</c:v>
                </c:pt>
                <c:pt idx="11491">
                  <c:v>5</c:v>
                </c:pt>
                <c:pt idx="11492">
                  <c:v>1.67</c:v>
                </c:pt>
                <c:pt idx="11493">
                  <c:v>5</c:v>
                </c:pt>
                <c:pt idx="11494">
                  <c:v>6</c:v>
                </c:pt>
                <c:pt idx="11495">
                  <c:v>6</c:v>
                </c:pt>
                <c:pt idx="11496">
                  <c:v>6</c:v>
                </c:pt>
                <c:pt idx="11497">
                  <c:v>3</c:v>
                </c:pt>
                <c:pt idx="11498">
                  <c:v>6</c:v>
                </c:pt>
                <c:pt idx="11499">
                  <c:v>1.5</c:v>
                </c:pt>
                <c:pt idx="11500">
                  <c:v>6</c:v>
                </c:pt>
                <c:pt idx="11501">
                  <c:v>6</c:v>
                </c:pt>
                <c:pt idx="11502">
                  <c:v>6</c:v>
                </c:pt>
                <c:pt idx="11503">
                  <c:v>3</c:v>
                </c:pt>
                <c:pt idx="11504">
                  <c:v>6</c:v>
                </c:pt>
                <c:pt idx="11505">
                  <c:v>0</c:v>
                </c:pt>
                <c:pt idx="11506">
                  <c:v>3</c:v>
                </c:pt>
                <c:pt idx="11507">
                  <c:v>7</c:v>
                </c:pt>
                <c:pt idx="11508">
                  <c:v>7</c:v>
                </c:pt>
                <c:pt idx="11509">
                  <c:v>3.5</c:v>
                </c:pt>
                <c:pt idx="11510">
                  <c:v>7</c:v>
                </c:pt>
                <c:pt idx="11511">
                  <c:v>7</c:v>
                </c:pt>
                <c:pt idx="11512">
                  <c:v>7</c:v>
                </c:pt>
                <c:pt idx="11513">
                  <c:v>3.5</c:v>
                </c:pt>
                <c:pt idx="11514">
                  <c:v>7</c:v>
                </c:pt>
                <c:pt idx="11515">
                  <c:v>7</c:v>
                </c:pt>
                <c:pt idx="11516">
                  <c:v>2.33</c:v>
                </c:pt>
                <c:pt idx="11517">
                  <c:v>8</c:v>
                </c:pt>
                <c:pt idx="11518">
                  <c:v>0</c:v>
                </c:pt>
                <c:pt idx="11519">
                  <c:v>8</c:v>
                </c:pt>
                <c:pt idx="11520">
                  <c:v>8</c:v>
                </c:pt>
                <c:pt idx="11521">
                  <c:v>8</c:v>
                </c:pt>
                <c:pt idx="11522">
                  <c:v>4</c:v>
                </c:pt>
                <c:pt idx="11523">
                  <c:v>4</c:v>
                </c:pt>
                <c:pt idx="11524">
                  <c:v>4</c:v>
                </c:pt>
                <c:pt idx="11525">
                  <c:v>8</c:v>
                </c:pt>
                <c:pt idx="11526">
                  <c:v>4</c:v>
                </c:pt>
                <c:pt idx="11527">
                  <c:v>4</c:v>
                </c:pt>
                <c:pt idx="11528">
                  <c:v>8</c:v>
                </c:pt>
                <c:pt idx="11529">
                  <c:v>4</c:v>
                </c:pt>
                <c:pt idx="11530">
                  <c:v>8</c:v>
                </c:pt>
                <c:pt idx="11531">
                  <c:v>8</c:v>
                </c:pt>
                <c:pt idx="11532">
                  <c:v>8</c:v>
                </c:pt>
                <c:pt idx="11533">
                  <c:v>8</c:v>
                </c:pt>
                <c:pt idx="11534">
                  <c:v>8</c:v>
                </c:pt>
                <c:pt idx="11535">
                  <c:v>9</c:v>
                </c:pt>
                <c:pt idx="11536">
                  <c:v>9</c:v>
                </c:pt>
                <c:pt idx="11537">
                  <c:v>9</c:v>
                </c:pt>
                <c:pt idx="11538">
                  <c:v>9</c:v>
                </c:pt>
                <c:pt idx="11539">
                  <c:v>9</c:v>
                </c:pt>
                <c:pt idx="11540">
                  <c:v>4.5</c:v>
                </c:pt>
                <c:pt idx="11541">
                  <c:v>9</c:v>
                </c:pt>
                <c:pt idx="11542">
                  <c:v>9</c:v>
                </c:pt>
                <c:pt idx="11543">
                  <c:v>9</c:v>
                </c:pt>
                <c:pt idx="11544">
                  <c:v>9</c:v>
                </c:pt>
                <c:pt idx="11545">
                  <c:v>9</c:v>
                </c:pt>
                <c:pt idx="11546">
                  <c:v>9</c:v>
                </c:pt>
                <c:pt idx="11547">
                  <c:v>4.5</c:v>
                </c:pt>
                <c:pt idx="11548">
                  <c:v>0</c:v>
                </c:pt>
                <c:pt idx="11549">
                  <c:v>10</c:v>
                </c:pt>
                <c:pt idx="11550">
                  <c:v>10</c:v>
                </c:pt>
                <c:pt idx="11551">
                  <c:v>10</c:v>
                </c:pt>
                <c:pt idx="11552">
                  <c:v>5</c:v>
                </c:pt>
                <c:pt idx="11553">
                  <c:v>3.33</c:v>
                </c:pt>
                <c:pt idx="11554">
                  <c:v>5</c:v>
                </c:pt>
                <c:pt idx="11555">
                  <c:v>5</c:v>
                </c:pt>
                <c:pt idx="11556">
                  <c:v>10</c:v>
                </c:pt>
                <c:pt idx="11557">
                  <c:v>5</c:v>
                </c:pt>
                <c:pt idx="11558">
                  <c:v>5</c:v>
                </c:pt>
                <c:pt idx="11559">
                  <c:v>5</c:v>
                </c:pt>
                <c:pt idx="11560">
                  <c:v>5</c:v>
                </c:pt>
                <c:pt idx="11561">
                  <c:v>5</c:v>
                </c:pt>
                <c:pt idx="11562">
                  <c:v>10</c:v>
                </c:pt>
                <c:pt idx="11563">
                  <c:v>5</c:v>
                </c:pt>
                <c:pt idx="11564">
                  <c:v>11</c:v>
                </c:pt>
                <c:pt idx="11565">
                  <c:v>5.5</c:v>
                </c:pt>
                <c:pt idx="11566">
                  <c:v>5.5</c:v>
                </c:pt>
                <c:pt idx="11567">
                  <c:v>11</c:v>
                </c:pt>
                <c:pt idx="11568">
                  <c:v>5.5</c:v>
                </c:pt>
                <c:pt idx="11569">
                  <c:v>11</c:v>
                </c:pt>
                <c:pt idx="11570">
                  <c:v>11</c:v>
                </c:pt>
                <c:pt idx="11571">
                  <c:v>11</c:v>
                </c:pt>
                <c:pt idx="11572">
                  <c:v>5.5</c:v>
                </c:pt>
                <c:pt idx="11573">
                  <c:v>5.5</c:v>
                </c:pt>
                <c:pt idx="11574">
                  <c:v>11</c:v>
                </c:pt>
                <c:pt idx="11575">
                  <c:v>11</c:v>
                </c:pt>
                <c:pt idx="11576">
                  <c:v>11</c:v>
                </c:pt>
                <c:pt idx="11577">
                  <c:v>5.5</c:v>
                </c:pt>
                <c:pt idx="11578">
                  <c:v>5.5</c:v>
                </c:pt>
                <c:pt idx="11579">
                  <c:v>12</c:v>
                </c:pt>
                <c:pt idx="11580">
                  <c:v>4</c:v>
                </c:pt>
                <c:pt idx="11581">
                  <c:v>6</c:v>
                </c:pt>
                <c:pt idx="11582">
                  <c:v>6</c:v>
                </c:pt>
                <c:pt idx="11583">
                  <c:v>12</c:v>
                </c:pt>
                <c:pt idx="11584">
                  <c:v>12</c:v>
                </c:pt>
                <c:pt idx="11585">
                  <c:v>12</c:v>
                </c:pt>
                <c:pt idx="11586">
                  <c:v>13</c:v>
                </c:pt>
                <c:pt idx="11587">
                  <c:v>13</c:v>
                </c:pt>
                <c:pt idx="11588">
                  <c:v>13</c:v>
                </c:pt>
                <c:pt idx="11589">
                  <c:v>6.5</c:v>
                </c:pt>
                <c:pt idx="11590">
                  <c:v>13</c:v>
                </c:pt>
                <c:pt idx="11591">
                  <c:v>13</c:v>
                </c:pt>
                <c:pt idx="11592">
                  <c:v>6.5</c:v>
                </c:pt>
                <c:pt idx="11593">
                  <c:v>13</c:v>
                </c:pt>
                <c:pt idx="11594">
                  <c:v>6.5</c:v>
                </c:pt>
                <c:pt idx="11595">
                  <c:v>14</c:v>
                </c:pt>
                <c:pt idx="11596">
                  <c:v>14</c:v>
                </c:pt>
                <c:pt idx="11597">
                  <c:v>14</c:v>
                </c:pt>
                <c:pt idx="11598">
                  <c:v>14</c:v>
                </c:pt>
                <c:pt idx="11599">
                  <c:v>7</c:v>
                </c:pt>
                <c:pt idx="11600">
                  <c:v>14</c:v>
                </c:pt>
                <c:pt idx="11601">
                  <c:v>7.5</c:v>
                </c:pt>
                <c:pt idx="11602">
                  <c:v>15</c:v>
                </c:pt>
                <c:pt idx="11603">
                  <c:v>7.5</c:v>
                </c:pt>
                <c:pt idx="11604">
                  <c:v>15</c:v>
                </c:pt>
                <c:pt idx="11605">
                  <c:v>15</c:v>
                </c:pt>
                <c:pt idx="11606">
                  <c:v>15</c:v>
                </c:pt>
                <c:pt idx="11607">
                  <c:v>7.5</c:v>
                </c:pt>
                <c:pt idx="11608">
                  <c:v>15</c:v>
                </c:pt>
                <c:pt idx="11609">
                  <c:v>8</c:v>
                </c:pt>
                <c:pt idx="11610">
                  <c:v>8</c:v>
                </c:pt>
                <c:pt idx="11611">
                  <c:v>16</c:v>
                </c:pt>
                <c:pt idx="11612">
                  <c:v>16</c:v>
                </c:pt>
                <c:pt idx="11613">
                  <c:v>16</c:v>
                </c:pt>
                <c:pt idx="11614">
                  <c:v>8.5</c:v>
                </c:pt>
                <c:pt idx="11615">
                  <c:v>8.5</c:v>
                </c:pt>
                <c:pt idx="11616">
                  <c:v>8.5</c:v>
                </c:pt>
                <c:pt idx="11617">
                  <c:v>8.5</c:v>
                </c:pt>
                <c:pt idx="11618">
                  <c:v>17</c:v>
                </c:pt>
                <c:pt idx="11619">
                  <c:v>17</c:v>
                </c:pt>
                <c:pt idx="11620">
                  <c:v>9</c:v>
                </c:pt>
                <c:pt idx="11621">
                  <c:v>18</c:v>
                </c:pt>
                <c:pt idx="11622">
                  <c:v>18</c:v>
                </c:pt>
                <c:pt idx="11623">
                  <c:v>18</c:v>
                </c:pt>
                <c:pt idx="11624">
                  <c:v>18</c:v>
                </c:pt>
                <c:pt idx="11625">
                  <c:v>6</c:v>
                </c:pt>
                <c:pt idx="11626">
                  <c:v>19</c:v>
                </c:pt>
                <c:pt idx="11627">
                  <c:v>19</c:v>
                </c:pt>
                <c:pt idx="11628">
                  <c:v>9.5</c:v>
                </c:pt>
                <c:pt idx="11629">
                  <c:v>19</c:v>
                </c:pt>
                <c:pt idx="11630">
                  <c:v>6.67</c:v>
                </c:pt>
                <c:pt idx="11631">
                  <c:v>20</c:v>
                </c:pt>
                <c:pt idx="11632">
                  <c:v>20</c:v>
                </c:pt>
                <c:pt idx="11633">
                  <c:v>20</c:v>
                </c:pt>
                <c:pt idx="11634">
                  <c:v>21</c:v>
                </c:pt>
                <c:pt idx="11635">
                  <c:v>21</c:v>
                </c:pt>
                <c:pt idx="11636">
                  <c:v>22</c:v>
                </c:pt>
                <c:pt idx="11637">
                  <c:v>22</c:v>
                </c:pt>
                <c:pt idx="11638">
                  <c:v>22</c:v>
                </c:pt>
                <c:pt idx="11639">
                  <c:v>23</c:v>
                </c:pt>
                <c:pt idx="11640">
                  <c:v>24</c:v>
                </c:pt>
                <c:pt idx="11641">
                  <c:v>12</c:v>
                </c:pt>
                <c:pt idx="11642">
                  <c:v>25</c:v>
                </c:pt>
                <c:pt idx="11643">
                  <c:v>12.5</c:v>
                </c:pt>
                <c:pt idx="11644">
                  <c:v>25</c:v>
                </c:pt>
                <c:pt idx="11645">
                  <c:v>25</c:v>
                </c:pt>
                <c:pt idx="11646">
                  <c:v>25</c:v>
                </c:pt>
                <c:pt idx="11647">
                  <c:v>1.59</c:v>
                </c:pt>
                <c:pt idx="11648">
                  <c:v>13.5</c:v>
                </c:pt>
                <c:pt idx="11649">
                  <c:v>27</c:v>
                </c:pt>
                <c:pt idx="11650">
                  <c:v>9.33</c:v>
                </c:pt>
                <c:pt idx="11651">
                  <c:v>14.5</c:v>
                </c:pt>
                <c:pt idx="11652">
                  <c:v>30</c:v>
                </c:pt>
                <c:pt idx="11653">
                  <c:v>10</c:v>
                </c:pt>
                <c:pt idx="11654">
                  <c:v>10.33</c:v>
                </c:pt>
                <c:pt idx="11655">
                  <c:v>10.33</c:v>
                </c:pt>
                <c:pt idx="11656">
                  <c:v>0</c:v>
                </c:pt>
                <c:pt idx="11657">
                  <c:v>0.2</c:v>
                </c:pt>
                <c:pt idx="11658">
                  <c:v>0.5</c:v>
                </c:pt>
                <c:pt idx="11659">
                  <c:v>0.5</c:v>
                </c:pt>
                <c:pt idx="11660">
                  <c:v>1</c:v>
                </c:pt>
                <c:pt idx="11661">
                  <c:v>0.33</c:v>
                </c:pt>
                <c:pt idx="11662">
                  <c:v>1</c:v>
                </c:pt>
                <c:pt idx="11663">
                  <c:v>2</c:v>
                </c:pt>
                <c:pt idx="11664">
                  <c:v>1</c:v>
                </c:pt>
                <c:pt idx="11665">
                  <c:v>2</c:v>
                </c:pt>
                <c:pt idx="11666">
                  <c:v>0.67</c:v>
                </c:pt>
                <c:pt idx="11667">
                  <c:v>2</c:v>
                </c:pt>
                <c:pt idx="11668">
                  <c:v>0</c:v>
                </c:pt>
                <c:pt idx="11669">
                  <c:v>1.5</c:v>
                </c:pt>
                <c:pt idx="11670">
                  <c:v>1.5</c:v>
                </c:pt>
                <c:pt idx="11671">
                  <c:v>1.5</c:v>
                </c:pt>
                <c:pt idx="11672">
                  <c:v>1.5</c:v>
                </c:pt>
                <c:pt idx="11673">
                  <c:v>1.5</c:v>
                </c:pt>
                <c:pt idx="11674">
                  <c:v>3</c:v>
                </c:pt>
                <c:pt idx="11675">
                  <c:v>1</c:v>
                </c:pt>
                <c:pt idx="11676">
                  <c:v>3</c:v>
                </c:pt>
                <c:pt idx="11677">
                  <c:v>3</c:v>
                </c:pt>
                <c:pt idx="11678">
                  <c:v>3</c:v>
                </c:pt>
                <c:pt idx="11679">
                  <c:v>0</c:v>
                </c:pt>
                <c:pt idx="11680">
                  <c:v>1.5</c:v>
                </c:pt>
                <c:pt idx="11681">
                  <c:v>0.75</c:v>
                </c:pt>
                <c:pt idx="11682">
                  <c:v>3</c:v>
                </c:pt>
                <c:pt idx="11683">
                  <c:v>1.5</c:v>
                </c:pt>
                <c:pt idx="11684">
                  <c:v>2</c:v>
                </c:pt>
                <c:pt idx="11685">
                  <c:v>2</c:v>
                </c:pt>
                <c:pt idx="11686">
                  <c:v>2</c:v>
                </c:pt>
                <c:pt idx="11687">
                  <c:v>1</c:v>
                </c:pt>
                <c:pt idx="11688">
                  <c:v>2</c:v>
                </c:pt>
                <c:pt idx="11689">
                  <c:v>2</c:v>
                </c:pt>
                <c:pt idx="11690">
                  <c:v>4</c:v>
                </c:pt>
                <c:pt idx="11691">
                  <c:v>4</c:v>
                </c:pt>
                <c:pt idx="11692">
                  <c:v>4</c:v>
                </c:pt>
                <c:pt idx="11693">
                  <c:v>0</c:v>
                </c:pt>
                <c:pt idx="11694">
                  <c:v>5</c:v>
                </c:pt>
                <c:pt idx="11695">
                  <c:v>2.5</c:v>
                </c:pt>
                <c:pt idx="11696">
                  <c:v>1.25</c:v>
                </c:pt>
                <c:pt idx="11697">
                  <c:v>1.67</c:v>
                </c:pt>
                <c:pt idx="11698">
                  <c:v>2.5</c:v>
                </c:pt>
                <c:pt idx="11699">
                  <c:v>5</c:v>
                </c:pt>
                <c:pt idx="11700">
                  <c:v>5</c:v>
                </c:pt>
                <c:pt idx="11701">
                  <c:v>2.5</c:v>
                </c:pt>
                <c:pt idx="11702">
                  <c:v>6</c:v>
                </c:pt>
                <c:pt idx="11703">
                  <c:v>3</c:v>
                </c:pt>
                <c:pt idx="11704">
                  <c:v>6</c:v>
                </c:pt>
                <c:pt idx="11705">
                  <c:v>6</c:v>
                </c:pt>
                <c:pt idx="11706">
                  <c:v>3</c:v>
                </c:pt>
                <c:pt idx="11707">
                  <c:v>6</c:v>
                </c:pt>
                <c:pt idx="11708">
                  <c:v>2</c:v>
                </c:pt>
                <c:pt idx="11709">
                  <c:v>2</c:v>
                </c:pt>
                <c:pt idx="11710">
                  <c:v>6</c:v>
                </c:pt>
                <c:pt idx="11711">
                  <c:v>3</c:v>
                </c:pt>
                <c:pt idx="11712">
                  <c:v>1.5</c:v>
                </c:pt>
                <c:pt idx="11713">
                  <c:v>3.5</c:v>
                </c:pt>
                <c:pt idx="11714">
                  <c:v>1.75</c:v>
                </c:pt>
                <c:pt idx="11715">
                  <c:v>1.75</c:v>
                </c:pt>
                <c:pt idx="11716">
                  <c:v>3.5</c:v>
                </c:pt>
                <c:pt idx="11717">
                  <c:v>2.33</c:v>
                </c:pt>
                <c:pt idx="11718">
                  <c:v>7</c:v>
                </c:pt>
                <c:pt idx="11719">
                  <c:v>7</c:v>
                </c:pt>
                <c:pt idx="11720">
                  <c:v>3.5</c:v>
                </c:pt>
                <c:pt idx="11721">
                  <c:v>7</c:v>
                </c:pt>
                <c:pt idx="11722">
                  <c:v>7</c:v>
                </c:pt>
                <c:pt idx="11723">
                  <c:v>1.75</c:v>
                </c:pt>
                <c:pt idx="11724">
                  <c:v>4</c:v>
                </c:pt>
                <c:pt idx="11725">
                  <c:v>8</c:v>
                </c:pt>
                <c:pt idx="11726">
                  <c:v>8</c:v>
                </c:pt>
                <c:pt idx="11727">
                  <c:v>4</c:v>
                </c:pt>
                <c:pt idx="11728">
                  <c:v>4</c:v>
                </c:pt>
                <c:pt idx="11729">
                  <c:v>8</c:v>
                </c:pt>
                <c:pt idx="11730">
                  <c:v>8</c:v>
                </c:pt>
                <c:pt idx="11731">
                  <c:v>4</c:v>
                </c:pt>
                <c:pt idx="11732">
                  <c:v>8</c:v>
                </c:pt>
                <c:pt idx="11733">
                  <c:v>4</c:v>
                </c:pt>
                <c:pt idx="11734">
                  <c:v>4.5</c:v>
                </c:pt>
                <c:pt idx="11735">
                  <c:v>4.5</c:v>
                </c:pt>
                <c:pt idx="11736">
                  <c:v>4.5</c:v>
                </c:pt>
                <c:pt idx="11737">
                  <c:v>9</c:v>
                </c:pt>
                <c:pt idx="11738">
                  <c:v>9</c:v>
                </c:pt>
                <c:pt idx="11739">
                  <c:v>4.5</c:v>
                </c:pt>
                <c:pt idx="11740">
                  <c:v>2.25</c:v>
                </c:pt>
                <c:pt idx="11741">
                  <c:v>9</c:v>
                </c:pt>
                <c:pt idx="11742">
                  <c:v>4.5</c:v>
                </c:pt>
                <c:pt idx="11743">
                  <c:v>4.5</c:v>
                </c:pt>
                <c:pt idx="11744">
                  <c:v>4.5</c:v>
                </c:pt>
                <c:pt idx="11745">
                  <c:v>9</c:v>
                </c:pt>
                <c:pt idx="11746">
                  <c:v>9</c:v>
                </c:pt>
                <c:pt idx="11747">
                  <c:v>9</c:v>
                </c:pt>
                <c:pt idx="11748">
                  <c:v>9</c:v>
                </c:pt>
                <c:pt idx="11749">
                  <c:v>4.5</c:v>
                </c:pt>
                <c:pt idx="11750">
                  <c:v>4.5</c:v>
                </c:pt>
                <c:pt idx="11751">
                  <c:v>10</c:v>
                </c:pt>
                <c:pt idx="11752">
                  <c:v>10</c:v>
                </c:pt>
                <c:pt idx="11753">
                  <c:v>5</c:v>
                </c:pt>
                <c:pt idx="11754">
                  <c:v>10</c:v>
                </c:pt>
                <c:pt idx="11755">
                  <c:v>5</c:v>
                </c:pt>
                <c:pt idx="11756">
                  <c:v>5</c:v>
                </c:pt>
                <c:pt idx="11757">
                  <c:v>5</c:v>
                </c:pt>
                <c:pt idx="11758">
                  <c:v>10</c:v>
                </c:pt>
                <c:pt idx="11759">
                  <c:v>5</c:v>
                </c:pt>
                <c:pt idx="11760">
                  <c:v>5.5</c:v>
                </c:pt>
                <c:pt idx="11761">
                  <c:v>3.67</c:v>
                </c:pt>
                <c:pt idx="11762">
                  <c:v>5.5</c:v>
                </c:pt>
                <c:pt idx="11763">
                  <c:v>2.75</c:v>
                </c:pt>
                <c:pt idx="11764">
                  <c:v>2.75</c:v>
                </c:pt>
                <c:pt idx="11765">
                  <c:v>3.67</c:v>
                </c:pt>
                <c:pt idx="11766">
                  <c:v>5.5</c:v>
                </c:pt>
                <c:pt idx="11767">
                  <c:v>11</c:v>
                </c:pt>
                <c:pt idx="11768">
                  <c:v>2.75</c:v>
                </c:pt>
                <c:pt idx="11769">
                  <c:v>5.5</c:v>
                </c:pt>
                <c:pt idx="11770">
                  <c:v>11</c:v>
                </c:pt>
                <c:pt idx="11771">
                  <c:v>11</c:v>
                </c:pt>
                <c:pt idx="11772">
                  <c:v>12</c:v>
                </c:pt>
                <c:pt idx="11773">
                  <c:v>6</c:v>
                </c:pt>
                <c:pt idx="11774">
                  <c:v>4</c:v>
                </c:pt>
                <c:pt idx="11775">
                  <c:v>4</c:v>
                </c:pt>
                <c:pt idx="11776">
                  <c:v>12</c:v>
                </c:pt>
                <c:pt idx="11777">
                  <c:v>6</c:v>
                </c:pt>
                <c:pt idx="11778">
                  <c:v>12</c:v>
                </c:pt>
                <c:pt idx="11779">
                  <c:v>2.4</c:v>
                </c:pt>
                <c:pt idx="11780">
                  <c:v>6</c:v>
                </c:pt>
                <c:pt idx="11781">
                  <c:v>2.4</c:v>
                </c:pt>
                <c:pt idx="11782">
                  <c:v>12</c:v>
                </c:pt>
                <c:pt idx="11783">
                  <c:v>12</c:v>
                </c:pt>
                <c:pt idx="11784">
                  <c:v>1.0900000000000001</c:v>
                </c:pt>
                <c:pt idx="11785">
                  <c:v>12</c:v>
                </c:pt>
                <c:pt idx="11786">
                  <c:v>6</c:v>
                </c:pt>
                <c:pt idx="11787">
                  <c:v>12</c:v>
                </c:pt>
                <c:pt idx="11788">
                  <c:v>4</c:v>
                </c:pt>
                <c:pt idx="11789">
                  <c:v>13</c:v>
                </c:pt>
                <c:pt idx="11790">
                  <c:v>6.5</c:v>
                </c:pt>
                <c:pt idx="11791">
                  <c:v>13</c:v>
                </c:pt>
                <c:pt idx="11792">
                  <c:v>13</c:v>
                </c:pt>
                <c:pt idx="11793">
                  <c:v>13</c:v>
                </c:pt>
                <c:pt idx="11794">
                  <c:v>13</c:v>
                </c:pt>
                <c:pt idx="11795">
                  <c:v>13</c:v>
                </c:pt>
                <c:pt idx="11796">
                  <c:v>14</c:v>
                </c:pt>
                <c:pt idx="11797">
                  <c:v>14</c:v>
                </c:pt>
                <c:pt idx="11798">
                  <c:v>7.5</c:v>
                </c:pt>
                <c:pt idx="11799">
                  <c:v>15</c:v>
                </c:pt>
                <c:pt idx="11800">
                  <c:v>15</c:v>
                </c:pt>
                <c:pt idx="11801">
                  <c:v>15</c:v>
                </c:pt>
                <c:pt idx="11802">
                  <c:v>5</c:v>
                </c:pt>
                <c:pt idx="11803">
                  <c:v>7.5</c:v>
                </c:pt>
                <c:pt idx="11804">
                  <c:v>8</c:v>
                </c:pt>
                <c:pt idx="11805">
                  <c:v>8</c:v>
                </c:pt>
                <c:pt idx="11806">
                  <c:v>16</c:v>
                </c:pt>
                <c:pt idx="11807">
                  <c:v>16</c:v>
                </c:pt>
                <c:pt idx="11808">
                  <c:v>8</c:v>
                </c:pt>
                <c:pt idx="11809">
                  <c:v>16</c:v>
                </c:pt>
                <c:pt idx="11810">
                  <c:v>8</c:v>
                </c:pt>
                <c:pt idx="11811">
                  <c:v>8</c:v>
                </c:pt>
                <c:pt idx="11812">
                  <c:v>17</c:v>
                </c:pt>
                <c:pt idx="11813">
                  <c:v>8.5</c:v>
                </c:pt>
                <c:pt idx="11814">
                  <c:v>17</c:v>
                </c:pt>
                <c:pt idx="11815">
                  <c:v>5.67</c:v>
                </c:pt>
                <c:pt idx="11816">
                  <c:v>17</c:v>
                </c:pt>
                <c:pt idx="11817">
                  <c:v>18</c:v>
                </c:pt>
                <c:pt idx="11818">
                  <c:v>9</c:v>
                </c:pt>
                <c:pt idx="11819">
                  <c:v>9</c:v>
                </c:pt>
                <c:pt idx="11820">
                  <c:v>18</c:v>
                </c:pt>
                <c:pt idx="11821">
                  <c:v>9</c:v>
                </c:pt>
                <c:pt idx="11822">
                  <c:v>9</c:v>
                </c:pt>
                <c:pt idx="11823">
                  <c:v>6</c:v>
                </c:pt>
                <c:pt idx="11824">
                  <c:v>19</c:v>
                </c:pt>
                <c:pt idx="11825">
                  <c:v>9.5</c:v>
                </c:pt>
                <c:pt idx="11826">
                  <c:v>19</c:v>
                </c:pt>
                <c:pt idx="11827">
                  <c:v>19</c:v>
                </c:pt>
                <c:pt idx="11828">
                  <c:v>19</c:v>
                </c:pt>
                <c:pt idx="11829">
                  <c:v>19</c:v>
                </c:pt>
                <c:pt idx="11830">
                  <c:v>9.5</c:v>
                </c:pt>
                <c:pt idx="11831">
                  <c:v>5</c:v>
                </c:pt>
                <c:pt idx="11832">
                  <c:v>20</c:v>
                </c:pt>
                <c:pt idx="11833">
                  <c:v>20</c:v>
                </c:pt>
                <c:pt idx="11834">
                  <c:v>20</c:v>
                </c:pt>
                <c:pt idx="11835">
                  <c:v>21</c:v>
                </c:pt>
                <c:pt idx="11836">
                  <c:v>21</c:v>
                </c:pt>
                <c:pt idx="11837">
                  <c:v>7</c:v>
                </c:pt>
                <c:pt idx="11838">
                  <c:v>11</c:v>
                </c:pt>
                <c:pt idx="11839">
                  <c:v>22</c:v>
                </c:pt>
                <c:pt idx="11840">
                  <c:v>23</c:v>
                </c:pt>
                <c:pt idx="11841">
                  <c:v>23</c:v>
                </c:pt>
                <c:pt idx="11842">
                  <c:v>12</c:v>
                </c:pt>
                <c:pt idx="11843">
                  <c:v>12</c:v>
                </c:pt>
                <c:pt idx="11844">
                  <c:v>24</c:v>
                </c:pt>
                <c:pt idx="11845">
                  <c:v>12.5</c:v>
                </c:pt>
                <c:pt idx="11846">
                  <c:v>26</c:v>
                </c:pt>
                <c:pt idx="11847">
                  <c:v>26</c:v>
                </c:pt>
                <c:pt idx="11848">
                  <c:v>13</c:v>
                </c:pt>
                <c:pt idx="11849">
                  <c:v>13</c:v>
                </c:pt>
                <c:pt idx="11850">
                  <c:v>26</c:v>
                </c:pt>
                <c:pt idx="11851">
                  <c:v>27</c:v>
                </c:pt>
                <c:pt idx="11852">
                  <c:v>30</c:v>
                </c:pt>
                <c:pt idx="11853">
                  <c:v>28</c:v>
                </c:pt>
                <c:pt idx="11854">
                  <c:v>32</c:v>
                </c:pt>
                <c:pt idx="11855">
                  <c:v>32</c:v>
                </c:pt>
                <c:pt idx="11856">
                  <c:v>38</c:v>
                </c:pt>
                <c:pt idx="11857">
                  <c:v>1</c:v>
                </c:pt>
                <c:pt idx="11858">
                  <c:v>0.33</c:v>
                </c:pt>
                <c:pt idx="11859">
                  <c:v>1</c:v>
                </c:pt>
                <c:pt idx="11860">
                  <c:v>0</c:v>
                </c:pt>
                <c:pt idx="11861">
                  <c:v>0.5</c:v>
                </c:pt>
                <c:pt idx="11862">
                  <c:v>1</c:v>
                </c:pt>
                <c:pt idx="11863">
                  <c:v>2</c:v>
                </c:pt>
                <c:pt idx="11864">
                  <c:v>0.67</c:v>
                </c:pt>
                <c:pt idx="11865">
                  <c:v>1.5</c:v>
                </c:pt>
                <c:pt idx="11866">
                  <c:v>1.5</c:v>
                </c:pt>
                <c:pt idx="11867">
                  <c:v>1</c:v>
                </c:pt>
                <c:pt idx="11868">
                  <c:v>1</c:v>
                </c:pt>
                <c:pt idx="11869">
                  <c:v>3</c:v>
                </c:pt>
                <c:pt idx="11870">
                  <c:v>2</c:v>
                </c:pt>
                <c:pt idx="11871">
                  <c:v>1.33</c:v>
                </c:pt>
                <c:pt idx="11872">
                  <c:v>1.33</c:v>
                </c:pt>
                <c:pt idx="11873">
                  <c:v>4</c:v>
                </c:pt>
                <c:pt idx="11874">
                  <c:v>4</c:v>
                </c:pt>
                <c:pt idx="11875">
                  <c:v>1.33</c:v>
                </c:pt>
                <c:pt idx="11876">
                  <c:v>1.33</c:v>
                </c:pt>
                <c:pt idx="11877">
                  <c:v>1.33</c:v>
                </c:pt>
                <c:pt idx="11878">
                  <c:v>5</c:v>
                </c:pt>
                <c:pt idx="11879">
                  <c:v>1.25</c:v>
                </c:pt>
                <c:pt idx="11880">
                  <c:v>2.5</c:v>
                </c:pt>
                <c:pt idx="11881">
                  <c:v>2.5</c:v>
                </c:pt>
                <c:pt idx="11882">
                  <c:v>5</c:v>
                </c:pt>
                <c:pt idx="11883">
                  <c:v>2.5</c:v>
                </c:pt>
                <c:pt idx="11884">
                  <c:v>2</c:v>
                </c:pt>
                <c:pt idx="11885">
                  <c:v>3</c:v>
                </c:pt>
                <c:pt idx="11886">
                  <c:v>6</c:v>
                </c:pt>
                <c:pt idx="11887">
                  <c:v>3</c:v>
                </c:pt>
                <c:pt idx="11888">
                  <c:v>3</c:v>
                </c:pt>
                <c:pt idx="11889">
                  <c:v>3</c:v>
                </c:pt>
                <c:pt idx="11890">
                  <c:v>3</c:v>
                </c:pt>
                <c:pt idx="11891">
                  <c:v>2.33</c:v>
                </c:pt>
                <c:pt idx="11892">
                  <c:v>3.5</c:v>
                </c:pt>
                <c:pt idx="11893">
                  <c:v>3.5</c:v>
                </c:pt>
                <c:pt idx="11894">
                  <c:v>2.33</c:v>
                </c:pt>
                <c:pt idx="11895">
                  <c:v>1.75</c:v>
                </c:pt>
                <c:pt idx="11896">
                  <c:v>8</c:v>
                </c:pt>
                <c:pt idx="11897">
                  <c:v>2.67</c:v>
                </c:pt>
                <c:pt idx="11898">
                  <c:v>8</c:v>
                </c:pt>
                <c:pt idx="11899">
                  <c:v>4</c:v>
                </c:pt>
                <c:pt idx="11900">
                  <c:v>2.67</c:v>
                </c:pt>
                <c:pt idx="11901">
                  <c:v>4</c:v>
                </c:pt>
                <c:pt idx="11902">
                  <c:v>2.67</c:v>
                </c:pt>
                <c:pt idx="11903">
                  <c:v>2.67</c:v>
                </c:pt>
                <c:pt idx="11904">
                  <c:v>4</c:v>
                </c:pt>
                <c:pt idx="11905">
                  <c:v>3</c:v>
                </c:pt>
                <c:pt idx="11906">
                  <c:v>4.5</c:v>
                </c:pt>
                <c:pt idx="11907">
                  <c:v>9</c:v>
                </c:pt>
                <c:pt idx="11908">
                  <c:v>4.5</c:v>
                </c:pt>
                <c:pt idx="11909">
                  <c:v>4.5</c:v>
                </c:pt>
                <c:pt idx="11910">
                  <c:v>3</c:v>
                </c:pt>
                <c:pt idx="11911">
                  <c:v>10</c:v>
                </c:pt>
                <c:pt idx="11912">
                  <c:v>3.33</c:v>
                </c:pt>
                <c:pt idx="11913">
                  <c:v>5</c:v>
                </c:pt>
                <c:pt idx="11914">
                  <c:v>10</c:v>
                </c:pt>
                <c:pt idx="11915">
                  <c:v>10</c:v>
                </c:pt>
                <c:pt idx="11916">
                  <c:v>3.33</c:v>
                </c:pt>
                <c:pt idx="11917">
                  <c:v>3.33</c:v>
                </c:pt>
                <c:pt idx="11918">
                  <c:v>5.5</c:v>
                </c:pt>
                <c:pt idx="11919">
                  <c:v>3.67</c:v>
                </c:pt>
                <c:pt idx="11920">
                  <c:v>5.5</c:v>
                </c:pt>
                <c:pt idx="11921">
                  <c:v>5.5</c:v>
                </c:pt>
                <c:pt idx="11922">
                  <c:v>5.5</c:v>
                </c:pt>
                <c:pt idx="11923">
                  <c:v>2.75</c:v>
                </c:pt>
                <c:pt idx="11924">
                  <c:v>3.67</c:v>
                </c:pt>
                <c:pt idx="11925">
                  <c:v>3.67</c:v>
                </c:pt>
                <c:pt idx="11926">
                  <c:v>5.5</c:v>
                </c:pt>
                <c:pt idx="11927">
                  <c:v>11</c:v>
                </c:pt>
                <c:pt idx="11928">
                  <c:v>5.5</c:v>
                </c:pt>
                <c:pt idx="11929">
                  <c:v>6</c:v>
                </c:pt>
                <c:pt idx="11930">
                  <c:v>6</c:v>
                </c:pt>
                <c:pt idx="11931">
                  <c:v>6</c:v>
                </c:pt>
                <c:pt idx="11932">
                  <c:v>12</c:v>
                </c:pt>
                <c:pt idx="11933">
                  <c:v>12</c:v>
                </c:pt>
                <c:pt idx="11934">
                  <c:v>12</c:v>
                </c:pt>
                <c:pt idx="11935">
                  <c:v>12</c:v>
                </c:pt>
                <c:pt idx="11936">
                  <c:v>12</c:v>
                </c:pt>
                <c:pt idx="11937">
                  <c:v>4</c:v>
                </c:pt>
                <c:pt idx="11938">
                  <c:v>12</c:v>
                </c:pt>
                <c:pt idx="11939">
                  <c:v>6</c:v>
                </c:pt>
                <c:pt idx="11940">
                  <c:v>12</c:v>
                </c:pt>
                <c:pt idx="11941">
                  <c:v>6</c:v>
                </c:pt>
                <c:pt idx="11942">
                  <c:v>6.5</c:v>
                </c:pt>
                <c:pt idx="11943">
                  <c:v>4.33</c:v>
                </c:pt>
                <c:pt idx="11944">
                  <c:v>4.33</c:v>
                </c:pt>
                <c:pt idx="11945">
                  <c:v>4.33</c:v>
                </c:pt>
                <c:pt idx="11946">
                  <c:v>1.3</c:v>
                </c:pt>
                <c:pt idx="11947">
                  <c:v>6.5</c:v>
                </c:pt>
                <c:pt idx="11948">
                  <c:v>3.25</c:v>
                </c:pt>
                <c:pt idx="11949">
                  <c:v>6.5</c:v>
                </c:pt>
                <c:pt idx="11950">
                  <c:v>3.25</c:v>
                </c:pt>
                <c:pt idx="11951">
                  <c:v>6.5</c:v>
                </c:pt>
                <c:pt idx="11952">
                  <c:v>6.5</c:v>
                </c:pt>
                <c:pt idx="11953">
                  <c:v>13</c:v>
                </c:pt>
                <c:pt idx="11954">
                  <c:v>2.6</c:v>
                </c:pt>
                <c:pt idx="11955">
                  <c:v>6.5</c:v>
                </c:pt>
                <c:pt idx="11956">
                  <c:v>3.25</c:v>
                </c:pt>
                <c:pt idx="11957">
                  <c:v>4.67</c:v>
                </c:pt>
                <c:pt idx="11958">
                  <c:v>14</c:v>
                </c:pt>
                <c:pt idx="11959">
                  <c:v>3.5</c:v>
                </c:pt>
                <c:pt idx="11960">
                  <c:v>14</c:v>
                </c:pt>
                <c:pt idx="11961">
                  <c:v>4.67</c:v>
                </c:pt>
                <c:pt idx="11962">
                  <c:v>7</c:v>
                </c:pt>
                <c:pt idx="11963">
                  <c:v>4.67</c:v>
                </c:pt>
                <c:pt idx="11964">
                  <c:v>3.5</c:v>
                </c:pt>
                <c:pt idx="11965">
                  <c:v>14</c:v>
                </c:pt>
                <c:pt idx="11966">
                  <c:v>7</c:v>
                </c:pt>
                <c:pt idx="11967">
                  <c:v>14</c:v>
                </c:pt>
                <c:pt idx="11968">
                  <c:v>14</c:v>
                </c:pt>
                <c:pt idx="11969">
                  <c:v>7</c:v>
                </c:pt>
                <c:pt idx="11970">
                  <c:v>7</c:v>
                </c:pt>
                <c:pt idx="11971">
                  <c:v>14</c:v>
                </c:pt>
                <c:pt idx="11972">
                  <c:v>4.67</c:v>
                </c:pt>
                <c:pt idx="11973">
                  <c:v>0</c:v>
                </c:pt>
                <c:pt idx="11974">
                  <c:v>7.5</c:v>
                </c:pt>
                <c:pt idx="11975">
                  <c:v>7.5</c:v>
                </c:pt>
                <c:pt idx="11976">
                  <c:v>15</c:v>
                </c:pt>
                <c:pt idx="11977">
                  <c:v>8</c:v>
                </c:pt>
                <c:pt idx="11978">
                  <c:v>8</c:v>
                </c:pt>
                <c:pt idx="11979">
                  <c:v>16</c:v>
                </c:pt>
                <c:pt idx="11980">
                  <c:v>8</c:v>
                </c:pt>
                <c:pt idx="11981">
                  <c:v>5.33</c:v>
                </c:pt>
                <c:pt idx="11982">
                  <c:v>8</c:v>
                </c:pt>
                <c:pt idx="11983">
                  <c:v>16</c:v>
                </c:pt>
                <c:pt idx="11984">
                  <c:v>8</c:v>
                </c:pt>
                <c:pt idx="11985">
                  <c:v>5.33</c:v>
                </c:pt>
                <c:pt idx="11986">
                  <c:v>3.2</c:v>
                </c:pt>
                <c:pt idx="11987">
                  <c:v>8</c:v>
                </c:pt>
                <c:pt idx="11988">
                  <c:v>8.5</c:v>
                </c:pt>
                <c:pt idx="11989">
                  <c:v>17</c:v>
                </c:pt>
                <c:pt idx="11990">
                  <c:v>5.67</c:v>
                </c:pt>
                <c:pt idx="11991">
                  <c:v>8.5</c:v>
                </c:pt>
                <c:pt idx="11992">
                  <c:v>8.5</c:v>
                </c:pt>
                <c:pt idx="11993">
                  <c:v>17</c:v>
                </c:pt>
                <c:pt idx="11994">
                  <c:v>17</c:v>
                </c:pt>
                <c:pt idx="11995">
                  <c:v>18</c:v>
                </c:pt>
                <c:pt idx="11996">
                  <c:v>9</c:v>
                </c:pt>
                <c:pt idx="11997">
                  <c:v>0</c:v>
                </c:pt>
                <c:pt idx="11998">
                  <c:v>9</c:v>
                </c:pt>
                <c:pt idx="11999">
                  <c:v>18</c:v>
                </c:pt>
                <c:pt idx="12000">
                  <c:v>9</c:v>
                </c:pt>
                <c:pt idx="12001">
                  <c:v>18</c:v>
                </c:pt>
                <c:pt idx="12002">
                  <c:v>9.5</c:v>
                </c:pt>
                <c:pt idx="12003">
                  <c:v>9.5</c:v>
                </c:pt>
                <c:pt idx="12004">
                  <c:v>4.75</c:v>
                </c:pt>
                <c:pt idx="12005">
                  <c:v>9.5</c:v>
                </c:pt>
                <c:pt idx="12006">
                  <c:v>19</c:v>
                </c:pt>
                <c:pt idx="12007">
                  <c:v>6.67</c:v>
                </c:pt>
                <c:pt idx="12008">
                  <c:v>20</c:v>
                </c:pt>
                <c:pt idx="12009">
                  <c:v>20</c:v>
                </c:pt>
                <c:pt idx="12010">
                  <c:v>10</c:v>
                </c:pt>
                <c:pt idx="12011">
                  <c:v>21</c:v>
                </c:pt>
                <c:pt idx="12012">
                  <c:v>7</c:v>
                </c:pt>
                <c:pt idx="12013">
                  <c:v>5.25</c:v>
                </c:pt>
                <c:pt idx="12014">
                  <c:v>22</c:v>
                </c:pt>
                <c:pt idx="12015">
                  <c:v>22</c:v>
                </c:pt>
                <c:pt idx="12016">
                  <c:v>11.5</c:v>
                </c:pt>
                <c:pt idx="12017">
                  <c:v>23</c:v>
                </c:pt>
                <c:pt idx="12018">
                  <c:v>7.67</c:v>
                </c:pt>
                <c:pt idx="12019">
                  <c:v>12</c:v>
                </c:pt>
                <c:pt idx="12020">
                  <c:v>12</c:v>
                </c:pt>
                <c:pt idx="12021">
                  <c:v>24</c:v>
                </c:pt>
                <c:pt idx="12022">
                  <c:v>25</c:v>
                </c:pt>
                <c:pt idx="12023">
                  <c:v>13</c:v>
                </c:pt>
                <c:pt idx="12024">
                  <c:v>8.67</c:v>
                </c:pt>
                <c:pt idx="12025">
                  <c:v>8.67</c:v>
                </c:pt>
                <c:pt idx="12026">
                  <c:v>9</c:v>
                </c:pt>
                <c:pt idx="12027">
                  <c:v>6.75</c:v>
                </c:pt>
                <c:pt idx="12028">
                  <c:v>9</c:v>
                </c:pt>
                <c:pt idx="12029">
                  <c:v>9.33</c:v>
                </c:pt>
                <c:pt idx="12030">
                  <c:v>30</c:v>
                </c:pt>
                <c:pt idx="12031">
                  <c:v>32</c:v>
                </c:pt>
                <c:pt idx="12032">
                  <c:v>42</c:v>
                </c:pt>
                <c:pt idx="12033">
                  <c:v>0</c:v>
                </c:pt>
                <c:pt idx="12034">
                  <c:v>0</c:v>
                </c:pt>
                <c:pt idx="12035">
                  <c:v>0.33</c:v>
                </c:pt>
                <c:pt idx="12036">
                  <c:v>0.5</c:v>
                </c:pt>
                <c:pt idx="12037">
                  <c:v>0.2</c:v>
                </c:pt>
                <c:pt idx="12038">
                  <c:v>1</c:v>
                </c:pt>
                <c:pt idx="12039">
                  <c:v>3</c:v>
                </c:pt>
                <c:pt idx="12040">
                  <c:v>3</c:v>
                </c:pt>
                <c:pt idx="12041">
                  <c:v>1.5</c:v>
                </c:pt>
                <c:pt idx="12042">
                  <c:v>3</c:v>
                </c:pt>
                <c:pt idx="12043">
                  <c:v>0.6</c:v>
                </c:pt>
                <c:pt idx="12044">
                  <c:v>1</c:v>
                </c:pt>
                <c:pt idx="12045">
                  <c:v>2</c:v>
                </c:pt>
                <c:pt idx="12046">
                  <c:v>2</c:v>
                </c:pt>
                <c:pt idx="12047">
                  <c:v>2</c:v>
                </c:pt>
                <c:pt idx="12048">
                  <c:v>2</c:v>
                </c:pt>
                <c:pt idx="12049">
                  <c:v>2</c:v>
                </c:pt>
                <c:pt idx="12050">
                  <c:v>1.33</c:v>
                </c:pt>
                <c:pt idx="12051">
                  <c:v>1.67</c:v>
                </c:pt>
                <c:pt idx="12052">
                  <c:v>1.67</c:v>
                </c:pt>
                <c:pt idx="12053">
                  <c:v>5</c:v>
                </c:pt>
                <c:pt idx="12054">
                  <c:v>2.5</c:v>
                </c:pt>
                <c:pt idx="12055">
                  <c:v>2.5</c:v>
                </c:pt>
                <c:pt idx="12056">
                  <c:v>3</c:v>
                </c:pt>
                <c:pt idx="12057">
                  <c:v>2</c:v>
                </c:pt>
                <c:pt idx="12058">
                  <c:v>3</c:v>
                </c:pt>
                <c:pt idx="12059">
                  <c:v>2.33</c:v>
                </c:pt>
                <c:pt idx="12060">
                  <c:v>2.33</c:v>
                </c:pt>
                <c:pt idx="12061">
                  <c:v>1.75</c:v>
                </c:pt>
                <c:pt idx="12062">
                  <c:v>2.33</c:v>
                </c:pt>
                <c:pt idx="12063">
                  <c:v>3.5</c:v>
                </c:pt>
                <c:pt idx="12064">
                  <c:v>2.33</c:v>
                </c:pt>
                <c:pt idx="12065">
                  <c:v>3.5</c:v>
                </c:pt>
                <c:pt idx="12066">
                  <c:v>1.75</c:v>
                </c:pt>
                <c:pt idx="12067">
                  <c:v>7</c:v>
                </c:pt>
                <c:pt idx="12068">
                  <c:v>1.4</c:v>
                </c:pt>
                <c:pt idx="12069">
                  <c:v>4</c:v>
                </c:pt>
                <c:pt idx="12070">
                  <c:v>4</c:v>
                </c:pt>
                <c:pt idx="12071">
                  <c:v>2.67</c:v>
                </c:pt>
                <c:pt idx="12072">
                  <c:v>2.67</c:v>
                </c:pt>
                <c:pt idx="12073">
                  <c:v>4.5</c:v>
                </c:pt>
                <c:pt idx="12074">
                  <c:v>4.5</c:v>
                </c:pt>
                <c:pt idx="12075">
                  <c:v>9</c:v>
                </c:pt>
                <c:pt idx="12076">
                  <c:v>4.5</c:v>
                </c:pt>
                <c:pt idx="12077">
                  <c:v>3</c:v>
                </c:pt>
                <c:pt idx="12078">
                  <c:v>3</c:v>
                </c:pt>
                <c:pt idx="12079">
                  <c:v>3</c:v>
                </c:pt>
                <c:pt idx="12080">
                  <c:v>4.5</c:v>
                </c:pt>
                <c:pt idx="12081">
                  <c:v>3</c:v>
                </c:pt>
                <c:pt idx="12082">
                  <c:v>2</c:v>
                </c:pt>
                <c:pt idx="12083">
                  <c:v>1.43</c:v>
                </c:pt>
                <c:pt idx="12084">
                  <c:v>3.33</c:v>
                </c:pt>
                <c:pt idx="12085">
                  <c:v>3.33</c:v>
                </c:pt>
                <c:pt idx="12086">
                  <c:v>5</c:v>
                </c:pt>
                <c:pt idx="12087">
                  <c:v>2</c:v>
                </c:pt>
                <c:pt idx="12088">
                  <c:v>3.33</c:v>
                </c:pt>
                <c:pt idx="12089">
                  <c:v>2.5</c:v>
                </c:pt>
                <c:pt idx="12090">
                  <c:v>3.33</c:v>
                </c:pt>
                <c:pt idx="12091">
                  <c:v>10</c:v>
                </c:pt>
                <c:pt idx="12092">
                  <c:v>2</c:v>
                </c:pt>
                <c:pt idx="12093">
                  <c:v>3.33</c:v>
                </c:pt>
                <c:pt idx="12094">
                  <c:v>10</c:v>
                </c:pt>
                <c:pt idx="12095">
                  <c:v>5</c:v>
                </c:pt>
                <c:pt idx="12096">
                  <c:v>3.33</c:v>
                </c:pt>
                <c:pt idx="12097">
                  <c:v>1.43</c:v>
                </c:pt>
                <c:pt idx="12098">
                  <c:v>2.5</c:v>
                </c:pt>
                <c:pt idx="12099">
                  <c:v>11</c:v>
                </c:pt>
                <c:pt idx="12100">
                  <c:v>2.75</c:v>
                </c:pt>
                <c:pt idx="12101">
                  <c:v>5.5</c:v>
                </c:pt>
                <c:pt idx="12102">
                  <c:v>5.5</c:v>
                </c:pt>
                <c:pt idx="12103">
                  <c:v>2.2000000000000002</c:v>
                </c:pt>
                <c:pt idx="12104">
                  <c:v>5.5</c:v>
                </c:pt>
                <c:pt idx="12105">
                  <c:v>3.67</c:v>
                </c:pt>
                <c:pt idx="12106">
                  <c:v>3.67</c:v>
                </c:pt>
                <c:pt idx="12107">
                  <c:v>6</c:v>
                </c:pt>
                <c:pt idx="12108">
                  <c:v>6</c:v>
                </c:pt>
                <c:pt idx="12109">
                  <c:v>6</c:v>
                </c:pt>
                <c:pt idx="12110">
                  <c:v>6</c:v>
                </c:pt>
                <c:pt idx="12111">
                  <c:v>6</c:v>
                </c:pt>
                <c:pt idx="12112">
                  <c:v>4</c:v>
                </c:pt>
                <c:pt idx="12113">
                  <c:v>2.4</c:v>
                </c:pt>
                <c:pt idx="12114">
                  <c:v>6.5</c:v>
                </c:pt>
                <c:pt idx="12115">
                  <c:v>6.5</c:v>
                </c:pt>
                <c:pt idx="12116">
                  <c:v>13</c:v>
                </c:pt>
                <c:pt idx="12117">
                  <c:v>6.5</c:v>
                </c:pt>
                <c:pt idx="12118">
                  <c:v>4.33</c:v>
                </c:pt>
                <c:pt idx="12119">
                  <c:v>13</c:v>
                </c:pt>
                <c:pt idx="12120">
                  <c:v>6.5</c:v>
                </c:pt>
                <c:pt idx="12121">
                  <c:v>1.62</c:v>
                </c:pt>
                <c:pt idx="12122">
                  <c:v>7</c:v>
                </c:pt>
                <c:pt idx="12123">
                  <c:v>4.67</c:v>
                </c:pt>
                <c:pt idx="12124">
                  <c:v>7</c:v>
                </c:pt>
                <c:pt idx="12125">
                  <c:v>4.67</c:v>
                </c:pt>
                <c:pt idx="12126">
                  <c:v>4.67</c:v>
                </c:pt>
                <c:pt idx="12127">
                  <c:v>4.67</c:v>
                </c:pt>
                <c:pt idx="12128">
                  <c:v>14</c:v>
                </c:pt>
                <c:pt idx="12129">
                  <c:v>4.67</c:v>
                </c:pt>
                <c:pt idx="12130">
                  <c:v>5</c:v>
                </c:pt>
                <c:pt idx="12131">
                  <c:v>7.5</c:v>
                </c:pt>
                <c:pt idx="12132">
                  <c:v>3.75</c:v>
                </c:pt>
                <c:pt idx="12133">
                  <c:v>5</c:v>
                </c:pt>
                <c:pt idx="12134">
                  <c:v>3</c:v>
                </c:pt>
                <c:pt idx="12135">
                  <c:v>5.33</c:v>
                </c:pt>
                <c:pt idx="12136">
                  <c:v>8</c:v>
                </c:pt>
                <c:pt idx="12137">
                  <c:v>16</c:v>
                </c:pt>
                <c:pt idx="12138">
                  <c:v>1.07</c:v>
                </c:pt>
                <c:pt idx="12139">
                  <c:v>0</c:v>
                </c:pt>
                <c:pt idx="12140">
                  <c:v>5.67</c:v>
                </c:pt>
                <c:pt idx="12141">
                  <c:v>5.67</c:v>
                </c:pt>
                <c:pt idx="12142">
                  <c:v>5.67</c:v>
                </c:pt>
                <c:pt idx="12143">
                  <c:v>5.67</c:v>
                </c:pt>
                <c:pt idx="12144">
                  <c:v>8.5</c:v>
                </c:pt>
                <c:pt idx="12145">
                  <c:v>8.5</c:v>
                </c:pt>
                <c:pt idx="12146">
                  <c:v>6</c:v>
                </c:pt>
                <c:pt idx="12147">
                  <c:v>9</c:v>
                </c:pt>
                <c:pt idx="12148">
                  <c:v>9</c:v>
                </c:pt>
                <c:pt idx="12149">
                  <c:v>9</c:v>
                </c:pt>
                <c:pt idx="12150">
                  <c:v>9</c:v>
                </c:pt>
                <c:pt idx="12151">
                  <c:v>9</c:v>
                </c:pt>
                <c:pt idx="12152">
                  <c:v>9</c:v>
                </c:pt>
                <c:pt idx="12153">
                  <c:v>9.5</c:v>
                </c:pt>
                <c:pt idx="12154">
                  <c:v>6.33</c:v>
                </c:pt>
                <c:pt idx="12155">
                  <c:v>4.75</c:v>
                </c:pt>
                <c:pt idx="12156">
                  <c:v>6.33</c:v>
                </c:pt>
                <c:pt idx="12157">
                  <c:v>9.5</c:v>
                </c:pt>
                <c:pt idx="12158">
                  <c:v>4.75</c:v>
                </c:pt>
                <c:pt idx="12159">
                  <c:v>9.5</c:v>
                </c:pt>
                <c:pt idx="12160">
                  <c:v>9.5</c:v>
                </c:pt>
                <c:pt idx="12161">
                  <c:v>19</c:v>
                </c:pt>
                <c:pt idx="12162">
                  <c:v>9.5</c:v>
                </c:pt>
                <c:pt idx="12163">
                  <c:v>20</c:v>
                </c:pt>
                <c:pt idx="12164">
                  <c:v>4</c:v>
                </c:pt>
                <c:pt idx="12165">
                  <c:v>6.67</c:v>
                </c:pt>
                <c:pt idx="12166">
                  <c:v>10</c:v>
                </c:pt>
                <c:pt idx="12167">
                  <c:v>21</c:v>
                </c:pt>
                <c:pt idx="12168">
                  <c:v>7</c:v>
                </c:pt>
                <c:pt idx="12169">
                  <c:v>10.5</c:v>
                </c:pt>
                <c:pt idx="12170">
                  <c:v>22</c:v>
                </c:pt>
                <c:pt idx="12171">
                  <c:v>5.5</c:v>
                </c:pt>
                <c:pt idx="12172">
                  <c:v>22</c:v>
                </c:pt>
                <c:pt idx="12173">
                  <c:v>22</c:v>
                </c:pt>
                <c:pt idx="12174">
                  <c:v>11</c:v>
                </c:pt>
                <c:pt idx="12175">
                  <c:v>11.5</c:v>
                </c:pt>
                <c:pt idx="12176">
                  <c:v>5.75</c:v>
                </c:pt>
                <c:pt idx="12177">
                  <c:v>12</c:v>
                </c:pt>
                <c:pt idx="12178">
                  <c:v>8</c:v>
                </c:pt>
                <c:pt idx="12179">
                  <c:v>12.5</c:v>
                </c:pt>
                <c:pt idx="12180">
                  <c:v>4.17</c:v>
                </c:pt>
                <c:pt idx="12181">
                  <c:v>13.5</c:v>
                </c:pt>
                <c:pt idx="12182">
                  <c:v>28</c:v>
                </c:pt>
                <c:pt idx="12183">
                  <c:v>29</c:v>
                </c:pt>
                <c:pt idx="12184">
                  <c:v>15.5</c:v>
                </c:pt>
                <c:pt idx="12185">
                  <c:v>10.33</c:v>
                </c:pt>
                <c:pt idx="12186">
                  <c:v>0</c:v>
                </c:pt>
                <c:pt idx="12187">
                  <c:v>0.25</c:v>
                </c:pt>
                <c:pt idx="12188">
                  <c:v>1</c:v>
                </c:pt>
                <c:pt idx="12189">
                  <c:v>1</c:v>
                </c:pt>
                <c:pt idx="12190">
                  <c:v>0.67</c:v>
                </c:pt>
                <c:pt idx="12191">
                  <c:v>0.75</c:v>
                </c:pt>
                <c:pt idx="12192">
                  <c:v>0.56999999999999995</c:v>
                </c:pt>
                <c:pt idx="12193">
                  <c:v>1.33</c:v>
                </c:pt>
                <c:pt idx="12194">
                  <c:v>0.67</c:v>
                </c:pt>
                <c:pt idx="12195">
                  <c:v>4</c:v>
                </c:pt>
                <c:pt idx="12196">
                  <c:v>1.25</c:v>
                </c:pt>
                <c:pt idx="12197">
                  <c:v>1.25</c:v>
                </c:pt>
                <c:pt idx="12198">
                  <c:v>2.5</c:v>
                </c:pt>
                <c:pt idx="12199">
                  <c:v>1.25</c:v>
                </c:pt>
                <c:pt idx="12200">
                  <c:v>2</c:v>
                </c:pt>
                <c:pt idx="12201">
                  <c:v>2</c:v>
                </c:pt>
                <c:pt idx="12202">
                  <c:v>1.2</c:v>
                </c:pt>
                <c:pt idx="12203">
                  <c:v>1.5</c:v>
                </c:pt>
                <c:pt idx="12204">
                  <c:v>2</c:v>
                </c:pt>
                <c:pt idx="12205">
                  <c:v>2.5</c:v>
                </c:pt>
                <c:pt idx="12206">
                  <c:v>1.75</c:v>
                </c:pt>
                <c:pt idx="12207">
                  <c:v>4</c:v>
                </c:pt>
                <c:pt idx="12208">
                  <c:v>2</c:v>
                </c:pt>
                <c:pt idx="12209">
                  <c:v>2.67</c:v>
                </c:pt>
                <c:pt idx="12210">
                  <c:v>2.67</c:v>
                </c:pt>
                <c:pt idx="12211">
                  <c:v>4</c:v>
                </c:pt>
                <c:pt idx="12212">
                  <c:v>1.6</c:v>
                </c:pt>
                <c:pt idx="12213">
                  <c:v>2.67</c:v>
                </c:pt>
                <c:pt idx="12214">
                  <c:v>4</c:v>
                </c:pt>
                <c:pt idx="12215">
                  <c:v>4.5</c:v>
                </c:pt>
                <c:pt idx="12216">
                  <c:v>3</c:v>
                </c:pt>
                <c:pt idx="12217">
                  <c:v>2.25</c:v>
                </c:pt>
                <c:pt idx="12218">
                  <c:v>4.5</c:v>
                </c:pt>
                <c:pt idx="12219">
                  <c:v>1.8</c:v>
                </c:pt>
                <c:pt idx="12220">
                  <c:v>3</c:v>
                </c:pt>
                <c:pt idx="12221">
                  <c:v>2.25</c:v>
                </c:pt>
                <c:pt idx="12222">
                  <c:v>0.9</c:v>
                </c:pt>
                <c:pt idx="12223">
                  <c:v>3</c:v>
                </c:pt>
                <c:pt idx="12224">
                  <c:v>1.8</c:v>
                </c:pt>
                <c:pt idx="12225">
                  <c:v>4.5</c:v>
                </c:pt>
                <c:pt idx="12226">
                  <c:v>2.5</c:v>
                </c:pt>
                <c:pt idx="12227">
                  <c:v>2</c:v>
                </c:pt>
                <c:pt idx="12228">
                  <c:v>2.5</c:v>
                </c:pt>
                <c:pt idx="12229">
                  <c:v>1.67</c:v>
                </c:pt>
                <c:pt idx="12230">
                  <c:v>5.5</c:v>
                </c:pt>
                <c:pt idx="12231">
                  <c:v>5.5</c:v>
                </c:pt>
                <c:pt idx="12232">
                  <c:v>5.5</c:v>
                </c:pt>
                <c:pt idx="12233">
                  <c:v>3.67</c:v>
                </c:pt>
                <c:pt idx="12234">
                  <c:v>2.75</c:v>
                </c:pt>
                <c:pt idx="12235">
                  <c:v>3.67</c:v>
                </c:pt>
                <c:pt idx="12236">
                  <c:v>5.5</c:v>
                </c:pt>
                <c:pt idx="12237">
                  <c:v>2.2000000000000002</c:v>
                </c:pt>
                <c:pt idx="12238">
                  <c:v>3.67</c:v>
                </c:pt>
                <c:pt idx="12239">
                  <c:v>2.2000000000000002</c:v>
                </c:pt>
                <c:pt idx="12240">
                  <c:v>2.2000000000000002</c:v>
                </c:pt>
                <c:pt idx="12241">
                  <c:v>3.67</c:v>
                </c:pt>
                <c:pt idx="12242">
                  <c:v>1.57</c:v>
                </c:pt>
                <c:pt idx="12243">
                  <c:v>3</c:v>
                </c:pt>
                <c:pt idx="12244">
                  <c:v>12</c:v>
                </c:pt>
                <c:pt idx="12245">
                  <c:v>6</c:v>
                </c:pt>
                <c:pt idx="12246">
                  <c:v>6</c:v>
                </c:pt>
                <c:pt idx="12247">
                  <c:v>6</c:v>
                </c:pt>
                <c:pt idx="12248">
                  <c:v>4</c:v>
                </c:pt>
                <c:pt idx="12249">
                  <c:v>6.5</c:v>
                </c:pt>
                <c:pt idx="12250">
                  <c:v>6.5</c:v>
                </c:pt>
                <c:pt idx="12251">
                  <c:v>6.5</c:v>
                </c:pt>
                <c:pt idx="12252">
                  <c:v>6.5</c:v>
                </c:pt>
                <c:pt idx="12253">
                  <c:v>4.33</c:v>
                </c:pt>
                <c:pt idx="12254">
                  <c:v>4.33</c:v>
                </c:pt>
                <c:pt idx="12255">
                  <c:v>3.25</c:v>
                </c:pt>
                <c:pt idx="12256">
                  <c:v>3.25</c:v>
                </c:pt>
                <c:pt idx="12257">
                  <c:v>7</c:v>
                </c:pt>
                <c:pt idx="12258">
                  <c:v>4.67</c:v>
                </c:pt>
                <c:pt idx="12259">
                  <c:v>14</c:v>
                </c:pt>
                <c:pt idx="12260">
                  <c:v>4.67</c:v>
                </c:pt>
                <c:pt idx="12261">
                  <c:v>7</c:v>
                </c:pt>
                <c:pt idx="12262">
                  <c:v>1.75</c:v>
                </c:pt>
                <c:pt idx="12263">
                  <c:v>7</c:v>
                </c:pt>
                <c:pt idx="12264">
                  <c:v>3.5</c:v>
                </c:pt>
                <c:pt idx="12265">
                  <c:v>5</c:v>
                </c:pt>
                <c:pt idx="12266">
                  <c:v>5</c:v>
                </c:pt>
                <c:pt idx="12267">
                  <c:v>1.5</c:v>
                </c:pt>
                <c:pt idx="12268">
                  <c:v>7.5</c:v>
                </c:pt>
                <c:pt idx="12269">
                  <c:v>3.75</c:v>
                </c:pt>
                <c:pt idx="12270">
                  <c:v>3.75</c:v>
                </c:pt>
                <c:pt idx="12271">
                  <c:v>5</c:v>
                </c:pt>
                <c:pt idx="12272">
                  <c:v>8</c:v>
                </c:pt>
                <c:pt idx="12273">
                  <c:v>4</c:v>
                </c:pt>
                <c:pt idx="12274">
                  <c:v>5.33</c:v>
                </c:pt>
                <c:pt idx="12275">
                  <c:v>4.25</c:v>
                </c:pt>
                <c:pt idx="12276">
                  <c:v>4.25</c:v>
                </c:pt>
                <c:pt idx="12277">
                  <c:v>5.67</c:v>
                </c:pt>
                <c:pt idx="12278">
                  <c:v>8.5</c:v>
                </c:pt>
                <c:pt idx="12279">
                  <c:v>8.5</c:v>
                </c:pt>
                <c:pt idx="12280">
                  <c:v>5.67</c:v>
                </c:pt>
                <c:pt idx="12281">
                  <c:v>8.5</c:v>
                </c:pt>
                <c:pt idx="12282">
                  <c:v>17</c:v>
                </c:pt>
                <c:pt idx="12283">
                  <c:v>8.5</c:v>
                </c:pt>
                <c:pt idx="12284">
                  <c:v>5.67</c:v>
                </c:pt>
                <c:pt idx="12285">
                  <c:v>5.67</c:v>
                </c:pt>
                <c:pt idx="12286">
                  <c:v>4.5</c:v>
                </c:pt>
                <c:pt idx="12287">
                  <c:v>9</c:v>
                </c:pt>
                <c:pt idx="12288">
                  <c:v>6</c:v>
                </c:pt>
                <c:pt idx="12289">
                  <c:v>9</c:v>
                </c:pt>
                <c:pt idx="12290">
                  <c:v>6</c:v>
                </c:pt>
                <c:pt idx="12291">
                  <c:v>6</c:v>
                </c:pt>
                <c:pt idx="12292">
                  <c:v>9.5</c:v>
                </c:pt>
                <c:pt idx="12293">
                  <c:v>9.5</c:v>
                </c:pt>
                <c:pt idx="12294">
                  <c:v>2.38</c:v>
                </c:pt>
                <c:pt idx="12295">
                  <c:v>10</c:v>
                </c:pt>
                <c:pt idx="12296">
                  <c:v>20</c:v>
                </c:pt>
                <c:pt idx="12297">
                  <c:v>5</c:v>
                </c:pt>
                <c:pt idx="12298">
                  <c:v>10</c:v>
                </c:pt>
                <c:pt idx="12299">
                  <c:v>10</c:v>
                </c:pt>
                <c:pt idx="12300">
                  <c:v>6.67</c:v>
                </c:pt>
                <c:pt idx="12301">
                  <c:v>10</c:v>
                </c:pt>
                <c:pt idx="12302">
                  <c:v>10.5</c:v>
                </c:pt>
                <c:pt idx="12303">
                  <c:v>4.2</c:v>
                </c:pt>
                <c:pt idx="12304">
                  <c:v>7.33</c:v>
                </c:pt>
                <c:pt idx="12305">
                  <c:v>5.5</c:v>
                </c:pt>
                <c:pt idx="12306">
                  <c:v>5.75</c:v>
                </c:pt>
                <c:pt idx="12307">
                  <c:v>7.67</c:v>
                </c:pt>
                <c:pt idx="12308">
                  <c:v>6</c:v>
                </c:pt>
                <c:pt idx="12309">
                  <c:v>12</c:v>
                </c:pt>
                <c:pt idx="12310">
                  <c:v>12</c:v>
                </c:pt>
                <c:pt idx="12311">
                  <c:v>8.33</c:v>
                </c:pt>
                <c:pt idx="12312">
                  <c:v>6.5</c:v>
                </c:pt>
                <c:pt idx="12313">
                  <c:v>8.67</c:v>
                </c:pt>
                <c:pt idx="12314">
                  <c:v>13.5</c:v>
                </c:pt>
                <c:pt idx="12315">
                  <c:v>13.5</c:v>
                </c:pt>
                <c:pt idx="12316">
                  <c:v>4.67</c:v>
                </c:pt>
                <c:pt idx="12317">
                  <c:v>4.1399999999999997</c:v>
                </c:pt>
                <c:pt idx="12318">
                  <c:v>15</c:v>
                </c:pt>
                <c:pt idx="12319">
                  <c:v>10.67</c:v>
                </c:pt>
                <c:pt idx="12320">
                  <c:v>4</c:v>
                </c:pt>
                <c:pt idx="12321">
                  <c:v>0.8</c:v>
                </c:pt>
                <c:pt idx="12322">
                  <c:v>1.33</c:v>
                </c:pt>
                <c:pt idx="12323">
                  <c:v>0.8</c:v>
                </c:pt>
                <c:pt idx="12324">
                  <c:v>0.67</c:v>
                </c:pt>
                <c:pt idx="12325">
                  <c:v>2.5</c:v>
                </c:pt>
                <c:pt idx="12326">
                  <c:v>5</c:v>
                </c:pt>
                <c:pt idx="12327">
                  <c:v>0.71</c:v>
                </c:pt>
                <c:pt idx="12328">
                  <c:v>2</c:v>
                </c:pt>
                <c:pt idx="12329">
                  <c:v>3</c:v>
                </c:pt>
                <c:pt idx="12330">
                  <c:v>1.75</c:v>
                </c:pt>
                <c:pt idx="12331">
                  <c:v>3.5</c:v>
                </c:pt>
                <c:pt idx="12332">
                  <c:v>1.4</c:v>
                </c:pt>
                <c:pt idx="12333">
                  <c:v>2</c:v>
                </c:pt>
                <c:pt idx="12334">
                  <c:v>2</c:v>
                </c:pt>
                <c:pt idx="12335">
                  <c:v>4</c:v>
                </c:pt>
                <c:pt idx="12336">
                  <c:v>2.67</c:v>
                </c:pt>
                <c:pt idx="12337">
                  <c:v>2</c:v>
                </c:pt>
                <c:pt idx="12338">
                  <c:v>1.33</c:v>
                </c:pt>
                <c:pt idx="12339">
                  <c:v>4</c:v>
                </c:pt>
                <c:pt idx="12340">
                  <c:v>0</c:v>
                </c:pt>
                <c:pt idx="12341">
                  <c:v>2.25</c:v>
                </c:pt>
                <c:pt idx="12342">
                  <c:v>1.8</c:v>
                </c:pt>
                <c:pt idx="12343">
                  <c:v>4.5</c:v>
                </c:pt>
                <c:pt idx="12344">
                  <c:v>3</c:v>
                </c:pt>
                <c:pt idx="12345">
                  <c:v>3</c:v>
                </c:pt>
                <c:pt idx="12346">
                  <c:v>4.5</c:v>
                </c:pt>
                <c:pt idx="12347">
                  <c:v>5</c:v>
                </c:pt>
                <c:pt idx="12348">
                  <c:v>3.33</c:v>
                </c:pt>
                <c:pt idx="12349">
                  <c:v>5</c:v>
                </c:pt>
                <c:pt idx="12350">
                  <c:v>2.5</c:v>
                </c:pt>
                <c:pt idx="12351">
                  <c:v>2.5</c:v>
                </c:pt>
                <c:pt idx="12352">
                  <c:v>1.67</c:v>
                </c:pt>
                <c:pt idx="12353">
                  <c:v>10</c:v>
                </c:pt>
                <c:pt idx="12354">
                  <c:v>2</c:v>
                </c:pt>
                <c:pt idx="12355">
                  <c:v>3.33</c:v>
                </c:pt>
                <c:pt idx="12356">
                  <c:v>2.75</c:v>
                </c:pt>
                <c:pt idx="12357">
                  <c:v>3.67</c:v>
                </c:pt>
                <c:pt idx="12358">
                  <c:v>3.67</c:v>
                </c:pt>
                <c:pt idx="12359">
                  <c:v>2.75</c:v>
                </c:pt>
                <c:pt idx="12360">
                  <c:v>2.75</c:v>
                </c:pt>
                <c:pt idx="12361">
                  <c:v>2.2000000000000002</c:v>
                </c:pt>
                <c:pt idx="12362">
                  <c:v>5.5</c:v>
                </c:pt>
                <c:pt idx="12363">
                  <c:v>3.67</c:v>
                </c:pt>
                <c:pt idx="12364">
                  <c:v>4</c:v>
                </c:pt>
                <c:pt idx="12365">
                  <c:v>3</c:v>
                </c:pt>
                <c:pt idx="12366">
                  <c:v>6</c:v>
                </c:pt>
                <c:pt idx="12367">
                  <c:v>4</c:v>
                </c:pt>
                <c:pt idx="12368">
                  <c:v>6</c:v>
                </c:pt>
                <c:pt idx="12369">
                  <c:v>6</c:v>
                </c:pt>
                <c:pt idx="12370">
                  <c:v>6</c:v>
                </c:pt>
                <c:pt idx="12371">
                  <c:v>4</c:v>
                </c:pt>
                <c:pt idx="12372">
                  <c:v>2.17</c:v>
                </c:pt>
                <c:pt idx="12373">
                  <c:v>4.33</c:v>
                </c:pt>
                <c:pt idx="12374">
                  <c:v>4.33</c:v>
                </c:pt>
                <c:pt idx="12375">
                  <c:v>6.5</c:v>
                </c:pt>
                <c:pt idx="12376">
                  <c:v>6.5</c:v>
                </c:pt>
                <c:pt idx="12377">
                  <c:v>6.5</c:v>
                </c:pt>
                <c:pt idx="12378">
                  <c:v>3.25</c:v>
                </c:pt>
                <c:pt idx="12379">
                  <c:v>4.33</c:v>
                </c:pt>
                <c:pt idx="12380">
                  <c:v>3.25</c:v>
                </c:pt>
                <c:pt idx="12381">
                  <c:v>2.6</c:v>
                </c:pt>
                <c:pt idx="12382">
                  <c:v>6.5</c:v>
                </c:pt>
                <c:pt idx="12383">
                  <c:v>4.33</c:v>
                </c:pt>
                <c:pt idx="12384">
                  <c:v>3.5</c:v>
                </c:pt>
                <c:pt idx="12385">
                  <c:v>7</c:v>
                </c:pt>
                <c:pt idx="12386">
                  <c:v>7</c:v>
                </c:pt>
                <c:pt idx="12387">
                  <c:v>7</c:v>
                </c:pt>
                <c:pt idx="12388">
                  <c:v>2.8</c:v>
                </c:pt>
                <c:pt idx="12389">
                  <c:v>4.67</c:v>
                </c:pt>
                <c:pt idx="12390">
                  <c:v>5</c:v>
                </c:pt>
                <c:pt idx="12391">
                  <c:v>3.75</c:v>
                </c:pt>
                <c:pt idx="12392">
                  <c:v>7.5</c:v>
                </c:pt>
                <c:pt idx="12393">
                  <c:v>7.5</c:v>
                </c:pt>
                <c:pt idx="12394">
                  <c:v>5</c:v>
                </c:pt>
                <c:pt idx="12395">
                  <c:v>2.14</c:v>
                </c:pt>
                <c:pt idx="12396">
                  <c:v>3.75</c:v>
                </c:pt>
                <c:pt idx="12397">
                  <c:v>7.5</c:v>
                </c:pt>
                <c:pt idx="12398">
                  <c:v>3.75</c:v>
                </c:pt>
                <c:pt idx="12399">
                  <c:v>3.75</c:v>
                </c:pt>
                <c:pt idx="12400">
                  <c:v>8</c:v>
                </c:pt>
                <c:pt idx="12401">
                  <c:v>5.33</c:v>
                </c:pt>
                <c:pt idx="12402">
                  <c:v>3.2</c:v>
                </c:pt>
                <c:pt idx="12403">
                  <c:v>5.67</c:v>
                </c:pt>
                <c:pt idx="12404">
                  <c:v>8.5</c:v>
                </c:pt>
                <c:pt idx="12405">
                  <c:v>5.67</c:v>
                </c:pt>
                <c:pt idx="12406">
                  <c:v>8.5</c:v>
                </c:pt>
                <c:pt idx="12407">
                  <c:v>4.25</c:v>
                </c:pt>
                <c:pt idx="12408">
                  <c:v>4.25</c:v>
                </c:pt>
                <c:pt idx="12409">
                  <c:v>9</c:v>
                </c:pt>
                <c:pt idx="12410">
                  <c:v>4.75</c:v>
                </c:pt>
                <c:pt idx="12411">
                  <c:v>4.75</c:v>
                </c:pt>
                <c:pt idx="12412">
                  <c:v>6.33</c:v>
                </c:pt>
                <c:pt idx="12413">
                  <c:v>9.5</c:v>
                </c:pt>
                <c:pt idx="12414">
                  <c:v>3.17</c:v>
                </c:pt>
                <c:pt idx="12415">
                  <c:v>6.67</c:v>
                </c:pt>
                <c:pt idx="12416">
                  <c:v>6.67</c:v>
                </c:pt>
                <c:pt idx="12417">
                  <c:v>5</c:v>
                </c:pt>
                <c:pt idx="12418">
                  <c:v>6.67</c:v>
                </c:pt>
                <c:pt idx="12419">
                  <c:v>5</c:v>
                </c:pt>
                <c:pt idx="12420">
                  <c:v>5</c:v>
                </c:pt>
                <c:pt idx="12421">
                  <c:v>5.25</c:v>
                </c:pt>
                <c:pt idx="12422">
                  <c:v>7</c:v>
                </c:pt>
                <c:pt idx="12423">
                  <c:v>7</c:v>
                </c:pt>
                <c:pt idx="12424">
                  <c:v>5.5</c:v>
                </c:pt>
                <c:pt idx="12425">
                  <c:v>11</c:v>
                </c:pt>
                <c:pt idx="12426">
                  <c:v>11</c:v>
                </c:pt>
                <c:pt idx="12427">
                  <c:v>5.5</c:v>
                </c:pt>
                <c:pt idx="12428">
                  <c:v>11</c:v>
                </c:pt>
                <c:pt idx="12429">
                  <c:v>22</c:v>
                </c:pt>
                <c:pt idx="12430">
                  <c:v>3.14</c:v>
                </c:pt>
                <c:pt idx="12431">
                  <c:v>7.67</c:v>
                </c:pt>
                <c:pt idx="12432">
                  <c:v>5.75</c:v>
                </c:pt>
                <c:pt idx="12433">
                  <c:v>12</c:v>
                </c:pt>
                <c:pt idx="12434">
                  <c:v>12</c:v>
                </c:pt>
                <c:pt idx="12435">
                  <c:v>6.25</c:v>
                </c:pt>
                <c:pt idx="12436">
                  <c:v>5</c:v>
                </c:pt>
                <c:pt idx="12437">
                  <c:v>2.78</c:v>
                </c:pt>
                <c:pt idx="12438">
                  <c:v>5</c:v>
                </c:pt>
                <c:pt idx="12439">
                  <c:v>6.5</c:v>
                </c:pt>
                <c:pt idx="12440">
                  <c:v>13</c:v>
                </c:pt>
                <c:pt idx="12441">
                  <c:v>4.33</c:v>
                </c:pt>
                <c:pt idx="12442">
                  <c:v>8.67</c:v>
                </c:pt>
                <c:pt idx="12443">
                  <c:v>9</c:v>
                </c:pt>
                <c:pt idx="12444">
                  <c:v>13.5</c:v>
                </c:pt>
                <c:pt idx="12445">
                  <c:v>14.5</c:v>
                </c:pt>
                <c:pt idx="12446">
                  <c:v>14.5</c:v>
                </c:pt>
                <c:pt idx="12447">
                  <c:v>0.5</c:v>
                </c:pt>
                <c:pt idx="12448">
                  <c:v>0.25</c:v>
                </c:pt>
                <c:pt idx="12449">
                  <c:v>1.67</c:v>
                </c:pt>
                <c:pt idx="12450">
                  <c:v>2.33</c:v>
                </c:pt>
                <c:pt idx="12451">
                  <c:v>1.75</c:v>
                </c:pt>
                <c:pt idx="12452">
                  <c:v>1.4</c:v>
                </c:pt>
                <c:pt idx="12453">
                  <c:v>2.67</c:v>
                </c:pt>
                <c:pt idx="12454">
                  <c:v>2.67</c:v>
                </c:pt>
                <c:pt idx="12455">
                  <c:v>2.67</c:v>
                </c:pt>
                <c:pt idx="12456">
                  <c:v>4</c:v>
                </c:pt>
                <c:pt idx="12457">
                  <c:v>1.33</c:v>
                </c:pt>
                <c:pt idx="12458">
                  <c:v>4.5</c:v>
                </c:pt>
                <c:pt idx="12459">
                  <c:v>3</c:v>
                </c:pt>
                <c:pt idx="12460">
                  <c:v>1.5</c:v>
                </c:pt>
                <c:pt idx="12461">
                  <c:v>3</c:v>
                </c:pt>
                <c:pt idx="12462">
                  <c:v>3</c:v>
                </c:pt>
                <c:pt idx="12463">
                  <c:v>3</c:v>
                </c:pt>
                <c:pt idx="12464">
                  <c:v>3</c:v>
                </c:pt>
                <c:pt idx="12465">
                  <c:v>3</c:v>
                </c:pt>
                <c:pt idx="12466">
                  <c:v>1.8</c:v>
                </c:pt>
                <c:pt idx="12467">
                  <c:v>10</c:v>
                </c:pt>
                <c:pt idx="12468">
                  <c:v>2.5</c:v>
                </c:pt>
                <c:pt idx="12469">
                  <c:v>5</c:v>
                </c:pt>
                <c:pt idx="12470">
                  <c:v>2.5</c:v>
                </c:pt>
                <c:pt idx="12471">
                  <c:v>3.67</c:v>
                </c:pt>
                <c:pt idx="12472">
                  <c:v>2.2000000000000002</c:v>
                </c:pt>
                <c:pt idx="12473">
                  <c:v>5.5</c:v>
                </c:pt>
                <c:pt idx="12474">
                  <c:v>5.5</c:v>
                </c:pt>
                <c:pt idx="12475">
                  <c:v>3.67</c:v>
                </c:pt>
                <c:pt idx="12476">
                  <c:v>2.2000000000000002</c:v>
                </c:pt>
                <c:pt idx="12477">
                  <c:v>3.67</c:v>
                </c:pt>
                <c:pt idx="12478">
                  <c:v>2.4</c:v>
                </c:pt>
                <c:pt idx="12479">
                  <c:v>4</c:v>
                </c:pt>
                <c:pt idx="12480">
                  <c:v>2.4</c:v>
                </c:pt>
                <c:pt idx="12481">
                  <c:v>6</c:v>
                </c:pt>
                <c:pt idx="12482">
                  <c:v>6</c:v>
                </c:pt>
                <c:pt idx="12483">
                  <c:v>3</c:v>
                </c:pt>
                <c:pt idx="12484">
                  <c:v>3</c:v>
                </c:pt>
                <c:pt idx="12485">
                  <c:v>2.4</c:v>
                </c:pt>
                <c:pt idx="12486">
                  <c:v>4</c:v>
                </c:pt>
                <c:pt idx="12487">
                  <c:v>2.4</c:v>
                </c:pt>
                <c:pt idx="12488">
                  <c:v>2.4</c:v>
                </c:pt>
                <c:pt idx="12489">
                  <c:v>2.6</c:v>
                </c:pt>
                <c:pt idx="12490">
                  <c:v>3.25</c:v>
                </c:pt>
                <c:pt idx="12491">
                  <c:v>6.5</c:v>
                </c:pt>
                <c:pt idx="12492">
                  <c:v>3.25</c:v>
                </c:pt>
                <c:pt idx="12493">
                  <c:v>1.62</c:v>
                </c:pt>
                <c:pt idx="12494">
                  <c:v>3.25</c:v>
                </c:pt>
                <c:pt idx="12495">
                  <c:v>3.25</c:v>
                </c:pt>
                <c:pt idx="12496">
                  <c:v>3.25</c:v>
                </c:pt>
                <c:pt idx="12497">
                  <c:v>4.33</c:v>
                </c:pt>
                <c:pt idx="12498">
                  <c:v>6.5</c:v>
                </c:pt>
                <c:pt idx="12499">
                  <c:v>4.33</c:v>
                </c:pt>
                <c:pt idx="12500">
                  <c:v>2.17</c:v>
                </c:pt>
                <c:pt idx="12501">
                  <c:v>4.67</c:v>
                </c:pt>
                <c:pt idx="12502">
                  <c:v>7</c:v>
                </c:pt>
                <c:pt idx="12503">
                  <c:v>4.67</c:v>
                </c:pt>
                <c:pt idx="12504">
                  <c:v>14</c:v>
                </c:pt>
                <c:pt idx="12505">
                  <c:v>2.8</c:v>
                </c:pt>
                <c:pt idx="12506">
                  <c:v>2.8</c:v>
                </c:pt>
                <c:pt idx="12507">
                  <c:v>4.67</c:v>
                </c:pt>
                <c:pt idx="12508">
                  <c:v>5</c:v>
                </c:pt>
                <c:pt idx="12509">
                  <c:v>2.14</c:v>
                </c:pt>
                <c:pt idx="12510">
                  <c:v>3.75</c:v>
                </c:pt>
                <c:pt idx="12511">
                  <c:v>7.5</c:v>
                </c:pt>
                <c:pt idx="12512">
                  <c:v>7.5</c:v>
                </c:pt>
                <c:pt idx="12513">
                  <c:v>3</c:v>
                </c:pt>
                <c:pt idx="12514">
                  <c:v>3</c:v>
                </c:pt>
                <c:pt idx="12515">
                  <c:v>3.2</c:v>
                </c:pt>
                <c:pt idx="12516">
                  <c:v>2.29</c:v>
                </c:pt>
                <c:pt idx="12517">
                  <c:v>5.33</c:v>
                </c:pt>
                <c:pt idx="12518">
                  <c:v>0</c:v>
                </c:pt>
                <c:pt idx="12519">
                  <c:v>5.33</c:v>
                </c:pt>
                <c:pt idx="12520">
                  <c:v>2.29</c:v>
                </c:pt>
                <c:pt idx="12521">
                  <c:v>5.33</c:v>
                </c:pt>
                <c:pt idx="12522">
                  <c:v>5.33</c:v>
                </c:pt>
                <c:pt idx="12523">
                  <c:v>3.2</c:v>
                </c:pt>
                <c:pt idx="12524">
                  <c:v>3.2</c:v>
                </c:pt>
                <c:pt idx="12525">
                  <c:v>3.4</c:v>
                </c:pt>
                <c:pt idx="12526">
                  <c:v>4.25</c:v>
                </c:pt>
                <c:pt idx="12527">
                  <c:v>4.25</c:v>
                </c:pt>
                <c:pt idx="12528">
                  <c:v>5.67</c:v>
                </c:pt>
                <c:pt idx="12529">
                  <c:v>3.4</c:v>
                </c:pt>
                <c:pt idx="12530">
                  <c:v>3.4</c:v>
                </c:pt>
                <c:pt idx="12531">
                  <c:v>2.57</c:v>
                </c:pt>
                <c:pt idx="12532">
                  <c:v>3.6</c:v>
                </c:pt>
                <c:pt idx="12533">
                  <c:v>6</c:v>
                </c:pt>
                <c:pt idx="12534">
                  <c:v>6</c:v>
                </c:pt>
                <c:pt idx="12535">
                  <c:v>3</c:v>
                </c:pt>
                <c:pt idx="12536">
                  <c:v>4.5</c:v>
                </c:pt>
                <c:pt idx="12537">
                  <c:v>9.5</c:v>
                </c:pt>
                <c:pt idx="12538">
                  <c:v>3.8</c:v>
                </c:pt>
                <c:pt idx="12539">
                  <c:v>3.8</c:v>
                </c:pt>
                <c:pt idx="12540">
                  <c:v>9.5</c:v>
                </c:pt>
                <c:pt idx="12541">
                  <c:v>9.5</c:v>
                </c:pt>
                <c:pt idx="12542">
                  <c:v>4.75</c:v>
                </c:pt>
                <c:pt idx="12543">
                  <c:v>3.33</c:v>
                </c:pt>
                <c:pt idx="12544">
                  <c:v>4</c:v>
                </c:pt>
                <c:pt idx="12545">
                  <c:v>2.2200000000000002</c:v>
                </c:pt>
                <c:pt idx="12546">
                  <c:v>5</c:v>
                </c:pt>
                <c:pt idx="12547">
                  <c:v>5</c:v>
                </c:pt>
                <c:pt idx="12548">
                  <c:v>10</c:v>
                </c:pt>
                <c:pt idx="12549">
                  <c:v>6.67</c:v>
                </c:pt>
                <c:pt idx="12550">
                  <c:v>10</c:v>
                </c:pt>
                <c:pt idx="12551">
                  <c:v>3.33</c:v>
                </c:pt>
                <c:pt idx="12552">
                  <c:v>21</c:v>
                </c:pt>
                <c:pt idx="12553">
                  <c:v>5.25</c:v>
                </c:pt>
                <c:pt idx="12554">
                  <c:v>5.5</c:v>
                </c:pt>
                <c:pt idx="12555">
                  <c:v>7.33</c:v>
                </c:pt>
                <c:pt idx="12556">
                  <c:v>4.5</c:v>
                </c:pt>
                <c:pt idx="12557">
                  <c:v>3.29</c:v>
                </c:pt>
                <c:pt idx="12558">
                  <c:v>7.67</c:v>
                </c:pt>
                <c:pt idx="12559">
                  <c:v>11.5</c:v>
                </c:pt>
                <c:pt idx="12560">
                  <c:v>7.67</c:v>
                </c:pt>
                <c:pt idx="12561">
                  <c:v>11.5</c:v>
                </c:pt>
                <c:pt idx="12562">
                  <c:v>5.75</c:v>
                </c:pt>
                <c:pt idx="12563">
                  <c:v>2.4</c:v>
                </c:pt>
                <c:pt idx="12564">
                  <c:v>8</c:v>
                </c:pt>
                <c:pt idx="12565">
                  <c:v>8</c:v>
                </c:pt>
                <c:pt idx="12566">
                  <c:v>6</c:v>
                </c:pt>
                <c:pt idx="12567">
                  <c:v>8.33</c:v>
                </c:pt>
                <c:pt idx="12568">
                  <c:v>5.2</c:v>
                </c:pt>
                <c:pt idx="12569">
                  <c:v>4.33</c:v>
                </c:pt>
                <c:pt idx="12570">
                  <c:v>8.67</c:v>
                </c:pt>
                <c:pt idx="12571">
                  <c:v>5.4</c:v>
                </c:pt>
                <c:pt idx="12572">
                  <c:v>6.75</c:v>
                </c:pt>
                <c:pt idx="12573">
                  <c:v>13.5</c:v>
                </c:pt>
                <c:pt idx="12574">
                  <c:v>7.25</c:v>
                </c:pt>
                <c:pt idx="12575">
                  <c:v>7.5</c:v>
                </c:pt>
                <c:pt idx="12576">
                  <c:v>7.75</c:v>
                </c:pt>
                <c:pt idx="12577">
                  <c:v>8.25</c:v>
                </c:pt>
                <c:pt idx="12578">
                  <c:v>1</c:v>
                </c:pt>
                <c:pt idx="12579">
                  <c:v>1</c:v>
                </c:pt>
                <c:pt idx="12580">
                  <c:v>1</c:v>
                </c:pt>
                <c:pt idx="12581">
                  <c:v>0.6</c:v>
                </c:pt>
                <c:pt idx="12582">
                  <c:v>3</c:v>
                </c:pt>
                <c:pt idx="12583">
                  <c:v>1.5</c:v>
                </c:pt>
                <c:pt idx="12584">
                  <c:v>1</c:v>
                </c:pt>
                <c:pt idx="12585">
                  <c:v>1.6</c:v>
                </c:pt>
                <c:pt idx="12586">
                  <c:v>4</c:v>
                </c:pt>
                <c:pt idx="12587">
                  <c:v>2.67</c:v>
                </c:pt>
                <c:pt idx="12588">
                  <c:v>1.6</c:v>
                </c:pt>
                <c:pt idx="12589">
                  <c:v>4</c:v>
                </c:pt>
                <c:pt idx="12590">
                  <c:v>2</c:v>
                </c:pt>
                <c:pt idx="12591">
                  <c:v>1.5</c:v>
                </c:pt>
                <c:pt idx="12592">
                  <c:v>2.25</c:v>
                </c:pt>
                <c:pt idx="12593">
                  <c:v>2.25</c:v>
                </c:pt>
                <c:pt idx="12594">
                  <c:v>1.8</c:v>
                </c:pt>
                <c:pt idx="12595">
                  <c:v>1.5</c:v>
                </c:pt>
                <c:pt idx="12596">
                  <c:v>1.8</c:v>
                </c:pt>
                <c:pt idx="12597">
                  <c:v>2</c:v>
                </c:pt>
                <c:pt idx="12598">
                  <c:v>3.33</c:v>
                </c:pt>
                <c:pt idx="12599">
                  <c:v>1.67</c:v>
                </c:pt>
                <c:pt idx="12600">
                  <c:v>2.5</c:v>
                </c:pt>
                <c:pt idx="12601">
                  <c:v>2.5</c:v>
                </c:pt>
                <c:pt idx="12602">
                  <c:v>2</c:v>
                </c:pt>
                <c:pt idx="12603">
                  <c:v>2.2000000000000002</c:v>
                </c:pt>
                <c:pt idx="12604">
                  <c:v>2.75</c:v>
                </c:pt>
                <c:pt idx="12605">
                  <c:v>3.67</c:v>
                </c:pt>
                <c:pt idx="12606">
                  <c:v>3.67</c:v>
                </c:pt>
                <c:pt idx="12607">
                  <c:v>3.67</c:v>
                </c:pt>
                <c:pt idx="12608">
                  <c:v>2.75</c:v>
                </c:pt>
                <c:pt idx="12609">
                  <c:v>4</c:v>
                </c:pt>
                <c:pt idx="12610">
                  <c:v>3</c:v>
                </c:pt>
                <c:pt idx="12611">
                  <c:v>4</c:v>
                </c:pt>
                <c:pt idx="12612">
                  <c:v>3</c:v>
                </c:pt>
                <c:pt idx="12613">
                  <c:v>6</c:v>
                </c:pt>
                <c:pt idx="12614">
                  <c:v>1.5</c:v>
                </c:pt>
                <c:pt idx="12615">
                  <c:v>2</c:v>
                </c:pt>
                <c:pt idx="12616">
                  <c:v>6</c:v>
                </c:pt>
                <c:pt idx="12617">
                  <c:v>4</c:v>
                </c:pt>
                <c:pt idx="12618">
                  <c:v>3.25</c:v>
                </c:pt>
                <c:pt idx="12619">
                  <c:v>4.33</c:v>
                </c:pt>
                <c:pt idx="12620">
                  <c:v>6.5</c:v>
                </c:pt>
                <c:pt idx="12621">
                  <c:v>3.25</c:v>
                </c:pt>
                <c:pt idx="12622">
                  <c:v>2.6</c:v>
                </c:pt>
                <c:pt idx="12623">
                  <c:v>3.25</c:v>
                </c:pt>
                <c:pt idx="12624">
                  <c:v>3.5</c:v>
                </c:pt>
                <c:pt idx="12625">
                  <c:v>2.8</c:v>
                </c:pt>
                <c:pt idx="12626">
                  <c:v>2</c:v>
                </c:pt>
                <c:pt idx="12627">
                  <c:v>4.67</c:v>
                </c:pt>
                <c:pt idx="12628">
                  <c:v>2.8</c:v>
                </c:pt>
                <c:pt idx="12629">
                  <c:v>2.8</c:v>
                </c:pt>
                <c:pt idx="12630">
                  <c:v>3.5</c:v>
                </c:pt>
                <c:pt idx="12631">
                  <c:v>7.5</c:v>
                </c:pt>
                <c:pt idx="12632">
                  <c:v>5</c:v>
                </c:pt>
                <c:pt idx="12633">
                  <c:v>4</c:v>
                </c:pt>
                <c:pt idx="12634">
                  <c:v>4</c:v>
                </c:pt>
                <c:pt idx="12635">
                  <c:v>4</c:v>
                </c:pt>
                <c:pt idx="12636">
                  <c:v>2.67</c:v>
                </c:pt>
                <c:pt idx="12637">
                  <c:v>8</c:v>
                </c:pt>
                <c:pt idx="12638">
                  <c:v>4.25</c:v>
                </c:pt>
                <c:pt idx="12639">
                  <c:v>5.67</c:v>
                </c:pt>
                <c:pt idx="12640">
                  <c:v>5.67</c:v>
                </c:pt>
                <c:pt idx="12641">
                  <c:v>4.25</c:v>
                </c:pt>
                <c:pt idx="12642">
                  <c:v>2.83</c:v>
                </c:pt>
                <c:pt idx="12643">
                  <c:v>8.5</c:v>
                </c:pt>
                <c:pt idx="12644">
                  <c:v>2.83</c:v>
                </c:pt>
                <c:pt idx="12645">
                  <c:v>3.4</c:v>
                </c:pt>
                <c:pt idx="12646">
                  <c:v>3.6</c:v>
                </c:pt>
                <c:pt idx="12647">
                  <c:v>4.5</c:v>
                </c:pt>
                <c:pt idx="12648">
                  <c:v>3</c:v>
                </c:pt>
                <c:pt idx="12649">
                  <c:v>6</c:v>
                </c:pt>
                <c:pt idx="12650">
                  <c:v>4.5</c:v>
                </c:pt>
                <c:pt idx="12651">
                  <c:v>9</c:v>
                </c:pt>
                <c:pt idx="12652">
                  <c:v>4.5</c:v>
                </c:pt>
                <c:pt idx="12653">
                  <c:v>2.57</c:v>
                </c:pt>
                <c:pt idx="12654">
                  <c:v>18</c:v>
                </c:pt>
                <c:pt idx="12655">
                  <c:v>0</c:v>
                </c:pt>
                <c:pt idx="12656">
                  <c:v>3.8</c:v>
                </c:pt>
                <c:pt idx="12657">
                  <c:v>3.8</c:v>
                </c:pt>
                <c:pt idx="12658">
                  <c:v>4.75</c:v>
                </c:pt>
                <c:pt idx="12659">
                  <c:v>6.33</c:v>
                </c:pt>
                <c:pt idx="12660">
                  <c:v>4</c:v>
                </c:pt>
                <c:pt idx="12661">
                  <c:v>5</c:v>
                </c:pt>
                <c:pt idx="12662">
                  <c:v>4</c:v>
                </c:pt>
                <c:pt idx="12663">
                  <c:v>6.67</c:v>
                </c:pt>
                <c:pt idx="12664">
                  <c:v>4</c:v>
                </c:pt>
                <c:pt idx="12665">
                  <c:v>4.2</c:v>
                </c:pt>
                <c:pt idx="12666">
                  <c:v>10.5</c:v>
                </c:pt>
                <c:pt idx="12667">
                  <c:v>5.25</c:v>
                </c:pt>
                <c:pt idx="12668">
                  <c:v>7</c:v>
                </c:pt>
                <c:pt idx="12669">
                  <c:v>7</c:v>
                </c:pt>
                <c:pt idx="12670">
                  <c:v>4.2</c:v>
                </c:pt>
                <c:pt idx="12671">
                  <c:v>5.5</c:v>
                </c:pt>
                <c:pt idx="12672">
                  <c:v>7.33</c:v>
                </c:pt>
                <c:pt idx="12673">
                  <c:v>7.33</c:v>
                </c:pt>
                <c:pt idx="12674">
                  <c:v>5.5</c:v>
                </c:pt>
                <c:pt idx="12675">
                  <c:v>7.33</c:v>
                </c:pt>
                <c:pt idx="12676">
                  <c:v>7.33</c:v>
                </c:pt>
                <c:pt idx="12677">
                  <c:v>3.83</c:v>
                </c:pt>
                <c:pt idx="12678">
                  <c:v>7.67</c:v>
                </c:pt>
                <c:pt idx="12679">
                  <c:v>4.5999999999999996</c:v>
                </c:pt>
                <c:pt idx="12680">
                  <c:v>3.83</c:v>
                </c:pt>
                <c:pt idx="12681">
                  <c:v>8</c:v>
                </c:pt>
                <c:pt idx="12682">
                  <c:v>8</c:v>
                </c:pt>
                <c:pt idx="12683">
                  <c:v>6</c:v>
                </c:pt>
                <c:pt idx="12684">
                  <c:v>3</c:v>
                </c:pt>
                <c:pt idx="12685">
                  <c:v>3.43</c:v>
                </c:pt>
                <c:pt idx="12686">
                  <c:v>4.17</c:v>
                </c:pt>
                <c:pt idx="12687">
                  <c:v>5</c:v>
                </c:pt>
                <c:pt idx="12688">
                  <c:v>4.17</c:v>
                </c:pt>
                <c:pt idx="12689">
                  <c:v>6.25</c:v>
                </c:pt>
                <c:pt idx="12690">
                  <c:v>8.67</c:v>
                </c:pt>
                <c:pt idx="12691">
                  <c:v>3.25</c:v>
                </c:pt>
                <c:pt idx="12692">
                  <c:v>4.67</c:v>
                </c:pt>
                <c:pt idx="12693">
                  <c:v>5.8</c:v>
                </c:pt>
                <c:pt idx="12694">
                  <c:v>10.33</c:v>
                </c:pt>
                <c:pt idx="12695">
                  <c:v>7.75</c:v>
                </c:pt>
                <c:pt idx="12696">
                  <c:v>8.25</c:v>
                </c:pt>
                <c:pt idx="12697">
                  <c:v>11</c:v>
                </c:pt>
                <c:pt idx="12698">
                  <c:v>34</c:v>
                </c:pt>
                <c:pt idx="12699">
                  <c:v>9.25</c:v>
                </c:pt>
                <c:pt idx="12700">
                  <c:v>6.5</c:v>
                </c:pt>
                <c:pt idx="12701">
                  <c:v>1</c:v>
                </c:pt>
                <c:pt idx="12702">
                  <c:v>0.83</c:v>
                </c:pt>
                <c:pt idx="12703">
                  <c:v>1</c:v>
                </c:pt>
                <c:pt idx="12704">
                  <c:v>1.5</c:v>
                </c:pt>
                <c:pt idx="12705">
                  <c:v>2</c:v>
                </c:pt>
                <c:pt idx="12706">
                  <c:v>1.17</c:v>
                </c:pt>
                <c:pt idx="12707">
                  <c:v>1</c:v>
                </c:pt>
                <c:pt idx="12708">
                  <c:v>1.33</c:v>
                </c:pt>
                <c:pt idx="12709">
                  <c:v>1.1399999999999999</c:v>
                </c:pt>
                <c:pt idx="12710">
                  <c:v>1.6</c:v>
                </c:pt>
                <c:pt idx="12711">
                  <c:v>2.25</c:v>
                </c:pt>
                <c:pt idx="12712">
                  <c:v>1.5</c:v>
                </c:pt>
                <c:pt idx="12713">
                  <c:v>1.8</c:v>
                </c:pt>
                <c:pt idx="12714">
                  <c:v>1.5</c:v>
                </c:pt>
                <c:pt idx="12715">
                  <c:v>3</c:v>
                </c:pt>
                <c:pt idx="12716">
                  <c:v>0</c:v>
                </c:pt>
                <c:pt idx="12717">
                  <c:v>2</c:v>
                </c:pt>
                <c:pt idx="12718">
                  <c:v>2.5</c:v>
                </c:pt>
                <c:pt idx="12719">
                  <c:v>1.67</c:v>
                </c:pt>
                <c:pt idx="12720">
                  <c:v>1.43</c:v>
                </c:pt>
                <c:pt idx="12721">
                  <c:v>2</c:v>
                </c:pt>
                <c:pt idx="12722">
                  <c:v>3.33</c:v>
                </c:pt>
                <c:pt idx="12723">
                  <c:v>2.5</c:v>
                </c:pt>
                <c:pt idx="12724">
                  <c:v>3.67</c:v>
                </c:pt>
                <c:pt idx="12725">
                  <c:v>1.83</c:v>
                </c:pt>
                <c:pt idx="12726">
                  <c:v>2.2000000000000002</c:v>
                </c:pt>
                <c:pt idx="12727">
                  <c:v>2.75</c:v>
                </c:pt>
                <c:pt idx="12728">
                  <c:v>2.75</c:v>
                </c:pt>
                <c:pt idx="12729">
                  <c:v>3.67</c:v>
                </c:pt>
                <c:pt idx="12730">
                  <c:v>2.2000000000000002</c:v>
                </c:pt>
                <c:pt idx="12731">
                  <c:v>0.85</c:v>
                </c:pt>
                <c:pt idx="12732">
                  <c:v>2.75</c:v>
                </c:pt>
                <c:pt idx="12733">
                  <c:v>2.2000000000000002</c:v>
                </c:pt>
                <c:pt idx="12734">
                  <c:v>1.1000000000000001</c:v>
                </c:pt>
                <c:pt idx="12735">
                  <c:v>3</c:v>
                </c:pt>
                <c:pt idx="12736">
                  <c:v>1.71</c:v>
                </c:pt>
                <c:pt idx="12737">
                  <c:v>4</c:v>
                </c:pt>
                <c:pt idx="12738">
                  <c:v>0.67</c:v>
                </c:pt>
                <c:pt idx="12739">
                  <c:v>3.25</c:v>
                </c:pt>
                <c:pt idx="12740">
                  <c:v>0.05</c:v>
                </c:pt>
                <c:pt idx="12741">
                  <c:v>4.33</c:v>
                </c:pt>
                <c:pt idx="12742">
                  <c:v>2.6</c:v>
                </c:pt>
                <c:pt idx="12743">
                  <c:v>3.25</c:v>
                </c:pt>
                <c:pt idx="12744">
                  <c:v>2.33</c:v>
                </c:pt>
                <c:pt idx="12745">
                  <c:v>3.5</c:v>
                </c:pt>
                <c:pt idx="12746">
                  <c:v>3.5</c:v>
                </c:pt>
                <c:pt idx="12747">
                  <c:v>3.5</c:v>
                </c:pt>
                <c:pt idx="12748">
                  <c:v>3.5</c:v>
                </c:pt>
                <c:pt idx="12749">
                  <c:v>2</c:v>
                </c:pt>
                <c:pt idx="12750">
                  <c:v>3.5</c:v>
                </c:pt>
                <c:pt idx="12751">
                  <c:v>3.5</c:v>
                </c:pt>
                <c:pt idx="12752">
                  <c:v>4.67</c:v>
                </c:pt>
                <c:pt idx="12753">
                  <c:v>3.75</c:v>
                </c:pt>
                <c:pt idx="12754">
                  <c:v>5</c:v>
                </c:pt>
                <c:pt idx="12755">
                  <c:v>2.5</c:v>
                </c:pt>
                <c:pt idx="12756">
                  <c:v>3</c:v>
                </c:pt>
                <c:pt idx="12757">
                  <c:v>5</c:v>
                </c:pt>
                <c:pt idx="12758">
                  <c:v>2.5</c:v>
                </c:pt>
                <c:pt idx="12759">
                  <c:v>3.75</c:v>
                </c:pt>
                <c:pt idx="12760">
                  <c:v>3</c:v>
                </c:pt>
                <c:pt idx="12761">
                  <c:v>5</c:v>
                </c:pt>
                <c:pt idx="12762">
                  <c:v>4</c:v>
                </c:pt>
                <c:pt idx="12763">
                  <c:v>3.2</c:v>
                </c:pt>
                <c:pt idx="12764">
                  <c:v>2.67</c:v>
                </c:pt>
                <c:pt idx="12765">
                  <c:v>4</c:v>
                </c:pt>
                <c:pt idx="12766">
                  <c:v>5.33</c:v>
                </c:pt>
                <c:pt idx="12767">
                  <c:v>2.67</c:v>
                </c:pt>
                <c:pt idx="12768">
                  <c:v>3.2</c:v>
                </c:pt>
                <c:pt idx="12769">
                  <c:v>4</c:v>
                </c:pt>
                <c:pt idx="12770">
                  <c:v>5.67</c:v>
                </c:pt>
                <c:pt idx="12771">
                  <c:v>2.4300000000000002</c:v>
                </c:pt>
                <c:pt idx="12772">
                  <c:v>3.4</c:v>
                </c:pt>
                <c:pt idx="12773">
                  <c:v>3.4</c:v>
                </c:pt>
                <c:pt idx="12774">
                  <c:v>3.4</c:v>
                </c:pt>
                <c:pt idx="12775">
                  <c:v>2.83</c:v>
                </c:pt>
                <c:pt idx="12776">
                  <c:v>3.6</c:v>
                </c:pt>
                <c:pt idx="12777">
                  <c:v>9</c:v>
                </c:pt>
                <c:pt idx="12778">
                  <c:v>9</c:v>
                </c:pt>
                <c:pt idx="12779">
                  <c:v>6</c:v>
                </c:pt>
                <c:pt idx="12780">
                  <c:v>3.6</c:v>
                </c:pt>
                <c:pt idx="12781">
                  <c:v>4.5</c:v>
                </c:pt>
                <c:pt idx="12782">
                  <c:v>4.5</c:v>
                </c:pt>
                <c:pt idx="12783">
                  <c:v>3</c:v>
                </c:pt>
                <c:pt idx="12784">
                  <c:v>3.6</c:v>
                </c:pt>
                <c:pt idx="12785">
                  <c:v>3.6</c:v>
                </c:pt>
                <c:pt idx="12786">
                  <c:v>2.25</c:v>
                </c:pt>
                <c:pt idx="12787">
                  <c:v>3.6</c:v>
                </c:pt>
                <c:pt idx="12788">
                  <c:v>3.6</c:v>
                </c:pt>
                <c:pt idx="12789">
                  <c:v>0.62</c:v>
                </c:pt>
                <c:pt idx="12790">
                  <c:v>9</c:v>
                </c:pt>
                <c:pt idx="12791">
                  <c:v>6</c:v>
                </c:pt>
                <c:pt idx="12792">
                  <c:v>2.25</c:v>
                </c:pt>
                <c:pt idx="12793">
                  <c:v>4.75</c:v>
                </c:pt>
                <c:pt idx="12794">
                  <c:v>3.17</c:v>
                </c:pt>
                <c:pt idx="12795">
                  <c:v>3.8</c:v>
                </c:pt>
                <c:pt idx="12796">
                  <c:v>4.75</c:v>
                </c:pt>
                <c:pt idx="12797">
                  <c:v>4.75</c:v>
                </c:pt>
                <c:pt idx="12798">
                  <c:v>4.75</c:v>
                </c:pt>
                <c:pt idx="12799">
                  <c:v>3.17</c:v>
                </c:pt>
                <c:pt idx="12800">
                  <c:v>4</c:v>
                </c:pt>
                <c:pt idx="12801">
                  <c:v>2.86</c:v>
                </c:pt>
                <c:pt idx="12802">
                  <c:v>6.67</c:v>
                </c:pt>
                <c:pt idx="12803">
                  <c:v>5</c:v>
                </c:pt>
                <c:pt idx="12804">
                  <c:v>3.5</c:v>
                </c:pt>
                <c:pt idx="12805">
                  <c:v>4.2</c:v>
                </c:pt>
                <c:pt idx="12806">
                  <c:v>4.2</c:v>
                </c:pt>
                <c:pt idx="12807">
                  <c:v>5.25</c:v>
                </c:pt>
                <c:pt idx="12808">
                  <c:v>3</c:v>
                </c:pt>
                <c:pt idx="12809">
                  <c:v>3</c:v>
                </c:pt>
                <c:pt idx="12810">
                  <c:v>7</c:v>
                </c:pt>
                <c:pt idx="12811">
                  <c:v>7</c:v>
                </c:pt>
                <c:pt idx="12812">
                  <c:v>4.2</c:v>
                </c:pt>
                <c:pt idx="12813">
                  <c:v>2.75</c:v>
                </c:pt>
                <c:pt idx="12814">
                  <c:v>22</c:v>
                </c:pt>
                <c:pt idx="12815">
                  <c:v>5.5</c:v>
                </c:pt>
                <c:pt idx="12816">
                  <c:v>7.33</c:v>
                </c:pt>
                <c:pt idx="12817">
                  <c:v>7.67</c:v>
                </c:pt>
                <c:pt idx="12818">
                  <c:v>4.5999999999999996</c:v>
                </c:pt>
                <c:pt idx="12819">
                  <c:v>8</c:v>
                </c:pt>
                <c:pt idx="12820">
                  <c:v>8</c:v>
                </c:pt>
                <c:pt idx="12821">
                  <c:v>6.25</c:v>
                </c:pt>
                <c:pt idx="12822">
                  <c:v>8.33</c:v>
                </c:pt>
                <c:pt idx="12823">
                  <c:v>6.5</c:v>
                </c:pt>
                <c:pt idx="12824">
                  <c:v>6.75</c:v>
                </c:pt>
                <c:pt idx="12825">
                  <c:v>6.75</c:v>
                </c:pt>
                <c:pt idx="12826">
                  <c:v>3.38</c:v>
                </c:pt>
                <c:pt idx="12827">
                  <c:v>5.6</c:v>
                </c:pt>
                <c:pt idx="12828">
                  <c:v>4.67</c:v>
                </c:pt>
                <c:pt idx="12829">
                  <c:v>10</c:v>
                </c:pt>
                <c:pt idx="12830">
                  <c:v>6</c:v>
                </c:pt>
                <c:pt idx="12831">
                  <c:v>5</c:v>
                </c:pt>
                <c:pt idx="12832">
                  <c:v>7.75</c:v>
                </c:pt>
                <c:pt idx="12833">
                  <c:v>6.2</c:v>
                </c:pt>
                <c:pt idx="12834">
                  <c:v>16</c:v>
                </c:pt>
                <c:pt idx="12835">
                  <c:v>6.8</c:v>
                </c:pt>
                <c:pt idx="12836">
                  <c:v>12.33</c:v>
                </c:pt>
                <c:pt idx="12837">
                  <c:v>6.5</c:v>
                </c:pt>
                <c:pt idx="12838">
                  <c:v>14</c:v>
                </c:pt>
                <c:pt idx="12839">
                  <c:v>0.67</c:v>
                </c:pt>
                <c:pt idx="12840">
                  <c:v>1.67</c:v>
                </c:pt>
                <c:pt idx="12841">
                  <c:v>1.25</c:v>
                </c:pt>
                <c:pt idx="12842">
                  <c:v>1.25</c:v>
                </c:pt>
                <c:pt idx="12843">
                  <c:v>1.5</c:v>
                </c:pt>
                <c:pt idx="12844">
                  <c:v>1.75</c:v>
                </c:pt>
                <c:pt idx="12845">
                  <c:v>1.8</c:v>
                </c:pt>
                <c:pt idx="12846">
                  <c:v>2.25</c:v>
                </c:pt>
                <c:pt idx="12847">
                  <c:v>2.5</c:v>
                </c:pt>
                <c:pt idx="12848">
                  <c:v>3.33</c:v>
                </c:pt>
                <c:pt idx="12849">
                  <c:v>5</c:v>
                </c:pt>
                <c:pt idx="12850">
                  <c:v>1.1100000000000001</c:v>
                </c:pt>
                <c:pt idx="12851">
                  <c:v>2.5</c:v>
                </c:pt>
                <c:pt idx="12852">
                  <c:v>1.57</c:v>
                </c:pt>
                <c:pt idx="12853">
                  <c:v>3.67</c:v>
                </c:pt>
                <c:pt idx="12854">
                  <c:v>1.1000000000000001</c:v>
                </c:pt>
                <c:pt idx="12855">
                  <c:v>2.75</c:v>
                </c:pt>
                <c:pt idx="12856">
                  <c:v>1.22</c:v>
                </c:pt>
                <c:pt idx="12857">
                  <c:v>1.71</c:v>
                </c:pt>
                <c:pt idx="12858">
                  <c:v>3</c:v>
                </c:pt>
                <c:pt idx="12859">
                  <c:v>2.4</c:v>
                </c:pt>
                <c:pt idx="12860">
                  <c:v>3</c:v>
                </c:pt>
                <c:pt idx="12861">
                  <c:v>4</c:v>
                </c:pt>
                <c:pt idx="12862">
                  <c:v>4</c:v>
                </c:pt>
                <c:pt idx="12863">
                  <c:v>2.4</c:v>
                </c:pt>
                <c:pt idx="12864">
                  <c:v>3</c:v>
                </c:pt>
                <c:pt idx="12865">
                  <c:v>3</c:v>
                </c:pt>
                <c:pt idx="12866">
                  <c:v>1.71</c:v>
                </c:pt>
                <c:pt idx="12867">
                  <c:v>4.33</c:v>
                </c:pt>
                <c:pt idx="12868">
                  <c:v>2.17</c:v>
                </c:pt>
                <c:pt idx="12869">
                  <c:v>2.6</c:v>
                </c:pt>
                <c:pt idx="12870">
                  <c:v>1.44</c:v>
                </c:pt>
                <c:pt idx="12871">
                  <c:v>3.25</c:v>
                </c:pt>
                <c:pt idx="12872">
                  <c:v>3.5</c:v>
                </c:pt>
                <c:pt idx="12873">
                  <c:v>4.67</c:v>
                </c:pt>
                <c:pt idx="12874">
                  <c:v>4.67</c:v>
                </c:pt>
                <c:pt idx="12875">
                  <c:v>2.8</c:v>
                </c:pt>
                <c:pt idx="12876">
                  <c:v>2.8</c:v>
                </c:pt>
                <c:pt idx="12877">
                  <c:v>3.5</c:v>
                </c:pt>
                <c:pt idx="12878">
                  <c:v>2.8</c:v>
                </c:pt>
                <c:pt idx="12879">
                  <c:v>2.8</c:v>
                </c:pt>
                <c:pt idx="12880">
                  <c:v>3.5</c:v>
                </c:pt>
                <c:pt idx="12881">
                  <c:v>4.67</c:v>
                </c:pt>
                <c:pt idx="12882">
                  <c:v>2.8</c:v>
                </c:pt>
                <c:pt idx="12883">
                  <c:v>2.33</c:v>
                </c:pt>
                <c:pt idx="12884">
                  <c:v>2.5</c:v>
                </c:pt>
                <c:pt idx="12885">
                  <c:v>3</c:v>
                </c:pt>
                <c:pt idx="12886">
                  <c:v>2.14</c:v>
                </c:pt>
                <c:pt idx="12887">
                  <c:v>0</c:v>
                </c:pt>
                <c:pt idx="12888">
                  <c:v>5</c:v>
                </c:pt>
                <c:pt idx="12889">
                  <c:v>3.75</c:v>
                </c:pt>
                <c:pt idx="12890">
                  <c:v>2.5</c:v>
                </c:pt>
                <c:pt idx="12891">
                  <c:v>1.88</c:v>
                </c:pt>
                <c:pt idx="12892">
                  <c:v>3.2</c:v>
                </c:pt>
                <c:pt idx="12893">
                  <c:v>3.2</c:v>
                </c:pt>
                <c:pt idx="12894">
                  <c:v>4</c:v>
                </c:pt>
                <c:pt idx="12895">
                  <c:v>4</c:v>
                </c:pt>
                <c:pt idx="12896">
                  <c:v>4</c:v>
                </c:pt>
                <c:pt idx="12897">
                  <c:v>3.2</c:v>
                </c:pt>
                <c:pt idx="12898">
                  <c:v>2.29</c:v>
                </c:pt>
                <c:pt idx="12899">
                  <c:v>3.2</c:v>
                </c:pt>
                <c:pt idx="12900">
                  <c:v>2</c:v>
                </c:pt>
                <c:pt idx="12901">
                  <c:v>2.83</c:v>
                </c:pt>
                <c:pt idx="12902">
                  <c:v>3.4</c:v>
                </c:pt>
                <c:pt idx="12903">
                  <c:v>2.12</c:v>
                </c:pt>
                <c:pt idx="12904">
                  <c:v>8.5</c:v>
                </c:pt>
                <c:pt idx="12905">
                  <c:v>3.4</c:v>
                </c:pt>
                <c:pt idx="12906">
                  <c:v>3.4</c:v>
                </c:pt>
                <c:pt idx="12907">
                  <c:v>5.67</c:v>
                </c:pt>
                <c:pt idx="12908">
                  <c:v>5.67</c:v>
                </c:pt>
                <c:pt idx="12909">
                  <c:v>4.25</c:v>
                </c:pt>
                <c:pt idx="12910">
                  <c:v>4.25</c:v>
                </c:pt>
                <c:pt idx="12911">
                  <c:v>2.4300000000000002</c:v>
                </c:pt>
                <c:pt idx="12912">
                  <c:v>6</c:v>
                </c:pt>
                <c:pt idx="12913">
                  <c:v>3.6</c:v>
                </c:pt>
                <c:pt idx="12914">
                  <c:v>3</c:v>
                </c:pt>
                <c:pt idx="12915">
                  <c:v>3.8</c:v>
                </c:pt>
                <c:pt idx="12916">
                  <c:v>3.8</c:v>
                </c:pt>
                <c:pt idx="12917">
                  <c:v>6.33</c:v>
                </c:pt>
                <c:pt idx="12918">
                  <c:v>6.33</c:v>
                </c:pt>
                <c:pt idx="12919">
                  <c:v>3.8</c:v>
                </c:pt>
                <c:pt idx="12920">
                  <c:v>5</c:v>
                </c:pt>
                <c:pt idx="12921">
                  <c:v>5</c:v>
                </c:pt>
                <c:pt idx="12922">
                  <c:v>6.67</c:v>
                </c:pt>
                <c:pt idx="12923">
                  <c:v>10</c:v>
                </c:pt>
                <c:pt idx="12924">
                  <c:v>4</c:v>
                </c:pt>
                <c:pt idx="12925">
                  <c:v>4.2</c:v>
                </c:pt>
                <c:pt idx="12926">
                  <c:v>7</c:v>
                </c:pt>
                <c:pt idx="12927">
                  <c:v>3.5</c:v>
                </c:pt>
                <c:pt idx="12928">
                  <c:v>7.33</c:v>
                </c:pt>
                <c:pt idx="12929">
                  <c:v>7.33</c:v>
                </c:pt>
                <c:pt idx="12930">
                  <c:v>4.4000000000000004</c:v>
                </c:pt>
                <c:pt idx="12931">
                  <c:v>5.5</c:v>
                </c:pt>
                <c:pt idx="12932">
                  <c:v>2.44</c:v>
                </c:pt>
                <c:pt idx="12933">
                  <c:v>4.4000000000000004</c:v>
                </c:pt>
                <c:pt idx="12934">
                  <c:v>3.67</c:v>
                </c:pt>
                <c:pt idx="12935">
                  <c:v>5.5</c:v>
                </c:pt>
                <c:pt idx="12936">
                  <c:v>5.5</c:v>
                </c:pt>
                <c:pt idx="12937">
                  <c:v>3.83</c:v>
                </c:pt>
                <c:pt idx="12938">
                  <c:v>3.29</c:v>
                </c:pt>
                <c:pt idx="12939">
                  <c:v>3.43</c:v>
                </c:pt>
                <c:pt idx="12940">
                  <c:v>8</c:v>
                </c:pt>
                <c:pt idx="12941">
                  <c:v>4</c:v>
                </c:pt>
                <c:pt idx="12942">
                  <c:v>3</c:v>
                </c:pt>
                <c:pt idx="12943">
                  <c:v>6.25</c:v>
                </c:pt>
                <c:pt idx="12944">
                  <c:v>8.33</c:v>
                </c:pt>
                <c:pt idx="12945">
                  <c:v>6.25</c:v>
                </c:pt>
                <c:pt idx="12946">
                  <c:v>6.25</c:v>
                </c:pt>
                <c:pt idx="12947">
                  <c:v>5</c:v>
                </c:pt>
                <c:pt idx="12948">
                  <c:v>4.17</c:v>
                </c:pt>
                <c:pt idx="12949">
                  <c:v>5.2</c:v>
                </c:pt>
                <c:pt idx="12950">
                  <c:v>8.67</c:v>
                </c:pt>
                <c:pt idx="12951">
                  <c:v>4.5</c:v>
                </c:pt>
                <c:pt idx="12952">
                  <c:v>4.5</c:v>
                </c:pt>
                <c:pt idx="12953">
                  <c:v>9</c:v>
                </c:pt>
                <c:pt idx="12954">
                  <c:v>5.6</c:v>
                </c:pt>
                <c:pt idx="12955">
                  <c:v>5.6</c:v>
                </c:pt>
                <c:pt idx="12956">
                  <c:v>7</c:v>
                </c:pt>
                <c:pt idx="12957">
                  <c:v>6</c:v>
                </c:pt>
                <c:pt idx="12958">
                  <c:v>6.2</c:v>
                </c:pt>
                <c:pt idx="12959">
                  <c:v>6.4</c:v>
                </c:pt>
                <c:pt idx="12960">
                  <c:v>5.33</c:v>
                </c:pt>
                <c:pt idx="12961">
                  <c:v>10.67</c:v>
                </c:pt>
                <c:pt idx="12962">
                  <c:v>6.6</c:v>
                </c:pt>
                <c:pt idx="12963">
                  <c:v>8.25</c:v>
                </c:pt>
                <c:pt idx="12964">
                  <c:v>1.33</c:v>
                </c:pt>
                <c:pt idx="12965">
                  <c:v>1</c:v>
                </c:pt>
                <c:pt idx="12966">
                  <c:v>0.71</c:v>
                </c:pt>
                <c:pt idx="12967">
                  <c:v>2</c:v>
                </c:pt>
                <c:pt idx="12968">
                  <c:v>0.75</c:v>
                </c:pt>
                <c:pt idx="12969">
                  <c:v>1.6</c:v>
                </c:pt>
                <c:pt idx="12970">
                  <c:v>2</c:v>
                </c:pt>
                <c:pt idx="12971">
                  <c:v>2.67</c:v>
                </c:pt>
                <c:pt idx="12972">
                  <c:v>2.25</c:v>
                </c:pt>
                <c:pt idx="12973">
                  <c:v>1.29</c:v>
                </c:pt>
                <c:pt idx="12974">
                  <c:v>3.33</c:v>
                </c:pt>
                <c:pt idx="12975">
                  <c:v>2.5</c:v>
                </c:pt>
                <c:pt idx="12976">
                  <c:v>0.45</c:v>
                </c:pt>
                <c:pt idx="12977">
                  <c:v>2</c:v>
                </c:pt>
                <c:pt idx="12978">
                  <c:v>2.2000000000000002</c:v>
                </c:pt>
                <c:pt idx="12979">
                  <c:v>2.75</c:v>
                </c:pt>
                <c:pt idx="12980">
                  <c:v>2.2000000000000002</c:v>
                </c:pt>
                <c:pt idx="12981">
                  <c:v>2</c:v>
                </c:pt>
                <c:pt idx="12982">
                  <c:v>3</c:v>
                </c:pt>
                <c:pt idx="12983">
                  <c:v>1.33</c:v>
                </c:pt>
                <c:pt idx="12984">
                  <c:v>1.71</c:v>
                </c:pt>
                <c:pt idx="12985">
                  <c:v>1.5</c:v>
                </c:pt>
                <c:pt idx="12986">
                  <c:v>3.25</c:v>
                </c:pt>
                <c:pt idx="12987">
                  <c:v>3.25</c:v>
                </c:pt>
                <c:pt idx="12988">
                  <c:v>2.17</c:v>
                </c:pt>
                <c:pt idx="12989">
                  <c:v>4.33</c:v>
                </c:pt>
                <c:pt idx="12990">
                  <c:v>3.25</c:v>
                </c:pt>
                <c:pt idx="12991">
                  <c:v>2.33</c:v>
                </c:pt>
                <c:pt idx="12992">
                  <c:v>2.33</c:v>
                </c:pt>
                <c:pt idx="12993">
                  <c:v>2.8</c:v>
                </c:pt>
                <c:pt idx="12994">
                  <c:v>2.8</c:v>
                </c:pt>
                <c:pt idx="12995">
                  <c:v>3.5</c:v>
                </c:pt>
                <c:pt idx="12996">
                  <c:v>2.33</c:v>
                </c:pt>
                <c:pt idx="12997">
                  <c:v>3.5</c:v>
                </c:pt>
                <c:pt idx="12998">
                  <c:v>7</c:v>
                </c:pt>
                <c:pt idx="12999">
                  <c:v>7</c:v>
                </c:pt>
                <c:pt idx="13000">
                  <c:v>2.33</c:v>
                </c:pt>
                <c:pt idx="13001">
                  <c:v>3.5</c:v>
                </c:pt>
                <c:pt idx="13002">
                  <c:v>3</c:v>
                </c:pt>
                <c:pt idx="13003">
                  <c:v>3</c:v>
                </c:pt>
                <c:pt idx="13004">
                  <c:v>3</c:v>
                </c:pt>
                <c:pt idx="13005">
                  <c:v>3.75</c:v>
                </c:pt>
                <c:pt idx="13006">
                  <c:v>3</c:v>
                </c:pt>
                <c:pt idx="13007">
                  <c:v>2.5</c:v>
                </c:pt>
                <c:pt idx="13008">
                  <c:v>3</c:v>
                </c:pt>
                <c:pt idx="13009">
                  <c:v>3.75</c:v>
                </c:pt>
                <c:pt idx="13010">
                  <c:v>3.75</c:v>
                </c:pt>
                <c:pt idx="13011">
                  <c:v>4</c:v>
                </c:pt>
                <c:pt idx="13012">
                  <c:v>4</c:v>
                </c:pt>
                <c:pt idx="13013">
                  <c:v>1.6</c:v>
                </c:pt>
                <c:pt idx="13014">
                  <c:v>2.67</c:v>
                </c:pt>
                <c:pt idx="13015">
                  <c:v>4</c:v>
                </c:pt>
                <c:pt idx="13016">
                  <c:v>1.6</c:v>
                </c:pt>
                <c:pt idx="13017">
                  <c:v>2.67</c:v>
                </c:pt>
                <c:pt idx="13018">
                  <c:v>4</c:v>
                </c:pt>
                <c:pt idx="13019">
                  <c:v>4</c:v>
                </c:pt>
                <c:pt idx="13020">
                  <c:v>5.33</c:v>
                </c:pt>
                <c:pt idx="13021">
                  <c:v>3.2</c:v>
                </c:pt>
                <c:pt idx="13022">
                  <c:v>4.25</c:v>
                </c:pt>
                <c:pt idx="13023">
                  <c:v>3.4</c:v>
                </c:pt>
                <c:pt idx="13024">
                  <c:v>3.4</c:v>
                </c:pt>
                <c:pt idx="13025">
                  <c:v>3.4</c:v>
                </c:pt>
                <c:pt idx="13026">
                  <c:v>5.67</c:v>
                </c:pt>
                <c:pt idx="13027">
                  <c:v>4.25</c:v>
                </c:pt>
                <c:pt idx="13028">
                  <c:v>2.83</c:v>
                </c:pt>
                <c:pt idx="13029">
                  <c:v>2.83</c:v>
                </c:pt>
                <c:pt idx="13030">
                  <c:v>1.89</c:v>
                </c:pt>
                <c:pt idx="13031">
                  <c:v>2.83</c:v>
                </c:pt>
                <c:pt idx="13032">
                  <c:v>3.4</c:v>
                </c:pt>
                <c:pt idx="13033">
                  <c:v>4.25</c:v>
                </c:pt>
                <c:pt idx="13034">
                  <c:v>4.25</c:v>
                </c:pt>
                <c:pt idx="13035">
                  <c:v>5.67</c:v>
                </c:pt>
                <c:pt idx="13036">
                  <c:v>3.6</c:v>
                </c:pt>
                <c:pt idx="13037">
                  <c:v>4.5</c:v>
                </c:pt>
                <c:pt idx="13038">
                  <c:v>3.6</c:v>
                </c:pt>
                <c:pt idx="13039">
                  <c:v>1.8</c:v>
                </c:pt>
                <c:pt idx="13040">
                  <c:v>6</c:v>
                </c:pt>
                <c:pt idx="13041">
                  <c:v>4.5</c:v>
                </c:pt>
                <c:pt idx="13042">
                  <c:v>2.71</c:v>
                </c:pt>
                <c:pt idx="13043">
                  <c:v>2.71</c:v>
                </c:pt>
                <c:pt idx="13044">
                  <c:v>2.71</c:v>
                </c:pt>
                <c:pt idx="13045">
                  <c:v>6.33</c:v>
                </c:pt>
                <c:pt idx="13046">
                  <c:v>6.67</c:v>
                </c:pt>
                <c:pt idx="13047">
                  <c:v>4</c:v>
                </c:pt>
                <c:pt idx="13048">
                  <c:v>5</c:v>
                </c:pt>
                <c:pt idx="13049">
                  <c:v>3.33</c:v>
                </c:pt>
                <c:pt idx="13050">
                  <c:v>3.33</c:v>
                </c:pt>
                <c:pt idx="13051">
                  <c:v>4</c:v>
                </c:pt>
                <c:pt idx="13052">
                  <c:v>5</c:v>
                </c:pt>
                <c:pt idx="13053">
                  <c:v>3</c:v>
                </c:pt>
                <c:pt idx="13054">
                  <c:v>7</c:v>
                </c:pt>
                <c:pt idx="13055">
                  <c:v>3.5</c:v>
                </c:pt>
                <c:pt idx="13056">
                  <c:v>4.2</c:v>
                </c:pt>
                <c:pt idx="13057">
                  <c:v>4.2</c:v>
                </c:pt>
                <c:pt idx="13058">
                  <c:v>5.25</c:v>
                </c:pt>
                <c:pt idx="13059">
                  <c:v>5.25</c:v>
                </c:pt>
                <c:pt idx="13060">
                  <c:v>4.2</c:v>
                </c:pt>
                <c:pt idx="13061">
                  <c:v>5.25</c:v>
                </c:pt>
                <c:pt idx="13062">
                  <c:v>2.33</c:v>
                </c:pt>
                <c:pt idx="13063">
                  <c:v>5.25</c:v>
                </c:pt>
                <c:pt idx="13064">
                  <c:v>7</c:v>
                </c:pt>
                <c:pt idx="13065">
                  <c:v>0</c:v>
                </c:pt>
                <c:pt idx="13066">
                  <c:v>7.33</c:v>
                </c:pt>
                <c:pt idx="13067">
                  <c:v>3.67</c:v>
                </c:pt>
                <c:pt idx="13068">
                  <c:v>5.5</c:v>
                </c:pt>
                <c:pt idx="13069">
                  <c:v>5.5</c:v>
                </c:pt>
                <c:pt idx="13070">
                  <c:v>2.2000000000000002</c:v>
                </c:pt>
                <c:pt idx="13071">
                  <c:v>5.5</c:v>
                </c:pt>
                <c:pt idx="13072">
                  <c:v>3.67</c:v>
                </c:pt>
                <c:pt idx="13073">
                  <c:v>3.29</c:v>
                </c:pt>
                <c:pt idx="13074">
                  <c:v>3.29</c:v>
                </c:pt>
                <c:pt idx="13075">
                  <c:v>3.83</c:v>
                </c:pt>
                <c:pt idx="13076">
                  <c:v>4.5999999999999996</c:v>
                </c:pt>
                <c:pt idx="13077">
                  <c:v>5.75</c:v>
                </c:pt>
                <c:pt idx="13078">
                  <c:v>7.67</c:v>
                </c:pt>
                <c:pt idx="13079">
                  <c:v>4.5999999999999996</c:v>
                </c:pt>
                <c:pt idx="13080">
                  <c:v>4.5999999999999996</c:v>
                </c:pt>
                <c:pt idx="13081">
                  <c:v>8</c:v>
                </c:pt>
                <c:pt idx="13082">
                  <c:v>6</c:v>
                </c:pt>
                <c:pt idx="13083">
                  <c:v>4</c:v>
                </c:pt>
                <c:pt idx="13084">
                  <c:v>3.43</c:v>
                </c:pt>
                <c:pt idx="13085">
                  <c:v>8</c:v>
                </c:pt>
                <c:pt idx="13086">
                  <c:v>6</c:v>
                </c:pt>
                <c:pt idx="13087">
                  <c:v>6</c:v>
                </c:pt>
                <c:pt idx="13088">
                  <c:v>3.43</c:v>
                </c:pt>
                <c:pt idx="13089">
                  <c:v>4.17</c:v>
                </c:pt>
                <c:pt idx="13090">
                  <c:v>5</c:v>
                </c:pt>
                <c:pt idx="13091">
                  <c:v>3.25</c:v>
                </c:pt>
                <c:pt idx="13092">
                  <c:v>6.5</c:v>
                </c:pt>
                <c:pt idx="13093">
                  <c:v>8.67</c:v>
                </c:pt>
                <c:pt idx="13094">
                  <c:v>3.38</c:v>
                </c:pt>
                <c:pt idx="13095">
                  <c:v>9</c:v>
                </c:pt>
                <c:pt idx="13096">
                  <c:v>9</c:v>
                </c:pt>
                <c:pt idx="13097">
                  <c:v>3.86</c:v>
                </c:pt>
                <c:pt idx="13098">
                  <c:v>7</c:v>
                </c:pt>
                <c:pt idx="13099">
                  <c:v>7</c:v>
                </c:pt>
                <c:pt idx="13100">
                  <c:v>4</c:v>
                </c:pt>
                <c:pt idx="13101">
                  <c:v>5.8</c:v>
                </c:pt>
                <c:pt idx="13102">
                  <c:v>4.1399999999999997</c:v>
                </c:pt>
                <c:pt idx="13103">
                  <c:v>6</c:v>
                </c:pt>
                <c:pt idx="13104">
                  <c:v>4.29</c:v>
                </c:pt>
                <c:pt idx="13105">
                  <c:v>6.2</c:v>
                </c:pt>
                <c:pt idx="13106">
                  <c:v>6.2</c:v>
                </c:pt>
                <c:pt idx="13107">
                  <c:v>4</c:v>
                </c:pt>
                <c:pt idx="13108">
                  <c:v>8.25</c:v>
                </c:pt>
                <c:pt idx="13109">
                  <c:v>3.78</c:v>
                </c:pt>
                <c:pt idx="13110">
                  <c:v>3.78</c:v>
                </c:pt>
                <c:pt idx="13111">
                  <c:v>7.2</c:v>
                </c:pt>
                <c:pt idx="13112">
                  <c:v>5</c:v>
                </c:pt>
                <c:pt idx="13113">
                  <c:v>10</c:v>
                </c:pt>
                <c:pt idx="13114">
                  <c:v>1.5</c:v>
                </c:pt>
                <c:pt idx="13115">
                  <c:v>1</c:v>
                </c:pt>
                <c:pt idx="13116">
                  <c:v>1.6</c:v>
                </c:pt>
                <c:pt idx="13117">
                  <c:v>2</c:v>
                </c:pt>
                <c:pt idx="13118">
                  <c:v>2</c:v>
                </c:pt>
                <c:pt idx="13119">
                  <c:v>1.5</c:v>
                </c:pt>
                <c:pt idx="13120">
                  <c:v>1.8</c:v>
                </c:pt>
                <c:pt idx="13121">
                  <c:v>2.25</c:v>
                </c:pt>
                <c:pt idx="13122">
                  <c:v>2.25</c:v>
                </c:pt>
                <c:pt idx="13123">
                  <c:v>1.83</c:v>
                </c:pt>
                <c:pt idx="13124">
                  <c:v>2.75</c:v>
                </c:pt>
                <c:pt idx="13125">
                  <c:v>1.1000000000000001</c:v>
                </c:pt>
                <c:pt idx="13126">
                  <c:v>2.4</c:v>
                </c:pt>
                <c:pt idx="13127">
                  <c:v>2.4</c:v>
                </c:pt>
                <c:pt idx="13128">
                  <c:v>4</c:v>
                </c:pt>
                <c:pt idx="13129">
                  <c:v>1.33</c:v>
                </c:pt>
                <c:pt idx="13130">
                  <c:v>4</c:v>
                </c:pt>
                <c:pt idx="13131">
                  <c:v>1.62</c:v>
                </c:pt>
                <c:pt idx="13132">
                  <c:v>2.6</c:v>
                </c:pt>
                <c:pt idx="13133">
                  <c:v>8</c:v>
                </c:pt>
                <c:pt idx="13134">
                  <c:v>1.86</c:v>
                </c:pt>
                <c:pt idx="13135">
                  <c:v>1.86</c:v>
                </c:pt>
                <c:pt idx="13136">
                  <c:v>2.75</c:v>
                </c:pt>
                <c:pt idx="13137">
                  <c:v>2.8</c:v>
                </c:pt>
                <c:pt idx="13138">
                  <c:v>1.75</c:v>
                </c:pt>
                <c:pt idx="13139">
                  <c:v>2.8</c:v>
                </c:pt>
                <c:pt idx="13140">
                  <c:v>2.33</c:v>
                </c:pt>
                <c:pt idx="13141">
                  <c:v>2.8</c:v>
                </c:pt>
                <c:pt idx="13142">
                  <c:v>2.8</c:v>
                </c:pt>
                <c:pt idx="13143">
                  <c:v>1.56</c:v>
                </c:pt>
                <c:pt idx="13144">
                  <c:v>3.5</c:v>
                </c:pt>
                <c:pt idx="13145">
                  <c:v>2</c:v>
                </c:pt>
                <c:pt idx="13146">
                  <c:v>2.33</c:v>
                </c:pt>
                <c:pt idx="13147">
                  <c:v>2.8</c:v>
                </c:pt>
                <c:pt idx="13148">
                  <c:v>3</c:v>
                </c:pt>
                <c:pt idx="13149">
                  <c:v>3</c:v>
                </c:pt>
                <c:pt idx="13150">
                  <c:v>2.14</c:v>
                </c:pt>
                <c:pt idx="13151">
                  <c:v>3.75</c:v>
                </c:pt>
                <c:pt idx="13152">
                  <c:v>3.75</c:v>
                </c:pt>
                <c:pt idx="13153">
                  <c:v>2.5</c:v>
                </c:pt>
                <c:pt idx="13154">
                  <c:v>1.88</c:v>
                </c:pt>
                <c:pt idx="13155">
                  <c:v>2</c:v>
                </c:pt>
                <c:pt idx="13156">
                  <c:v>2.29</c:v>
                </c:pt>
                <c:pt idx="13157">
                  <c:v>3.2</c:v>
                </c:pt>
                <c:pt idx="13158">
                  <c:v>3.2</c:v>
                </c:pt>
                <c:pt idx="13159">
                  <c:v>2.67</c:v>
                </c:pt>
                <c:pt idx="13160">
                  <c:v>2.67</c:v>
                </c:pt>
                <c:pt idx="13161">
                  <c:v>3.2</c:v>
                </c:pt>
                <c:pt idx="13162">
                  <c:v>2.67</c:v>
                </c:pt>
                <c:pt idx="13163">
                  <c:v>2.67</c:v>
                </c:pt>
                <c:pt idx="13164">
                  <c:v>4</c:v>
                </c:pt>
                <c:pt idx="13165">
                  <c:v>4</c:v>
                </c:pt>
                <c:pt idx="13166">
                  <c:v>2</c:v>
                </c:pt>
                <c:pt idx="13167">
                  <c:v>1.78</c:v>
                </c:pt>
                <c:pt idx="13168">
                  <c:v>4</c:v>
                </c:pt>
                <c:pt idx="13169">
                  <c:v>2</c:v>
                </c:pt>
                <c:pt idx="13170">
                  <c:v>2.12</c:v>
                </c:pt>
                <c:pt idx="13171">
                  <c:v>4.25</c:v>
                </c:pt>
                <c:pt idx="13172">
                  <c:v>3.4</c:v>
                </c:pt>
                <c:pt idx="13173">
                  <c:v>4.25</c:v>
                </c:pt>
                <c:pt idx="13174">
                  <c:v>2.83</c:v>
                </c:pt>
                <c:pt idx="13175">
                  <c:v>2.83</c:v>
                </c:pt>
                <c:pt idx="13176">
                  <c:v>2.12</c:v>
                </c:pt>
                <c:pt idx="13177">
                  <c:v>0</c:v>
                </c:pt>
                <c:pt idx="13178">
                  <c:v>4.25</c:v>
                </c:pt>
                <c:pt idx="13179">
                  <c:v>2.57</c:v>
                </c:pt>
                <c:pt idx="13180">
                  <c:v>4.5</c:v>
                </c:pt>
                <c:pt idx="13181">
                  <c:v>6</c:v>
                </c:pt>
                <c:pt idx="13182">
                  <c:v>2.25</c:v>
                </c:pt>
                <c:pt idx="13183">
                  <c:v>3</c:v>
                </c:pt>
                <c:pt idx="13184">
                  <c:v>3.6</c:v>
                </c:pt>
                <c:pt idx="13185">
                  <c:v>3.6</c:v>
                </c:pt>
                <c:pt idx="13186">
                  <c:v>4.5</c:v>
                </c:pt>
                <c:pt idx="13187">
                  <c:v>2</c:v>
                </c:pt>
                <c:pt idx="13188">
                  <c:v>3.6</c:v>
                </c:pt>
                <c:pt idx="13189">
                  <c:v>2.71</c:v>
                </c:pt>
                <c:pt idx="13190">
                  <c:v>3.8</c:v>
                </c:pt>
                <c:pt idx="13191">
                  <c:v>3.8</c:v>
                </c:pt>
                <c:pt idx="13192">
                  <c:v>2.71</c:v>
                </c:pt>
                <c:pt idx="13193">
                  <c:v>6.33</c:v>
                </c:pt>
                <c:pt idx="13194">
                  <c:v>3.8</c:v>
                </c:pt>
                <c:pt idx="13195">
                  <c:v>4.75</c:v>
                </c:pt>
                <c:pt idx="13196">
                  <c:v>3.8</c:v>
                </c:pt>
                <c:pt idx="13197">
                  <c:v>1.58</c:v>
                </c:pt>
                <c:pt idx="13198">
                  <c:v>3.33</c:v>
                </c:pt>
                <c:pt idx="13199">
                  <c:v>2.86</c:v>
                </c:pt>
                <c:pt idx="13200">
                  <c:v>2.5</c:v>
                </c:pt>
                <c:pt idx="13201">
                  <c:v>2.33</c:v>
                </c:pt>
                <c:pt idx="13202">
                  <c:v>3.5</c:v>
                </c:pt>
                <c:pt idx="13203">
                  <c:v>2.62</c:v>
                </c:pt>
                <c:pt idx="13204">
                  <c:v>3.67</c:v>
                </c:pt>
                <c:pt idx="13205">
                  <c:v>4.4000000000000004</c:v>
                </c:pt>
                <c:pt idx="13206">
                  <c:v>2.75</c:v>
                </c:pt>
                <c:pt idx="13207">
                  <c:v>3.83</c:v>
                </c:pt>
                <c:pt idx="13208">
                  <c:v>3.29</c:v>
                </c:pt>
                <c:pt idx="13209">
                  <c:v>5.75</c:v>
                </c:pt>
                <c:pt idx="13210">
                  <c:v>5.75</c:v>
                </c:pt>
                <c:pt idx="13211">
                  <c:v>5.75</c:v>
                </c:pt>
                <c:pt idx="13212">
                  <c:v>4.5999999999999996</c:v>
                </c:pt>
                <c:pt idx="13213">
                  <c:v>4.8</c:v>
                </c:pt>
                <c:pt idx="13214">
                  <c:v>4</c:v>
                </c:pt>
                <c:pt idx="13215">
                  <c:v>8</c:v>
                </c:pt>
                <c:pt idx="13216">
                  <c:v>4</c:v>
                </c:pt>
                <c:pt idx="13217">
                  <c:v>4</c:v>
                </c:pt>
                <c:pt idx="13218">
                  <c:v>5</c:v>
                </c:pt>
                <c:pt idx="13219">
                  <c:v>3.12</c:v>
                </c:pt>
                <c:pt idx="13220">
                  <c:v>8.33</c:v>
                </c:pt>
                <c:pt idx="13221">
                  <c:v>4.17</c:v>
                </c:pt>
                <c:pt idx="13222">
                  <c:v>6.5</c:v>
                </c:pt>
                <c:pt idx="13223">
                  <c:v>4.33</c:v>
                </c:pt>
                <c:pt idx="13224">
                  <c:v>3.25</c:v>
                </c:pt>
                <c:pt idx="13225">
                  <c:v>2.4500000000000002</c:v>
                </c:pt>
                <c:pt idx="13226">
                  <c:v>3</c:v>
                </c:pt>
                <c:pt idx="13227">
                  <c:v>5.4</c:v>
                </c:pt>
                <c:pt idx="13228">
                  <c:v>3.86</c:v>
                </c:pt>
                <c:pt idx="13229">
                  <c:v>4.5</c:v>
                </c:pt>
                <c:pt idx="13230">
                  <c:v>6.75</c:v>
                </c:pt>
                <c:pt idx="13231">
                  <c:v>6.75</c:v>
                </c:pt>
                <c:pt idx="13232">
                  <c:v>4.5</c:v>
                </c:pt>
                <c:pt idx="13233">
                  <c:v>6.75</c:v>
                </c:pt>
                <c:pt idx="13234">
                  <c:v>4</c:v>
                </c:pt>
                <c:pt idx="13235">
                  <c:v>5.6</c:v>
                </c:pt>
                <c:pt idx="13236">
                  <c:v>3.11</c:v>
                </c:pt>
                <c:pt idx="13237">
                  <c:v>4.67</c:v>
                </c:pt>
                <c:pt idx="13238">
                  <c:v>4.83</c:v>
                </c:pt>
                <c:pt idx="13239">
                  <c:v>7.25</c:v>
                </c:pt>
                <c:pt idx="13240">
                  <c:v>5.8</c:v>
                </c:pt>
                <c:pt idx="13241">
                  <c:v>6</c:v>
                </c:pt>
                <c:pt idx="13242">
                  <c:v>5.17</c:v>
                </c:pt>
                <c:pt idx="13243">
                  <c:v>10.33</c:v>
                </c:pt>
                <c:pt idx="13244">
                  <c:v>8</c:v>
                </c:pt>
                <c:pt idx="13245">
                  <c:v>8</c:v>
                </c:pt>
                <c:pt idx="13246">
                  <c:v>6.4</c:v>
                </c:pt>
                <c:pt idx="13247">
                  <c:v>6.6</c:v>
                </c:pt>
                <c:pt idx="13248">
                  <c:v>4.8600000000000003</c:v>
                </c:pt>
                <c:pt idx="13249">
                  <c:v>7.6</c:v>
                </c:pt>
                <c:pt idx="13250">
                  <c:v>13</c:v>
                </c:pt>
                <c:pt idx="13251">
                  <c:v>1.5</c:v>
                </c:pt>
                <c:pt idx="13252">
                  <c:v>0.67</c:v>
                </c:pt>
                <c:pt idx="13253">
                  <c:v>2.33</c:v>
                </c:pt>
                <c:pt idx="13254">
                  <c:v>1.5</c:v>
                </c:pt>
                <c:pt idx="13255">
                  <c:v>1.5</c:v>
                </c:pt>
                <c:pt idx="13256">
                  <c:v>2.5</c:v>
                </c:pt>
                <c:pt idx="13257">
                  <c:v>2.5</c:v>
                </c:pt>
                <c:pt idx="13258">
                  <c:v>2</c:v>
                </c:pt>
                <c:pt idx="13259">
                  <c:v>1.67</c:v>
                </c:pt>
                <c:pt idx="13260">
                  <c:v>1.57</c:v>
                </c:pt>
                <c:pt idx="13261">
                  <c:v>1.5</c:v>
                </c:pt>
                <c:pt idx="13262">
                  <c:v>2.6</c:v>
                </c:pt>
                <c:pt idx="13263">
                  <c:v>1.86</c:v>
                </c:pt>
                <c:pt idx="13264">
                  <c:v>3.25</c:v>
                </c:pt>
                <c:pt idx="13265">
                  <c:v>2.8</c:v>
                </c:pt>
                <c:pt idx="13266">
                  <c:v>3.5</c:v>
                </c:pt>
                <c:pt idx="13267">
                  <c:v>2.33</c:v>
                </c:pt>
                <c:pt idx="13268">
                  <c:v>2.8</c:v>
                </c:pt>
                <c:pt idx="13269">
                  <c:v>2</c:v>
                </c:pt>
                <c:pt idx="13270">
                  <c:v>2.33</c:v>
                </c:pt>
                <c:pt idx="13271">
                  <c:v>7</c:v>
                </c:pt>
                <c:pt idx="13272">
                  <c:v>2</c:v>
                </c:pt>
                <c:pt idx="13273">
                  <c:v>1.17</c:v>
                </c:pt>
                <c:pt idx="13274">
                  <c:v>0</c:v>
                </c:pt>
                <c:pt idx="13275">
                  <c:v>1.5</c:v>
                </c:pt>
                <c:pt idx="13276">
                  <c:v>5</c:v>
                </c:pt>
                <c:pt idx="13277">
                  <c:v>2.5</c:v>
                </c:pt>
                <c:pt idx="13278">
                  <c:v>1.88</c:v>
                </c:pt>
                <c:pt idx="13279">
                  <c:v>3.75</c:v>
                </c:pt>
                <c:pt idx="13280">
                  <c:v>2</c:v>
                </c:pt>
                <c:pt idx="13281">
                  <c:v>2.29</c:v>
                </c:pt>
                <c:pt idx="13282">
                  <c:v>2.67</c:v>
                </c:pt>
                <c:pt idx="13283">
                  <c:v>0.84</c:v>
                </c:pt>
                <c:pt idx="13284">
                  <c:v>1.6</c:v>
                </c:pt>
                <c:pt idx="13285">
                  <c:v>3.4</c:v>
                </c:pt>
                <c:pt idx="13286">
                  <c:v>2.83</c:v>
                </c:pt>
                <c:pt idx="13287">
                  <c:v>3.4</c:v>
                </c:pt>
                <c:pt idx="13288">
                  <c:v>3.4</c:v>
                </c:pt>
                <c:pt idx="13289">
                  <c:v>1.55</c:v>
                </c:pt>
                <c:pt idx="13290">
                  <c:v>2.4300000000000002</c:v>
                </c:pt>
                <c:pt idx="13291">
                  <c:v>2.83</c:v>
                </c:pt>
                <c:pt idx="13292">
                  <c:v>4.25</c:v>
                </c:pt>
                <c:pt idx="13293">
                  <c:v>2.12</c:v>
                </c:pt>
                <c:pt idx="13294">
                  <c:v>2.57</c:v>
                </c:pt>
                <c:pt idx="13295">
                  <c:v>3</c:v>
                </c:pt>
                <c:pt idx="13296">
                  <c:v>1.5</c:v>
                </c:pt>
                <c:pt idx="13297">
                  <c:v>3</c:v>
                </c:pt>
                <c:pt idx="13298">
                  <c:v>2.25</c:v>
                </c:pt>
                <c:pt idx="13299">
                  <c:v>2.25</c:v>
                </c:pt>
                <c:pt idx="13300">
                  <c:v>3</c:v>
                </c:pt>
                <c:pt idx="13301">
                  <c:v>3.17</c:v>
                </c:pt>
                <c:pt idx="13302">
                  <c:v>3.8</c:v>
                </c:pt>
                <c:pt idx="13303">
                  <c:v>3.17</c:v>
                </c:pt>
                <c:pt idx="13304">
                  <c:v>2.11</c:v>
                </c:pt>
                <c:pt idx="13305">
                  <c:v>4.75</c:v>
                </c:pt>
                <c:pt idx="13306">
                  <c:v>3.17</c:v>
                </c:pt>
                <c:pt idx="13307">
                  <c:v>1.9</c:v>
                </c:pt>
                <c:pt idx="13308">
                  <c:v>4.75</c:v>
                </c:pt>
                <c:pt idx="13309">
                  <c:v>3.8</c:v>
                </c:pt>
                <c:pt idx="13310">
                  <c:v>1.1200000000000001</c:v>
                </c:pt>
                <c:pt idx="13311">
                  <c:v>2.2200000000000002</c:v>
                </c:pt>
                <c:pt idx="13312">
                  <c:v>4</c:v>
                </c:pt>
                <c:pt idx="13313">
                  <c:v>2.86</c:v>
                </c:pt>
                <c:pt idx="13314">
                  <c:v>5</c:v>
                </c:pt>
                <c:pt idx="13315">
                  <c:v>3.33</c:v>
                </c:pt>
                <c:pt idx="13316">
                  <c:v>3.33</c:v>
                </c:pt>
                <c:pt idx="13317">
                  <c:v>4</c:v>
                </c:pt>
                <c:pt idx="13318">
                  <c:v>3.33</c:v>
                </c:pt>
                <c:pt idx="13319">
                  <c:v>5</c:v>
                </c:pt>
                <c:pt idx="13320">
                  <c:v>2.5</c:v>
                </c:pt>
                <c:pt idx="13321">
                  <c:v>2.86</c:v>
                </c:pt>
                <c:pt idx="13322">
                  <c:v>2.62</c:v>
                </c:pt>
                <c:pt idx="13323">
                  <c:v>4.2</c:v>
                </c:pt>
                <c:pt idx="13324">
                  <c:v>2.1</c:v>
                </c:pt>
                <c:pt idx="13325">
                  <c:v>2.75</c:v>
                </c:pt>
                <c:pt idx="13326">
                  <c:v>3.14</c:v>
                </c:pt>
                <c:pt idx="13327">
                  <c:v>4.4000000000000004</c:v>
                </c:pt>
                <c:pt idx="13328">
                  <c:v>2.75</c:v>
                </c:pt>
                <c:pt idx="13329">
                  <c:v>3.14</c:v>
                </c:pt>
                <c:pt idx="13330">
                  <c:v>7.33</c:v>
                </c:pt>
                <c:pt idx="13331">
                  <c:v>4.4000000000000004</c:v>
                </c:pt>
                <c:pt idx="13332">
                  <c:v>4.4000000000000004</c:v>
                </c:pt>
                <c:pt idx="13333">
                  <c:v>4.4000000000000004</c:v>
                </c:pt>
                <c:pt idx="13334">
                  <c:v>5.5</c:v>
                </c:pt>
                <c:pt idx="13335">
                  <c:v>4.4000000000000004</c:v>
                </c:pt>
                <c:pt idx="13336">
                  <c:v>4.4000000000000004</c:v>
                </c:pt>
                <c:pt idx="13337">
                  <c:v>3.29</c:v>
                </c:pt>
                <c:pt idx="13338">
                  <c:v>3.29</c:v>
                </c:pt>
                <c:pt idx="13339">
                  <c:v>4.5999999999999996</c:v>
                </c:pt>
                <c:pt idx="13340">
                  <c:v>3.29</c:v>
                </c:pt>
                <c:pt idx="13341">
                  <c:v>4.5999999999999996</c:v>
                </c:pt>
                <c:pt idx="13342">
                  <c:v>4.5999999999999996</c:v>
                </c:pt>
                <c:pt idx="13343">
                  <c:v>4.5999999999999996</c:v>
                </c:pt>
                <c:pt idx="13344">
                  <c:v>4</c:v>
                </c:pt>
                <c:pt idx="13345">
                  <c:v>8</c:v>
                </c:pt>
                <c:pt idx="13346">
                  <c:v>4</c:v>
                </c:pt>
                <c:pt idx="13347">
                  <c:v>4.8</c:v>
                </c:pt>
                <c:pt idx="13348">
                  <c:v>4.8</c:v>
                </c:pt>
                <c:pt idx="13349">
                  <c:v>4.8</c:v>
                </c:pt>
                <c:pt idx="13350">
                  <c:v>6</c:v>
                </c:pt>
                <c:pt idx="13351">
                  <c:v>4.17</c:v>
                </c:pt>
                <c:pt idx="13352">
                  <c:v>4.17</c:v>
                </c:pt>
                <c:pt idx="13353">
                  <c:v>5</c:v>
                </c:pt>
                <c:pt idx="13354">
                  <c:v>4.17</c:v>
                </c:pt>
                <c:pt idx="13355">
                  <c:v>6.25</c:v>
                </c:pt>
                <c:pt idx="13356">
                  <c:v>5</c:v>
                </c:pt>
                <c:pt idx="13357">
                  <c:v>6.25</c:v>
                </c:pt>
                <c:pt idx="13358">
                  <c:v>2.08</c:v>
                </c:pt>
                <c:pt idx="13359">
                  <c:v>6.25</c:v>
                </c:pt>
                <c:pt idx="13360">
                  <c:v>3.71</c:v>
                </c:pt>
                <c:pt idx="13361">
                  <c:v>5.2</c:v>
                </c:pt>
                <c:pt idx="13362">
                  <c:v>6.5</c:v>
                </c:pt>
                <c:pt idx="13363">
                  <c:v>3.38</c:v>
                </c:pt>
                <c:pt idx="13364">
                  <c:v>4.5</c:v>
                </c:pt>
                <c:pt idx="13365">
                  <c:v>5.4</c:v>
                </c:pt>
                <c:pt idx="13366">
                  <c:v>5.4</c:v>
                </c:pt>
                <c:pt idx="13367">
                  <c:v>2.7</c:v>
                </c:pt>
                <c:pt idx="13368">
                  <c:v>4</c:v>
                </c:pt>
                <c:pt idx="13369">
                  <c:v>3.11</c:v>
                </c:pt>
                <c:pt idx="13370">
                  <c:v>2.8</c:v>
                </c:pt>
                <c:pt idx="13371">
                  <c:v>7.25</c:v>
                </c:pt>
                <c:pt idx="13372">
                  <c:v>5</c:v>
                </c:pt>
                <c:pt idx="13373">
                  <c:v>3.75</c:v>
                </c:pt>
                <c:pt idx="13374">
                  <c:v>3.75</c:v>
                </c:pt>
                <c:pt idx="13375">
                  <c:v>3.75</c:v>
                </c:pt>
                <c:pt idx="13376">
                  <c:v>6.2</c:v>
                </c:pt>
                <c:pt idx="13377">
                  <c:v>4.43</c:v>
                </c:pt>
                <c:pt idx="13378">
                  <c:v>6.2</c:v>
                </c:pt>
                <c:pt idx="13379">
                  <c:v>5.17</c:v>
                </c:pt>
                <c:pt idx="13380">
                  <c:v>4.43</c:v>
                </c:pt>
                <c:pt idx="13381">
                  <c:v>6.2</c:v>
                </c:pt>
                <c:pt idx="13382">
                  <c:v>3.88</c:v>
                </c:pt>
                <c:pt idx="13383">
                  <c:v>6.4</c:v>
                </c:pt>
                <c:pt idx="13384">
                  <c:v>8.75</c:v>
                </c:pt>
                <c:pt idx="13385">
                  <c:v>9.25</c:v>
                </c:pt>
                <c:pt idx="13386">
                  <c:v>10</c:v>
                </c:pt>
                <c:pt idx="13387">
                  <c:v>3.14</c:v>
                </c:pt>
                <c:pt idx="13388">
                  <c:v>6.5</c:v>
                </c:pt>
                <c:pt idx="13389">
                  <c:v>1.1399999999999999</c:v>
                </c:pt>
                <c:pt idx="13390">
                  <c:v>1.25</c:v>
                </c:pt>
                <c:pt idx="13391">
                  <c:v>2</c:v>
                </c:pt>
                <c:pt idx="13392">
                  <c:v>1.67</c:v>
                </c:pt>
                <c:pt idx="13393">
                  <c:v>0</c:v>
                </c:pt>
                <c:pt idx="13394">
                  <c:v>1.83</c:v>
                </c:pt>
                <c:pt idx="13395">
                  <c:v>1.57</c:v>
                </c:pt>
                <c:pt idx="13396">
                  <c:v>3.25</c:v>
                </c:pt>
                <c:pt idx="13397">
                  <c:v>2.6</c:v>
                </c:pt>
                <c:pt idx="13398">
                  <c:v>7</c:v>
                </c:pt>
                <c:pt idx="13399">
                  <c:v>2.33</c:v>
                </c:pt>
                <c:pt idx="13400">
                  <c:v>3.5</c:v>
                </c:pt>
                <c:pt idx="13401">
                  <c:v>2.14</c:v>
                </c:pt>
                <c:pt idx="13402">
                  <c:v>2.5</c:v>
                </c:pt>
                <c:pt idx="13403">
                  <c:v>2.5</c:v>
                </c:pt>
                <c:pt idx="13404">
                  <c:v>2.5</c:v>
                </c:pt>
                <c:pt idx="13405">
                  <c:v>2.5</c:v>
                </c:pt>
                <c:pt idx="13406">
                  <c:v>3.75</c:v>
                </c:pt>
                <c:pt idx="13407">
                  <c:v>1.88</c:v>
                </c:pt>
                <c:pt idx="13408">
                  <c:v>1.36</c:v>
                </c:pt>
                <c:pt idx="13409">
                  <c:v>2.67</c:v>
                </c:pt>
                <c:pt idx="13410">
                  <c:v>3.2</c:v>
                </c:pt>
                <c:pt idx="13411">
                  <c:v>3.2</c:v>
                </c:pt>
                <c:pt idx="13412">
                  <c:v>2.67</c:v>
                </c:pt>
                <c:pt idx="13413">
                  <c:v>3.2</c:v>
                </c:pt>
                <c:pt idx="13414">
                  <c:v>2.67</c:v>
                </c:pt>
                <c:pt idx="13415">
                  <c:v>4</c:v>
                </c:pt>
                <c:pt idx="13416">
                  <c:v>4.25</c:v>
                </c:pt>
                <c:pt idx="13417">
                  <c:v>2.4300000000000002</c:v>
                </c:pt>
                <c:pt idx="13418">
                  <c:v>2.4300000000000002</c:v>
                </c:pt>
                <c:pt idx="13419">
                  <c:v>5.67</c:v>
                </c:pt>
                <c:pt idx="13420">
                  <c:v>3.6</c:v>
                </c:pt>
                <c:pt idx="13421">
                  <c:v>2.57</c:v>
                </c:pt>
                <c:pt idx="13422">
                  <c:v>3.6</c:v>
                </c:pt>
                <c:pt idx="13423">
                  <c:v>3</c:v>
                </c:pt>
                <c:pt idx="13424">
                  <c:v>4.5</c:v>
                </c:pt>
                <c:pt idx="13425">
                  <c:v>3.6</c:v>
                </c:pt>
                <c:pt idx="13426">
                  <c:v>2.57</c:v>
                </c:pt>
                <c:pt idx="13427">
                  <c:v>2.57</c:v>
                </c:pt>
                <c:pt idx="13428">
                  <c:v>3.6</c:v>
                </c:pt>
                <c:pt idx="13429">
                  <c:v>3.8</c:v>
                </c:pt>
                <c:pt idx="13430">
                  <c:v>3.17</c:v>
                </c:pt>
                <c:pt idx="13431">
                  <c:v>3.17</c:v>
                </c:pt>
                <c:pt idx="13432">
                  <c:v>3.8</c:v>
                </c:pt>
                <c:pt idx="13433">
                  <c:v>4.75</c:v>
                </c:pt>
                <c:pt idx="13434">
                  <c:v>2.38</c:v>
                </c:pt>
                <c:pt idx="13435">
                  <c:v>3.17</c:v>
                </c:pt>
                <c:pt idx="13436">
                  <c:v>3.17</c:v>
                </c:pt>
                <c:pt idx="13437">
                  <c:v>3.33</c:v>
                </c:pt>
                <c:pt idx="13438">
                  <c:v>2.5</c:v>
                </c:pt>
                <c:pt idx="13439">
                  <c:v>4</c:v>
                </c:pt>
                <c:pt idx="13440">
                  <c:v>5</c:v>
                </c:pt>
                <c:pt idx="13441">
                  <c:v>2.86</c:v>
                </c:pt>
                <c:pt idx="13442">
                  <c:v>4</c:v>
                </c:pt>
                <c:pt idx="13443">
                  <c:v>2.2200000000000002</c:v>
                </c:pt>
                <c:pt idx="13444">
                  <c:v>2.86</c:v>
                </c:pt>
                <c:pt idx="13445">
                  <c:v>2.62</c:v>
                </c:pt>
                <c:pt idx="13446">
                  <c:v>3.5</c:v>
                </c:pt>
                <c:pt idx="13447">
                  <c:v>3.5</c:v>
                </c:pt>
                <c:pt idx="13448">
                  <c:v>3.5</c:v>
                </c:pt>
                <c:pt idx="13449">
                  <c:v>4.2</c:v>
                </c:pt>
                <c:pt idx="13450">
                  <c:v>5.25</c:v>
                </c:pt>
                <c:pt idx="13451">
                  <c:v>3.14</c:v>
                </c:pt>
                <c:pt idx="13452">
                  <c:v>2.44</c:v>
                </c:pt>
                <c:pt idx="13453">
                  <c:v>4.4000000000000004</c:v>
                </c:pt>
                <c:pt idx="13454">
                  <c:v>2</c:v>
                </c:pt>
                <c:pt idx="13455">
                  <c:v>3.29</c:v>
                </c:pt>
                <c:pt idx="13456">
                  <c:v>2.2999999999999998</c:v>
                </c:pt>
                <c:pt idx="13457">
                  <c:v>4.5999999999999996</c:v>
                </c:pt>
                <c:pt idx="13458">
                  <c:v>3.83</c:v>
                </c:pt>
                <c:pt idx="13459">
                  <c:v>3.29</c:v>
                </c:pt>
                <c:pt idx="13460">
                  <c:v>7.67</c:v>
                </c:pt>
                <c:pt idx="13461">
                  <c:v>2.67</c:v>
                </c:pt>
                <c:pt idx="13462">
                  <c:v>3.43</c:v>
                </c:pt>
                <c:pt idx="13463">
                  <c:v>4</c:v>
                </c:pt>
                <c:pt idx="13464">
                  <c:v>3.12</c:v>
                </c:pt>
                <c:pt idx="13465">
                  <c:v>4.17</c:v>
                </c:pt>
                <c:pt idx="13466">
                  <c:v>3.12</c:v>
                </c:pt>
                <c:pt idx="13467">
                  <c:v>4.17</c:v>
                </c:pt>
                <c:pt idx="13468">
                  <c:v>3.12</c:v>
                </c:pt>
                <c:pt idx="13469">
                  <c:v>2.78</c:v>
                </c:pt>
                <c:pt idx="13470">
                  <c:v>0.31</c:v>
                </c:pt>
                <c:pt idx="13471">
                  <c:v>2.17</c:v>
                </c:pt>
                <c:pt idx="13472">
                  <c:v>4.33</c:v>
                </c:pt>
                <c:pt idx="13473">
                  <c:v>3.25</c:v>
                </c:pt>
                <c:pt idx="13474">
                  <c:v>2.57</c:v>
                </c:pt>
                <c:pt idx="13475">
                  <c:v>3.71</c:v>
                </c:pt>
                <c:pt idx="13476">
                  <c:v>3.86</c:v>
                </c:pt>
                <c:pt idx="13477">
                  <c:v>5.4</c:v>
                </c:pt>
                <c:pt idx="13478">
                  <c:v>4.5</c:v>
                </c:pt>
                <c:pt idx="13479">
                  <c:v>3.38</c:v>
                </c:pt>
                <c:pt idx="13480">
                  <c:v>5.4</c:v>
                </c:pt>
                <c:pt idx="13481">
                  <c:v>3.86</c:v>
                </c:pt>
                <c:pt idx="13482">
                  <c:v>3.38</c:v>
                </c:pt>
                <c:pt idx="13483">
                  <c:v>4.5</c:v>
                </c:pt>
                <c:pt idx="13484">
                  <c:v>4.5</c:v>
                </c:pt>
                <c:pt idx="13485">
                  <c:v>1.8</c:v>
                </c:pt>
                <c:pt idx="13486">
                  <c:v>2.5499999999999998</c:v>
                </c:pt>
                <c:pt idx="13487">
                  <c:v>7</c:v>
                </c:pt>
                <c:pt idx="13488">
                  <c:v>4.67</c:v>
                </c:pt>
                <c:pt idx="13489">
                  <c:v>7.25</c:v>
                </c:pt>
                <c:pt idx="13490">
                  <c:v>5.8</c:v>
                </c:pt>
                <c:pt idx="13491">
                  <c:v>3.22</c:v>
                </c:pt>
                <c:pt idx="13492">
                  <c:v>4.83</c:v>
                </c:pt>
                <c:pt idx="13493">
                  <c:v>5</c:v>
                </c:pt>
                <c:pt idx="13494">
                  <c:v>5</c:v>
                </c:pt>
                <c:pt idx="13495">
                  <c:v>4.29</c:v>
                </c:pt>
                <c:pt idx="13496">
                  <c:v>3.75</c:v>
                </c:pt>
                <c:pt idx="13497">
                  <c:v>7.5</c:v>
                </c:pt>
                <c:pt idx="13498">
                  <c:v>4.29</c:v>
                </c:pt>
                <c:pt idx="13499">
                  <c:v>3.88</c:v>
                </c:pt>
                <c:pt idx="13500">
                  <c:v>6.2</c:v>
                </c:pt>
                <c:pt idx="13501">
                  <c:v>3.88</c:v>
                </c:pt>
                <c:pt idx="13502">
                  <c:v>5.33</c:v>
                </c:pt>
                <c:pt idx="13503">
                  <c:v>4</c:v>
                </c:pt>
                <c:pt idx="13504">
                  <c:v>5.33</c:v>
                </c:pt>
                <c:pt idx="13505">
                  <c:v>4.12</c:v>
                </c:pt>
                <c:pt idx="13506">
                  <c:v>4.8600000000000003</c:v>
                </c:pt>
                <c:pt idx="13507">
                  <c:v>8.75</c:v>
                </c:pt>
                <c:pt idx="13508">
                  <c:v>7</c:v>
                </c:pt>
                <c:pt idx="13509">
                  <c:v>4.5</c:v>
                </c:pt>
                <c:pt idx="13510">
                  <c:v>4.5599999999999996</c:v>
                </c:pt>
                <c:pt idx="13511">
                  <c:v>7</c:v>
                </c:pt>
                <c:pt idx="13512">
                  <c:v>1</c:v>
                </c:pt>
                <c:pt idx="13513">
                  <c:v>0.57999999999999996</c:v>
                </c:pt>
                <c:pt idx="13514">
                  <c:v>2</c:v>
                </c:pt>
                <c:pt idx="13515">
                  <c:v>1.6</c:v>
                </c:pt>
                <c:pt idx="13516">
                  <c:v>1.29</c:v>
                </c:pt>
                <c:pt idx="13517">
                  <c:v>2.2000000000000002</c:v>
                </c:pt>
                <c:pt idx="13518">
                  <c:v>2.2000000000000002</c:v>
                </c:pt>
                <c:pt idx="13519">
                  <c:v>2.75</c:v>
                </c:pt>
                <c:pt idx="13520">
                  <c:v>2</c:v>
                </c:pt>
                <c:pt idx="13521">
                  <c:v>1.5</c:v>
                </c:pt>
                <c:pt idx="13522">
                  <c:v>3.25</c:v>
                </c:pt>
                <c:pt idx="13523">
                  <c:v>1.18</c:v>
                </c:pt>
                <c:pt idx="13524">
                  <c:v>2.17</c:v>
                </c:pt>
                <c:pt idx="13525">
                  <c:v>1.75</c:v>
                </c:pt>
                <c:pt idx="13526">
                  <c:v>4.67</c:v>
                </c:pt>
                <c:pt idx="13527">
                  <c:v>2</c:v>
                </c:pt>
                <c:pt idx="13528">
                  <c:v>1.4</c:v>
                </c:pt>
                <c:pt idx="13529">
                  <c:v>2.5</c:v>
                </c:pt>
                <c:pt idx="13530">
                  <c:v>3</c:v>
                </c:pt>
                <c:pt idx="13531">
                  <c:v>1.88</c:v>
                </c:pt>
                <c:pt idx="13532">
                  <c:v>2.14</c:v>
                </c:pt>
                <c:pt idx="13533">
                  <c:v>1.5</c:v>
                </c:pt>
                <c:pt idx="13534">
                  <c:v>3.75</c:v>
                </c:pt>
                <c:pt idx="13535">
                  <c:v>1.5</c:v>
                </c:pt>
                <c:pt idx="13536">
                  <c:v>1.78</c:v>
                </c:pt>
                <c:pt idx="13537">
                  <c:v>1.78</c:v>
                </c:pt>
                <c:pt idx="13538">
                  <c:v>2</c:v>
                </c:pt>
                <c:pt idx="13539">
                  <c:v>1.6</c:v>
                </c:pt>
                <c:pt idx="13540">
                  <c:v>3.2</c:v>
                </c:pt>
                <c:pt idx="13541">
                  <c:v>1.6</c:v>
                </c:pt>
                <c:pt idx="13542">
                  <c:v>2</c:v>
                </c:pt>
                <c:pt idx="13543">
                  <c:v>2.17</c:v>
                </c:pt>
                <c:pt idx="13544">
                  <c:v>3.4</c:v>
                </c:pt>
                <c:pt idx="13545">
                  <c:v>3.4</c:v>
                </c:pt>
                <c:pt idx="13546">
                  <c:v>2.83</c:v>
                </c:pt>
                <c:pt idx="13547">
                  <c:v>2.83</c:v>
                </c:pt>
                <c:pt idx="13548">
                  <c:v>3.4</c:v>
                </c:pt>
                <c:pt idx="13549">
                  <c:v>4.25</c:v>
                </c:pt>
                <c:pt idx="13550">
                  <c:v>2.83</c:v>
                </c:pt>
                <c:pt idx="13551">
                  <c:v>2.12</c:v>
                </c:pt>
                <c:pt idx="13552">
                  <c:v>2.4300000000000002</c:v>
                </c:pt>
                <c:pt idx="13553">
                  <c:v>2.12</c:v>
                </c:pt>
                <c:pt idx="13554">
                  <c:v>3</c:v>
                </c:pt>
                <c:pt idx="13555">
                  <c:v>3.6</c:v>
                </c:pt>
                <c:pt idx="13556">
                  <c:v>2.25</c:v>
                </c:pt>
                <c:pt idx="13557">
                  <c:v>3</c:v>
                </c:pt>
                <c:pt idx="13558">
                  <c:v>3.6</c:v>
                </c:pt>
                <c:pt idx="13559">
                  <c:v>2.25</c:v>
                </c:pt>
                <c:pt idx="13560">
                  <c:v>2.25</c:v>
                </c:pt>
                <c:pt idx="13561">
                  <c:v>3.6</c:v>
                </c:pt>
                <c:pt idx="13562">
                  <c:v>2.57</c:v>
                </c:pt>
                <c:pt idx="13563">
                  <c:v>3.6</c:v>
                </c:pt>
                <c:pt idx="13564">
                  <c:v>2.38</c:v>
                </c:pt>
                <c:pt idx="13565">
                  <c:v>4.75</c:v>
                </c:pt>
                <c:pt idx="13566">
                  <c:v>2.38</c:v>
                </c:pt>
                <c:pt idx="13567">
                  <c:v>2.38</c:v>
                </c:pt>
                <c:pt idx="13568">
                  <c:v>2.71</c:v>
                </c:pt>
                <c:pt idx="13569">
                  <c:v>2.38</c:v>
                </c:pt>
                <c:pt idx="13570">
                  <c:v>1.46</c:v>
                </c:pt>
                <c:pt idx="13571">
                  <c:v>4</c:v>
                </c:pt>
                <c:pt idx="13572">
                  <c:v>5</c:v>
                </c:pt>
                <c:pt idx="13573">
                  <c:v>2.2200000000000002</c:v>
                </c:pt>
                <c:pt idx="13574">
                  <c:v>5</c:v>
                </c:pt>
                <c:pt idx="13575">
                  <c:v>4</c:v>
                </c:pt>
                <c:pt idx="13576">
                  <c:v>3.5</c:v>
                </c:pt>
                <c:pt idx="13577">
                  <c:v>2.62</c:v>
                </c:pt>
                <c:pt idx="13578">
                  <c:v>3.5</c:v>
                </c:pt>
                <c:pt idx="13579">
                  <c:v>4.2</c:v>
                </c:pt>
                <c:pt idx="13580">
                  <c:v>4.2</c:v>
                </c:pt>
                <c:pt idx="13581">
                  <c:v>4.2</c:v>
                </c:pt>
                <c:pt idx="13582">
                  <c:v>2.75</c:v>
                </c:pt>
                <c:pt idx="13583">
                  <c:v>3.67</c:v>
                </c:pt>
                <c:pt idx="13584">
                  <c:v>2.44</c:v>
                </c:pt>
                <c:pt idx="13585">
                  <c:v>3.67</c:v>
                </c:pt>
                <c:pt idx="13586">
                  <c:v>3.67</c:v>
                </c:pt>
                <c:pt idx="13587">
                  <c:v>3.67</c:v>
                </c:pt>
                <c:pt idx="13588">
                  <c:v>3.67</c:v>
                </c:pt>
                <c:pt idx="13589">
                  <c:v>4.4000000000000004</c:v>
                </c:pt>
                <c:pt idx="13590">
                  <c:v>4.4000000000000004</c:v>
                </c:pt>
                <c:pt idx="13591">
                  <c:v>3.14</c:v>
                </c:pt>
                <c:pt idx="13592">
                  <c:v>3.29</c:v>
                </c:pt>
                <c:pt idx="13593">
                  <c:v>3.83</c:v>
                </c:pt>
                <c:pt idx="13594">
                  <c:v>4.5999999999999996</c:v>
                </c:pt>
                <c:pt idx="13595">
                  <c:v>2.09</c:v>
                </c:pt>
                <c:pt idx="13596">
                  <c:v>1.92</c:v>
                </c:pt>
                <c:pt idx="13597">
                  <c:v>2.09</c:v>
                </c:pt>
                <c:pt idx="13598">
                  <c:v>2.67</c:v>
                </c:pt>
                <c:pt idx="13599">
                  <c:v>3</c:v>
                </c:pt>
                <c:pt idx="13600">
                  <c:v>3.43</c:v>
                </c:pt>
                <c:pt idx="13601">
                  <c:v>3.43</c:v>
                </c:pt>
                <c:pt idx="13602">
                  <c:v>3.43</c:v>
                </c:pt>
                <c:pt idx="13603">
                  <c:v>4</c:v>
                </c:pt>
                <c:pt idx="13604">
                  <c:v>3.43</c:v>
                </c:pt>
                <c:pt idx="13605">
                  <c:v>2.78</c:v>
                </c:pt>
                <c:pt idx="13606">
                  <c:v>3.57</c:v>
                </c:pt>
                <c:pt idx="13607">
                  <c:v>3.57</c:v>
                </c:pt>
                <c:pt idx="13608">
                  <c:v>3.57</c:v>
                </c:pt>
                <c:pt idx="13609">
                  <c:v>3.57</c:v>
                </c:pt>
                <c:pt idx="13610">
                  <c:v>5.2</c:v>
                </c:pt>
                <c:pt idx="13611">
                  <c:v>4.33</c:v>
                </c:pt>
                <c:pt idx="13612">
                  <c:v>5.2</c:v>
                </c:pt>
                <c:pt idx="13613">
                  <c:v>3.86</c:v>
                </c:pt>
                <c:pt idx="13614">
                  <c:v>4.5</c:v>
                </c:pt>
                <c:pt idx="13615">
                  <c:v>3.38</c:v>
                </c:pt>
                <c:pt idx="13616">
                  <c:v>3.86</c:v>
                </c:pt>
                <c:pt idx="13617">
                  <c:v>3.86</c:v>
                </c:pt>
                <c:pt idx="13618">
                  <c:v>4.5</c:v>
                </c:pt>
                <c:pt idx="13619">
                  <c:v>4</c:v>
                </c:pt>
                <c:pt idx="13620">
                  <c:v>3.5</c:v>
                </c:pt>
                <c:pt idx="13621">
                  <c:v>9.33</c:v>
                </c:pt>
                <c:pt idx="13622">
                  <c:v>3.5</c:v>
                </c:pt>
                <c:pt idx="13623">
                  <c:v>7</c:v>
                </c:pt>
                <c:pt idx="13624">
                  <c:v>4</c:v>
                </c:pt>
                <c:pt idx="13625">
                  <c:v>2.9</c:v>
                </c:pt>
                <c:pt idx="13626">
                  <c:v>2.64</c:v>
                </c:pt>
                <c:pt idx="13627">
                  <c:v>7.25</c:v>
                </c:pt>
                <c:pt idx="13628">
                  <c:v>4.83</c:v>
                </c:pt>
                <c:pt idx="13629">
                  <c:v>5.8</c:v>
                </c:pt>
                <c:pt idx="13630">
                  <c:v>3</c:v>
                </c:pt>
                <c:pt idx="13631">
                  <c:v>7.5</c:v>
                </c:pt>
                <c:pt idx="13632">
                  <c:v>7.75</c:v>
                </c:pt>
                <c:pt idx="13633">
                  <c:v>2.38</c:v>
                </c:pt>
                <c:pt idx="13634">
                  <c:v>4</c:v>
                </c:pt>
                <c:pt idx="13635">
                  <c:v>5.33</c:v>
                </c:pt>
                <c:pt idx="13636">
                  <c:v>6.4</c:v>
                </c:pt>
                <c:pt idx="13637">
                  <c:v>2.29</c:v>
                </c:pt>
                <c:pt idx="13638">
                  <c:v>4.57</c:v>
                </c:pt>
                <c:pt idx="13639">
                  <c:v>3.2</c:v>
                </c:pt>
                <c:pt idx="13640">
                  <c:v>4.25</c:v>
                </c:pt>
                <c:pt idx="13641">
                  <c:v>5.67</c:v>
                </c:pt>
                <c:pt idx="13642">
                  <c:v>5</c:v>
                </c:pt>
                <c:pt idx="13643">
                  <c:v>8.75</c:v>
                </c:pt>
                <c:pt idx="13644">
                  <c:v>5</c:v>
                </c:pt>
                <c:pt idx="13645">
                  <c:v>4.38</c:v>
                </c:pt>
                <c:pt idx="13646">
                  <c:v>6.33</c:v>
                </c:pt>
                <c:pt idx="13647">
                  <c:v>4.75</c:v>
                </c:pt>
                <c:pt idx="13648">
                  <c:v>4.75</c:v>
                </c:pt>
                <c:pt idx="13649">
                  <c:v>6.67</c:v>
                </c:pt>
                <c:pt idx="13650">
                  <c:v>6.71</c:v>
                </c:pt>
                <c:pt idx="13651">
                  <c:v>1.33</c:v>
                </c:pt>
                <c:pt idx="13652">
                  <c:v>1.1100000000000001</c:v>
                </c:pt>
                <c:pt idx="13653">
                  <c:v>1.83</c:v>
                </c:pt>
                <c:pt idx="13654">
                  <c:v>1.5</c:v>
                </c:pt>
                <c:pt idx="13655">
                  <c:v>2.4</c:v>
                </c:pt>
                <c:pt idx="13656">
                  <c:v>2.4</c:v>
                </c:pt>
                <c:pt idx="13657">
                  <c:v>2</c:v>
                </c:pt>
                <c:pt idx="13658">
                  <c:v>1.5</c:v>
                </c:pt>
                <c:pt idx="13659">
                  <c:v>1.86</c:v>
                </c:pt>
                <c:pt idx="13660">
                  <c:v>2.17</c:v>
                </c:pt>
                <c:pt idx="13661">
                  <c:v>1.4</c:v>
                </c:pt>
                <c:pt idx="13662">
                  <c:v>2.5</c:v>
                </c:pt>
                <c:pt idx="13663">
                  <c:v>2.14</c:v>
                </c:pt>
                <c:pt idx="13664">
                  <c:v>2.14</c:v>
                </c:pt>
                <c:pt idx="13665">
                  <c:v>3.2</c:v>
                </c:pt>
                <c:pt idx="13666">
                  <c:v>3.2</c:v>
                </c:pt>
                <c:pt idx="13667">
                  <c:v>2.67</c:v>
                </c:pt>
                <c:pt idx="13668">
                  <c:v>3.4</c:v>
                </c:pt>
                <c:pt idx="13669">
                  <c:v>3.4</c:v>
                </c:pt>
                <c:pt idx="13670">
                  <c:v>5.67</c:v>
                </c:pt>
                <c:pt idx="13671">
                  <c:v>4.25</c:v>
                </c:pt>
                <c:pt idx="13672">
                  <c:v>2.25</c:v>
                </c:pt>
                <c:pt idx="13673">
                  <c:v>2.57</c:v>
                </c:pt>
                <c:pt idx="13674">
                  <c:v>1.5</c:v>
                </c:pt>
                <c:pt idx="13675">
                  <c:v>2.25</c:v>
                </c:pt>
                <c:pt idx="13676">
                  <c:v>1.9</c:v>
                </c:pt>
                <c:pt idx="13677">
                  <c:v>1.73</c:v>
                </c:pt>
                <c:pt idx="13678">
                  <c:v>2.71</c:v>
                </c:pt>
                <c:pt idx="13679">
                  <c:v>2.71</c:v>
                </c:pt>
                <c:pt idx="13680">
                  <c:v>2.38</c:v>
                </c:pt>
                <c:pt idx="13681">
                  <c:v>2.71</c:v>
                </c:pt>
                <c:pt idx="13682">
                  <c:v>2.11</c:v>
                </c:pt>
                <c:pt idx="13683">
                  <c:v>1.82</c:v>
                </c:pt>
                <c:pt idx="13684">
                  <c:v>5</c:v>
                </c:pt>
                <c:pt idx="13685">
                  <c:v>3.33</c:v>
                </c:pt>
                <c:pt idx="13686">
                  <c:v>3.33</c:v>
                </c:pt>
                <c:pt idx="13687">
                  <c:v>1.82</c:v>
                </c:pt>
                <c:pt idx="13688">
                  <c:v>2.86</c:v>
                </c:pt>
                <c:pt idx="13689">
                  <c:v>2.86</c:v>
                </c:pt>
                <c:pt idx="13690">
                  <c:v>2.86</c:v>
                </c:pt>
                <c:pt idx="13691">
                  <c:v>3</c:v>
                </c:pt>
                <c:pt idx="13692">
                  <c:v>3.5</c:v>
                </c:pt>
                <c:pt idx="13693">
                  <c:v>3.5</c:v>
                </c:pt>
                <c:pt idx="13694">
                  <c:v>3.14</c:v>
                </c:pt>
                <c:pt idx="13695">
                  <c:v>3.67</c:v>
                </c:pt>
                <c:pt idx="13696">
                  <c:v>2.75</c:v>
                </c:pt>
                <c:pt idx="13697">
                  <c:v>2.2000000000000002</c:v>
                </c:pt>
                <c:pt idx="13698">
                  <c:v>3.67</c:v>
                </c:pt>
                <c:pt idx="13699">
                  <c:v>3.29</c:v>
                </c:pt>
                <c:pt idx="13700">
                  <c:v>3.29</c:v>
                </c:pt>
                <c:pt idx="13701">
                  <c:v>2.88</c:v>
                </c:pt>
                <c:pt idx="13702">
                  <c:v>3.29</c:v>
                </c:pt>
                <c:pt idx="13703">
                  <c:v>4.5999999999999996</c:v>
                </c:pt>
                <c:pt idx="13704">
                  <c:v>3.83</c:v>
                </c:pt>
                <c:pt idx="13705">
                  <c:v>4.5999999999999996</c:v>
                </c:pt>
                <c:pt idx="13706">
                  <c:v>4.5999999999999996</c:v>
                </c:pt>
                <c:pt idx="13707">
                  <c:v>4.5999999999999996</c:v>
                </c:pt>
                <c:pt idx="13708">
                  <c:v>4</c:v>
                </c:pt>
                <c:pt idx="13709">
                  <c:v>1.71</c:v>
                </c:pt>
                <c:pt idx="13710">
                  <c:v>3</c:v>
                </c:pt>
                <c:pt idx="13711">
                  <c:v>4</c:v>
                </c:pt>
                <c:pt idx="13712">
                  <c:v>3</c:v>
                </c:pt>
                <c:pt idx="13713">
                  <c:v>3.57</c:v>
                </c:pt>
                <c:pt idx="13714">
                  <c:v>3.57</c:v>
                </c:pt>
                <c:pt idx="13715">
                  <c:v>3.57</c:v>
                </c:pt>
                <c:pt idx="13716">
                  <c:v>6.25</c:v>
                </c:pt>
                <c:pt idx="13717">
                  <c:v>3.12</c:v>
                </c:pt>
                <c:pt idx="13718">
                  <c:v>4.17</c:v>
                </c:pt>
                <c:pt idx="13719">
                  <c:v>6.25</c:v>
                </c:pt>
                <c:pt idx="13720">
                  <c:v>6.25</c:v>
                </c:pt>
                <c:pt idx="13721">
                  <c:v>4.33</c:v>
                </c:pt>
                <c:pt idx="13722">
                  <c:v>2.6</c:v>
                </c:pt>
                <c:pt idx="13723">
                  <c:v>4.33</c:v>
                </c:pt>
                <c:pt idx="13724">
                  <c:v>3.25</c:v>
                </c:pt>
                <c:pt idx="13725">
                  <c:v>4.5</c:v>
                </c:pt>
                <c:pt idx="13726">
                  <c:v>5.4</c:v>
                </c:pt>
                <c:pt idx="13727">
                  <c:v>5.4</c:v>
                </c:pt>
                <c:pt idx="13728">
                  <c:v>3.38</c:v>
                </c:pt>
                <c:pt idx="13729">
                  <c:v>4</c:v>
                </c:pt>
                <c:pt idx="13730">
                  <c:v>5.6</c:v>
                </c:pt>
                <c:pt idx="13731">
                  <c:v>1.75</c:v>
                </c:pt>
                <c:pt idx="13732">
                  <c:v>4.1399999999999997</c:v>
                </c:pt>
                <c:pt idx="13733">
                  <c:v>4.83</c:v>
                </c:pt>
                <c:pt idx="13734">
                  <c:v>5.8</c:v>
                </c:pt>
                <c:pt idx="13735">
                  <c:v>7.25</c:v>
                </c:pt>
                <c:pt idx="13736">
                  <c:v>4.29</c:v>
                </c:pt>
                <c:pt idx="13737">
                  <c:v>5</c:v>
                </c:pt>
                <c:pt idx="13738">
                  <c:v>7.5</c:v>
                </c:pt>
                <c:pt idx="13739">
                  <c:v>7.5</c:v>
                </c:pt>
                <c:pt idx="13740">
                  <c:v>6</c:v>
                </c:pt>
                <c:pt idx="13741">
                  <c:v>7.75</c:v>
                </c:pt>
                <c:pt idx="13742">
                  <c:v>4.17</c:v>
                </c:pt>
                <c:pt idx="13743">
                  <c:v>6.2</c:v>
                </c:pt>
                <c:pt idx="13744">
                  <c:v>5.17</c:v>
                </c:pt>
                <c:pt idx="13745">
                  <c:v>3.88</c:v>
                </c:pt>
                <c:pt idx="13746">
                  <c:v>4.57</c:v>
                </c:pt>
                <c:pt idx="13747">
                  <c:v>5.33</c:v>
                </c:pt>
                <c:pt idx="13748">
                  <c:v>3.2</c:v>
                </c:pt>
                <c:pt idx="13749">
                  <c:v>4.57</c:v>
                </c:pt>
                <c:pt idx="13750">
                  <c:v>5.33</c:v>
                </c:pt>
                <c:pt idx="13751">
                  <c:v>6.4</c:v>
                </c:pt>
                <c:pt idx="13752">
                  <c:v>8</c:v>
                </c:pt>
                <c:pt idx="13753">
                  <c:v>4.71</c:v>
                </c:pt>
                <c:pt idx="13754">
                  <c:v>6.6</c:v>
                </c:pt>
                <c:pt idx="13755">
                  <c:v>3.3</c:v>
                </c:pt>
                <c:pt idx="13756">
                  <c:v>3.78</c:v>
                </c:pt>
                <c:pt idx="13757">
                  <c:v>5</c:v>
                </c:pt>
                <c:pt idx="13758">
                  <c:v>7</c:v>
                </c:pt>
                <c:pt idx="13759">
                  <c:v>6</c:v>
                </c:pt>
                <c:pt idx="13760">
                  <c:v>4.62</c:v>
                </c:pt>
                <c:pt idx="13761">
                  <c:v>6.5</c:v>
                </c:pt>
                <c:pt idx="13762">
                  <c:v>5</c:v>
                </c:pt>
                <c:pt idx="13763">
                  <c:v>5.12</c:v>
                </c:pt>
                <c:pt idx="13764">
                  <c:v>4.67</c:v>
                </c:pt>
                <c:pt idx="13765">
                  <c:v>6.57</c:v>
                </c:pt>
                <c:pt idx="13766">
                  <c:v>1.6</c:v>
                </c:pt>
                <c:pt idx="13767">
                  <c:v>1.43</c:v>
                </c:pt>
                <c:pt idx="13768">
                  <c:v>1</c:v>
                </c:pt>
                <c:pt idx="13769">
                  <c:v>1.38</c:v>
                </c:pt>
                <c:pt idx="13770">
                  <c:v>1.1000000000000001</c:v>
                </c:pt>
                <c:pt idx="13771">
                  <c:v>1.2</c:v>
                </c:pt>
                <c:pt idx="13772">
                  <c:v>2</c:v>
                </c:pt>
                <c:pt idx="13773">
                  <c:v>2.4</c:v>
                </c:pt>
                <c:pt idx="13774">
                  <c:v>2.4</c:v>
                </c:pt>
                <c:pt idx="13775">
                  <c:v>1.3</c:v>
                </c:pt>
                <c:pt idx="13776">
                  <c:v>2.33</c:v>
                </c:pt>
                <c:pt idx="13777">
                  <c:v>1.17</c:v>
                </c:pt>
                <c:pt idx="13778">
                  <c:v>2.5</c:v>
                </c:pt>
                <c:pt idx="13779">
                  <c:v>2.5</c:v>
                </c:pt>
                <c:pt idx="13780">
                  <c:v>1.88</c:v>
                </c:pt>
                <c:pt idx="13781">
                  <c:v>2.14</c:v>
                </c:pt>
                <c:pt idx="13782">
                  <c:v>3.75</c:v>
                </c:pt>
                <c:pt idx="13783">
                  <c:v>1.07</c:v>
                </c:pt>
                <c:pt idx="13784">
                  <c:v>3.2</c:v>
                </c:pt>
                <c:pt idx="13785">
                  <c:v>1.6</c:v>
                </c:pt>
                <c:pt idx="13786">
                  <c:v>2.67</c:v>
                </c:pt>
                <c:pt idx="13787">
                  <c:v>2.29</c:v>
                </c:pt>
                <c:pt idx="13788">
                  <c:v>2</c:v>
                </c:pt>
                <c:pt idx="13789">
                  <c:v>3.2</c:v>
                </c:pt>
                <c:pt idx="13790">
                  <c:v>1.78</c:v>
                </c:pt>
                <c:pt idx="13791">
                  <c:v>1.89</c:v>
                </c:pt>
                <c:pt idx="13792">
                  <c:v>2.12</c:v>
                </c:pt>
                <c:pt idx="13793">
                  <c:v>2.83</c:v>
                </c:pt>
                <c:pt idx="13794">
                  <c:v>1.89</c:v>
                </c:pt>
                <c:pt idx="13795">
                  <c:v>3.4</c:v>
                </c:pt>
                <c:pt idx="13796">
                  <c:v>2.83</c:v>
                </c:pt>
                <c:pt idx="13797">
                  <c:v>2.12</c:v>
                </c:pt>
                <c:pt idx="13798">
                  <c:v>1.06</c:v>
                </c:pt>
                <c:pt idx="13799">
                  <c:v>2.12</c:v>
                </c:pt>
                <c:pt idx="13800">
                  <c:v>1.55</c:v>
                </c:pt>
                <c:pt idx="13801">
                  <c:v>2.25</c:v>
                </c:pt>
                <c:pt idx="13802">
                  <c:v>3</c:v>
                </c:pt>
                <c:pt idx="13803">
                  <c:v>2.57</c:v>
                </c:pt>
                <c:pt idx="13804">
                  <c:v>2.25</c:v>
                </c:pt>
                <c:pt idx="13805">
                  <c:v>2.25</c:v>
                </c:pt>
                <c:pt idx="13806">
                  <c:v>2.71</c:v>
                </c:pt>
                <c:pt idx="13807">
                  <c:v>2.38</c:v>
                </c:pt>
                <c:pt idx="13808">
                  <c:v>3.17</c:v>
                </c:pt>
                <c:pt idx="13809">
                  <c:v>3.17</c:v>
                </c:pt>
                <c:pt idx="13810">
                  <c:v>1.58</c:v>
                </c:pt>
                <c:pt idx="13811">
                  <c:v>2.2200000000000002</c:v>
                </c:pt>
                <c:pt idx="13812">
                  <c:v>1.43</c:v>
                </c:pt>
                <c:pt idx="13813">
                  <c:v>2.2200000000000002</c:v>
                </c:pt>
                <c:pt idx="13814">
                  <c:v>3.33</c:v>
                </c:pt>
                <c:pt idx="13815">
                  <c:v>2.2200000000000002</c:v>
                </c:pt>
                <c:pt idx="13816">
                  <c:v>2.5</c:v>
                </c:pt>
                <c:pt idx="13817">
                  <c:v>1.82</c:v>
                </c:pt>
                <c:pt idx="13818">
                  <c:v>3</c:v>
                </c:pt>
                <c:pt idx="13819">
                  <c:v>4.2</c:v>
                </c:pt>
                <c:pt idx="13820">
                  <c:v>2.62</c:v>
                </c:pt>
                <c:pt idx="13821">
                  <c:v>4.2</c:v>
                </c:pt>
                <c:pt idx="13822">
                  <c:v>3.5</c:v>
                </c:pt>
                <c:pt idx="13823">
                  <c:v>5.25</c:v>
                </c:pt>
                <c:pt idx="13824">
                  <c:v>5.25</c:v>
                </c:pt>
                <c:pt idx="13825">
                  <c:v>2.62</c:v>
                </c:pt>
                <c:pt idx="13826">
                  <c:v>2.33</c:v>
                </c:pt>
                <c:pt idx="13827">
                  <c:v>3.5</c:v>
                </c:pt>
                <c:pt idx="13828">
                  <c:v>3</c:v>
                </c:pt>
                <c:pt idx="13829">
                  <c:v>2.75</c:v>
                </c:pt>
                <c:pt idx="13830">
                  <c:v>4.4000000000000004</c:v>
                </c:pt>
                <c:pt idx="13831">
                  <c:v>3.17</c:v>
                </c:pt>
                <c:pt idx="13832">
                  <c:v>3.67</c:v>
                </c:pt>
                <c:pt idx="13833">
                  <c:v>3.14</c:v>
                </c:pt>
                <c:pt idx="13834">
                  <c:v>1.5</c:v>
                </c:pt>
                <c:pt idx="13835">
                  <c:v>2.2000000000000002</c:v>
                </c:pt>
                <c:pt idx="13836">
                  <c:v>3.83</c:v>
                </c:pt>
                <c:pt idx="13837">
                  <c:v>5.75</c:v>
                </c:pt>
                <c:pt idx="13838">
                  <c:v>2.88</c:v>
                </c:pt>
                <c:pt idx="13839">
                  <c:v>2.88</c:v>
                </c:pt>
                <c:pt idx="13840">
                  <c:v>4.5999999999999996</c:v>
                </c:pt>
                <c:pt idx="13841">
                  <c:v>2.2999999999999998</c:v>
                </c:pt>
                <c:pt idx="13842">
                  <c:v>2.09</c:v>
                </c:pt>
                <c:pt idx="13843">
                  <c:v>1.92</c:v>
                </c:pt>
                <c:pt idx="13844">
                  <c:v>2.56</c:v>
                </c:pt>
                <c:pt idx="13845">
                  <c:v>3.29</c:v>
                </c:pt>
                <c:pt idx="13846">
                  <c:v>3.43</c:v>
                </c:pt>
                <c:pt idx="13847">
                  <c:v>2.4</c:v>
                </c:pt>
                <c:pt idx="13848">
                  <c:v>2.67</c:v>
                </c:pt>
                <c:pt idx="13849">
                  <c:v>3.43</c:v>
                </c:pt>
                <c:pt idx="13850">
                  <c:v>4</c:v>
                </c:pt>
                <c:pt idx="13851">
                  <c:v>6</c:v>
                </c:pt>
                <c:pt idx="13852">
                  <c:v>4</c:v>
                </c:pt>
                <c:pt idx="13853">
                  <c:v>4.17</c:v>
                </c:pt>
                <c:pt idx="13854">
                  <c:v>4.17</c:v>
                </c:pt>
                <c:pt idx="13855">
                  <c:v>3.57</c:v>
                </c:pt>
                <c:pt idx="13856">
                  <c:v>2.08</c:v>
                </c:pt>
                <c:pt idx="13857">
                  <c:v>2.5</c:v>
                </c:pt>
                <c:pt idx="13858">
                  <c:v>2.78</c:v>
                </c:pt>
                <c:pt idx="13859">
                  <c:v>3.12</c:v>
                </c:pt>
                <c:pt idx="13860">
                  <c:v>3.12</c:v>
                </c:pt>
                <c:pt idx="13861">
                  <c:v>2.6</c:v>
                </c:pt>
                <c:pt idx="13862">
                  <c:v>4.33</c:v>
                </c:pt>
                <c:pt idx="13863">
                  <c:v>3.71</c:v>
                </c:pt>
                <c:pt idx="13864">
                  <c:v>3.71</c:v>
                </c:pt>
                <c:pt idx="13865">
                  <c:v>2.89</c:v>
                </c:pt>
                <c:pt idx="13866">
                  <c:v>3.25</c:v>
                </c:pt>
                <c:pt idx="13867">
                  <c:v>4.33</c:v>
                </c:pt>
                <c:pt idx="13868">
                  <c:v>3.71</c:v>
                </c:pt>
                <c:pt idx="13869">
                  <c:v>6.5</c:v>
                </c:pt>
                <c:pt idx="13870">
                  <c:v>3.25</c:v>
                </c:pt>
                <c:pt idx="13871">
                  <c:v>2.89</c:v>
                </c:pt>
                <c:pt idx="13872">
                  <c:v>2.89</c:v>
                </c:pt>
                <c:pt idx="13873">
                  <c:v>2.7</c:v>
                </c:pt>
                <c:pt idx="13874">
                  <c:v>4.5</c:v>
                </c:pt>
                <c:pt idx="13875">
                  <c:v>3</c:v>
                </c:pt>
                <c:pt idx="13876">
                  <c:v>4.5</c:v>
                </c:pt>
                <c:pt idx="13877">
                  <c:v>5.4</c:v>
                </c:pt>
                <c:pt idx="13878">
                  <c:v>3.86</c:v>
                </c:pt>
                <c:pt idx="13879">
                  <c:v>3</c:v>
                </c:pt>
                <c:pt idx="13880">
                  <c:v>2.7</c:v>
                </c:pt>
                <c:pt idx="13881">
                  <c:v>4.67</c:v>
                </c:pt>
                <c:pt idx="13882">
                  <c:v>4</c:v>
                </c:pt>
                <c:pt idx="13883">
                  <c:v>4.67</c:v>
                </c:pt>
                <c:pt idx="13884">
                  <c:v>5.6</c:v>
                </c:pt>
                <c:pt idx="13885">
                  <c:v>4</c:v>
                </c:pt>
                <c:pt idx="13886">
                  <c:v>5.8</c:v>
                </c:pt>
                <c:pt idx="13887">
                  <c:v>4.1399999999999997</c:v>
                </c:pt>
                <c:pt idx="13888">
                  <c:v>3.62</c:v>
                </c:pt>
                <c:pt idx="13889">
                  <c:v>4.83</c:v>
                </c:pt>
                <c:pt idx="13890">
                  <c:v>5.8</c:v>
                </c:pt>
                <c:pt idx="13891">
                  <c:v>2.5</c:v>
                </c:pt>
                <c:pt idx="13892">
                  <c:v>4.29</c:v>
                </c:pt>
                <c:pt idx="13893">
                  <c:v>3.33</c:v>
                </c:pt>
                <c:pt idx="13894">
                  <c:v>2.58</c:v>
                </c:pt>
                <c:pt idx="13895">
                  <c:v>5.17</c:v>
                </c:pt>
                <c:pt idx="13896">
                  <c:v>5.33</c:v>
                </c:pt>
                <c:pt idx="13897">
                  <c:v>4.12</c:v>
                </c:pt>
                <c:pt idx="13898">
                  <c:v>3.3</c:v>
                </c:pt>
                <c:pt idx="13899">
                  <c:v>4.12</c:v>
                </c:pt>
                <c:pt idx="13900">
                  <c:v>5.5</c:v>
                </c:pt>
                <c:pt idx="13901">
                  <c:v>4.25</c:v>
                </c:pt>
                <c:pt idx="13902">
                  <c:v>2.27</c:v>
                </c:pt>
                <c:pt idx="13903">
                  <c:v>4.8600000000000003</c:v>
                </c:pt>
                <c:pt idx="13904">
                  <c:v>6.8</c:v>
                </c:pt>
                <c:pt idx="13905">
                  <c:v>5.67</c:v>
                </c:pt>
                <c:pt idx="13906">
                  <c:v>2.4300000000000002</c:v>
                </c:pt>
                <c:pt idx="13907">
                  <c:v>4.25</c:v>
                </c:pt>
                <c:pt idx="13908">
                  <c:v>5.67</c:v>
                </c:pt>
                <c:pt idx="13909">
                  <c:v>4.25</c:v>
                </c:pt>
                <c:pt idx="13910">
                  <c:v>5.83</c:v>
                </c:pt>
                <c:pt idx="13911">
                  <c:v>4.5</c:v>
                </c:pt>
                <c:pt idx="13912">
                  <c:v>6</c:v>
                </c:pt>
                <c:pt idx="13913">
                  <c:v>7.2</c:v>
                </c:pt>
                <c:pt idx="13914">
                  <c:v>4.5</c:v>
                </c:pt>
                <c:pt idx="13915">
                  <c:v>2.77</c:v>
                </c:pt>
                <c:pt idx="13916">
                  <c:v>8.1999999999999993</c:v>
                </c:pt>
                <c:pt idx="13917">
                  <c:v>4.67</c:v>
                </c:pt>
                <c:pt idx="13918">
                  <c:v>5.88</c:v>
                </c:pt>
                <c:pt idx="13919">
                  <c:v>0.86</c:v>
                </c:pt>
                <c:pt idx="13920">
                  <c:v>1.2</c:v>
                </c:pt>
                <c:pt idx="13921">
                  <c:v>1.83</c:v>
                </c:pt>
                <c:pt idx="13922">
                  <c:v>2.75</c:v>
                </c:pt>
                <c:pt idx="13923">
                  <c:v>1.86</c:v>
                </c:pt>
                <c:pt idx="13924">
                  <c:v>2.17</c:v>
                </c:pt>
                <c:pt idx="13925">
                  <c:v>2</c:v>
                </c:pt>
                <c:pt idx="13926">
                  <c:v>1.88</c:v>
                </c:pt>
                <c:pt idx="13927">
                  <c:v>1.36</c:v>
                </c:pt>
                <c:pt idx="13928">
                  <c:v>2</c:v>
                </c:pt>
                <c:pt idx="13929">
                  <c:v>1.78</c:v>
                </c:pt>
                <c:pt idx="13930">
                  <c:v>1.7</c:v>
                </c:pt>
                <c:pt idx="13931">
                  <c:v>1.06</c:v>
                </c:pt>
                <c:pt idx="13932">
                  <c:v>1.89</c:v>
                </c:pt>
                <c:pt idx="13933">
                  <c:v>1.7</c:v>
                </c:pt>
                <c:pt idx="13934">
                  <c:v>1.89</c:v>
                </c:pt>
                <c:pt idx="13935">
                  <c:v>3</c:v>
                </c:pt>
                <c:pt idx="13936">
                  <c:v>3</c:v>
                </c:pt>
                <c:pt idx="13937">
                  <c:v>2</c:v>
                </c:pt>
                <c:pt idx="13938">
                  <c:v>3</c:v>
                </c:pt>
                <c:pt idx="13939">
                  <c:v>2.25</c:v>
                </c:pt>
                <c:pt idx="13940">
                  <c:v>1.9</c:v>
                </c:pt>
                <c:pt idx="13941">
                  <c:v>2.38</c:v>
                </c:pt>
                <c:pt idx="13942">
                  <c:v>3.8</c:v>
                </c:pt>
                <c:pt idx="13943">
                  <c:v>2.38</c:v>
                </c:pt>
                <c:pt idx="13944">
                  <c:v>1.27</c:v>
                </c:pt>
                <c:pt idx="13945">
                  <c:v>2.38</c:v>
                </c:pt>
                <c:pt idx="13946">
                  <c:v>2.5</c:v>
                </c:pt>
                <c:pt idx="13947">
                  <c:v>2.86</c:v>
                </c:pt>
                <c:pt idx="13948">
                  <c:v>2</c:v>
                </c:pt>
                <c:pt idx="13949">
                  <c:v>2.5</c:v>
                </c:pt>
                <c:pt idx="13950">
                  <c:v>3.5</c:v>
                </c:pt>
                <c:pt idx="13951">
                  <c:v>3</c:v>
                </c:pt>
                <c:pt idx="13952">
                  <c:v>3</c:v>
                </c:pt>
                <c:pt idx="13953">
                  <c:v>3</c:v>
                </c:pt>
                <c:pt idx="13954">
                  <c:v>2.1</c:v>
                </c:pt>
                <c:pt idx="13955">
                  <c:v>1.62</c:v>
                </c:pt>
                <c:pt idx="13956">
                  <c:v>1.5</c:v>
                </c:pt>
                <c:pt idx="13957">
                  <c:v>1.91</c:v>
                </c:pt>
                <c:pt idx="13958">
                  <c:v>3.14</c:v>
                </c:pt>
                <c:pt idx="13959">
                  <c:v>2.44</c:v>
                </c:pt>
                <c:pt idx="13960">
                  <c:v>4.4000000000000004</c:v>
                </c:pt>
                <c:pt idx="13961">
                  <c:v>3.67</c:v>
                </c:pt>
                <c:pt idx="13962">
                  <c:v>3.14</c:v>
                </c:pt>
                <c:pt idx="13963">
                  <c:v>3.67</c:v>
                </c:pt>
                <c:pt idx="13964">
                  <c:v>4.4000000000000004</c:v>
                </c:pt>
                <c:pt idx="13965">
                  <c:v>2.2000000000000002</c:v>
                </c:pt>
                <c:pt idx="13966">
                  <c:v>4.4000000000000004</c:v>
                </c:pt>
                <c:pt idx="13967">
                  <c:v>1.57</c:v>
                </c:pt>
                <c:pt idx="13968">
                  <c:v>3.14</c:v>
                </c:pt>
                <c:pt idx="13969">
                  <c:v>2.75</c:v>
                </c:pt>
                <c:pt idx="13970">
                  <c:v>2.2999999999999998</c:v>
                </c:pt>
                <c:pt idx="13971">
                  <c:v>1.44</c:v>
                </c:pt>
                <c:pt idx="13972">
                  <c:v>2.88</c:v>
                </c:pt>
                <c:pt idx="13973">
                  <c:v>3.83</c:v>
                </c:pt>
                <c:pt idx="13974">
                  <c:v>2.09</c:v>
                </c:pt>
                <c:pt idx="13975">
                  <c:v>1.92</c:v>
                </c:pt>
                <c:pt idx="13976">
                  <c:v>4.5999999999999996</c:v>
                </c:pt>
                <c:pt idx="13977">
                  <c:v>2.88</c:v>
                </c:pt>
                <c:pt idx="13978">
                  <c:v>1.92</c:v>
                </c:pt>
                <c:pt idx="13979">
                  <c:v>4.5999999999999996</c:v>
                </c:pt>
                <c:pt idx="13980">
                  <c:v>1.85</c:v>
                </c:pt>
                <c:pt idx="13981">
                  <c:v>4.8</c:v>
                </c:pt>
                <c:pt idx="13982">
                  <c:v>2.4</c:v>
                </c:pt>
                <c:pt idx="13983">
                  <c:v>2.78</c:v>
                </c:pt>
                <c:pt idx="13984">
                  <c:v>1.67</c:v>
                </c:pt>
                <c:pt idx="13985">
                  <c:v>3.12</c:v>
                </c:pt>
                <c:pt idx="13986">
                  <c:v>5</c:v>
                </c:pt>
                <c:pt idx="13987">
                  <c:v>3.12</c:v>
                </c:pt>
                <c:pt idx="13988">
                  <c:v>3.12</c:v>
                </c:pt>
                <c:pt idx="13989">
                  <c:v>2.78</c:v>
                </c:pt>
                <c:pt idx="13990">
                  <c:v>2.89</c:v>
                </c:pt>
                <c:pt idx="13991">
                  <c:v>2.17</c:v>
                </c:pt>
                <c:pt idx="13992">
                  <c:v>4.33</c:v>
                </c:pt>
                <c:pt idx="13993">
                  <c:v>3.25</c:v>
                </c:pt>
                <c:pt idx="13994">
                  <c:v>3.71</c:v>
                </c:pt>
                <c:pt idx="13995">
                  <c:v>2.89</c:v>
                </c:pt>
                <c:pt idx="13996">
                  <c:v>2.17</c:v>
                </c:pt>
                <c:pt idx="13997">
                  <c:v>3.25</c:v>
                </c:pt>
                <c:pt idx="13998">
                  <c:v>3.71</c:v>
                </c:pt>
                <c:pt idx="13999">
                  <c:v>3.71</c:v>
                </c:pt>
                <c:pt idx="14000">
                  <c:v>4.5</c:v>
                </c:pt>
                <c:pt idx="14001">
                  <c:v>3</c:v>
                </c:pt>
                <c:pt idx="14002">
                  <c:v>3.38</c:v>
                </c:pt>
                <c:pt idx="14003">
                  <c:v>3</c:v>
                </c:pt>
                <c:pt idx="14004">
                  <c:v>4.5</c:v>
                </c:pt>
                <c:pt idx="14005">
                  <c:v>2.7</c:v>
                </c:pt>
                <c:pt idx="14006">
                  <c:v>4.5</c:v>
                </c:pt>
                <c:pt idx="14007">
                  <c:v>2.8</c:v>
                </c:pt>
                <c:pt idx="14008">
                  <c:v>3.5</c:v>
                </c:pt>
                <c:pt idx="14009">
                  <c:v>2.8</c:v>
                </c:pt>
                <c:pt idx="14010">
                  <c:v>5.6</c:v>
                </c:pt>
                <c:pt idx="14011">
                  <c:v>0.51</c:v>
                </c:pt>
                <c:pt idx="14012">
                  <c:v>2.8</c:v>
                </c:pt>
                <c:pt idx="14013">
                  <c:v>3.11</c:v>
                </c:pt>
                <c:pt idx="14014">
                  <c:v>3.62</c:v>
                </c:pt>
                <c:pt idx="14015">
                  <c:v>3.22</c:v>
                </c:pt>
                <c:pt idx="14016">
                  <c:v>3.33</c:v>
                </c:pt>
                <c:pt idx="14017">
                  <c:v>4.29</c:v>
                </c:pt>
                <c:pt idx="14018">
                  <c:v>4.29</c:v>
                </c:pt>
                <c:pt idx="14019">
                  <c:v>3</c:v>
                </c:pt>
                <c:pt idx="14020">
                  <c:v>3</c:v>
                </c:pt>
                <c:pt idx="14021">
                  <c:v>2.73</c:v>
                </c:pt>
                <c:pt idx="14022">
                  <c:v>4.29</c:v>
                </c:pt>
                <c:pt idx="14023">
                  <c:v>2.82</c:v>
                </c:pt>
                <c:pt idx="14024">
                  <c:v>4.43</c:v>
                </c:pt>
                <c:pt idx="14025">
                  <c:v>2.58</c:v>
                </c:pt>
                <c:pt idx="14026">
                  <c:v>3.44</c:v>
                </c:pt>
                <c:pt idx="14027">
                  <c:v>2.82</c:v>
                </c:pt>
                <c:pt idx="14028">
                  <c:v>3.44</c:v>
                </c:pt>
                <c:pt idx="14029">
                  <c:v>3.1</c:v>
                </c:pt>
                <c:pt idx="14030">
                  <c:v>3.1</c:v>
                </c:pt>
                <c:pt idx="14031">
                  <c:v>5.17</c:v>
                </c:pt>
                <c:pt idx="14032">
                  <c:v>2.58</c:v>
                </c:pt>
                <c:pt idx="14033">
                  <c:v>2.29</c:v>
                </c:pt>
                <c:pt idx="14034">
                  <c:v>4.8</c:v>
                </c:pt>
                <c:pt idx="14035">
                  <c:v>3.56</c:v>
                </c:pt>
                <c:pt idx="14036">
                  <c:v>2.91</c:v>
                </c:pt>
                <c:pt idx="14037">
                  <c:v>2.91</c:v>
                </c:pt>
                <c:pt idx="14038">
                  <c:v>3.2</c:v>
                </c:pt>
                <c:pt idx="14039">
                  <c:v>2.54</c:v>
                </c:pt>
                <c:pt idx="14040">
                  <c:v>6.6</c:v>
                </c:pt>
                <c:pt idx="14041">
                  <c:v>3.67</c:v>
                </c:pt>
                <c:pt idx="14042">
                  <c:v>4.8600000000000003</c:v>
                </c:pt>
                <c:pt idx="14043">
                  <c:v>3.89</c:v>
                </c:pt>
                <c:pt idx="14044">
                  <c:v>3.89</c:v>
                </c:pt>
                <c:pt idx="14045">
                  <c:v>5.14</c:v>
                </c:pt>
                <c:pt idx="14046">
                  <c:v>3.36</c:v>
                </c:pt>
                <c:pt idx="14047">
                  <c:v>4.62</c:v>
                </c:pt>
                <c:pt idx="14048">
                  <c:v>3.7</c:v>
                </c:pt>
                <c:pt idx="14049">
                  <c:v>6.17</c:v>
                </c:pt>
                <c:pt idx="14050">
                  <c:v>5.43</c:v>
                </c:pt>
                <c:pt idx="14051">
                  <c:v>6.5</c:v>
                </c:pt>
                <c:pt idx="14052">
                  <c:v>6.5</c:v>
                </c:pt>
                <c:pt idx="14053">
                  <c:v>2.29</c:v>
                </c:pt>
                <c:pt idx="14054">
                  <c:v>7.8</c:v>
                </c:pt>
                <c:pt idx="14055">
                  <c:v>4.5599999999999996</c:v>
                </c:pt>
                <c:pt idx="14056">
                  <c:v>4.4000000000000004</c:v>
                </c:pt>
                <c:pt idx="14057">
                  <c:v>4.18</c:v>
                </c:pt>
                <c:pt idx="14058">
                  <c:v>6.62</c:v>
                </c:pt>
                <c:pt idx="14059">
                  <c:v>1.1399999999999999</c:v>
                </c:pt>
                <c:pt idx="14060">
                  <c:v>1.5</c:v>
                </c:pt>
                <c:pt idx="14061">
                  <c:v>1.67</c:v>
                </c:pt>
                <c:pt idx="14062">
                  <c:v>1</c:v>
                </c:pt>
                <c:pt idx="14063">
                  <c:v>1.0900000000000001</c:v>
                </c:pt>
                <c:pt idx="14064">
                  <c:v>2</c:v>
                </c:pt>
                <c:pt idx="14065">
                  <c:v>1.86</c:v>
                </c:pt>
                <c:pt idx="14066">
                  <c:v>1.88</c:v>
                </c:pt>
                <c:pt idx="14067">
                  <c:v>2.14</c:v>
                </c:pt>
                <c:pt idx="14068">
                  <c:v>2.29</c:v>
                </c:pt>
                <c:pt idx="14069">
                  <c:v>2</c:v>
                </c:pt>
                <c:pt idx="14070">
                  <c:v>1.6</c:v>
                </c:pt>
                <c:pt idx="14071">
                  <c:v>2.12</c:v>
                </c:pt>
                <c:pt idx="14072">
                  <c:v>1.7</c:v>
                </c:pt>
                <c:pt idx="14073">
                  <c:v>2.12</c:v>
                </c:pt>
                <c:pt idx="14074">
                  <c:v>2.12</c:v>
                </c:pt>
                <c:pt idx="14075">
                  <c:v>2.83</c:v>
                </c:pt>
                <c:pt idx="14076">
                  <c:v>1.8</c:v>
                </c:pt>
                <c:pt idx="14077">
                  <c:v>2.57</c:v>
                </c:pt>
                <c:pt idx="14078">
                  <c:v>3.6</c:v>
                </c:pt>
                <c:pt idx="14079">
                  <c:v>3.6</c:v>
                </c:pt>
                <c:pt idx="14080">
                  <c:v>2.57</c:v>
                </c:pt>
                <c:pt idx="14081">
                  <c:v>1.73</c:v>
                </c:pt>
                <c:pt idx="14082">
                  <c:v>1.9</c:v>
                </c:pt>
                <c:pt idx="14083">
                  <c:v>1.46</c:v>
                </c:pt>
                <c:pt idx="14084">
                  <c:v>2.2200000000000002</c:v>
                </c:pt>
                <c:pt idx="14085">
                  <c:v>2.86</c:v>
                </c:pt>
                <c:pt idx="14086">
                  <c:v>2.5</c:v>
                </c:pt>
                <c:pt idx="14087">
                  <c:v>3.33</c:v>
                </c:pt>
                <c:pt idx="14088">
                  <c:v>2.86</c:v>
                </c:pt>
                <c:pt idx="14089">
                  <c:v>1.43</c:v>
                </c:pt>
                <c:pt idx="14090">
                  <c:v>2.62</c:v>
                </c:pt>
                <c:pt idx="14091">
                  <c:v>2.33</c:v>
                </c:pt>
                <c:pt idx="14092">
                  <c:v>3.5</c:v>
                </c:pt>
                <c:pt idx="14093">
                  <c:v>3</c:v>
                </c:pt>
                <c:pt idx="14094">
                  <c:v>2.62</c:v>
                </c:pt>
                <c:pt idx="14095">
                  <c:v>2.62</c:v>
                </c:pt>
                <c:pt idx="14096">
                  <c:v>2.33</c:v>
                </c:pt>
                <c:pt idx="14097">
                  <c:v>1.4</c:v>
                </c:pt>
                <c:pt idx="14098">
                  <c:v>2.62</c:v>
                </c:pt>
                <c:pt idx="14099">
                  <c:v>4.2</c:v>
                </c:pt>
                <c:pt idx="14100">
                  <c:v>3</c:v>
                </c:pt>
                <c:pt idx="14101">
                  <c:v>2.75</c:v>
                </c:pt>
                <c:pt idx="14102">
                  <c:v>3.67</c:v>
                </c:pt>
                <c:pt idx="14103">
                  <c:v>3.67</c:v>
                </c:pt>
                <c:pt idx="14104">
                  <c:v>2.44</c:v>
                </c:pt>
                <c:pt idx="14105">
                  <c:v>5.5</c:v>
                </c:pt>
                <c:pt idx="14106">
                  <c:v>2</c:v>
                </c:pt>
                <c:pt idx="14107">
                  <c:v>2.56</c:v>
                </c:pt>
                <c:pt idx="14108">
                  <c:v>2.56</c:v>
                </c:pt>
                <c:pt idx="14109">
                  <c:v>2.88</c:v>
                </c:pt>
                <c:pt idx="14110">
                  <c:v>2.56</c:v>
                </c:pt>
                <c:pt idx="14111">
                  <c:v>2.88</c:v>
                </c:pt>
                <c:pt idx="14112">
                  <c:v>2.2999999999999998</c:v>
                </c:pt>
                <c:pt idx="14113">
                  <c:v>3.83</c:v>
                </c:pt>
                <c:pt idx="14114">
                  <c:v>3.29</c:v>
                </c:pt>
                <c:pt idx="14115">
                  <c:v>2.88</c:v>
                </c:pt>
                <c:pt idx="14116">
                  <c:v>1.92</c:v>
                </c:pt>
                <c:pt idx="14117">
                  <c:v>1.92</c:v>
                </c:pt>
                <c:pt idx="14118">
                  <c:v>2.2999999999999998</c:v>
                </c:pt>
                <c:pt idx="14119">
                  <c:v>3</c:v>
                </c:pt>
                <c:pt idx="14120">
                  <c:v>3</c:v>
                </c:pt>
                <c:pt idx="14121">
                  <c:v>2.67</c:v>
                </c:pt>
                <c:pt idx="14122">
                  <c:v>3</c:v>
                </c:pt>
                <c:pt idx="14123">
                  <c:v>3.43</c:v>
                </c:pt>
                <c:pt idx="14124">
                  <c:v>3.43</c:v>
                </c:pt>
                <c:pt idx="14125">
                  <c:v>3.43</c:v>
                </c:pt>
                <c:pt idx="14126">
                  <c:v>3</c:v>
                </c:pt>
                <c:pt idx="14127">
                  <c:v>1.1399999999999999</c:v>
                </c:pt>
                <c:pt idx="14128">
                  <c:v>4</c:v>
                </c:pt>
                <c:pt idx="14129">
                  <c:v>4.17</c:v>
                </c:pt>
                <c:pt idx="14130">
                  <c:v>4.17</c:v>
                </c:pt>
                <c:pt idx="14131">
                  <c:v>2.78</c:v>
                </c:pt>
                <c:pt idx="14132">
                  <c:v>1.79</c:v>
                </c:pt>
                <c:pt idx="14133">
                  <c:v>2.08</c:v>
                </c:pt>
                <c:pt idx="14134">
                  <c:v>4.17</c:v>
                </c:pt>
                <c:pt idx="14135">
                  <c:v>2.89</c:v>
                </c:pt>
                <c:pt idx="14136">
                  <c:v>2.89</c:v>
                </c:pt>
                <c:pt idx="14137">
                  <c:v>3.71</c:v>
                </c:pt>
                <c:pt idx="14138">
                  <c:v>2.6</c:v>
                </c:pt>
                <c:pt idx="14139">
                  <c:v>5.2</c:v>
                </c:pt>
                <c:pt idx="14140">
                  <c:v>2.89</c:v>
                </c:pt>
                <c:pt idx="14141">
                  <c:v>3.71</c:v>
                </c:pt>
                <c:pt idx="14142">
                  <c:v>3.38</c:v>
                </c:pt>
                <c:pt idx="14143">
                  <c:v>3.86</c:v>
                </c:pt>
                <c:pt idx="14144">
                  <c:v>4.5</c:v>
                </c:pt>
                <c:pt idx="14145">
                  <c:v>4.5</c:v>
                </c:pt>
                <c:pt idx="14146">
                  <c:v>4.5</c:v>
                </c:pt>
                <c:pt idx="14147">
                  <c:v>2.7</c:v>
                </c:pt>
                <c:pt idx="14148">
                  <c:v>4.5</c:v>
                </c:pt>
                <c:pt idx="14149">
                  <c:v>2.7</c:v>
                </c:pt>
                <c:pt idx="14150">
                  <c:v>4.5</c:v>
                </c:pt>
                <c:pt idx="14151">
                  <c:v>2.4500000000000002</c:v>
                </c:pt>
                <c:pt idx="14152">
                  <c:v>4</c:v>
                </c:pt>
                <c:pt idx="14153">
                  <c:v>4</c:v>
                </c:pt>
                <c:pt idx="14154">
                  <c:v>4.67</c:v>
                </c:pt>
                <c:pt idx="14155">
                  <c:v>4</c:v>
                </c:pt>
                <c:pt idx="14156">
                  <c:v>5.6</c:v>
                </c:pt>
                <c:pt idx="14157">
                  <c:v>3.62</c:v>
                </c:pt>
                <c:pt idx="14158">
                  <c:v>4.83</c:v>
                </c:pt>
                <c:pt idx="14159">
                  <c:v>4.83</c:v>
                </c:pt>
                <c:pt idx="14160">
                  <c:v>2.31</c:v>
                </c:pt>
                <c:pt idx="14161">
                  <c:v>3</c:v>
                </c:pt>
                <c:pt idx="14162">
                  <c:v>5</c:v>
                </c:pt>
                <c:pt idx="14163">
                  <c:v>2.73</c:v>
                </c:pt>
                <c:pt idx="14164">
                  <c:v>3.75</c:v>
                </c:pt>
                <c:pt idx="14165">
                  <c:v>3.75</c:v>
                </c:pt>
                <c:pt idx="14166">
                  <c:v>4.29</c:v>
                </c:pt>
                <c:pt idx="14167">
                  <c:v>4.29</c:v>
                </c:pt>
                <c:pt idx="14168">
                  <c:v>3.33</c:v>
                </c:pt>
                <c:pt idx="14169">
                  <c:v>1.67</c:v>
                </c:pt>
                <c:pt idx="14170">
                  <c:v>4.29</c:v>
                </c:pt>
                <c:pt idx="14171">
                  <c:v>3.44</c:v>
                </c:pt>
                <c:pt idx="14172">
                  <c:v>5.17</c:v>
                </c:pt>
                <c:pt idx="14173">
                  <c:v>2.58</c:v>
                </c:pt>
                <c:pt idx="14174">
                  <c:v>4.43</c:v>
                </c:pt>
                <c:pt idx="14175">
                  <c:v>5.17</c:v>
                </c:pt>
                <c:pt idx="14176">
                  <c:v>2.38</c:v>
                </c:pt>
                <c:pt idx="14177">
                  <c:v>4.43</c:v>
                </c:pt>
                <c:pt idx="14178">
                  <c:v>5.33</c:v>
                </c:pt>
                <c:pt idx="14179">
                  <c:v>6.4</c:v>
                </c:pt>
                <c:pt idx="14180">
                  <c:v>5.33</c:v>
                </c:pt>
                <c:pt idx="14181">
                  <c:v>4</c:v>
                </c:pt>
                <c:pt idx="14182">
                  <c:v>4</c:v>
                </c:pt>
                <c:pt idx="14183">
                  <c:v>2.36</c:v>
                </c:pt>
                <c:pt idx="14184">
                  <c:v>3.3</c:v>
                </c:pt>
                <c:pt idx="14185">
                  <c:v>4.71</c:v>
                </c:pt>
                <c:pt idx="14186">
                  <c:v>4.8600000000000003</c:v>
                </c:pt>
                <c:pt idx="14187">
                  <c:v>2.69</c:v>
                </c:pt>
                <c:pt idx="14188">
                  <c:v>4</c:v>
                </c:pt>
                <c:pt idx="14189">
                  <c:v>6</c:v>
                </c:pt>
                <c:pt idx="14190">
                  <c:v>6</c:v>
                </c:pt>
                <c:pt idx="14191">
                  <c:v>3.6</c:v>
                </c:pt>
                <c:pt idx="14192">
                  <c:v>3.6</c:v>
                </c:pt>
                <c:pt idx="14193">
                  <c:v>4.62</c:v>
                </c:pt>
                <c:pt idx="14194">
                  <c:v>6.17</c:v>
                </c:pt>
                <c:pt idx="14195">
                  <c:v>4.75</c:v>
                </c:pt>
                <c:pt idx="14196">
                  <c:v>3.25</c:v>
                </c:pt>
                <c:pt idx="14197">
                  <c:v>6.5</c:v>
                </c:pt>
                <c:pt idx="14198">
                  <c:v>5.57</c:v>
                </c:pt>
                <c:pt idx="14199">
                  <c:v>3.25</c:v>
                </c:pt>
                <c:pt idx="14200">
                  <c:v>6.67</c:v>
                </c:pt>
                <c:pt idx="14201">
                  <c:v>4.5599999999999996</c:v>
                </c:pt>
                <c:pt idx="14202">
                  <c:v>6.29</c:v>
                </c:pt>
                <c:pt idx="14203">
                  <c:v>6.71</c:v>
                </c:pt>
                <c:pt idx="14204">
                  <c:v>1.38</c:v>
                </c:pt>
                <c:pt idx="14205">
                  <c:v>1.2</c:v>
                </c:pt>
                <c:pt idx="14206">
                  <c:v>2.5</c:v>
                </c:pt>
                <c:pt idx="14207">
                  <c:v>2.29</c:v>
                </c:pt>
                <c:pt idx="14208">
                  <c:v>1.78</c:v>
                </c:pt>
                <c:pt idx="14209">
                  <c:v>1.78</c:v>
                </c:pt>
                <c:pt idx="14210">
                  <c:v>1.1399999999999999</c:v>
                </c:pt>
                <c:pt idx="14211">
                  <c:v>1.45</c:v>
                </c:pt>
                <c:pt idx="14212">
                  <c:v>1.1299999999999999</c:v>
                </c:pt>
                <c:pt idx="14213">
                  <c:v>2.57</c:v>
                </c:pt>
                <c:pt idx="14214">
                  <c:v>2.57</c:v>
                </c:pt>
                <c:pt idx="14215">
                  <c:v>3</c:v>
                </c:pt>
                <c:pt idx="14216">
                  <c:v>3</c:v>
                </c:pt>
                <c:pt idx="14217">
                  <c:v>1.5</c:v>
                </c:pt>
                <c:pt idx="14218">
                  <c:v>3</c:v>
                </c:pt>
                <c:pt idx="14219">
                  <c:v>2.71</c:v>
                </c:pt>
                <c:pt idx="14220">
                  <c:v>1.9</c:v>
                </c:pt>
                <c:pt idx="14221">
                  <c:v>2.38</c:v>
                </c:pt>
                <c:pt idx="14222">
                  <c:v>1.58</c:v>
                </c:pt>
                <c:pt idx="14223">
                  <c:v>1.46</c:v>
                </c:pt>
                <c:pt idx="14224">
                  <c:v>2.5</c:v>
                </c:pt>
                <c:pt idx="14225">
                  <c:v>2.2200000000000002</c:v>
                </c:pt>
                <c:pt idx="14226">
                  <c:v>2.2200000000000002</c:v>
                </c:pt>
                <c:pt idx="14227">
                  <c:v>2</c:v>
                </c:pt>
                <c:pt idx="14228">
                  <c:v>2</c:v>
                </c:pt>
                <c:pt idx="14229">
                  <c:v>1.82</c:v>
                </c:pt>
                <c:pt idx="14230">
                  <c:v>1.67</c:v>
                </c:pt>
                <c:pt idx="14231">
                  <c:v>2.5</c:v>
                </c:pt>
                <c:pt idx="14232">
                  <c:v>2.62</c:v>
                </c:pt>
                <c:pt idx="14233">
                  <c:v>4.2</c:v>
                </c:pt>
                <c:pt idx="14234">
                  <c:v>2.1</c:v>
                </c:pt>
                <c:pt idx="14235">
                  <c:v>1.75</c:v>
                </c:pt>
                <c:pt idx="14236">
                  <c:v>2.33</c:v>
                </c:pt>
                <c:pt idx="14237">
                  <c:v>2.75</c:v>
                </c:pt>
                <c:pt idx="14238">
                  <c:v>2.75</c:v>
                </c:pt>
                <c:pt idx="14239">
                  <c:v>3.14</c:v>
                </c:pt>
                <c:pt idx="14240">
                  <c:v>2</c:v>
                </c:pt>
                <c:pt idx="14241">
                  <c:v>2.75</c:v>
                </c:pt>
                <c:pt idx="14242">
                  <c:v>2.44</c:v>
                </c:pt>
                <c:pt idx="14243">
                  <c:v>2.44</c:v>
                </c:pt>
                <c:pt idx="14244">
                  <c:v>2.44</c:v>
                </c:pt>
                <c:pt idx="14245">
                  <c:v>2.44</c:v>
                </c:pt>
                <c:pt idx="14246">
                  <c:v>3.14</c:v>
                </c:pt>
                <c:pt idx="14247">
                  <c:v>2.88</c:v>
                </c:pt>
                <c:pt idx="14248">
                  <c:v>1.92</c:v>
                </c:pt>
                <c:pt idx="14249">
                  <c:v>2.56</c:v>
                </c:pt>
                <c:pt idx="14250">
                  <c:v>2.88</c:v>
                </c:pt>
                <c:pt idx="14251">
                  <c:v>2.56</c:v>
                </c:pt>
                <c:pt idx="14252">
                  <c:v>2.2999999999999998</c:v>
                </c:pt>
                <c:pt idx="14253">
                  <c:v>3.83</c:v>
                </c:pt>
                <c:pt idx="14254">
                  <c:v>1.92</c:v>
                </c:pt>
                <c:pt idx="14255">
                  <c:v>2.09</c:v>
                </c:pt>
                <c:pt idx="14256">
                  <c:v>4</c:v>
                </c:pt>
                <c:pt idx="14257">
                  <c:v>1.85</c:v>
                </c:pt>
                <c:pt idx="14258">
                  <c:v>3.43</c:v>
                </c:pt>
                <c:pt idx="14259">
                  <c:v>4</c:v>
                </c:pt>
                <c:pt idx="14260">
                  <c:v>3</c:v>
                </c:pt>
                <c:pt idx="14261">
                  <c:v>2</c:v>
                </c:pt>
                <c:pt idx="14262">
                  <c:v>5</c:v>
                </c:pt>
                <c:pt idx="14263">
                  <c:v>2.5</c:v>
                </c:pt>
                <c:pt idx="14264">
                  <c:v>5</c:v>
                </c:pt>
                <c:pt idx="14265">
                  <c:v>3.12</c:v>
                </c:pt>
                <c:pt idx="14266">
                  <c:v>4.17</c:v>
                </c:pt>
                <c:pt idx="14267">
                  <c:v>5</c:v>
                </c:pt>
                <c:pt idx="14268">
                  <c:v>4.17</c:v>
                </c:pt>
                <c:pt idx="14269">
                  <c:v>2.27</c:v>
                </c:pt>
                <c:pt idx="14270">
                  <c:v>2.6</c:v>
                </c:pt>
                <c:pt idx="14271">
                  <c:v>3.25</c:v>
                </c:pt>
                <c:pt idx="14272">
                  <c:v>3.71</c:v>
                </c:pt>
                <c:pt idx="14273">
                  <c:v>2.89</c:v>
                </c:pt>
                <c:pt idx="14274">
                  <c:v>3.71</c:v>
                </c:pt>
                <c:pt idx="14275">
                  <c:v>2.6</c:v>
                </c:pt>
                <c:pt idx="14276">
                  <c:v>3.71</c:v>
                </c:pt>
                <c:pt idx="14277">
                  <c:v>3.71</c:v>
                </c:pt>
                <c:pt idx="14278">
                  <c:v>2.4500000000000002</c:v>
                </c:pt>
                <c:pt idx="14279">
                  <c:v>3.38</c:v>
                </c:pt>
                <c:pt idx="14280">
                  <c:v>3.38</c:v>
                </c:pt>
                <c:pt idx="14281">
                  <c:v>4.5</c:v>
                </c:pt>
                <c:pt idx="14282">
                  <c:v>2.7</c:v>
                </c:pt>
                <c:pt idx="14283">
                  <c:v>4.67</c:v>
                </c:pt>
                <c:pt idx="14284">
                  <c:v>3.5</c:v>
                </c:pt>
                <c:pt idx="14285">
                  <c:v>3.5</c:v>
                </c:pt>
                <c:pt idx="14286">
                  <c:v>4.67</c:v>
                </c:pt>
                <c:pt idx="14287">
                  <c:v>4.1399999999999997</c:v>
                </c:pt>
                <c:pt idx="14288">
                  <c:v>4.1399999999999997</c:v>
                </c:pt>
                <c:pt idx="14289">
                  <c:v>3.62</c:v>
                </c:pt>
                <c:pt idx="14290">
                  <c:v>3.62</c:v>
                </c:pt>
                <c:pt idx="14291">
                  <c:v>3.62</c:v>
                </c:pt>
                <c:pt idx="14292">
                  <c:v>3.62</c:v>
                </c:pt>
                <c:pt idx="14293">
                  <c:v>3.22</c:v>
                </c:pt>
                <c:pt idx="14294">
                  <c:v>2.64</c:v>
                </c:pt>
                <c:pt idx="14295">
                  <c:v>2.73</c:v>
                </c:pt>
                <c:pt idx="14296">
                  <c:v>2.5</c:v>
                </c:pt>
                <c:pt idx="14297">
                  <c:v>3.33</c:v>
                </c:pt>
                <c:pt idx="14298">
                  <c:v>4.29</c:v>
                </c:pt>
                <c:pt idx="14299">
                  <c:v>5</c:v>
                </c:pt>
                <c:pt idx="14300">
                  <c:v>4.29</c:v>
                </c:pt>
                <c:pt idx="14301">
                  <c:v>3.1</c:v>
                </c:pt>
                <c:pt idx="14302">
                  <c:v>3.88</c:v>
                </c:pt>
                <c:pt idx="14303">
                  <c:v>3.44</c:v>
                </c:pt>
                <c:pt idx="14304">
                  <c:v>4.43</c:v>
                </c:pt>
                <c:pt idx="14305">
                  <c:v>3.1</c:v>
                </c:pt>
                <c:pt idx="14306">
                  <c:v>4.43</c:v>
                </c:pt>
                <c:pt idx="14307">
                  <c:v>4.43</c:v>
                </c:pt>
                <c:pt idx="14308">
                  <c:v>3.2</c:v>
                </c:pt>
                <c:pt idx="14309">
                  <c:v>5.33</c:v>
                </c:pt>
                <c:pt idx="14310">
                  <c:v>4</c:v>
                </c:pt>
                <c:pt idx="14311">
                  <c:v>4.57</c:v>
                </c:pt>
                <c:pt idx="14312">
                  <c:v>5.33</c:v>
                </c:pt>
                <c:pt idx="14313">
                  <c:v>3.2</c:v>
                </c:pt>
                <c:pt idx="14314">
                  <c:v>4.12</c:v>
                </c:pt>
                <c:pt idx="14315">
                  <c:v>3.3</c:v>
                </c:pt>
                <c:pt idx="14316">
                  <c:v>4.71</c:v>
                </c:pt>
                <c:pt idx="14317">
                  <c:v>4.71</c:v>
                </c:pt>
                <c:pt idx="14318">
                  <c:v>3.4</c:v>
                </c:pt>
                <c:pt idx="14319">
                  <c:v>3.4</c:v>
                </c:pt>
                <c:pt idx="14320">
                  <c:v>3.5</c:v>
                </c:pt>
                <c:pt idx="14321">
                  <c:v>5.83</c:v>
                </c:pt>
                <c:pt idx="14322">
                  <c:v>3.5</c:v>
                </c:pt>
                <c:pt idx="14323">
                  <c:v>5</c:v>
                </c:pt>
                <c:pt idx="14324">
                  <c:v>4.38</c:v>
                </c:pt>
                <c:pt idx="14325">
                  <c:v>3.5</c:v>
                </c:pt>
                <c:pt idx="14326">
                  <c:v>5</c:v>
                </c:pt>
                <c:pt idx="14327">
                  <c:v>3.5</c:v>
                </c:pt>
                <c:pt idx="14328">
                  <c:v>3.5</c:v>
                </c:pt>
                <c:pt idx="14329">
                  <c:v>4</c:v>
                </c:pt>
                <c:pt idx="14330">
                  <c:v>6</c:v>
                </c:pt>
                <c:pt idx="14331">
                  <c:v>4.5</c:v>
                </c:pt>
                <c:pt idx="14332">
                  <c:v>4.1100000000000003</c:v>
                </c:pt>
                <c:pt idx="14333">
                  <c:v>2.64</c:v>
                </c:pt>
                <c:pt idx="14334">
                  <c:v>3.08</c:v>
                </c:pt>
                <c:pt idx="14335">
                  <c:v>2.31</c:v>
                </c:pt>
                <c:pt idx="14336">
                  <c:v>5.29</c:v>
                </c:pt>
                <c:pt idx="14337">
                  <c:v>3.8</c:v>
                </c:pt>
                <c:pt idx="14338">
                  <c:v>4.75</c:v>
                </c:pt>
                <c:pt idx="14339">
                  <c:v>4.88</c:v>
                </c:pt>
                <c:pt idx="14340">
                  <c:v>4.4400000000000004</c:v>
                </c:pt>
                <c:pt idx="14341">
                  <c:v>3.33</c:v>
                </c:pt>
                <c:pt idx="14342">
                  <c:v>4.0999999999999996</c:v>
                </c:pt>
                <c:pt idx="14343">
                  <c:v>3.42</c:v>
                </c:pt>
                <c:pt idx="14344">
                  <c:v>4.0999999999999996</c:v>
                </c:pt>
                <c:pt idx="14345">
                  <c:v>4.67</c:v>
                </c:pt>
                <c:pt idx="14346">
                  <c:v>3.31</c:v>
                </c:pt>
                <c:pt idx="14347">
                  <c:v>4.8899999999999997</c:v>
                </c:pt>
                <c:pt idx="14348">
                  <c:v>5.88</c:v>
                </c:pt>
                <c:pt idx="14349">
                  <c:v>1.5</c:v>
                </c:pt>
                <c:pt idx="14350">
                  <c:v>1.5</c:v>
                </c:pt>
                <c:pt idx="14351">
                  <c:v>1.56</c:v>
                </c:pt>
                <c:pt idx="14352">
                  <c:v>1.75</c:v>
                </c:pt>
                <c:pt idx="14353">
                  <c:v>3</c:v>
                </c:pt>
                <c:pt idx="14354">
                  <c:v>1.6</c:v>
                </c:pt>
                <c:pt idx="14355">
                  <c:v>2</c:v>
                </c:pt>
                <c:pt idx="14356">
                  <c:v>2.67</c:v>
                </c:pt>
                <c:pt idx="14357">
                  <c:v>2</c:v>
                </c:pt>
                <c:pt idx="14358">
                  <c:v>2.57</c:v>
                </c:pt>
                <c:pt idx="14359">
                  <c:v>3.6</c:v>
                </c:pt>
                <c:pt idx="14360">
                  <c:v>2.25</c:v>
                </c:pt>
                <c:pt idx="14361">
                  <c:v>1.58</c:v>
                </c:pt>
                <c:pt idx="14362">
                  <c:v>3.17</c:v>
                </c:pt>
                <c:pt idx="14363">
                  <c:v>2.38</c:v>
                </c:pt>
                <c:pt idx="14364">
                  <c:v>2.71</c:v>
                </c:pt>
                <c:pt idx="14365">
                  <c:v>2</c:v>
                </c:pt>
                <c:pt idx="14366">
                  <c:v>2.5</c:v>
                </c:pt>
                <c:pt idx="14367">
                  <c:v>2.33</c:v>
                </c:pt>
                <c:pt idx="14368">
                  <c:v>2.62</c:v>
                </c:pt>
                <c:pt idx="14369">
                  <c:v>3</c:v>
                </c:pt>
                <c:pt idx="14370">
                  <c:v>2.1</c:v>
                </c:pt>
                <c:pt idx="14371">
                  <c:v>2.33</c:v>
                </c:pt>
                <c:pt idx="14372">
                  <c:v>1.75</c:v>
                </c:pt>
                <c:pt idx="14373">
                  <c:v>3.67</c:v>
                </c:pt>
                <c:pt idx="14374">
                  <c:v>2.75</c:v>
                </c:pt>
                <c:pt idx="14375">
                  <c:v>3.14</c:v>
                </c:pt>
                <c:pt idx="14376">
                  <c:v>3.67</c:v>
                </c:pt>
                <c:pt idx="14377">
                  <c:v>3.67</c:v>
                </c:pt>
                <c:pt idx="14378">
                  <c:v>1.83</c:v>
                </c:pt>
                <c:pt idx="14379">
                  <c:v>2.88</c:v>
                </c:pt>
                <c:pt idx="14380">
                  <c:v>2.56</c:v>
                </c:pt>
                <c:pt idx="14381">
                  <c:v>2.2999999999999998</c:v>
                </c:pt>
                <c:pt idx="14382">
                  <c:v>3.29</c:v>
                </c:pt>
                <c:pt idx="14383">
                  <c:v>3.5</c:v>
                </c:pt>
                <c:pt idx="14384">
                  <c:v>2.88</c:v>
                </c:pt>
                <c:pt idx="14385">
                  <c:v>1.85</c:v>
                </c:pt>
                <c:pt idx="14386">
                  <c:v>2.67</c:v>
                </c:pt>
                <c:pt idx="14387">
                  <c:v>3</c:v>
                </c:pt>
                <c:pt idx="14388">
                  <c:v>3</c:v>
                </c:pt>
                <c:pt idx="14389">
                  <c:v>2.4</c:v>
                </c:pt>
                <c:pt idx="14390">
                  <c:v>4</c:v>
                </c:pt>
                <c:pt idx="14391">
                  <c:v>2.67</c:v>
                </c:pt>
                <c:pt idx="14392">
                  <c:v>3</c:v>
                </c:pt>
                <c:pt idx="14393">
                  <c:v>1.5</c:v>
                </c:pt>
                <c:pt idx="14394">
                  <c:v>1.6</c:v>
                </c:pt>
                <c:pt idx="14395">
                  <c:v>2.4</c:v>
                </c:pt>
                <c:pt idx="14396">
                  <c:v>2.5</c:v>
                </c:pt>
                <c:pt idx="14397">
                  <c:v>2.27</c:v>
                </c:pt>
                <c:pt idx="14398">
                  <c:v>1.25</c:v>
                </c:pt>
                <c:pt idx="14399">
                  <c:v>3.12</c:v>
                </c:pt>
                <c:pt idx="14400">
                  <c:v>3.12</c:v>
                </c:pt>
                <c:pt idx="14401">
                  <c:v>2.78</c:v>
                </c:pt>
                <c:pt idx="14402">
                  <c:v>2.27</c:v>
                </c:pt>
                <c:pt idx="14403">
                  <c:v>1.47</c:v>
                </c:pt>
                <c:pt idx="14404">
                  <c:v>2.89</c:v>
                </c:pt>
                <c:pt idx="14405">
                  <c:v>3.25</c:v>
                </c:pt>
                <c:pt idx="14406">
                  <c:v>3.71</c:v>
                </c:pt>
                <c:pt idx="14407">
                  <c:v>2.36</c:v>
                </c:pt>
                <c:pt idx="14408">
                  <c:v>2.17</c:v>
                </c:pt>
                <c:pt idx="14409">
                  <c:v>5.2</c:v>
                </c:pt>
                <c:pt idx="14410">
                  <c:v>2.89</c:v>
                </c:pt>
                <c:pt idx="14411">
                  <c:v>1.73</c:v>
                </c:pt>
                <c:pt idx="14412">
                  <c:v>3</c:v>
                </c:pt>
                <c:pt idx="14413">
                  <c:v>2.4500000000000002</c:v>
                </c:pt>
                <c:pt idx="14414">
                  <c:v>4.5</c:v>
                </c:pt>
                <c:pt idx="14415">
                  <c:v>3</c:v>
                </c:pt>
                <c:pt idx="14416">
                  <c:v>2.7</c:v>
                </c:pt>
                <c:pt idx="14417">
                  <c:v>4.5</c:v>
                </c:pt>
                <c:pt idx="14418">
                  <c:v>3.38</c:v>
                </c:pt>
                <c:pt idx="14419">
                  <c:v>5.4</c:v>
                </c:pt>
                <c:pt idx="14420">
                  <c:v>3.38</c:v>
                </c:pt>
                <c:pt idx="14421">
                  <c:v>3.86</c:v>
                </c:pt>
                <c:pt idx="14422">
                  <c:v>3.38</c:v>
                </c:pt>
                <c:pt idx="14423">
                  <c:v>2.25</c:v>
                </c:pt>
                <c:pt idx="14424">
                  <c:v>3.5</c:v>
                </c:pt>
                <c:pt idx="14425">
                  <c:v>3.5</c:v>
                </c:pt>
                <c:pt idx="14426">
                  <c:v>2.8</c:v>
                </c:pt>
                <c:pt idx="14427">
                  <c:v>4</c:v>
                </c:pt>
                <c:pt idx="14428">
                  <c:v>2.5499999999999998</c:v>
                </c:pt>
                <c:pt idx="14429">
                  <c:v>2.15</c:v>
                </c:pt>
                <c:pt idx="14430">
                  <c:v>2.9</c:v>
                </c:pt>
                <c:pt idx="14431">
                  <c:v>3.62</c:v>
                </c:pt>
                <c:pt idx="14432">
                  <c:v>4.1399999999999997</c:v>
                </c:pt>
                <c:pt idx="14433">
                  <c:v>3.22</c:v>
                </c:pt>
                <c:pt idx="14434">
                  <c:v>3.62</c:v>
                </c:pt>
                <c:pt idx="14435">
                  <c:v>3.62</c:v>
                </c:pt>
                <c:pt idx="14436">
                  <c:v>4.83</c:v>
                </c:pt>
                <c:pt idx="14437">
                  <c:v>4.1399999999999997</c:v>
                </c:pt>
                <c:pt idx="14438">
                  <c:v>3.22</c:v>
                </c:pt>
                <c:pt idx="14439">
                  <c:v>3.62</c:v>
                </c:pt>
                <c:pt idx="14440">
                  <c:v>3.75</c:v>
                </c:pt>
                <c:pt idx="14441">
                  <c:v>3.33</c:v>
                </c:pt>
                <c:pt idx="14442">
                  <c:v>4.29</c:v>
                </c:pt>
                <c:pt idx="14443">
                  <c:v>3.33</c:v>
                </c:pt>
                <c:pt idx="14444">
                  <c:v>3.88</c:v>
                </c:pt>
                <c:pt idx="14445">
                  <c:v>3.44</c:v>
                </c:pt>
                <c:pt idx="14446">
                  <c:v>4.43</c:v>
                </c:pt>
                <c:pt idx="14447">
                  <c:v>3.56</c:v>
                </c:pt>
                <c:pt idx="14448">
                  <c:v>2.91</c:v>
                </c:pt>
                <c:pt idx="14449">
                  <c:v>4.57</c:v>
                </c:pt>
                <c:pt idx="14450">
                  <c:v>3.2</c:v>
                </c:pt>
                <c:pt idx="14451">
                  <c:v>4.57</c:v>
                </c:pt>
                <c:pt idx="14452">
                  <c:v>4.57</c:v>
                </c:pt>
                <c:pt idx="14453">
                  <c:v>1.6</c:v>
                </c:pt>
                <c:pt idx="14454">
                  <c:v>8.25</c:v>
                </c:pt>
                <c:pt idx="14455">
                  <c:v>3.67</c:v>
                </c:pt>
                <c:pt idx="14456">
                  <c:v>3.3</c:v>
                </c:pt>
                <c:pt idx="14457">
                  <c:v>4.12</c:v>
                </c:pt>
                <c:pt idx="14458">
                  <c:v>4.12</c:v>
                </c:pt>
                <c:pt idx="14459">
                  <c:v>5.5</c:v>
                </c:pt>
                <c:pt idx="14460">
                  <c:v>3.09</c:v>
                </c:pt>
                <c:pt idx="14461">
                  <c:v>4.25</c:v>
                </c:pt>
                <c:pt idx="14462">
                  <c:v>3.78</c:v>
                </c:pt>
                <c:pt idx="14463">
                  <c:v>3.78</c:v>
                </c:pt>
                <c:pt idx="14464">
                  <c:v>5.67</c:v>
                </c:pt>
                <c:pt idx="14465">
                  <c:v>3.18</c:v>
                </c:pt>
                <c:pt idx="14466">
                  <c:v>3.5</c:v>
                </c:pt>
                <c:pt idx="14467">
                  <c:v>2.92</c:v>
                </c:pt>
                <c:pt idx="14468">
                  <c:v>5</c:v>
                </c:pt>
                <c:pt idx="14469">
                  <c:v>3.5</c:v>
                </c:pt>
                <c:pt idx="14470">
                  <c:v>5</c:v>
                </c:pt>
                <c:pt idx="14471">
                  <c:v>5</c:v>
                </c:pt>
                <c:pt idx="14472">
                  <c:v>4.38</c:v>
                </c:pt>
                <c:pt idx="14473">
                  <c:v>4</c:v>
                </c:pt>
                <c:pt idx="14474">
                  <c:v>2.77</c:v>
                </c:pt>
                <c:pt idx="14475">
                  <c:v>4</c:v>
                </c:pt>
                <c:pt idx="14476">
                  <c:v>4.5</c:v>
                </c:pt>
                <c:pt idx="14477">
                  <c:v>5.29</c:v>
                </c:pt>
                <c:pt idx="14478">
                  <c:v>6.5</c:v>
                </c:pt>
                <c:pt idx="14479">
                  <c:v>4.33</c:v>
                </c:pt>
                <c:pt idx="14480">
                  <c:v>4.33</c:v>
                </c:pt>
                <c:pt idx="14481">
                  <c:v>4.88</c:v>
                </c:pt>
                <c:pt idx="14482">
                  <c:v>3.9</c:v>
                </c:pt>
                <c:pt idx="14483">
                  <c:v>4</c:v>
                </c:pt>
                <c:pt idx="14484">
                  <c:v>5</c:v>
                </c:pt>
                <c:pt idx="14485">
                  <c:v>5.12</c:v>
                </c:pt>
                <c:pt idx="14486">
                  <c:v>4.0999999999999996</c:v>
                </c:pt>
                <c:pt idx="14487">
                  <c:v>4.4000000000000004</c:v>
                </c:pt>
                <c:pt idx="14488">
                  <c:v>9</c:v>
                </c:pt>
                <c:pt idx="14489">
                  <c:v>6</c:v>
                </c:pt>
                <c:pt idx="14490">
                  <c:v>4</c:v>
                </c:pt>
                <c:pt idx="14491">
                  <c:v>3.77</c:v>
                </c:pt>
                <c:pt idx="14492">
                  <c:v>6.56</c:v>
                </c:pt>
                <c:pt idx="14493">
                  <c:v>1.78</c:v>
                </c:pt>
                <c:pt idx="14494">
                  <c:v>2</c:v>
                </c:pt>
                <c:pt idx="14495">
                  <c:v>1.7</c:v>
                </c:pt>
                <c:pt idx="14496">
                  <c:v>2.4300000000000002</c:v>
                </c:pt>
                <c:pt idx="14497">
                  <c:v>2</c:v>
                </c:pt>
                <c:pt idx="14498">
                  <c:v>2.38</c:v>
                </c:pt>
                <c:pt idx="14499">
                  <c:v>1.73</c:v>
                </c:pt>
                <c:pt idx="14500">
                  <c:v>3.33</c:v>
                </c:pt>
                <c:pt idx="14501">
                  <c:v>0.83</c:v>
                </c:pt>
                <c:pt idx="14502">
                  <c:v>2.1</c:v>
                </c:pt>
                <c:pt idx="14503">
                  <c:v>2.1</c:v>
                </c:pt>
                <c:pt idx="14504">
                  <c:v>1.17</c:v>
                </c:pt>
                <c:pt idx="14505">
                  <c:v>3.5</c:v>
                </c:pt>
                <c:pt idx="14506">
                  <c:v>0.91</c:v>
                </c:pt>
                <c:pt idx="14507">
                  <c:v>2.33</c:v>
                </c:pt>
                <c:pt idx="14508">
                  <c:v>2.33</c:v>
                </c:pt>
                <c:pt idx="14509">
                  <c:v>3.67</c:v>
                </c:pt>
                <c:pt idx="14510">
                  <c:v>3.14</c:v>
                </c:pt>
                <c:pt idx="14511">
                  <c:v>1.57</c:v>
                </c:pt>
                <c:pt idx="14512">
                  <c:v>3.67</c:v>
                </c:pt>
                <c:pt idx="14513">
                  <c:v>3.29</c:v>
                </c:pt>
                <c:pt idx="14514">
                  <c:v>2.09</c:v>
                </c:pt>
                <c:pt idx="14515">
                  <c:v>3.83</c:v>
                </c:pt>
                <c:pt idx="14516">
                  <c:v>2.56</c:v>
                </c:pt>
                <c:pt idx="14517">
                  <c:v>2.88</c:v>
                </c:pt>
                <c:pt idx="14518">
                  <c:v>2.09</c:v>
                </c:pt>
                <c:pt idx="14519">
                  <c:v>2.1</c:v>
                </c:pt>
                <c:pt idx="14520">
                  <c:v>2.2999999999999998</c:v>
                </c:pt>
                <c:pt idx="14521">
                  <c:v>3</c:v>
                </c:pt>
                <c:pt idx="14522">
                  <c:v>2.4</c:v>
                </c:pt>
                <c:pt idx="14523">
                  <c:v>2.67</c:v>
                </c:pt>
                <c:pt idx="14524">
                  <c:v>4.8</c:v>
                </c:pt>
                <c:pt idx="14525">
                  <c:v>6</c:v>
                </c:pt>
                <c:pt idx="14526">
                  <c:v>4</c:v>
                </c:pt>
                <c:pt idx="14527">
                  <c:v>2.4</c:v>
                </c:pt>
                <c:pt idx="14528">
                  <c:v>3</c:v>
                </c:pt>
                <c:pt idx="14529">
                  <c:v>3.43</c:v>
                </c:pt>
                <c:pt idx="14530">
                  <c:v>1.85</c:v>
                </c:pt>
                <c:pt idx="14531">
                  <c:v>2.67</c:v>
                </c:pt>
                <c:pt idx="14532">
                  <c:v>4.17</c:v>
                </c:pt>
                <c:pt idx="14533">
                  <c:v>2.78</c:v>
                </c:pt>
                <c:pt idx="14534">
                  <c:v>2.78</c:v>
                </c:pt>
                <c:pt idx="14535">
                  <c:v>2.5</c:v>
                </c:pt>
                <c:pt idx="14536">
                  <c:v>2.78</c:v>
                </c:pt>
                <c:pt idx="14537">
                  <c:v>3.12</c:v>
                </c:pt>
                <c:pt idx="14538">
                  <c:v>2.6</c:v>
                </c:pt>
                <c:pt idx="14539">
                  <c:v>2.6</c:v>
                </c:pt>
                <c:pt idx="14540">
                  <c:v>2.89</c:v>
                </c:pt>
                <c:pt idx="14541">
                  <c:v>2.6</c:v>
                </c:pt>
                <c:pt idx="14542">
                  <c:v>3.25</c:v>
                </c:pt>
                <c:pt idx="14543">
                  <c:v>2.36</c:v>
                </c:pt>
                <c:pt idx="14544">
                  <c:v>4.5</c:v>
                </c:pt>
                <c:pt idx="14545">
                  <c:v>3.86</c:v>
                </c:pt>
                <c:pt idx="14546">
                  <c:v>2.7</c:v>
                </c:pt>
                <c:pt idx="14547">
                  <c:v>3</c:v>
                </c:pt>
                <c:pt idx="14548">
                  <c:v>2.33</c:v>
                </c:pt>
                <c:pt idx="14549">
                  <c:v>4</c:v>
                </c:pt>
                <c:pt idx="14550">
                  <c:v>4.67</c:v>
                </c:pt>
                <c:pt idx="14551">
                  <c:v>4</c:v>
                </c:pt>
                <c:pt idx="14552">
                  <c:v>3.22</c:v>
                </c:pt>
                <c:pt idx="14553">
                  <c:v>3.22</c:v>
                </c:pt>
                <c:pt idx="14554">
                  <c:v>3.62</c:v>
                </c:pt>
                <c:pt idx="14555">
                  <c:v>3.22</c:v>
                </c:pt>
                <c:pt idx="14556">
                  <c:v>2.42</c:v>
                </c:pt>
                <c:pt idx="14557">
                  <c:v>3.22</c:v>
                </c:pt>
                <c:pt idx="14558">
                  <c:v>3.22</c:v>
                </c:pt>
                <c:pt idx="14559">
                  <c:v>2.9</c:v>
                </c:pt>
                <c:pt idx="14560">
                  <c:v>4.83</c:v>
                </c:pt>
                <c:pt idx="14561">
                  <c:v>3.62</c:v>
                </c:pt>
                <c:pt idx="14562">
                  <c:v>3.75</c:v>
                </c:pt>
                <c:pt idx="14563">
                  <c:v>3.33</c:v>
                </c:pt>
                <c:pt idx="14564">
                  <c:v>3.75</c:v>
                </c:pt>
                <c:pt idx="14565">
                  <c:v>4.29</c:v>
                </c:pt>
                <c:pt idx="14566">
                  <c:v>4.29</c:v>
                </c:pt>
                <c:pt idx="14567">
                  <c:v>3.33</c:v>
                </c:pt>
                <c:pt idx="14568">
                  <c:v>3.75</c:v>
                </c:pt>
                <c:pt idx="14569">
                  <c:v>3.75</c:v>
                </c:pt>
                <c:pt idx="14570">
                  <c:v>2.14</c:v>
                </c:pt>
                <c:pt idx="14571">
                  <c:v>2.31</c:v>
                </c:pt>
                <c:pt idx="14572">
                  <c:v>3.88</c:v>
                </c:pt>
                <c:pt idx="14573">
                  <c:v>4.43</c:v>
                </c:pt>
                <c:pt idx="14574">
                  <c:v>3.44</c:v>
                </c:pt>
                <c:pt idx="14575">
                  <c:v>3.44</c:v>
                </c:pt>
                <c:pt idx="14576">
                  <c:v>3.44</c:v>
                </c:pt>
                <c:pt idx="14577">
                  <c:v>3.88</c:v>
                </c:pt>
                <c:pt idx="14578">
                  <c:v>3.1</c:v>
                </c:pt>
                <c:pt idx="14579">
                  <c:v>1.94</c:v>
                </c:pt>
                <c:pt idx="14580">
                  <c:v>2.38</c:v>
                </c:pt>
                <c:pt idx="14581">
                  <c:v>2.21</c:v>
                </c:pt>
                <c:pt idx="14582">
                  <c:v>2.46</c:v>
                </c:pt>
                <c:pt idx="14583">
                  <c:v>3.56</c:v>
                </c:pt>
                <c:pt idx="14584">
                  <c:v>2.91</c:v>
                </c:pt>
                <c:pt idx="14585">
                  <c:v>3.3</c:v>
                </c:pt>
                <c:pt idx="14586">
                  <c:v>4.12</c:v>
                </c:pt>
                <c:pt idx="14587">
                  <c:v>4.71</c:v>
                </c:pt>
                <c:pt idx="14588">
                  <c:v>2.36</c:v>
                </c:pt>
                <c:pt idx="14589">
                  <c:v>4.71</c:v>
                </c:pt>
                <c:pt idx="14590">
                  <c:v>2.75</c:v>
                </c:pt>
                <c:pt idx="14591">
                  <c:v>2.83</c:v>
                </c:pt>
                <c:pt idx="14592">
                  <c:v>2.4300000000000002</c:v>
                </c:pt>
                <c:pt idx="14593">
                  <c:v>4.25</c:v>
                </c:pt>
                <c:pt idx="14594">
                  <c:v>2.83</c:v>
                </c:pt>
                <c:pt idx="14595">
                  <c:v>5.67</c:v>
                </c:pt>
                <c:pt idx="14596">
                  <c:v>5.67</c:v>
                </c:pt>
                <c:pt idx="14597">
                  <c:v>1.89</c:v>
                </c:pt>
                <c:pt idx="14598">
                  <c:v>3.18</c:v>
                </c:pt>
                <c:pt idx="14599">
                  <c:v>2.92</c:v>
                </c:pt>
                <c:pt idx="14600">
                  <c:v>3.18</c:v>
                </c:pt>
                <c:pt idx="14601">
                  <c:v>3.89</c:v>
                </c:pt>
                <c:pt idx="14602">
                  <c:v>5.83</c:v>
                </c:pt>
                <c:pt idx="14603">
                  <c:v>5.14</c:v>
                </c:pt>
                <c:pt idx="14604">
                  <c:v>3.6</c:v>
                </c:pt>
                <c:pt idx="14605">
                  <c:v>3.6</c:v>
                </c:pt>
                <c:pt idx="14606">
                  <c:v>4.1100000000000003</c:v>
                </c:pt>
                <c:pt idx="14607">
                  <c:v>7.4</c:v>
                </c:pt>
                <c:pt idx="14608">
                  <c:v>4.22</c:v>
                </c:pt>
                <c:pt idx="14609">
                  <c:v>4.33</c:v>
                </c:pt>
                <c:pt idx="14610">
                  <c:v>6.5</c:v>
                </c:pt>
                <c:pt idx="14611">
                  <c:v>3.9</c:v>
                </c:pt>
                <c:pt idx="14612">
                  <c:v>5.57</c:v>
                </c:pt>
                <c:pt idx="14613">
                  <c:v>5.57</c:v>
                </c:pt>
                <c:pt idx="14614">
                  <c:v>5</c:v>
                </c:pt>
                <c:pt idx="14615">
                  <c:v>4.0999999999999996</c:v>
                </c:pt>
                <c:pt idx="14616">
                  <c:v>4.2</c:v>
                </c:pt>
                <c:pt idx="14617">
                  <c:v>4.2</c:v>
                </c:pt>
                <c:pt idx="14618">
                  <c:v>3.82</c:v>
                </c:pt>
                <c:pt idx="14619">
                  <c:v>5.5</c:v>
                </c:pt>
                <c:pt idx="14620">
                  <c:v>5.5</c:v>
                </c:pt>
                <c:pt idx="14621">
                  <c:v>4.5999999999999996</c:v>
                </c:pt>
                <c:pt idx="14622">
                  <c:v>4.2699999999999996</c:v>
                </c:pt>
                <c:pt idx="14623">
                  <c:v>4.8</c:v>
                </c:pt>
                <c:pt idx="14624">
                  <c:v>5.56</c:v>
                </c:pt>
                <c:pt idx="14625">
                  <c:v>1.88</c:v>
                </c:pt>
                <c:pt idx="14626">
                  <c:v>1.5</c:v>
                </c:pt>
                <c:pt idx="14627">
                  <c:v>1.89</c:v>
                </c:pt>
                <c:pt idx="14628">
                  <c:v>1.8</c:v>
                </c:pt>
                <c:pt idx="14629">
                  <c:v>2.25</c:v>
                </c:pt>
                <c:pt idx="14630">
                  <c:v>2.57</c:v>
                </c:pt>
                <c:pt idx="14631">
                  <c:v>2.25</c:v>
                </c:pt>
                <c:pt idx="14632">
                  <c:v>1.19</c:v>
                </c:pt>
                <c:pt idx="14633">
                  <c:v>2.38</c:v>
                </c:pt>
                <c:pt idx="14634">
                  <c:v>2.5</c:v>
                </c:pt>
                <c:pt idx="14635">
                  <c:v>2</c:v>
                </c:pt>
                <c:pt idx="14636">
                  <c:v>0</c:v>
                </c:pt>
                <c:pt idx="14637">
                  <c:v>2.62</c:v>
                </c:pt>
                <c:pt idx="14638">
                  <c:v>2.33</c:v>
                </c:pt>
                <c:pt idx="14639">
                  <c:v>2.44</c:v>
                </c:pt>
                <c:pt idx="14640">
                  <c:v>2.75</c:v>
                </c:pt>
                <c:pt idx="14641">
                  <c:v>1.83</c:v>
                </c:pt>
                <c:pt idx="14642">
                  <c:v>2.2000000000000002</c:v>
                </c:pt>
                <c:pt idx="14643">
                  <c:v>2.44</c:v>
                </c:pt>
                <c:pt idx="14644">
                  <c:v>2.56</c:v>
                </c:pt>
                <c:pt idx="14645">
                  <c:v>2.88</c:v>
                </c:pt>
                <c:pt idx="14646">
                  <c:v>2.88</c:v>
                </c:pt>
                <c:pt idx="14647">
                  <c:v>3.43</c:v>
                </c:pt>
                <c:pt idx="14648">
                  <c:v>2.1800000000000002</c:v>
                </c:pt>
                <c:pt idx="14649">
                  <c:v>3</c:v>
                </c:pt>
                <c:pt idx="14650">
                  <c:v>2.1800000000000002</c:v>
                </c:pt>
                <c:pt idx="14651">
                  <c:v>2.4</c:v>
                </c:pt>
                <c:pt idx="14652">
                  <c:v>2.5</c:v>
                </c:pt>
                <c:pt idx="14653">
                  <c:v>3.57</c:v>
                </c:pt>
                <c:pt idx="14654">
                  <c:v>2.08</c:v>
                </c:pt>
                <c:pt idx="14655">
                  <c:v>3.12</c:v>
                </c:pt>
                <c:pt idx="14656">
                  <c:v>1.79</c:v>
                </c:pt>
                <c:pt idx="14657">
                  <c:v>2</c:v>
                </c:pt>
                <c:pt idx="14658">
                  <c:v>1.86</c:v>
                </c:pt>
                <c:pt idx="14659">
                  <c:v>4.33</c:v>
                </c:pt>
                <c:pt idx="14660">
                  <c:v>5.2</c:v>
                </c:pt>
                <c:pt idx="14661">
                  <c:v>2.17</c:v>
                </c:pt>
                <c:pt idx="14662">
                  <c:v>2.89</c:v>
                </c:pt>
                <c:pt idx="14663">
                  <c:v>3.25</c:v>
                </c:pt>
                <c:pt idx="14664">
                  <c:v>2.89</c:v>
                </c:pt>
                <c:pt idx="14665">
                  <c:v>1.62</c:v>
                </c:pt>
                <c:pt idx="14666">
                  <c:v>2.7</c:v>
                </c:pt>
                <c:pt idx="14667">
                  <c:v>1.8</c:v>
                </c:pt>
                <c:pt idx="14668">
                  <c:v>1.93</c:v>
                </c:pt>
                <c:pt idx="14669">
                  <c:v>3.86</c:v>
                </c:pt>
                <c:pt idx="14670">
                  <c:v>4.5</c:v>
                </c:pt>
                <c:pt idx="14671">
                  <c:v>1.69</c:v>
                </c:pt>
                <c:pt idx="14672">
                  <c:v>2.4500000000000002</c:v>
                </c:pt>
                <c:pt idx="14673">
                  <c:v>7</c:v>
                </c:pt>
                <c:pt idx="14674">
                  <c:v>3.11</c:v>
                </c:pt>
                <c:pt idx="14675">
                  <c:v>2.5499999999999998</c:v>
                </c:pt>
                <c:pt idx="14676">
                  <c:v>2.8</c:v>
                </c:pt>
                <c:pt idx="14677">
                  <c:v>3.11</c:v>
                </c:pt>
                <c:pt idx="14678">
                  <c:v>3.5</c:v>
                </c:pt>
                <c:pt idx="14679">
                  <c:v>3.5</c:v>
                </c:pt>
                <c:pt idx="14680">
                  <c:v>4</c:v>
                </c:pt>
                <c:pt idx="14681">
                  <c:v>3.11</c:v>
                </c:pt>
                <c:pt idx="14682">
                  <c:v>4</c:v>
                </c:pt>
                <c:pt idx="14683">
                  <c:v>3.62</c:v>
                </c:pt>
                <c:pt idx="14684">
                  <c:v>3.62</c:v>
                </c:pt>
                <c:pt idx="14685">
                  <c:v>4.1399999999999997</c:v>
                </c:pt>
                <c:pt idx="14686">
                  <c:v>2.64</c:v>
                </c:pt>
                <c:pt idx="14687">
                  <c:v>2.9</c:v>
                </c:pt>
                <c:pt idx="14688">
                  <c:v>1.81</c:v>
                </c:pt>
                <c:pt idx="14689">
                  <c:v>2.64</c:v>
                </c:pt>
                <c:pt idx="14690">
                  <c:v>2.5</c:v>
                </c:pt>
                <c:pt idx="14691">
                  <c:v>4.29</c:v>
                </c:pt>
                <c:pt idx="14692">
                  <c:v>3.75</c:v>
                </c:pt>
                <c:pt idx="14693">
                  <c:v>4.29</c:v>
                </c:pt>
                <c:pt idx="14694">
                  <c:v>3.75</c:v>
                </c:pt>
                <c:pt idx="14695">
                  <c:v>3</c:v>
                </c:pt>
                <c:pt idx="14696">
                  <c:v>3.33</c:v>
                </c:pt>
                <c:pt idx="14697">
                  <c:v>2.58</c:v>
                </c:pt>
                <c:pt idx="14698">
                  <c:v>3.88</c:v>
                </c:pt>
                <c:pt idx="14699">
                  <c:v>2.82</c:v>
                </c:pt>
                <c:pt idx="14700">
                  <c:v>3.1</c:v>
                </c:pt>
                <c:pt idx="14701">
                  <c:v>3.88</c:v>
                </c:pt>
                <c:pt idx="14702">
                  <c:v>2.58</c:v>
                </c:pt>
                <c:pt idx="14703">
                  <c:v>3.44</c:v>
                </c:pt>
                <c:pt idx="14704">
                  <c:v>3.88</c:v>
                </c:pt>
                <c:pt idx="14705">
                  <c:v>3.88</c:v>
                </c:pt>
                <c:pt idx="14706">
                  <c:v>4</c:v>
                </c:pt>
                <c:pt idx="14707">
                  <c:v>4</c:v>
                </c:pt>
                <c:pt idx="14708">
                  <c:v>4</c:v>
                </c:pt>
                <c:pt idx="14709">
                  <c:v>3.56</c:v>
                </c:pt>
                <c:pt idx="14710">
                  <c:v>4.57</c:v>
                </c:pt>
                <c:pt idx="14711">
                  <c:v>3.2</c:v>
                </c:pt>
                <c:pt idx="14712">
                  <c:v>5.33</c:v>
                </c:pt>
                <c:pt idx="14713">
                  <c:v>1.88</c:v>
                </c:pt>
                <c:pt idx="14714">
                  <c:v>3.2</c:v>
                </c:pt>
                <c:pt idx="14715">
                  <c:v>3.67</c:v>
                </c:pt>
                <c:pt idx="14716">
                  <c:v>5.5</c:v>
                </c:pt>
                <c:pt idx="14717">
                  <c:v>3.3</c:v>
                </c:pt>
                <c:pt idx="14718">
                  <c:v>4.12</c:v>
                </c:pt>
                <c:pt idx="14719">
                  <c:v>2.83</c:v>
                </c:pt>
                <c:pt idx="14720">
                  <c:v>3.09</c:v>
                </c:pt>
                <c:pt idx="14721">
                  <c:v>3.78</c:v>
                </c:pt>
                <c:pt idx="14722">
                  <c:v>4.25</c:v>
                </c:pt>
                <c:pt idx="14723">
                  <c:v>4.8600000000000003</c:v>
                </c:pt>
                <c:pt idx="14724">
                  <c:v>3.89</c:v>
                </c:pt>
                <c:pt idx="14725">
                  <c:v>2.92</c:v>
                </c:pt>
                <c:pt idx="14726">
                  <c:v>3.89</c:v>
                </c:pt>
                <c:pt idx="14727">
                  <c:v>3.5</c:v>
                </c:pt>
                <c:pt idx="14728">
                  <c:v>3.18</c:v>
                </c:pt>
                <c:pt idx="14729">
                  <c:v>5</c:v>
                </c:pt>
                <c:pt idx="14730">
                  <c:v>2.92</c:v>
                </c:pt>
                <c:pt idx="14731">
                  <c:v>2.92</c:v>
                </c:pt>
                <c:pt idx="14732">
                  <c:v>5</c:v>
                </c:pt>
                <c:pt idx="14733">
                  <c:v>4.38</c:v>
                </c:pt>
                <c:pt idx="14734">
                  <c:v>4</c:v>
                </c:pt>
                <c:pt idx="14735">
                  <c:v>4</c:v>
                </c:pt>
                <c:pt idx="14736">
                  <c:v>1.76</c:v>
                </c:pt>
                <c:pt idx="14737">
                  <c:v>3.08</c:v>
                </c:pt>
                <c:pt idx="14738">
                  <c:v>4.1100000000000003</c:v>
                </c:pt>
                <c:pt idx="14739">
                  <c:v>5.29</c:v>
                </c:pt>
                <c:pt idx="14740">
                  <c:v>4.62</c:v>
                </c:pt>
                <c:pt idx="14741">
                  <c:v>2.06</c:v>
                </c:pt>
                <c:pt idx="14742">
                  <c:v>2.85</c:v>
                </c:pt>
                <c:pt idx="14743">
                  <c:v>3.8</c:v>
                </c:pt>
                <c:pt idx="14744">
                  <c:v>2.5299999999999998</c:v>
                </c:pt>
                <c:pt idx="14745">
                  <c:v>2.92</c:v>
                </c:pt>
                <c:pt idx="14746">
                  <c:v>4.75</c:v>
                </c:pt>
                <c:pt idx="14747">
                  <c:v>4.22</c:v>
                </c:pt>
                <c:pt idx="14748">
                  <c:v>4.88</c:v>
                </c:pt>
                <c:pt idx="14749">
                  <c:v>3.55</c:v>
                </c:pt>
                <c:pt idx="14750">
                  <c:v>4</c:v>
                </c:pt>
                <c:pt idx="14751">
                  <c:v>2.86</c:v>
                </c:pt>
                <c:pt idx="14752">
                  <c:v>2.2200000000000002</c:v>
                </c:pt>
                <c:pt idx="14753">
                  <c:v>3.15</c:v>
                </c:pt>
                <c:pt idx="14754">
                  <c:v>4.0999999999999996</c:v>
                </c:pt>
                <c:pt idx="14755">
                  <c:v>4.0999999999999996</c:v>
                </c:pt>
                <c:pt idx="14756">
                  <c:v>4.0999999999999996</c:v>
                </c:pt>
                <c:pt idx="14757">
                  <c:v>2.56</c:v>
                </c:pt>
                <c:pt idx="14758">
                  <c:v>3.23</c:v>
                </c:pt>
                <c:pt idx="14759">
                  <c:v>6</c:v>
                </c:pt>
                <c:pt idx="14760">
                  <c:v>4.4000000000000004</c:v>
                </c:pt>
                <c:pt idx="14761">
                  <c:v>7.33</c:v>
                </c:pt>
                <c:pt idx="14762">
                  <c:v>5.62</c:v>
                </c:pt>
                <c:pt idx="14763">
                  <c:v>4.09</c:v>
                </c:pt>
                <c:pt idx="14764">
                  <c:v>5.1100000000000003</c:v>
                </c:pt>
                <c:pt idx="14765">
                  <c:v>5.22</c:v>
                </c:pt>
                <c:pt idx="14766">
                  <c:v>5.22</c:v>
                </c:pt>
                <c:pt idx="14767">
                  <c:v>4</c:v>
                </c:pt>
                <c:pt idx="14768">
                  <c:v>8.17</c:v>
                </c:pt>
                <c:pt idx="14769">
                  <c:v>5.0999999999999996</c:v>
                </c:pt>
                <c:pt idx="14770">
                  <c:v>8.67</c:v>
                </c:pt>
                <c:pt idx="14771">
                  <c:v>2.17</c:v>
                </c:pt>
                <c:pt idx="14772">
                  <c:v>2</c:v>
                </c:pt>
                <c:pt idx="14773">
                  <c:v>3</c:v>
                </c:pt>
                <c:pt idx="14774">
                  <c:v>2.38</c:v>
                </c:pt>
                <c:pt idx="14775">
                  <c:v>1.67</c:v>
                </c:pt>
                <c:pt idx="14776">
                  <c:v>2</c:v>
                </c:pt>
                <c:pt idx="14777">
                  <c:v>1.82</c:v>
                </c:pt>
                <c:pt idx="14778">
                  <c:v>1.43</c:v>
                </c:pt>
                <c:pt idx="14779">
                  <c:v>2.2200000000000002</c:v>
                </c:pt>
                <c:pt idx="14780">
                  <c:v>1.83</c:v>
                </c:pt>
                <c:pt idx="14781">
                  <c:v>2.44</c:v>
                </c:pt>
                <c:pt idx="14782">
                  <c:v>1.57</c:v>
                </c:pt>
                <c:pt idx="14783">
                  <c:v>2.2999999999999998</c:v>
                </c:pt>
                <c:pt idx="14784">
                  <c:v>2.56</c:v>
                </c:pt>
                <c:pt idx="14785">
                  <c:v>2.09</c:v>
                </c:pt>
                <c:pt idx="14786">
                  <c:v>1.92</c:v>
                </c:pt>
                <c:pt idx="14787">
                  <c:v>2.1800000000000002</c:v>
                </c:pt>
                <c:pt idx="14788">
                  <c:v>2</c:v>
                </c:pt>
                <c:pt idx="14789">
                  <c:v>2.4</c:v>
                </c:pt>
                <c:pt idx="14790">
                  <c:v>1.86</c:v>
                </c:pt>
                <c:pt idx="14791">
                  <c:v>1.6</c:v>
                </c:pt>
                <c:pt idx="14792">
                  <c:v>3.43</c:v>
                </c:pt>
                <c:pt idx="14793">
                  <c:v>3.43</c:v>
                </c:pt>
                <c:pt idx="14794">
                  <c:v>2.5</c:v>
                </c:pt>
                <c:pt idx="14795">
                  <c:v>2.27</c:v>
                </c:pt>
                <c:pt idx="14796">
                  <c:v>1.79</c:v>
                </c:pt>
                <c:pt idx="14797">
                  <c:v>1.79</c:v>
                </c:pt>
                <c:pt idx="14798">
                  <c:v>3.25</c:v>
                </c:pt>
                <c:pt idx="14799">
                  <c:v>2.17</c:v>
                </c:pt>
                <c:pt idx="14800">
                  <c:v>2.89</c:v>
                </c:pt>
                <c:pt idx="14801">
                  <c:v>3.71</c:v>
                </c:pt>
                <c:pt idx="14802">
                  <c:v>3.25</c:v>
                </c:pt>
                <c:pt idx="14803">
                  <c:v>2.7</c:v>
                </c:pt>
                <c:pt idx="14804">
                  <c:v>2.4500000000000002</c:v>
                </c:pt>
                <c:pt idx="14805">
                  <c:v>2.4500000000000002</c:v>
                </c:pt>
                <c:pt idx="14806">
                  <c:v>2.08</c:v>
                </c:pt>
                <c:pt idx="14807">
                  <c:v>3.38</c:v>
                </c:pt>
                <c:pt idx="14808">
                  <c:v>2.7</c:v>
                </c:pt>
                <c:pt idx="14809">
                  <c:v>2.4500000000000002</c:v>
                </c:pt>
                <c:pt idx="14810">
                  <c:v>3.5</c:v>
                </c:pt>
                <c:pt idx="14811">
                  <c:v>4</c:v>
                </c:pt>
                <c:pt idx="14812">
                  <c:v>2.15</c:v>
                </c:pt>
                <c:pt idx="14813">
                  <c:v>2.5499999999999998</c:v>
                </c:pt>
                <c:pt idx="14814">
                  <c:v>2.8</c:v>
                </c:pt>
                <c:pt idx="14815">
                  <c:v>3.22</c:v>
                </c:pt>
                <c:pt idx="14816">
                  <c:v>2.9</c:v>
                </c:pt>
                <c:pt idx="14817">
                  <c:v>3.22</c:v>
                </c:pt>
                <c:pt idx="14818">
                  <c:v>2.9</c:v>
                </c:pt>
                <c:pt idx="14819">
                  <c:v>3.22</c:v>
                </c:pt>
                <c:pt idx="14820">
                  <c:v>2.64</c:v>
                </c:pt>
                <c:pt idx="14821">
                  <c:v>1.71</c:v>
                </c:pt>
                <c:pt idx="14822">
                  <c:v>3</c:v>
                </c:pt>
                <c:pt idx="14823">
                  <c:v>2.14</c:v>
                </c:pt>
                <c:pt idx="14824">
                  <c:v>2.73</c:v>
                </c:pt>
                <c:pt idx="14825">
                  <c:v>2.5</c:v>
                </c:pt>
                <c:pt idx="14826">
                  <c:v>3.33</c:v>
                </c:pt>
                <c:pt idx="14827">
                  <c:v>4.29</c:v>
                </c:pt>
                <c:pt idx="14828">
                  <c:v>2.73</c:v>
                </c:pt>
                <c:pt idx="14829">
                  <c:v>3</c:v>
                </c:pt>
                <c:pt idx="14830">
                  <c:v>2.73</c:v>
                </c:pt>
                <c:pt idx="14831">
                  <c:v>2.82</c:v>
                </c:pt>
                <c:pt idx="14832">
                  <c:v>2.38</c:v>
                </c:pt>
                <c:pt idx="14833">
                  <c:v>2.21</c:v>
                </c:pt>
                <c:pt idx="14834">
                  <c:v>3.88</c:v>
                </c:pt>
                <c:pt idx="14835">
                  <c:v>3.1</c:v>
                </c:pt>
                <c:pt idx="14836">
                  <c:v>2.38</c:v>
                </c:pt>
                <c:pt idx="14837">
                  <c:v>2.91</c:v>
                </c:pt>
                <c:pt idx="14838">
                  <c:v>2.67</c:v>
                </c:pt>
                <c:pt idx="14839">
                  <c:v>3.2</c:v>
                </c:pt>
                <c:pt idx="14840">
                  <c:v>2.46</c:v>
                </c:pt>
                <c:pt idx="14841">
                  <c:v>3.56</c:v>
                </c:pt>
                <c:pt idx="14842">
                  <c:v>3.2</c:v>
                </c:pt>
                <c:pt idx="14843">
                  <c:v>4</c:v>
                </c:pt>
                <c:pt idx="14844">
                  <c:v>4</c:v>
                </c:pt>
                <c:pt idx="14845">
                  <c:v>4</c:v>
                </c:pt>
                <c:pt idx="14846">
                  <c:v>3.56</c:v>
                </c:pt>
                <c:pt idx="14847">
                  <c:v>2.67</c:v>
                </c:pt>
                <c:pt idx="14848">
                  <c:v>3.67</c:v>
                </c:pt>
                <c:pt idx="14849">
                  <c:v>3.3</c:v>
                </c:pt>
                <c:pt idx="14850">
                  <c:v>4.71</c:v>
                </c:pt>
                <c:pt idx="14851">
                  <c:v>3.3</c:v>
                </c:pt>
                <c:pt idx="14852">
                  <c:v>4.71</c:v>
                </c:pt>
                <c:pt idx="14853">
                  <c:v>3.09</c:v>
                </c:pt>
                <c:pt idx="14854">
                  <c:v>3.4</c:v>
                </c:pt>
                <c:pt idx="14855">
                  <c:v>2.83</c:v>
                </c:pt>
                <c:pt idx="14856">
                  <c:v>3.78</c:v>
                </c:pt>
                <c:pt idx="14857">
                  <c:v>2.62</c:v>
                </c:pt>
                <c:pt idx="14858">
                  <c:v>4.25</c:v>
                </c:pt>
                <c:pt idx="14859">
                  <c:v>5.67</c:v>
                </c:pt>
                <c:pt idx="14860">
                  <c:v>5.67</c:v>
                </c:pt>
                <c:pt idx="14861">
                  <c:v>3.78</c:v>
                </c:pt>
                <c:pt idx="14862">
                  <c:v>3.09</c:v>
                </c:pt>
                <c:pt idx="14863">
                  <c:v>3.78</c:v>
                </c:pt>
                <c:pt idx="14864">
                  <c:v>4.25</c:v>
                </c:pt>
                <c:pt idx="14865">
                  <c:v>3.89</c:v>
                </c:pt>
                <c:pt idx="14866">
                  <c:v>3.89</c:v>
                </c:pt>
                <c:pt idx="14867">
                  <c:v>5</c:v>
                </c:pt>
                <c:pt idx="14868">
                  <c:v>4.38</c:v>
                </c:pt>
                <c:pt idx="14869">
                  <c:v>4</c:v>
                </c:pt>
                <c:pt idx="14870">
                  <c:v>4.5</c:v>
                </c:pt>
                <c:pt idx="14871">
                  <c:v>4.5</c:v>
                </c:pt>
                <c:pt idx="14872">
                  <c:v>4</c:v>
                </c:pt>
                <c:pt idx="14873">
                  <c:v>5.14</c:v>
                </c:pt>
                <c:pt idx="14874">
                  <c:v>3.08</c:v>
                </c:pt>
                <c:pt idx="14875">
                  <c:v>3.08</c:v>
                </c:pt>
                <c:pt idx="14876">
                  <c:v>2.64</c:v>
                </c:pt>
                <c:pt idx="14877">
                  <c:v>4.75</c:v>
                </c:pt>
                <c:pt idx="14878">
                  <c:v>3.25</c:v>
                </c:pt>
                <c:pt idx="14879">
                  <c:v>3.55</c:v>
                </c:pt>
                <c:pt idx="14880">
                  <c:v>3.9</c:v>
                </c:pt>
                <c:pt idx="14881">
                  <c:v>5.71</c:v>
                </c:pt>
                <c:pt idx="14882">
                  <c:v>3.64</c:v>
                </c:pt>
                <c:pt idx="14883">
                  <c:v>2.73</c:v>
                </c:pt>
                <c:pt idx="14884">
                  <c:v>5.25</c:v>
                </c:pt>
                <c:pt idx="14885">
                  <c:v>3.91</c:v>
                </c:pt>
                <c:pt idx="14886">
                  <c:v>4.78</c:v>
                </c:pt>
                <c:pt idx="14887">
                  <c:v>4</c:v>
                </c:pt>
                <c:pt idx="14888">
                  <c:v>5.5</c:v>
                </c:pt>
                <c:pt idx="14889">
                  <c:v>1.63</c:v>
                </c:pt>
                <c:pt idx="14890">
                  <c:v>6.29</c:v>
                </c:pt>
                <c:pt idx="14891">
                  <c:v>5</c:v>
                </c:pt>
                <c:pt idx="14892">
                  <c:v>5.62</c:v>
                </c:pt>
                <c:pt idx="14893">
                  <c:v>6.57</c:v>
                </c:pt>
                <c:pt idx="14894">
                  <c:v>5.75</c:v>
                </c:pt>
                <c:pt idx="14895">
                  <c:v>6.71</c:v>
                </c:pt>
                <c:pt idx="14896">
                  <c:v>4.7</c:v>
                </c:pt>
                <c:pt idx="14897">
                  <c:v>3.24</c:v>
                </c:pt>
                <c:pt idx="14898">
                  <c:v>1.62</c:v>
                </c:pt>
                <c:pt idx="14899">
                  <c:v>1.6</c:v>
                </c:pt>
                <c:pt idx="14900">
                  <c:v>2.12</c:v>
                </c:pt>
                <c:pt idx="14901">
                  <c:v>1.64</c:v>
                </c:pt>
                <c:pt idx="14902">
                  <c:v>2.25</c:v>
                </c:pt>
                <c:pt idx="14903">
                  <c:v>2</c:v>
                </c:pt>
                <c:pt idx="14904">
                  <c:v>1.73</c:v>
                </c:pt>
                <c:pt idx="14905">
                  <c:v>2.38</c:v>
                </c:pt>
                <c:pt idx="14906">
                  <c:v>2.33</c:v>
                </c:pt>
                <c:pt idx="14907">
                  <c:v>1.5</c:v>
                </c:pt>
                <c:pt idx="14908">
                  <c:v>1.77</c:v>
                </c:pt>
                <c:pt idx="14909">
                  <c:v>1.92</c:v>
                </c:pt>
                <c:pt idx="14910">
                  <c:v>2.2999999999999998</c:v>
                </c:pt>
                <c:pt idx="14911">
                  <c:v>2.2999999999999998</c:v>
                </c:pt>
                <c:pt idx="14912">
                  <c:v>1.71</c:v>
                </c:pt>
                <c:pt idx="14913">
                  <c:v>2.4</c:v>
                </c:pt>
                <c:pt idx="14914">
                  <c:v>3.43</c:v>
                </c:pt>
                <c:pt idx="14915">
                  <c:v>2.27</c:v>
                </c:pt>
                <c:pt idx="14916">
                  <c:v>2.5</c:v>
                </c:pt>
                <c:pt idx="14917">
                  <c:v>1.47</c:v>
                </c:pt>
                <c:pt idx="14918">
                  <c:v>3.57</c:v>
                </c:pt>
                <c:pt idx="14919">
                  <c:v>1.79</c:v>
                </c:pt>
                <c:pt idx="14920">
                  <c:v>2.6</c:v>
                </c:pt>
                <c:pt idx="14921">
                  <c:v>3.71</c:v>
                </c:pt>
                <c:pt idx="14922">
                  <c:v>2.17</c:v>
                </c:pt>
                <c:pt idx="14923">
                  <c:v>2.6</c:v>
                </c:pt>
                <c:pt idx="14924">
                  <c:v>2.36</c:v>
                </c:pt>
                <c:pt idx="14925">
                  <c:v>3.25</c:v>
                </c:pt>
                <c:pt idx="14926">
                  <c:v>1.44</c:v>
                </c:pt>
                <c:pt idx="14927">
                  <c:v>2.4500000000000002</c:v>
                </c:pt>
                <c:pt idx="14928">
                  <c:v>3</c:v>
                </c:pt>
                <c:pt idx="14929">
                  <c:v>1.59</c:v>
                </c:pt>
                <c:pt idx="14930">
                  <c:v>2.7</c:v>
                </c:pt>
                <c:pt idx="14931">
                  <c:v>3</c:v>
                </c:pt>
                <c:pt idx="14932">
                  <c:v>3.38</c:v>
                </c:pt>
                <c:pt idx="14933">
                  <c:v>2.7</c:v>
                </c:pt>
                <c:pt idx="14934">
                  <c:v>3</c:v>
                </c:pt>
                <c:pt idx="14935">
                  <c:v>2.25</c:v>
                </c:pt>
                <c:pt idx="14936">
                  <c:v>1.69</c:v>
                </c:pt>
                <c:pt idx="14937">
                  <c:v>3</c:v>
                </c:pt>
                <c:pt idx="14938">
                  <c:v>1.8</c:v>
                </c:pt>
                <c:pt idx="14939">
                  <c:v>2.5499999999999998</c:v>
                </c:pt>
                <c:pt idx="14940">
                  <c:v>2.33</c:v>
                </c:pt>
                <c:pt idx="14941">
                  <c:v>2</c:v>
                </c:pt>
                <c:pt idx="14942">
                  <c:v>3.11</c:v>
                </c:pt>
                <c:pt idx="14943">
                  <c:v>2.33</c:v>
                </c:pt>
                <c:pt idx="14944">
                  <c:v>4</c:v>
                </c:pt>
                <c:pt idx="14945">
                  <c:v>4</c:v>
                </c:pt>
                <c:pt idx="14946">
                  <c:v>2.8</c:v>
                </c:pt>
                <c:pt idx="14947">
                  <c:v>2.15</c:v>
                </c:pt>
                <c:pt idx="14948">
                  <c:v>3.62</c:v>
                </c:pt>
                <c:pt idx="14949">
                  <c:v>2.9</c:v>
                </c:pt>
                <c:pt idx="14950">
                  <c:v>3.62</c:v>
                </c:pt>
                <c:pt idx="14951">
                  <c:v>3.62</c:v>
                </c:pt>
                <c:pt idx="14952">
                  <c:v>3.62</c:v>
                </c:pt>
                <c:pt idx="14953">
                  <c:v>2.89</c:v>
                </c:pt>
                <c:pt idx="14954">
                  <c:v>3.62</c:v>
                </c:pt>
                <c:pt idx="14955">
                  <c:v>2.31</c:v>
                </c:pt>
                <c:pt idx="14956">
                  <c:v>2.73</c:v>
                </c:pt>
                <c:pt idx="14957">
                  <c:v>3.33</c:v>
                </c:pt>
                <c:pt idx="14958">
                  <c:v>1.76</c:v>
                </c:pt>
                <c:pt idx="14959">
                  <c:v>3</c:v>
                </c:pt>
                <c:pt idx="14960">
                  <c:v>4.29</c:v>
                </c:pt>
                <c:pt idx="14961">
                  <c:v>3.33</c:v>
                </c:pt>
                <c:pt idx="14962">
                  <c:v>2.31</c:v>
                </c:pt>
                <c:pt idx="14963">
                  <c:v>3.75</c:v>
                </c:pt>
                <c:pt idx="14964">
                  <c:v>2.0699999999999998</c:v>
                </c:pt>
                <c:pt idx="14965">
                  <c:v>2.82</c:v>
                </c:pt>
                <c:pt idx="14966">
                  <c:v>4.43</c:v>
                </c:pt>
                <c:pt idx="14967">
                  <c:v>3.44</c:v>
                </c:pt>
                <c:pt idx="14968">
                  <c:v>2.0699999999999998</c:v>
                </c:pt>
                <c:pt idx="14969">
                  <c:v>2.82</c:v>
                </c:pt>
                <c:pt idx="14970">
                  <c:v>3.44</c:v>
                </c:pt>
                <c:pt idx="14971">
                  <c:v>2.82</c:v>
                </c:pt>
                <c:pt idx="14972">
                  <c:v>2.21</c:v>
                </c:pt>
                <c:pt idx="14973">
                  <c:v>2.58</c:v>
                </c:pt>
                <c:pt idx="14974">
                  <c:v>3.56</c:v>
                </c:pt>
                <c:pt idx="14975">
                  <c:v>2</c:v>
                </c:pt>
                <c:pt idx="14976">
                  <c:v>4</c:v>
                </c:pt>
                <c:pt idx="14977">
                  <c:v>3.56</c:v>
                </c:pt>
                <c:pt idx="14978">
                  <c:v>3.2</c:v>
                </c:pt>
                <c:pt idx="14979">
                  <c:v>3.56</c:v>
                </c:pt>
                <c:pt idx="14980">
                  <c:v>3.2</c:v>
                </c:pt>
                <c:pt idx="14981">
                  <c:v>4.57</c:v>
                </c:pt>
                <c:pt idx="14982">
                  <c:v>1.39</c:v>
                </c:pt>
                <c:pt idx="14983">
                  <c:v>3.56</c:v>
                </c:pt>
                <c:pt idx="14984">
                  <c:v>2.75</c:v>
                </c:pt>
                <c:pt idx="14985">
                  <c:v>4.12</c:v>
                </c:pt>
                <c:pt idx="14986">
                  <c:v>3</c:v>
                </c:pt>
                <c:pt idx="14987">
                  <c:v>3.3</c:v>
                </c:pt>
                <c:pt idx="14988">
                  <c:v>3</c:v>
                </c:pt>
                <c:pt idx="14989">
                  <c:v>3</c:v>
                </c:pt>
                <c:pt idx="14990">
                  <c:v>3.67</c:v>
                </c:pt>
                <c:pt idx="14991">
                  <c:v>3.78</c:v>
                </c:pt>
                <c:pt idx="14992">
                  <c:v>1.42</c:v>
                </c:pt>
                <c:pt idx="14993">
                  <c:v>4.25</c:v>
                </c:pt>
                <c:pt idx="14994">
                  <c:v>3.09</c:v>
                </c:pt>
                <c:pt idx="14995">
                  <c:v>3.4</c:v>
                </c:pt>
                <c:pt idx="14996">
                  <c:v>3.4</c:v>
                </c:pt>
                <c:pt idx="14997">
                  <c:v>3.78</c:v>
                </c:pt>
                <c:pt idx="14998">
                  <c:v>3.78</c:v>
                </c:pt>
                <c:pt idx="14999">
                  <c:v>2.62</c:v>
                </c:pt>
                <c:pt idx="15000">
                  <c:v>3.78</c:v>
                </c:pt>
                <c:pt idx="15001">
                  <c:v>2.27</c:v>
                </c:pt>
                <c:pt idx="15002">
                  <c:v>3.18</c:v>
                </c:pt>
                <c:pt idx="15003">
                  <c:v>4.38</c:v>
                </c:pt>
                <c:pt idx="15004">
                  <c:v>2.5</c:v>
                </c:pt>
                <c:pt idx="15005">
                  <c:v>3.5</c:v>
                </c:pt>
                <c:pt idx="15006">
                  <c:v>5</c:v>
                </c:pt>
                <c:pt idx="15007">
                  <c:v>3.18</c:v>
                </c:pt>
                <c:pt idx="15008">
                  <c:v>3.5</c:v>
                </c:pt>
                <c:pt idx="15009">
                  <c:v>3.5</c:v>
                </c:pt>
                <c:pt idx="15010">
                  <c:v>3.5</c:v>
                </c:pt>
                <c:pt idx="15011">
                  <c:v>2.92</c:v>
                </c:pt>
                <c:pt idx="15012">
                  <c:v>2.5</c:v>
                </c:pt>
                <c:pt idx="15013">
                  <c:v>2.77</c:v>
                </c:pt>
                <c:pt idx="15014">
                  <c:v>2.25</c:v>
                </c:pt>
                <c:pt idx="15015">
                  <c:v>3</c:v>
                </c:pt>
                <c:pt idx="15016">
                  <c:v>4</c:v>
                </c:pt>
                <c:pt idx="15017">
                  <c:v>4</c:v>
                </c:pt>
                <c:pt idx="15018">
                  <c:v>4.5</c:v>
                </c:pt>
                <c:pt idx="15019">
                  <c:v>3.6</c:v>
                </c:pt>
                <c:pt idx="15020">
                  <c:v>4</c:v>
                </c:pt>
                <c:pt idx="15021">
                  <c:v>3.7</c:v>
                </c:pt>
                <c:pt idx="15022">
                  <c:v>4.62</c:v>
                </c:pt>
                <c:pt idx="15023">
                  <c:v>4.1100000000000003</c:v>
                </c:pt>
                <c:pt idx="15024">
                  <c:v>6.17</c:v>
                </c:pt>
                <c:pt idx="15025">
                  <c:v>3.08</c:v>
                </c:pt>
                <c:pt idx="15026">
                  <c:v>4.75</c:v>
                </c:pt>
                <c:pt idx="15027">
                  <c:v>3.8</c:v>
                </c:pt>
                <c:pt idx="15028">
                  <c:v>5.43</c:v>
                </c:pt>
                <c:pt idx="15029">
                  <c:v>2.5299999999999998</c:v>
                </c:pt>
                <c:pt idx="15030">
                  <c:v>7.8</c:v>
                </c:pt>
                <c:pt idx="15031">
                  <c:v>6.5</c:v>
                </c:pt>
                <c:pt idx="15032">
                  <c:v>2.79</c:v>
                </c:pt>
                <c:pt idx="15033">
                  <c:v>2.44</c:v>
                </c:pt>
                <c:pt idx="15034">
                  <c:v>5</c:v>
                </c:pt>
                <c:pt idx="15035">
                  <c:v>4</c:v>
                </c:pt>
                <c:pt idx="15036">
                  <c:v>3.08</c:v>
                </c:pt>
                <c:pt idx="15037">
                  <c:v>5.71</c:v>
                </c:pt>
                <c:pt idx="15038">
                  <c:v>2.5</c:v>
                </c:pt>
                <c:pt idx="15039">
                  <c:v>4.0999999999999996</c:v>
                </c:pt>
                <c:pt idx="15040">
                  <c:v>5.12</c:v>
                </c:pt>
                <c:pt idx="15041">
                  <c:v>4.0999999999999996</c:v>
                </c:pt>
                <c:pt idx="15042">
                  <c:v>3.73</c:v>
                </c:pt>
                <c:pt idx="15043">
                  <c:v>4.78</c:v>
                </c:pt>
                <c:pt idx="15044">
                  <c:v>4.8899999999999997</c:v>
                </c:pt>
                <c:pt idx="15045">
                  <c:v>5.62</c:v>
                </c:pt>
                <c:pt idx="15046">
                  <c:v>3.75</c:v>
                </c:pt>
                <c:pt idx="15047">
                  <c:v>6.38</c:v>
                </c:pt>
                <c:pt idx="15048">
                  <c:v>5.7</c:v>
                </c:pt>
                <c:pt idx="15049">
                  <c:v>4.92</c:v>
                </c:pt>
                <c:pt idx="15050">
                  <c:v>1.88</c:v>
                </c:pt>
                <c:pt idx="15051">
                  <c:v>2.25</c:v>
                </c:pt>
                <c:pt idx="15052">
                  <c:v>2.38</c:v>
                </c:pt>
                <c:pt idx="15053">
                  <c:v>2.2200000000000002</c:v>
                </c:pt>
                <c:pt idx="15054">
                  <c:v>0</c:v>
                </c:pt>
                <c:pt idx="15055">
                  <c:v>2.2200000000000002</c:v>
                </c:pt>
                <c:pt idx="15056">
                  <c:v>2.33</c:v>
                </c:pt>
                <c:pt idx="15057">
                  <c:v>1.57</c:v>
                </c:pt>
                <c:pt idx="15058">
                  <c:v>2.44</c:v>
                </c:pt>
                <c:pt idx="15059">
                  <c:v>2.2000000000000002</c:v>
                </c:pt>
                <c:pt idx="15060">
                  <c:v>2.1800000000000002</c:v>
                </c:pt>
                <c:pt idx="15061">
                  <c:v>2.1800000000000002</c:v>
                </c:pt>
                <c:pt idx="15062">
                  <c:v>3.43</c:v>
                </c:pt>
                <c:pt idx="15063">
                  <c:v>2.67</c:v>
                </c:pt>
                <c:pt idx="15064">
                  <c:v>2.67</c:v>
                </c:pt>
                <c:pt idx="15065">
                  <c:v>1.5</c:v>
                </c:pt>
                <c:pt idx="15066">
                  <c:v>1.79</c:v>
                </c:pt>
                <c:pt idx="15067">
                  <c:v>2.08</c:v>
                </c:pt>
                <c:pt idx="15068">
                  <c:v>2.78</c:v>
                </c:pt>
                <c:pt idx="15069">
                  <c:v>2.27</c:v>
                </c:pt>
                <c:pt idx="15070">
                  <c:v>1.56</c:v>
                </c:pt>
                <c:pt idx="15071">
                  <c:v>2.36</c:v>
                </c:pt>
                <c:pt idx="15072">
                  <c:v>2</c:v>
                </c:pt>
                <c:pt idx="15073">
                  <c:v>2.36</c:v>
                </c:pt>
                <c:pt idx="15074">
                  <c:v>3.71</c:v>
                </c:pt>
                <c:pt idx="15075">
                  <c:v>3.25</c:v>
                </c:pt>
                <c:pt idx="15076">
                  <c:v>1.69</c:v>
                </c:pt>
                <c:pt idx="15077">
                  <c:v>3</c:v>
                </c:pt>
                <c:pt idx="15078">
                  <c:v>3</c:v>
                </c:pt>
                <c:pt idx="15079">
                  <c:v>4.5</c:v>
                </c:pt>
                <c:pt idx="15080">
                  <c:v>3.38</c:v>
                </c:pt>
                <c:pt idx="15081">
                  <c:v>1.29</c:v>
                </c:pt>
                <c:pt idx="15082">
                  <c:v>1.75</c:v>
                </c:pt>
                <c:pt idx="15083">
                  <c:v>3.5</c:v>
                </c:pt>
                <c:pt idx="15084">
                  <c:v>3.5</c:v>
                </c:pt>
                <c:pt idx="15085">
                  <c:v>3.11</c:v>
                </c:pt>
                <c:pt idx="15086">
                  <c:v>3.5</c:v>
                </c:pt>
                <c:pt idx="15087">
                  <c:v>3.22</c:v>
                </c:pt>
                <c:pt idx="15088">
                  <c:v>2.23</c:v>
                </c:pt>
                <c:pt idx="15089">
                  <c:v>2.23</c:v>
                </c:pt>
                <c:pt idx="15090">
                  <c:v>1.93</c:v>
                </c:pt>
                <c:pt idx="15091">
                  <c:v>2.42</c:v>
                </c:pt>
                <c:pt idx="15092">
                  <c:v>3.22</c:v>
                </c:pt>
                <c:pt idx="15093">
                  <c:v>2.64</c:v>
                </c:pt>
                <c:pt idx="15094">
                  <c:v>3.33</c:v>
                </c:pt>
                <c:pt idx="15095">
                  <c:v>3</c:v>
                </c:pt>
                <c:pt idx="15096">
                  <c:v>1.07</c:v>
                </c:pt>
                <c:pt idx="15097">
                  <c:v>2</c:v>
                </c:pt>
                <c:pt idx="15098">
                  <c:v>3.75</c:v>
                </c:pt>
                <c:pt idx="15099">
                  <c:v>2.73</c:v>
                </c:pt>
                <c:pt idx="15100">
                  <c:v>1.76</c:v>
                </c:pt>
                <c:pt idx="15101">
                  <c:v>3.33</c:v>
                </c:pt>
                <c:pt idx="15102">
                  <c:v>3.75</c:v>
                </c:pt>
                <c:pt idx="15103">
                  <c:v>3.1</c:v>
                </c:pt>
                <c:pt idx="15104">
                  <c:v>3.1</c:v>
                </c:pt>
                <c:pt idx="15105">
                  <c:v>2.58</c:v>
                </c:pt>
                <c:pt idx="15106">
                  <c:v>3.88</c:v>
                </c:pt>
                <c:pt idx="15107">
                  <c:v>4.43</c:v>
                </c:pt>
                <c:pt idx="15108">
                  <c:v>2.38</c:v>
                </c:pt>
                <c:pt idx="15109">
                  <c:v>3.1</c:v>
                </c:pt>
                <c:pt idx="15110">
                  <c:v>5.17</c:v>
                </c:pt>
                <c:pt idx="15111">
                  <c:v>3.2</c:v>
                </c:pt>
                <c:pt idx="15112">
                  <c:v>4</c:v>
                </c:pt>
                <c:pt idx="15113">
                  <c:v>2.91</c:v>
                </c:pt>
                <c:pt idx="15114">
                  <c:v>4</c:v>
                </c:pt>
                <c:pt idx="15115">
                  <c:v>3.2</c:v>
                </c:pt>
                <c:pt idx="15116">
                  <c:v>3.2</c:v>
                </c:pt>
                <c:pt idx="15117">
                  <c:v>4.57</c:v>
                </c:pt>
                <c:pt idx="15118">
                  <c:v>3.56</c:v>
                </c:pt>
                <c:pt idx="15119">
                  <c:v>3.67</c:v>
                </c:pt>
                <c:pt idx="15120">
                  <c:v>2.06</c:v>
                </c:pt>
                <c:pt idx="15121">
                  <c:v>5.5</c:v>
                </c:pt>
                <c:pt idx="15122">
                  <c:v>3</c:v>
                </c:pt>
                <c:pt idx="15123">
                  <c:v>2.36</c:v>
                </c:pt>
                <c:pt idx="15124">
                  <c:v>2.12</c:v>
                </c:pt>
                <c:pt idx="15125">
                  <c:v>2.62</c:v>
                </c:pt>
                <c:pt idx="15126">
                  <c:v>3.09</c:v>
                </c:pt>
                <c:pt idx="15127">
                  <c:v>3.18</c:v>
                </c:pt>
                <c:pt idx="15128">
                  <c:v>3.18</c:v>
                </c:pt>
                <c:pt idx="15129">
                  <c:v>2.92</c:v>
                </c:pt>
                <c:pt idx="15130">
                  <c:v>3.18</c:v>
                </c:pt>
                <c:pt idx="15131">
                  <c:v>3.5</c:v>
                </c:pt>
                <c:pt idx="15132">
                  <c:v>5</c:v>
                </c:pt>
                <c:pt idx="15133">
                  <c:v>3.27</c:v>
                </c:pt>
                <c:pt idx="15134">
                  <c:v>3.27</c:v>
                </c:pt>
                <c:pt idx="15135">
                  <c:v>3.6</c:v>
                </c:pt>
                <c:pt idx="15136">
                  <c:v>2.25</c:v>
                </c:pt>
                <c:pt idx="15137">
                  <c:v>4.62</c:v>
                </c:pt>
                <c:pt idx="15138">
                  <c:v>4.62</c:v>
                </c:pt>
                <c:pt idx="15139">
                  <c:v>3.36</c:v>
                </c:pt>
                <c:pt idx="15140">
                  <c:v>4.1100000000000003</c:v>
                </c:pt>
                <c:pt idx="15141">
                  <c:v>2.64</c:v>
                </c:pt>
                <c:pt idx="15142">
                  <c:v>5.43</c:v>
                </c:pt>
                <c:pt idx="15143">
                  <c:v>3.17</c:v>
                </c:pt>
                <c:pt idx="15144">
                  <c:v>4.22</c:v>
                </c:pt>
                <c:pt idx="15145">
                  <c:v>4.22</c:v>
                </c:pt>
                <c:pt idx="15146">
                  <c:v>5.57</c:v>
                </c:pt>
                <c:pt idx="15147">
                  <c:v>2.44</c:v>
                </c:pt>
                <c:pt idx="15148">
                  <c:v>4.4400000000000004</c:v>
                </c:pt>
                <c:pt idx="15149">
                  <c:v>5</c:v>
                </c:pt>
                <c:pt idx="15150">
                  <c:v>5.86</c:v>
                </c:pt>
                <c:pt idx="15151">
                  <c:v>4.0999999999999996</c:v>
                </c:pt>
                <c:pt idx="15152">
                  <c:v>3.73</c:v>
                </c:pt>
                <c:pt idx="15153">
                  <c:v>4.5599999999999996</c:v>
                </c:pt>
                <c:pt idx="15154">
                  <c:v>2.0499999999999998</c:v>
                </c:pt>
                <c:pt idx="15155">
                  <c:v>4.5599999999999996</c:v>
                </c:pt>
                <c:pt idx="15156">
                  <c:v>5.86</c:v>
                </c:pt>
                <c:pt idx="15157">
                  <c:v>4.67</c:v>
                </c:pt>
                <c:pt idx="15158">
                  <c:v>4.2</c:v>
                </c:pt>
                <c:pt idx="15159">
                  <c:v>3.23</c:v>
                </c:pt>
                <c:pt idx="15160">
                  <c:v>3.07</c:v>
                </c:pt>
                <c:pt idx="15161">
                  <c:v>2.69</c:v>
                </c:pt>
                <c:pt idx="15162">
                  <c:v>4</c:v>
                </c:pt>
                <c:pt idx="15163">
                  <c:v>5.62</c:v>
                </c:pt>
                <c:pt idx="15164">
                  <c:v>4.18</c:v>
                </c:pt>
                <c:pt idx="15165">
                  <c:v>5.1100000000000003</c:v>
                </c:pt>
                <c:pt idx="15166">
                  <c:v>5.67</c:v>
                </c:pt>
                <c:pt idx="15167">
                  <c:v>5.0999999999999996</c:v>
                </c:pt>
                <c:pt idx="15168">
                  <c:v>4.7300000000000004</c:v>
                </c:pt>
                <c:pt idx="15169">
                  <c:v>7.43</c:v>
                </c:pt>
                <c:pt idx="15170">
                  <c:v>6.67</c:v>
                </c:pt>
                <c:pt idx="15171">
                  <c:v>1.5</c:v>
                </c:pt>
                <c:pt idx="15172">
                  <c:v>1.46</c:v>
                </c:pt>
                <c:pt idx="15173">
                  <c:v>1.75</c:v>
                </c:pt>
                <c:pt idx="15174">
                  <c:v>2.33</c:v>
                </c:pt>
                <c:pt idx="15175">
                  <c:v>1.75</c:v>
                </c:pt>
                <c:pt idx="15176">
                  <c:v>2.62</c:v>
                </c:pt>
                <c:pt idx="15177">
                  <c:v>2</c:v>
                </c:pt>
                <c:pt idx="15178">
                  <c:v>2.09</c:v>
                </c:pt>
                <c:pt idx="15179">
                  <c:v>2.09</c:v>
                </c:pt>
                <c:pt idx="15180">
                  <c:v>2.09</c:v>
                </c:pt>
                <c:pt idx="15181">
                  <c:v>1.53</c:v>
                </c:pt>
                <c:pt idx="15182">
                  <c:v>2.1800000000000002</c:v>
                </c:pt>
                <c:pt idx="15183">
                  <c:v>1.71</c:v>
                </c:pt>
                <c:pt idx="15184">
                  <c:v>2.67</c:v>
                </c:pt>
                <c:pt idx="15185">
                  <c:v>2.78</c:v>
                </c:pt>
                <c:pt idx="15186">
                  <c:v>3.25</c:v>
                </c:pt>
                <c:pt idx="15187">
                  <c:v>2.08</c:v>
                </c:pt>
                <c:pt idx="15188">
                  <c:v>2.08</c:v>
                </c:pt>
                <c:pt idx="15189">
                  <c:v>2.08</c:v>
                </c:pt>
                <c:pt idx="15190">
                  <c:v>2.4500000000000002</c:v>
                </c:pt>
                <c:pt idx="15191">
                  <c:v>2.5499999999999998</c:v>
                </c:pt>
                <c:pt idx="15192">
                  <c:v>2.33</c:v>
                </c:pt>
                <c:pt idx="15193">
                  <c:v>2.8</c:v>
                </c:pt>
                <c:pt idx="15194">
                  <c:v>2.33</c:v>
                </c:pt>
                <c:pt idx="15195">
                  <c:v>3.5</c:v>
                </c:pt>
                <c:pt idx="15196">
                  <c:v>2.5499999999999998</c:v>
                </c:pt>
                <c:pt idx="15197">
                  <c:v>2.33</c:v>
                </c:pt>
                <c:pt idx="15198">
                  <c:v>2.33</c:v>
                </c:pt>
                <c:pt idx="15199">
                  <c:v>1.87</c:v>
                </c:pt>
                <c:pt idx="15200">
                  <c:v>1.65</c:v>
                </c:pt>
                <c:pt idx="15201">
                  <c:v>2.9</c:v>
                </c:pt>
                <c:pt idx="15202">
                  <c:v>3.22</c:v>
                </c:pt>
                <c:pt idx="15203">
                  <c:v>3.22</c:v>
                </c:pt>
                <c:pt idx="15204">
                  <c:v>2.23</c:v>
                </c:pt>
                <c:pt idx="15205">
                  <c:v>2.64</c:v>
                </c:pt>
                <c:pt idx="15206">
                  <c:v>2.9</c:v>
                </c:pt>
                <c:pt idx="15207">
                  <c:v>4.1399999999999997</c:v>
                </c:pt>
                <c:pt idx="15208">
                  <c:v>3.22</c:v>
                </c:pt>
                <c:pt idx="15209">
                  <c:v>2.0699999999999998</c:v>
                </c:pt>
                <c:pt idx="15210">
                  <c:v>2.23</c:v>
                </c:pt>
                <c:pt idx="15211">
                  <c:v>1.61</c:v>
                </c:pt>
                <c:pt idx="15212">
                  <c:v>2.14</c:v>
                </c:pt>
                <c:pt idx="15213">
                  <c:v>3.33</c:v>
                </c:pt>
                <c:pt idx="15214">
                  <c:v>3.33</c:v>
                </c:pt>
                <c:pt idx="15215">
                  <c:v>1.67</c:v>
                </c:pt>
                <c:pt idx="15216">
                  <c:v>3.75</c:v>
                </c:pt>
                <c:pt idx="15217">
                  <c:v>3.33</c:v>
                </c:pt>
                <c:pt idx="15218">
                  <c:v>2.31</c:v>
                </c:pt>
                <c:pt idx="15219">
                  <c:v>2.73</c:v>
                </c:pt>
                <c:pt idx="15220">
                  <c:v>2.82</c:v>
                </c:pt>
                <c:pt idx="15221">
                  <c:v>2.58</c:v>
                </c:pt>
                <c:pt idx="15222">
                  <c:v>3.1</c:v>
                </c:pt>
                <c:pt idx="15223">
                  <c:v>2.67</c:v>
                </c:pt>
                <c:pt idx="15224">
                  <c:v>2.67</c:v>
                </c:pt>
                <c:pt idx="15225">
                  <c:v>3.2</c:v>
                </c:pt>
                <c:pt idx="15226">
                  <c:v>1.68</c:v>
                </c:pt>
                <c:pt idx="15227">
                  <c:v>2.46</c:v>
                </c:pt>
                <c:pt idx="15228">
                  <c:v>4.57</c:v>
                </c:pt>
                <c:pt idx="15229">
                  <c:v>2</c:v>
                </c:pt>
                <c:pt idx="15230">
                  <c:v>2.91</c:v>
                </c:pt>
                <c:pt idx="15231">
                  <c:v>3.2</c:v>
                </c:pt>
                <c:pt idx="15232">
                  <c:v>2.46</c:v>
                </c:pt>
                <c:pt idx="15233">
                  <c:v>2.91</c:v>
                </c:pt>
                <c:pt idx="15234">
                  <c:v>1.68</c:v>
                </c:pt>
                <c:pt idx="15235">
                  <c:v>3.3</c:v>
                </c:pt>
                <c:pt idx="15236">
                  <c:v>3.67</c:v>
                </c:pt>
                <c:pt idx="15237">
                  <c:v>3.3</c:v>
                </c:pt>
                <c:pt idx="15238">
                  <c:v>3.3</c:v>
                </c:pt>
                <c:pt idx="15239">
                  <c:v>3.67</c:v>
                </c:pt>
                <c:pt idx="15240">
                  <c:v>2.75</c:v>
                </c:pt>
                <c:pt idx="15241">
                  <c:v>1.57</c:v>
                </c:pt>
                <c:pt idx="15242">
                  <c:v>2.75</c:v>
                </c:pt>
                <c:pt idx="15243">
                  <c:v>3.3</c:v>
                </c:pt>
                <c:pt idx="15244">
                  <c:v>3.3</c:v>
                </c:pt>
                <c:pt idx="15245">
                  <c:v>4.71</c:v>
                </c:pt>
                <c:pt idx="15246">
                  <c:v>2.36</c:v>
                </c:pt>
                <c:pt idx="15247">
                  <c:v>3.3</c:v>
                </c:pt>
                <c:pt idx="15248">
                  <c:v>2.75</c:v>
                </c:pt>
                <c:pt idx="15249">
                  <c:v>2.83</c:v>
                </c:pt>
                <c:pt idx="15250">
                  <c:v>3.4</c:v>
                </c:pt>
                <c:pt idx="15251">
                  <c:v>3.09</c:v>
                </c:pt>
                <c:pt idx="15252">
                  <c:v>2.27</c:v>
                </c:pt>
                <c:pt idx="15253">
                  <c:v>2.4300000000000002</c:v>
                </c:pt>
                <c:pt idx="15254">
                  <c:v>2.62</c:v>
                </c:pt>
                <c:pt idx="15255">
                  <c:v>3.78</c:v>
                </c:pt>
                <c:pt idx="15256">
                  <c:v>2</c:v>
                </c:pt>
                <c:pt idx="15257">
                  <c:v>2.69</c:v>
                </c:pt>
                <c:pt idx="15258">
                  <c:v>2.92</c:v>
                </c:pt>
                <c:pt idx="15259">
                  <c:v>4.38</c:v>
                </c:pt>
                <c:pt idx="15260">
                  <c:v>5</c:v>
                </c:pt>
                <c:pt idx="15261">
                  <c:v>3.5</c:v>
                </c:pt>
                <c:pt idx="15262">
                  <c:v>3.5</c:v>
                </c:pt>
                <c:pt idx="15263">
                  <c:v>4.38</c:v>
                </c:pt>
                <c:pt idx="15264">
                  <c:v>2.25</c:v>
                </c:pt>
                <c:pt idx="15265">
                  <c:v>3</c:v>
                </c:pt>
                <c:pt idx="15266">
                  <c:v>4.5</c:v>
                </c:pt>
                <c:pt idx="15267">
                  <c:v>3.6</c:v>
                </c:pt>
                <c:pt idx="15268">
                  <c:v>3.27</c:v>
                </c:pt>
                <c:pt idx="15269">
                  <c:v>4</c:v>
                </c:pt>
                <c:pt idx="15270">
                  <c:v>2.57</c:v>
                </c:pt>
                <c:pt idx="15271">
                  <c:v>3</c:v>
                </c:pt>
                <c:pt idx="15272">
                  <c:v>4</c:v>
                </c:pt>
                <c:pt idx="15273">
                  <c:v>4.5</c:v>
                </c:pt>
                <c:pt idx="15274">
                  <c:v>3.6</c:v>
                </c:pt>
                <c:pt idx="15275">
                  <c:v>5.14</c:v>
                </c:pt>
                <c:pt idx="15276">
                  <c:v>2</c:v>
                </c:pt>
                <c:pt idx="15277">
                  <c:v>2.57</c:v>
                </c:pt>
                <c:pt idx="15278">
                  <c:v>3.27</c:v>
                </c:pt>
                <c:pt idx="15279">
                  <c:v>2.57</c:v>
                </c:pt>
                <c:pt idx="15280">
                  <c:v>3.27</c:v>
                </c:pt>
                <c:pt idx="15281">
                  <c:v>3.6</c:v>
                </c:pt>
                <c:pt idx="15282">
                  <c:v>4.1100000000000003</c:v>
                </c:pt>
                <c:pt idx="15283">
                  <c:v>2.85</c:v>
                </c:pt>
                <c:pt idx="15284">
                  <c:v>2.64</c:v>
                </c:pt>
                <c:pt idx="15285">
                  <c:v>3.7</c:v>
                </c:pt>
                <c:pt idx="15286">
                  <c:v>3.7</c:v>
                </c:pt>
                <c:pt idx="15287">
                  <c:v>3.36</c:v>
                </c:pt>
                <c:pt idx="15288">
                  <c:v>5.29</c:v>
                </c:pt>
                <c:pt idx="15289">
                  <c:v>3.36</c:v>
                </c:pt>
                <c:pt idx="15290">
                  <c:v>3.17</c:v>
                </c:pt>
                <c:pt idx="15291">
                  <c:v>2.5299999999999998</c:v>
                </c:pt>
                <c:pt idx="15292">
                  <c:v>2.92</c:v>
                </c:pt>
                <c:pt idx="15293">
                  <c:v>4.22</c:v>
                </c:pt>
                <c:pt idx="15294">
                  <c:v>2</c:v>
                </c:pt>
                <c:pt idx="15295">
                  <c:v>2.38</c:v>
                </c:pt>
                <c:pt idx="15296">
                  <c:v>4.33</c:v>
                </c:pt>
                <c:pt idx="15297">
                  <c:v>3.25</c:v>
                </c:pt>
                <c:pt idx="15298">
                  <c:v>4.33</c:v>
                </c:pt>
                <c:pt idx="15299">
                  <c:v>4.88</c:v>
                </c:pt>
                <c:pt idx="15300">
                  <c:v>6.5</c:v>
                </c:pt>
                <c:pt idx="15301">
                  <c:v>1.9</c:v>
                </c:pt>
                <c:pt idx="15302">
                  <c:v>3.33</c:v>
                </c:pt>
                <c:pt idx="15303">
                  <c:v>4</c:v>
                </c:pt>
                <c:pt idx="15304">
                  <c:v>3.64</c:v>
                </c:pt>
                <c:pt idx="15305">
                  <c:v>4.4400000000000004</c:v>
                </c:pt>
                <c:pt idx="15306">
                  <c:v>3.64</c:v>
                </c:pt>
                <c:pt idx="15307">
                  <c:v>4</c:v>
                </c:pt>
                <c:pt idx="15308">
                  <c:v>4.4400000000000004</c:v>
                </c:pt>
                <c:pt idx="15309">
                  <c:v>2.86</c:v>
                </c:pt>
                <c:pt idx="15310">
                  <c:v>3.73</c:v>
                </c:pt>
                <c:pt idx="15311">
                  <c:v>5.12</c:v>
                </c:pt>
                <c:pt idx="15312">
                  <c:v>2.73</c:v>
                </c:pt>
                <c:pt idx="15313">
                  <c:v>4.5599999999999996</c:v>
                </c:pt>
                <c:pt idx="15314">
                  <c:v>3.73</c:v>
                </c:pt>
                <c:pt idx="15315">
                  <c:v>2.73</c:v>
                </c:pt>
                <c:pt idx="15316">
                  <c:v>4.2</c:v>
                </c:pt>
                <c:pt idx="15317">
                  <c:v>4.78</c:v>
                </c:pt>
                <c:pt idx="15318">
                  <c:v>3.07</c:v>
                </c:pt>
                <c:pt idx="15319">
                  <c:v>2.75</c:v>
                </c:pt>
                <c:pt idx="15320">
                  <c:v>5.62</c:v>
                </c:pt>
                <c:pt idx="15321">
                  <c:v>5.62</c:v>
                </c:pt>
                <c:pt idx="15322">
                  <c:v>1.88</c:v>
                </c:pt>
                <c:pt idx="15323">
                  <c:v>5.62</c:v>
                </c:pt>
                <c:pt idx="15324">
                  <c:v>4.5999999999999996</c:v>
                </c:pt>
                <c:pt idx="15325">
                  <c:v>4.8</c:v>
                </c:pt>
                <c:pt idx="15326">
                  <c:v>4.08</c:v>
                </c:pt>
                <c:pt idx="15327">
                  <c:v>7</c:v>
                </c:pt>
                <c:pt idx="15328">
                  <c:v>6.67</c:v>
                </c:pt>
                <c:pt idx="15329">
                  <c:v>1.36</c:v>
                </c:pt>
                <c:pt idx="15330">
                  <c:v>2.4300000000000002</c:v>
                </c:pt>
                <c:pt idx="15331">
                  <c:v>1.75</c:v>
                </c:pt>
                <c:pt idx="15332">
                  <c:v>1.75</c:v>
                </c:pt>
                <c:pt idx="15333">
                  <c:v>2.2000000000000002</c:v>
                </c:pt>
                <c:pt idx="15334">
                  <c:v>1.38</c:v>
                </c:pt>
                <c:pt idx="15335">
                  <c:v>1.92</c:v>
                </c:pt>
                <c:pt idx="15336">
                  <c:v>2.2999999999999998</c:v>
                </c:pt>
                <c:pt idx="15337">
                  <c:v>1.28</c:v>
                </c:pt>
                <c:pt idx="15338">
                  <c:v>2.4</c:v>
                </c:pt>
                <c:pt idx="15339">
                  <c:v>3</c:v>
                </c:pt>
                <c:pt idx="15340">
                  <c:v>2.4</c:v>
                </c:pt>
                <c:pt idx="15341">
                  <c:v>1.26</c:v>
                </c:pt>
                <c:pt idx="15342">
                  <c:v>2.78</c:v>
                </c:pt>
                <c:pt idx="15343">
                  <c:v>2.5</c:v>
                </c:pt>
                <c:pt idx="15344">
                  <c:v>2.5</c:v>
                </c:pt>
                <c:pt idx="15345">
                  <c:v>3.12</c:v>
                </c:pt>
                <c:pt idx="15346">
                  <c:v>2.27</c:v>
                </c:pt>
                <c:pt idx="15347">
                  <c:v>2.89</c:v>
                </c:pt>
                <c:pt idx="15348">
                  <c:v>2.25</c:v>
                </c:pt>
                <c:pt idx="15349">
                  <c:v>3</c:v>
                </c:pt>
                <c:pt idx="15350">
                  <c:v>1.93</c:v>
                </c:pt>
                <c:pt idx="15351">
                  <c:v>1.93</c:v>
                </c:pt>
                <c:pt idx="15352">
                  <c:v>2.25</c:v>
                </c:pt>
                <c:pt idx="15353">
                  <c:v>2.33</c:v>
                </c:pt>
                <c:pt idx="15354">
                  <c:v>2.15</c:v>
                </c:pt>
                <c:pt idx="15355">
                  <c:v>2.33</c:v>
                </c:pt>
                <c:pt idx="15356">
                  <c:v>2.5499999999999998</c:v>
                </c:pt>
                <c:pt idx="15357">
                  <c:v>2.33</c:v>
                </c:pt>
                <c:pt idx="15358">
                  <c:v>1.87</c:v>
                </c:pt>
                <c:pt idx="15359">
                  <c:v>2.33</c:v>
                </c:pt>
                <c:pt idx="15360">
                  <c:v>2.9</c:v>
                </c:pt>
                <c:pt idx="15361">
                  <c:v>2.23</c:v>
                </c:pt>
                <c:pt idx="15362">
                  <c:v>3.22</c:v>
                </c:pt>
                <c:pt idx="15363">
                  <c:v>3.62</c:v>
                </c:pt>
                <c:pt idx="15364">
                  <c:v>3.22</c:v>
                </c:pt>
                <c:pt idx="15365">
                  <c:v>2.9</c:v>
                </c:pt>
                <c:pt idx="15366">
                  <c:v>2.73</c:v>
                </c:pt>
                <c:pt idx="15367">
                  <c:v>2.73</c:v>
                </c:pt>
                <c:pt idx="15368">
                  <c:v>2.14</c:v>
                </c:pt>
                <c:pt idx="15369">
                  <c:v>3</c:v>
                </c:pt>
                <c:pt idx="15370">
                  <c:v>2.82</c:v>
                </c:pt>
                <c:pt idx="15371">
                  <c:v>2.38</c:v>
                </c:pt>
                <c:pt idx="15372">
                  <c:v>2.44</c:v>
                </c:pt>
                <c:pt idx="15373">
                  <c:v>0</c:v>
                </c:pt>
                <c:pt idx="15374">
                  <c:v>2.91</c:v>
                </c:pt>
                <c:pt idx="15375">
                  <c:v>0</c:v>
                </c:pt>
                <c:pt idx="15376">
                  <c:v>3.2</c:v>
                </c:pt>
                <c:pt idx="15377">
                  <c:v>2.91</c:v>
                </c:pt>
                <c:pt idx="15378">
                  <c:v>3.56</c:v>
                </c:pt>
                <c:pt idx="15379">
                  <c:v>3.2</c:v>
                </c:pt>
                <c:pt idx="15380">
                  <c:v>2.91</c:v>
                </c:pt>
                <c:pt idx="15381">
                  <c:v>2.67</c:v>
                </c:pt>
                <c:pt idx="15382">
                  <c:v>4</c:v>
                </c:pt>
                <c:pt idx="15383">
                  <c:v>3.3</c:v>
                </c:pt>
                <c:pt idx="15384">
                  <c:v>2.2000000000000002</c:v>
                </c:pt>
                <c:pt idx="15385">
                  <c:v>2.75</c:v>
                </c:pt>
                <c:pt idx="15386">
                  <c:v>4.12</c:v>
                </c:pt>
                <c:pt idx="15387">
                  <c:v>4.12</c:v>
                </c:pt>
                <c:pt idx="15388">
                  <c:v>2.54</c:v>
                </c:pt>
                <c:pt idx="15389">
                  <c:v>3.3</c:v>
                </c:pt>
                <c:pt idx="15390">
                  <c:v>2.36</c:v>
                </c:pt>
                <c:pt idx="15391">
                  <c:v>4.25</c:v>
                </c:pt>
                <c:pt idx="15392">
                  <c:v>2.83</c:v>
                </c:pt>
                <c:pt idx="15393">
                  <c:v>1.42</c:v>
                </c:pt>
                <c:pt idx="15394">
                  <c:v>3.4</c:v>
                </c:pt>
                <c:pt idx="15395">
                  <c:v>3.89</c:v>
                </c:pt>
                <c:pt idx="15396">
                  <c:v>3.5</c:v>
                </c:pt>
                <c:pt idx="15397">
                  <c:v>2.5</c:v>
                </c:pt>
                <c:pt idx="15398">
                  <c:v>2.19</c:v>
                </c:pt>
                <c:pt idx="15399">
                  <c:v>2.5</c:v>
                </c:pt>
                <c:pt idx="15400">
                  <c:v>4.38</c:v>
                </c:pt>
                <c:pt idx="15401">
                  <c:v>3.89</c:v>
                </c:pt>
                <c:pt idx="15402">
                  <c:v>3.18</c:v>
                </c:pt>
                <c:pt idx="15403">
                  <c:v>3.18</c:v>
                </c:pt>
                <c:pt idx="15404">
                  <c:v>3</c:v>
                </c:pt>
                <c:pt idx="15405">
                  <c:v>3.6</c:v>
                </c:pt>
                <c:pt idx="15406">
                  <c:v>4</c:v>
                </c:pt>
                <c:pt idx="15407">
                  <c:v>3.27</c:v>
                </c:pt>
                <c:pt idx="15408">
                  <c:v>2.77</c:v>
                </c:pt>
                <c:pt idx="15409">
                  <c:v>4.5</c:v>
                </c:pt>
                <c:pt idx="15410">
                  <c:v>2.57</c:v>
                </c:pt>
                <c:pt idx="15411">
                  <c:v>4.1100000000000003</c:v>
                </c:pt>
                <c:pt idx="15412">
                  <c:v>3.08</c:v>
                </c:pt>
                <c:pt idx="15413">
                  <c:v>3.7</c:v>
                </c:pt>
                <c:pt idx="15414">
                  <c:v>3.7</c:v>
                </c:pt>
                <c:pt idx="15415">
                  <c:v>3.08</c:v>
                </c:pt>
                <c:pt idx="15416">
                  <c:v>1.95</c:v>
                </c:pt>
                <c:pt idx="15417">
                  <c:v>2.85</c:v>
                </c:pt>
                <c:pt idx="15418">
                  <c:v>4.62</c:v>
                </c:pt>
                <c:pt idx="15419">
                  <c:v>3.45</c:v>
                </c:pt>
                <c:pt idx="15420">
                  <c:v>4.22</c:v>
                </c:pt>
                <c:pt idx="15421">
                  <c:v>2.38</c:v>
                </c:pt>
                <c:pt idx="15422">
                  <c:v>3.45</c:v>
                </c:pt>
                <c:pt idx="15423">
                  <c:v>2.5299999999999998</c:v>
                </c:pt>
                <c:pt idx="15424">
                  <c:v>2.92</c:v>
                </c:pt>
                <c:pt idx="15425">
                  <c:v>3.25</c:v>
                </c:pt>
                <c:pt idx="15426">
                  <c:v>3.55</c:v>
                </c:pt>
                <c:pt idx="15427">
                  <c:v>3.9</c:v>
                </c:pt>
                <c:pt idx="15428">
                  <c:v>4.33</c:v>
                </c:pt>
                <c:pt idx="15429">
                  <c:v>4.33</c:v>
                </c:pt>
                <c:pt idx="15430">
                  <c:v>3.08</c:v>
                </c:pt>
                <c:pt idx="15431">
                  <c:v>2.67</c:v>
                </c:pt>
                <c:pt idx="15432">
                  <c:v>6.67</c:v>
                </c:pt>
                <c:pt idx="15433">
                  <c:v>4</c:v>
                </c:pt>
                <c:pt idx="15434">
                  <c:v>3.33</c:v>
                </c:pt>
                <c:pt idx="15435">
                  <c:v>3.08</c:v>
                </c:pt>
                <c:pt idx="15436">
                  <c:v>3.33</c:v>
                </c:pt>
                <c:pt idx="15437">
                  <c:v>3.33</c:v>
                </c:pt>
                <c:pt idx="15438">
                  <c:v>3.08</c:v>
                </c:pt>
                <c:pt idx="15439">
                  <c:v>3.64</c:v>
                </c:pt>
                <c:pt idx="15440">
                  <c:v>3.42</c:v>
                </c:pt>
                <c:pt idx="15441">
                  <c:v>4.5599999999999996</c:v>
                </c:pt>
                <c:pt idx="15442">
                  <c:v>3.73</c:v>
                </c:pt>
                <c:pt idx="15443">
                  <c:v>3.73</c:v>
                </c:pt>
                <c:pt idx="15444">
                  <c:v>3</c:v>
                </c:pt>
                <c:pt idx="15445">
                  <c:v>1.62</c:v>
                </c:pt>
                <c:pt idx="15446">
                  <c:v>3.31</c:v>
                </c:pt>
                <c:pt idx="15447">
                  <c:v>3.91</c:v>
                </c:pt>
                <c:pt idx="15448">
                  <c:v>3.31</c:v>
                </c:pt>
                <c:pt idx="15449">
                  <c:v>3.31</c:v>
                </c:pt>
                <c:pt idx="15450">
                  <c:v>3.67</c:v>
                </c:pt>
                <c:pt idx="15451">
                  <c:v>3.67</c:v>
                </c:pt>
                <c:pt idx="15452">
                  <c:v>3.67</c:v>
                </c:pt>
                <c:pt idx="15453">
                  <c:v>6.29</c:v>
                </c:pt>
                <c:pt idx="15454">
                  <c:v>4.8899999999999997</c:v>
                </c:pt>
                <c:pt idx="15455">
                  <c:v>3.21</c:v>
                </c:pt>
                <c:pt idx="15456">
                  <c:v>5.62</c:v>
                </c:pt>
                <c:pt idx="15457">
                  <c:v>2.81</c:v>
                </c:pt>
                <c:pt idx="15458">
                  <c:v>3.54</c:v>
                </c:pt>
                <c:pt idx="15459">
                  <c:v>4.18</c:v>
                </c:pt>
                <c:pt idx="15460">
                  <c:v>4.7</c:v>
                </c:pt>
                <c:pt idx="15461">
                  <c:v>6.38</c:v>
                </c:pt>
                <c:pt idx="15462">
                  <c:v>4</c:v>
                </c:pt>
                <c:pt idx="15463">
                  <c:v>4.7300000000000004</c:v>
                </c:pt>
                <c:pt idx="15464">
                  <c:v>3.31</c:v>
                </c:pt>
                <c:pt idx="15465">
                  <c:v>3.53</c:v>
                </c:pt>
                <c:pt idx="15466">
                  <c:v>3.86</c:v>
                </c:pt>
                <c:pt idx="15467">
                  <c:v>7.71</c:v>
                </c:pt>
                <c:pt idx="15468">
                  <c:v>3.8</c:v>
                </c:pt>
                <c:pt idx="15469">
                  <c:v>7.22</c:v>
                </c:pt>
                <c:pt idx="15470">
                  <c:v>2.62</c:v>
                </c:pt>
                <c:pt idx="15471">
                  <c:v>2.75</c:v>
                </c:pt>
                <c:pt idx="15472">
                  <c:v>2.2000000000000002</c:v>
                </c:pt>
                <c:pt idx="15473">
                  <c:v>1.44</c:v>
                </c:pt>
                <c:pt idx="15474">
                  <c:v>2.88</c:v>
                </c:pt>
                <c:pt idx="15475">
                  <c:v>2.67</c:v>
                </c:pt>
                <c:pt idx="15476">
                  <c:v>3</c:v>
                </c:pt>
                <c:pt idx="15477">
                  <c:v>1.6</c:v>
                </c:pt>
                <c:pt idx="15478">
                  <c:v>2.1800000000000002</c:v>
                </c:pt>
                <c:pt idx="15479">
                  <c:v>1.85</c:v>
                </c:pt>
                <c:pt idx="15480">
                  <c:v>3.12</c:v>
                </c:pt>
                <c:pt idx="15481">
                  <c:v>2.5</c:v>
                </c:pt>
                <c:pt idx="15482">
                  <c:v>3.25</c:v>
                </c:pt>
                <c:pt idx="15483">
                  <c:v>1.73</c:v>
                </c:pt>
                <c:pt idx="15484">
                  <c:v>2.6</c:v>
                </c:pt>
                <c:pt idx="15485">
                  <c:v>3.38</c:v>
                </c:pt>
                <c:pt idx="15486">
                  <c:v>1.8</c:v>
                </c:pt>
                <c:pt idx="15487">
                  <c:v>3</c:v>
                </c:pt>
                <c:pt idx="15488">
                  <c:v>3</c:v>
                </c:pt>
                <c:pt idx="15489">
                  <c:v>1.5</c:v>
                </c:pt>
                <c:pt idx="15490">
                  <c:v>2</c:v>
                </c:pt>
                <c:pt idx="15491">
                  <c:v>2.15</c:v>
                </c:pt>
                <c:pt idx="15492">
                  <c:v>2.8</c:v>
                </c:pt>
                <c:pt idx="15493">
                  <c:v>3.5</c:v>
                </c:pt>
                <c:pt idx="15494">
                  <c:v>3.11</c:v>
                </c:pt>
                <c:pt idx="15495">
                  <c:v>3.5</c:v>
                </c:pt>
                <c:pt idx="15496">
                  <c:v>3.11</c:v>
                </c:pt>
                <c:pt idx="15497">
                  <c:v>1.33</c:v>
                </c:pt>
                <c:pt idx="15498">
                  <c:v>2.42</c:v>
                </c:pt>
                <c:pt idx="15499">
                  <c:v>2.42</c:v>
                </c:pt>
                <c:pt idx="15500">
                  <c:v>1.76</c:v>
                </c:pt>
                <c:pt idx="15501">
                  <c:v>3.33</c:v>
                </c:pt>
                <c:pt idx="15502">
                  <c:v>3</c:v>
                </c:pt>
                <c:pt idx="15503">
                  <c:v>2.73</c:v>
                </c:pt>
                <c:pt idx="15504">
                  <c:v>4.29</c:v>
                </c:pt>
                <c:pt idx="15505">
                  <c:v>2.5</c:v>
                </c:pt>
                <c:pt idx="15506">
                  <c:v>2.14</c:v>
                </c:pt>
                <c:pt idx="15507">
                  <c:v>4.29</c:v>
                </c:pt>
                <c:pt idx="15508">
                  <c:v>2.58</c:v>
                </c:pt>
                <c:pt idx="15509">
                  <c:v>2.58</c:v>
                </c:pt>
                <c:pt idx="15510">
                  <c:v>2.82</c:v>
                </c:pt>
                <c:pt idx="15511">
                  <c:v>2.21</c:v>
                </c:pt>
                <c:pt idx="15512">
                  <c:v>2.58</c:v>
                </c:pt>
                <c:pt idx="15513">
                  <c:v>3.1</c:v>
                </c:pt>
                <c:pt idx="15514">
                  <c:v>3.44</c:v>
                </c:pt>
                <c:pt idx="15515">
                  <c:v>3.88</c:v>
                </c:pt>
                <c:pt idx="15516">
                  <c:v>1.82</c:v>
                </c:pt>
                <c:pt idx="15517">
                  <c:v>3.1</c:v>
                </c:pt>
                <c:pt idx="15518">
                  <c:v>1.72</c:v>
                </c:pt>
                <c:pt idx="15519">
                  <c:v>3.2</c:v>
                </c:pt>
                <c:pt idx="15520">
                  <c:v>3.2</c:v>
                </c:pt>
                <c:pt idx="15521">
                  <c:v>3.56</c:v>
                </c:pt>
                <c:pt idx="15522">
                  <c:v>2</c:v>
                </c:pt>
                <c:pt idx="15523">
                  <c:v>4</c:v>
                </c:pt>
                <c:pt idx="15524">
                  <c:v>2.91</c:v>
                </c:pt>
                <c:pt idx="15525">
                  <c:v>3.2</c:v>
                </c:pt>
                <c:pt idx="15526">
                  <c:v>3.3</c:v>
                </c:pt>
                <c:pt idx="15527">
                  <c:v>3.67</c:v>
                </c:pt>
                <c:pt idx="15528">
                  <c:v>1.94</c:v>
                </c:pt>
                <c:pt idx="15529">
                  <c:v>3</c:v>
                </c:pt>
                <c:pt idx="15530">
                  <c:v>2.2000000000000002</c:v>
                </c:pt>
                <c:pt idx="15531">
                  <c:v>2.54</c:v>
                </c:pt>
                <c:pt idx="15532">
                  <c:v>3.4</c:v>
                </c:pt>
                <c:pt idx="15533">
                  <c:v>2.62</c:v>
                </c:pt>
                <c:pt idx="15534">
                  <c:v>2.83</c:v>
                </c:pt>
                <c:pt idx="15535">
                  <c:v>2.83</c:v>
                </c:pt>
                <c:pt idx="15536">
                  <c:v>1.62</c:v>
                </c:pt>
                <c:pt idx="15537">
                  <c:v>2.62</c:v>
                </c:pt>
                <c:pt idx="15538">
                  <c:v>2.92</c:v>
                </c:pt>
                <c:pt idx="15539">
                  <c:v>2.5</c:v>
                </c:pt>
                <c:pt idx="15540">
                  <c:v>2.92</c:v>
                </c:pt>
                <c:pt idx="15541">
                  <c:v>1.59</c:v>
                </c:pt>
                <c:pt idx="15542">
                  <c:v>3.5</c:v>
                </c:pt>
                <c:pt idx="15543">
                  <c:v>5</c:v>
                </c:pt>
                <c:pt idx="15544">
                  <c:v>3.27</c:v>
                </c:pt>
                <c:pt idx="15545">
                  <c:v>4</c:v>
                </c:pt>
                <c:pt idx="15546">
                  <c:v>3.6</c:v>
                </c:pt>
                <c:pt idx="15547">
                  <c:v>3.27</c:v>
                </c:pt>
                <c:pt idx="15548">
                  <c:v>2.25</c:v>
                </c:pt>
                <c:pt idx="15549">
                  <c:v>2.12</c:v>
                </c:pt>
                <c:pt idx="15550">
                  <c:v>3.08</c:v>
                </c:pt>
                <c:pt idx="15551">
                  <c:v>2.31</c:v>
                </c:pt>
                <c:pt idx="15552">
                  <c:v>3.08</c:v>
                </c:pt>
                <c:pt idx="15553">
                  <c:v>3.36</c:v>
                </c:pt>
                <c:pt idx="15554">
                  <c:v>3.08</c:v>
                </c:pt>
                <c:pt idx="15555">
                  <c:v>3.7</c:v>
                </c:pt>
                <c:pt idx="15556">
                  <c:v>3.08</c:v>
                </c:pt>
                <c:pt idx="15557">
                  <c:v>2.5299999999999998</c:v>
                </c:pt>
                <c:pt idx="15558">
                  <c:v>3.17</c:v>
                </c:pt>
                <c:pt idx="15559">
                  <c:v>2.92</c:v>
                </c:pt>
                <c:pt idx="15560">
                  <c:v>2.92</c:v>
                </c:pt>
                <c:pt idx="15561">
                  <c:v>3.17</c:v>
                </c:pt>
                <c:pt idx="15562">
                  <c:v>2.38</c:v>
                </c:pt>
                <c:pt idx="15563">
                  <c:v>2.38</c:v>
                </c:pt>
                <c:pt idx="15564">
                  <c:v>5.43</c:v>
                </c:pt>
                <c:pt idx="15565">
                  <c:v>2.92</c:v>
                </c:pt>
                <c:pt idx="15566">
                  <c:v>1.73</c:v>
                </c:pt>
                <c:pt idx="15567">
                  <c:v>4.33</c:v>
                </c:pt>
                <c:pt idx="15568">
                  <c:v>3.25</c:v>
                </c:pt>
                <c:pt idx="15569">
                  <c:v>2.17</c:v>
                </c:pt>
                <c:pt idx="15570">
                  <c:v>5.71</c:v>
                </c:pt>
                <c:pt idx="15571">
                  <c:v>2.5</c:v>
                </c:pt>
                <c:pt idx="15572">
                  <c:v>3.08</c:v>
                </c:pt>
                <c:pt idx="15573">
                  <c:v>4.4400000000000004</c:v>
                </c:pt>
                <c:pt idx="15574">
                  <c:v>4.4400000000000004</c:v>
                </c:pt>
                <c:pt idx="15575">
                  <c:v>3.64</c:v>
                </c:pt>
                <c:pt idx="15576">
                  <c:v>3.42</c:v>
                </c:pt>
                <c:pt idx="15577">
                  <c:v>3.73</c:v>
                </c:pt>
                <c:pt idx="15578">
                  <c:v>3.73</c:v>
                </c:pt>
                <c:pt idx="15579">
                  <c:v>3.73</c:v>
                </c:pt>
                <c:pt idx="15580">
                  <c:v>4.0999999999999996</c:v>
                </c:pt>
                <c:pt idx="15581">
                  <c:v>4.0999999999999996</c:v>
                </c:pt>
                <c:pt idx="15582">
                  <c:v>2.56</c:v>
                </c:pt>
                <c:pt idx="15583">
                  <c:v>3.73</c:v>
                </c:pt>
                <c:pt idx="15584">
                  <c:v>5.12</c:v>
                </c:pt>
                <c:pt idx="15585">
                  <c:v>2.0499999999999998</c:v>
                </c:pt>
                <c:pt idx="15586">
                  <c:v>2.56</c:v>
                </c:pt>
                <c:pt idx="15587">
                  <c:v>2.93</c:v>
                </c:pt>
                <c:pt idx="15588">
                  <c:v>4.67</c:v>
                </c:pt>
                <c:pt idx="15589">
                  <c:v>3.58</c:v>
                </c:pt>
                <c:pt idx="15590">
                  <c:v>3.91</c:v>
                </c:pt>
                <c:pt idx="15591">
                  <c:v>2.69</c:v>
                </c:pt>
                <c:pt idx="15592">
                  <c:v>6.14</c:v>
                </c:pt>
                <c:pt idx="15593">
                  <c:v>3.58</c:v>
                </c:pt>
                <c:pt idx="15594">
                  <c:v>3.38</c:v>
                </c:pt>
                <c:pt idx="15595">
                  <c:v>4</c:v>
                </c:pt>
                <c:pt idx="15596">
                  <c:v>4</c:v>
                </c:pt>
                <c:pt idx="15597">
                  <c:v>3.67</c:v>
                </c:pt>
                <c:pt idx="15598">
                  <c:v>6.29</c:v>
                </c:pt>
                <c:pt idx="15599">
                  <c:v>3.46</c:v>
                </c:pt>
                <c:pt idx="15600">
                  <c:v>4.5</c:v>
                </c:pt>
                <c:pt idx="15601">
                  <c:v>3.46</c:v>
                </c:pt>
                <c:pt idx="15602">
                  <c:v>4.09</c:v>
                </c:pt>
                <c:pt idx="15603">
                  <c:v>5.62</c:v>
                </c:pt>
                <c:pt idx="15604">
                  <c:v>4.09</c:v>
                </c:pt>
                <c:pt idx="15605">
                  <c:v>5.62</c:v>
                </c:pt>
                <c:pt idx="15606">
                  <c:v>3.75</c:v>
                </c:pt>
                <c:pt idx="15607">
                  <c:v>3.83</c:v>
                </c:pt>
                <c:pt idx="15608">
                  <c:v>3.29</c:v>
                </c:pt>
                <c:pt idx="15609">
                  <c:v>4</c:v>
                </c:pt>
                <c:pt idx="15610">
                  <c:v>4.45</c:v>
                </c:pt>
                <c:pt idx="15611">
                  <c:v>4.25</c:v>
                </c:pt>
                <c:pt idx="15612">
                  <c:v>3.19</c:v>
                </c:pt>
                <c:pt idx="15613">
                  <c:v>3.64</c:v>
                </c:pt>
                <c:pt idx="15614">
                  <c:v>8.2899999999999991</c:v>
                </c:pt>
                <c:pt idx="15615">
                  <c:v>1.64</c:v>
                </c:pt>
                <c:pt idx="15616">
                  <c:v>2.1</c:v>
                </c:pt>
                <c:pt idx="15617">
                  <c:v>1.83</c:v>
                </c:pt>
                <c:pt idx="15618">
                  <c:v>1.92</c:v>
                </c:pt>
                <c:pt idx="15619">
                  <c:v>1.92</c:v>
                </c:pt>
                <c:pt idx="15620">
                  <c:v>2.2999999999999998</c:v>
                </c:pt>
                <c:pt idx="15621">
                  <c:v>2.2999999999999998</c:v>
                </c:pt>
                <c:pt idx="15622">
                  <c:v>2.09</c:v>
                </c:pt>
                <c:pt idx="15623">
                  <c:v>1.26</c:v>
                </c:pt>
                <c:pt idx="15624">
                  <c:v>1.92</c:v>
                </c:pt>
                <c:pt idx="15625">
                  <c:v>2.78</c:v>
                </c:pt>
                <c:pt idx="15626">
                  <c:v>2.78</c:v>
                </c:pt>
                <c:pt idx="15627">
                  <c:v>2.78</c:v>
                </c:pt>
                <c:pt idx="15628">
                  <c:v>2.5</c:v>
                </c:pt>
                <c:pt idx="15629">
                  <c:v>1.1399999999999999</c:v>
                </c:pt>
                <c:pt idx="15630">
                  <c:v>2.36</c:v>
                </c:pt>
                <c:pt idx="15631">
                  <c:v>2.36</c:v>
                </c:pt>
                <c:pt idx="15632">
                  <c:v>1.73</c:v>
                </c:pt>
                <c:pt idx="15633">
                  <c:v>1.62</c:v>
                </c:pt>
                <c:pt idx="15634">
                  <c:v>3.25</c:v>
                </c:pt>
                <c:pt idx="15635">
                  <c:v>1.75</c:v>
                </c:pt>
                <c:pt idx="15636">
                  <c:v>2.15</c:v>
                </c:pt>
                <c:pt idx="15637">
                  <c:v>2.15</c:v>
                </c:pt>
                <c:pt idx="15638">
                  <c:v>2.15</c:v>
                </c:pt>
                <c:pt idx="15639">
                  <c:v>2.33</c:v>
                </c:pt>
                <c:pt idx="15640">
                  <c:v>3.11</c:v>
                </c:pt>
                <c:pt idx="15641">
                  <c:v>2.8</c:v>
                </c:pt>
                <c:pt idx="15642">
                  <c:v>2.5499999999999998</c:v>
                </c:pt>
                <c:pt idx="15643">
                  <c:v>3.5</c:v>
                </c:pt>
                <c:pt idx="15644">
                  <c:v>2.15</c:v>
                </c:pt>
                <c:pt idx="15645">
                  <c:v>1.75</c:v>
                </c:pt>
                <c:pt idx="15646">
                  <c:v>2.0699999999999998</c:v>
                </c:pt>
                <c:pt idx="15647">
                  <c:v>3.22</c:v>
                </c:pt>
                <c:pt idx="15648">
                  <c:v>3.22</c:v>
                </c:pt>
                <c:pt idx="15649">
                  <c:v>2.23</c:v>
                </c:pt>
                <c:pt idx="15650">
                  <c:v>2.9</c:v>
                </c:pt>
                <c:pt idx="15651">
                  <c:v>2.5</c:v>
                </c:pt>
                <c:pt idx="15652">
                  <c:v>2.5</c:v>
                </c:pt>
                <c:pt idx="15653">
                  <c:v>2.8</c:v>
                </c:pt>
                <c:pt idx="15654">
                  <c:v>3.33</c:v>
                </c:pt>
                <c:pt idx="15655">
                  <c:v>3.33</c:v>
                </c:pt>
                <c:pt idx="15656">
                  <c:v>1.67</c:v>
                </c:pt>
                <c:pt idx="15657">
                  <c:v>1.58</c:v>
                </c:pt>
                <c:pt idx="15658">
                  <c:v>2.38</c:v>
                </c:pt>
                <c:pt idx="15659">
                  <c:v>2.21</c:v>
                </c:pt>
                <c:pt idx="15660">
                  <c:v>3.44</c:v>
                </c:pt>
                <c:pt idx="15661">
                  <c:v>2.82</c:v>
                </c:pt>
                <c:pt idx="15662">
                  <c:v>2.21</c:v>
                </c:pt>
                <c:pt idx="15663">
                  <c:v>3.29</c:v>
                </c:pt>
                <c:pt idx="15664">
                  <c:v>1.63</c:v>
                </c:pt>
                <c:pt idx="15665">
                  <c:v>1.72</c:v>
                </c:pt>
                <c:pt idx="15666">
                  <c:v>2.58</c:v>
                </c:pt>
                <c:pt idx="15667">
                  <c:v>2.46</c:v>
                </c:pt>
                <c:pt idx="15668">
                  <c:v>4.57</c:v>
                </c:pt>
                <c:pt idx="15669">
                  <c:v>3.56</c:v>
                </c:pt>
                <c:pt idx="15670">
                  <c:v>2.91</c:v>
                </c:pt>
                <c:pt idx="15671">
                  <c:v>2.46</c:v>
                </c:pt>
                <c:pt idx="15672">
                  <c:v>2.46</c:v>
                </c:pt>
                <c:pt idx="15673">
                  <c:v>2.46</c:v>
                </c:pt>
                <c:pt idx="15674">
                  <c:v>2.54</c:v>
                </c:pt>
                <c:pt idx="15675">
                  <c:v>1.94</c:v>
                </c:pt>
                <c:pt idx="15676">
                  <c:v>3</c:v>
                </c:pt>
                <c:pt idx="15677">
                  <c:v>2.75</c:v>
                </c:pt>
                <c:pt idx="15678">
                  <c:v>4.12</c:v>
                </c:pt>
                <c:pt idx="15679">
                  <c:v>2.75</c:v>
                </c:pt>
                <c:pt idx="15680">
                  <c:v>2.75</c:v>
                </c:pt>
                <c:pt idx="15681">
                  <c:v>3.78</c:v>
                </c:pt>
                <c:pt idx="15682">
                  <c:v>2.83</c:v>
                </c:pt>
                <c:pt idx="15683">
                  <c:v>3.4</c:v>
                </c:pt>
                <c:pt idx="15684">
                  <c:v>2.83</c:v>
                </c:pt>
                <c:pt idx="15685">
                  <c:v>2.92</c:v>
                </c:pt>
                <c:pt idx="15686">
                  <c:v>3.5</c:v>
                </c:pt>
                <c:pt idx="15687">
                  <c:v>3.18</c:v>
                </c:pt>
                <c:pt idx="15688">
                  <c:v>2.5</c:v>
                </c:pt>
                <c:pt idx="15689">
                  <c:v>1.46</c:v>
                </c:pt>
                <c:pt idx="15690">
                  <c:v>2.5</c:v>
                </c:pt>
                <c:pt idx="15691">
                  <c:v>4.38</c:v>
                </c:pt>
                <c:pt idx="15692">
                  <c:v>2.92</c:v>
                </c:pt>
                <c:pt idx="15693">
                  <c:v>3.18</c:v>
                </c:pt>
                <c:pt idx="15694">
                  <c:v>2.69</c:v>
                </c:pt>
                <c:pt idx="15695">
                  <c:v>3.25</c:v>
                </c:pt>
                <c:pt idx="15696">
                  <c:v>2.4</c:v>
                </c:pt>
                <c:pt idx="15697">
                  <c:v>3.27</c:v>
                </c:pt>
                <c:pt idx="15698">
                  <c:v>2.57</c:v>
                </c:pt>
                <c:pt idx="15699">
                  <c:v>3.08</c:v>
                </c:pt>
                <c:pt idx="15700">
                  <c:v>2.85</c:v>
                </c:pt>
                <c:pt idx="15701">
                  <c:v>2.64</c:v>
                </c:pt>
                <c:pt idx="15702">
                  <c:v>2.85</c:v>
                </c:pt>
                <c:pt idx="15703">
                  <c:v>2.64</c:v>
                </c:pt>
                <c:pt idx="15704">
                  <c:v>3.7</c:v>
                </c:pt>
                <c:pt idx="15705">
                  <c:v>3.7</c:v>
                </c:pt>
                <c:pt idx="15706">
                  <c:v>5.29</c:v>
                </c:pt>
                <c:pt idx="15707">
                  <c:v>3.08</c:v>
                </c:pt>
                <c:pt idx="15708">
                  <c:v>3.8</c:v>
                </c:pt>
                <c:pt idx="15709">
                  <c:v>2.2400000000000002</c:v>
                </c:pt>
                <c:pt idx="15710">
                  <c:v>3.45</c:v>
                </c:pt>
                <c:pt idx="15711">
                  <c:v>3.8</c:v>
                </c:pt>
                <c:pt idx="15712">
                  <c:v>3.9</c:v>
                </c:pt>
                <c:pt idx="15713">
                  <c:v>4.88</c:v>
                </c:pt>
                <c:pt idx="15714">
                  <c:v>3.55</c:v>
                </c:pt>
                <c:pt idx="15715">
                  <c:v>3.25</c:v>
                </c:pt>
                <c:pt idx="15716">
                  <c:v>3.55</c:v>
                </c:pt>
                <c:pt idx="15717">
                  <c:v>4.33</c:v>
                </c:pt>
                <c:pt idx="15718">
                  <c:v>3.64</c:v>
                </c:pt>
                <c:pt idx="15719">
                  <c:v>3.64</c:v>
                </c:pt>
                <c:pt idx="15720">
                  <c:v>2.86</c:v>
                </c:pt>
                <c:pt idx="15721">
                  <c:v>5</c:v>
                </c:pt>
                <c:pt idx="15722">
                  <c:v>5</c:v>
                </c:pt>
                <c:pt idx="15723">
                  <c:v>4.4400000000000004</c:v>
                </c:pt>
                <c:pt idx="15724">
                  <c:v>3.08</c:v>
                </c:pt>
                <c:pt idx="15725">
                  <c:v>4.4400000000000004</c:v>
                </c:pt>
                <c:pt idx="15726">
                  <c:v>3.64</c:v>
                </c:pt>
                <c:pt idx="15727">
                  <c:v>3.42</c:v>
                </c:pt>
                <c:pt idx="15728">
                  <c:v>2.2799999999999998</c:v>
                </c:pt>
                <c:pt idx="15729">
                  <c:v>4.5599999999999996</c:v>
                </c:pt>
                <c:pt idx="15730">
                  <c:v>4.0999999999999996</c:v>
                </c:pt>
                <c:pt idx="15731">
                  <c:v>3.82</c:v>
                </c:pt>
                <c:pt idx="15732">
                  <c:v>3.23</c:v>
                </c:pt>
                <c:pt idx="15733">
                  <c:v>2.69</c:v>
                </c:pt>
                <c:pt idx="15734">
                  <c:v>2.69</c:v>
                </c:pt>
                <c:pt idx="15735">
                  <c:v>3.91</c:v>
                </c:pt>
                <c:pt idx="15736">
                  <c:v>4.3</c:v>
                </c:pt>
                <c:pt idx="15737">
                  <c:v>3.91</c:v>
                </c:pt>
                <c:pt idx="15738">
                  <c:v>2.93</c:v>
                </c:pt>
                <c:pt idx="15739">
                  <c:v>4</c:v>
                </c:pt>
                <c:pt idx="15740">
                  <c:v>3.67</c:v>
                </c:pt>
                <c:pt idx="15741">
                  <c:v>3.14</c:v>
                </c:pt>
                <c:pt idx="15742">
                  <c:v>4</c:v>
                </c:pt>
                <c:pt idx="15743">
                  <c:v>5.5</c:v>
                </c:pt>
                <c:pt idx="15744">
                  <c:v>4.5</c:v>
                </c:pt>
                <c:pt idx="15745">
                  <c:v>3.46</c:v>
                </c:pt>
                <c:pt idx="15746">
                  <c:v>4.5999999999999996</c:v>
                </c:pt>
                <c:pt idx="15747">
                  <c:v>3.54</c:v>
                </c:pt>
                <c:pt idx="15748">
                  <c:v>3.62</c:v>
                </c:pt>
                <c:pt idx="15749">
                  <c:v>2.82</c:v>
                </c:pt>
                <c:pt idx="15750">
                  <c:v>4</c:v>
                </c:pt>
                <c:pt idx="15751">
                  <c:v>4</c:v>
                </c:pt>
                <c:pt idx="15752">
                  <c:v>2</c:v>
                </c:pt>
                <c:pt idx="15753">
                  <c:v>2.68</c:v>
                </c:pt>
                <c:pt idx="15754">
                  <c:v>3.25</c:v>
                </c:pt>
                <c:pt idx="15755">
                  <c:v>4.82</c:v>
                </c:pt>
                <c:pt idx="15756">
                  <c:v>4.1500000000000004</c:v>
                </c:pt>
                <c:pt idx="15757">
                  <c:v>4.1500000000000004</c:v>
                </c:pt>
                <c:pt idx="15758">
                  <c:v>5</c:v>
                </c:pt>
                <c:pt idx="15759">
                  <c:v>4.46</c:v>
                </c:pt>
                <c:pt idx="15760">
                  <c:v>6</c:v>
                </c:pt>
                <c:pt idx="15761">
                  <c:v>1.18</c:v>
                </c:pt>
                <c:pt idx="15762">
                  <c:v>1.56</c:v>
                </c:pt>
                <c:pt idx="15763">
                  <c:v>1.69</c:v>
                </c:pt>
                <c:pt idx="15764">
                  <c:v>1.57</c:v>
                </c:pt>
                <c:pt idx="15765">
                  <c:v>1.57</c:v>
                </c:pt>
                <c:pt idx="15766">
                  <c:v>1.77</c:v>
                </c:pt>
                <c:pt idx="15767">
                  <c:v>1.71</c:v>
                </c:pt>
                <c:pt idx="15768">
                  <c:v>1.85</c:v>
                </c:pt>
                <c:pt idx="15769">
                  <c:v>3.43</c:v>
                </c:pt>
                <c:pt idx="15770">
                  <c:v>2.67</c:v>
                </c:pt>
                <c:pt idx="15771">
                  <c:v>2.27</c:v>
                </c:pt>
                <c:pt idx="15772">
                  <c:v>2.27</c:v>
                </c:pt>
                <c:pt idx="15773">
                  <c:v>2.5</c:v>
                </c:pt>
                <c:pt idx="15774">
                  <c:v>0</c:v>
                </c:pt>
                <c:pt idx="15775">
                  <c:v>2.6</c:v>
                </c:pt>
                <c:pt idx="15776">
                  <c:v>2.08</c:v>
                </c:pt>
                <c:pt idx="15777">
                  <c:v>2.25</c:v>
                </c:pt>
                <c:pt idx="15778">
                  <c:v>2.4500000000000002</c:v>
                </c:pt>
                <c:pt idx="15779">
                  <c:v>1.93</c:v>
                </c:pt>
                <c:pt idx="15780">
                  <c:v>3</c:v>
                </c:pt>
                <c:pt idx="15781">
                  <c:v>1.69</c:v>
                </c:pt>
                <c:pt idx="15782">
                  <c:v>4.67</c:v>
                </c:pt>
                <c:pt idx="15783">
                  <c:v>2</c:v>
                </c:pt>
                <c:pt idx="15784">
                  <c:v>2.8</c:v>
                </c:pt>
                <c:pt idx="15785">
                  <c:v>2.33</c:v>
                </c:pt>
                <c:pt idx="15786">
                  <c:v>2.33</c:v>
                </c:pt>
                <c:pt idx="15787">
                  <c:v>3.5</c:v>
                </c:pt>
                <c:pt idx="15788">
                  <c:v>2.33</c:v>
                </c:pt>
                <c:pt idx="15789">
                  <c:v>2.23</c:v>
                </c:pt>
                <c:pt idx="15790">
                  <c:v>2.64</c:v>
                </c:pt>
                <c:pt idx="15791">
                  <c:v>2.64</c:v>
                </c:pt>
                <c:pt idx="15792">
                  <c:v>2.31</c:v>
                </c:pt>
                <c:pt idx="15793">
                  <c:v>1</c:v>
                </c:pt>
                <c:pt idx="15794">
                  <c:v>2.5</c:v>
                </c:pt>
                <c:pt idx="15795">
                  <c:v>1.58</c:v>
                </c:pt>
                <c:pt idx="15796">
                  <c:v>3.33</c:v>
                </c:pt>
                <c:pt idx="15797">
                  <c:v>2.73</c:v>
                </c:pt>
                <c:pt idx="15798">
                  <c:v>2</c:v>
                </c:pt>
                <c:pt idx="15799">
                  <c:v>2.58</c:v>
                </c:pt>
                <c:pt idx="15800">
                  <c:v>2.38</c:v>
                </c:pt>
                <c:pt idx="15801">
                  <c:v>3.1</c:v>
                </c:pt>
                <c:pt idx="15802">
                  <c:v>2.58</c:v>
                </c:pt>
                <c:pt idx="15803">
                  <c:v>3.2</c:v>
                </c:pt>
                <c:pt idx="15804">
                  <c:v>2.67</c:v>
                </c:pt>
                <c:pt idx="15805">
                  <c:v>2.91</c:v>
                </c:pt>
                <c:pt idx="15806">
                  <c:v>2.91</c:v>
                </c:pt>
                <c:pt idx="15807">
                  <c:v>2.36</c:v>
                </c:pt>
                <c:pt idx="15808">
                  <c:v>2.75</c:v>
                </c:pt>
                <c:pt idx="15809">
                  <c:v>2.75</c:v>
                </c:pt>
                <c:pt idx="15810">
                  <c:v>2.54</c:v>
                </c:pt>
                <c:pt idx="15811">
                  <c:v>2.4300000000000002</c:v>
                </c:pt>
                <c:pt idx="15812">
                  <c:v>3.78</c:v>
                </c:pt>
                <c:pt idx="15813">
                  <c:v>2.4300000000000002</c:v>
                </c:pt>
                <c:pt idx="15814">
                  <c:v>2.83</c:v>
                </c:pt>
                <c:pt idx="15815">
                  <c:v>2.62</c:v>
                </c:pt>
                <c:pt idx="15816">
                  <c:v>3.4</c:v>
                </c:pt>
                <c:pt idx="15817">
                  <c:v>3.5</c:v>
                </c:pt>
                <c:pt idx="15818">
                  <c:v>3.5</c:v>
                </c:pt>
                <c:pt idx="15819">
                  <c:v>3.89</c:v>
                </c:pt>
                <c:pt idx="15820">
                  <c:v>1.94</c:v>
                </c:pt>
                <c:pt idx="15821">
                  <c:v>1.46</c:v>
                </c:pt>
                <c:pt idx="15822">
                  <c:v>2.69</c:v>
                </c:pt>
                <c:pt idx="15823">
                  <c:v>1.71</c:v>
                </c:pt>
                <c:pt idx="15824">
                  <c:v>1.89</c:v>
                </c:pt>
                <c:pt idx="15825">
                  <c:v>4</c:v>
                </c:pt>
                <c:pt idx="15826">
                  <c:v>3.27</c:v>
                </c:pt>
                <c:pt idx="15827">
                  <c:v>3.6</c:v>
                </c:pt>
                <c:pt idx="15828">
                  <c:v>3</c:v>
                </c:pt>
                <c:pt idx="15829">
                  <c:v>3.36</c:v>
                </c:pt>
                <c:pt idx="15830">
                  <c:v>3.36</c:v>
                </c:pt>
                <c:pt idx="15831">
                  <c:v>4.62</c:v>
                </c:pt>
                <c:pt idx="15832">
                  <c:v>2.85</c:v>
                </c:pt>
                <c:pt idx="15833">
                  <c:v>3.36</c:v>
                </c:pt>
                <c:pt idx="15834">
                  <c:v>2.4700000000000002</c:v>
                </c:pt>
                <c:pt idx="15835">
                  <c:v>2.85</c:v>
                </c:pt>
                <c:pt idx="15836">
                  <c:v>3.7</c:v>
                </c:pt>
                <c:pt idx="15837">
                  <c:v>3.7</c:v>
                </c:pt>
                <c:pt idx="15838">
                  <c:v>3.08</c:v>
                </c:pt>
                <c:pt idx="15839">
                  <c:v>2.64</c:v>
                </c:pt>
                <c:pt idx="15840">
                  <c:v>1.76</c:v>
                </c:pt>
                <c:pt idx="15841">
                  <c:v>3.17</c:v>
                </c:pt>
                <c:pt idx="15842">
                  <c:v>2.92</c:v>
                </c:pt>
                <c:pt idx="15843">
                  <c:v>3.8</c:v>
                </c:pt>
                <c:pt idx="15844">
                  <c:v>3.45</c:v>
                </c:pt>
                <c:pt idx="15845">
                  <c:v>2.92</c:v>
                </c:pt>
                <c:pt idx="15846">
                  <c:v>4.22</c:v>
                </c:pt>
                <c:pt idx="15847">
                  <c:v>3.45</c:v>
                </c:pt>
                <c:pt idx="15848">
                  <c:v>2.11</c:v>
                </c:pt>
                <c:pt idx="15849">
                  <c:v>2.71</c:v>
                </c:pt>
                <c:pt idx="15850">
                  <c:v>3</c:v>
                </c:pt>
                <c:pt idx="15851">
                  <c:v>2.6</c:v>
                </c:pt>
                <c:pt idx="15852">
                  <c:v>3.25</c:v>
                </c:pt>
                <c:pt idx="15853">
                  <c:v>3.25</c:v>
                </c:pt>
                <c:pt idx="15854">
                  <c:v>4.33</c:v>
                </c:pt>
                <c:pt idx="15855">
                  <c:v>3.25</c:v>
                </c:pt>
                <c:pt idx="15856">
                  <c:v>2.29</c:v>
                </c:pt>
                <c:pt idx="15857">
                  <c:v>3.64</c:v>
                </c:pt>
                <c:pt idx="15858">
                  <c:v>4</c:v>
                </c:pt>
                <c:pt idx="15859">
                  <c:v>3.08</c:v>
                </c:pt>
                <c:pt idx="15860">
                  <c:v>4</c:v>
                </c:pt>
                <c:pt idx="15861">
                  <c:v>3.33</c:v>
                </c:pt>
                <c:pt idx="15862">
                  <c:v>3.64</c:v>
                </c:pt>
                <c:pt idx="15863">
                  <c:v>4</c:v>
                </c:pt>
                <c:pt idx="15864">
                  <c:v>2.5</c:v>
                </c:pt>
                <c:pt idx="15865">
                  <c:v>3.33</c:v>
                </c:pt>
                <c:pt idx="15866">
                  <c:v>3.64</c:v>
                </c:pt>
                <c:pt idx="15867">
                  <c:v>2.2799999999999998</c:v>
                </c:pt>
                <c:pt idx="15868">
                  <c:v>2.73</c:v>
                </c:pt>
                <c:pt idx="15869">
                  <c:v>3.15</c:v>
                </c:pt>
                <c:pt idx="15870">
                  <c:v>3.73</c:v>
                </c:pt>
                <c:pt idx="15871">
                  <c:v>3.42</c:v>
                </c:pt>
                <c:pt idx="15872">
                  <c:v>4.0999999999999996</c:v>
                </c:pt>
                <c:pt idx="15873">
                  <c:v>3.5</c:v>
                </c:pt>
                <c:pt idx="15874">
                  <c:v>3.5</c:v>
                </c:pt>
                <c:pt idx="15875">
                  <c:v>3</c:v>
                </c:pt>
                <c:pt idx="15876">
                  <c:v>3</c:v>
                </c:pt>
                <c:pt idx="15877">
                  <c:v>4.67</c:v>
                </c:pt>
                <c:pt idx="15878">
                  <c:v>2.4700000000000002</c:v>
                </c:pt>
                <c:pt idx="15879">
                  <c:v>3.5</c:v>
                </c:pt>
                <c:pt idx="15880">
                  <c:v>3.07</c:v>
                </c:pt>
                <c:pt idx="15881">
                  <c:v>3.31</c:v>
                </c:pt>
                <c:pt idx="15882">
                  <c:v>5.38</c:v>
                </c:pt>
                <c:pt idx="15883">
                  <c:v>4.3</c:v>
                </c:pt>
                <c:pt idx="15884">
                  <c:v>3.58</c:v>
                </c:pt>
                <c:pt idx="15885">
                  <c:v>4.4000000000000004</c:v>
                </c:pt>
                <c:pt idx="15886">
                  <c:v>3.38</c:v>
                </c:pt>
                <c:pt idx="15887">
                  <c:v>4.8899999999999997</c:v>
                </c:pt>
                <c:pt idx="15888">
                  <c:v>3.67</c:v>
                </c:pt>
                <c:pt idx="15889">
                  <c:v>3.14</c:v>
                </c:pt>
                <c:pt idx="15890">
                  <c:v>3.38</c:v>
                </c:pt>
                <c:pt idx="15891">
                  <c:v>4.8899999999999997</c:v>
                </c:pt>
                <c:pt idx="15892">
                  <c:v>3.67</c:v>
                </c:pt>
                <c:pt idx="15893">
                  <c:v>2.75</c:v>
                </c:pt>
                <c:pt idx="15894">
                  <c:v>3.21</c:v>
                </c:pt>
                <c:pt idx="15895">
                  <c:v>3.75</c:v>
                </c:pt>
                <c:pt idx="15896">
                  <c:v>3.46</c:v>
                </c:pt>
                <c:pt idx="15897">
                  <c:v>5</c:v>
                </c:pt>
                <c:pt idx="15898">
                  <c:v>4.5</c:v>
                </c:pt>
                <c:pt idx="15899">
                  <c:v>3.83</c:v>
                </c:pt>
                <c:pt idx="15900">
                  <c:v>3.83</c:v>
                </c:pt>
                <c:pt idx="15901">
                  <c:v>3.36</c:v>
                </c:pt>
                <c:pt idx="15902">
                  <c:v>5.88</c:v>
                </c:pt>
                <c:pt idx="15903">
                  <c:v>3.92</c:v>
                </c:pt>
                <c:pt idx="15904">
                  <c:v>3.69</c:v>
                </c:pt>
                <c:pt idx="15905">
                  <c:v>3.69</c:v>
                </c:pt>
                <c:pt idx="15906">
                  <c:v>4.9000000000000004</c:v>
                </c:pt>
                <c:pt idx="15907">
                  <c:v>4.45</c:v>
                </c:pt>
                <c:pt idx="15908">
                  <c:v>4.08</c:v>
                </c:pt>
                <c:pt idx="15909">
                  <c:v>4.08</c:v>
                </c:pt>
                <c:pt idx="15910">
                  <c:v>4.17</c:v>
                </c:pt>
                <c:pt idx="15911">
                  <c:v>3.85</c:v>
                </c:pt>
                <c:pt idx="15912">
                  <c:v>3.57</c:v>
                </c:pt>
                <c:pt idx="15913">
                  <c:v>3.4</c:v>
                </c:pt>
                <c:pt idx="15914">
                  <c:v>5.67</c:v>
                </c:pt>
                <c:pt idx="15915">
                  <c:v>3.92</c:v>
                </c:pt>
                <c:pt idx="15916">
                  <c:v>4.42</c:v>
                </c:pt>
                <c:pt idx="15917">
                  <c:v>3.53</c:v>
                </c:pt>
                <c:pt idx="15918">
                  <c:v>4.1500000000000004</c:v>
                </c:pt>
                <c:pt idx="15919">
                  <c:v>3</c:v>
                </c:pt>
                <c:pt idx="15920">
                  <c:v>5.18</c:v>
                </c:pt>
                <c:pt idx="15921">
                  <c:v>5</c:v>
                </c:pt>
                <c:pt idx="15922">
                  <c:v>5.33</c:v>
                </c:pt>
                <c:pt idx="15923">
                  <c:v>2.62</c:v>
                </c:pt>
                <c:pt idx="15924">
                  <c:v>2.56</c:v>
                </c:pt>
                <c:pt idx="15925">
                  <c:v>1.39</c:v>
                </c:pt>
                <c:pt idx="15926">
                  <c:v>2.6</c:v>
                </c:pt>
                <c:pt idx="15927">
                  <c:v>2.89</c:v>
                </c:pt>
                <c:pt idx="15928">
                  <c:v>1.69</c:v>
                </c:pt>
                <c:pt idx="15929">
                  <c:v>2.4500000000000002</c:v>
                </c:pt>
                <c:pt idx="15930">
                  <c:v>2</c:v>
                </c:pt>
                <c:pt idx="15931">
                  <c:v>1.56</c:v>
                </c:pt>
                <c:pt idx="15932">
                  <c:v>1.87</c:v>
                </c:pt>
                <c:pt idx="15933">
                  <c:v>2.0699999999999998</c:v>
                </c:pt>
                <c:pt idx="15934">
                  <c:v>1.04</c:v>
                </c:pt>
                <c:pt idx="15935">
                  <c:v>1.93</c:v>
                </c:pt>
                <c:pt idx="15936">
                  <c:v>1.81</c:v>
                </c:pt>
                <c:pt idx="15937">
                  <c:v>2.9</c:v>
                </c:pt>
                <c:pt idx="15938">
                  <c:v>2.42</c:v>
                </c:pt>
                <c:pt idx="15939">
                  <c:v>2.14</c:v>
                </c:pt>
                <c:pt idx="15940">
                  <c:v>3</c:v>
                </c:pt>
                <c:pt idx="15941">
                  <c:v>2.5</c:v>
                </c:pt>
                <c:pt idx="15942">
                  <c:v>3</c:v>
                </c:pt>
                <c:pt idx="15943">
                  <c:v>1.94</c:v>
                </c:pt>
                <c:pt idx="15944">
                  <c:v>2.21</c:v>
                </c:pt>
                <c:pt idx="15945">
                  <c:v>3.1</c:v>
                </c:pt>
                <c:pt idx="15946">
                  <c:v>2.82</c:v>
                </c:pt>
                <c:pt idx="15947">
                  <c:v>1.63</c:v>
                </c:pt>
                <c:pt idx="15948">
                  <c:v>2.21</c:v>
                </c:pt>
                <c:pt idx="15949">
                  <c:v>2.29</c:v>
                </c:pt>
                <c:pt idx="15950">
                  <c:v>2.67</c:v>
                </c:pt>
                <c:pt idx="15951">
                  <c:v>2.67</c:v>
                </c:pt>
                <c:pt idx="15952">
                  <c:v>2.67</c:v>
                </c:pt>
                <c:pt idx="15953">
                  <c:v>2.91</c:v>
                </c:pt>
                <c:pt idx="15954">
                  <c:v>2.13</c:v>
                </c:pt>
                <c:pt idx="15955">
                  <c:v>2.91</c:v>
                </c:pt>
                <c:pt idx="15956">
                  <c:v>2.29</c:v>
                </c:pt>
                <c:pt idx="15957">
                  <c:v>2.2000000000000002</c:v>
                </c:pt>
                <c:pt idx="15958">
                  <c:v>2.75</c:v>
                </c:pt>
                <c:pt idx="15959">
                  <c:v>4.71</c:v>
                </c:pt>
                <c:pt idx="15960">
                  <c:v>1.83</c:v>
                </c:pt>
                <c:pt idx="15961">
                  <c:v>3.3</c:v>
                </c:pt>
                <c:pt idx="15962">
                  <c:v>2.06</c:v>
                </c:pt>
                <c:pt idx="15963">
                  <c:v>2.75</c:v>
                </c:pt>
                <c:pt idx="15964">
                  <c:v>3.3</c:v>
                </c:pt>
                <c:pt idx="15965">
                  <c:v>2.36</c:v>
                </c:pt>
                <c:pt idx="15966">
                  <c:v>2.83</c:v>
                </c:pt>
                <c:pt idx="15967">
                  <c:v>2.62</c:v>
                </c:pt>
                <c:pt idx="15968">
                  <c:v>4.25</c:v>
                </c:pt>
                <c:pt idx="15969">
                  <c:v>2.62</c:v>
                </c:pt>
                <c:pt idx="15970">
                  <c:v>3.78</c:v>
                </c:pt>
                <c:pt idx="15971">
                  <c:v>4.25</c:v>
                </c:pt>
                <c:pt idx="15972">
                  <c:v>2.83</c:v>
                </c:pt>
                <c:pt idx="15973">
                  <c:v>4.8600000000000003</c:v>
                </c:pt>
                <c:pt idx="15974">
                  <c:v>2.62</c:v>
                </c:pt>
                <c:pt idx="15975">
                  <c:v>2.12</c:v>
                </c:pt>
                <c:pt idx="15976">
                  <c:v>2.69</c:v>
                </c:pt>
                <c:pt idx="15977">
                  <c:v>3.18</c:v>
                </c:pt>
                <c:pt idx="15978">
                  <c:v>2.69</c:v>
                </c:pt>
                <c:pt idx="15979">
                  <c:v>4.8600000000000003</c:v>
                </c:pt>
                <c:pt idx="15980">
                  <c:v>1.52</c:v>
                </c:pt>
                <c:pt idx="15981">
                  <c:v>2.57</c:v>
                </c:pt>
                <c:pt idx="15982">
                  <c:v>3.18</c:v>
                </c:pt>
                <c:pt idx="15983">
                  <c:v>2.77</c:v>
                </c:pt>
                <c:pt idx="15984">
                  <c:v>3</c:v>
                </c:pt>
                <c:pt idx="15985">
                  <c:v>2.4</c:v>
                </c:pt>
                <c:pt idx="15986">
                  <c:v>2.77</c:v>
                </c:pt>
                <c:pt idx="15987">
                  <c:v>2.77</c:v>
                </c:pt>
                <c:pt idx="15988">
                  <c:v>3.6</c:v>
                </c:pt>
                <c:pt idx="15989">
                  <c:v>4.5</c:v>
                </c:pt>
                <c:pt idx="15990">
                  <c:v>4.5</c:v>
                </c:pt>
                <c:pt idx="15991">
                  <c:v>2.57</c:v>
                </c:pt>
                <c:pt idx="15992">
                  <c:v>2.4</c:v>
                </c:pt>
                <c:pt idx="15993">
                  <c:v>3.7</c:v>
                </c:pt>
                <c:pt idx="15994">
                  <c:v>2.1800000000000002</c:v>
                </c:pt>
                <c:pt idx="15995">
                  <c:v>2.64</c:v>
                </c:pt>
                <c:pt idx="15996">
                  <c:v>4.62</c:v>
                </c:pt>
                <c:pt idx="15997">
                  <c:v>2.64</c:v>
                </c:pt>
                <c:pt idx="15998">
                  <c:v>3.36</c:v>
                </c:pt>
                <c:pt idx="15999">
                  <c:v>2.4700000000000002</c:v>
                </c:pt>
                <c:pt idx="16000">
                  <c:v>2.4700000000000002</c:v>
                </c:pt>
                <c:pt idx="16001">
                  <c:v>1.65</c:v>
                </c:pt>
                <c:pt idx="16002">
                  <c:v>2.38</c:v>
                </c:pt>
                <c:pt idx="16003">
                  <c:v>2.92</c:v>
                </c:pt>
                <c:pt idx="16004">
                  <c:v>3.45</c:v>
                </c:pt>
                <c:pt idx="16005">
                  <c:v>2.71</c:v>
                </c:pt>
                <c:pt idx="16006">
                  <c:v>4.22</c:v>
                </c:pt>
                <c:pt idx="16007">
                  <c:v>2.92</c:v>
                </c:pt>
                <c:pt idx="16008">
                  <c:v>3.17</c:v>
                </c:pt>
                <c:pt idx="16009">
                  <c:v>3.17</c:v>
                </c:pt>
                <c:pt idx="16010">
                  <c:v>2.92</c:v>
                </c:pt>
                <c:pt idx="16011">
                  <c:v>6.33</c:v>
                </c:pt>
                <c:pt idx="16012">
                  <c:v>3.25</c:v>
                </c:pt>
                <c:pt idx="16013">
                  <c:v>3</c:v>
                </c:pt>
                <c:pt idx="16014">
                  <c:v>3.25</c:v>
                </c:pt>
                <c:pt idx="16015">
                  <c:v>3.9</c:v>
                </c:pt>
                <c:pt idx="16016">
                  <c:v>3.55</c:v>
                </c:pt>
                <c:pt idx="16017">
                  <c:v>3.25</c:v>
                </c:pt>
                <c:pt idx="16018">
                  <c:v>2.67</c:v>
                </c:pt>
                <c:pt idx="16019">
                  <c:v>2.11</c:v>
                </c:pt>
                <c:pt idx="16020">
                  <c:v>3.33</c:v>
                </c:pt>
                <c:pt idx="16021">
                  <c:v>4</c:v>
                </c:pt>
                <c:pt idx="16022">
                  <c:v>4</c:v>
                </c:pt>
                <c:pt idx="16023">
                  <c:v>5</c:v>
                </c:pt>
                <c:pt idx="16024">
                  <c:v>3.64</c:v>
                </c:pt>
                <c:pt idx="16025">
                  <c:v>3.33</c:v>
                </c:pt>
                <c:pt idx="16026">
                  <c:v>2.86</c:v>
                </c:pt>
                <c:pt idx="16027">
                  <c:v>3.33</c:v>
                </c:pt>
                <c:pt idx="16028">
                  <c:v>3.73</c:v>
                </c:pt>
                <c:pt idx="16029">
                  <c:v>3.73</c:v>
                </c:pt>
                <c:pt idx="16030">
                  <c:v>4.0999999999999996</c:v>
                </c:pt>
                <c:pt idx="16031">
                  <c:v>4.5599999999999996</c:v>
                </c:pt>
                <c:pt idx="16032">
                  <c:v>2.73</c:v>
                </c:pt>
                <c:pt idx="16033">
                  <c:v>3.42</c:v>
                </c:pt>
                <c:pt idx="16034">
                  <c:v>5.86</c:v>
                </c:pt>
                <c:pt idx="16035">
                  <c:v>2.8</c:v>
                </c:pt>
                <c:pt idx="16036">
                  <c:v>3.5</c:v>
                </c:pt>
                <c:pt idx="16037">
                  <c:v>2.8</c:v>
                </c:pt>
                <c:pt idx="16038">
                  <c:v>3.91</c:v>
                </c:pt>
                <c:pt idx="16039">
                  <c:v>3.91</c:v>
                </c:pt>
                <c:pt idx="16040">
                  <c:v>5.38</c:v>
                </c:pt>
                <c:pt idx="16041">
                  <c:v>2.3199999999999998</c:v>
                </c:pt>
                <c:pt idx="16042">
                  <c:v>3.67</c:v>
                </c:pt>
                <c:pt idx="16043">
                  <c:v>4.4000000000000004</c:v>
                </c:pt>
                <c:pt idx="16044">
                  <c:v>4.4000000000000004</c:v>
                </c:pt>
                <c:pt idx="16045">
                  <c:v>2.75</c:v>
                </c:pt>
                <c:pt idx="16046">
                  <c:v>0.24</c:v>
                </c:pt>
                <c:pt idx="16047">
                  <c:v>3.46</c:v>
                </c:pt>
                <c:pt idx="16048">
                  <c:v>2.81</c:v>
                </c:pt>
                <c:pt idx="16049">
                  <c:v>4.09</c:v>
                </c:pt>
                <c:pt idx="16050">
                  <c:v>2.81</c:v>
                </c:pt>
                <c:pt idx="16051">
                  <c:v>4.18</c:v>
                </c:pt>
                <c:pt idx="16052">
                  <c:v>7.67</c:v>
                </c:pt>
                <c:pt idx="16053">
                  <c:v>3.83</c:v>
                </c:pt>
                <c:pt idx="16054">
                  <c:v>2.56</c:v>
                </c:pt>
                <c:pt idx="16055">
                  <c:v>4.18</c:v>
                </c:pt>
                <c:pt idx="16056">
                  <c:v>6.57</c:v>
                </c:pt>
                <c:pt idx="16057">
                  <c:v>4.5999999999999996</c:v>
                </c:pt>
                <c:pt idx="16058">
                  <c:v>3.62</c:v>
                </c:pt>
                <c:pt idx="16059">
                  <c:v>2.76</c:v>
                </c:pt>
                <c:pt idx="16060">
                  <c:v>3.69</c:v>
                </c:pt>
                <c:pt idx="16061">
                  <c:v>5.33</c:v>
                </c:pt>
                <c:pt idx="16062">
                  <c:v>5.33</c:v>
                </c:pt>
                <c:pt idx="16063">
                  <c:v>4.9000000000000004</c:v>
                </c:pt>
                <c:pt idx="16064">
                  <c:v>3.5</c:v>
                </c:pt>
                <c:pt idx="16065">
                  <c:v>5</c:v>
                </c:pt>
                <c:pt idx="16066">
                  <c:v>2.17</c:v>
                </c:pt>
                <c:pt idx="16067">
                  <c:v>5.56</c:v>
                </c:pt>
                <c:pt idx="16068">
                  <c:v>4.25</c:v>
                </c:pt>
                <c:pt idx="16069">
                  <c:v>5.0999999999999996</c:v>
                </c:pt>
                <c:pt idx="16070">
                  <c:v>4.33</c:v>
                </c:pt>
                <c:pt idx="16071">
                  <c:v>5.89</c:v>
                </c:pt>
                <c:pt idx="16072">
                  <c:v>4.08</c:v>
                </c:pt>
                <c:pt idx="16073">
                  <c:v>4.3099999999999996</c:v>
                </c:pt>
                <c:pt idx="16074">
                  <c:v>2.5</c:v>
                </c:pt>
                <c:pt idx="16075">
                  <c:v>6.6</c:v>
                </c:pt>
                <c:pt idx="16076">
                  <c:v>1.05</c:v>
                </c:pt>
                <c:pt idx="16077">
                  <c:v>1.77</c:v>
                </c:pt>
                <c:pt idx="16078">
                  <c:v>0</c:v>
                </c:pt>
                <c:pt idx="16079">
                  <c:v>1.56</c:v>
                </c:pt>
                <c:pt idx="16080">
                  <c:v>2.17</c:v>
                </c:pt>
                <c:pt idx="16081">
                  <c:v>2.17</c:v>
                </c:pt>
                <c:pt idx="16082">
                  <c:v>3</c:v>
                </c:pt>
                <c:pt idx="16083">
                  <c:v>1.5</c:v>
                </c:pt>
                <c:pt idx="16084">
                  <c:v>2</c:v>
                </c:pt>
                <c:pt idx="16085">
                  <c:v>2.42</c:v>
                </c:pt>
                <c:pt idx="16086">
                  <c:v>1.81</c:v>
                </c:pt>
                <c:pt idx="16087">
                  <c:v>3</c:v>
                </c:pt>
                <c:pt idx="16088">
                  <c:v>2.73</c:v>
                </c:pt>
                <c:pt idx="16089">
                  <c:v>2.31</c:v>
                </c:pt>
                <c:pt idx="16090">
                  <c:v>2.73</c:v>
                </c:pt>
                <c:pt idx="16091">
                  <c:v>2.5</c:v>
                </c:pt>
                <c:pt idx="16092">
                  <c:v>2.73</c:v>
                </c:pt>
                <c:pt idx="16093">
                  <c:v>2.82</c:v>
                </c:pt>
                <c:pt idx="16094">
                  <c:v>2.58</c:v>
                </c:pt>
                <c:pt idx="16095">
                  <c:v>1.41</c:v>
                </c:pt>
                <c:pt idx="16096">
                  <c:v>2</c:v>
                </c:pt>
                <c:pt idx="16097">
                  <c:v>2.46</c:v>
                </c:pt>
                <c:pt idx="16098">
                  <c:v>2.46</c:v>
                </c:pt>
                <c:pt idx="16099">
                  <c:v>2.67</c:v>
                </c:pt>
                <c:pt idx="16100">
                  <c:v>2.67</c:v>
                </c:pt>
                <c:pt idx="16101">
                  <c:v>3.2</c:v>
                </c:pt>
                <c:pt idx="16102">
                  <c:v>1.88</c:v>
                </c:pt>
                <c:pt idx="16103">
                  <c:v>3.2</c:v>
                </c:pt>
                <c:pt idx="16104">
                  <c:v>2.75</c:v>
                </c:pt>
                <c:pt idx="16105">
                  <c:v>4.12</c:v>
                </c:pt>
                <c:pt idx="16106">
                  <c:v>3.3</c:v>
                </c:pt>
                <c:pt idx="16107">
                  <c:v>2.83</c:v>
                </c:pt>
                <c:pt idx="16108">
                  <c:v>3.09</c:v>
                </c:pt>
                <c:pt idx="16109">
                  <c:v>3.78</c:v>
                </c:pt>
                <c:pt idx="16110">
                  <c:v>2.19</c:v>
                </c:pt>
                <c:pt idx="16111">
                  <c:v>2.92</c:v>
                </c:pt>
                <c:pt idx="16112">
                  <c:v>3.18</c:v>
                </c:pt>
                <c:pt idx="16113">
                  <c:v>3.18</c:v>
                </c:pt>
                <c:pt idx="16114">
                  <c:v>2.92</c:v>
                </c:pt>
                <c:pt idx="16115">
                  <c:v>2.92</c:v>
                </c:pt>
                <c:pt idx="16116">
                  <c:v>2.92</c:v>
                </c:pt>
                <c:pt idx="16117">
                  <c:v>2.5</c:v>
                </c:pt>
                <c:pt idx="16118">
                  <c:v>2.33</c:v>
                </c:pt>
                <c:pt idx="16119">
                  <c:v>4.38</c:v>
                </c:pt>
                <c:pt idx="16120">
                  <c:v>2.92</c:v>
                </c:pt>
                <c:pt idx="16121">
                  <c:v>1.46</c:v>
                </c:pt>
                <c:pt idx="16122">
                  <c:v>2.33</c:v>
                </c:pt>
                <c:pt idx="16123">
                  <c:v>1.84</c:v>
                </c:pt>
                <c:pt idx="16124">
                  <c:v>2.77</c:v>
                </c:pt>
                <c:pt idx="16125">
                  <c:v>1.5</c:v>
                </c:pt>
                <c:pt idx="16126">
                  <c:v>3.6</c:v>
                </c:pt>
                <c:pt idx="16127">
                  <c:v>2.57</c:v>
                </c:pt>
                <c:pt idx="16128">
                  <c:v>2.57</c:v>
                </c:pt>
                <c:pt idx="16129">
                  <c:v>2.4</c:v>
                </c:pt>
                <c:pt idx="16130">
                  <c:v>3</c:v>
                </c:pt>
                <c:pt idx="16131">
                  <c:v>3.08</c:v>
                </c:pt>
                <c:pt idx="16132">
                  <c:v>2.85</c:v>
                </c:pt>
                <c:pt idx="16133">
                  <c:v>3.7</c:v>
                </c:pt>
                <c:pt idx="16134">
                  <c:v>3.08</c:v>
                </c:pt>
                <c:pt idx="16135">
                  <c:v>3.08</c:v>
                </c:pt>
                <c:pt idx="16136">
                  <c:v>3.7</c:v>
                </c:pt>
                <c:pt idx="16137">
                  <c:v>3.7</c:v>
                </c:pt>
                <c:pt idx="16138">
                  <c:v>2.85</c:v>
                </c:pt>
                <c:pt idx="16139">
                  <c:v>2.4700000000000002</c:v>
                </c:pt>
                <c:pt idx="16140">
                  <c:v>1.68</c:v>
                </c:pt>
                <c:pt idx="16141">
                  <c:v>2.71</c:v>
                </c:pt>
                <c:pt idx="16142">
                  <c:v>2.5299999999999998</c:v>
                </c:pt>
                <c:pt idx="16143">
                  <c:v>3.45</c:v>
                </c:pt>
                <c:pt idx="16144">
                  <c:v>2.71</c:v>
                </c:pt>
                <c:pt idx="16145">
                  <c:v>2.92</c:v>
                </c:pt>
                <c:pt idx="16146">
                  <c:v>3.55</c:v>
                </c:pt>
                <c:pt idx="16147">
                  <c:v>5.57</c:v>
                </c:pt>
                <c:pt idx="16148">
                  <c:v>1.95</c:v>
                </c:pt>
                <c:pt idx="16149">
                  <c:v>3.55</c:v>
                </c:pt>
                <c:pt idx="16150">
                  <c:v>2.17</c:v>
                </c:pt>
                <c:pt idx="16151">
                  <c:v>2.44</c:v>
                </c:pt>
                <c:pt idx="16152">
                  <c:v>3.25</c:v>
                </c:pt>
                <c:pt idx="16153">
                  <c:v>3.9</c:v>
                </c:pt>
                <c:pt idx="16154">
                  <c:v>2.67</c:v>
                </c:pt>
                <c:pt idx="16155">
                  <c:v>3.64</c:v>
                </c:pt>
                <c:pt idx="16156">
                  <c:v>2.86</c:v>
                </c:pt>
                <c:pt idx="16157">
                  <c:v>3.64</c:v>
                </c:pt>
                <c:pt idx="16158">
                  <c:v>1.9</c:v>
                </c:pt>
                <c:pt idx="16159">
                  <c:v>4</c:v>
                </c:pt>
                <c:pt idx="16160">
                  <c:v>3.08</c:v>
                </c:pt>
                <c:pt idx="16161">
                  <c:v>2.67</c:v>
                </c:pt>
                <c:pt idx="16162">
                  <c:v>3.73</c:v>
                </c:pt>
                <c:pt idx="16163">
                  <c:v>1.95</c:v>
                </c:pt>
                <c:pt idx="16164">
                  <c:v>2.73</c:v>
                </c:pt>
                <c:pt idx="16165">
                  <c:v>6.83</c:v>
                </c:pt>
                <c:pt idx="16166">
                  <c:v>3</c:v>
                </c:pt>
                <c:pt idx="16167">
                  <c:v>2.4700000000000002</c:v>
                </c:pt>
                <c:pt idx="16168">
                  <c:v>3</c:v>
                </c:pt>
                <c:pt idx="16169">
                  <c:v>3.5</c:v>
                </c:pt>
                <c:pt idx="16170">
                  <c:v>2.69</c:v>
                </c:pt>
                <c:pt idx="16171">
                  <c:v>3.91</c:v>
                </c:pt>
                <c:pt idx="16172">
                  <c:v>4.3</c:v>
                </c:pt>
                <c:pt idx="16173">
                  <c:v>3.58</c:v>
                </c:pt>
                <c:pt idx="16174">
                  <c:v>2.69</c:v>
                </c:pt>
                <c:pt idx="16175">
                  <c:v>3.38</c:v>
                </c:pt>
                <c:pt idx="16176">
                  <c:v>1.42</c:v>
                </c:pt>
                <c:pt idx="16177">
                  <c:v>2.3199999999999998</c:v>
                </c:pt>
                <c:pt idx="16178">
                  <c:v>4.8899999999999997</c:v>
                </c:pt>
                <c:pt idx="16179">
                  <c:v>3.67</c:v>
                </c:pt>
                <c:pt idx="16180">
                  <c:v>3.14</c:v>
                </c:pt>
                <c:pt idx="16181">
                  <c:v>4</c:v>
                </c:pt>
                <c:pt idx="16182">
                  <c:v>3</c:v>
                </c:pt>
                <c:pt idx="16183">
                  <c:v>3.21</c:v>
                </c:pt>
                <c:pt idx="16184">
                  <c:v>4.5</c:v>
                </c:pt>
                <c:pt idx="16185">
                  <c:v>3</c:v>
                </c:pt>
                <c:pt idx="16186">
                  <c:v>2.88</c:v>
                </c:pt>
                <c:pt idx="16187">
                  <c:v>5.75</c:v>
                </c:pt>
                <c:pt idx="16188">
                  <c:v>3.83</c:v>
                </c:pt>
                <c:pt idx="16189">
                  <c:v>3.13</c:v>
                </c:pt>
                <c:pt idx="16190">
                  <c:v>3.36</c:v>
                </c:pt>
                <c:pt idx="16191">
                  <c:v>3.62</c:v>
                </c:pt>
                <c:pt idx="16192">
                  <c:v>3</c:v>
                </c:pt>
                <c:pt idx="16193">
                  <c:v>3.69</c:v>
                </c:pt>
                <c:pt idx="16194">
                  <c:v>4</c:v>
                </c:pt>
                <c:pt idx="16195">
                  <c:v>6.86</c:v>
                </c:pt>
                <c:pt idx="16196">
                  <c:v>2.63</c:v>
                </c:pt>
                <c:pt idx="16197">
                  <c:v>4.17</c:v>
                </c:pt>
                <c:pt idx="16198">
                  <c:v>5</c:v>
                </c:pt>
                <c:pt idx="16199">
                  <c:v>3</c:v>
                </c:pt>
                <c:pt idx="16200">
                  <c:v>5.67</c:v>
                </c:pt>
                <c:pt idx="16201">
                  <c:v>3.92</c:v>
                </c:pt>
                <c:pt idx="16202">
                  <c:v>4</c:v>
                </c:pt>
                <c:pt idx="16203">
                  <c:v>5.2</c:v>
                </c:pt>
                <c:pt idx="16204">
                  <c:v>3.79</c:v>
                </c:pt>
                <c:pt idx="16205">
                  <c:v>4.08</c:v>
                </c:pt>
                <c:pt idx="16206">
                  <c:v>4</c:v>
                </c:pt>
                <c:pt idx="16207">
                  <c:v>4.83</c:v>
                </c:pt>
                <c:pt idx="16208">
                  <c:v>4.71</c:v>
                </c:pt>
                <c:pt idx="16209">
                  <c:v>1.9</c:v>
                </c:pt>
                <c:pt idx="16210">
                  <c:v>1.33</c:v>
                </c:pt>
                <c:pt idx="16211">
                  <c:v>1.62</c:v>
                </c:pt>
                <c:pt idx="16212">
                  <c:v>2.09</c:v>
                </c:pt>
                <c:pt idx="16213">
                  <c:v>1.85</c:v>
                </c:pt>
                <c:pt idx="16214">
                  <c:v>2.78</c:v>
                </c:pt>
                <c:pt idx="16215">
                  <c:v>1.67</c:v>
                </c:pt>
                <c:pt idx="16216">
                  <c:v>2.36</c:v>
                </c:pt>
                <c:pt idx="16217">
                  <c:v>2.6</c:v>
                </c:pt>
                <c:pt idx="16218">
                  <c:v>2.36</c:v>
                </c:pt>
                <c:pt idx="16219">
                  <c:v>1.69</c:v>
                </c:pt>
                <c:pt idx="16220">
                  <c:v>3.38</c:v>
                </c:pt>
                <c:pt idx="16221">
                  <c:v>2.7</c:v>
                </c:pt>
                <c:pt idx="16222">
                  <c:v>2.15</c:v>
                </c:pt>
                <c:pt idx="16223">
                  <c:v>2</c:v>
                </c:pt>
                <c:pt idx="16224">
                  <c:v>2.33</c:v>
                </c:pt>
                <c:pt idx="16225">
                  <c:v>3.11</c:v>
                </c:pt>
                <c:pt idx="16226">
                  <c:v>2.33</c:v>
                </c:pt>
                <c:pt idx="16227">
                  <c:v>2.23</c:v>
                </c:pt>
                <c:pt idx="16228">
                  <c:v>2.73</c:v>
                </c:pt>
                <c:pt idx="16229">
                  <c:v>1.1499999999999999</c:v>
                </c:pt>
                <c:pt idx="16230">
                  <c:v>1.94</c:v>
                </c:pt>
                <c:pt idx="16231">
                  <c:v>2.58</c:v>
                </c:pt>
                <c:pt idx="16232">
                  <c:v>1.72</c:v>
                </c:pt>
                <c:pt idx="16233">
                  <c:v>2</c:v>
                </c:pt>
                <c:pt idx="16234">
                  <c:v>2.13</c:v>
                </c:pt>
                <c:pt idx="16235">
                  <c:v>2.67</c:v>
                </c:pt>
                <c:pt idx="16236">
                  <c:v>2.67</c:v>
                </c:pt>
                <c:pt idx="16237">
                  <c:v>2.29</c:v>
                </c:pt>
                <c:pt idx="16238">
                  <c:v>1.45</c:v>
                </c:pt>
                <c:pt idx="16239">
                  <c:v>2.29</c:v>
                </c:pt>
                <c:pt idx="16240">
                  <c:v>2.06</c:v>
                </c:pt>
                <c:pt idx="16241">
                  <c:v>2.06</c:v>
                </c:pt>
                <c:pt idx="16242">
                  <c:v>4.12</c:v>
                </c:pt>
                <c:pt idx="16243">
                  <c:v>1.94</c:v>
                </c:pt>
                <c:pt idx="16244">
                  <c:v>2.27</c:v>
                </c:pt>
                <c:pt idx="16245">
                  <c:v>2.62</c:v>
                </c:pt>
                <c:pt idx="16246">
                  <c:v>2.62</c:v>
                </c:pt>
                <c:pt idx="16247">
                  <c:v>2.4300000000000002</c:v>
                </c:pt>
                <c:pt idx="16248">
                  <c:v>3.09</c:v>
                </c:pt>
                <c:pt idx="16249">
                  <c:v>3.09</c:v>
                </c:pt>
                <c:pt idx="16250">
                  <c:v>2.5</c:v>
                </c:pt>
                <c:pt idx="16251">
                  <c:v>1.52</c:v>
                </c:pt>
                <c:pt idx="16252">
                  <c:v>2.5</c:v>
                </c:pt>
                <c:pt idx="16253">
                  <c:v>2.92</c:v>
                </c:pt>
                <c:pt idx="16254">
                  <c:v>2.69</c:v>
                </c:pt>
                <c:pt idx="16255">
                  <c:v>3.18</c:v>
                </c:pt>
                <c:pt idx="16256">
                  <c:v>2.89</c:v>
                </c:pt>
                <c:pt idx="16257">
                  <c:v>3.27</c:v>
                </c:pt>
                <c:pt idx="16258">
                  <c:v>3.27</c:v>
                </c:pt>
                <c:pt idx="16259">
                  <c:v>3.27</c:v>
                </c:pt>
                <c:pt idx="16260">
                  <c:v>2.77</c:v>
                </c:pt>
                <c:pt idx="16261">
                  <c:v>1.71</c:v>
                </c:pt>
                <c:pt idx="16262">
                  <c:v>1.89</c:v>
                </c:pt>
                <c:pt idx="16263">
                  <c:v>3.08</c:v>
                </c:pt>
                <c:pt idx="16264">
                  <c:v>2.06</c:v>
                </c:pt>
                <c:pt idx="16265">
                  <c:v>2.4700000000000002</c:v>
                </c:pt>
                <c:pt idx="16266">
                  <c:v>3.36</c:v>
                </c:pt>
                <c:pt idx="16267">
                  <c:v>3.08</c:v>
                </c:pt>
                <c:pt idx="16268">
                  <c:v>3.7</c:v>
                </c:pt>
                <c:pt idx="16269">
                  <c:v>2.64</c:v>
                </c:pt>
                <c:pt idx="16270">
                  <c:v>1.23</c:v>
                </c:pt>
                <c:pt idx="16271">
                  <c:v>3.08</c:v>
                </c:pt>
                <c:pt idx="16272">
                  <c:v>2.5299999999999998</c:v>
                </c:pt>
                <c:pt idx="16273">
                  <c:v>3.45</c:v>
                </c:pt>
                <c:pt idx="16274">
                  <c:v>4.22</c:v>
                </c:pt>
                <c:pt idx="16275">
                  <c:v>3.45</c:v>
                </c:pt>
                <c:pt idx="16276">
                  <c:v>3.45</c:v>
                </c:pt>
                <c:pt idx="16277">
                  <c:v>2.71</c:v>
                </c:pt>
                <c:pt idx="16278">
                  <c:v>3.55</c:v>
                </c:pt>
                <c:pt idx="16279">
                  <c:v>3.9</c:v>
                </c:pt>
                <c:pt idx="16280">
                  <c:v>2.17</c:v>
                </c:pt>
                <c:pt idx="16281">
                  <c:v>3.25</c:v>
                </c:pt>
                <c:pt idx="16282">
                  <c:v>3</c:v>
                </c:pt>
                <c:pt idx="16283">
                  <c:v>3.33</c:v>
                </c:pt>
                <c:pt idx="16284">
                  <c:v>2.86</c:v>
                </c:pt>
                <c:pt idx="16285">
                  <c:v>3.33</c:v>
                </c:pt>
                <c:pt idx="16286">
                  <c:v>2.86</c:v>
                </c:pt>
                <c:pt idx="16287">
                  <c:v>3.33</c:v>
                </c:pt>
                <c:pt idx="16288">
                  <c:v>3.64</c:v>
                </c:pt>
                <c:pt idx="16289">
                  <c:v>5</c:v>
                </c:pt>
                <c:pt idx="16290">
                  <c:v>3.64</c:v>
                </c:pt>
                <c:pt idx="16291">
                  <c:v>2.41</c:v>
                </c:pt>
                <c:pt idx="16292">
                  <c:v>3.42</c:v>
                </c:pt>
                <c:pt idx="16293">
                  <c:v>6.83</c:v>
                </c:pt>
                <c:pt idx="16294">
                  <c:v>2.2799999999999998</c:v>
                </c:pt>
                <c:pt idx="16295">
                  <c:v>2.56</c:v>
                </c:pt>
                <c:pt idx="16296">
                  <c:v>2.56</c:v>
                </c:pt>
                <c:pt idx="16297">
                  <c:v>4.5599999999999996</c:v>
                </c:pt>
                <c:pt idx="16298">
                  <c:v>2.41</c:v>
                </c:pt>
                <c:pt idx="16299">
                  <c:v>2.56</c:v>
                </c:pt>
                <c:pt idx="16300">
                  <c:v>2.73</c:v>
                </c:pt>
                <c:pt idx="16301">
                  <c:v>2.73</c:v>
                </c:pt>
                <c:pt idx="16302">
                  <c:v>3.82</c:v>
                </c:pt>
                <c:pt idx="16303">
                  <c:v>3.23</c:v>
                </c:pt>
                <c:pt idx="16304">
                  <c:v>3.82</c:v>
                </c:pt>
                <c:pt idx="16305">
                  <c:v>3</c:v>
                </c:pt>
                <c:pt idx="16306">
                  <c:v>3</c:v>
                </c:pt>
                <c:pt idx="16307">
                  <c:v>4.2</c:v>
                </c:pt>
                <c:pt idx="16308">
                  <c:v>2.1</c:v>
                </c:pt>
                <c:pt idx="16309">
                  <c:v>1.31</c:v>
                </c:pt>
                <c:pt idx="16310">
                  <c:v>2.1</c:v>
                </c:pt>
                <c:pt idx="16311">
                  <c:v>3</c:v>
                </c:pt>
                <c:pt idx="16312">
                  <c:v>2.33</c:v>
                </c:pt>
                <c:pt idx="16313">
                  <c:v>3.31</c:v>
                </c:pt>
                <c:pt idx="16314">
                  <c:v>2.87</c:v>
                </c:pt>
                <c:pt idx="16315">
                  <c:v>3.91</c:v>
                </c:pt>
                <c:pt idx="16316">
                  <c:v>3.58</c:v>
                </c:pt>
                <c:pt idx="16317">
                  <c:v>2.39</c:v>
                </c:pt>
                <c:pt idx="16318">
                  <c:v>4.78</c:v>
                </c:pt>
                <c:pt idx="16319">
                  <c:v>5.38</c:v>
                </c:pt>
                <c:pt idx="16320">
                  <c:v>3.07</c:v>
                </c:pt>
                <c:pt idx="16321">
                  <c:v>2.5299999999999998</c:v>
                </c:pt>
                <c:pt idx="16322">
                  <c:v>2.0499999999999998</c:v>
                </c:pt>
                <c:pt idx="16323">
                  <c:v>3.07</c:v>
                </c:pt>
                <c:pt idx="16324">
                  <c:v>3.38</c:v>
                </c:pt>
                <c:pt idx="16325">
                  <c:v>2.75</c:v>
                </c:pt>
                <c:pt idx="16326">
                  <c:v>4.4000000000000004</c:v>
                </c:pt>
                <c:pt idx="16327">
                  <c:v>2.59</c:v>
                </c:pt>
                <c:pt idx="16328">
                  <c:v>4.09</c:v>
                </c:pt>
                <c:pt idx="16329">
                  <c:v>3.83</c:v>
                </c:pt>
                <c:pt idx="16330">
                  <c:v>5.1100000000000003</c:v>
                </c:pt>
                <c:pt idx="16331">
                  <c:v>3.54</c:v>
                </c:pt>
                <c:pt idx="16332">
                  <c:v>3.29</c:v>
                </c:pt>
                <c:pt idx="16333">
                  <c:v>2.56</c:v>
                </c:pt>
                <c:pt idx="16334">
                  <c:v>4.2699999999999996</c:v>
                </c:pt>
                <c:pt idx="16335">
                  <c:v>3.36</c:v>
                </c:pt>
                <c:pt idx="16336">
                  <c:v>3.92</c:v>
                </c:pt>
                <c:pt idx="16337">
                  <c:v>4.7</c:v>
                </c:pt>
                <c:pt idx="16338">
                  <c:v>4.2699999999999996</c:v>
                </c:pt>
                <c:pt idx="16339">
                  <c:v>3.69</c:v>
                </c:pt>
                <c:pt idx="16340">
                  <c:v>3.2</c:v>
                </c:pt>
                <c:pt idx="16341">
                  <c:v>2.4</c:v>
                </c:pt>
                <c:pt idx="16342">
                  <c:v>4</c:v>
                </c:pt>
                <c:pt idx="16343">
                  <c:v>4.08</c:v>
                </c:pt>
                <c:pt idx="16344">
                  <c:v>4.9000000000000004</c:v>
                </c:pt>
                <c:pt idx="16345">
                  <c:v>4.45</c:v>
                </c:pt>
                <c:pt idx="16346">
                  <c:v>2.23</c:v>
                </c:pt>
                <c:pt idx="16347">
                  <c:v>4.55</c:v>
                </c:pt>
                <c:pt idx="16348">
                  <c:v>5.56</c:v>
                </c:pt>
                <c:pt idx="16349">
                  <c:v>3.71</c:v>
                </c:pt>
                <c:pt idx="16350">
                  <c:v>5.2</c:v>
                </c:pt>
                <c:pt idx="16351">
                  <c:v>5.2</c:v>
                </c:pt>
                <c:pt idx="16352">
                  <c:v>2.12</c:v>
                </c:pt>
                <c:pt idx="16353">
                  <c:v>3.79</c:v>
                </c:pt>
                <c:pt idx="16354">
                  <c:v>5.4</c:v>
                </c:pt>
                <c:pt idx="16355">
                  <c:v>4.91</c:v>
                </c:pt>
                <c:pt idx="16356">
                  <c:v>4.58</c:v>
                </c:pt>
                <c:pt idx="16357">
                  <c:v>7</c:v>
                </c:pt>
                <c:pt idx="16358">
                  <c:v>3.5</c:v>
                </c:pt>
                <c:pt idx="16359">
                  <c:v>4.75</c:v>
                </c:pt>
                <c:pt idx="16360">
                  <c:v>6.2</c:v>
                </c:pt>
                <c:pt idx="16361">
                  <c:v>2.27</c:v>
                </c:pt>
                <c:pt idx="16362">
                  <c:v>1.53</c:v>
                </c:pt>
                <c:pt idx="16363">
                  <c:v>2.25</c:v>
                </c:pt>
                <c:pt idx="16364">
                  <c:v>1.8</c:v>
                </c:pt>
                <c:pt idx="16365">
                  <c:v>2.33</c:v>
                </c:pt>
                <c:pt idx="16366">
                  <c:v>1.93</c:v>
                </c:pt>
                <c:pt idx="16367">
                  <c:v>2.42</c:v>
                </c:pt>
                <c:pt idx="16368">
                  <c:v>1.81</c:v>
                </c:pt>
                <c:pt idx="16369">
                  <c:v>1.93</c:v>
                </c:pt>
                <c:pt idx="16370">
                  <c:v>2</c:v>
                </c:pt>
                <c:pt idx="16371">
                  <c:v>2.5</c:v>
                </c:pt>
                <c:pt idx="16372">
                  <c:v>3</c:v>
                </c:pt>
                <c:pt idx="16373">
                  <c:v>2.5</c:v>
                </c:pt>
                <c:pt idx="16374">
                  <c:v>1.5</c:v>
                </c:pt>
                <c:pt idx="16375">
                  <c:v>2.58</c:v>
                </c:pt>
                <c:pt idx="16376">
                  <c:v>2.38</c:v>
                </c:pt>
                <c:pt idx="16377">
                  <c:v>1.94</c:v>
                </c:pt>
                <c:pt idx="16378">
                  <c:v>2</c:v>
                </c:pt>
                <c:pt idx="16379">
                  <c:v>2.46</c:v>
                </c:pt>
                <c:pt idx="16380">
                  <c:v>2.67</c:v>
                </c:pt>
                <c:pt idx="16381">
                  <c:v>1.88</c:v>
                </c:pt>
                <c:pt idx="16382">
                  <c:v>2.13</c:v>
                </c:pt>
                <c:pt idx="16383">
                  <c:v>2.54</c:v>
                </c:pt>
                <c:pt idx="16384">
                  <c:v>2.54</c:v>
                </c:pt>
                <c:pt idx="16385">
                  <c:v>2.27</c:v>
                </c:pt>
                <c:pt idx="16386">
                  <c:v>3.09</c:v>
                </c:pt>
                <c:pt idx="16387">
                  <c:v>1.79</c:v>
                </c:pt>
                <c:pt idx="16388">
                  <c:v>2</c:v>
                </c:pt>
                <c:pt idx="16389">
                  <c:v>2.62</c:v>
                </c:pt>
                <c:pt idx="16390">
                  <c:v>2.83</c:v>
                </c:pt>
                <c:pt idx="16391">
                  <c:v>2.33</c:v>
                </c:pt>
                <c:pt idx="16392">
                  <c:v>2.69</c:v>
                </c:pt>
                <c:pt idx="16393">
                  <c:v>2.33</c:v>
                </c:pt>
                <c:pt idx="16394">
                  <c:v>2.69</c:v>
                </c:pt>
                <c:pt idx="16395">
                  <c:v>2.33</c:v>
                </c:pt>
                <c:pt idx="16396">
                  <c:v>2.69</c:v>
                </c:pt>
                <c:pt idx="16397">
                  <c:v>2.19</c:v>
                </c:pt>
                <c:pt idx="16398">
                  <c:v>2.5</c:v>
                </c:pt>
                <c:pt idx="16399">
                  <c:v>3.6</c:v>
                </c:pt>
                <c:pt idx="16400">
                  <c:v>2.4</c:v>
                </c:pt>
                <c:pt idx="16401">
                  <c:v>2</c:v>
                </c:pt>
                <c:pt idx="16402">
                  <c:v>3</c:v>
                </c:pt>
                <c:pt idx="16403">
                  <c:v>3</c:v>
                </c:pt>
                <c:pt idx="16404">
                  <c:v>2.77</c:v>
                </c:pt>
                <c:pt idx="16405">
                  <c:v>3.27</c:v>
                </c:pt>
                <c:pt idx="16406">
                  <c:v>2.57</c:v>
                </c:pt>
                <c:pt idx="16407">
                  <c:v>2.4</c:v>
                </c:pt>
                <c:pt idx="16408">
                  <c:v>3.7</c:v>
                </c:pt>
                <c:pt idx="16409">
                  <c:v>2.4700000000000002</c:v>
                </c:pt>
                <c:pt idx="16410">
                  <c:v>2.85</c:v>
                </c:pt>
                <c:pt idx="16411">
                  <c:v>1.95</c:v>
                </c:pt>
                <c:pt idx="16412">
                  <c:v>3.08</c:v>
                </c:pt>
                <c:pt idx="16413">
                  <c:v>3.7</c:v>
                </c:pt>
                <c:pt idx="16414">
                  <c:v>2.5299999999999998</c:v>
                </c:pt>
                <c:pt idx="16415">
                  <c:v>2.71</c:v>
                </c:pt>
                <c:pt idx="16416">
                  <c:v>2.92</c:v>
                </c:pt>
                <c:pt idx="16417">
                  <c:v>2.11</c:v>
                </c:pt>
                <c:pt idx="16418">
                  <c:v>3.45</c:v>
                </c:pt>
                <c:pt idx="16419">
                  <c:v>3.45</c:v>
                </c:pt>
                <c:pt idx="16420">
                  <c:v>3.8</c:v>
                </c:pt>
                <c:pt idx="16421">
                  <c:v>2.5299999999999998</c:v>
                </c:pt>
                <c:pt idx="16422">
                  <c:v>2.5299999999999998</c:v>
                </c:pt>
                <c:pt idx="16423">
                  <c:v>3.55</c:v>
                </c:pt>
                <c:pt idx="16424">
                  <c:v>3</c:v>
                </c:pt>
                <c:pt idx="16425">
                  <c:v>3.55</c:v>
                </c:pt>
                <c:pt idx="16426">
                  <c:v>3.9</c:v>
                </c:pt>
                <c:pt idx="16427">
                  <c:v>3.55</c:v>
                </c:pt>
                <c:pt idx="16428">
                  <c:v>3.55</c:v>
                </c:pt>
                <c:pt idx="16429">
                  <c:v>3.55</c:v>
                </c:pt>
                <c:pt idx="16430">
                  <c:v>3.55</c:v>
                </c:pt>
                <c:pt idx="16431">
                  <c:v>2.29</c:v>
                </c:pt>
                <c:pt idx="16432">
                  <c:v>4</c:v>
                </c:pt>
                <c:pt idx="16433">
                  <c:v>2.31</c:v>
                </c:pt>
                <c:pt idx="16434">
                  <c:v>4</c:v>
                </c:pt>
                <c:pt idx="16435">
                  <c:v>2.5</c:v>
                </c:pt>
                <c:pt idx="16436">
                  <c:v>2.86</c:v>
                </c:pt>
                <c:pt idx="16437">
                  <c:v>2.35</c:v>
                </c:pt>
                <c:pt idx="16438">
                  <c:v>3.08</c:v>
                </c:pt>
                <c:pt idx="16439">
                  <c:v>2.2200000000000002</c:v>
                </c:pt>
                <c:pt idx="16440">
                  <c:v>4</c:v>
                </c:pt>
                <c:pt idx="16441">
                  <c:v>2.73</c:v>
                </c:pt>
                <c:pt idx="16442">
                  <c:v>2.73</c:v>
                </c:pt>
                <c:pt idx="16443">
                  <c:v>2.93</c:v>
                </c:pt>
                <c:pt idx="16444">
                  <c:v>2.41</c:v>
                </c:pt>
                <c:pt idx="16445">
                  <c:v>3.42</c:v>
                </c:pt>
                <c:pt idx="16446">
                  <c:v>2.56</c:v>
                </c:pt>
                <c:pt idx="16447">
                  <c:v>1.64</c:v>
                </c:pt>
                <c:pt idx="16448">
                  <c:v>1.64</c:v>
                </c:pt>
                <c:pt idx="16449">
                  <c:v>4.0999999999999996</c:v>
                </c:pt>
                <c:pt idx="16450">
                  <c:v>3.23</c:v>
                </c:pt>
                <c:pt idx="16451">
                  <c:v>2.21</c:v>
                </c:pt>
                <c:pt idx="16452">
                  <c:v>3.5</c:v>
                </c:pt>
                <c:pt idx="16453">
                  <c:v>1.91</c:v>
                </c:pt>
                <c:pt idx="16454">
                  <c:v>1.5</c:v>
                </c:pt>
                <c:pt idx="16455">
                  <c:v>3</c:v>
                </c:pt>
                <c:pt idx="16456">
                  <c:v>4.2</c:v>
                </c:pt>
                <c:pt idx="16457">
                  <c:v>4.2</c:v>
                </c:pt>
                <c:pt idx="16458">
                  <c:v>2.1</c:v>
                </c:pt>
                <c:pt idx="16459">
                  <c:v>3.5</c:v>
                </c:pt>
                <c:pt idx="16460">
                  <c:v>1.79</c:v>
                </c:pt>
                <c:pt idx="16461">
                  <c:v>3.91</c:v>
                </c:pt>
                <c:pt idx="16462">
                  <c:v>2.2599999999999998</c:v>
                </c:pt>
                <c:pt idx="16463">
                  <c:v>3.67</c:v>
                </c:pt>
                <c:pt idx="16464">
                  <c:v>3.38</c:v>
                </c:pt>
                <c:pt idx="16465">
                  <c:v>2.44</c:v>
                </c:pt>
                <c:pt idx="16466">
                  <c:v>4.8899999999999997</c:v>
                </c:pt>
                <c:pt idx="16467">
                  <c:v>4.09</c:v>
                </c:pt>
                <c:pt idx="16468">
                  <c:v>3</c:v>
                </c:pt>
                <c:pt idx="16469">
                  <c:v>3.46</c:v>
                </c:pt>
                <c:pt idx="16470">
                  <c:v>3.21</c:v>
                </c:pt>
                <c:pt idx="16471">
                  <c:v>1.88</c:v>
                </c:pt>
                <c:pt idx="16472">
                  <c:v>5</c:v>
                </c:pt>
                <c:pt idx="16473">
                  <c:v>4.09</c:v>
                </c:pt>
                <c:pt idx="16474">
                  <c:v>3.29</c:v>
                </c:pt>
                <c:pt idx="16475">
                  <c:v>2.71</c:v>
                </c:pt>
                <c:pt idx="16476">
                  <c:v>3.83</c:v>
                </c:pt>
                <c:pt idx="16477">
                  <c:v>3.83</c:v>
                </c:pt>
                <c:pt idx="16478">
                  <c:v>3.92</c:v>
                </c:pt>
                <c:pt idx="16479">
                  <c:v>1.96</c:v>
                </c:pt>
                <c:pt idx="16480">
                  <c:v>5.22</c:v>
                </c:pt>
                <c:pt idx="16481">
                  <c:v>2.61</c:v>
                </c:pt>
                <c:pt idx="16482">
                  <c:v>3.69</c:v>
                </c:pt>
                <c:pt idx="16483">
                  <c:v>2.4</c:v>
                </c:pt>
                <c:pt idx="16484">
                  <c:v>4.3600000000000003</c:v>
                </c:pt>
                <c:pt idx="16485">
                  <c:v>4</c:v>
                </c:pt>
                <c:pt idx="16486">
                  <c:v>4.3600000000000003</c:v>
                </c:pt>
                <c:pt idx="16487">
                  <c:v>4</c:v>
                </c:pt>
                <c:pt idx="16488">
                  <c:v>4</c:v>
                </c:pt>
                <c:pt idx="16489">
                  <c:v>4</c:v>
                </c:pt>
                <c:pt idx="16490">
                  <c:v>3.27</c:v>
                </c:pt>
                <c:pt idx="16491">
                  <c:v>4.08</c:v>
                </c:pt>
                <c:pt idx="16492">
                  <c:v>4.45</c:v>
                </c:pt>
                <c:pt idx="16493">
                  <c:v>3.12</c:v>
                </c:pt>
                <c:pt idx="16494">
                  <c:v>3.85</c:v>
                </c:pt>
                <c:pt idx="16495">
                  <c:v>3.64</c:v>
                </c:pt>
                <c:pt idx="16496">
                  <c:v>3.92</c:v>
                </c:pt>
                <c:pt idx="16497">
                  <c:v>3.25</c:v>
                </c:pt>
                <c:pt idx="16498">
                  <c:v>4</c:v>
                </c:pt>
                <c:pt idx="16499">
                  <c:v>2.89</c:v>
                </c:pt>
                <c:pt idx="16500">
                  <c:v>3.53</c:v>
                </c:pt>
                <c:pt idx="16501">
                  <c:v>3.79</c:v>
                </c:pt>
                <c:pt idx="16502">
                  <c:v>4.5</c:v>
                </c:pt>
                <c:pt idx="16503">
                  <c:v>4.2300000000000004</c:v>
                </c:pt>
                <c:pt idx="16504">
                  <c:v>5.5</c:v>
                </c:pt>
                <c:pt idx="16505">
                  <c:v>5</c:v>
                </c:pt>
                <c:pt idx="16506">
                  <c:v>3.06</c:v>
                </c:pt>
                <c:pt idx="16507">
                  <c:v>5.27</c:v>
                </c:pt>
                <c:pt idx="16508">
                  <c:v>4.33</c:v>
                </c:pt>
                <c:pt idx="16509">
                  <c:v>2.83</c:v>
                </c:pt>
                <c:pt idx="16510">
                  <c:v>2.17</c:v>
                </c:pt>
                <c:pt idx="16511">
                  <c:v>1.65</c:v>
                </c:pt>
                <c:pt idx="16512">
                  <c:v>2.5499999999999998</c:v>
                </c:pt>
                <c:pt idx="16513">
                  <c:v>1.53</c:v>
                </c:pt>
                <c:pt idx="16514">
                  <c:v>2.0699999999999998</c:v>
                </c:pt>
                <c:pt idx="16515">
                  <c:v>1.26</c:v>
                </c:pt>
                <c:pt idx="16516">
                  <c:v>2</c:v>
                </c:pt>
                <c:pt idx="16517">
                  <c:v>2.5</c:v>
                </c:pt>
                <c:pt idx="16518">
                  <c:v>2.38</c:v>
                </c:pt>
                <c:pt idx="16519">
                  <c:v>2.58</c:v>
                </c:pt>
                <c:pt idx="16520">
                  <c:v>1.55</c:v>
                </c:pt>
                <c:pt idx="16521">
                  <c:v>2.58</c:v>
                </c:pt>
                <c:pt idx="16522">
                  <c:v>2.91</c:v>
                </c:pt>
                <c:pt idx="16523">
                  <c:v>1.74</c:v>
                </c:pt>
                <c:pt idx="16524">
                  <c:v>2</c:v>
                </c:pt>
                <c:pt idx="16525">
                  <c:v>2.83</c:v>
                </c:pt>
                <c:pt idx="16526">
                  <c:v>2.83</c:v>
                </c:pt>
                <c:pt idx="16527">
                  <c:v>2.4300000000000002</c:v>
                </c:pt>
                <c:pt idx="16528">
                  <c:v>1.48</c:v>
                </c:pt>
                <c:pt idx="16529">
                  <c:v>3.09</c:v>
                </c:pt>
                <c:pt idx="16530">
                  <c:v>1.75</c:v>
                </c:pt>
                <c:pt idx="16531">
                  <c:v>2.69</c:v>
                </c:pt>
                <c:pt idx="16532">
                  <c:v>2.5</c:v>
                </c:pt>
                <c:pt idx="16533">
                  <c:v>2.06</c:v>
                </c:pt>
                <c:pt idx="16534">
                  <c:v>1.94</c:v>
                </c:pt>
                <c:pt idx="16535">
                  <c:v>1.71</c:v>
                </c:pt>
                <c:pt idx="16536">
                  <c:v>3</c:v>
                </c:pt>
                <c:pt idx="16537">
                  <c:v>2</c:v>
                </c:pt>
                <c:pt idx="16538">
                  <c:v>3.6</c:v>
                </c:pt>
                <c:pt idx="16539">
                  <c:v>2.77</c:v>
                </c:pt>
                <c:pt idx="16540">
                  <c:v>2.12</c:v>
                </c:pt>
                <c:pt idx="16541">
                  <c:v>3.08</c:v>
                </c:pt>
                <c:pt idx="16542">
                  <c:v>2.1800000000000002</c:v>
                </c:pt>
                <c:pt idx="16543">
                  <c:v>2.64</c:v>
                </c:pt>
                <c:pt idx="16544">
                  <c:v>2.85</c:v>
                </c:pt>
                <c:pt idx="16545">
                  <c:v>2.1800000000000002</c:v>
                </c:pt>
                <c:pt idx="16546">
                  <c:v>3.36</c:v>
                </c:pt>
                <c:pt idx="16547">
                  <c:v>2.2400000000000002</c:v>
                </c:pt>
                <c:pt idx="16548">
                  <c:v>3.8</c:v>
                </c:pt>
                <c:pt idx="16549">
                  <c:v>3.45</c:v>
                </c:pt>
                <c:pt idx="16550">
                  <c:v>2.5299999999999998</c:v>
                </c:pt>
                <c:pt idx="16551">
                  <c:v>1.65</c:v>
                </c:pt>
                <c:pt idx="16552">
                  <c:v>1.9</c:v>
                </c:pt>
                <c:pt idx="16553">
                  <c:v>3.9</c:v>
                </c:pt>
                <c:pt idx="16554">
                  <c:v>3.25</c:v>
                </c:pt>
                <c:pt idx="16555">
                  <c:v>3</c:v>
                </c:pt>
                <c:pt idx="16556">
                  <c:v>2.79</c:v>
                </c:pt>
                <c:pt idx="16557">
                  <c:v>2.44</c:v>
                </c:pt>
                <c:pt idx="16558">
                  <c:v>3.55</c:v>
                </c:pt>
                <c:pt idx="16559">
                  <c:v>2.6</c:v>
                </c:pt>
                <c:pt idx="16560">
                  <c:v>3.57</c:v>
                </c:pt>
                <c:pt idx="16561">
                  <c:v>3</c:v>
                </c:pt>
                <c:pt idx="16562">
                  <c:v>2.6</c:v>
                </c:pt>
                <c:pt idx="16563">
                  <c:v>2.17</c:v>
                </c:pt>
                <c:pt idx="16564">
                  <c:v>3.08</c:v>
                </c:pt>
                <c:pt idx="16565">
                  <c:v>2.86</c:v>
                </c:pt>
                <c:pt idx="16566">
                  <c:v>2.67</c:v>
                </c:pt>
                <c:pt idx="16567">
                  <c:v>2.35</c:v>
                </c:pt>
                <c:pt idx="16568">
                  <c:v>2.2200000000000002</c:v>
                </c:pt>
                <c:pt idx="16569">
                  <c:v>2.67</c:v>
                </c:pt>
                <c:pt idx="16570">
                  <c:v>3.64</c:v>
                </c:pt>
                <c:pt idx="16571">
                  <c:v>3.08</c:v>
                </c:pt>
                <c:pt idx="16572">
                  <c:v>3.64</c:v>
                </c:pt>
                <c:pt idx="16573">
                  <c:v>2.56</c:v>
                </c:pt>
                <c:pt idx="16574">
                  <c:v>2.2799999999999998</c:v>
                </c:pt>
                <c:pt idx="16575">
                  <c:v>3.42</c:v>
                </c:pt>
                <c:pt idx="16576">
                  <c:v>2.93</c:v>
                </c:pt>
                <c:pt idx="16577">
                  <c:v>3.42</c:v>
                </c:pt>
                <c:pt idx="16578">
                  <c:v>2.73</c:v>
                </c:pt>
                <c:pt idx="16579">
                  <c:v>3.42</c:v>
                </c:pt>
                <c:pt idx="16580">
                  <c:v>4.5599999999999996</c:v>
                </c:pt>
                <c:pt idx="16581">
                  <c:v>5.86</c:v>
                </c:pt>
                <c:pt idx="16582">
                  <c:v>4.5599999999999996</c:v>
                </c:pt>
                <c:pt idx="16583">
                  <c:v>3.73</c:v>
                </c:pt>
                <c:pt idx="16584">
                  <c:v>2.41</c:v>
                </c:pt>
                <c:pt idx="16585">
                  <c:v>3.15</c:v>
                </c:pt>
                <c:pt idx="16586">
                  <c:v>3.42</c:v>
                </c:pt>
                <c:pt idx="16587">
                  <c:v>3</c:v>
                </c:pt>
                <c:pt idx="16588">
                  <c:v>2</c:v>
                </c:pt>
                <c:pt idx="16589">
                  <c:v>4.2</c:v>
                </c:pt>
                <c:pt idx="16590">
                  <c:v>1.91</c:v>
                </c:pt>
                <c:pt idx="16591">
                  <c:v>3.82</c:v>
                </c:pt>
                <c:pt idx="16592">
                  <c:v>3.58</c:v>
                </c:pt>
                <c:pt idx="16593">
                  <c:v>2.87</c:v>
                </c:pt>
                <c:pt idx="16594">
                  <c:v>2.5299999999999998</c:v>
                </c:pt>
                <c:pt idx="16595">
                  <c:v>2.87</c:v>
                </c:pt>
                <c:pt idx="16596">
                  <c:v>3.91</c:v>
                </c:pt>
                <c:pt idx="16597">
                  <c:v>3.31</c:v>
                </c:pt>
                <c:pt idx="16598">
                  <c:v>2.15</c:v>
                </c:pt>
                <c:pt idx="16599">
                  <c:v>2.0499999999999998</c:v>
                </c:pt>
                <c:pt idx="16600">
                  <c:v>2</c:v>
                </c:pt>
                <c:pt idx="16601">
                  <c:v>2.93</c:v>
                </c:pt>
                <c:pt idx="16602">
                  <c:v>4</c:v>
                </c:pt>
                <c:pt idx="16603">
                  <c:v>3.38</c:v>
                </c:pt>
                <c:pt idx="16604">
                  <c:v>3.38</c:v>
                </c:pt>
                <c:pt idx="16605">
                  <c:v>3.67</c:v>
                </c:pt>
                <c:pt idx="16606">
                  <c:v>3.14</c:v>
                </c:pt>
                <c:pt idx="16607">
                  <c:v>3.21</c:v>
                </c:pt>
                <c:pt idx="16608">
                  <c:v>3.21</c:v>
                </c:pt>
                <c:pt idx="16609">
                  <c:v>3.46</c:v>
                </c:pt>
                <c:pt idx="16610">
                  <c:v>4.5</c:v>
                </c:pt>
                <c:pt idx="16611">
                  <c:v>2.37</c:v>
                </c:pt>
                <c:pt idx="16612">
                  <c:v>3.75</c:v>
                </c:pt>
                <c:pt idx="16613">
                  <c:v>3</c:v>
                </c:pt>
                <c:pt idx="16614">
                  <c:v>2.88</c:v>
                </c:pt>
                <c:pt idx="16615">
                  <c:v>3.54</c:v>
                </c:pt>
                <c:pt idx="16616">
                  <c:v>3.83</c:v>
                </c:pt>
                <c:pt idx="16617">
                  <c:v>3.54</c:v>
                </c:pt>
                <c:pt idx="16618">
                  <c:v>3.29</c:v>
                </c:pt>
                <c:pt idx="16619">
                  <c:v>4.5999999999999996</c:v>
                </c:pt>
                <c:pt idx="16620">
                  <c:v>4.18</c:v>
                </c:pt>
                <c:pt idx="16621">
                  <c:v>3.54</c:v>
                </c:pt>
                <c:pt idx="16622">
                  <c:v>3.13</c:v>
                </c:pt>
                <c:pt idx="16623">
                  <c:v>3.92</c:v>
                </c:pt>
                <c:pt idx="16624">
                  <c:v>4.2699999999999996</c:v>
                </c:pt>
                <c:pt idx="16625">
                  <c:v>3.2</c:v>
                </c:pt>
                <c:pt idx="16626">
                  <c:v>3.69</c:v>
                </c:pt>
                <c:pt idx="16627">
                  <c:v>2.82</c:v>
                </c:pt>
                <c:pt idx="16628">
                  <c:v>5.33</c:v>
                </c:pt>
                <c:pt idx="16629">
                  <c:v>2.72</c:v>
                </c:pt>
                <c:pt idx="16630">
                  <c:v>4.08</c:v>
                </c:pt>
                <c:pt idx="16631">
                  <c:v>4.45</c:v>
                </c:pt>
                <c:pt idx="16632">
                  <c:v>4.9000000000000004</c:v>
                </c:pt>
                <c:pt idx="16633">
                  <c:v>3.12</c:v>
                </c:pt>
                <c:pt idx="16634">
                  <c:v>2.94</c:v>
                </c:pt>
                <c:pt idx="16635">
                  <c:v>4.17</c:v>
                </c:pt>
                <c:pt idx="16636">
                  <c:v>3.57</c:v>
                </c:pt>
                <c:pt idx="16637">
                  <c:v>5.0999999999999996</c:v>
                </c:pt>
                <c:pt idx="16638">
                  <c:v>3.92</c:v>
                </c:pt>
                <c:pt idx="16639">
                  <c:v>4.25</c:v>
                </c:pt>
                <c:pt idx="16640">
                  <c:v>4.25</c:v>
                </c:pt>
                <c:pt idx="16641">
                  <c:v>4.25</c:v>
                </c:pt>
                <c:pt idx="16642">
                  <c:v>3.25</c:v>
                </c:pt>
                <c:pt idx="16643">
                  <c:v>4.7300000000000004</c:v>
                </c:pt>
                <c:pt idx="16644">
                  <c:v>3.71</c:v>
                </c:pt>
                <c:pt idx="16645">
                  <c:v>6.62</c:v>
                </c:pt>
                <c:pt idx="16646">
                  <c:v>4.42</c:v>
                </c:pt>
                <c:pt idx="16647">
                  <c:v>5.3</c:v>
                </c:pt>
                <c:pt idx="16648">
                  <c:v>4.1500000000000004</c:v>
                </c:pt>
                <c:pt idx="16649">
                  <c:v>4.1500000000000004</c:v>
                </c:pt>
                <c:pt idx="16650">
                  <c:v>3.93</c:v>
                </c:pt>
                <c:pt idx="16651">
                  <c:v>4.58</c:v>
                </c:pt>
                <c:pt idx="16652">
                  <c:v>3.06</c:v>
                </c:pt>
                <c:pt idx="16653">
                  <c:v>5</c:v>
                </c:pt>
                <c:pt idx="16654">
                  <c:v>3.1</c:v>
                </c:pt>
                <c:pt idx="16655">
                  <c:v>5.73</c:v>
                </c:pt>
                <c:pt idx="16656">
                  <c:v>5.73</c:v>
                </c:pt>
                <c:pt idx="16657">
                  <c:v>1.93</c:v>
                </c:pt>
                <c:pt idx="16658">
                  <c:v>2.15</c:v>
                </c:pt>
                <c:pt idx="16659">
                  <c:v>1.53</c:v>
                </c:pt>
                <c:pt idx="16660">
                  <c:v>1.67</c:v>
                </c:pt>
                <c:pt idx="16661">
                  <c:v>2.73</c:v>
                </c:pt>
                <c:pt idx="16662">
                  <c:v>1.43</c:v>
                </c:pt>
                <c:pt idx="16663">
                  <c:v>1.94</c:v>
                </c:pt>
                <c:pt idx="16664">
                  <c:v>2.06</c:v>
                </c:pt>
                <c:pt idx="16665">
                  <c:v>2.83</c:v>
                </c:pt>
                <c:pt idx="16666">
                  <c:v>2.27</c:v>
                </c:pt>
                <c:pt idx="16667">
                  <c:v>3.09</c:v>
                </c:pt>
                <c:pt idx="16668">
                  <c:v>2.4300000000000002</c:v>
                </c:pt>
                <c:pt idx="16669">
                  <c:v>2.27</c:v>
                </c:pt>
                <c:pt idx="16670">
                  <c:v>2.83</c:v>
                </c:pt>
                <c:pt idx="16671">
                  <c:v>2.06</c:v>
                </c:pt>
                <c:pt idx="16672">
                  <c:v>2.33</c:v>
                </c:pt>
                <c:pt idx="16673">
                  <c:v>2.69</c:v>
                </c:pt>
                <c:pt idx="16674">
                  <c:v>2.33</c:v>
                </c:pt>
                <c:pt idx="16675">
                  <c:v>2.5</c:v>
                </c:pt>
                <c:pt idx="16676">
                  <c:v>1.21</c:v>
                </c:pt>
                <c:pt idx="16677">
                  <c:v>2.5</c:v>
                </c:pt>
                <c:pt idx="16678">
                  <c:v>2.4</c:v>
                </c:pt>
                <c:pt idx="16679">
                  <c:v>2.12</c:v>
                </c:pt>
                <c:pt idx="16680">
                  <c:v>3</c:v>
                </c:pt>
                <c:pt idx="16681">
                  <c:v>1.89</c:v>
                </c:pt>
                <c:pt idx="16682">
                  <c:v>2.57</c:v>
                </c:pt>
                <c:pt idx="16683">
                  <c:v>3.27</c:v>
                </c:pt>
                <c:pt idx="16684">
                  <c:v>2.1800000000000002</c:v>
                </c:pt>
                <c:pt idx="16685">
                  <c:v>3.08</c:v>
                </c:pt>
                <c:pt idx="16686">
                  <c:v>5.29</c:v>
                </c:pt>
                <c:pt idx="16687">
                  <c:v>2.85</c:v>
                </c:pt>
                <c:pt idx="16688">
                  <c:v>2.64</c:v>
                </c:pt>
                <c:pt idx="16689">
                  <c:v>3.08</c:v>
                </c:pt>
                <c:pt idx="16690">
                  <c:v>2.06</c:v>
                </c:pt>
                <c:pt idx="16691">
                  <c:v>2.1800000000000002</c:v>
                </c:pt>
                <c:pt idx="16692">
                  <c:v>3.17</c:v>
                </c:pt>
                <c:pt idx="16693">
                  <c:v>2.92</c:v>
                </c:pt>
                <c:pt idx="16694">
                  <c:v>3.17</c:v>
                </c:pt>
                <c:pt idx="16695">
                  <c:v>2.92</c:v>
                </c:pt>
                <c:pt idx="16696">
                  <c:v>2.11</c:v>
                </c:pt>
                <c:pt idx="16697">
                  <c:v>2.38</c:v>
                </c:pt>
                <c:pt idx="16698">
                  <c:v>2.44</c:v>
                </c:pt>
                <c:pt idx="16699">
                  <c:v>2.6</c:v>
                </c:pt>
                <c:pt idx="16700">
                  <c:v>2.29</c:v>
                </c:pt>
                <c:pt idx="16701">
                  <c:v>2.6</c:v>
                </c:pt>
                <c:pt idx="16702">
                  <c:v>2.17</c:v>
                </c:pt>
                <c:pt idx="16703">
                  <c:v>2.17</c:v>
                </c:pt>
                <c:pt idx="16704">
                  <c:v>3.25</c:v>
                </c:pt>
                <c:pt idx="16705">
                  <c:v>1.62</c:v>
                </c:pt>
                <c:pt idx="16706">
                  <c:v>4</c:v>
                </c:pt>
                <c:pt idx="16707">
                  <c:v>2.41</c:v>
                </c:pt>
                <c:pt idx="16708">
                  <c:v>2.2799999999999998</c:v>
                </c:pt>
                <c:pt idx="16709">
                  <c:v>3.42</c:v>
                </c:pt>
                <c:pt idx="16710">
                  <c:v>2.56</c:v>
                </c:pt>
                <c:pt idx="16711">
                  <c:v>2.56</c:v>
                </c:pt>
                <c:pt idx="16712">
                  <c:v>3.42</c:v>
                </c:pt>
                <c:pt idx="16713">
                  <c:v>3</c:v>
                </c:pt>
                <c:pt idx="16714">
                  <c:v>2.4700000000000002</c:v>
                </c:pt>
                <c:pt idx="16715">
                  <c:v>2.62</c:v>
                </c:pt>
                <c:pt idx="16716">
                  <c:v>3.23</c:v>
                </c:pt>
                <c:pt idx="16717">
                  <c:v>5.25</c:v>
                </c:pt>
                <c:pt idx="16718">
                  <c:v>3</c:v>
                </c:pt>
                <c:pt idx="16719">
                  <c:v>3.5</c:v>
                </c:pt>
                <c:pt idx="16720">
                  <c:v>2.62</c:v>
                </c:pt>
                <c:pt idx="16721">
                  <c:v>3.23</c:v>
                </c:pt>
                <c:pt idx="16722">
                  <c:v>3.5</c:v>
                </c:pt>
                <c:pt idx="16723">
                  <c:v>2.87</c:v>
                </c:pt>
                <c:pt idx="16724">
                  <c:v>3.58</c:v>
                </c:pt>
                <c:pt idx="16725">
                  <c:v>3.07</c:v>
                </c:pt>
                <c:pt idx="16726">
                  <c:v>2.44</c:v>
                </c:pt>
                <c:pt idx="16727">
                  <c:v>2.75</c:v>
                </c:pt>
                <c:pt idx="16728">
                  <c:v>2.75</c:v>
                </c:pt>
                <c:pt idx="16729">
                  <c:v>2.93</c:v>
                </c:pt>
                <c:pt idx="16730">
                  <c:v>4</c:v>
                </c:pt>
                <c:pt idx="16731">
                  <c:v>3.14</c:v>
                </c:pt>
                <c:pt idx="16732">
                  <c:v>3.14</c:v>
                </c:pt>
                <c:pt idx="16733">
                  <c:v>3.67</c:v>
                </c:pt>
                <c:pt idx="16734">
                  <c:v>3.38</c:v>
                </c:pt>
                <c:pt idx="16735">
                  <c:v>2.75</c:v>
                </c:pt>
                <c:pt idx="16736">
                  <c:v>3.38</c:v>
                </c:pt>
                <c:pt idx="16737">
                  <c:v>2.5</c:v>
                </c:pt>
                <c:pt idx="16738">
                  <c:v>3.46</c:v>
                </c:pt>
                <c:pt idx="16739">
                  <c:v>4.09</c:v>
                </c:pt>
                <c:pt idx="16740">
                  <c:v>3</c:v>
                </c:pt>
                <c:pt idx="16741">
                  <c:v>3.29</c:v>
                </c:pt>
                <c:pt idx="16742">
                  <c:v>2.56</c:v>
                </c:pt>
                <c:pt idx="16743">
                  <c:v>3.29</c:v>
                </c:pt>
                <c:pt idx="16744">
                  <c:v>3.54</c:v>
                </c:pt>
                <c:pt idx="16745">
                  <c:v>4.18</c:v>
                </c:pt>
                <c:pt idx="16746">
                  <c:v>3.07</c:v>
                </c:pt>
                <c:pt idx="16747">
                  <c:v>3.54</c:v>
                </c:pt>
                <c:pt idx="16748">
                  <c:v>2.88</c:v>
                </c:pt>
                <c:pt idx="16749">
                  <c:v>3.29</c:v>
                </c:pt>
                <c:pt idx="16750">
                  <c:v>3.54</c:v>
                </c:pt>
                <c:pt idx="16751">
                  <c:v>3.13</c:v>
                </c:pt>
                <c:pt idx="16752">
                  <c:v>3.36</c:v>
                </c:pt>
                <c:pt idx="16753">
                  <c:v>3.36</c:v>
                </c:pt>
                <c:pt idx="16754">
                  <c:v>4.7</c:v>
                </c:pt>
                <c:pt idx="16755">
                  <c:v>2.94</c:v>
                </c:pt>
                <c:pt idx="16756">
                  <c:v>1.96</c:v>
                </c:pt>
                <c:pt idx="16757">
                  <c:v>2.82</c:v>
                </c:pt>
                <c:pt idx="16758">
                  <c:v>3</c:v>
                </c:pt>
                <c:pt idx="16759">
                  <c:v>3.2</c:v>
                </c:pt>
                <c:pt idx="16760">
                  <c:v>3.2</c:v>
                </c:pt>
                <c:pt idx="16761">
                  <c:v>2.82</c:v>
                </c:pt>
                <c:pt idx="16762">
                  <c:v>3</c:v>
                </c:pt>
                <c:pt idx="16763">
                  <c:v>3.69</c:v>
                </c:pt>
                <c:pt idx="16764">
                  <c:v>2.5299999999999998</c:v>
                </c:pt>
                <c:pt idx="16765">
                  <c:v>2.88</c:v>
                </c:pt>
                <c:pt idx="16766">
                  <c:v>2.33</c:v>
                </c:pt>
                <c:pt idx="16767">
                  <c:v>4.9000000000000004</c:v>
                </c:pt>
                <c:pt idx="16768">
                  <c:v>2.13</c:v>
                </c:pt>
                <c:pt idx="16769">
                  <c:v>3.5</c:v>
                </c:pt>
                <c:pt idx="16770">
                  <c:v>4.17</c:v>
                </c:pt>
                <c:pt idx="16771">
                  <c:v>5</c:v>
                </c:pt>
                <c:pt idx="16772">
                  <c:v>4.17</c:v>
                </c:pt>
                <c:pt idx="16773">
                  <c:v>3.4</c:v>
                </c:pt>
                <c:pt idx="16774">
                  <c:v>4.6399999999999997</c:v>
                </c:pt>
                <c:pt idx="16775">
                  <c:v>3.64</c:v>
                </c:pt>
                <c:pt idx="16776">
                  <c:v>3.92</c:v>
                </c:pt>
                <c:pt idx="16777">
                  <c:v>3.4</c:v>
                </c:pt>
                <c:pt idx="16778">
                  <c:v>2.89</c:v>
                </c:pt>
                <c:pt idx="16779">
                  <c:v>2.6</c:v>
                </c:pt>
                <c:pt idx="16780">
                  <c:v>4.7300000000000004</c:v>
                </c:pt>
                <c:pt idx="16781">
                  <c:v>2.17</c:v>
                </c:pt>
                <c:pt idx="16782">
                  <c:v>4.08</c:v>
                </c:pt>
                <c:pt idx="16783">
                  <c:v>3.79</c:v>
                </c:pt>
                <c:pt idx="16784">
                  <c:v>3.38</c:v>
                </c:pt>
                <c:pt idx="16785">
                  <c:v>3.6</c:v>
                </c:pt>
                <c:pt idx="16786">
                  <c:v>5.4</c:v>
                </c:pt>
                <c:pt idx="16787">
                  <c:v>4.91</c:v>
                </c:pt>
                <c:pt idx="16788">
                  <c:v>3.17</c:v>
                </c:pt>
                <c:pt idx="16789">
                  <c:v>4.75</c:v>
                </c:pt>
                <c:pt idx="16790">
                  <c:v>5.7</c:v>
                </c:pt>
                <c:pt idx="16791">
                  <c:v>4.1399999999999997</c:v>
                </c:pt>
                <c:pt idx="16792">
                  <c:v>4.83</c:v>
                </c:pt>
                <c:pt idx="16793">
                  <c:v>3.47</c:v>
                </c:pt>
                <c:pt idx="16794">
                  <c:v>4.29</c:v>
                </c:pt>
                <c:pt idx="16795">
                  <c:v>4.29</c:v>
                </c:pt>
                <c:pt idx="16796">
                  <c:v>1.69</c:v>
                </c:pt>
                <c:pt idx="16797">
                  <c:v>1.8</c:v>
                </c:pt>
                <c:pt idx="16798">
                  <c:v>1.69</c:v>
                </c:pt>
                <c:pt idx="16799">
                  <c:v>2.33</c:v>
                </c:pt>
                <c:pt idx="16800">
                  <c:v>1.81</c:v>
                </c:pt>
                <c:pt idx="16801">
                  <c:v>3.1</c:v>
                </c:pt>
                <c:pt idx="16802">
                  <c:v>3.1</c:v>
                </c:pt>
                <c:pt idx="16803">
                  <c:v>3.44</c:v>
                </c:pt>
                <c:pt idx="16804">
                  <c:v>2.38</c:v>
                </c:pt>
                <c:pt idx="16805">
                  <c:v>2.13</c:v>
                </c:pt>
                <c:pt idx="16806">
                  <c:v>3.56</c:v>
                </c:pt>
                <c:pt idx="16807">
                  <c:v>2.36</c:v>
                </c:pt>
                <c:pt idx="16808">
                  <c:v>2.54</c:v>
                </c:pt>
                <c:pt idx="16809">
                  <c:v>1.65</c:v>
                </c:pt>
                <c:pt idx="16810">
                  <c:v>2.36</c:v>
                </c:pt>
                <c:pt idx="16811">
                  <c:v>3.09</c:v>
                </c:pt>
                <c:pt idx="16812">
                  <c:v>2.4300000000000002</c:v>
                </c:pt>
                <c:pt idx="16813">
                  <c:v>2.4300000000000002</c:v>
                </c:pt>
                <c:pt idx="16814">
                  <c:v>2.4300000000000002</c:v>
                </c:pt>
                <c:pt idx="16815">
                  <c:v>2.19</c:v>
                </c:pt>
                <c:pt idx="16816">
                  <c:v>1.84</c:v>
                </c:pt>
                <c:pt idx="16817">
                  <c:v>3.18</c:v>
                </c:pt>
                <c:pt idx="16818">
                  <c:v>3.5</c:v>
                </c:pt>
                <c:pt idx="16819">
                  <c:v>2.77</c:v>
                </c:pt>
                <c:pt idx="16820">
                  <c:v>2.77</c:v>
                </c:pt>
                <c:pt idx="16821">
                  <c:v>2.57</c:v>
                </c:pt>
                <c:pt idx="16822">
                  <c:v>2.25</c:v>
                </c:pt>
                <c:pt idx="16823">
                  <c:v>2.25</c:v>
                </c:pt>
                <c:pt idx="16824">
                  <c:v>1.95</c:v>
                </c:pt>
                <c:pt idx="16825">
                  <c:v>3.7</c:v>
                </c:pt>
                <c:pt idx="16826">
                  <c:v>5.29</c:v>
                </c:pt>
                <c:pt idx="16827">
                  <c:v>2.31</c:v>
                </c:pt>
                <c:pt idx="16828">
                  <c:v>2.2400000000000002</c:v>
                </c:pt>
                <c:pt idx="16829">
                  <c:v>2.5299999999999998</c:v>
                </c:pt>
                <c:pt idx="16830">
                  <c:v>2.2400000000000002</c:v>
                </c:pt>
                <c:pt idx="16831">
                  <c:v>2.71</c:v>
                </c:pt>
                <c:pt idx="16832">
                  <c:v>1.1499999999999999</c:v>
                </c:pt>
                <c:pt idx="16833">
                  <c:v>3.9</c:v>
                </c:pt>
                <c:pt idx="16834">
                  <c:v>4.33</c:v>
                </c:pt>
                <c:pt idx="16835">
                  <c:v>3.9</c:v>
                </c:pt>
                <c:pt idx="16836">
                  <c:v>2.86</c:v>
                </c:pt>
                <c:pt idx="16837">
                  <c:v>2.2200000000000002</c:v>
                </c:pt>
                <c:pt idx="16838">
                  <c:v>8</c:v>
                </c:pt>
                <c:pt idx="16839">
                  <c:v>2.67</c:v>
                </c:pt>
                <c:pt idx="16840">
                  <c:v>3.08</c:v>
                </c:pt>
                <c:pt idx="16841">
                  <c:v>3.4</c:v>
                </c:pt>
                <c:pt idx="16842">
                  <c:v>2.93</c:v>
                </c:pt>
                <c:pt idx="16843">
                  <c:v>2.2799999999999998</c:v>
                </c:pt>
                <c:pt idx="16844">
                  <c:v>2.93</c:v>
                </c:pt>
                <c:pt idx="16845">
                  <c:v>3.15</c:v>
                </c:pt>
                <c:pt idx="16846">
                  <c:v>2.0499999999999998</c:v>
                </c:pt>
                <c:pt idx="16847">
                  <c:v>3.73</c:v>
                </c:pt>
                <c:pt idx="16848">
                  <c:v>2.62</c:v>
                </c:pt>
                <c:pt idx="16849">
                  <c:v>2.62</c:v>
                </c:pt>
                <c:pt idx="16850">
                  <c:v>3.5</c:v>
                </c:pt>
                <c:pt idx="16851">
                  <c:v>2.1</c:v>
                </c:pt>
                <c:pt idx="16852">
                  <c:v>3.5</c:v>
                </c:pt>
                <c:pt idx="16853">
                  <c:v>3.07</c:v>
                </c:pt>
                <c:pt idx="16854">
                  <c:v>2.39</c:v>
                </c:pt>
                <c:pt idx="16855">
                  <c:v>2.92</c:v>
                </c:pt>
                <c:pt idx="16856">
                  <c:v>2.0499999999999998</c:v>
                </c:pt>
                <c:pt idx="16857">
                  <c:v>2.87</c:v>
                </c:pt>
                <c:pt idx="16858">
                  <c:v>3.31</c:v>
                </c:pt>
                <c:pt idx="16859">
                  <c:v>3.31</c:v>
                </c:pt>
                <c:pt idx="16860">
                  <c:v>3.31</c:v>
                </c:pt>
                <c:pt idx="16861">
                  <c:v>2.87</c:v>
                </c:pt>
                <c:pt idx="16862">
                  <c:v>1.43</c:v>
                </c:pt>
                <c:pt idx="16863">
                  <c:v>1.72</c:v>
                </c:pt>
                <c:pt idx="16864">
                  <c:v>2.75</c:v>
                </c:pt>
                <c:pt idx="16865">
                  <c:v>3.38</c:v>
                </c:pt>
                <c:pt idx="16866">
                  <c:v>4.4000000000000004</c:v>
                </c:pt>
                <c:pt idx="16867">
                  <c:v>2.75</c:v>
                </c:pt>
                <c:pt idx="16868">
                  <c:v>3.67</c:v>
                </c:pt>
                <c:pt idx="16869">
                  <c:v>2.93</c:v>
                </c:pt>
                <c:pt idx="16870">
                  <c:v>4.4000000000000004</c:v>
                </c:pt>
                <c:pt idx="16871">
                  <c:v>2.5</c:v>
                </c:pt>
                <c:pt idx="16872">
                  <c:v>2.5</c:v>
                </c:pt>
                <c:pt idx="16873">
                  <c:v>2.81</c:v>
                </c:pt>
                <c:pt idx="16874">
                  <c:v>2.37</c:v>
                </c:pt>
                <c:pt idx="16875">
                  <c:v>1.55</c:v>
                </c:pt>
                <c:pt idx="16876">
                  <c:v>3</c:v>
                </c:pt>
                <c:pt idx="16877">
                  <c:v>4.5</c:v>
                </c:pt>
                <c:pt idx="16878">
                  <c:v>3.46</c:v>
                </c:pt>
                <c:pt idx="16879">
                  <c:v>4.09</c:v>
                </c:pt>
                <c:pt idx="16880">
                  <c:v>3.75</c:v>
                </c:pt>
                <c:pt idx="16881">
                  <c:v>4.5</c:v>
                </c:pt>
                <c:pt idx="16882">
                  <c:v>1.67</c:v>
                </c:pt>
                <c:pt idx="16883">
                  <c:v>3.46</c:v>
                </c:pt>
                <c:pt idx="16884">
                  <c:v>2.88</c:v>
                </c:pt>
                <c:pt idx="16885">
                  <c:v>1.84</c:v>
                </c:pt>
                <c:pt idx="16886">
                  <c:v>3.07</c:v>
                </c:pt>
                <c:pt idx="16887">
                  <c:v>4.2699999999999996</c:v>
                </c:pt>
                <c:pt idx="16888">
                  <c:v>2.4700000000000002</c:v>
                </c:pt>
                <c:pt idx="16889">
                  <c:v>4.7</c:v>
                </c:pt>
                <c:pt idx="16890">
                  <c:v>3.92</c:v>
                </c:pt>
                <c:pt idx="16891">
                  <c:v>2.94</c:v>
                </c:pt>
                <c:pt idx="16892">
                  <c:v>3.43</c:v>
                </c:pt>
                <c:pt idx="16893">
                  <c:v>1.85</c:v>
                </c:pt>
                <c:pt idx="16894">
                  <c:v>3</c:v>
                </c:pt>
                <c:pt idx="16895">
                  <c:v>2.31</c:v>
                </c:pt>
                <c:pt idx="16896">
                  <c:v>2.58</c:v>
                </c:pt>
                <c:pt idx="16897">
                  <c:v>4.08</c:v>
                </c:pt>
                <c:pt idx="16898">
                  <c:v>3.77</c:v>
                </c:pt>
                <c:pt idx="16899">
                  <c:v>4.9000000000000004</c:v>
                </c:pt>
                <c:pt idx="16900">
                  <c:v>2.04</c:v>
                </c:pt>
                <c:pt idx="16901">
                  <c:v>2.5</c:v>
                </c:pt>
                <c:pt idx="16902">
                  <c:v>2.63</c:v>
                </c:pt>
                <c:pt idx="16903">
                  <c:v>3.85</c:v>
                </c:pt>
                <c:pt idx="16904">
                  <c:v>2.94</c:v>
                </c:pt>
                <c:pt idx="16905">
                  <c:v>4.17</c:v>
                </c:pt>
                <c:pt idx="16906">
                  <c:v>3.33</c:v>
                </c:pt>
                <c:pt idx="16907">
                  <c:v>4.17</c:v>
                </c:pt>
                <c:pt idx="16908">
                  <c:v>3.92</c:v>
                </c:pt>
                <c:pt idx="16909">
                  <c:v>4.25</c:v>
                </c:pt>
                <c:pt idx="16910">
                  <c:v>2.04</c:v>
                </c:pt>
                <c:pt idx="16911">
                  <c:v>2.83</c:v>
                </c:pt>
                <c:pt idx="16912">
                  <c:v>2.83</c:v>
                </c:pt>
                <c:pt idx="16913">
                  <c:v>3.19</c:v>
                </c:pt>
                <c:pt idx="16914">
                  <c:v>2.74</c:v>
                </c:pt>
                <c:pt idx="16915">
                  <c:v>4.7300000000000004</c:v>
                </c:pt>
                <c:pt idx="16916">
                  <c:v>3.71</c:v>
                </c:pt>
                <c:pt idx="16917">
                  <c:v>4.33</c:v>
                </c:pt>
                <c:pt idx="16918">
                  <c:v>4.7300000000000004</c:v>
                </c:pt>
                <c:pt idx="16919">
                  <c:v>4.33</c:v>
                </c:pt>
                <c:pt idx="16920">
                  <c:v>2.48</c:v>
                </c:pt>
                <c:pt idx="16921">
                  <c:v>3.71</c:v>
                </c:pt>
                <c:pt idx="16922">
                  <c:v>2.41</c:v>
                </c:pt>
                <c:pt idx="16923">
                  <c:v>5.3</c:v>
                </c:pt>
                <c:pt idx="16924">
                  <c:v>3.31</c:v>
                </c:pt>
                <c:pt idx="16925">
                  <c:v>5.4</c:v>
                </c:pt>
                <c:pt idx="16926">
                  <c:v>3.86</c:v>
                </c:pt>
                <c:pt idx="16927">
                  <c:v>4.91</c:v>
                </c:pt>
                <c:pt idx="16928">
                  <c:v>5</c:v>
                </c:pt>
                <c:pt idx="16929">
                  <c:v>3.67</c:v>
                </c:pt>
                <c:pt idx="16930">
                  <c:v>3.44</c:v>
                </c:pt>
                <c:pt idx="16931">
                  <c:v>5.09</c:v>
                </c:pt>
                <c:pt idx="16932">
                  <c:v>5.09</c:v>
                </c:pt>
                <c:pt idx="16933">
                  <c:v>3.8</c:v>
                </c:pt>
                <c:pt idx="16934">
                  <c:v>5</c:v>
                </c:pt>
                <c:pt idx="16935">
                  <c:v>4.13</c:v>
                </c:pt>
                <c:pt idx="16936">
                  <c:v>5.73</c:v>
                </c:pt>
                <c:pt idx="16937">
                  <c:v>5.73</c:v>
                </c:pt>
                <c:pt idx="16938">
                  <c:v>4.8499999999999996</c:v>
                </c:pt>
                <c:pt idx="16939">
                  <c:v>6.18</c:v>
                </c:pt>
                <c:pt idx="16940">
                  <c:v>1.53</c:v>
                </c:pt>
                <c:pt idx="16941">
                  <c:v>2</c:v>
                </c:pt>
                <c:pt idx="16942">
                  <c:v>2</c:v>
                </c:pt>
                <c:pt idx="16943">
                  <c:v>2.46</c:v>
                </c:pt>
                <c:pt idx="16944">
                  <c:v>1.57</c:v>
                </c:pt>
                <c:pt idx="16945">
                  <c:v>2.36</c:v>
                </c:pt>
                <c:pt idx="16946">
                  <c:v>2.4300000000000002</c:v>
                </c:pt>
                <c:pt idx="16947">
                  <c:v>2.12</c:v>
                </c:pt>
                <c:pt idx="16948">
                  <c:v>2.06</c:v>
                </c:pt>
                <c:pt idx="16949">
                  <c:v>2.19</c:v>
                </c:pt>
                <c:pt idx="16950">
                  <c:v>2.5</c:v>
                </c:pt>
                <c:pt idx="16951">
                  <c:v>2.33</c:v>
                </c:pt>
                <c:pt idx="16952">
                  <c:v>3.5</c:v>
                </c:pt>
                <c:pt idx="16953">
                  <c:v>2.69</c:v>
                </c:pt>
                <c:pt idx="16954">
                  <c:v>3.08</c:v>
                </c:pt>
                <c:pt idx="16955">
                  <c:v>1.68</c:v>
                </c:pt>
                <c:pt idx="16956">
                  <c:v>2.85</c:v>
                </c:pt>
                <c:pt idx="16957">
                  <c:v>2.92</c:v>
                </c:pt>
                <c:pt idx="16958">
                  <c:v>1.73</c:v>
                </c:pt>
                <c:pt idx="16959">
                  <c:v>2.71</c:v>
                </c:pt>
                <c:pt idx="16960">
                  <c:v>3.17</c:v>
                </c:pt>
                <c:pt idx="16961">
                  <c:v>2.11</c:v>
                </c:pt>
                <c:pt idx="16962">
                  <c:v>2.6</c:v>
                </c:pt>
                <c:pt idx="16963">
                  <c:v>2.6</c:v>
                </c:pt>
                <c:pt idx="16964">
                  <c:v>2.0499999999999998</c:v>
                </c:pt>
                <c:pt idx="16965">
                  <c:v>2.17</c:v>
                </c:pt>
                <c:pt idx="16966">
                  <c:v>2.6</c:v>
                </c:pt>
                <c:pt idx="16967">
                  <c:v>2.6</c:v>
                </c:pt>
                <c:pt idx="16968">
                  <c:v>2.86</c:v>
                </c:pt>
                <c:pt idx="16969">
                  <c:v>3.33</c:v>
                </c:pt>
                <c:pt idx="16970">
                  <c:v>2.86</c:v>
                </c:pt>
                <c:pt idx="16971">
                  <c:v>3.15</c:v>
                </c:pt>
                <c:pt idx="16972">
                  <c:v>2.93</c:v>
                </c:pt>
                <c:pt idx="16973">
                  <c:v>2.73</c:v>
                </c:pt>
                <c:pt idx="16974">
                  <c:v>3.23</c:v>
                </c:pt>
                <c:pt idx="16975">
                  <c:v>3.23</c:v>
                </c:pt>
                <c:pt idx="16976">
                  <c:v>2.33</c:v>
                </c:pt>
                <c:pt idx="16977">
                  <c:v>2.62</c:v>
                </c:pt>
                <c:pt idx="16978">
                  <c:v>2.4700000000000002</c:v>
                </c:pt>
                <c:pt idx="16979">
                  <c:v>2.33</c:v>
                </c:pt>
                <c:pt idx="16980">
                  <c:v>2.62</c:v>
                </c:pt>
                <c:pt idx="16981">
                  <c:v>3.78</c:v>
                </c:pt>
                <c:pt idx="16982">
                  <c:v>2.33</c:v>
                </c:pt>
                <c:pt idx="16983">
                  <c:v>2.5299999999999998</c:v>
                </c:pt>
                <c:pt idx="16984">
                  <c:v>3.91</c:v>
                </c:pt>
                <c:pt idx="16985">
                  <c:v>2.87</c:v>
                </c:pt>
                <c:pt idx="16986">
                  <c:v>2.15</c:v>
                </c:pt>
                <c:pt idx="16987">
                  <c:v>2.3199999999999998</c:v>
                </c:pt>
                <c:pt idx="16988">
                  <c:v>2.75</c:v>
                </c:pt>
                <c:pt idx="16989">
                  <c:v>3.38</c:v>
                </c:pt>
                <c:pt idx="16990">
                  <c:v>3.14</c:v>
                </c:pt>
                <c:pt idx="16991">
                  <c:v>3.14</c:v>
                </c:pt>
                <c:pt idx="16992">
                  <c:v>2.75</c:v>
                </c:pt>
                <c:pt idx="16993">
                  <c:v>3.14</c:v>
                </c:pt>
                <c:pt idx="16994">
                  <c:v>3.75</c:v>
                </c:pt>
                <c:pt idx="16995">
                  <c:v>2.81</c:v>
                </c:pt>
                <c:pt idx="16996">
                  <c:v>3.75</c:v>
                </c:pt>
                <c:pt idx="16997">
                  <c:v>3.75</c:v>
                </c:pt>
                <c:pt idx="16998">
                  <c:v>3.21</c:v>
                </c:pt>
                <c:pt idx="16999">
                  <c:v>3.75</c:v>
                </c:pt>
                <c:pt idx="17000">
                  <c:v>2.81</c:v>
                </c:pt>
                <c:pt idx="17001">
                  <c:v>3.21</c:v>
                </c:pt>
                <c:pt idx="17002">
                  <c:v>3.54</c:v>
                </c:pt>
                <c:pt idx="17003">
                  <c:v>3.07</c:v>
                </c:pt>
                <c:pt idx="17004">
                  <c:v>3.29</c:v>
                </c:pt>
                <c:pt idx="17005">
                  <c:v>2.71</c:v>
                </c:pt>
                <c:pt idx="17006">
                  <c:v>2.94</c:v>
                </c:pt>
                <c:pt idx="17007">
                  <c:v>2.04</c:v>
                </c:pt>
                <c:pt idx="17008">
                  <c:v>3.92</c:v>
                </c:pt>
                <c:pt idx="17009">
                  <c:v>3.36</c:v>
                </c:pt>
                <c:pt idx="17010">
                  <c:v>2.61</c:v>
                </c:pt>
                <c:pt idx="17011">
                  <c:v>4</c:v>
                </c:pt>
                <c:pt idx="17012">
                  <c:v>2.5299999999999998</c:v>
                </c:pt>
                <c:pt idx="17013">
                  <c:v>4.3600000000000003</c:v>
                </c:pt>
                <c:pt idx="17014">
                  <c:v>3.69</c:v>
                </c:pt>
                <c:pt idx="17015">
                  <c:v>3.69</c:v>
                </c:pt>
                <c:pt idx="17016">
                  <c:v>4.3600000000000003</c:v>
                </c:pt>
                <c:pt idx="17017">
                  <c:v>2.82</c:v>
                </c:pt>
                <c:pt idx="17018">
                  <c:v>3.06</c:v>
                </c:pt>
                <c:pt idx="17019">
                  <c:v>3.06</c:v>
                </c:pt>
                <c:pt idx="17020">
                  <c:v>3.77</c:v>
                </c:pt>
                <c:pt idx="17021">
                  <c:v>3.77</c:v>
                </c:pt>
                <c:pt idx="17022">
                  <c:v>2.4500000000000002</c:v>
                </c:pt>
                <c:pt idx="17023">
                  <c:v>4.45</c:v>
                </c:pt>
                <c:pt idx="17024">
                  <c:v>3.12</c:v>
                </c:pt>
                <c:pt idx="17025">
                  <c:v>3.33</c:v>
                </c:pt>
                <c:pt idx="17026">
                  <c:v>4.17</c:v>
                </c:pt>
                <c:pt idx="17027">
                  <c:v>3.92</c:v>
                </c:pt>
                <c:pt idx="17028">
                  <c:v>1.7</c:v>
                </c:pt>
                <c:pt idx="17029">
                  <c:v>3.64</c:v>
                </c:pt>
                <c:pt idx="17030">
                  <c:v>4.25</c:v>
                </c:pt>
                <c:pt idx="17031">
                  <c:v>3.92</c:v>
                </c:pt>
                <c:pt idx="17032">
                  <c:v>2.12</c:v>
                </c:pt>
                <c:pt idx="17033">
                  <c:v>3.92</c:v>
                </c:pt>
                <c:pt idx="17034">
                  <c:v>2.5499999999999998</c:v>
                </c:pt>
                <c:pt idx="17035">
                  <c:v>4.33</c:v>
                </c:pt>
                <c:pt idx="17036">
                  <c:v>3.47</c:v>
                </c:pt>
                <c:pt idx="17037">
                  <c:v>5.2</c:v>
                </c:pt>
                <c:pt idx="17038">
                  <c:v>3.31</c:v>
                </c:pt>
                <c:pt idx="17039">
                  <c:v>3.79</c:v>
                </c:pt>
                <c:pt idx="17040">
                  <c:v>3.86</c:v>
                </c:pt>
                <c:pt idx="17041">
                  <c:v>4.2300000000000004</c:v>
                </c:pt>
                <c:pt idx="17042">
                  <c:v>3.44</c:v>
                </c:pt>
                <c:pt idx="17043">
                  <c:v>3.24</c:v>
                </c:pt>
                <c:pt idx="17044">
                  <c:v>3.73</c:v>
                </c:pt>
                <c:pt idx="17045">
                  <c:v>3.8</c:v>
                </c:pt>
                <c:pt idx="17046">
                  <c:v>4.54</c:v>
                </c:pt>
                <c:pt idx="17047">
                  <c:v>2.68</c:v>
                </c:pt>
                <c:pt idx="17048">
                  <c:v>2.73</c:v>
                </c:pt>
                <c:pt idx="17049">
                  <c:v>2.61</c:v>
                </c:pt>
                <c:pt idx="17050">
                  <c:v>4</c:v>
                </c:pt>
                <c:pt idx="17051">
                  <c:v>4.33</c:v>
                </c:pt>
                <c:pt idx="17052">
                  <c:v>4.3099999999999996</c:v>
                </c:pt>
                <c:pt idx="17053">
                  <c:v>4.3499999999999996</c:v>
                </c:pt>
                <c:pt idx="17054">
                  <c:v>1.53</c:v>
                </c:pt>
                <c:pt idx="17055">
                  <c:v>2.5</c:v>
                </c:pt>
                <c:pt idx="17056">
                  <c:v>1.94</c:v>
                </c:pt>
                <c:pt idx="17057">
                  <c:v>2.21</c:v>
                </c:pt>
                <c:pt idx="17058">
                  <c:v>2.58</c:v>
                </c:pt>
                <c:pt idx="17059">
                  <c:v>2.29</c:v>
                </c:pt>
                <c:pt idx="17060">
                  <c:v>2</c:v>
                </c:pt>
                <c:pt idx="17061">
                  <c:v>2</c:v>
                </c:pt>
                <c:pt idx="17062">
                  <c:v>1.48</c:v>
                </c:pt>
                <c:pt idx="17063">
                  <c:v>2.27</c:v>
                </c:pt>
                <c:pt idx="17064">
                  <c:v>2.19</c:v>
                </c:pt>
                <c:pt idx="17065">
                  <c:v>2.33</c:v>
                </c:pt>
                <c:pt idx="17066">
                  <c:v>2.92</c:v>
                </c:pt>
                <c:pt idx="17067">
                  <c:v>2.69</c:v>
                </c:pt>
                <c:pt idx="17068">
                  <c:v>1.94</c:v>
                </c:pt>
                <c:pt idx="17069">
                  <c:v>2.4</c:v>
                </c:pt>
                <c:pt idx="17070">
                  <c:v>2.4</c:v>
                </c:pt>
                <c:pt idx="17071">
                  <c:v>3</c:v>
                </c:pt>
                <c:pt idx="17072">
                  <c:v>2.4700000000000002</c:v>
                </c:pt>
                <c:pt idx="17073">
                  <c:v>2.1800000000000002</c:v>
                </c:pt>
                <c:pt idx="17074">
                  <c:v>2.1800000000000002</c:v>
                </c:pt>
                <c:pt idx="17075">
                  <c:v>2.85</c:v>
                </c:pt>
                <c:pt idx="17076">
                  <c:v>2.64</c:v>
                </c:pt>
                <c:pt idx="17077">
                  <c:v>2.92</c:v>
                </c:pt>
                <c:pt idx="17078">
                  <c:v>3.8</c:v>
                </c:pt>
                <c:pt idx="17079">
                  <c:v>1.81</c:v>
                </c:pt>
                <c:pt idx="17080">
                  <c:v>4.22</c:v>
                </c:pt>
                <c:pt idx="17081">
                  <c:v>2.29</c:v>
                </c:pt>
                <c:pt idx="17082">
                  <c:v>2.44</c:v>
                </c:pt>
                <c:pt idx="17083">
                  <c:v>2.79</c:v>
                </c:pt>
                <c:pt idx="17084">
                  <c:v>2.79</c:v>
                </c:pt>
                <c:pt idx="17085">
                  <c:v>3</c:v>
                </c:pt>
                <c:pt idx="17086">
                  <c:v>2.6</c:v>
                </c:pt>
                <c:pt idx="17087">
                  <c:v>2.5</c:v>
                </c:pt>
                <c:pt idx="17088">
                  <c:v>2.35</c:v>
                </c:pt>
                <c:pt idx="17089">
                  <c:v>2.67</c:v>
                </c:pt>
                <c:pt idx="17090">
                  <c:v>2.2200000000000002</c:v>
                </c:pt>
                <c:pt idx="17091">
                  <c:v>3.15</c:v>
                </c:pt>
                <c:pt idx="17092">
                  <c:v>3.15</c:v>
                </c:pt>
                <c:pt idx="17093">
                  <c:v>2.93</c:v>
                </c:pt>
                <c:pt idx="17094">
                  <c:v>2.56</c:v>
                </c:pt>
                <c:pt idx="17095">
                  <c:v>2.73</c:v>
                </c:pt>
                <c:pt idx="17096">
                  <c:v>2.2799999999999998</c:v>
                </c:pt>
                <c:pt idx="17097">
                  <c:v>2.56</c:v>
                </c:pt>
                <c:pt idx="17098">
                  <c:v>3</c:v>
                </c:pt>
                <c:pt idx="17099">
                  <c:v>3.23</c:v>
                </c:pt>
                <c:pt idx="17100">
                  <c:v>2</c:v>
                </c:pt>
                <c:pt idx="17101">
                  <c:v>2</c:v>
                </c:pt>
                <c:pt idx="17102">
                  <c:v>2.1</c:v>
                </c:pt>
                <c:pt idx="17103">
                  <c:v>3.23</c:v>
                </c:pt>
                <c:pt idx="17104">
                  <c:v>2.21</c:v>
                </c:pt>
                <c:pt idx="17105">
                  <c:v>2.33</c:v>
                </c:pt>
                <c:pt idx="17106">
                  <c:v>3.31</c:v>
                </c:pt>
                <c:pt idx="17107">
                  <c:v>1.65</c:v>
                </c:pt>
                <c:pt idx="17108">
                  <c:v>3.58</c:v>
                </c:pt>
                <c:pt idx="17109">
                  <c:v>3.58</c:v>
                </c:pt>
                <c:pt idx="17110">
                  <c:v>2.5299999999999998</c:v>
                </c:pt>
                <c:pt idx="17111">
                  <c:v>2.69</c:v>
                </c:pt>
                <c:pt idx="17112">
                  <c:v>2.5299999999999998</c:v>
                </c:pt>
                <c:pt idx="17113">
                  <c:v>2.3199999999999998</c:v>
                </c:pt>
                <c:pt idx="17114">
                  <c:v>2.59</c:v>
                </c:pt>
                <c:pt idx="17115">
                  <c:v>2.93</c:v>
                </c:pt>
                <c:pt idx="17116">
                  <c:v>2.75</c:v>
                </c:pt>
                <c:pt idx="17117">
                  <c:v>3.38</c:v>
                </c:pt>
                <c:pt idx="17118">
                  <c:v>2.75</c:v>
                </c:pt>
                <c:pt idx="17119">
                  <c:v>3.14</c:v>
                </c:pt>
                <c:pt idx="17120">
                  <c:v>2.5</c:v>
                </c:pt>
                <c:pt idx="17121">
                  <c:v>2.37</c:v>
                </c:pt>
                <c:pt idx="17122">
                  <c:v>3</c:v>
                </c:pt>
                <c:pt idx="17123">
                  <c:v>3.46</c:v>
                </c:pt>
                <c:pt idx="17124">
                  <c:v>4.09</c:v>
                </c:pt>
                <c:pt idx="17125">
                  <c:v>1.96</c:v>
                </c:pt>
                <c:pt idx="17126">
                  <c:v>3.46</c:v>
                </c:pt>
                <c:pt idx="17127">
                  <c:v>2.56</c:v>
                </c:pt>
                <c:pt idx="17128">
                  <c:v>2.42</c:v>
                </c:pt>
                <c:pt idx="17129">
                  <c:v>2.2999999999999998</c:v>
                </c:pt>
                <c:pt idx="17130">
                  <c:v>2.42</c:v>
                </c:pt>
                <c:pt idx="17131">
                  <c:v>3.07</c:v>
                </c:pt>
                <c:pt idx="17132">
                  <c:v>3.83</c:v>
                </c:pt>
                <c:pt idx="17133">
                  <c:v>5.75</c:v>
                </c:pt>
                <c:pt idx="17134">
                  <c:v>1.64</c:v>
                </c:pt>
                <c:pt idx="17135">
                  <c:v>3.13</c:v>
                </c:pt>
                <c:pt idx="17136">
                  <c:v>2.14</c:v>
                </c:pt>
                <c:pt idx="17137">
                  <c:v>2.35</c:v>
                </c:pt>
                <c:pt idx="17138">
                  <c:v>4.2699999999999996</c:v>
                </c:pt>
                <c:pt idx="17139">
                  <c:v>4</c:v>
                </c:pt>
                <c:pt idx="17140">
                  <c:v>4</c:v>
                </c:pt>
                <c:pt idx="17141">
                  <c:v>2.1800000000000002</c:v>
                </c:pt>
                <c:pt idx="17142">
                  <c:v>3</c:v>
                </c:pt>
                <c:pt idx="17143">
                  <c:v>2.23</c:v>
                </c:pt>
                <c:pt idx="17144">
                  <c:v>2.88</c:v>
                </c:pt>
                <c:pt idx="17145">
                  <c:v>3.5</c:v>
                </c:pt>
                <c:pt idx="17146">
                  <c:v>2.88</c:v>
                </c:pt>
                <c:pt idx="17147">
                  <c:v>3.06</c:v>
                </c:pt>
                <c:pt idx="17148">
                  <c:v>4.45</c:v>
                </c:pt>
                <c:pt idx="17149">
                  <c:v>3.77</c:v>
                </c:pt>
                <c:pt idx="17150">
                  <c:v>3.27</c:v>
                </c:pt>
                <c:pt idx="17151">
                  <c:v>5</c:v>
                </c:pt>
                <c:pt idx="17152">
                  <c:v>3.12</c:v>
                </c:pt>
                <c:pt idx="17153">
                  <c:v>3.33</c:v>
                </c:pt>
                <c:pt idx="17154">
                  <c:v>3.12</c:v>
                </c:pt>
                <c:pt idx="17155">
                  <c:v>2.94</c:v>
                </c:pt>
                <c:pt idx="17156">
                  <c:v>4.55</c:v>
                </c:pt>
                <c:pt idx="17157">
                  <c:v>2.78</c:v>
                </c:pt>
                <c:pt idx="17158">
                  <c:v>3.19</c:v>
                </c:pt>
                <c:pt idx="17159">
                  <c:v>3.19</c:v>
                </c:pt>
                <c:pt idx="17160">
                  <c:v>3</c:v>
                </c:pt>
                <c:pt idx="17161">
                  <c:v>3.4</c:v>
                </c:pt>
                <c:pt idx="17162">
                  <c:v>3.25</c:v>
                </c:pt>
                <c:pt idx="17163">
                  <c:v>3.06</c:v>
                </c:pt>
                <c:pt idx="17164">
                  <c:v>3.06</c:v>
                </c:pt>
                <c:pt idx="17165">
                  <c:v>1.86</c:v>
                </c:pt>
                <c:pt idx="17166">
                  <c:v>2.89</c:v>
                </c:pt>
                <c:pt idx="17167">
                  <c:v>4.7300000000000004</c:v>
                </c:pt>
                <c:pt idx="17168">
                  <c:v>3.25</c:v>
                </c:pt>
                <c:pt idx="17169">
                  <c:v>4.42</c:v>
                </c:pt>
                <c:pt idx="17170">
                  <c:v>3.79</c:v>
                </c:pt>
                <c:pt idx="17171">
                  <c:v>4.91</c:v>
                </c:pt>
                <c:pt idx="17172">
                  <c:v>3.67</c:v>
                </c:pt>
                <c:pt idx="17173">
                  <c:v>2.75</c:v>
                </c:pt>
                <c:pt idx="17174">
                  <c:v>3.5</c:v>
                </c:pt>
                <c:pt idx="17175">
                  <c:v>4.3099999999999996</c:v>
                </c:pt>
                <c:pt idx="17176">
                  <c:v>4</c:v>
                </c:pt>
                <c:pt idx="17177">
                  <c:v>3.73</c:v>
                </c:pt>
                <c:pt idx="17178">
                  <c:v>4.07</c:v>
                </c:pt>
                <c:pt idx="17179">
                  <c:v>4.75</c:v>
                </c:pt>
                <c:pt idx="17180">
                  <c:v>5.27</c:v>
                </c:pt>
                <c:pt idx="17181">
                  <c:v>3.41</c:v>
                </c:pt>
                <c:pt idx="17182">
                  <c:v>3</c:v>
                </c:pt>
                <c:pt idx="17183">
                  <c:v>4.6900000000000004</c:v>
                </c:pt>
                <c:pt idx="17184">
                  <c:v>3.1</c:v>
                </c:pt>
                <c:pt idx="17185">
                  <c:v>2.82</c:v>
                </c:pt>
                <c:pt idx="17186">
                  <c:v>1.82</c:v>
                </c:pt>
                <c:pt idx="17187">
                  <c:v>2.82</c:v>
                </c:pt>
                <c:pt idx="17188">
                  <c:v>1.72</c:v>
                </c:pt>
                <c:pt idx="17189">
                  <c:v>2</c:v>
                </c:pt>
                <c:pt idx="17190">
                  <c:v>2</c:v>
                </c:pt>
                <c:pt idx="17191">
                  <c:v>2.75</c:v>
                </c:pt>
                <c:pt idx="17192">
                  <c:v>3.18</c:v>
                </c:pt>
                <c:pt idx="17193">
                  <c:v>1.71</c:v>
                </c:pt>
                <c:pt idx="17194">
                  <c:v>1.8</c:v>
                </c:pt>
                <c:pt idx="17195">
                  <c:v>3</c:v>
                </c:pt>
                <c:pt idx="17196">
                  <c:v>2.57</c:v>
                </c:pt>
                <c:pt idx="17197">
                  <c:v>2.85</c:v>
                </c:pt>
                <c:pt idx="17198">
                  <c:v>2.85</c:v>
                </c:pt>
                <c:pt idx="17199">
                  <c:v>1.85</c:v>
                </c:pt>
                <c:pt idx="17200">
                  <c:v>2.5299999999999998</c:v>
                </c:pt>
                <c:pt idx="17201">
                  <c:v>2.92</c:v>
                </c:pt>
                <c:pt idx="17202">
                  <c:v>1.36</c:v>
                </c:pt>
                <c:pt idx="17203">
                  <c:v>2.6</c:v>
                </c:pt>
                <c:pt idx="17204">
                  <c:v>2.6</c:v>
                </c:pt>
                <c:pt idx="17205">
                  <c:v>3</c:v>
                </c:pt>
                <c:pt idx="17206">
                  <c:v>2.79</c:v>
                </c:pt>
                <c:pt idx="17207">
                  <c:v>2.67</c:v>
                </c:pt>
                <c:pt idx="17208">
                  <c:v>2.2200000000000002</c:v>
                </c:pt>
                <c:pt idx="17209">
                  <c:v>2.5</c:v>
                </c:pt>
                <c:pt idx="17210">
                  <c:v>2.5</c:v>
                </c:pt>
                <c:pt idx="17211">
                  <c:v>2.35</c:v>
                </c:pt>
                <c:pt idx="17212">
                  <c:v>3.08</c:v>
                </c:pt>
                <c:pt idx="17213">
                  <c:v>3.33</c:v>
                </c:pt>
                <c:pt idx="17214">
                  <c:v>2.2200000000000002</c:v>
                </c:pt>
                <c:pt idx="17215">
                  <c:v>2.73</c:v>
                </c:pt>
                <c:pt idx="17216">
                  <c:v>2.93</c:v>
                </c:pt>
                <c:pt idx="17217">
                  <c:v>2.73</c:v>
                </c:pt>
                <c:pt idx="17218">
                  <c:v>2.21</c:v>
                </c:pt>
                <c:pt idx="17219">
                  <c:v>2.62</c:v>
                </c:pt>
                <c:pt idx="17220">
                  <c:v>2.62</c:v>
                </c:pt>
                <c:pt idx="17221">
                  <c:v>2.62</c:v>
                </c:pt>
                <c:pt idx="17222">
                  <c:v>2.69</c:v>
                </c:pt>
                <c:pt idx="17223">
                  <c:v>2.39</c:v>
                </c:pt>
                <c:pt idx="17224">
                  <c:v>2.87</c:v>
                </c:pt>
                <c:pt idx="17225">
                  <c:v>3.07</c:v>
                </c:pt>
                <c:pt idx="17226">
                  <c:v>3.07</c:v>
                </c:pt>
                <c:pt idx="17227">
                  <c:v>2.75</c:v>
                </c:pt>
                <c:pt idx="17228">
                  <c:v>2.75</c:v>
                </c:pt>
                <c:pt idx="17229">
                  <c:v>2.3199999999999998</c:v>
                </c:pt>
                <c:pt idx="17230">
                  <c:v>2.59</c:v>
                </c:pt>
                <c:pt idx="17231">
                  <c:v>3.14</c:v>
                </c:pt>
                <c:pt idx="17232">
                  <c:v>3.38</c:v>
                </c:pt>
                <c:pt idx="17233">
                  <c:v>3.46</c:v>
                </c:pt>
                <c:pt idx="17234">
                  <c:v>2.65</c:v>
                </c:pt>
                <c:pt idx="17235">
                  <c:v>1.67</c:v>
                </c:pt>
                <c:pt idx="17236">
                  <c:v>3</c:v>
                </c:pt>
                <c:pt idx="17237">
                  <c:v>3</c:v>
                </c:pt>
                <c:pt idx="17238">
                  <c:v>2.0499999999999998</c:v>
                </c:pt>
                <c:pt idx="17239">
                  <c:v>3</c:v>
                </c:pt>
                <c:pt idx="17240">
                  <c:v>1.32</c:v>
                </c:pt>
                <c:pt idx="17241">
                  <c:v>1.88</c:v>
                </c:pt>
                <c:pt idx="17242">
                  <c:v>2.0499999999999998</c:v>
                </c:pt>
                <c:pt idx="17243">
                  <c:v>3.21</c:v>
                </c:pt>
                <c:pt idx="17244">
                  <c:v>2.88</c:v>
                </c:pt>
                <c:pt idx="17245">
                  <c:v>2.56</c:v>
                </c:pt>
                <c:pt idx="17246">
                  <c:v>5.75</c:v>
                </c:pt>
                <c:pt idx="17247">
                  <c:v>2.71</c:v>
                </c:pt>
                <c:pt idx="17248">
                  <c:v>3.5</c:v>
                </c:pt>
                <c:pt idx="17249">
                  <c:v>3.29</c:v>
                </c:pt>
                <c:pt idx="17250">
                  <c:v>2.56</c:v>
                </c:pt>
                <c:pt idx="17251">
                  <c:v>4.18</c:v>
                </c:pt>
                <c:pt idx="17252">
                  <c:v>3.29</c:v>
                </c:pt>
                <c:pt idx="17253">
                  <c:v>1.92</c:v>
                </c:pt>
                <c:pt idx="17254">
                  <c:v>5.1100000000000003</c:v>
                </c:pt>
                <c:pt idx="17255">
                  <c:v>1.84</c:v>
                </c:pt>
                <c:pt idx="17256">
                  <c:v>2.2400000000000002</c:v>
                </c:pt>
                <c:pt idx="17257">
                  <c:v>4.2699999999999996</c:v>
                </c:pt>
                <c:pt idx="17258">
                  <c:v>2.94</c:v>
                </c:pt>
                <c:pt idx="17259">
                  <c:v>3.36</c:v>
                </c:pt>
                <c:pt idx="17260">
                  <c:v>1.96</c:v>
                </c:pt>
                <c:pt idx="17261">
                  <c:v>3.36</c:v>
                </c:pt>
                <c:pt idx="17262">
                  <c:v>2.04</c:v>
                </c:pt>
                <c:pt idx="17263">
                  <c:v>1.88</c:v>
                </c:pt>
                <c:pt idx="17264">
                  <c:v>3</c:v>
                </c:pt>
                <c:pt idx="17265">
                  <c:v>3</c:v>
                </c:pt>
                <c:pt idx="17266">
                  <c:v>2.82</c:v>
                </c:pt>
                <c:pt idx="17267">
                  <c:v>2.1800000000000002</c:v>
                </c:pt>
                <c:pt idx="17268">
                  <c:v>4</c:v>
                </c:pt>
                <c:pt idx="17269">
                  <c:v>3.69</c:v>
                </c:pt>
                <c:pt idx="17270">
                  <c:v>3.2</c:v>
                </c:pt>
                <c:pt idx="17271">
                  <c:v>3</c:v>
                </c:pt>
                <c:pt idx="17272">
                  <c:v>3.21</c:v>
                </c:pt>
                <c:pt idx="17273">
                  <c:v>2.88</c:v>
                </c:pt>
                <c:pt idx="17274">
                  <c:v>3.27</c:v>
                </c:pt>
                <c:pt idx="17275">
                  <c:v>6.12</c:v>
                </c:pt>
                <c:pt idx="17276">
                  <c:v>3.06</c:v>
                </c:pt>
                <c:pt idx="17277">
                  <c:v>3.06</c:v>
                </c:pt>
                <c:pt idx="17278">
                  <c:v>2.33</c:v>
                </c:pt>
                <c:pt idx="17279">
                  <c:v>4.45</c:v>
                </c:pt>
                <c:pt idx="17280">
                  <c:v>3.5</c:v>
                </c:pt>
                <c:pt idx="17281">
                  <c:v>4.08</c:v>
                </c:pt>
                <c:pt idx="17282">
                  <c:v>4.08</c:v>
                </c:pt>
                <c:pt idx="17283">
                  <c:v>2.72</c:v>
                </c:pt>
                <c:pt idx="17284">
                  <c:v>2.78</c:v>
                </c:pt>
                <c:pt idx="17285">
                  <c:v>3.33</c:v>
                </c:pt>
                <c:pt idx="17286">
                  <c:v>3.12</c:v>
                </c:pt>
                <c:pt idx="17287">
                  <c:v>3.12</c:v>
                </c:pt>
                <c:pt idx="17288">
                  <c:v>3.33</c:v>
                </c:pt>
                <c:pt idx="17289">
                  <c:v>1.04</c:v>
                </c:pt>
                <c:pt idx="17290">
                  <c:v>2.17</c:v>
                </c:pt>
                <c:pt idx="17291">
                  <c:v>2.68</c:v>
                </c:pt>
                <c:pt idx="17292">
                  <c:v>3</c:v>
                </c:pt>
                <c:pt idx="17293">
                  <c:v>3.92</c:v>
                </c:pt>
                <c:pt idx="17294">
                  <c:v>2.5499999999999998</c:v>
                </c:pt>
                <c:pt idx="17295">
                  <c:v>3.4</c:v>
                </c:pt>
                <c:pt idx="17296">
                  <c:v>5.0999999999999996</c:v>
                </c:pt>
                <c:pt idx="17297">
                  <c:v>3</c:v>
                </c:pt>
                <c:pt idx="17298">
                  <c:v>5.67</c:v>
                </c:pt>
                <c:pt idx="17299">
                  <c:v>4.25</c:v>
                </c:pt>
                <c:pt idx="17300">
                  <c:v>4.25</c:v>
                </c:pt>
                <c:pt idx="17301">
                  <c:v>3.47</c:v>
                </c:pt>
                <c:pt idx="17302">
                  <c:v>4</c:v>
                </c:pt>
                <c:pt idx="17303">
                  <c:v>4.33</c:v>
                </c:pt>
                <c:pt idx="17304">
                  <c:v>4</c:v>
                </c:pt>
                <c:pt idx="17305">
                  <c:v>2.17</c:v>
                </c:pt>
                <c:pt idx="17306">
                  <c:v>3.53</c:v>
                </c:pt>
                <c:pt idx="17307">
                  <c:v>3.31</c:v>
                </c:pt>
                <c:pt idx="17308">
                  <c:v>2.04</c:v>
                </c:pt>
                <c:pt idx="17309">
                  <c:v>4.1500000000000004</c:v>
                </c:pt>
                <c:pt idx="17310">
                  <c:v>3.6</c:v>
                </c:pt>
                <c:pt idx="17311">
                  <c:v>5.4</c:v>
                </c:pt>
                <c:pt idx="17312">
                  <c:v>4.5</c:v>
                </c:pt>
                <c:pt idx="17313">
                  <c:v>4.1500000000000004</c:v>
                </c:pt>
                <c:pt idx="17314">
                  <c:v>3.44</c:v>
                </c:pt>
                <c:pt idx="17315">
                  <c:v>3.29</c:v>
                </c:pt>
                <c:pt idx="17316">
                  <c:v>4.67</c:v>
                </c:pt>
                <c:pt idx="17317">
                  <c:v>4.67</c:v>
                </c:pt>
                <c:pt idx="17318">
                  <c:v>4.67</c:v>
                </c:pt>
                <c:pt idx="17319">
                  <c:v>4.75</c:v>
                </c:pt>
                <c:pt idx="17320">
                  <c:v>4.1399999999999997</c:v>
                </c:pt>
                <c:pt idx="17321">
                  <c:v>2.76</c:v>
                </c:pt>
                <c:pt idx="17322">
                  <c:v>3.75</c:v>
                </c:pt>
                <c:pt idx="17323">
                  <c:v>4.62</c:v>
                </c:pt>
                <c:pt idx="17324">
                  <c:v>4</c:v>
                </c:pt>
                <c:pt idx="17325">
                  <c:v>3.75</c:v>
                </c:pt>
                <c:pt idx="17326">
                  <c:v>3.75</c:v>
                </c:pt>
                <c:pt idx="17327">
                  <c:v>2.82</c:v>
                </c:pt>
                <c:pt idx="17328">
                  <c:v>4.13</c:v>
                </c:pt>
                <c:pt idx="17329">
                  <c:v>4.2699999999999996</c:v>
                </c:pt>
                <c:pt idx="17330">
                  <c:v>1.24</c:v>
                </c:pt>
                <c:pt idx="17331">
                  <c:v>1.88</c:v>
                </c:pt>
                <c:pt idx="17332">
                  <c:v>2.06</c:v>
                </c:pt>
                <c:pt idx="17333">
                  <c:v>1.65</c:v>
                </c:pt>
                <c:pt idx="17334">
                  <c:v>1.65</c:v>
                </c:pt>
                <c:pt idx="17335">
                  <c:v>1.7</c:v>
                </c:pt>
                <c:pt idx="17336">
                  <c:v>3.5</c:v>
                </c:pt>
                <c:pt idx="17337">
                  <c:v>3.18</c:v>
                </c:pt>
                <c:pt idx="17338">
                  <c:v>2.06</c:v>
                </c:pt>
                <c:pt idx="17339">
                  <c:v>2.06</c:v>
                </c:pt>
                <c:pt idx="17340">
                  <c:v>2.12</c:v>
                </c:pt>
                <c:pt idx="17341">
                  <c:v>2.12</c:v>
                </c:pt>
                <c:pt idx="17342">
                  <c:v>2.1800000000000002</c:v>
                </c:pt>
                <c:pt idx="17343">
                  <c:v>3.08</c:v>
                </c:pt>
                <c:pt idx="17344">
                  <c:v>2.85</c:v>
                </c:pt>
                <c:pt idx="17345">
                  <c:v>2.85</c:v>
                </c:pt>
                <c:pt idx="17346">
                  <c:v>1.95</c:v>
                </c:pt>
                <c:pt idx="17347">
                  <c:v>2.5299999999999998</c:v>
                </c:pt>
                <c:pt idx="17348">
                  <c:v>2.11</c:v>
                </c:pt>
                <c:pt idx="17349">
                  <c:v>2.11</c:v>
                </c:pt>
                <c:pt idx="17350">
                  <c:v>1.58</c:v>
                </c:pt>
                <c:pt idx="17351">
                  <c:v>2.6</c:v>
                </c:pt>
                <c:pt idx="17352">
                  <c:v>3.9</c:v>
                </c:pt>
                <c:pt idx="17353">
                  <c:v>3.25</c:v>
                </c:pt>
                <c:pt idx="17354">
                  <c:v>2.6</c:v>
                </c:pt>
                <c:pt idx="17355">
                  <c:v>2.79</c:v>
                </c:pt>
                <c:pt idx="17356">
                  <c:v>2.17</c:v>
                </c:pt>
                <c:pt idx="17357">
                  <c:v>4.33</c:v>
                </c:pt>
                <c:pt idx="17358">
                  <c:v>2.35</c:v>
                </c:pt>
                <c:pt idx="17359">
                  <c:v>2.11</c:v>
                </c:pt>
                <c:pt idx="17360">
                  <c:v>2</c:v>
                </c:pt>
                <c:pt idx="17361">
                  <c:v>3.33</c:v>
                </c:pt>
                <c:pt idx="17362">
                  <c:v>2.16</c:v>
                </c:pt>
                <c:pt idx="17363">
                  <c:v>3.15</c:v>
                </c:pt>
                <c:pt idx="17364">
                  <c:v>2.41</c:v>
                </c:pt>
                <c:pt idx="17365">
                  <c:v>2.16</c:v>
                </c:pt>
                <c:pt idx="17366">
                  <c:v>2.8</c:v>
                </c:pt>
                <c:pt idx="17367">
                  <c:v>2.33</c:v>
                </c:pt>
                <c:pt idx="17368">
                  <c:v>3</c:v>
                </c:pt>
                <c:pt idx="17369">
                  <c:v>2.33</c:v>
                </c:pt>
                <c:pt idx="17370">
                  <c:v>3.23</c:v>
                </c:pt>
                <c:pt idx="17371">
                  <c:v>3.5</c:v>
                </c:pt>
                <c:pt idx="17372">
                  <c:v>3.5</c:v>
                </c:pt>
                <c:pt idx="17373">
                  <c:v>1.83</c:v>
                </c:pt>
                <c:pt idx="17374">
                  <c:v>2.0499999999999998</c:v>
                </c:pt>
                <c:pt idx="17375">
                  <c:v>2.0499999999999998</c:v>
                </c:pt>
                <c:pt idx="17376">
                  <c:v>2.0499999999999998</c:v>
                </c:pt>
                <c:pt idx="17377">
                  <c:v>2.69</c:v>
                </c:pt>
                <c:pt idx="17378">
                  <c:v>3.07</c:v>
                </c:pt>
                <c:pt idx="17379">
                  <c:v>2.5299999999999998</c:v>
                </c:pt>
                <c:pt idx="17380">
                  <c:v>2.69</c:v>
                </c:pt>
                <c:pt idx="17381">
                  <c:v>2.15</c:v>
                </c:pt>
                <c:pt idx="17382">
                  <c:v>2.69</c:v>
                </c:pt>
                <c:pt idx="17383">
                  <c:v>2.3199999999999998</c:v>
                </c:pt>
                <c:pt idx="17384">
                  <c:v>2.1</c:v>
                </c:pt>
                <c:pt idx="17385">
                  <c:v>2.75</c:v>
                </c:pt>
                <c:pt idx="17386">
                  <c:v>3.14</c:v>
                </c:pt>
                <c:pt idx="17387">
                  <c:v>2.59</c:v>
                </c:pt>
                <c:pt idx="17388">
                  <c:v>3.67</c:v>
                </c:pt>
                <c:pt idx="17389">
                  <c:v>3.21</c:v>
                </c:pt>
                <c:pt idx="17390">
                  <c:v>4.09</c:v>
                </c:pt>
                <c:pt idx="17391">
                  <c:v>3</c:v>
                </c:pt>
                <c:pt idx="17392">
                  <c:v>2.56</c:v>
                </c:pt>
                <c:pt idx="17393">
                  <c:v>3.21</c:v>
                </c:pt>
                <c:pt idx="17394">
                  <c:v>2.65</c:v>
                </c:pt>
                <c:pt idx="17395">
                  <c:v>3.54</c:v>
                </c:pt>
                <c:pt idx="17396">
                  <c:v>4.18</c:v>
                </c:pt>
                <c:pt idx="17397">
                  <c:v>2.88</c:v>
                </c:pt>
                <c:pt idx="17398">
                  <c:v>3.54</c:v>
                </c:pt>
                <c:pt idx="17399">
                  <c:v>3.07</c:v>
                </c:pt>
                <c:pt idx="17400">
                  <c:v>2.56</c:v>
                </c:pt>
                <c:pt idx="17401">
                  <c:v>4.5999999999999996</c:v>
                </c:pt>
                <c:pt idx="17402">
                  <c:v>3.54</c:v>
                </c:pt>
                <c:pt idx="17403">
                  <c:v>2.4700000000000002</c:v>
                </c:pt>
                <c:pt idx="17404">
                  <c:v>2.35</c:v>
                </c:pt>
                <c:pt idx="17405">
                  <c:v>3.62</c:v>
                </c:pt>
                <c:pt idx="17406">
                  <c:v>3.13</c:v>
                </c:pt>
                <c:pt idx="17407">
                  <c:v>4.2699999999999996</c:v>
                </c:pt>
                <c:pt idx="17408">
                  <c:v>2.94</c:v>
                </c:pt>
                <c:pt idx="17409">
                  <c:v>3.36</c:v>
                </c:pt>
                <c:pt idx="17410">
                  <c:v>2.94</c:v>
                </c:pt>
                <c:pt idx="17411">
                  <c:v>4.7</c:v>
                </c:pt>
                <c:pt idx="17412">
                  <c:v>2.67</c:v>
                </c:pt>
                <c:pt idx="17413">
                  <c:v>2.1800000000000002</c:v>
                </c:pt>
                <c:pt idx="17414">
                  <c:v>4</c:v>
                </c:pt>
                <c:pt idx="17415">
                  <c:v>3.69</c:v>
                </c:pt>
                <c:pt idx="17416">
                  <c:v>3</c:v>
                </c:pt>
                <c:pt idx="17417">
                  <c:v>2.67</c:v>
                </c:pt>
                <c:pt idx="17418">
                  <c:v>4.3600000000000003</c:v>
                </c:pt>
                <c:pt idx="17419">
                  <c:v>2.82</c:v>
                </c:pt>
                <c:pt idx="17420">
                  <c:v>3.69</c:v>
                </c:pt>
                <c:pt idx="17421">
                  <c:v>2.4</c:v>
                </c:pt>
                <c:pt idx="17422">
                  <c:v>3.77</c:v>
                </c:pt>
                <c:pt idx="17423">
                  <c:v>3.06</c:v>
                </c:pt>
                <c:pt idx="17424">
                  <c:v>3.5</c:v>
                </c:pt>
                <c:pt idx="17425">
                  <c:v>1.69</c:v>
                </c:pt>
                <c:pt idx="17426">
                  <c:v>3.27</c:v>
                </c:pt>
                <c:pt idx="17427">
                  <c:v>1.88</c:v>
                </c:pt>
                <c:pt idx="17428">
                  <c:v>4.17</c:v>
                </c:pt>
                <c:pt idx="17429">
                  <c:v>3.12</c:v>
                </c:pt>
                <c:pt idx="17430">
                  <c:v>3.85</c:v>
                </c:pt>
                <c:pt idx="17431">
                  <c:v>2.5</c:v>
                </c:pt>
                <c:pt idx="17432">
                  <c:v>2.38</c:v>
                </c:pt>
                <c:pt idx="17433">
                  <c:v>2.68</c:v>
                </c:pt>
                <c:pt idx="17434">
                  <c:v>3</c:v>
                </c:pt>
                <c:pt idx="17435">
                  <c:v>3</c:v>
                </c:pt>
                <c:pt idx="17436">
                  <c:v>3.64</c:v>
                </c:pt>
                <c:pt idx="17437">
                  <c:v>3.4</c:v>
                </c:pt>
                <c:pt idx="17438">
                  <c:v>2.3199999999999998</c:v>
                </c:pt>
                <c:pt idx="17439">
                  <c:v>3.4</c:v>
                </c:pt>
                <c:pt idx="17440">
                  <c:v>3.06</c:v>
                </c:pt>
                <c:pt idx="17441">
                  <c:v>2.6</c:v>
                </c:pt>
                <c:pt idx="17442">
                  <c:v>2.48</c:v>
                </c:pt>
                <c:pt idx="17443">
                  <c:v>4.7300000000000004</c:v>
                </c:pt>
                <c:pt idx="17444">
                  <c:v>3.31</c:v>
                </c:pt>
                <c:pt idx="17445">
                  <c:v>3.12</c:v>
                </c:pt>
                <c:pt idx="17446">
                  <c:v>4.42</c:v>
                </c:pt>
                <c:pt idx="17447">
                  <c:v>3.31</c:v>
                </c:pt>
                <c:pt idx="17448">
                  <c:v>2.84</c:v>
                </c:pt>
                <c:pt idx="17449">
                  <c:v>3.38</c:v>
                </c:pt>
                <c:pt idx="17450">
                  <c:v>3.18</c:v>
                </c:pt>
                <c:pt idx="17451">
                  <c:v>3.18</c:v>
                </c:pt>
                <c:pt idx="17452">
                  <c:v>3.86</c:v>
                </c:pt>
                <c:pt idx="17453">
                  <c:v>2.35</c:v>
                </c:pt>
                <c:pt idx="17454">
                  <c:v>3.6</c:v>
                </c:pt>
                <c:pt idx="17455">
                  <c:v>3.67</c:v>
                </c:pt>
                <c:pt idx="17456">
                  <c:v>4.2300000000000004</c:v>
                </c:pt>
                <c:pt idx="17457">
                  <c:v>4.58</c:v>
                </c:pt>
                <c:pt idx="17458">
                  <c:v>3.44</c:v>
                </c:pt>
                <c:pt idx="17459">
                  <c:v>5.6</c:v>
                </c:pt>
                <c:pt idx="17460">
                  <c:v>2.5499999999999998</c:v>
                </c:pt>
                <c:pt idx="17461">
                  <c:v>3</c:v>
                </c:pt>
                <c:pt idx="17462">
                  <c:v>5.18</c:v>
                </c:pt>
                <c:pt idx="17463">
                  <c:v>3.05</c:v>
                </c:pt>
                <c:pt idx="17464">
                  <c:v>5.27</c:v>
                </c:pt>
                <c:pt idx="17465">
                  <c:v>3.93</c:v>
                </c:pt>
                <c:pt idx="17466">
                  <c:v>5.9</c:v>
                </c:pt>
                <c:pt idx="17467">
                  <c:v>2.86</c:v>
                </c:pt>
                <c:pt idx="17468">
                  <c:v>2.14</c:v>
                </c:pt>
                <c:pt idx="17469">
                  <c:v>3.44</c:v>
                </c:pt>
                <c:pt idx="17470">
                  <c:v>2.92</c:v>
                </c:pt>
                <c:pt idx="17471">
                  <c:v>4.21</c:v>
                </c:pt>
                <c:pt idx="17472">
                  <c:v>1.88</c:v>
                </c:pt>
                <c:pt idx="17473">
                  <c:v>2.29</c:v>
                </c:pt>
                <c:pt idx="17474">
                  <c:v>1.88</c:v>
                </c:pt>
                <c:pt idx="17475">
                  <c:v>2.36</c:v>
                </c:pt>
                <c:pt idx="17476">
                  <c:v>1.75</c:v>
                </c:pt>
                <c:pt idx="17477">
                  <c:v>2.57</c:v>
                </c:pt>
                <c:pt idx="17478">
                  <c:v>2.06</c:v>
                </c:pt>
                <c:pt idx="17479">
                  <c:v>2.64</c:v>
                </c:pt>
                <c:pt idx="17480">
                  <c:v>2.1800000000000002</c:v>
                </c:pt>
                <c:pt idx="17481">
                  <c:v>1.65</c:v>
                </c:pt>
                <c:pt idx="17482">
                  <c:v>2</c:v>
                </c:pt>
                <c:pt idx="17483">
                  <c:v>2.29</c:v>
                </c:pt>
                <c:pt idx="17484">
                  <c:v>2.79</c:v>
                </c:pt>
                <c:pt idx="17485">
                  <c:v>2.79</c:v>
                </c:pt>
                <c:pt idx="17486">
                  <c:v>2.5</c:v>
                </c:pt>
                <c:pt idx="17487">
                  <c:v>3</c:v>
                </c:pt>
                <c:pt idx="17488">
                  <c:v>1.75</c:v>
                </c:pt>
                <c:pt idx="17489">
                  <c:v>3.58</c:v>
                </c:pt>
                <c:pt idx="17490">
                  <c:v>2.5299999999999998</c:v>
                </c:pt>
                <c:pt idx="17491">
                  <c:v>2.69</c:v>
                </c:pt>
                <c:pt idx="17492">
                  <c:v>2.69</c:v>
                </c:pt>
                <c:pt idx="17493">
                  <c:v>2.69</c:v>
                </c:pt>
                <c:pt idx="17494">
                  <c:v>1.87</c:v>
                </c:pt>
                <c:pt idx="17495">
                  <c:v>2.3199999999999998</c:v>
                </c:pt>
                <c:pt idx="17496">
                  <c:v>1.83</c:v>
                </c:pt>
                <c:pt idx="17497">
                  <c:v>2.81</c:v>
                </c:pt>
                <c:pt idx="17498">
                  <c:v>2.29</c:v>
                </c:pt>
                <c:pt idx="17499">
                  <c:v>2.1800000000000002</c:v>
                </c:pt>
                <c:pt idx="17500">
                  <c:v>3.75</c:v>
                </c:pt>
                <c:pt idx="17501">
                  <c:v>2.81</c:v>
                </c:pt>
                <c:pt idx="17502">
                  <c:v>2.65</c:v>
                </c:pt>
                <c:pt idx="17503">
                  <c:v>2.65</c:v>
                </c:pt>
                <c:pt idx="17504">
                  <c:v>2.25</c:v>
                </c:pt>
                <c:pt idx="17505">
                  <c:v>3.75</c:v>
                </c:pt>
                <c:pt idx="17506">
                  <c:v>2.5</c:v>
                </c:pt>
                <c:pt idx="17507">
                  <c:v>4.09</c:v>
                </c:pt>
                <c:pt idx="17508">
                  <c:v>2.37</c:v>
                </c:pt>
                <c:pt idx="17509">
                  <c:v>1.96</c:v>
                </c:pt>
                <c:pt idx="17510">
                  <c:v>2.5</c:v>
                </c:pt>
                <c:pt idx="17511">
                  <c:v>2.81</c:v>
                </c:pt>
                <c:pt idx="17512">
                  <c:v>1.8</c:v>
                </c:pt>
                <c:pt idx="17513">
                  <c:v>2.88</c:v>
                </c:pt>
                <c:pt idx="17514">
                  <c:v>3.83</c:v>
                </c:pt>
                <c:pt idx="17515">
                  <c:v>2.88</c:v>
                </c:pt>
                <c:pt idx="17516">
                  <c:v>3.07</c:v>
                </c:pt>
                <c:pt idx="17517">
                  <c:v>3.29</c:v>
                </c:pt>
                <c:pt idx="17518">
                  <c:v>2.09</c:v>
                </c:pt>
                <c:pt idx="17519">
                  <c:v>2.71</c:v>
                </c:pt>
                <c:pt idx="17520">
                  <c:v>0.85</c:v>
                </c:pt>
                <c:pt idx="17521">
                  <c:v>2.71</c:v>
                </c:pt>
                <c:pt idx="17522">
                  <c:v>2.76</c:v>
                </c:pt>
                <c:pt idx="17523">
                  <c:v>2.94</c:v>
                </c:pt>
                <c:pt idx="17524">
                  <c:v>2.94</c:v>
                </c:pt>
                <c:pt idx="17525">
                  <c:v>3.62</c:v>
                </c:pt>
                <c:pt idx="17526">
                  <c:v>1.74</c:v>
                </c:pt>
                <c:pt idx="17527">
                  <c:v>3</c:v>
                </c:pt>
                <c:pt idx="17528">
                  <c:v>2</c:v>
                </c:pt>
                <c:pt idx="17529">
                  <c:v>2.5299999999999998</c:v>
                </c:pt>
                <c:pt idx="17530">
                  <c:v>3.69</c:v>
                </c:pt>
                <c:pt idx="17531">
                  <c:v>1.85</c:v>
                </c:pt>
                <c:pt idx="17532">
                  <c:v>2.82</c:v>
                </c:pt>
                <c:pt idx="17533">
                  <c:v>3.06</c:v>
                </c:pt>
                <c:pt idx="17534">
                  <c:v>2.4500000000000002</c:v>
                </c:pt>
                <c:pt idx="17535">
                  <c:v>4.45</c:v>
                </c:pt>
                <c:pt idx="17536">
                  <c:v>1.88</c:v>
                </c:pt>
                <c:pt idx="17537">
                  <c:v>1.63</c:v>
                </c:pt>
                <c:pt idx="17538">
                  <c:v>5</c:v>
                </c:pt>
                <c:pt idx="17539">
                  <c:v>2.5</c:v>
                </c:pt>
                <c:pt idx="17540">
                  <c:v>0</c:v>
                </c:pt>
                <c:pt idx="17541">
                  <c:v>3.85</c:v>
                </c:pt>
                <c:pt idx="17542">
                  <c:v>3.57</c:v>
                </c:pt>
                <c:pt idx="17543">
                  <c:v>3.12</c:v>
                </c:pt>
                <c:pt idx="17544">
                  <c:v>4.55</c:v>
                </c:pt>
                <c:pt idx="17545">
                  <c:v>2.94</c:v>
                </c:pt>
                <c:pt idx="17546">
                  <c:v>3.19</c:v>
                </c:pt>
                <c:pt idx="17547">
                  <c:v>2.89</c:v>
                </c:pt>
                <c:pt idx="17548">
                  <c:v>2.89</c:v>
                </c:pt>
                <c:pt idx="17549">
                  <c:v>4.7300000000000004</c:v>
                </c:pt>
                <c:pt idx="17550">
                  <c:v>4</c:v>
                </c:pt>
                <c:pt idx="17551">
                  <c:v>4.33</c:v>
                </c:pt>
                <c:pt idx="17552">
                  <c:v>3.25</c:v>
                </c:pt>
                <c:pt idx="17553">
                  <c:v>3.47</c:v>
                </c:pt>
                <c:pt idx="17554">
                  <c:v>2.2599999999999998</c:v>
                </c:pt>
                <c:pt idx="17555">
                  <c:v>3.25</c:v>
                </c:pt>
                <c:pt idx="17556">
                  <c:v>4.42</c:v>
                </c:pt>
                <c:pt idx="17557">
                  <c:v>2.94</c:v>
                </c:pt>
                <c:pt idx="17558">
                  <c:v>3.18</c:v>
                </c:pt>
                <c:pt idx="17559">
                  <c:v>3.86</c:v>
                </c:pt>
                <c:pt idx="17560">
                  <c:v>2.7</c:v>
                </c:pt>
                <c:pt idx="17561">
                  <c:v>4.1500000000000004</c:v>
                </c:pt>
                <c:pt idx="17562">
                  <c:v>3.86</c:v>
                </c:pt>
                <c:pt idx="17563">
                  <c:v>3.06</c:v>
                </c:pt>
                <c:pt idx="17564">
                  <c:v>3.06</c:v>
                </c:pt>
                <c:pt idx="17565">
                  <c:v>3.93</c:v>
                </c:pt>
                <c:pt idx="17566">
                  <c:v>3.93</c:v>
                </c:pt>
                <c:pt idx="17567">
                  <c:v>3.24</c:v>
                </c:pt>
                <c:pt idx="17568">
                  <c:v>3.44</c:v>
                </c:pt>
                <c:pt idx="17569">
                  <c:v>4.2300000000000004</c:v>
                </c:pt>
                <c:pt idx="17570">
                  <c:v>3.93</c:v>
                </c:pt>
                <c:pt idx="17571">
                  <c:v>3.93</c:v>
                </c:pt>
                <c:pt idx="17572">
                  <c:v>4.67</c:v>
                </c:pt>
                <c:pt idx="17573">
                  <c:v>5.6</c:v>
                </c:pt>
                <c:pt idx="17574">
                  <c:v>3.8</c:v>
                </c:pt>
                <c:pt idx="17575">
                  <c:v>4.38</c:v>
                </c:pt>
                <c:pt idx="17576">
                  <c:v>4.75</c:v>
                </c:pt>
                <c:pt idx="17577">
                  <c:v>3.62</c:v>
                </c:pt>
                <c:pt idx="17578">
                  <c:v>5.27</c:v>
                </c:pt>
                <c:pt idx="17579">
                  <c:v>4.92</c:v>
                </c:pt>
                <c:pt idx="17580">
                  <c:v>3.53</c:v>
                </c:pt>
                <c:pt idx="17581">
                  <c:v>4</c:v>
                </c:pt>
                <c:pt idx="17582">
                  <c:v>3.33</c:v>
                </c:pt>
                <c:pt idx="17583">
                  <c:v>4.29</c:v>
                </c:pt>
                <c:pt idx="17584">
                  <c:v>4.2</c:v>
                </c:pt>
                <c:pt idx="17585">
                  <c:v>5.25</c:v>
                </c:pt>
                <c:pt idx="17586">
                  <c:v>3.76</c:v>
                </c:pt>
                <c:pt idx="17587">
                  <c:v>4.92</c:v>
                </c:pt>
                <c:pt idx="17588">
                  <c:v>5.23</c:v>
                </c:pt>
                <c:pt idx="17589">
                  <c:v>5.67</c:v>
                </c:pt>
                <c:pt idx="17590">
                  <c:v>3.24</c:v>
                </c:pt>
                <c:pt idx="17591">
                  <c:v>2.38</c:v>
                </c:pt>
                <c:pt idx="17592">
                  <c:v>1.5</c:v>
                </c:pt>
                <c:pt idx="17593">
                  <c:v>2.2000000000000002</c:v>
                </c:pt>
                <c:pt idx="17594">
                  <c:v>2.4300000000000002</c:v>
                </c:pt>
                <c:pt idx="17595">
                  <c:v>3.5</c:v>
                </c:pt>
                <c:pt idx="17596">
                  <c:v>1.38</c:v>
                </c:pt>
                <c:pt idx="17597">
                  <c:v>2.12</c:v>
                </c:pt>
                <c:pt idx="17598">
                  <c:v>1.38</c:v>
                </c:pt>
                <c:pt idx="17599">
                  <c:v>1.8</c:v>
                </c:pt>
                <c:pt idx="17600">
                  <c:v>2.31</c:v>
                </c:pt>
                <c:pt idx="17601">
                  <c:v>2.11</c:v>
                </c:pt>
                <c:pt idx="17602">
                  <c:v>3.17</c:v>
                </c:pt>
                <c:pt idx="17603">
                  <c:v>2.29</c:v>
                </c:pt>
                <c:pt idx="17604">
                  <c:v>2.6</c:v>
                </c:pt>
                <c:pt idx="17605">
                  <c:v>2.44</c:v>
                </c:pt>
                <c:pt idx="17606">
                  <c:v>2.44</c:v>
                </c:pt>
                <c:pt idx="17607">
                  <c:v>2.67</c:v>
                </c:pt>
                <c:pt idx="17608">
                  <c:v>2.5</c:v>
                </c:pt>
                <c:pt idx="17609">
                  <c:v>1.74</c:v>
                </c:pt>
                <c:pt idx="17610">
                  <c:v>2.2799999999999998</c:v>
                </c:pt>
                <c:pt idx="17611">
                  <c:v>2.16</c:v>
                </c:pt>
                <c:pt idx="17612">
                  <c:v>2.41</c:v>
                </c:pt>
                <c:pt idx="17613">
                  <c:v>3.15</c:v>
                </c:pt>
                <c:pt idx="17614">
                  <c:v>3.5</c:v>
                </c:pt>
                <c:pt idx="17615">
                  <c:v>2.8</c:v>
                </c:pt>
                <c:pt idx="17616">
                  <c:v>2.62</c:v>
                </c:pt>
                <c:pt idx="17617">
                  <c:v>2.4700000000000002</c:v>
                </c:pt>
                <c:pt idx="17618">
                  <c:v>1.95</c:v>
                </c:pt>
                <c:pt idx="17619">
                  <c:v>3.07</c:v>
                </c:pt>
                <c:pt idx="17620">
                  <c:v>2.59</c:v>
                </c:pt>
                <c:pt idx="17621">
                  <c:v>2.3199999999999998</c:v>
                </c:pt>
                <c:pt idx="17622">
                  <c:v>3.67</c:v>
                </c:pt>
                <c:pt idx="17623">
                  <c:v>3.14</c:v>
                </c:pt>
                <c:pt idx="17624">
                  <c:v>2.44</c:v>
                </c:pt>
                <c:pt idx="17625">
                  <c:v>2.44</c:v>
                </c:pt>
                <c:pt idx="17626">
                  <c:v>3.21</c:v>
                </c:pt>
                <c:pt idx="17627">
                  <c:v>3</c:v>
                </c:pt>
                <c:pt idx="17628">
                  <c:v>3.46</c:v>
                </c:pt>
                <c:pt idx="17629">
                  <c:v>3.21</c:v>
                </c:pt>
                <c:pt idx="17630">
                  <c:v>3.46</c:v>
                </c:pt>
                <c:pt idx="17631">
                  <c:v>3</c:v>
                </c:pt>
                <c:pt idx="17632">
                  <c:v>2.71</c:v>
                </c:pt>
                <c:pt idx="17633">
                  <c:v>2.09</c:v>
                </c:pt>
                <c:pt idx="17634">
                  <c:v>2.71</c:v>
                </c:pt>
                <c:pt idx="17635">
                  <c:v>2.56</c:v>
                </c:pt>
                <c:pt idx="17636">
                  <c:v>3.07</c:v>
                </c:pt>
                <c:pt idx="17637">
                  <c:v>2.88</c:v>
                </c:pt>
                <c:pt idx="17638">
                  <c:v>2.71</c:v>
                </c:pt>
                <c:pt idx="17639">
                  <c:v>2.56</c:v>
                </c:pt>
                <c:pt idx="17640">
                  <c:v>3.29</c:v>
                </c:pt>
                <c:pt idx="17641">
                  <c:v>2.61</c:v>
                </c:pt>
                <c:pt idx="17642">
                  <c:v>2.94</c:v>
                </c:pt>
                <c:pt idx="17643">
                  <c:v>3.62</c:v>
                </c:pt>
                <c:pt idx="17644">
                  <c:v>2.44</c:v>
                </c:pt>
                <c:pt idx="17645">
                  <c:v>4.7</c:v>
                </c:pt>
                <c:pt idx="17646">
                  <c:v>2.14</c:v>
                </c:pt>
                <c:pt idx="17647">
                  <c:v>2.29</c:v>
                </c:pt>
                <c:pt idx="17648">
                  <c:v>2.1800000000000002</c:v>
                </c:pt>
                <c:pt idx="17649">
                  <c:v>3.43</c:v>
                </c:pt>
                <c:pt idx="17650">
                  <c:v>2.67</c:v>
                </c:pt>
                <c:pt idx="17651">
                  <c:v>3.2</c:v>
                </c:pt>
                <c:pt idx="17652">
                  <c:v>2.72</c:v>
                </c:pt>
                <c:pt idx="17653">
                  <c:v>3.77</c:v>
                </c:pt>
                <c:pt idx="17654">
                  <c:v>3.77</c:v>
                </c:pt>
                <c:pt idx="17655">
                  <c:v>2.72</c:v>
                </c:pt>
                <c:pt idx="17656">
                  <c:v>4.17</c:v>
                </c:pt>
                <c:pt idx="17657">
                  <c:v>3.85</c:v>
                </c:pt>
                <c:pt idx="17658">
                  <c:v>2.27</c:v>
                </c:pt>
                <c:pt idx="17659">
                  <c:v>3.64</c:v>
                </c:pt>
                <c:pt idx="17660">
                  <c:v>2.68</c:v>
                </c:pt>
                <c:pt idx="17661">
                  <c:v>3</c:v>
                </c:pt>
                <c:pt idx="17662">
                  <c:v>2.3199999999999998</c:v>
                </c:pt>
                <c:pt idx="17663">
                  <c:v>3.71</c:v>
                </c:pt>
                <c:pt idx="17664">
                  <c:v>3.25</c:v>
                </c:pt>
                <c:pt idx="17665">
                  <c:v>3.71</c:v>
                </c:pt>
                <c:pt idx="17666">
                  <c:v>3.31</c:v>
                </c:pt>
                <c:pt idx="17667">
                  <c:v>3.31</c:v>
                </c:pt>
                <c:pt idx="17668">
                  <c:v>3</c:v>
                </c:pt>
                <c:pt idx="17669">
                  <c:v>2.84</c:v>
                </c:pt>
                <c:pt idx="17670">
                  <c:v>3.86</c:v>
                </c:pt>
                <c:pt idx="17671">
                  <c:v>3.06</c:v>
                </c:pt>
                <c:pt idx="17672">
                  <c:v>3.06</c:v>
                </c:pt>
                <c:pt idx="17673">
                  <c:v>3.06</c:v>
                </c:pt>
                <c:pt idx="17674">
                  <c:v>4.2300000000000004</c:v>
                </c:pt>
                <c:pt idx="17675">
                  <c:v>3.24</c:v>
                </c:pt>
                <c:pt idx="17676">
                  <c:v>3.24</c:v>
                </c:pt>
                <c:pt idx="17677">
                  <c:v>2.29</c:v>
                </c:pt>
                <c:pt idx="17678">
                  <c:v>4.67</c:v>
                </c:pt>
                <c:pt idx="17679">
                  <c:v>2.5499999999999998</c:v>
                </c:pt>
                <c:pt idx="17680">
                  <c:v>2.71</c:v>
                </c:pt>
                <c:pt idx="17681">
                  <c:v>3.05</c:v>
                </c:pt>
                <c:pt idx="17682">
                  <c:v>3.87</c:v>
                </c:pt>
                <c:pt idx="17683">
                  <c:v>3.22</c:v>
                </c:pt>
                <c:pt idx="17684">
                  <c:v>6.56</c:v>
                </c:pt>
                <c:pt idx="17685">
                  <c:v>3.47</c:v>
                </c:pt>
                <c:pt idx="17686">
                  <c:v>2.11</c:v>
                </c:pt>
                <c:pt idx="17687">
                  <c:v>3.28</c:v>
                </c:pt>
                <c:pt idx="17688">
                  <c:v>3.33</c:v>
                </c:pt>
                <c:pt idx="17689">
                  <c:v>3.39</c:v>
                </c:pt>
                <c:pt idx="17690">
                  <c:v>4.3600000000000003</c:v>
                </c:pt>
                <c:pt idx="17691">
                  <c:v>3.26</c:v>
                </c:pt>
                <c:pt idx="17692">
                  <c:v>4.5</c:v>
                </c:pt>
                <c:pt idx="17693">
                  <c:v>4.2</c:v>
                </c:pt>
                <c:pt idx="17694">
                  <c:v>4.92</c:v>
                </c:pt>
                <c:pt idx="17695">
                  <c:v>3.61</c:v>
                </c:pt>
                <c:pt idx="17696">
                  <c:v>5.23</c:v>
                </c:pt>
                <c:pt idx="17697">
                  <c:v>2.46</c:v>
                </c:pt>
                <c:pt idx="17698">
                  <c:v>1.94</c:v>
                </c:pt>
                <c:pt idx="17699">
                  <c:v>1.75</c:v>
                </c:pt>
                <c:pt idx="17700">
                  <c:v>2.57</c:v>
                </c:pt>
                <c:pt idx="17701">
                  <c:v>3.6</c:v>
                </c:pt>
                <c:pt idx="17702">
                  <c:v>2.4700000000000002</c:v>
                </c:pt>
                <c:pt idx="17703">
                  <c:v>2.1800000000000002</c:v>
                </c:pt>
                <c:pt idx="17704">
                  <c:v>2.31</c:v>
                </c:pt>
                <c:pt idx="17705">
                  <c:v>2</c:v>
                </c:pt>
                <c:pt idx="17706">
                  <c:v>1.9</c:v>
                </c:pt>
                <c:pt idx="17707">
                  <c:v>2.38</c:v>
                </c:pt>
                <c:pt idx="17708">
                  <c:v>2.92</c:v>
                </c:pt>
                <c:pt idx="17709">
                  <c:v>2.6</c:v>
                </c:pt>
                <c:pt idx="17710">
                  <c:v>1.95</c:v>
                </c:pt>
                <c:pt idx="17711">
                  <c:v>2.6</c:v>
                </c:pt>
                <c:pt idx="17712">
                  <c:v>2.17</c:v>
                </c:pt>
                <c:pt idx="17713">
                  <c:v>1.44</c:v>
                </c:pt>
                <c:pt idx="17714">
                  <c:v>2</c:v>
                </c:pt>
                <c:pt idx="17715">
                  <c:v>2</c:v>
                </c:pt>
                <c:pt idx="17716">
                  <c:v>2.93</c:v>
                </c:pt>
                <c:pt idx="17717">
                  <c:v>2.41</c:v>
                </c:pt>
                <c:pt idx="17718">
                  <c:v>2.73</c:v>
                </c:pt>
                <c:pt idx="17719">
                  <c:v>3.5</c:v>
                </c:pt>
                <c:pt idx="17720">
                  <c:v>3</c:v>
                </c:pt>
                <c:pt idx="17721">
                  <c:v>2.62</c:v>
                </c:pt>
                <c:pt idx="17722">
                  <c:v>3.5</c:v>
                </c:pt>
                <c:pt idx="17723">
                  <c:v>3</c:v>
                </c:pt>
                <c:pt idx="17724">
                  <c:v>2.1</c:v>
                </c:pt>
                <c:pt idx="17725">
                  <c:v>3.31</c:v>
                </c:pt>
                <c:pt idx="17726">
                  <c:v>2.15</c:v>
                </c:pt>
                <c:pt idx="17727">
                  <c:v>3.91</c:v>
                </c:pt>
                <c:pt idx="17728">
                  <c:v>2.3199999999999998</c:v>
                </c:pt>
                <c:pt idx="17729">
                  <c:v>3.38</c:v>
                </c:pt>
                <c:pt idx="17730">
                  <c:v>2.3199999999999998</c:v>
                </c:pt>
                <c:pt idx="17731">
                  <c:v>2.44</c:v>
                </c:pt>
                <c:pt idx="17732">
                  <c:v>3.67</c:v>
                </c:pt>
                <c:pt idx="17733">
                  <c:v>3</c:v>
                </c:pt>
                <c:pt idx="17734">
                  <c:v>2.25</c:v>
                </c:pt>
                <c:pt idx="17735">
                  <c:v>1.5</c:v>
                </c:pt>
                <c:pt idx="17736">
                  <c:v>2.25</c:v>
                </c:pt>
                <c:pt idx="17737">
                  <c:v>3.21</c:v>
                </c:pt>
                <c:pt idx="17738">
                  <c:v>2.42</c:v>
                </c:pt>
                <c:pt idx="17739">
                  <c:v>2.19</c:v>
                </c:pt>
                <c:pt idx="17740">
                  <c:v>2.56</c:v>
                </c:pt>
                <c:pt idx="17741">
                  <c:v>2.71</c:v>
                </c:pt>
                <c:pt idx="17742">
                  <c:v>2.88</c:v>
                </c:pt>
                <c:pt idx="17743">
                  <c:v>2.56</c:v>
                </c:pt>
                <c:pt idx="17744">
                  <c:v>3.29</c:v>
                </c:pt>
                <c:pt idx="17745">
                  <c:v>2.71</c:v>
                </c:pt>
                <c:pt idx="17746">
                  <c:v>1.38</c:v>
                </c:pt>
                <c:pt idx="17747">
                  <c:v>2.61</c:v>
                </c:pt>
                <c:pt idx="17748">
                  <c:v>2.35</c:v>
                </c:pt>
                <c:pt idx="17749">
                  <c:v>2.61</c:v>
                </c:pt>
                <c:pt idx="17750">
                  <c:v>2.14</c:v>
                </c:pt>
                <c:pt idx="17751">
                  <c:v>2.4700000000000002</c:v>
                </c:pt>
                <c:pt idx="17752">
                  <c:v>3.36</c:v>
                </c:pt>
                <c:pt idx="17753">
                  <c:v>2.94</c:v>
                </c:pt>
                <c:pt idx="17754">
                  <c:v>3.2</c:v>
                </c:pt>
                <c:pt idx="17755">
                  <c:v>2.67</c:v>
                </c:pt>
                <c:pt idx="17756">
                  <c:v>3.2</c:v>
                </c:pt>
                <c:pt idx="17757">
                  <c:v>3</c:v>
                </c:pt>
                <c:pt idx="17758">
                  <c:v>3</c:v>
                </c:pt>
                <c:pt idx="17759">
                  <c:v>3.69</c:v>
                </c:pt>
                <c:pt idx="17760">
                  <c:v>2.5299999999999998</c:v>
                </c:pt>
                <c:pt idx="17761">
                  <c:v>2.88</c:v>
                </c:pt>
                <c:pt idx="17762">
                  <c:v>3.77</c:v>
                </c:pt>
                <c:pt idx="17763">
                  <c:v>2.72</c:v>
                </c:pt>
                <c:pt idx="17764">
                  <c:v>2.33</c:v>
                </c:pt>
                <c:pt idx="17765">
                  <c:v>2.4500000000000002</c:v>
                </c:pt>
                <c:pt idx="17766">
                  <c:v>4.08</c:v>
                </c:pt>
                <c:pt idx="17767">
                  <c:v>2.4500000000000002</c:v>
                </c:pt>
                <c:pt idx="17768">
                  <c:v>2.23</c:v>
                </c:pt>
                <c:pt idx="17769">
                  <c:v>2.23</c:v>
                </c:pt>
                <c:pt idx="17770">
                  <c:v>1.81</c:v>
                </c:pt>
                <c:pt idx="17771">
                  <c:v>2.94</c:v>
                </c:pt>
                <c:pt idx="17772">
                  <c:v>3.85</c:v>
                </c:pt>
                <c:pt idx="17773">
                  <c:v>2.78</c:v>
                </c:pt>
                <c:pt idx="17774">
                  <c:v>3</c:v>
                </c:pt>
                <c:pt idx="17775">
                  <c:v>2.68</c:v>
                </c:pt>
                <c:pt idx="17776">
                  <c:v>3.92</c:v>
                </c:pt>
                <c:pt idx="17777">
                  <c:v>3.19</c:v>
                </c:pt>
                <c:pt idx="17778">
                  <c:v>2.83</c:v>
                </c:pt>
                <c:pt idx="17779">
                  <c:v>1.65</c:v>
                </c:pt>
                <c:pt idx="17780">
                  <c:v>5.67</c:v>
                </c:pt>
                <c:pt idx="17781">
                  <c:v>3.4</c:v>
                </c:pt>
                <c:pt idx="17782">
                  <c:v>3.92</c:v>
                </c:pt>
                <c:pt idx="17783">
                  <c:v>2.12</c:v>
                </c:pt>
                <c:pt idx="17784">
                  <c:v>3.92</c:v>
                </c:pt>
                <c:pt idx="17785">
                  <c:v>3</c:v>
                </c:pt>
                <c:pt idx="17786">
                  <c:v>2.74</c:v>
                </c:pt>
                <c:pt idx="17787">
                  <c:v>2.89</c:v>
                </c:pt>
                <c:pt idx="17788">
                  <c:v>4</c:v>
                </c:pt>
                <c:pt idx="17789">
                  <c:v>2.89</c:v>
                </c:pt>
                <c:pt idx="17790">
                  <c:v>3.47</c:v>
                </c:pt>
                <c:pt idx="17791">
                  <c:v>3.47</c:v>
                </c:pt>
                <c:pt idx="17792">
                  <c:v>3.12</c:v>
                </c:pt>
                <c:pt idx="17793">
                  <c:v>2.94</c:v>
                </c:pt>
                <c:pt idx="17794">
                  <c:v>3.12</c:v>
                </c:pt>
                <c:pt idx="17795">
                  <c:v>3.31</c:v>
                </c:pt>
                <c:pt idx="17796">
                  <c:v>3.53</c:v>
                </c:pt>
                <c:pt idx="17797">
                  <c:v>3.53</c:v>
                </c:pt>
                <c:pt idx="17798">
                  <c:v>3.79</c:v>
                </c:pt>
                <c:pt idx="17799">
                  <c:v>3.79</c:v>
                </c:pt>
                <c:pt idx="17800">
                  <c:v>2.94</c:v>
                </c:pt>
                <c:pt idx="17801">
                  <c:v>2.25</c:v>
                </c:pt>
                <c:pt idx="17802">
                  <c:v>3.18</c:v>
                </c:pt>
                <c:pt idx="17803">
                  <c:v>2.84</c:v>
                </c:pt>
                <c:pt idx="17804">
                  <c:v>3.06</c:v>
                </c:pt>
                <c:pt idx="17805">
                  <c:v>4.2300000000000004</c:v>
                </c:pt>
                <c:pt idx="17806">
                  <c:v>2.75</c:v>
                </c:pt>
                <c:pt idx="17807">
                  <c:v>2</c:v>
                </c:pt>
                <c:pt idx="17808">
                  <c:v>5.09</c:v>
                </c:pt>
                <c:pt idx="17809">
                  <c:v>3.29</c:v>
                </c:pt>
                <c:pt idx="17810">
                  <c:v>2.5499999999999998</c:v>
                </c:pt>
                <c:pt idx="17811">
                  <c:v>3.56</c:v>
                </c:pt>
                <c:pt idx="17812">
                  <c:v>4.38</c:v>
                </c:pt>
                <c:pt idx="17813">
                  <c:v>4.38</c:v>
                </c:pt>
                <c:pt idx="17814">
                  <c:v>2.76</c:v>
                </c:pt>
                <c:pt idx="17815">
                  <c:v>4.46</c:v>
                </c:pt>
                <c:pt idx="17816">
                  <c:v>2.9</c:v>
                </c:pt>
                <c:pt idx="17817">
                  <c:v>3.05</c:v>
                </c:pt>
                <c:pt idx="17818">
                  <c:v>3.93</c:v>
                </c:pt>
                <c:pt idx="17819">
                  <c:v>4.54</c:v>
                </c:pt>
                <c:pt idx="17820">
                  <c:v>2.5</c:v>
                </c:pt>
                <c:pt idx="17821">
                  <c:v>5</c:v>
                </c:pt>
                <c:pt idx="17822">
                  <c:v>5.45</c:v>
                </c:pt>
                <c:pt idx="17823">
                  <c:v>1.76</c:v>
                </c:pt>
                <c:pt idx="17824">
                  <c:v>3.59</c:v>
                </c:pt>
                <c:pt idx="17825">
                  <c:v>5.08</c:v>
                </c:pt>
                <c:pt idx="17826">
                  <c:v>4.07</c:v>
                </c:pt>
                <c:pt idx="17827">
                  <c:v>2.9</c:v>
                </c:pt>
                <c:pt idx="17828">
                  <c:v>2.58</c:v>
                </c:pt>
                <c:pt idx="17829">
                  <c:v>4.2699999999999996</c:v>
                </c:pt>
                <c:pt idx="17830">
                  <c:v>3.05</c:v>
                </c:pt>
                <c:pt idx="17831">
                  <c:v>2.3199999999999998</c:v>
                </c:pt>
                <c:pt idx="17832">
                  <c:v>3.42</c:v>
                </c:pt>
                <c:pt idx="17833">
                  <c:v>5.58</c:v>
                </c:pt>
                <c:pt idx="17834">
                  <c:v>5.14</c:v>
                </c:pt>
                <c:pt idx="17835">
                  <c:v>3.84</c:v>
                </c:pt>
                <c:pt idx="17836">
                  <c:v>4.62</c:v>
                </c:pt>
                <c:pt idx="17837">
                  <c:v>5.07</c:v>
                </c:pt>
                <c:pt idx="17838">
                  <c:v>2.06</c:v>
                </c:pt>
                <c:pt idx="17839">
                  <c:v>1.42</c:v>
                </c:pt>
                <c:pt idx="17840">
                  <c:v>2.19</c:v>
                </c:pt>
                <c:pt idx="17841">
                  <c:v>2.4</c:v>
                </c:pt>
                <c:pt idx="17842">
                  <c:v>1.76</c:v>
                </c:pt>
                <c:pt idx="17843">
                  <c:v>1.9</c:v>
                </c:pt>
                <c:pt idx="17844">
                  <c:v>3.17</c:v>
                </c:pt>
                <c:pt idx="17845">
                  <c:v>3.45</c:v>
                </c:pt>
                <c:pt idx="17846">
                  <c:v>2.17</c:v>
                </c:pt>
                <c:pt idx="17847">
                  <c:v>2.93</c:v>
                </c:pt>
                <c:pt idx="17848">
                  <c:v>2.56</c:v>
                </c:pt>
                <c:pt idx="17849">
                  <c:v>2.2799999999999998</c:v>
                </c:pt>
                <c:pt idx="17850">
                  <c:v>2.41</c:v>
                </c:pt>
                <c:pt idx="17851">
                  <c:v>2.56</c:v>
                </c:pt>
                <c:pt idx="17852">
                  <c:v>1.5</c:v>
                </c:pt>
                <c:pt idx="17853">
                  <c:v>3.5</c:v>
                </c:pt>
                <c:pt idx="17854">
                  <c:v>1.75</c:v>
                </c:pt>
                <c:pt idx="17855">
                  <c:v>2.4700000000000002</c:v>
                </c:pt>
                <c:pt idx="17856">
                  <c:v>2.69</c:v>
                </c:pt>
                <c:pt idx="17857">
                  <c:v>3.58</c:v>
                </c:pt>
                <c:pt idx="17858">
                  <c:v>2.39</c:v>
                </c:pt>
                <c:pt idx="17859">
                  <c:v>1.59</c:v>
                </c:pt>
                <c:pt idx="17860">
                  <c:v>3.07</c:v>
                </c:pt>
                <c:pt idx="17861">
                  <c:v>2.3199999999999998</c:v>
                </c:pt>
                <c:pt idx="17862">
                  <c:v>3.14</c:v>
                </c:pt>
                <c:pt idx="17863">
                  <c:v>2.44</c:v>
                </c:pt>
                <c:pt idx="17864">
                  <c:v>2.59</c:v>
                </c:pt>
                <c:pt idx="17865">
                  <c:v>2.37</c:v>
                </c:pt>
                <c:pt idx="17866">
                  <c:v>1.73</c:v>
                </c:pt>
                <c:pt idx="17867">
                  <c:v>1.67</c:v>
                </c:pt>
                <c:pt idx="17868">
                  <c:v>1.5</c:v>
                </c:pt>
                <c:pt idx="17869">
                  <c:v>2.25</c:v>
                </c:pt>
                <c:pt idx="17870">
                  <c:v>3</c:v>
                </c:pt>
                <c:pt idx="17871">
                  <c:v>2.42</c:v>
                </c:pt>
                <c:pt idx="17872">
                  <c:v>2.2999999999999998</c:v>
                </c:pt>
                <c:pt idx="17873">
                  <c:v>2.42</c:v>
                </c:pt>
                <c:pt idx="17874">
                  <c:v>3.29</c:v>
                </c:pt>
                <c:pt idx="17875">
                  <c:v>3.29</c:v>
                </c:pt>
                <c:pt idx="17876">
                  <c:v>2.42</c:v>
                </c:pt>
                <c:pt idx="17877">
                  <c:v>2.76</c:v>
                </c:pt>
                <c:pt idx="17878">
                  <c:v>2.94</c:v>
                </c:pt>
                <c:pt idx="17879">
                  <c:v>2.61</c:v>
                </c:pt>
                <c:pt idx="17880">
                  <c:v>2.35</c:v>
                </c:pt>
                <c:pt idx="17881">
                  <c:v>2.76</c:v>
                </c:pt>
                <c:pt idx="17882">
                  <c:v>2.94</c:v>
                </c:pt>
                <c:pt idx="17883">
                  <c:v>2.94</c:v>
                </c:pt>
                <c:pt idx="17884">
                  <c:v>2.76</c:v>
                </c:pt>
                <c:pt idx="17885">
                  <c:v>2.5299999999999998</c:v>
                </c:pt>
                <c:pt idx="17886">
                  <c:v>2.09</c:v>
                </c:pt>
                <c:pt idx="17887">
                  <c:v>2.67</c:v>
                </c:pt>
                <c:pt idx="17888">
                  <c:v>3.69</c:v>
                </c:pt>
                <c:pt idx="17889">
                  <c:v>2.82</c:v>
                </c:pt>
                <c:pt idx="17890">
                  <c:v>2.1800000000000002</c:v>
                </c:pt>
                <c:pt idx="17891">
                  <c:v>2.4</c:v>
                </c:pt>
                <c:pt idx="17892">
                  <c:v>3.69</c:v>
                </c:pt>
                <c:pt idx="17893">
                  <c:v>3.06</c:v>
                </c:pt>
                <c:pt idx="17894">
                  <c:v>3.5</c:v>
                </c:pt>
                <c:pt idx="17895">
                  <c:v>2.72</c:v>
                </c:pt>
                <c:pt idx="17896">
                  <c:v>2.4500000000000002</c:v>
                </c:pt>
                <c:pt idx="17897">
                  <c:v>3.77</c:v>
                </c:pt>
                <c:pt idx="17898">
                  <c:v>4.08</c:v>
                </c:pt>
                <c:pt idx="17899">
                  <c:v>3.5</c:v>
                </c:pt>
                <c:pt idx="17900">
                  <c:v>3.5</c:v>
                </c:pt>
                <c:pt idx="17901">
                  <c:v>3.57</c:v>
                </c:pt>
                <c:pt idx="17902">
                  <c:v>2.5</c:v>
                </c:pt>
                <c:pt idx="17903">
                  <c:v>3.57</c:v>
                </c:pt>
                <c:pt idx="17904">
                  <c:v>4.17</c:v>
                </c:pt>
                <c:pt idx="17905">
                  <c:v>2.94</c:v>
                </c:pt>
                <c:pt idx="17906">
                  <c:v>2.83</c:v>
                </c:pt>
                <c:pt idx="17907">
                  <c:v>2.68</c:v>
                </c:pt>
                <c:pt idx="17908">
                  <c:v>2.5499999999999998</c:v>
                </c:pt>
                <c:pt idx="17909">
                  <c:v>2.4300000000000002</c:v>
                </c:pt>
                <c:pt idx="17910">
                  <c:v>3.4</c:v>
                </c:pt>
                <c:pt idx="17911">
                  <c:v>3.92</c:v>
                </c:pt>
                <c:pt idx="17912">
                  <c:v>2.74</c:v>
                </c:pt>
                <c:pt idx="17913">
                  <c:v>3.06</c:v>
                </c:pt>
                <c:pt idx="17914">
                  <c:v>3.25</c:v>
                </c:pt>
                <c:pt idx="17915">
                  <c:v>2.89</c:v>
                </c:pt>
                <c:pt idx="17916">
                  <c:v>2.6</c:v>
                </c:pt>
                <c:pt idx="17917">
                  <c:v>3.12</c:v>
                </c:pt>
                <c:pt idx="17918">
                  <c:v>3.79</c:v>
                </c:pt>
                <c:pt idx="17919">
                  <c:v>2.41</c:v>
                </c:pt>
                <c:pt idx="17920">
                  <c:v>2.84</c:v>
                </c:pt>
                <c:pt idx="17921">
                  <c:v>4.1500000000000004</c:v>
                </c:pt>
                <c:pt idx="17922">
                  <c:v>2.7</c:v>
                </c:pt>
                <c:pt idx="17923">
                  <c:v>3.67</c:v>
                </c:pt>
                <c:pt idx="17924">
                  <c:v>2.29</c:v>
                </c:pt>
                <c:pt idx="17925">
                  <c:v>3.67</c:v>
                </c:pt>
                <c:pt idx="17926">
                  <c:v>2.75</c:v>
                </c:pt>
                <c:pt idx="17927">
                  <c:v>3.06</c:v>
                </c:pt>
                <c:pt idx="17928">
                  <c:v>2.89</c:v>
                </c:pt>
                <c:pt idx="17929">
                  <c:v>3.93</c:v>
                </c:pt>
                <c:pt idx="17930">
                  <c:v>5</c:v>
                </c:pt>
                <c:pt idx="17931">
                  <c:v>3.06</c:v>
                </c:pt>
                <c:pt idx="17932">
                  <c:v>3.93</c:v>
                </c:pt>
                <c:pt idx="17933">
                  <c:v>3.67</c:v>
                </c:pt>
                <c:pt idx="17934">
                  <c:v>4.2300000000000004</c:v>
                </c:pt>
                <c:pt idx="17935">
                  <c:v>3.67</c:v>
                </c:pt>
                <c:pt idx="17936">
                  <c:v>3.73</c:v>
                </c:pt>
                <c:pt idx="17937">
                  <c:v>3.29</c:v>
                </c:pt>
                <c:pt idx="17938">
                  <c:v>3.11</c:v>
                </c:pt>
                <c:pt idx="17939">
                  <c:v>4</c:v>
                </c:pt>
                <c:pt idx="17940">
                  <c:v>3.17</c:v>
                </c:pt>
                <c:pt idx="17941">
                  <c:v>3</c:v>
                </c:pt>
                <c:pt idx="17942">
                  <c:v>2.71</c:v>
                </c:pt>
                <c:pt idx="17943">
                  <c:v>2.64</c:v>
                </c:pt>
                <c:pt idx="17944">
                  <c:v>3.41</c:v>
                </c:pt>
                <c:pt idx="17945">
                  <c:v>4.46</c:v>
                </c:pt>
                <c:pt idx="17946">
                  <c:v>3.05</c:v>
                </c:pt>
                <c:pt idx="17947">
                  <c:v>2.76</c:v>
                </c:pt>
                <c:pt idx="17948">
                  <c:v>5.27</c:v>
                </c:pt>
                <c:pt idx="17949">
                  <c:v>3.11</c:v>
                </c:pt>
                <c:pt idx="17950">
                  <c:v>4.92</c:v>
                </c:pt>
                <c:pt idx="17951">
                  <c:v>3.93</c:v>
                </c:pt>
                <c:pt idx="17952">
                  <c:v>3.69</c:v>
                </c:pt>
                <c:pt idx="17953">
                  <c:v>3.16</c:v>
                </c:pt>
                <c:pt idx="17954">
                  <c:v>5.45</c:v>
                </c:pt>
                <c:pt idx="17955">
                  <c:v>4.29</c:v>
                </c:pt>
                <c:pt idx="17956">
                  <c:v>4.07</c:v>
                </c:pt>
                <c:pt idx="17957">
                  <c:v>3.21</c:v>
                </c:pt>
                <c:pt idx="17958">
                  <c:v>4.7699999999999996</c:v>
                </c:pt>
                <c:pt idx="17959">
                  <c:v>6.2</c:v>
                </c:pt>
                <c:pt idx="17960">
                  <c:v>3.32</c:v>
                </c:pt>
                <c:pt idx="17961">
                  <c:v>2.78</c:v>
                </c:pt>
                <c:pt idx="17962">
                  <c:v>4.0599999999999996</c:v>
                </c:pt>
                <c:pt idx="17963">
                  <c:v>3.61</c:v>
                </c:pt>
                <c:pt idx="17964">
                  <c:v>4.6399999999999997</c:v>
                </c:pt>
                <c:pt idx="17965">
                  <c:v>3.25</c:v>
                </c:pt>
                <c:pt idx="17966">
                  <c:v>2.83</c:v>
                </c:pt>
                <c:pt idx="17967">
                  <c:v>5.83</c:v>
                </c:pt>
                <c:pt idx="17968">
                  <c:v>4.8</c:v>
                </c:pt>
                <c:pt idx="17969">
                  <c:v>4.0599999999999996</c:v>
                </c:pt>
                <c:pt idx="17970">
                  <c:v>1.75</c:v>
                </c:pt>
                <c:pt idx="17971">
                  <c:v>2.46</c:v>
                </c:pt>
                <c:pt idx="17972">
                  <c:v>2.69</c:v>
                </c:pt>
                <c:pt idx="17973">
                  <c:v>2.2799999999999998</c:v>
                </c:pt>
                <c:pt idx="17974">
                  <c:v>3.15</c:v>
                </c:pt>
                <c:pt idx="17975">
                  <c:v>1.52</c:v>
                </c:pt>
                <c:pt idx="17976">
                  <c:v>2.62</c:v>
                </c:pt>
                <c:pt idx="17977">
                  <c:v>3.82</c:v>
                </c:pt>
                <c:pt idx="17978">
                  <c:v>2.8</c:v>
                </c:pt>
                <c:pt idx="17979">
                  <c:v>2.4700000000000002</c:v>
                </c:pt>
                <c:pt idx="17980">
                  <c:v>2.15</c:v>
                </c:pt>
                <c:pt idx="17981">
                  <c:v>1.87</c:v>
                </c:pt>
                <c:pt idx="17982">
                  <c:v>0</c:v>
                </c:pt>
                <c:pt idx="17983">
                  <c:v>2.39</c:v>
                </c:pt>
                <c:pt idx="17984">
                  <c:v>2.93</c:v>
                </c:pt>
                <c:pt idx="17985">
                  <c:v>2.59</c:v>
                </c:pt>
                <c:pt idx="17986">
                  <c:v>2.2000000000000002</c:v>
                </c:pt>
                <c:pt idx="17987">
                  <c:v>2.75</c:v>
                </c:pt>
                <c:pt idx="17988">
                  <c:v>2.2000000000000002</c:v>
                </c:pt>
                <c:pt idx="17989">
                  <c:v>2.3199999999999998</c:v>
                </c:pt>
                <c:pt idx="17990">
                  <c:v>2.65</c:v>
                </c:pt>
                <c:pt idx="17991">
                  <c:v>2.81</c:v>
                </c:pt>
                <c:pt idx="17992">
                  <c:v>2.5</c:v>
                </c:pt>
                <c:pt idx="17993">
                  <c:v>2.81</c:v>
                </c:pt>
                <c:pt idx="17994">
                  <c:v>1.67</c:v>
                </c:pt>
                <c:pt idx="17995">
                  <c:v>2.71</c:v>
                </c:pt>
                <c:pt idx="17996">
                  <c:v>2.71</c:v>
                </c:pt>
                <c:pt idx="17997">
                  <c:v>2</c:v>
                </c:pt>
                <c:pt idx="17998">
                  <c:v>2.42</c:v>
                </c:pt>
                <c:pt idx="17999">
                  <c:v>2.35</c:v>
                </c:pt>
                <c:pt idx="18000">
                  <c:v>2.76</c:v>
                </c:pt>
                <c:pt idx="18001">
                  <c:v>3.13</c:v>
                </c:pt>
                <c:pt idx="18002">
                  <c:v>2.76</c:v>
                </c:pt>
                <c:pt idx="18003">
                  <c:v>3.62</c:v>
                </c:pt>
                <c:pt idx="18004">
                  <c:v>2.1800000000000002</c:v>
                </c:pt>
                <c:pt idx="18005">
                  <c:v>2.67</c:v>
                </c:pt>
                <c:pt idx="18006">
                  <c:v>1.66</c:v>
                </c:pt>
                <c:pt idx="18007">
                  <c:v>2.4</c:v>
                </c:pt>
                <c:pt idx="18008">
                  <c:v>3</c:v>
                </c:pt>
                <c:pt idx="18009">
                  <c:v>2.29</c:v>
                </c:pt>
                <c:pt idx="18010">
                  <c:v>2.09</c:v>
                </c:pt>
                <c:pt idx="18011">
                  <c:v>1.85</c:v>
                </c:pt>
                <c:pt idx="18012">
                  <c:v>1.85</c:v>
                </c:pt>
                <c:pt idx="18013">
                  <c:v>3.69</c:v>
                </c:pt>
                <c:pt idx="18014">
                  <c:v>2.09</c:v>
                </c:pt>
                <c:pt idx="18015">
                  <c:v>3</c:v>
                </c:pt>
                <c:pt idx="18016">
                  <c:v>2.09</c:v>
                </c:pt>
                <c:pt idx="18017">
                  <c:v>1.92</c:v>
                </c:pt>
                <c:pt idx="18018">
                  <c:v>2.23</c:v>
                </c:pt>
                <c:pt idx="18019">
                  <c:v>2.72</c:v>
                </c:pt>
                <c:pt idx="18020">
                  <c:v>2.33</c:v>
                </c:pt>
                <c:pt idx="18021">
                  <c:v>2.72</c:v>
                </c:pt>
                <c:pt idx="18022">
                  <c:v>3.5</c:v>
                </c:pt>
                <c:pt idx="18023">
                  <c:v>3.27</c:v>
                </c:pt>
                <c:pt idx="18024">
                  <c:v>2.4500000000000002</c:v>
                </c:pt>
                <c:pt idx="18025">
                  <c:v>3.06</c:v>
                </c:pt>
                <c:pt idx="18026">
                  <c:v>1.96</c:v>
                </c:pt>
                <c:pt idx="18027">
                  <c:v>4.08</c:v>
                </c:pt>
                <c:pt idx="18028">
                  <c:v>2.94</c:v>
                </c:pt>
                <c:pt idx="18029">
                  <c:v>2.08</c:v>
                </c:pt>
                <c:pt idx="18030">
                  <c:v>3.12</c:v>
                </c:pt>
                <c:pt idx="18031">
                  <c:v>2.5</c:v>
                </c:pt>
                <c:pt idx="18032">
                  <c:v>2.5</c:v>
                </c:pt>
                <c:pt idx="18033">
                  <c:v>2.78</c:v>
                </c:pt>
                <c:pt idx="18034">
                  <c:v>2.78</c:v>
                </c:pt>
                <c:pt idx="18035">
                  <c:v>3.33</c:v>
                </c:pt>
                <c:pt idx="18036">
                  <c:v>1.79</c:v>
                </c:pt>
                <c:pt idx="18037">
                  <c:v>2.83</c:v>
                </c:pt>
                <c:pt idx="18038">
                  <c:v>3.92</c:v>
                </c:pt>
                <c:pt idx="18039">
                  <c:v>3.19</c:v>
                </c:pt>
                <c:pt idx="18040">
                  <c:v>2.68</c:v>
                </c:pt>
                <c:pt idx="18041">
                  <c:v>3.64</c:v>
                </c:pt>
                <c:pt idx="18042">
                  <c:v>5.0999999999999996</c:v>
                </c:pt>
                <c:pt idx="18043">
                  <c:v>2.68</c:v>
                </c:pt>
                <c:pt idx="18044">
                  <c:v>2.74</c:v>
                </c:pt>
                <c:pt idx="18045">
                  <c:v>2.74</c:v>
                </c:pt>
                <c:pt idx="18046">
                  <c:v>2.52</c:v>
                </c:pt>
                <c:pt idx="18047">
                  <c:v>1.96</c:v>
                </c:pt>
                <c:pt idx="18048">
                  <c:v>3.53</c:v>
                </c:pt>
                <c:pt idx="18049">
                  <c:v>3.79</c:v>
                </c:pt>
                <c:pt idx="18050">
                  <c:v>3.79</c:v>
                </c:pt>
                <c:pt idx="18051">
                  <c:v>2.41</c:v>
                </c:pt>
                <c:pt idx="18052">
                  <c:v>1.96</c:v>
                </c:pt>
                <c:pt idx="18053">
                  <c:v>3</c:v>
                </c:pt>
                <c:pt idx="18054">
                  <c:v>3.38</c:v>
                </c:pt>
                <c:pt idx="18055">
                  <c:v>3.18</c:v>
                </c:pt>
                <c:pt idx="18056">
                  <c:v>3.6</c:v>
                </c:pt>
                <c:pt idx="18057">
                  <c:v>3.86</c:v>
                </c:pt>
                <c:pt idx="18058">
                  <c:v>3.18</c:v>
                </c:pt>
                <c:pt idx="18059">
                  <c:v>2.75</c:v>
                </c:pt>
                <c:pt idx="18060">
                  <c:v>2.75</c:v>
                </c:pt>
                <c:pt idx="18061">
                  <c:v>1.72</c:v>
                </c:pt>
                <c:pt idx="18062">
                  <c:v>3.67</c:v>
                </c:pt>
                <c:pt idx="18063">
                  <c:v>3.67</c:v>
                </c:pt>
                <c:pt idx="18064">
                  <c:v>2.12</c:v>
                </c:pt>
                <c:pt idx="18065">
                  <c:v>1.72</c:v>
                </c:pt>
                <c:pt idx="18066">
                  <c:v>3.06</c:v>
                </c:pt>
                <c:pt idx="18067">
                  <c:v>4.58</c:v>
                </c:pt>
                <c:pt idx="18068">
                  <c:v>2.89</c:v>
                </c:pt>
                <c:pt idx="18069">
                  <c:v>2.75</c:v>
                </c:pt>
                <c:pt idx="18070">
                  <c:v>3.11</c:v>
                </c:pt>
                <c:pt idx="18071">
                  <c:v>2.95</c:v>
                </c:pt>
                <c:pt idx="18072">
                  <c:v>2.67</c:v>
                </c:pt>
                <c:pt idx="18073">
                  <c:v>4.3099999999999996</c:v>
                </c:pt>
                <c:pt idx="18074">
                  <c:v>2.95</c:v>
                </c:pt>
                <c:pt idx="18075">
                  <c:v>3.73</c:v>
                </c:pt>
                <c:pt idx="18076">
                  <c:v>2.5499999999999998</c:v>
                </c:pt>
                <c:pt idx="18077">
                  <c:v>3.35</c:v>
                </c:pt>
                <c:pt idx="18078">
                  <c:v>3.56</c:v>
                </c:pt>
                <c:pt idx="18079">
                  <c:v>3</c:v>
                </c:pt>
                <c:pt idx="18080">
                  <c:v>4.07</c:v>
                </c:pt>
                <c:pt idx="18081">
                  <c:v>3.35</c:v>
                </c:pt>
                <c:pt idx="18082">
                  <c:v>2.52</c:v>
                </c:pt>
                <c:pt idx="18083">
                  <c:v>3.05</c:v>
                </c:pt>
                <c:pt idx="18084">
                  <c:v>3.87</c:v>
                </c:pt>
                <c:pt idx="18085">
                  <c:v>4.54</c:v>
                </c:pt>
                <c:pt idx="18086">
                  <c:v>3.53</c:v>
                </c:pt>
                <c:pt idx="18087">
                  <c:v>2.73</c:v>
                </c:pt>
                <c:pt idx="18088">
                  <c:v>3.81</c:v>
                </c:pt>
                <c:pt idx="18089">
                  <c:v>4.07</c:v>
                </c:pt>
                <c:pt idx="18090">
                  <c:v>5.17</c:v>
                </c:pt>
                <c:pt idx="18091">
                  <c:v>3.65</c:v>
                </c:pt>
                <c:pt idx="18092">
                  <c:v>3.32</c:v>
                </c:pt>
                <c:pt idx="18093">
                  <c:v>3.5</c:v>
                </c:pt>
                <c:pt idx="18094">
                  <c:v>3.94</c:v>
                </c:pt>
                <c:pt idx="18095">
                  <c:v>4</c:v>
                </c:pt>
                <c:pt idx="18096">
                  <c:v>3.56</c:v>
                </c:pt>
                <c:pt idx="18097">
                  <c:v>1.56</c:v>
                </c:pt>
                <c:pt idx="18098">
                  <c:v>2.91</c:v>
                </c:pt>
                <c:pt idx="18099">
                  <c:v>3.3</c:v>
                </c:pt>
                <c:pt idx="18100">
                  <c:v>3</c:v>
                </c:pt>
                <c:pt idx="18101">
                  <c:v>3.19</c:v>
                </c:pt>
                <c:pt idx="18102">
                  <c:v>2.68</c:v>
                </c:pt>
                <c:pt idx="18103">
                  <c:v>3.72</c:v>
                </c:pt>
                <c:pt idx="18104">
                  <c:v>5</c:v>
                </c:pt>
                <c:pt idx="18105">
                  <c:v>5.07</c:v>
                </c:pt>
                <c:pt idx="18106">
                  <c:v>3.6</c:v>
                </c:pt>
                <c:pt idx="18107">
                  <c:v>2</c:v>
                </c:pt>
                <c:pt idx="18108">
                  <c:v>1.48</c:v>
                </c:pt>
                <c:pt idx="18109">
                  <c:v>1.68</c:v>
                </c:pt>
                <c:pt idx="18110">
                  <c:v>2</c:v>
                </c:pt>
                <c:pt idx="18111">
                  <c:v>2.27</c:v>
                </c:pt>
                <c:pt idx="18112">
                  <c:v>2.64</c:v>
                </c:pt>
                <c:pt idx="18113">
                  <c:v>2.71</c:v>
                </c:pt>
                <c:pt idx="18114">
                  <c:v>1.81</c:v>
                </c:pt>
                <c:pt idx="18115">
                  <c:v>1.34</c:v>
                </c:pt>
                <c:pt idx="18116">
                  <c:v>1.77</c:v>
                </c:pt>
                <c:pt idx="18117">
                  <c:v>2.35</c:v>
                </c:pt>
                <c:pt idx="18118">
                  <c:v>1.86</c:v>
                </c:pt>
                <c:pt idx="18119">
                  <c:v>1.95</c:v>
                </c:pt>
                <c:pt idx="18120">
                  <c:v>2.16</c:v>
                </c:pt>
                <c:pt idx="18121">
                  <c:v>3.15</c:v>
                </c:pt>
                <c:pt idx="18122">
                  <c:v>2.2799999999999998</c:v>
                </c:pt>
                <c:pt idx="18123">
                  <c:v>2.21</c:v>
                </c:pt>
                <c:pt idx="18124">
                  <c:v>2.4700000000000002</c:v>
                </c:pt>
                <c:pt idx="18125">
                  <c:v>2.4700000000000002</c:v>
                </c:pt>
                <c:pt idx="18126">
                  <c:v>2.15</c:v>
                </c:pt>
                <c:pt idx="18127">
                  <c:v>2.75</c:v>
                </c:pt>
                <c:pt idx="18128">
                  <c:v>2.44</c:v>
                </c:pt>
                <c:pt idx="18129">
                  <c:v>3.46</c:v>
                </c:pt>
                <c:pt idx="18130">
                  <c:v>3</c:v>
                </c:pt>
                <c:pt idx="18131">
                  <c:v>3.75</c:v>
                </c:pt>
                <c:pt idx="18132">
                  <c:v>2.25</c:v>
                </c:pt>
                <c:pt idx="18133">
                  <c:v>1.22</c:v>
                </c:pt>
                <c:pt idx="18134">
                  <c:v>1.84</c:v>
                </c:pt>
                <c:pt idx="18135">
                  <c:v>2.2999999999999998</c:v>
                </c:pt>
                <c:pt idx="18136">
                  <c:v>2.56</c:v>
                </c:pt>
                <c:pt idx="18137">
                  <c:v>3.07</c:v>
                </c:pt>
                <c:pt idx="18138">
                  <c:v>2.4700000000000002</c:v>
                </c:pt>
                <c:pt idx="18139">
                  <c:v>3.13</c:v>
                </c:pt>
                <c:pt idx="18140">
                  <c:v>2.94</c:v>
                </c:pt>
                <c:pt idx="18141">
                  <c:v>2.2400000000000002</c:v>
                </c:pt>
                <c:pt idx="18142">
                  <c:v>2.94</c:v>
                </c:pt>
                <c:pt idx="18143">
                  <c:v>3</c:v>
                </c:pt>
                <c:pt idx="18144">
                  <c:v>4</c:v>
                </c:pt>
                <c:pt idx="18145">
                  <c:v>2.82</c:v>
                </c:pt>
                <c:pt idx="18146">
                  <c:v>2.67</c:v>
                </c:pt>
                <c:pt idx="18147">
                  <c:v>2.23</c:v>
                </c:pt>
                <c:pt idx="18148">
                  <c:v>3.5</c:v>
                </c:pt>
                <c:pt idx="18149">
                  <c:v>2.33</c:v>
                </c:pt>
                <c:pt idx="18150">
                  <c:v>2.78</c:v>
                </c:pt>
                <c:pt idx="18151">
                  <c:v>3.33</c:v>
                </c:pt>
                <c:pt idx="18152">
                  <c:v>2.78</c:v>
                </c:pt>
                <c:pt idx="18153">
                  <c:v>2.94</c:v>
                </c:pt>
                <c:pt idx="18154">
                  <c:v>2.78</c:v>
                </c:pt>
                <c:pt idx="18155">
                  <c:v>2.5</c:v>
                </c:pt>
                <c:pt idx="18156">
                  <c:v>2</c:v>
                </c:pt>
                <c:pt idx="18157">
                  <c:v>2.3199999999999998</c:v>
                </c:pt>
                <c:pt idx="18158">
                  <c:v>3.19</c:v>
                </c:pt>
                <c:pt idx="18159">
                  <c:v>2.12</c:v>
                </c:pt>
                <c:pt idx="18160">
                  <c:v>2.2200000000000002</c:v>
                </c:pt>
                <c:pt idx="18161">
                  <c:v>2.04</c:v>
                </c:pt>
                <c:pt idx="18162">
                  <c:v>2.83</c:v>
                </c:pt>
                <c:pt idx="18163">
                  <c:v>2.83</c:v>
                </c:pt>
                <c:pt idx="18164">
                  <c:v>2.89</c:v>
                </c:pt>
                <c:pt idx="18165">
                  <c:v>2.6</c:v>
                </c:pt>
                <c:pt idx="18166">
                  <c:v>2.08</c:v>
                </c:pt>
                <c:pt idx="18167">
                  <c:v>2.94</c:v>
                </c:pt>
                <c:pt idx="18168">
                  <c:v>3.12</c:v>
                </c:pt>
                <c:pt idx="18169">
                  <c:v>2.52</c:v>
                </c:pt>
                <c:pt idx="18170">
                  <c:v>3.31</c:v>
                </c:pt>
                <c:pt idx="18171">
                  <c:v>2.57</c:v>
                </c:pt>
                <c:pt idx="18172">
                  <c:v>3.38</c:v>
                </c:pt>
                <c:pt idx="18173">
                  <c:v>2.57</c:v>
                </c:pt>
                <c:pt idx="18174">
                  <c:v>3</c:v>
                </c:pt>
                <c:pt idx="18175">
                  <c:v>4.91</c:v>
                </c:pt>
                <c:pt idx="18176">
                  <c:v>2.84</c:v>
                </c:pt>
                <c:pt idx="18177">
                  <c:v>2.75</c:v>
                </c:pt>
                <c:pt idx="18178">
                  <c:v>3.06</c:v>
                </c:pt>
                <c:pt idx="18179">
                  <c:v>2.5</c:v>
                </c:pt>
                <c:pt idx="18180">
                  <c:v>2.89</c:v>
                </c:pt>
                <c:pt idx="18181">
                  <c:v>3.93</c:v>
                </c:pt>
                <c:pt idx="18182">
                  <c:v>3.67</c:v>
                </c:pt>
                <c:pt idx="18183">
                  <c:v>3.44</c:v>
                </c:pt>
                <c:pt idx="18184">
                  <c:v>3.29</c:v>
                </c:pt>
                <c:pt idx="18185">
                  <c:v>4</c:v>
                </c:pt>
                <c:pt idx="18186">
                  <c:v>2.95</c:v>
                </c:pt>
                <c:pt idx="18187">
                  <c:v>3.29</c:v>
                </c:pt>
                <c:pt idx="18188">
                  <c:v>3.73</c:v>
                </c:pt>
                <c:pt idx="18189">
                  <c:v>3.17</c:v>
                </c:pt>
                <c:pt idx="18190">
                  <c:v>3.8</c:v>
                </c:pt>
                <c:pt idx="18191">
                  <c:v>2.71</c:v>
                </c:pt>
                <c:pt idx="18192">
                  <c:v>2.59</c:v>
                </c:pt>
                <c:pt idx="18193">
                  <c:v>2.9</c:v>
                </c:pt>
                <c:pt idx="18194">
                  <c:v>5.27</c:v>
                </c:pt>
                <c:pt idx="18195">
                  <c:v>2.42</c:v>
                </c:pt>
                <c:pt idx="18196">
                  <c:v>3.41</c:v>
                </c:pt>
                <c:pt idx="18197">
                  <c:v>3.41</c:v>
                </c:pt>
                <c:pt idx="18198">
                  <c:v>2.23</c:v>
                </c:pt>
                <c:pt idx="18199">
                  <c:v>2.0299999999999998</c:v>
                </c:pt>
                <c:pt idx="18200">
                  <c:v>2.86</c:v>
                </c:pt>
                <c:pt idx="18201">
                  <c:v>3.53</c:v>
                </c:pt>
                <c:pt idx="18202">
                  <c:v>4.29</c:v>
                </c:pt>
                <c:pt idx="18203">
                  <c:v>3.33</c:v>
                </c:pt>
                <c:pt idx="18204">
                  <c:v>3.16</c:v>
                </c:pt>
                <c:pt idx="18205">
                  <c:v>2.65</c:v>
                </c:pt>
                <c:pt idx="18206">
                  <c:v>4.43</c:v>
                </c:pt>
                <c:pt idx="18207">
                  <c:v>4.43</c:v>
                </c:pt>
                <c:pt idx="18208">
                  <c:v>3.15</c:v>
                </c:pt>
                <c:pt idx="18209">
                  <c:v>3.22</c:v>
                </c:pt>
                <c:pt idx="18210">
                  <c:v>3.61</c:v>
                </c:pt>
                <c:pt idx="18211">
                  <c:v>2.41</c:v>
                </c:pt>
                <c:pt idx="18212">
                  <c:v>7.44</c:v>
                </c:pt>
                <c:pt idx="18213">
                  <c:v>4.93</c:v>
                </c:pt>
                <c:pt idx="18214">
                  <c:v>4.67</c:v>
                </c:pt>
                <c:pt idx="18215">
                  <c:v>3.74</c:v>
                </c:pt>
                <c:pt idx="18216">
                  <c:v>5.92</c:v>
                </c:pt>
                <c:pt idx="18217">
                  <c:v>3.7</c:v>
                </c:pt>
                <c:pt idx="18218">
                  <c:v>2.83</c:v>
                </c:pt>
                <c:pt idx="18219">
                  <c:v>1.89</c:v>
                </c:pt>
                <c:pt idx="18220">
                  <c:v>2.57</c:v>
                </c:pt>
                <c:pt idx="18221">
                  <c:v>2.29</c:v>
                </c:pt>
                <c:pt idx="18222">
                  <c:v>2.5</c:v>
                </c:pt>
                <c:pt idx="18223">
                  <c:v>2.5</c:v>
                </c:pt>
                <c:pt idx="18224">
                  <c:v>2.56</c:v>
                </c:pt>
                <c:pt idx="18225">
                  <c:v>1.46</c:v>
                </c:pt>
                <c:pt idx="18226">
                  <c:v>2.2599999999999998</c:v>
                </c:pt>
                <c:pt idx="18227">
                  <c:v>2.5299999999999998</c:v>
                </c:pt>
                <c:pt idx="18228">
                  <c:v>1.72</c:v>
                </c:pt>
                <c:pt idx="18229">
                  <c:v>2.5299999999999998</c:v>
                </c:pt>
                <c:pt idx="18230">
                  <c:v>3.14</c:v>
                </c:pt>
                <c:pt idx="18231">
                  <c:v>1.76</c:v>
                </c:pt>
                <c:pt idx="18232">
                  <c:v>1.69</c:v>
                </c:pt>
                <c:pt idx="18233">
                  <c:v>1.83</c:v>
                </c:pt>
                <c:pt idx="18234">
                  <c:v>3.21</c:v>
                </c:pt>
                <c:pt idx="18235">
                  <c:v>2.81</c:v>
                </c:pt>
                <c:pt idx="18236">
                  <c:v>2.56</c:v>
                </c:pt>
                <c:pt idx="18237">
                  <c:v>2.42</c:v>
                </c:pt>
                <c:pt idx="18238">
                  <c:v>2.71</c:v>
                </c:pt>
                <c:pt idx="18239">
                  <c:v>3.07</c:v>
                </c:pt>
                <c:pt idx="18240">
                  <c:v>2.94</c:v>
                </c:pt>
                <c:pt idx="18241">
                  <c:v>2.61</c:v>
                </c:pt>
                <c:pt idx="18242">
                  <c:v>1.81</c:v>
                </c:pt>
                <c:pt idx="18243">
                  <c:v>1.85</c:v>
                </c:pt>
                <c:pt idx="18244">
                  <c:v>2</c:v>
                </c:pt>
                <c:pt idx="18245">
                  <c:v>3.69</c:v>
                </c:pt>
                <c:pt idx="18246">
                  <c:v>3</c:v>
                </c:pt>
                <c:pt idx="18247">
                  <c:v>2.67</c:v>
                </c:pt>
                <c:pt idx="18248">
                  <c:v>2.5299999999999998</c:v>
                </c:pt>
                <c:pt idx="18249">
                  <c:v>2.23</c:v>
                </c:pt>
                <c:pt idx="18250">
                  <c:v>2.23</c:v>
                </c:pt>
                <c:pt idx="18251">
                  <c:v>2.88</c:v>
                </c:pt>
                <c:pt idx="18252">
                  <c:v>3.77</c:v>
                </c:pt>
                <c:pt idx="18253">
                  <c:v>3.5</c:v>
                </c:pt>
                <c:pt idx="18254">
                  <c:v>2.58</c:v>
                </c:pt>
                <c:pt idx="18255">
                  <c:v>3.77</c:v>
                </c:pt>
                <c:pt idx="18256">
                  <c:v>3.5</c:v>
                </c:pt>
                <c:pt idx="18257">
                  <c:v>3.33</c:v>
                </c:pt>
                <c:pt idx="18258">
                  <c:v>2.78</c:v>
                </c:pt>
                <c:pt idx="18259">
                  <c:v>2.27</c:v>
                </c:pt>
                <c:pt idx="18260">
                  <c:v>2.38</c:v>
                </c:pt>
                <c:pt idx="18261">
                  <c:v>2.63</c:v>
                </c:pt>
                <c:pt idx="18262">
                  <c:v>2.63</c:v>
                </c:pt>
                <c:pt idx="18263">
                  <c:v>3.33</c:v>
                </c:pt>
                <c:pt idx="18264">
                  <c:v>2.4300000000000002</c:v>
                </c:pt>
                <c:pt idx="18265">
                  <c:v>2.5499999999999998</c:v>
                </c:pt>
                <c:pt idx="18266">
                  <c:v>3.4</c:v>
                </c:pt>
                <c:pt idx="18267">
                  <c:v>2.83</c:v>
                </c:pt>
                <c:pt idx="18268">
                  <c:v>2.83</c:v>
                </c:pt>
                <c:pt idx="18269">
                  <c:v>2.83</c:v>
                </c:pt>
                <c:pt idx="18270">
                  <c:v>2.5499999999999998</c:v>
                </c:pt>
                <c:pt idx="18271">
                  <c:v>2.83</c:v>
                </c:pt>
                <c:pt idx="18272">
                  <c:v>2.6</c:v>
                </c:pt>
                <c:pt idx="18273">
                  <c:v>2.89</c:v>
                </c:pt>
                <c:pt idx="18274">
                  <c:v>2.6</c:v>
                </c:pt>
                <c:pt idx="18275">
                  <c:v>2.6</c:v>
                </c:pt>
                <c:pt idx="18276">
                  <c:v>1.73</c:v>
                </c:pt>
                <c:pt idx="18277">
                  <c:v>3.06</c:v>
                </c:pt>
                <c:pt idx="18278">
                  <c:v>2.41</c:v>
                </c:pt>
                <c:pt idx="18279">
                  <c:v>2.65</c:v>
                </c:pt>
                <c:pt idx="18280">
                  <c:v>3.31</c:v>
                </c:pt>
                <c:pt idx="18281">
                  <c:v>2.94</c:v>
                </c:pt>
                <c:pt idx="18282">
                  <c:v>2.57</c:v>
                </c:pt>
                <c:pt idx="18283">
                  <c:v>3.18</c:v>
                </c:pt>
                <c:pt idx="18284">
                  <c:v>3.86</c:v>
                </c:pt>
                <c:pt idx="18285">
                  <c:v>3.18</c:v>
                </c:pt>
                <c:pt idx="18286">
                  <c:v>2.7</c:v>
                </c:pt>
                <c:pt idx="18287">
                  <c:v>2.7</c:v>
                </c:pt>
                <c:pt idx="18288">
                  <c:v>2.57</c:v>
                </c:pt>
                <c:pt idx="18289">
                  <c:v>3.6</c:v>
                </c:pt>
                <c:pt idx="18290">
                  <c:v>2.75</c:v>
                </c:pt>
                <c:pt idx="18291">
                  <c:v>2.75</c:v>
                </c:pt>
                <c:pt idx="18292">
                  <c:v>3.24</c:v>
                </c:pt>
                <c:pt idx="18293">
                  <c:v>2.62</c:v>
                </c:pt>
                <c:pt idx="18294">
                  <c:v>4.58</c:v>
                </c:pt>
                <c:pt idx="18295">
                  <c:v>3.67</c:v>
                </c:pt>
                <c:pt idx="18296">
                  <c:v>3.06</c:v>
                </c:pt>
                <c:pt idx="18297">
                  <c:v>3.06</c:v>
                </c:pt>
                <c:pt idx="18298">
                  <c:v>1.96</c:v>
                </c:pt>
                <c:pt idx="18299">
                  <c:v>3.44</c:v>
                </c:pt>
                <c:pt idx="18300">
                  <c:v>6.88</c:v>
                </c:pt>
                <c:pt idx="18301">
                  <c:v>2.39</c:v>
                </c:pt>
                <c:pt idx="18302">
                  <c:v>3.29</c:v>
                </c:pt>
                <c:pt idx="18303">
                  <c:v>2.33</c:v>
                </c:pt>
                <c:pt idx="18304">
                  <c:v>3.29</c:v>
                </c:pt>
                <c:pt idx="18305">
                  <c:v>2.67</c:v>
                </c:pt>
                <c:pt idx="18306">
                  <c:v>2.33</c:v>
                </c:pt>
                <c:pt idx="18307">
                  <c:v>3.11</c:v>
                </c:pt>
                <c:pt idx="18308">
                  <c:v>2.59</c:v>
                </c:pt>
                <c:pt idx="18309">
                  <c:v>3.56</c:v>
                </c:pt>
                <c:pt idx="18310">
                  <c:v>3.35</c:v>
                </c:pt>
                <c:pt idx="18311">
                  <c:v>0.72</c:v>
                </c:pt>
                <c:pt idx="18312">
                  <c:v>3</c:v>
                </c:pt>
                <c:pt idx="18313">
                  <c:v>4.07</c:v>
                </c:pt>
                <c:pt idx="18314">
                  <c:v>2.9</c:v>
                </c:pt>
                <c:pt idx="18315">
                  <c:v>2.52</c:v>
                </c:pt>
                <c:pt idx="18316">
                  <c:v>3.41</c:v>
                </c:pt>
                <c:pt idx="18317">
                  <c:v>3.41</c:v>
                </c:pt>
                <c:pt idx="18318">
                  <c:v>3.41</c:v>
                </c:pt>
                <c:pt idx="18319">
                  <c:v>3.62</c:v>
                </c:pt>
                <c:pt idx="18320">
                  <c:v>3.41</c:v>
                </c:pt>
                <c:pt idx="18321">
                  <c:v>2.57</c:v>
                </c:pt>
                <c:pt idx="18322">
                  <c:v>3.47</c:v>
                </c:pt>
                <c:pt idx="18323">
                  <c:v>3.11</c:v>
                </c:pt>
                <c:pt idx="18324">
                  <c:v>5.36</c:v>
                </c:pt>
                <c:pt idx="18325">
                  <c:v>3.16</c:v>
                </c:pt>
                <c:pt idx="18326">
                  <c:v>3.75</c:v>
                </c:pt>
                <c:pt idx="18327">
                  <c:v>3.75</c:v>
                </c:pt>
                <c:pt idx="18328">
                  <c:v>3</c:v>
                </c:pt>
                <c:pt idx="18329">
                  <c:v>3</c:v>
                </c:pt>
                <c:pt idx="18330">
                  <c:v>3.81</c:v>
                </c:pt>
                <c:pt idx="18331">
                  <c:v>2.54</c:v>
                </c:pt>
                <c:pt idx="18332">
                  <c:v>4.07</c:v>
                </c:pt>
                <c:pt idx="18333">
                  <c:v>3.59</c:v>
                </c:pt>
                <c:pt idx="18334">
                  <c:v>2.65</c:v>
                </c:pt>
                <c:pt idx="18335">
                  <c:v>1.52</c:v>
                </c:pt>
                <c:pt idx="18336">
                  <c:v>3.26</c:v>
                </c:pt>
                <c:pt idx="18337">
                  <c:v>3.1</c:v>
                </c:pt>
                <c:pt idx="18338">
                  <c:v>1.72</c:v>
                </c:pt>
                <c:pt idx="18339">
                  <c:v>3.88</c:v>
                </c:pt>
                <c:pt idx="18340">
                  <c:v>3.44</c:v>
                </c:pt>
                <c:pt idx="18341">
                  <c:v>2.38</c:v>
                </c:pt>
                <c:pt idx="18342">
                  <c:v>5.25</c:v>
                </c:pt>
                <c:pt idx="18343">
                  <c:v>1.91</c:v>
                </c:pt>
                <c:pt idx="18344">
                  <c:v>3</c:v>
                </c:pt>
                <c:pt idx="18345">
                  <c:v>2.21</c:v>
                </c:pt>
                <c:pt idx="18346">
                  <c:v>3.25</c:v>
                </c:pt>
                <c:pt idx="18347">
                  <c:v>4.0599999999999996</c:v>
                </c:pt>
                <c:pt idx="18348">
                  <c:v>2.6</c:v>
                </c:pt>
                <c:pt idx="18349">
                  <c:v>3.61</c:v>
                </c:pt>
                <c:pt idx="18350">
                  <c:v>3.25</c:v>
                </c:pt>
                <c:pt idx="18351">
                  <c:v>3.1</c:v>
                </c:pt>
                <c:pt idx="18352">
                  <c:v>2.95</c:v>
                </c:pt>
                <c:pt idx="18353">
                  <c:v>3.67</c:v>
                </c:pt>
                <c:pt idx="18354">
                  <c:v>3.94</c:v>
                </c:pt>
                <c:pt idx="18355">
                  <c:v>3.94</c:v>
                </c:pt>
                <c:pt idx="18356">
                  <c:v>3.78</c:v>
                </c:pt>
                <c:pt idx="18357">
                  <c:v>3.4</c:v>
                </c:pt>
                <c:pt idx="18358">
                  <c:v>3.43</c:v>
                </c:pt>
                <c:pt idx="18359">
                  <c:v>4.29</c:v>
                </c:pt>
                <c:pt idx="18360">
                  <c:v>4.87</c:v>
                </c:pt>
                <c:pt idx="18361">
                  <c:v>2.81</c:v>
                </c:pt>
                <c:pt idx="18362">
                  <c:v>3.32</c:v>
                </c:pt>
                <c:pt idx="18363">
                  <c:v>4.62</c:v>
                </c:pt>
                <c:pt idx="18364">
                  <c:v>3.52</c:v>
                </c:pt>
                <c:pt idx="18365">
                  <c:v>4.3499999999999996</c:v>
                </c:pt>
                <c:pt idx="18366">
                  <c:v>5.36</c:v>
                </c:pt>
                <c:pt idx="18367">
                  <c:v>1.84</c:v>
                </c:pt>
                <c:pt idx="18368">
                  <c:v>2.38</c:v>
                </c:pt>
                <c:pt idx="18369">
                  <c:v>2.11</c:v>
                </c:pt>
                <c:pt idx="18370">
                  <c:v>2.2599999999999998</c:v>
                </c:pt>
                <c:pt idx="18371">
                  <c:v>2.87</c:v>
                </c:pt>
                <c:pt idx="18372">
                  <c:v>2.69</c:v>
                </c:pt>
                <c:pt idx="18373">
                  <c:v>2.93</c:v>
                </c:pt>
                <c:pt idx="18374">
                  <c:v>2.5</c:v>
                </c:pt>
                <c:pt idx="18375">
                  <c:v>2.14</c:v>
                </c:pt>
                <c:pt idx="18376">
                  <c:v>3</c:v>
                </c:pt>
                <c:pt idx="18377">
                  <c:v>2.81</c:v>
                </c:pt>
                <c:pt idx="18378">
                  <c:v>2.19</c:v>
                </c:pt>
                <c:pt idx="18379">
                  <c:v>2.19</c:v>
                </c:pt>
                <c:pt idx="18380">
                  <c:v>2.88</c:v>
                </c:pt>
                <c:pt idx="18381">
                  <c:v>2.09</c:v>
                </c:pt>
                <c:pt idx="18382">
                  <c:v>3.13</c:v>
                </c:pt>
                <c:pt idx="18383">
                  <c:v>1.88</c:v>
                </c:pt>
                <c:pt idx="18384">
                  <c:v>2.76</c:v>
                </c:pt>
                <c:pt idx="18385">
                  <c:v>3.69</c:v>
                </c:pt>
                <c:pt idx="18386">
                  <c:v>2.4500000000000002</c:v>
                </c:pt>
                <c:pt idx="18387">
                  <c:v>2.04</c:v>
                </c:pt>
                <c:pt idx="18388">
                  <c:v>2.4500000000000002</c:v>
                </c:pt>
                <c:pt idx="18389">
                  <c:v>3.27</c:v>
                </c:pt>
                <c:pt idx="18390">
                  <c:v>2.72</c:v>
                </c:pt>
                <c:pt idx="18391">
                  <c:v>2.88</c:v>
                </c:pt>
                <c:pt idx="18392">
                  <c:v>2.94</c:v>
                </c:pt>
                <c:pt idx="18393">
                  <c:v>2.5</c:v>
                </c:pt>
                <c:pt idx="18394">
                  <c:v>2.63</c:v>
                </c:pt>
                <c:pt idx="18395">
                  <c:v>2.94</c:v>
                </c:pt>
                <c:pt idx="18396">
                  <c:v>3.33</c:v>
                </c:pt>
                <c:pt idx="18397">
                  <c:v>2.27</c:v>
                </c:pt>
                <c:pt idx="18398">
                  <c:v>2.38</c:v>
                </c:pt>
                <c:pt idx="18399">
                  <c:v>2.38</c:v>
                </c:pt>
                <c:pt idx="18400">
                  <c:v>2.94</c:v>
                </c:pt>
                <c:pt idx="18401">
                  <c:v>2.27</c:v>
                </c:pt>
                <c:pt idx="18402">
                  <c:v>2.08</c:v>
                </c:pt>
                <c:pt idx="18403">
                  <c:v>2.5499999999999998</c:v>
                </c:pt>
                <c:pt idx="18404">
                  <c:v>1.82</c:v>
                </c:pt>
                <c:pt idx="18405">
                  <c:v>2.5499999999999998</c:v>
                </c:pt>
                <c:pt idx="18406">
                  <c:v>2.83</c:v>
                </c:pt>
                <c:pt idx="18407">
                  <c:v>2.83</c:v>
                </c:pt>
                <c:pt idx="18408">
                  <c:v>2.2200000000000002</c:v>
                </c:pt>
                <c:pt idx="18409">
                  <c:v>2.68</c:v>
                </c:pt>
                <c:pt idx="18410">
                  <c:v>2.36</c:v>
                </c:pt>
                <c:pt idx="18411">
                  <c:v>2.48</c:v>
                </c:pt>
                <c:pt idx="18412">
                  <c:v>2.74</c:v>
                </c:pt>
                <c:pt idx="18413">
                  <c:v>4.33</c:v>
                </c:pt>
                <c:pt idx="18414">
                  <c:v>2.2999999999999998</c:v>
                </c:pt>
                <c:pt idx="18415">
                  <c:v>3.12</c:v>
                </c:pt>
                <c:pt idx="18416">
                  <c:v>3.31</c:v>
                </c:pt>
                <c:pt idx="18417">
                  <c:v>4.42</c:v>
                </c:pt>
                <c:pt idx="18418">
                  <c:v>2.94</c:v>
                </c:pt>
                <c:pt idx="18419">
                  <c:v>3.12</c:v>
                </c:pt>
                <c:pt idx="18420">
                  <c:v>4.08</c:v>
                </c:pt>
                <c:pt idx="18421">
                  <c:v>2.21</c:v>
                </c:pt>
                <c:pt idx="18422">
                  <c:v>1.54</c:v>
                </c:pt>
                <c:pt idx="18423">
                  <c:v>3</c:v>
                </c:pt>
                <c:pt idx="18424">
                  <c:v>3</c:v>
                </c:pt>
                <c:pt idx="18425">
                  <c:v>2</c:v>
                </c:pt>
                <c:pt idx="18426">
                  <c:v>3</c:v>
                </c:pt>
                <c:pt idx="18427">
                  <c:v>3.86</c:v>
                </c:pt>
                <c:pt idx="18428">
                  <c:v>1.93</c:v>
                </c:pt>
                <c:pt idx="18429">
                  <c:v>2.5</c:v>
                </c:pt>
                <c:pt idx="18430">
                  <c:v>3.44</c:v>
                </c:pt>
                <c:pt idx="18431">
                  <c:v>3.24</c:v>
                </c:pt>
                <c:pt idx="18432">
                  <c:v>2.75</c:v>
                </c:pt>
                <c:pt idx="18433">
                  <c:v>3.93</c:v>
                </c:pt>
                <c:pt idx="18434">
                  <c:v>2.89</c:v>
                </c:pt>
                <c:pt idx="18435">
                  <c:v>2.5</c:v>
                </c:pt>
                <c:pt idx="18436">
                  <c:v>2.62</c:v>
                </c:pt>
                <c:pt idx="18437">
                  <c:v>2.8</c:v>
                </c:pt>
                <c:pt idx="18438">
                  <c:v>2.5499999999999998</c:v>
                </c:pt>
                <c:pt idx="18439">
                  <c:v>2.95</c:v>
                </c:pt>
                <c:pt idx="18440">
                  <c:v>3.11</c:v>
                </c:pt>
                <c:pt idx="18441">
                  <c:v>5.09</c:v>
                </c:pt>
                <c:pt idx="18442">
                  <c:v>2.67</c:v>
                </c:pt>
                <c:pt idx="18443">
                  <c:v>2.85</c:v>
                </c:pt>
                <c:pt idx="18444">
                  <c:v>3.17</c:v>
                </c:pt>
                <c:pt idx="18445">
                  <c:v>3</c:v>
                </c:pt>
                <c:pt idx="18446">
                  <c:v>2.42</c:v>
                </c:pt>
                <c:pt idx="18447">
                  <c:v>2.85</c:v>
                </c:pt>
                <c:pt idx="18448">
                  <c:v>3</c:v>
                </c:pt>
                <c:pt idx="18449">
                  <c:v>3.17</c:v>
                </c:pt>
                <c:pt idx="18450">
                  <c:v>2.42</c:v>
                </c:pt>
                <c:pt idx="18451">
                  <c:v>2.42</c:v>
                </c:pt>
                <c:pt idx="18452">
                  <c:v>3.62</c:v>
                </c:pt>
                <c:pt idx="18453">
                  <c:v>3.05</c:v>
                </c:pt>
                <c:pt idx="18454">
                  <c:v>4.83</c:v>
                </c:pt>
                <c:pt idx="18455">
                  <c:v>2.9</c:v>
                </c:pt>
                <c:pt idx="18456">
                  <c:v>4.1399999999999997</c:v>
                </c:pt>
                <c:pt idx="18457">
                  <c:v>3.87</c:v>
                </c:pt>
                <c:pt idx="18458">
                  <c:v>3.11</c:v>
                </c:pt>
                <c:pt idx="18459">
                  <c:v>3.47</c:v>
                </c:pt>
                <c:pt idx="18460">
                  <c:v>2.95</c:v>
                </c:pt>
                <c:pt idx="18461">
                  <c:v>3.28</c:v>
                </c:pt>
                <c:pt idx="18462">
                  <c:v>3.69</c:v>
                </c:pt>
                <c:pt idx="18463">
                  <c:v>3.28</c:v>
                </c:pt>
                <c:pt idx="18464">
                  <c:v>4.92</c:v>
                </c:pt>
                <c:pt idx="18465">
                  <c:v>2.15</c:v>
                </c:pt>
                <c:pt idx="18466">
                  <c:v>3.11</c:v>
                </c:pt>
                <c:pt idx="18467">
                  <c:v>3.69</c:v>
                </c:pt>
                <c:pt idx="18468">
                  <c:v>3.53</c:v>
                </c:pt>
                <c:pt idx="18469">
                  <c:v>3.75</c:v>
                </c:pt>
                <c:pt idx="18470">
                  <c:v>3.05</c:v>
                </c:pt>
                <c:pt idx="18471">
                  <c:v>2.54</c:v>
                </c:pt>
                <c:pt idx="18472">
                  <c:v>3.59</c:v>
                </c:pt>
                <c:pt idx="18473">
                  <c:v>3.21</c:v>
                </c:pt>
                <c:pt idx="18474">
                  <c:v>2.77</c:v>
                </c:pt>
                <c:pt idx="18475">
                  <c:v>2.95</c:v>
                </c:pt>
                <c:pt idx="18476">
                  <c:v>3.26</c:v>
                </c:pt>
                <c:pt idx="18477">
                  <c:v>4.43</c:v>
                </c:pt>
                <c:pt idx="18478">
                  <c:v>3.5</c:v>
                </c:pt>
                <c:pt idx="18479">
                  <c:v>3.76</c:v>
                </c:pt>
                <c:pt idx="18480">
                  <c:v>3.2</c:v>
                </c:pt>
                <c:pt idx="18481">
                  <c:v>2.91</c:v>
                </c:pt>
                <c:pt idx="18482">
                  <c:v>4</c:v>
                </c:pt>
                <c:pt idx="18483">
                  <c:v>2.83</c:v>
                </c:pt>
                <c:pt idx="18484">
                  <c:v>5.42</c:v>
                </c:pt>
                <c:pt idx="18485">
                  <c:v>4.79</c:v>
                </c:pt>
                <c:pt idx="18486">
                  <c:v>4</c:v>
                </c:pt>
                <c:pt idx="18487">
                  <c:v>3.24</c:v>
                </c:pt>
                <c:pt idx="18488">
                  <c:v>4.53</c:v>
                </c:pt>
                <c:pt idx="18489">
                  <c:v>1.89</c:v>
                </c:pt>
                <c:pt idx="18490">
                  <c:v>3.04</c:v>
                </c:pt>
                <c:pt idx="18491">
                  <c:v>3.5</c:v>
                </c:pt>
                <c:pt idx="18492">
                  <c:v>5.54</c:v>
                </c:pt>
                <c:pt idx="18493">
                  <c:v>3.6</c:v>
                </c:pt>
                <c:pt idx="18494">
                  <c:v>4.8</c:v>
                </c:pt>
                <c:pt idx="18495">
                  <c:v>4.5599999999999996</c:v>
                </c:pt>
                <c:pt idx="18496">
                  <c:v>5.69</c:v>
                </c:pt>
                <c:pt idx="18497">
                  <c:v>4.22</c:v>
                </c:pt>
                <c:pt idx="18498">
                  <c:v>1.88</c:v>
                </c:pt>
                <c:pt idx="18499">
                  <c:v>2.85</c:v>
                </c:pt>
                <c:pt idx="18500">
                  <c:v>1.9</c:v>
                </c:pt>
                <c:pt idx="18501">
                  <c:v>3.17</c:v>
                </c:pt>
                <c:pt idx="18502">
                  <c:v>2.11</c:v>
                </c:pt>
                <c:pt idx="18503">
                  <c:v>2.5</c:v>
                </c:pt>
                <c:pt idx="18504">
                  <c:v>2.93</c:v>
                </c:pt>
                <c:pt idx="18505">
                  <c:v>2.16</c:v>
                </c:pt>
                <c:pt idx="18506">
                  <c:v>2.1</c:v>
                </c:pt>
                <c:pt idx="18507">
                  <c:v>3</c:v>
                </c:pt>
                <c:pt idx="18508">
                  <c:v>2.3199999999999998</c:v>
                </c:pt>
                <c:pt idx="18509">
                  <c:v>2.1</c:v>
                </c:pt>
                <c:pt idx="18510">
                  <c:v>1.96</c:v>
                </c:pt>
                <c:pt idx="18511">
                  <c:v>2.25</c:v>
                </c:pt>
                <c:pt idx="18512">
                  <c:v>2.2400000000000002</c:v>
                </c:pt>
                <c:pt idx="18513">
                  <c:v>2.76</c:v>
                </c:pt>
                <c:pt idx="18514">
                  <c:v>2.94</c:v>
                </c:pt>
                <c:pt idx="18515">
                  <c:v>2.76</c:v>
                </c:pt>
                <c:pt idx="18516">
                  <c:v>1.88</c:v>
                </c:pt>
                <c:pt idx="18517">
                  <c:v>2.61</c:v>
                </c:pt>
                <c:pt idx="18518">
                  <c:v>3</c:v>
                </c:pt>
                <c:pt idx="18519">
                  <c:v>2.67</c:v>
                </c:pt>
                <c:pt idx="18520">
                  <c:v>2</c:v>
                </c:pt>
                <c:pt idx="18521">
                  <c:v>2.04</c:v>
                </c:pt>
                <c:pt idx="18522">
                  <c:v>2.33</c:v>
                </c:pt>
                <c:pt idx="18523">
                  <c:v>2.4500000000000002</c:v>
                </c:pt>
                <c:pt idx="18524">
                  <c:v>2.4500000000000002</c:v>
                </c:pt>
                <c:pt idx="18525">
                  <c:v>2.72</c:v>
                </c:pt>
                <c:pt idx="18526">
                  <c:v>3.77</c:v>
                </c:pt>
                <c:pt idx="18527">
                  <c:v>2.72</c:v>
                </c:pt>
                <c:pt idx="18528">
                  <c:v>3.06</c:v>
                </c:pt>
                <c:pt idx="18529">
                  <c:v>2.88</c:v>
                </c:pt>
                <c:pt idx="18530">
                  <c:v>2.4500000000000002</c:v>
                </c:pt>
                <c:pt idx="18531">
                  <c:v>3.5</c:v>
                </c:pt>
                <c:pt idx="18532">
                  <c:v>3.12</c:v>
                </c:pt>
                <c:pt idx="18533">
                  <c:v>3.57</c:v>
                </c:pt>
                <c:pt idx="18534">
                  <c:v>3.33</c:v>
                </c:pt>
                <c:pt idx="18535">
                  <c:v>2.27</c:v>
                </c:pt>
                <c:pt idx="18536">
                  <c:v>2.08</c:v>
                </c:pt>
                <c:pt idx="18537">
                  <c:v>2.27</c:v>
                </c:pt>
                <c:pt idx="18538">
                  <c:v>2.17</c:v>
                </c:pt>
                <c:pt idx="18539">
                  <c:v>1.79</c:v>
                </c:pt>
                <c:pt idx="18540">
                  <c:v>3.33</c:v>
                </c:pt>
                <c:pt idx="18541">
                  <c:v>2.78</c:v>
                </c:pt>
                <c:pt idx="18542">
                  <c:v>2.5499999999999998</c:v>
                </c:pt>
                <c:pt idx="18543">
                  <c:v>2.2200000000000002</c:v>
                </c:pt>
                <c:pt idx="18544">
                  <c:v>3.19</c:v>
                </c:pt>
                <c:pt idx="18545">
                  <c:v>1.65</c:v>
                </c:pt>
                <c:pt idx="18546">
                  <c:v>2.5499999999999998</c:v>
                </c:pt>
                <c:pt idx="18547">
                  <c:v>2.2599999999999998</c:v>
                </c:pt>
                <c:pt idx="18548">
                  <c:v>2.6</c:v>
                </c:pt>
                <c:pt idx="18549">
                  <c:v>3.47</c:v>
                </c:pt>
                <c:pt idx="18550">
                  <c:v>2.89</c:v>
                </c:pt>
                <c:pt idx="18551">
                  <c:v>2.6</c:v>
                </c:pt>
                <c:pt idx="18552">
                  <c:v>3.25</c:v>
                </c:pt>
                <c:pt idx="18553">
                  <c:v>2.79</c:v>
                </c:pt>
                <c:pt idx="18554">
                  <c:v>3.12</c:v>
                </c:pt>
                <c:pt idx="18555">
                  <c:v>2.41</c:v>
                </c:pt>
                <c:pt idx="18556">
                  <c:v>2.94</c:v>
                </c:pt>
                <c:pt idx="18557">
                  <c:v>2.79</c:v>
                </c:pt>
                <c:pt idx="18558">
                  <c:v>3.79</c:v>
                </c:pt>
                <c:pt idx="18559">
                  <c:v>2.57</c:v>
                </c:pt>
                <c:pt idx="18560">
                  <c:v>2.84</c:v>
                </c:pt>
                <c:pt idx="18561">
                  <c:v>2.35</c:v>
                </c:pt>
                <c:pt idx="18562">
                  <c:v>3.38</c:v>
                </c:pt>
                <c:pt idx="18563">
                  <c:v>2.4500000000000002</c:v>
                </c:pt>
                <c:pt idx="18564">
                  <c:v>3.6</c:v>
                </c:pt>
                <c:pt idx="18565">
                  <c:v>2.16</c:v>
                </c:pt>
                <c:pt idx="18566">
                  <c:v>2.89</c:v>
                </c:pt>
                <c:pt idx="18567">
                  <c:v>3.93</c:v>
                </c:pt>
                <c:pt idx="18568">
                  <c:v>2.89</c:v>
                </c:pt>
                <c:pt idx="18569">
                  <c:v>2.12</c:v>
                </c:pt>
                <c:pt idx="18570">
                  <c:v>3.44</c:v>
                </c:pt>
                <c:pt idx="18571">
                  <c:v>2.75</c:v>
                </c:pt>
                <c:pt idx="18572">
                  <c:v>2.29</c:v>
                </c:pt>
                <c:pt idx="18573">
                  <c:v>3.44</c:v>
                </c:pt>
                <c:pt idx="18574">
                  <c:v>3.44</c:v>
                </c:pt>
                <c:pt idx="18575">
                  <c:v>2.8</c:v>
                </c:pt>
                <c:pt idx="18576">
                  <c:v>3.73</c:v>
                </c:pt>
                <c:pt idx="18577">
                  <c:v>3.29</c:v>
                </c:pt>
                <c:pt idx="18578">
                  <c:v>4.67</c:v>
                </c:pt>
                <c:pt idx="18579">
                  <c:v>3.17</c:v>
                </c:pt>
                <c:pt idx="18580">
                  <c:v>2.2799999999999998</c:v>
                </c:pt>
                <c:pt idx="18581">
                  <c:v>3.56</c:v>
                </c:pt>
                <c:pt idx="18582">
                  <c:v>3.8</c:v>
                </c:pt>
                <c:pt idx="18583">
                  <c:v>2.71</c:v>
                </c:pt>
                <c:pt idx="18584">
                  <c:v>3.8</c:v>
                </c:pt>
                <c:pt idx="18585">
                  <c:v>3.17</c:v>
                </c:pt>
                <c:pt idx="18586">
                  <c:v>3.56</c:v>
                </c:pt>
                <c:pt idx="18587">
                  <c:v>2.59</c:v>
                </c:pt>
                <c:pt idx="18588">
                  <c:v>3</c:v>
                </c:pt>
                <c:pt idx="18589">
                  <c:v>3.41</c:v>
                </c:pt>
                <c:pt idx="18590">
                  <c:v>3.05</c:v>
                </c:pt>
                <c:pt idx="18591">
                  <c:v>3.22</c:v>
                </c:pt>
                <c:pt idx="18592">
                  <c:v>4.1399999999999997</c:v>
                </c:pt>
                <c:pt idx="18593">
                  <c:v>3.05</c:v>
                </c:pt>
                <c:pt idx="18594">
                  <c:v>4.83</c:v>
                </c:pt>
                <c:pt idx="18595">
                  <c:v>2.76</c:v>
                </c:pt>
                <c:pt idx="18596">
                  <c:v>3.47</c:v>
                </c:pt>
                <c:pt idx="18597">
                  <c:v>3.47</c:v>
                </c:pt>
                <c:pt idx="18598">
                  <c:v>3.69</c:v>
                </c:pt>
                <c:pt idx="18599">
                  <c:v>2.95</c:v>
                </c:pt>
                <c:pt idx="18600">
                  <c:v>2.95</c:v>
                </c:pt>
                <c:pt idx="18601">
                  <c:v>3.53</c:v>
                </c:pt>
                <c:pt idx="18602">
                  <c:v>3</c:v>
                </c:pt>
                <c:pt idx="18603">
                  <c:v>5</c:v>
                </c:pt>
                <c:pt idx="18604">
                  <c:v>2.9</c:v>
                </c:pt>
                <c:pt idx="18605">
                  <c:v>3.05</c:v>
                </c:pt>
                <c:pt idx="18606">
                  <c:v>3.05</c:v>
                </c:pt>
                <c:pt idx="18607">
                  <c:v>3.39</c:v>
                </c:pt>
                <c:pt idx="18608">
                  <c:v>2.65</c:v>
                </c:pt>
                <c:pt idx="18609">
                  <c:v>3.21</c:v>
                </c:pt>
                <c:pt idx="18610">
                  <c:v>3.44</c:v>
                </c:pt>
                <c:pt idx="18611">
                  <c:v>4.13</c:v>
                </c:pt>
                <c:pt idx="18612">
                  <c:v>3.32</c:v>
                </c:pt>
                <c:pt idx="18613">
                  <c:v>4.8499999999999996</c:v>
                </c:pt>
                <c:pt idx="18614">
                  <c:v>2.62</c:v>
                </c:pt>
                <c:pt idx="18615">
                  <c:v>4.2699999999999996</c:v>
                </c:pt>
                <c:pt idx="18616">
                  <c:v>4.2699999999999996</c:v>
                </c:pt>
                <c:pt idx="18617">
                  <c:v>4.2699999999999996</c:v>
                </c:pt>
                <c:pt idx="18618">
                  <c:v>2.2400000000000002</c:v>
                </c:pt>
                <c:pt idx="18619">
                  <c:v>2.2400000000000002</c:v>
                </c:pt>
                <c:pt idx="18620">
                  <c:v>3.35</c:v>
                </c:pt>
                <c:pt idx="18621">
                  <c:v>4.79</c:v>
                </c:pt>
                <c:pt idx="18622">
                  <c:v>4.8600000000000003</c:v>
                </c:pt>
                <c:pt idx="18623">
                  <c:v>4.5999999999999996</c:v>
                </c:pt>
                <c:pt idx="18624">
                  <c:v>4.5999999999999996</c:v>
                </c:pt>
                <c:pt idx="18625">
                  <c:v>3.89</c:v>
                </c:pt>
                <c:pt idx="18626">
                  <c:v>3.94</c:v>
                </c:pt>
                <c:pt idx="18627">
                  <c:v>4.29</c:v>
                </c:pt>
                <c:pt idx="18628">
                  <c:v>3.52</c:v>
                </c:pt>
                <c:pt idx="18629">
                  <c:v>3.7</c:v>
                </c:pt>
                <c:pt idx="18630">
                  <c:v>2.2400000000000002</c:v>
                </c:pt>
                <c:pt idx="18631">
                  <c:v>5</c:v>
                </c:pt>
                <c:pt idx="18632">
                  <c:v>3.45</c:v>
                </c:pt>
                <c:pt idx="18633">
                  <c:v>2.89</c:v>
                </c:pt>
                <c:pt idx="18634">
                  <c:v>5</c:v>
                </c:pt>
                <c:pt idx="18635">
                  <c:v>2.38</c:v>
                </c:pt>
                <c:pt idx="18636">
                  <c:v>1.7</c:v>
                </c:pt>
                <c:pt idx="18637">
                  <c:v>1.56</c:v>
                </c:pt>
                <c:pt idx="18638">
                  <c:v>2.44</c:v>
                </c:pt>
                <c:pt idx="18639">
                  <c:v>2.2200000000000002</c:v>
                </c:pt>
                <c:pt idx="18640">
                  <c:v>2.16</c:v>
                </c:pt>
                <c:pt idx="18641">
                  <c:v>2.0499999999999998</c:v>
                </c:pt>
                <c:pt idx="18642">
                  <c:v>2.3199999999999998</c:v>
                </c:pt>
                <c:pt idx="18643">
                  <c:v>3.75</c:v>
                </c:pt>
                <c:pt idx="18644">
                  <c:v>2.19</c:v>
                </c:pt>
                <c:pt idx="18645">
                  <c:v>2.2999999999999998</c:v>
                </c:pt>
                <c:pt idx="18646">
                  <c:v>2.56</c:v>
                </c:pt>
                <c:pt idx="18647">
                  <c:v>2.56</c:v>
                </c:pt>
                <c:pt idx="18648">
                  <c:v>2.56</c:v>
                </c:pt>
                <c:pt idx="18649">
                  <c:v>2.35</c:v>
                </c:pt>
                <c:pt idx="18650">
                  <c:v>1.85</c:v>
                </c:pt>
                <c:pt idx="18651">
                  <c:v>2.82</c:v>
                </c:pt>
                <c:pt idx="18652">
                  <c:v>2.5299999999999998</c:v>
                </c:pt>
                <c:pt idx="18653">
                  <c:v>2.4</c:v>
                </c:pt>
                <c:pt idx="18654">
                  <c:v>2.4</c:v>
                </c:pt>
                <c:pt idx="18655">
                  <c:v>2.17</c:v>
                </c:pt>
                <c:pt idx="18656">
                  <c:v>2.94</c:v>
                </c:pt>
                <c:pt idx="18657">
                  <c:v>2.63</c:v>
                </c:pt>
                <c:pt idx="18658">
                  <c:v>1.67</c:v>
                </c:pt>
                <c:pt idx="18659">
                  <c:v>3</c:v>
                </c:pt>
                <c:pt idx="18660">
                  <c:v>2.68</c:v>
                </c:pt>
                <c:pt idx="18661">
                  <c:v>2.5499999999999998</c:v>
                </c:pt>
                <c:pt idx="18662">
                  <c:v>3</c:v>
                </c:pt>
                <c:pt idx="18663">
                  <c:v>3.4</c:v>
                </c:pt>
                <c:pt idx="18664">
                  <c:v>3.4</c:v>
                </c:pt>
                <c:pt idx="18665">
                  <c:v>2.74</c:v>
                </c:pt>
                <c:pt idx="18666">
                  <c:v>2.89</c:v>
                </c:pt>
                <c:pt idx="18667">
                  <c:v>1.1599999999999999</c:v>
                </c:pt>
                <c:pt idx="18668">
                  <c:v>3.25</c:v>
                </c:pt>
                <c:pt idx="18669">
                  <c:v>1.37</c:v>
                </c:pt>
                <c:pt idx="18670">
                  <c:v>3.31</c:v>
                </c:pt>
                <c:pt idx="18671">
                  <c:v>2.21</c:v>
                </c:pt>
                <c:pt idx="18672">
                  <c:v>2.52</c:v>
                </c:pt>
                <c:pt idx="18673">
                  <c:v>2.52</c:v>
                </c:pt>
                <c:pt idx="18674">
                  <c:v>2.65</c:v>
                </c:pt>
                <c:pt idx="18675">
                  <c:v>3.12</c:v>
                </c:pt>
                <c:pt idx="18676">
                  <c:v>2.84</c:v>
                </c:pt>
                <c:pt idx="18677">
                  <c:v>1.59</c:v>
                </c:pt>
                <c:pt idx="18678">
                  <c:v>2.7</c:v>
                </c:pt>
                <c:pt idx="18679">
                  <c:v>2.57</c:v>
                </c:pt>
                <c:pt idx="18680">
                  <c:v>2.84</c:v>
                </c:pt>
                <c:pt idx="18681">
                  <c:v>2.39</c:v>
                </c:pt>
                <c:pt idx="18682">
                  <c:v>3.44</c:v>
                </c:pt>
                <c:pt idx="18683">
                  <c:v>2.29</c:v>
                </c:pt>
                <c:pt idx="18684">
                  <c:v>2.29</c:v>
                </c:pt>
                <c:pt idx="18685">
                  <c:v>4.2300000000000004</c:v>
                </c:pt>
                <c:pt idx="18686">
                  <c:v>3.44</c:v>
                </c:pt>
                <c:pt idx="18687">
                  <c:v>2.8</c:v>
                </c:pt>
                <c:pt idx="18688">
                  <c:v>2.33</c:v>
                </c:pt>
                <c:pt idx="18689">
                  <c:v>2.95</c:v>
                </c:pt>
                <c:pt idx="18690">
                  <c:v>4.67</c:v>
                </c:pt>
                <c:pt idx="18691">
                  <c:v>2.95</c:v>
                </c:pt>
                <c:pt idx="18692">
                  <c:v>2.5499999999999998</c:v>
                </c:pt>
                <c:pt idx="18693">
                  <c:v>2.95</c:v>
                </c:pt>
                <c:pt idx="18694">
                  <c:v>3.5</c:v>
                </c:pt>
                <c:pt idx="18695">
                  <c:v>2.5499999999999998</c:v>
                </c:pt>
                <c:pt idx="18696">
                  <c:v>3.11</c:v>
                </c:pt>
                <c:pt idx="18697">
                  <c:v>2.8</c:v>
                </c:pt>
                <c:pt idx="18698">
                  <c:v>3.56</c:v>
                </c:pt>
                <c:pt idx="18699">
                  <c:v>2.71</c:v>
                </c:pt>
                <c:pt idx="18700">
                  <c:v>2.38</c:v>
                </c:pt>
                <c:pt idx="18701">
                  <c:v>3.35</c:v>
                </c:pt>
                <c:pt idx="18702">
                  <c:v>3.17</c:v>
                </c:pt>
                <c:pt idx="18703">
                  <c:v>2.71</c:v>
                </c:pt>
                <c:pt idx="18704">
                  <c:v>2.48</c:v>
                </c:pt>
                <c:pt idx="18705">
                  <c:v>4.07</c:v>
                </c:pt>
                <c:pt idx="18706">
                  <c:v>3.35</c:v>
                </c:pt>
                <c:pt idx="18707">
                  <c:v>3.62</c:v>
                </c:pt>
                <c:pt idx="18708">
                  <c:v>2.76</c:v>
                </c:pt>
                <c:pt idx="18709">
                  <c:v>2.23</c:v>
                </c:pt>
                <c:pt idx="18710">
                  <c:v>2.81</c:v>
                </c:pt>
                <c:pt idx="18711">
                  <c:v>2.46</c:v>
                </c:pt>
                <c:pt idx="18712">
                  <c:v>3.11</c:v>
                </c:pt>
                <c:pt idx="18713">
                  <c:v>2.19</c:v>
                </c:pt>
                <c:pt idx="18714">
                  <c:v>3.11</c:v>
                </c:pt>
                <c:pt idx="18715">
                  <c:v>3.47</c:v>
                </c:pt>
                <c:pt idx="18716">
                  <c:v>3.69</c:v>
                </c:pt>
                <c:pt idx="18717">
                  <c:v>1.94</c:v>
                </c:pt>
                <c:pt idx="18718">
                  <c:v>3.16</c:v>
                </c:pt>
                <c:pt idx="18719">
                  <c:v>4.29</c:v>
                </c:pt>
                <c:pt idx="18720">
                  <c:v>1.88</c:v>
                </c:pt>
                <c:pt idx="18721">
                  <c:v>3.39</c:v>
                </c:pt>
                <c:pt idx="18722">
                  <c:v>2.54</c:v>
                </c:pt>
                <c:pt idx="18723">
                  <c:v>3.05</c:v>
                </c:pt>
                <c:pt idx="18724">
                  <c:v>4.07</c:v>
                </c:pt>
                <c:pt idx="18725">
                  <c:v>3.21</c:v>
                </c:pt>
                <c:pt idx="18726">
                  <c:v>3.59</c:v>
                </c:pt>
                <c:pt idx="18727">
                  <c:v>1.61</c:v>
                </c:pt>
                <c:pt idx="18728">
                  <c:v>3.81</c:v>
                </c:pt>
                <c:pt idx="18729">
                  <c:v>5.08</c:v>
                </c:pt>
                <c:pt idx="18730">
                  <c:v>3.44</c:v>
                </c:pt>
                <c:pt idx="18731">
                  <c:v>2.21</c:v>
                </c:pt>
                <c:pt idx="18732">
                  <c:v>3.65</c:v>
                </c:pt>
                <c:pt idx="18733">
                  <c:v>2.82</c:v>
                </c:pt>
                <c:pt idx="18734">
                  <c:v>4.5</c:v>
                </c:pt>
                <c:pt idx="18735">
                  <c:v>3.94</c:v>
                </c:pt>
                <c:pt idx="18736">
                  <c:v>3.2</c:v>
                </c:pt>
                <c:pt idx="18737">
                  <c:v>3.2</c:v>
                </c:pt>
                <c:pt idx="18738">
                  <c:v>2.95</c:v>
                </c:pt>
                <c:pt idx="18739">
                  <c:v>3.1</c:v>
                </c:pt>
                <c:pt idx="18740">
                  <c:v>2.83</c:v>
                </c:pt>
                <c:pt idx="18741">
                  <c:v>3.3</c:v>
                </c:pt>
                <c:pt idx="18742">
                  <c:v>3.3</c:v>
                </c:pt>
                <c:pt idx="18743">
                  <c:v>2.87</c:v>
                </c:pt>
                <c:pt idx="18744">
                  <c:v>3.88</c:v>
                </c:pt>
                <c:pt idx="18745">
                  <c:v>3.19</c:v>
                </c:pt>
                <c:pt idx="18746">
                  <c:v>3.24</c:v>
                </c:pt>
                <c:pt idx="18747">
                  <c:v>4</c:v>
                </c:pt>
                <c:pt idx="18748">
                  <c:v>2.34</c:v>
                </c:pt>
                <c:pt idx="18749">
                  <c:v>5.31</c:v>
                </c:pt>
                <c:pt idx="18750">
                  <c:v>4.0599999999999996</c:v>
                </c:pt>
                <c:pt idx="18751">
                  <c:v>3.29</c:v>
                </c:pt>
                <c:pt idx="18752">
                  <c:v>3.55</c:v>
                </c:pt>
                <c:pt idx="18753">
                  <c:v>3.94</c:v>
                </c:pt>
                <c:pt idx="18754">
                  <c:v>4.7300000000000004</c:v>
                </c:pt>
                <c:pt idx="18755">
                  <c:v>4</c:v>
                </c:pt>
                <c:pt idx="18756">
                  <c:v>4.75</c:v>
                </c:pt>
                <c:pt idx="18757">
                  <c:v>5.0599999999999996</c:v>
                </c:pt>
                <c:pt idx="18758">
                  <c:v>1.37</c:v>
                </c:pt>
                <c:pt idx="18759">
                  <c:v>1.95</c:v>
                </c:pt>
                <c:pt idx="18760">
                  <c:v>2.62</c:v>
                </c:pt>
                <c:pt idx="18761">
                  <c:v>2.87</c:v>
                </c:pt>
                <c:pt idx="18762">
                  <c:v>1.72</c:v>
                </c:pt>
                <c:pt idx="18763">
                  <c:v>1.69</c:v>
                </c:pt>
                <c:pt idx="18764">
                  <c:v>2.5</c:v>
                </c:pt>
                <c:pt idx="18765">
                  <c:v>1.88</c:v>
                </c:pt>
                <c:pt idx="18766">
                  <c:v>2.71</c:v>
                </c:pt>
                <c:pt idx="18767">
                  <c:v>3.07</c:v>
                </c:pt>
                <c:pt idx="18768">
                  <c:v>1.96</c:v>
                </c:pt>
                <c:pt idx="18769">
                  <c:v>2.4700000000000002</c:v>
                </c:pt>
                <c:pt idx="18770">
                  <c:v>2.14</c:v>
                </c:pt>
                <c:pt idx="18771">
                  <c:v>2.61</c:v>
                </c:pt>
                <c:pt idx="18772">
                  <c:v>2</c:v>
                </c:pt>
                <c:pt idx="18773">
                  <c:v>3.43</c:v>
                </c:pt>
                <c:pt idx="18774">
                  <c:v>2.29</c:v>
                </c:pt>
                <c:pt idx="18775">
                  <c:v>1.96</c:v>
                </c:pt>
                <c:pt idx="18776">
                  <c:v>2.4500000000000002</c:v>
                </c:pt>
                <c:pt idx="18777">
                  <c:v>2.33</c:v>
                </c:pt>
                <c:pt idx="18778">
                  <c:v>3.06</c:v>
                </c:pt>
                <c:pt idx="18779">
                  <c:v>3.27</c:v>
                </c:pt>
                <c:pt idx="18780">
                  <c:v>1.72</c:v>
                </c:pt>
                <c:pt idx="18781">
                  <c:v>2.08</c:v>
                </c:pt>
                <c:pt idx="18782">
                  <c:v>2.38</c:v>
                </c:pt>
                <c:pt idx="18783">
                  <c:v>2.5</c:v>
                </c:pt>
                <c:pt idx="18784">
                  <c:v>3.64</c:v>
                </c:pt>
                <c:pt idx="18785">
                  <c:v>2.12</c:v>
                </c:pt>
                <c:pt idx="18786">
                  <c:v>3.4</c:v>
                </c:pt>
                <c:pt idx="18787">
                  <c:v>3.92</c:v>
                </c:pt>
                <c:pt idx="18788">
                  <c:v>2.2200000000000002</c:v>
                </c:pt>
                <c:pt idx="18789">
                  <c:v>2.17</c:v>
                </c:pt>
                <c:pt idx="18790">
                  <c:v>2.17</c:v>
                </c:pt>
                <c:pt idx="18791">
                  <c:v>3.06</c:v>
                </c:pt>
                <c:pt idx="18792">
                  <c:v>2.6</c:v>
                </c:pt>
                <c:pt idx="18793">
                  <c:v>2</c:v>
                </c:pt>
                <c:pt idx="18794">
                  <c:v>2.65</c:v>
                </c:pt>
                <c:pt idx="18795">
                  <c:v>2.65</c:v>
                </c:pt>
                <c:pt idx="18796">
                  <c:v>2.21</c:v>
                </c:pt>
                <c:pt idx="18797">
                  <c:v>2.12</c:v>
                </c:pt>
                <c:pt idx="18798">
                  <c:v>2.94</c:v>
                </c:pt>
                <c:pt idx="18799">
                  <c:v>4.08</c:v>
                </c:pt>
                <c:pt idx="18800">
                  <c:v>2.79</c:v>
                </c:pt>
                <c:pt idx="18801">
                  <c:v>3.31</c:v>
                </c:pt>
                <c:pt idx="18802">
                  <c:v>3.6</c:v>
                </c:pt>
                <c:pt idx="18803">
                  <c:v>2.08</c:v>
                </c:pt>
                <c:pt idx="18804">
                  <c:v>3.6</c:v>
                </c:pt>
                <c:pt idx="18805">
                  <c:v>2.35</c:v>
                </c:pt>
                <c:pt idx="18806">
                  <c:v>2.25</c:v>
                </c:pt>
                <c:pt idx="18807">
                  <c:v>2.35</c:v>
                </c:pt>
                <c:pt idx="18808">
                  <c:v>1.8</c:v>
                </c:pt>
                <c:pt idx="18809">
                  <c:v>2.5</c:v>
                </c:pt>
                <c:pt idx="18810">
                  <c:v>2.39</c:v>
                </c:pt>
                <c:pt idx="18811">
                  <c:v>2.65</c:v>
                </c:pt>
                <c:pt idx="18812">
                  <c:v>3.06</c:v>
                </c:pt>
                <c:pt idx="18813">
                  <c:v>2.75</c:v>
                </c:pt>
                <c:pt idx="18814">
                  <c:v>2.5</c:v>
                </c:pt>
                <c:pt idx="18815">
                  <c:v>2.33</c:v>
                </c:pt>
                <c:pt idx="18816">
                  <c:v>2.95</c:v>
                </c:pt>
                <c:pt idx="18817">
                  <c:v>2.71</c:v>
                </c:pt>
                <c:pt idx="18818">
                  <c:v>3.56</c:v>
                </c:pt>
                <c:pt idx="18819">
                  <c:v>2.85</c:v>
                </c:pt>
                <c:pt idx="18820">
                  <c:v>4.38</c:v>
                </c:pt>
                <c:pt idx="18821">
                  <c:v>2.2799999999999998</c:v>
                </c:pt>
                <c:pt idx="18822">
                  <c:v>2.42</c:v>
                </c:pt>
                <c:pt idx="18823">
                  <c:v>2.3199999999999998</c:v>
                </c:pt>
                <c:pt idx="18824">
                  <c:v>3.87</c:v>
                </c:pt>
                <c:pt idx="18825">
                  <c:v>2.42</c:v>
                </c:pt>
                <c:pt idx="18826">
                  <c:v>2.9</c:v>
                </c:pt>
                <c:pt idx="18827">
                  <c:v>3.05</c:v>
                </c:pt>
                <c:pt idx="18828">
                  <c:v>2.42</c:v>
                </c:pt>
                <c:pt idx="18829">
                  <c:v>2.9</c:v>
                </c:pt>
                <c:pt idx="18830">
                  <c:v>2.64</c:v>
                </c:pt>
                <c:pt idx="18831">
                  <c:v>3.22</c:v>
                </c:pt>
                <c:pt idx="18832">
                  <c:v>3.05</c:v>
                </c:pt>
                <c:pt idx="18833">
                  <c:v>4.46</c:v>
                </c:pt>
                <c:pt idx="18834">
                  <c:v>3.87</c:v>
                </c:pt>
                <c:pt idx="18835">
                  <c:v>3.28</c:v>
                </c:pt>
                <c:pt idx="18836">
                  <c:v>2.95</c:v>
                </c:pt>
                <c:pt idx="18837">
                  <c:v>3.69</c:v>
                </c:pt>
                <c:pt idx="18838">
                  <c:v>4.21</c:v>
                </c:pt>
                <c:pt idx="18839">
                  <c:v>3.75</c:v>
                </c:pt>
                <c:pt idx="18840">
                  <c:v>2.5</c:v>
                </c:pt>
                <c:pt idx="18841">
                  <c:v>2.73</c:v>
                </c:pt>
                <c:pt idx="18842">
                  <c:v>3.33</c:v>
                </c:pt>
                <c:pt idx="18843">
                  <c:v>3.53</c:v>
                </c:pt>
                <c:pt idx="18844">
                  <c:v>4.6900000000000004</c:v>
                </c:pt>
                <c:pt idx="18845">
                  <c:v>3.21</c:v>
                </c:pt>
                <c:pt idx="18846">
                  <c:v>2.77</c:v>
                </c:pt>
                <c:pt idx="18847">
                  <c:v>2.95</c:v>
                </c:pt>
                <c:pt idx="18848">
                  <c:v>4.13</c:v>
                </c:pt>
                <c:pt idx="18849">
                  <c:v>4.13</c:v>
                </c:pt>
                <c:pt idx="18850">
                  <c:v>1.59</c:v>
                </c:pt>
                <c:pt idx="18851">
                  <c:v>4.2</c:v>
                </c:pt>
                <c:pt idx="18852">
                  <c:v>3.71</c:v>
                </c:pt>
                <c:pt idx="18853">
                  <c:v>1.54</c:v>
                </c:pt>
                <c:pt idx="18854">
                  <c:v>3.5</c:v>
                </c:pt>
                <c:pt idx="18855">
                  <c:v>3.56</c:v>
                </c:pt>
                <c:pt idx="18856">
                  <c:v>3.05</c:v>
                </c:pt>
                <c:pt idx="18857">
                  <c:v>2.46</c:v>
                </c:pt>
                <c:pt idx="18858">
                  <c:v>3.42</c:v>
                </c:pt>
                <c:pt idx="18859">
                  <c:v>4.33</c:v>
                </c:pt>
                <c:pt idx="18860">
                  <c:v>1.97</c:v>
                </c:pt>
                <c:pt idx="18861">
                  <c:v>2.87</c:v>
                </c:pt>
                <c:pt idx="18862">
                  <c:v>3.53</c:v>
                </c:pt>
                <c:pt idx="18863">
                  <c:v>2.48</c:v>
                </c:pt>
                <c:pt idx="18864">
                  <c:v>3.05</c:v>
                </c:pt>
                <c:pt idx="18865">
                  <c:v>3.05</c:v>
                </c:pt>
                <c:pt idx="18866">
                  <c:v>4.1900000000000004</c:v>
                </c:pt>
                <c:pt idx="18867">
                  <c:v>4</c:v>
                </c:pt>
                <c:pt idx="18868">
                  <c:v>3.4</c:v>
                </c:pt>
                <c:pt idx="18869">
                  <c:v>2.96</c:v>
                </c:pt>
                <c:pt idx="18870">
                  <c:v>3.83</c:v>
                </c:pt>
                <c:pt idx="18871">
                  <c:v>5</c:v>
                </c:pt>
                <c:pt idx="18872">
                  <c:v>4.7300000000000004</c:v>
                </c:pt>
                <c:pt idx="18873">
                  <c:v>2.92</c:v>
                </c:pt>
                <c:pt idx="18874">
                  <c:v>3.24</c:v>
                </c:pt>
                <c:pt idx="18875">
                  <c:v>4.32</c:v>
                </c:pt>
                <c:pt idx="18876">
                  <c:v>2.71</c:v>
                </c:pt>
                <c:pt idx="18877">
                  <c:v>2.5299999999999998</c:v>
                </c:pt>
                <c:pt idx="18878">
                  <c:v>2.5</c:v>
                </c:pt>
                <c:pt idx="18879">
                  <c:v>2</c:v>
                </c:pt>
                <c:pt idx="18880">
                  <c:v>2.5299999999999998</c:v>
                </c:pt>
                <c:pt idx="18881">
                  <c:v>2.93</c:v>
                </c:pt>
                <c:pt idx="18882">
                  <c:v>2.59</c:v>
                </c:pt>
                <c:pt idx="18883">
                  <c:v>0</c:v>
                </c:pt>
                <c:pt idx="18884">
                  <c:v>2.81</c:v>
                </c:pt>
                <c:pt idx="18885">
                  <c:v>2.25</c:v>
                </c:pt>
                <c:pt idx="18886">
                  <c:v>1.95</c:v>
                </c:pt>
                <c:pt idx="18887">
                  <c:v>2.88</c:v>
                </c:pt>
                <c:pt idx="18888">
                  <c:v>2.56</c:v>
                </c:pt>
                <c:pt idx="18889">
                  <c:v>3.07</c:v>
                </c:pt>
                <c:pt idx="18890">
                  <c:v>2.82</c:v>
                </c:pt>
                <c:pt idx="18891">
                  <c:v>2.67</c:v>
                </c:pt>
                <c:pt idx="18892">
                  <c:v>2.82</c:v>
                </c:pt>
                <c:pt idx="18893">
                  <c:v>2.08</c:v>
                </c:pt>
                <c:pt idx="18894">
                  <c:v>2.5</c:v>
                </c:pt>
                <c:pt idx="18895">
                  <c:v>3.57</c:v>
                </c:pt>
                <c:pt idx="18896">
                  <c:v>2.38</c:v>
                </c:pt>
                <c:pt idx="18897">
                  <c:v>2.68</c:v>
                </c:pt>
                <c:pt idx="18898">
                  <c:v>3</c:v>
                </c:pt>
                <c:pt idx="18899">
                  <c:v>2.68</c:v>
                </c:pt>
                <c:pt idx="18900">
                  <c:v>2.5499999999999998</c:v>
                </c:pt>
                <c:pt idx="18901">
                  <c:v>3</c:v>
                </c:pt>
                <c:pt idx="18902">
                  <c:v>2.5499999999999998</c:v>
                </c:pt>
                <c:pt idx="18903">
                  <c:v>2.36</c:v>
                </c:pt>
                <c:pt idx="18904">
                  <c:v>3.06</c:v>
                </c:pt>
                <c:pt idx="18905">
                  <c:v>2.36</c:v>
                </c:pt>
                <c:pt idx="18906">
                  <c:v>2.2999999999999998</c:v>
                </c:pt>
                <c:pt idx="18907">
                  <c:v>2.2999999999999998</c:v>
                </c:pt>
                <c:pt idx="18908">
                  <c:v>3.12</c:v>
                </c:pt>
                <c:pt idx="18909">
                  <c:v>2.65</c:v>
                </c:pt>
                <c:pt idx="18910">
                  <c:v>2.2999999999999998</c:v>
                </c:pt>
                <c:pt idx="18911">
                  <c:v>4.08</c:v>
                </c:pt>
                <c:pt idx="18912">
                  <c:v>3.12</c:v>
                </c:pt>
                <c:pt idx="18913">
                  <c:v>2.4500000000000002</c:v>
                </c:pt>
                <c:pt idx="18914">
                  <c:v>3.6</c:v>
                </c:pt>
                <c:pt idx="18915">
                  <c:v>2.57</c:v>
                </c:pt>
                <c:pt idx="18916">
                  <c:v>2.4500000000000002</c:v>
                </c:pt>
                <c:pt idx="18917">
                  <c:v>2.4500000000000002</c:v>
                </c:pt>
                <c:pt idx="18918">
                  <c:v>3.6</c:v>
                </c:pt>
                <c:pt idx="18919">
                  <c:v>3.86</c:v>
                </c:pt>
                <c:pt idx="18920">
                  <c:v>2.57</c:v>
                </c:pt>
                <c:pt idx="18921">
                  <c:v>3.67</c:v>
                </c:pt>
                <c:pt idx="18922">
                  <c:v>2.62</c:v>
                </c:pt>
                <c:pt idx="18923">
                  <c:v>1.62</c:v>
                </c:pt>
                <c:pt idx="18924">
                  <c:v>2.12</c:v>
                </c:pt>
                <c:pt idx="18925">
                  <c:v>0</c:v>
                </c:pt>
                <c:pt idx="18926">
                  <c:v>2</c:v>
                </c:pt>
                <c:pt idx="18927">
                  <c:v>2.33</c:v>
                </c:pt>
                <c:pt idx="18928">
                  <c:v>3.5</c:v>
                </c:pt>
                <c:pt idx="18929">
                  <c:v>2.8</c:v>
                </c:pt>
                <c:pt idx="18930">
                  <c:v>2.8</c:v>
                </c:pt>
                <c:pt idx="18931">
                  <c:v>3.11</c:v>
                </c:pt>
                <c:pt idx="18932">
                  <c:v>2.67</c:v>
                </c:pt>
                <c:pt idx="18933">
                  <c:v>3.5</c:v>
                </c:pt>
                <c:pt idx="18934">
                  <c:v>3</c:v>
                </c:pt>
                <c:pt idx="18935">
                  <c:v>2.71</c:v>
                </c:pt>
                <c:pt idx="18936">
                  <c:v>0</c:v>
                </c:pt>
                <c:pt idx="18937">
                  <c:v>2.9</c:v>
                </c:pt>
                <c:pt idx="18938">
                  <c:v>3.87</c:v>
                </c:pt>
                <c:pt idx="18939">
                  <c:v>2.42</c:v>
                </c:pt>
                <c:pt idx="18940">
                  <c:v>2.52</c:v>
                </c:pt>
                <c:pt idx="18941">
                  <c:v>3.47</c:v>
                </c:pt>
                <c:pt idx="18942">
                  <c:v>2.95</c:v>
                </c:pt>
                <c:pt idx="18943">
                  <c:v>3.69</c:v>
                </c:pt>
                <c:pt idx="18944">
                  <c:v>2.46</c:v>
                </c:pt>
                <c:pt idx="18945">
                  <c:v>3.39</c:v>
                </c:pt>
                <c:pt idx="18946">
                  <c:v>3.21</c:v>
                </c:pt>
                <c:pt idx="18947">
                  <c:v>3.21</c:v>
                </c:pt>
                <c:pt idx="18948">
                  <c:v>2.1</c:v>
                </c:pt>
                <c:pt idx="18949">
                  <c:v>1.68</c:v>
                </c:pt>
                <c:pt idx="18950">
                  <c:v>3.1</c:v>
                </c:pt>
                <c:pt idx="18951">
                  <c:v>3.26</c:v>
                </c:pt>
                <c:pt idx="18952">
                  <c:v>3.71</c:v>
                </c:pt>
                <c:pt idx="18953">
                  <c:v>2.62</c:v>
                </c:pt>
                <c:pt idx="18954">
                  <c:v>2.86</c:v>
                </c:pt>
                <c:pt idx="18955">
                  <c:v>3.71</c:v>
                </c:pt>
                <c:pt idx="18956">
                  <c:v>3.15</c:v>
                </c:pt>
                <c:pt idx="18957">
                  <c:v>2.86</c:v>
                </c:pt>
                <c:pt idx="18958">
                  <c:v>2.62</c:v>
                </c:pt>
                <c:pt idx="18959">
                  <c:v>2.91</c:v>
                </c:pt>
                <c:pt idx="18960">
                  <c:v>3.56</c:v>
                </c:pt>
                <c:pt idx="18961">
                  <c:v>4</c:v>
                </c:pt>
                <c:pt idx="18962">
                  <c:v>2.91</c:v>
                </c:pt>
                <c:pt idx="18963">
                  <c:v>1.51</c:v>
                </c:pt>
                <c:pt idx="18964">
                  <c:v>3.1</c:v>
                </c:pt>
                <c:pt idx="18965">
                  <c:v>2.95</c:v>
                </c:pt>
                <c:pt idx="18966">
                  <c:v>2.83</c:v>
                </c:pt>
                <c:pt idx="18967">
                  <c:v>2.95</c:v>
                </c:pt>
                <c:pt idx="18968">
                  <c:v>3</c:v>
                </c:pt>
                <c:pt idx="18969">
                  <c:v>3</c:v>
                </c:pt>
                <c:pt idx="18970">
                  <c:v>3.14</c:v>
                </c:pt>
                <c:pt idx="18971">
                  <c:v>3.3</c:v>
                </c:pt>
                <c:pt idx="18972">
                  <c:v>2.62</c:v>
                </c:pt>
                <c:pt idx="18973">
                  <c:v>3.4</c:v>
                </c:pt>
                <c:pt idx="18974">
                  <c:v>2.92</c:v>
                </c:pt>
                <c:pt idx="18975">
                  <c:v>4.38</c:v>
                </c:pt>
                <c:pt idx="18976">
                  <c:v>3.18</c:v>
                </c:pt>
                <c:pt idx="18977">
                  <c:v>3.68</c:v>
                </c:pt>
                <c:pt idx="18978">
                  <c:v>4.67</c:v>
                </c:pt>
                <c:pt idx="18979">
                  <c:v>3.76</c:v>
                </c:pt>
                <c:pt idx="18980">
                  <c:v>2.84</c:v>
                </c:pt>
                <c:pt idx="18981">
                  <c:v>3.74</c:v>
                </c:pt>
                <c:pt idx="18982">
                  <c:v>2.29</c:v>
                </c:pt>
                <c:pt idx="18983">
                  <c:v>2.0299999999999998</c:v>
                </c:pt>
                <c:pt idx="18984">
                  <c:v>4.24</c:v>
                </c:pt>
                <c:pt idx="18985">
                  <c:v>3.65</c:v>
                </c:pt>
                <c:pt idx="18986">
                  <c:v>2.92</c:v>
                </c:pt>
                <c:pt idx="18987">
                  <c:v>3.7</c:v>
                </c:pt>
                <c:pt idx="18988">
                  <c:v>4.41</c:v>
                </c:pt>
                <c:pt idx="18989">
                  <c:v>3.8</c:v>
                </c:pt>
                <c:pt idx="18990">
                  <c:v>3.5</c:v>
                </c:pt>
                <c:pt idx="18991">
                  <c:v>6.08</c:v>
                </c:pt>
                <c:pt idx="18992">
                  <c:v>3</c:v>
                </c:pt>
                <c:pt idx="18993">
                  <c:v>3.31</c:v>
                </c:pt>
                <c:pt idx="18994">
                  <c:v>2.1</c:v>
                </c:pt>
                <c:pt idx="18995">
                  <c:v>2.44</c:v>
                </c:pt>
                <c:pt idx="18996">
                  <c:v>2.56</c:v>
                </c:pt>
                <c:pt idx="18997">
                  <c:v>2.19</c:v>
                </c:pt>
                <c:pt idx="18998">
                  <c:v>2.76</c:v>
                </c:pt>
                <c:pt idx="18999">
                  <c:v>1.74</c:v>
                </c:pt>
                <c:pt idx="19000">
                  <c:v>2.14</c:v>
                </c:pt>
                <c:pt idx="19001">
                  <c:v>1.88</c:v>
                </c:pt>
                <c:pt idx="19002">
                  <c:v>2.5299999999999998</c:v>
                </c:pt>
                <c:pt idx="19003">
                  <c:v>2.33</c:v>
                </c:pt>
                <c:pt idx="19004">
                  <c:v>2.4500000000000002</c:v>
                </c:pt>
                <c:pt idx="19005">
                  <c:v>3.33</c:v>
                </c:pt>
                <c:pt idx="19006">
                  <c:v>3</c:v>
                </c:pt>
                <c:pt idx="19007">
                  <c:v>3.47</c:v>
                </c:pt>
                <c:pt idx="19008">
                  <c:v>2.08</c:v>
                </c:pt>
                <c:pt idx="19009">
                  <c:v>2.36</c:v>
                </c:pt>
                <c:pt idx="19010">
                  <c:v>2.74</c:v>
                </c:pt>
                <c:pt idx="19011">
                  <c:v>2.04</c:v>
                </c:pt>
                <c:pt idx="19012">
                  <c:v>2.2999999999999998</c:v>
                </c:pt>
                <c:pt idx="19013">
                  <c:v>2.12</c:v>
                </c:pt>
                <c:pt idx="19014">
                  <c:v>3.31</c:v>
                </c:pt>
                <c:pt idx="19015">
                  <c:v>2.79</c:v>
                </c:pt>
                <c:pt idx="19016">
                  <c:v>2.52</c:v>
                </c:pt>
                <c:pt idx="19017">
                  <c:v>2.57</c:v>
                </c:pt>
                <c:pt idx="19018">
                  <c:v>2.57</c:v>
                </c:pt>
                <c:pt idx="19019">
                  <c:v>2.7</c:v>
                </c:pt>
                <c:pt idx="19020">
                  <c:v>2.7</c:v>
                </c:pt>
                <c:pt idx="19021">
                  <c:v>2.4500000000000002</c:v>
                </c:pt>
                <c:pt idx="19022">
                  <c:v>3.31</c:v>
                </c:pt>
                <c:pt idx="19023">
                  <c:v>3</c:v>
                </c:pt>
                <c:pt idx="19024">
                  <c:v>3.6</c:v>
                </c:pt>
                <c:pt idx="19025">
                  <c:v>3.18</c:v>
                </c:pt>
                <c:pt idx="19026">
                  <c:v>3.44</c:v>
                </c:pt>
                <c:pt idx="19027">
                  <c:v>3.24</c:v>
                </c:pt>
                <c:pt idx="19028">
                  <c:v>3.93</c:v>
                </c:pt>
                <c:pt idx="19029">
                  <c:v>3.67</c:v>
                </c:pt>
                <c:pt idx="19030">
                  <c:v>2.62</c:v>
                </c:pt>
                <c:pt idx="19031">
                  <c:v>3.93</c:v>
                </c:pt>
                <c:pt idx="19032">
                  <c:v>2.5499999999999998</c:v>
                </c:pt>
                <c:pt idx="19033">
                  <c:v>3.5</c:v>
                </c:pt>
                <c:pt idx="19034">
                  <c:v>2.67</c:v>
                </c:pt>
                <c:pt idx="19035">
                  <c:v>3.5</c:v>
                </c:pt>
                <c:pt idx="19036">
                  <c:v>2.15</c:v>
                </c:pt>
                <c:pt idx="19037">
                  <c:v>3.29</c:v>
                </c:pt>
                <c:pt idx="19038">
                  <c:v>2.8</c:v>
                </c:pt>
                <c:pt idx="19039">
                  <c:v>2.19</c:v>
                </c:pt>
                <c:pt idx="19040">
                  <c:v>3.35</c:v>
                </c:pt>
                <c:pt idx="19041">
                  <c:v>3</c:v>
                </c:pt>
                <c:pt idx="19042">
                  <c:v>2.42</c:v>
                </c:pt>
                <c:pt idx="19043">
                  <c:v>2.0699999999999998</c:v>
                </c:pt>
                <c:pt idx="19044">
                  <c:v>2.9</c:v>
                </c:pt>
                <c:pt idx="19045">
                  <c:v>3.22</c:v>
                </c:pt>
                <c:pt idx="19046">
                  <c:v>3.05</c:v>
                </c:pt>
                <c:pt idx="19047">
                  <c:v>3.05</c:v>
                </c:pt>
                <c:pt idx="19048">
                  <c:v>3.41</c:v>
                </c:pt>
                <c:pt idx="19049">
                  <c:v>3.22</c:v>
                </c:pt>
                <c:pt idx="19050">
                  <c:v>2.42</c:v>
                </c:pt>
                <c:pt idx="19051">
                  <c:v>2.9</c:v>
                </c:pt>
                <c:pt idx="19052">
                  <c:v>0</c:v>
                </c:pt>
                <c:pt idx="19053">
                  <c:v>4.21</c:v>
                </c:pt>
                <c:pt idx="19054">
                  <c:v>3.28</c:v>
                </c:pt>
                <c:pt idx="19055">
                  <c:v>4.21</c:v>
                </c:pt>
                <c:pt idx="19056">
                  <c:v>2.95</c:v>
                </c:pt>
                <c:pt idx="19057">
                  <c:v>3.11</c:v>
                </c:pt>
                <c:pt idx="19058">
                  <c:v>3.47</c:v>
                </c:pt>
                <c:pt idx="19059">
                  <c:v>3.33</c:v>
                </c:pt>
                <c:pt idx="19060">
                  <c:v>3</c:v>
                </c:pt>
                <c:pt idx="19061">
                  <c:v>2.73</c:v>
                </c:pt>
                <c:pt idx="19062">
                  <c:v>2.61</c:v>
                </c:pt>
                <c:pt idx="19063">
                  <c:v>3</c:v>
                </c:pt>
                <c:pt idx="19064">
                  <c:v>4</c:v>
                </c:pt>
                <c:pt idx="19065">
                  <c:v>2.73</c:v>
                </c:pt>
                <c:pt idx="19066">
                  <c:v>4</c:v>
                </c:pt>
                <c:pt idx="19067">
                  <c:v>3.33</c:v>
                </c:pt>
                <c:pt idx="19068">
                  <c:v>3.53</c:v>
                </c:pt>
                <c:pt idx="19069">
                  <c:v>2.31</c:v>
                </c:pt>
                <c:pt idx="19070">
                  <c:v>2.9</c:v>
                </c:pt>
                <c:pt idx="19071">
                  <c:v>4.07</c:v>
                </c:pt>
                <c:pt idx="19072">
                  <c:v>2.9</c:v>
                </c:pt>
                <c:pt idx="19073">
                  <c:v>1.79</c:v>
                </c:pt>
                <c:pt idx="19074">
                  <c:v>3.05</c:v>
                </c:pt>
                <c:pt idx="19075">
                  <c:v>3.88</c:v>
                </c:pt>
                <c:pt idx="19076">
                  <c:v>2.82</c:v>
                </c:pt>
                <c:pt idx="19077">
                  <c:v>2.58</c:v>
                </c:pt>
                <c:pt idx="19078">
                  <c:v>2.95</c:v>
                </c:pt>
                <c:pt idx="19079">
                  <c:v>3.44</c:v>
                </c:pt>
                <c:pt idx="19080">
                  <c:v>3.32</c:v>
                </c:pt>
                <c:pt idx="19081">
                  <c:v>1.8</c:v>
                </c:pt>
                <c:pt idx="19082">
                  <c:v>3.71</c:v>
                </c:pt>
                <c:pt idx="19083">
                  <c:v>1.66</c:v>
                </c:pt>
                <c:pt idx="19084">
                  <c:v>3.05</c:v>
                </c:pt>
                <c:pt idx="19085">
                  <c:v>4.2699999999999996</c:v>
                </c:pt>
                <c:pt idx="19086">
                  <c:v>2.13</c:v>
                </c:pt>
                <c:pt idx="19087">
                  <c:v>2.78</c:v>
                </c:pt>
                <c:pt idx="19088">
                  <c:v>2.41</c:v>
                </c:pt>
                <c:pt idx="19089">
                  <c:v>3.42</c:v>
                </c:pt>
                <c:pt idx="19090">
                  <c:v>3.25</c:v>
                </c:pt>
                <c:pt idx="19091">
                  <c:v>3.42</c:v>
                </c:pt>
                <c:pt idx="19092">
                  <c:v>3.1</c:v>
                </c:pt>
                <c:pt idx="19093">
                  <c:v>3.25</c:v>
                </c:pt>
                <c:pt idx="19094">
                  <c:v>3.3</c:v>
                </c:pt>
                <c:pt idx="19095">
                  <c:v>3.47</c:v>
                </c:pt>
                <c:pt idx="19096">
                  <c:v>3</c:v>
                </c:pt>
                <c:pt idx="19097">
                  <c:v>2.75</c:v>
                </c:pt>
                <c:pt idx="19098">
                  <c:v>3.3</c:v>
                </c:pt>
                <c:pt idx="19099">
                  <c:v>3.14</c:v>
                </c:pt>
                <c:pt idx="19100">
                  <c:v>4.79</c:v>
                </c:pt>
                <c:pt idx="19101">
                  <c:v>3.05</c:v>
                </c:pt>
                <c:pt idx="19102">
                  <c:v>3.05</c:v>
                </c:pt>
                <c:pt idx="19103">
                  <c:v>3.58</c:v>
                </c:pt>
                <c:pt idx="19104">
                  <c:v>3.58</c:v>
                </c:pt>
                <c:pt idx="19105">
                  <c:v>4.0599999999999996</c:v>
                </c:pt>
                <c:pt idx="19106">
                  <c:v>3.63</c:v>
                </c:pt>
                <c:pt idx="19107">
                  <c:v>5.38</c:v>
                </c:pt>
                <c:pt idx="19108">
                  <c:v>3.74</c:v>
                </c:pt>
                <c:pt idx="19109">
                  <c:v>3.27</c:v>
                </c:pt>
                <c:pt idx="19110">
                  <c:v>3.27</c:v>
                </c:pt>
                <c:pt idx="19111">
                  <c:v>5.85</c:v>
                </c:pt>
                <c:pt idx="19112">
                  <c:v>3.35</c:v>
                </c:pt>
                <c:pt idx="19113">
                  <c:v>4.28</c:v>
                </c:pt>
                <c:pt idx="19114">
                  <c:v>3.83</c:v>
                </c:pt>
                <c:pt idx="19115">
                  <c:v>2.14</c:v>
                </c:pt>
                <c:pt idx="19116">
                  <c:v>1.92</c:v>
                </c:pt>
                <c:pt idx="19117">
                  <c:v>2.2999999999999998</c:v>
                </c:pt>
                <c:pt idx="19118">
                  <c:v>2.14</c:v>
                </c:pt>
                <c:pt idx="19119">
                  <c:v>3.13</c:v>
                </c:pt>
                <c:pt idx="19120">
                  <c:v>2.4</c:v>
                </c:pt>
                <c:pt idx="19121">
                  <c:v>2</c:v>
                </c:pt>
                <c:pt idx="19122">
                  <c:v>2.4500000000000002</c:v>
                </c:pt>
                <c:pt idx="19123">
                  <c:v>2.23</c:v>
                </c:pt>
                <c:pt idx="19124">
                  <c:v>3.5</c:v>
                </c:pt>
                <c:pt idx="19125">
                  <c:v>2.88</c:v>
                </c:pt>
                <c:pt idx="19126">
                  <c:v>2.08</c:v>
                </c:pt>
                <c:pt idx="19127">
                  <c:v>2.27</c:v>
                </c:pt>
                <c:pt idx="19128">
                  <c:v>4.17</c:v>
                </c:pt>
                <c:pt idx="19129">
                  <c:v>2.68</c:v>
                </c:pt>
                <c:pt idx="19130">
                  <c:v>2.12</c:v>
                </c:pt>
                <c:pt idx="19131">
                  <c:v>2.5499999999999998</c:v>
                </c:pt>
                <c:pt idx="19132">
                  <c:v>2.48</c:v>
                </c:pt>
                <c:pt idx="19133">
                  <c:v>2.36</c:v>
                </c:pt>
                <c:pt idx="19134">
                  <c:v>2.12</c:v>
                </c:pt>
                <c:pt idx="19135">
                  <c:v>2.94</c:v>
                </c:pt>
                <c:pt idx="19136">
                  <c:v>3.31</c:v>
                </c:pt>
                <c:pt idx="19137">
                  <c:v>3.31</c:v>
                </c:pt>
                <c:pt idx="19138">
                  <c:v>1.89</c:v>
                </c:pt>
                <c:pt idx="19139">
                  <c:v>2.7</c:v>
                </c:pt>
                <c:pt idx="19140">
                  <c:v>3.38</c:v>
                </c:pt>
                <c:pt idx="19141">
                  <c:v>1.29</c:v>
                </c:pt>
                <c:pt idx="19142">
                  <c:v>2.12</c:v>
                </c:pt>
                <c:pt idx="19143">
                  <c:v>2.5</c:v>
                </c:pt>
                <c:pt idx="19144">
                  <c:v>3.06</c:v>
                </c:pt>
                <c:pt idx="19145">
                  <c:v>1.96</c:v>
                </c:pt>
                <c:pt idx="19146">
                  <c:v>2.5499999999999998</c:v>
                </c:pt>
                <c:pt idx="19147">
                  <c:v>3.29</c:v>
                </c:pt>
                <c:pt idx="19148">
                  <c:v>2.8</c:v>
                </c:pt>
                <c:pt idx="19149">
                  <c:v>3.56</c:v>
                </c:pt>
                <c:pt idx="19150">
                  <c:v>2.71</c:v>
                </c:pt>
                <c:pt idx="19151">
                  <c:v>3.56</c:v>
                </c:pt>
                <c:pt idx="19152">
                  <c:v>3.17</c:v>
                </c:pt>
                <c:pt idx="19153">
                  <c:v>2.85</c:v>
                </c:pt>
                <c:pt idx="19154">
                  <c:v>1.58</c:v>
                </c:pt>
                <c:pt idx="19155">
                  <c:v>2.64</c:v>
                </c:pt>
                <c:pt idx="19156">
                  <c:v>2.64</c:v>
                </c:pt>
                <c:pt idx="19157">
                  <c:v>4.1399999999999997</c:v>
                </c:pt>
                <c:pt idx="19158">
                  <c:v>1.53</c:v>
                </c:pt>
                <c:pt idx="19159">
                  <c:v>2.81</c:v>
                </c:pt>
                <c:pt idx="19160">
                  <c:v>2.46</c:v>
                </c:pt>
                <c:pt idx="19161">
                  <c:v>3.69</c:v>
                </c:pt>
                <c:pt idx="19162">
                  <c:v>2.46</c:v>
                </c:pt>
                <c:pt idx="19163">
                  <c:v>2.81</c:v>
                </c:pt>
                <c:pt idx="19164">
                  <c:v>3.47</c:v>
                </c:pt>
                <c:pt idx="19165">
                  <c:v>2.5</c:v>
                </c:pt>
                <c:pt idx="19166">
                  <c:v>2.4</c:v>
                </c:pt>
                <c:pt idx="19167">
                  <c:v>2.86</c:v>
                </c:pt>
                <c:pt idx="19168">
                  <c:v>3.16</c:v>
                </c:pt>
                <c:pt idx="19169">
                  <c:v>2.86</c:v>
                </c:pt>
                <c:pt idx="19170">
                  <c:v>2.86</c:v>
                </c:pt>
                <c:pt idx="19171">
                  <c:v>4</c:v>
                </c:pt>
                <c:pt idx="19172">
                  <c:v>1.3</c:v>
                </c:pt>
                <c:pt idx="19173">
                  <c:v>2.65</c:v>
                </c:pt>
                <c:pt idx="19174">
                  <c:v>2.35</c:v>
                </c:pt>
                <c:pt idx="19175">
                  <c:v>3.59</c:v>
                </c:pt>
                <c:pt idx="19176">
                  <c:v>2.77</c:v>
                </c:pt>
                <c:pt idx="19177">
                  <c:v>3.05</c:v>
                </c:pt>
                <c:pt idx="19178">
                  <c:v>2.54</c:v>
                </c:pt>
                <c:pt idx="19179">
                  <c:v>3.39</c:v>
                </c:pt>
                <c:pt idx="19180">
                  <c:v>3.1</c:v>
                </c:pt>
                <c:pt idx="19181">
                  <c:v>2.38</c:v>
                </c:pt>
                <c:pt idx="19182">
                  <c:v>2.38</c:v>
                </c:pt>
                <c:pt idx="19183">
                  <c:v>3.44</c:v>
                </c:pt>
                <c:pt idx="19184">
                  <c:v>3.88</c:v>
                </c:pt>
                <c:pt idx="19185">
                  <c:v>2.82</c:v>
                </c:pt>
                <c:pt idx="19186">
                  <c:v>1.88</c:v>
                </c:pt>
                <c:pt idx="19187">
                  <c:v>3.1</c:v>
                </c:pt>
                <c:pt idx="19188">
                  <c:v>2.25</c:v>
                </c:pt>
                <c:pt idx="19189">
                  <c:v>3</c:v>
                </c:pt>
                <c:pt idx="19190">
                  <c:v>3.32</c:v>
                </c:pt>
                <c:pt idx="19191">
                  <c:v>3</c:v>
                </c:pt>
                <c:pt idx="19192">
                  <c:v>2.52</c:v>
                </c:pt>
                <c:pt idx="19193">
                  <c:v>2.86</c:v>
                </c:pt>
                <c:pt idx="19194">
                  <c:v>3</c:v>
                </c:pt>
                <c:pt idx="19195">
                  <c:v>2.25</c:v>
                </c:pt>
                <c:pt idx="19196">
                  <c:v>4</c:v>
                </c:pt>
                <c:pt idx="19197">
                  <c:v>4</c:v>
                </c:pt>
                <c:pt idx="19198">
                  <c:v>2.56</c:v>
                </c:pt>
                <c:pt idx="19199">
                  <c:v>2.91</c:v>
                </c:pt>
                <c:pt idx="19200">
                  <c:v>2.83</c:v>
                </c:pt>
                <c:pt idx="19201">
                  <c:v>3.61</c:v>
                </c:pt>
                <c:pt idx="19202">
                  <c:v>2.95</c:v>
                </c:pt>
                <c:pt idx="19203">
                  <c:v>3.42</c:v>
                </c:pt>
                <c:pt idx="19204">
                  <c:v>3.82</c:v>
                </c:pt>
                <c:pt idx="19205">
                  <c:v>3.25</c:v>
                </c:pt>
                <c:pt idx="19206">
                  <c:v>2.6</c:v>
                </c:pt>
                <c:pt idx="19207">
                  <c:v>3.67</c:v>
                </c:pt>
                <c:pt idx="19208">
                  <c:v>4.4000000000000004</c:v>
                </c:pt>
                <c:pt idx="19209">
                  <c:v>3.05</c:v>
                </c:pt>
                <c:pt idx="19210">
                  <c:v>3.94</c:v>
                </c:pt>
                <c:pt idx="19211">
                  <c:v>3.35</c:v>
                </c:pt>
                <c:pt idx="19212">
                  <c:v>3.53</c:v>
                </c:pt>
                <c:pt idx="19213">
                  <c:v>1.91</c:v>
                </c:pt>
                <c:pt idx="19214">
                  <c:v>4.1900000000000004</c:v>
                </c:pt>
                <c:pt idx="19215">
                  <c:v>1.89</c:v>
                </c:pt>
                <c:pt idx="19216">
                  <c:v>3.58</c:v>
                </c:pt>
                <c:pt idx="19217">
                  <c:v>3.24</c:v>
                </c:pt>
                <c:pt idx="19218">
                  <c:v>2.88</c:v>
                </c:pt>
                <c:pt idx="19219">
                  <c:v>3.83</c:v>
                </c:pt>
                <c:pt idx="19220">
                  <c:v>3</c:v>
                </c:pt>
                <c:pt idx="19221">
                  <c:v>2.92</c:v>
                </c:pt>
                <c:pt idx="19222">
                  <c:v>3.5</c:v>
                </c:pt>
                <c:pt idx="19223">
                  <c:v>3.38</c:v>
                </c:pt>
                <c:pt idx="19224">
                  <c:v>3.55</c:v>
                </c:pt>
                <c:pt idx="19225">
                  <c:v>3.55</c:v>
                </c:pt>
                <c:pt idx="19226">
                  <c:v>3.43</c:v>
                </c:pt>
                <c:pt idx="19227">
                  <c:v>2.4300000000000002</c:v>
                </c:pt>
                <c:pt idx="19228">
                  <c:v>3.08</c:v>
                </c:pt>
                <c:pt idx="19229">
                  <c:v>2.14</c:v>
                </c:pt>
                <c:pt idx="19230">
                  <c:v>2.92</c:v>
                </c:pt>
                <c:pt idx="19231">
                  <c:v>4.22</c:v>
                </c:pt>
                <c:pt idx="19232">
                  <c:v>3.29</c:v>
                </c:pt>
                <c:pt idx="19233">
                  <c:v>2.82</c:v>
                </c:pt>
                <c:pt idx="19234">
                  <c:v>3.81</c:v>
                </c:pt>
                <c:pt idx="19235">
                  <c:v>6.67</c:v>
                </c:pt>
                <c:pt idx="19236">
                  <c:v>4</c:v>
                </c:pt>
                <c:pt idx="19237">
                  <c:v>3.68</c:v>
                </c:pt>
                <c:pt idx="19238">
                  <c:v>2</c:v>
                </c:pt>
                <c:pt idx="19239">
                  <c:v>1.57</c:v>
                </c:pt>
                <c:pt idx="19240">
                  <c:v>3.07</c:v>
                </c:pt>
                <c:pt idx="19241">
                  <c:v>2.71</c:v>
                </c:pt>
                <c:pt idx="19242">
                  <c:v>2.14</c:v>
                </c:pt>
                <c:pt idx="19243">
                  <c:v>1.66</c:v>
                </c:pt>
                <c:pt idx="19244">
                  <c:v>1.88</c:v>
                </c:pt>
                <c:pt idx="19245">
                  <c:v>3.06</c:v>
                </c:pt>
                <c:pt idx="19246">
                  <c:v>2.33</c:v>
                </c:pt>
                <c:pt idx="19247">
                  <c:v>2.5</c:v>
                </c:pt>
                <c:pt idx="19248">
                  <c:v>1.82</c:v>
                </c:pt>
                <c:pt idx="19249">
                  <c:v>1.7</c:v>
                </c:pt>
                <c:pt idx="19250">
                  <c:v>3.25</c:v>
                </c:pt>
                <c:pt idx="19251">
                  <c:v>2.94</c:v>
                </c:pt>
                <c:pt idx="19252">
                  <c:v>1.89</c:v>
                </c:pt>
                <c:pt idx="19253">
                  <c:v>2.52</c:v>
                </c:pt>
                <c:pt idx="19254">
                  <c:v>3.12</c:v>
                </c:pt>
                <c:pt idx="19255">
                  <c:v>2.4500000000000002</c:v>
                </c:pt>
                <c:pt idx="19256">
                  <c:v>2.25</c:v>
                </c:pt>
                <c:pt idx="19257">
                  <c:v>3</c:v>
                </c:pt>
                <c:pt idx="19258">
                  <c:v>3.38</c:v>
                </c:pt>
                <c:pt idx="19259">
                  <c:v>2.25</c:v>
                </c:pt>
                <c:pt idx="19260">
                  <c:v>2.89</c:v>
                </c:pt>
                <c:pt idx="19261">
                  <c:v>3.67</c:v>
                </c:pt>
                <c:pt idx="19262">
                  <c:v>3.11</c:v>
                </c:pt>
                <c:pt idx="19263">
                  <c:v>3.29</c:v>
                </c:pt>
                <c:pt idx="19264">
                  <c:v>3.5</c:v>
                </c:pt>
                <c:pt idx="19265">
                  <c:v>2.67</c:v>
                </c:pt>
                <c:pt idx="19266">
                  <c:v>3.11</c:v>
                </c:pt>
                <c:pt idx="19267">
                  <c:v>2.71</c:v>
                </c:pt>
                <c:pt idx="19268">
                  <c:v>1.97</c:v>
                </c:pt>
                <c:pt idx="19269">
                  <c:v>3</c:v>
                </c:pt>
                <c:pt idx="19270">
                  <c:v>3</c:v>
                </c:pt>
                <c:pt idx="19271">
                  <c:v>1.74</c:v>
                </c:pt>
                <c:pt idx="19272">
                  <c:v>2.95</c:v>
                </c:pt>
                <c:pt idx="19273">
                  <c:v>2.68</c:v>
                </c:pt>
                <c:pt idx="19274">
                  <c:v>2.36</c:v>
                </c:pt>
                <c:pt idx="19275">
                  <c:v>3.69</c:v>
                </c:pt>
                <c:pt idx="19276">
                  <c:v>2.73</c:v>
                </c:pt>
                <c:pt idx="19277">
                  <c:v>3</c:v>
                </c:pt>
                <c:pt idx="19278">
                  <c:v>2.73</c:v>
                </c:pt>
                <c:pt idx="19279">
                  <c:v>2.73</c:v>
                </c:pt>
                <c:pt idx="19280">
                  <c:v>3</c:v>
                </c:pt>
                <c:pt idx="19281">
                  <c:v>2.65</c:v>
                </c:pt>
                <c:pt idx="19282">
                  <c:v>2.54</c:v>
                </c:pt>
                <c:pt idx="19283">
                  <c:v>3.39</c:v>
                </c:pt>
                <c:pt idx="19284">
                  <c:v>2.54</c:v>
                </c:pt>
                <c:pt idx="19285">
                  <c:v>2.77</c:v>
                </c:pt>
                <c:pt idx="19286">
                  <c:v>3.05</c:v>
                </c:pt>
                <c:pt idx="19287">
                  <c:v>3.05</c:v>
                </c:pt>
                <c:pt idx="19288">
                  <c:v>1.1100000000000001</c:v>
                </c:pt>
                <c:pt idx="19289">
                  <c:v>2.58</c:v>
                </c:pt>
                <c:pt idx="19290">
                  <c:v>5.17</c:v>
                </c:pt>
                <c:pt idx="19291">
                  <c:v>2.7</c:v>
                </c:pt>
                <c:pt idx="19292">
                  <c:v>2.48</c:v>
                </c:pt>
                <c:pt idx="19293">
                  <c:v>4.13</c:v>
                </c:pt>
                <c:pt idx="19294">
                  <c:v>3.32</c:v>
                </c:pt>
                <c:pt idx="19295">
                  <c:v>2.86</c:v>
                </c:pt>
                <c:pt idx="19296">
                  <c:v>1.75</c:v>
                </c:pt>
                <c:pt idx="19297">
                  <c:v>2.74</c:v>
                </c:pt>
                <c:pt idx="19298">
                  <c:v>3.71</c:v>
                </c:pt>
                <c:pt idx="19299">
                  <c:v>2.86</c:v>
                </c:pt>
                <c:pt idx="19300">
                  <c:v>4.2699999999999996</c:v>
                </c:pt>
                <c:pt idx="19301">
                  <c:v>3.37</c:v>
                </c:pt>
                <c:pt idx="19302">
                  <c:v>1.88</c:v>
                </c:pt>
                <c:pt idx="19303">
                  <c:v>2</c:v>
                </c:pt>
                <c:pt idx="19304">
                  <c:v>2.3199999999999998</c:v>
                </c:pt>
                <c:pt idx="19305">
                  <c:v>2.5</c:v>
                </c:pt>
                <c:pt idx="19306">
                  <c:v>3.25</c:v>
                </c:pt>
                <c:pt idx="19307">
                  <c:v>3.82</c:v>
                </c:pt>
                <c:pt idx="19308">
                  <c:v>4.33</c:v>
                </c:pt>
                <c:pt idx="19309">
                  <c:v>3.14</c:v>
                </c:pt>
                <c:pt idx="19310">
                  <c:v>2.64</c:v>
                </c:pt>
                <c:pt idx="19311">
                  <c:v>1.5</c:v>
                </c:pt>
                <c:pt idx="19312">
                  <c:v>4.12</c:v>
                </c:pt>
                <c:pt idx="19313">
                  <c:v>3.47</c:v>
                </c:pt>
                <c:pt idx="19314">
                  <c:v>2.68</c:v>
                </c:pt>
                <c:pt idx="19315">
                  <c:v>3.72</c:v>
                </c:pt>
                <c:pt idx="19316">
                  <c:v>2.72</c:v>
                </c:pt>
                <c:pt idx="19317">
                  <c:v>1.62</c:v>
                </c:pt>
                <c:pt idx="19318">
                  <c:v>2.72</c:v>
                </c:pt>
                <c:pt idx="19319">
                  <c:v>2.34</c:v>
                </c:pt>
                <c:pt idx="19320">
                  <c:v>2.96</c:v>
                </c:pt>
                <c:pt idx="19321">
                  <c:v>3.45</c:v>
                </c:pt>
                <c:pt idx="19322">
                  <c:v>3.72</c:v>
                </c:pt>
                <c:pt idx="19323">
                  <c:v>3.63</c:v>
                </c:pt>
                <c:pt idx="19324">
                  <c:v>3.83</c:v>
                </c:pt>
                <c:pt idx="19325">
                  <c:v>2.46</c:v>
                </c:pt>
                <c:pt idx="19326">
                  <c:v>3.38</c:v>
                </c:pt>
                <c:pt idx="19327">
                  <c:v>3.74</c:v>
                </c:pt>
                <c:pt idx="19328">
                  <c:v>3.48</c:v>
                </c:pt>
                <c:pt idx="19329">
                  <c:v>3.36</c:v>
                </c:pt>
                <c:pt idx="19330">
                  <c:v>2.39</c:v>
                </c:pt>
                <c:pt idx="19331">
                  <c:v>4.62</c:v>
                </c:pt>
                <c:pt idx="19332">
                  <c:v>2.88</c:v>
                </c:pt>
                <c:pt idx="19333">
                  <c:v>5.71</c:v>
                </c:pt>
                <c:pt idx="19334">
                  <c:v>5</c:v>
                </c:pt>
                <c:pt idx="19335">
                  <c:v>1.83</c:v>
                </c:pt>
                <c:pt idx="19336">
                  <c:v>0</c:v>
                </c:pt>
                <c:pt idx="19337">
                  <c:v>2.39</c:v>
                </c:pt>
                <c:pt idx="19338">
                  <c:v>2.1</c:v>
                </c:pt>
                <c:pt idx="19339">
                  <c:v>2.88</c:v>
                </c:pt>
                <c:pt idx="19340">
                  <c:v>2.76</c:v>
                </c:pt>
                <c:pt idx="19341">
                  <c:v>2.61</c:v>
                </c:pt>
                <c:pt idx="19342">
                  <c:v>2.29</c:v>
                </c:pt>
                <c:pt idx="19343">
                  <c:v>1.96</c:v>
                </c:pt>
                <c:pt idx="19344">
                  <c:v>2.72</c:v>
                </c:pt>
                <c:pt idx="19345">
                  <c:v>2.5</c:v>
                </c:pt>
                <c:pt idx="19346">
                  <c:v>1.1599999999999999</c:v>
                </c:pt>
                <c:pt idx="19347">
                  <c:v>2.4300000000000002</c:v>
                </c:pt>
                <c:pt idx="19348">
                  <c:v>3</c:v>
                </c:pt>
                <c:pt idx="19349">
                  <c:v>2.2599999999999998</c:v>
                </c:pt>
                <c:pt idx="19350">
                  <c:v>2.6</c:v>
                </c:pt>
                <c:pt idx="19351">
                  <c:v>2.74</c:v>
                </c:pt>
                <c:pt idx="19352">
                  <c:v>2.74</c:v>
                </c:pt>
                <c:pt idx="19353">
                  <c:v>3.06</c:v>
                </c:pt>
                <c:pt idx="19354">
                  <c:v>2.52</c:v>
                </c:pt>
                <c:pt idx="19355">
                  <c:v>3.31</c:v>
                </c:pt>
                <c:pt idx="19356">
                  <c:v>2.21</c:v>
                </c:pt>
                <c:pt idx="19357">
                  <c:v>2.94</c:v>
                </c:pt>
                <c:pt idx="19358">
                  <c:v>2.12</c:v>
                </c:pt>
                <c:pt idx="19359">
                  <c:v>2.57</c:v>
                </c:pt>
                <c:pt idx="19360">
                  <c:v>2.7</c:v>
                </c:pt>
                <c:pt idx="19361">
                  <c:v>2.35</c:v>
                </c:pt>
                <c:pt idx="19362">
                  <c:v>2.4500000000000002</c:v>
                </c:pt>
                <c:pt idx="19363">
                  <c:v>3</c:v>
                </c:pt>
                <c:pt idx="19364">
                  <c:v>2.04</c:v>
                </c:pt>
                <c:pt idx="19365">
                  <c:v>3.11</c:v>
                </c:pt>
                <c:pt idx="19366">
                  <c:v>1.7</c:v>
                </c:pt>
                <c:pt idx="19367">
                  <c:v>2.95</c:v>
                </c:pt>
                <c:pt idx="19368">
                  <c:v>3.17</c:v>
                </c:pt>
                <c:pt idx="19369">
                  <c:v>3.17</c:v>
                </c:pt>
                <c:pt idx="19370">
                  <c:v>2.38</c:v>
                </c:pt>
                <c:pt idx="19371">
                  <c:v>3.35</c:v>
                </c:pt>
                <c:pt idx="19372">
                  <c:v>3.35</c:v>
                </c:pt>
                <c:pt idx="19373">
                  <c:v>2.48</c:v>
                </c:pt>
                <c:pt idx="19374">
                  <c:v>2.0699999999999998</c:v>
                </c:pt>
                <c:pt idx="19375">
                  <c:v>3.87</c:v>
                </c:pt>
                <c:pt idx="19376">
                  <c:v>2.46</c:v>
                </c:pt>
                <c:pt idx="19377">
                  <c:v>2.95</c:v>
                </c:pt>
                <c:pt idx="19378">
                  <c:v>2.68</c:v>
                </c:pt>
                <c:pt idx="19379">
                  <c:v>2.36</c:v>
                </c:pt>
                <c:pt idx="19380">
                  <c:v>3.28</c:v>
                </c:pt>
                <c:pt idx="19381">
                  <c:v>2.81</c:v>
                </c:pt>
                <c:pt idx="19382">
                  <c:v>2.36</c:v>
                </c:pt>
                <c:pt idx="19383">
                  <c:v>2.36</c:v>
                </c:pt>
                <c:pt idx="19384">
                  <c:v>2.73</c:v>
                </c:pt>
                <c:pt idx="19385">
                  <c:v>2.4</c:v>
                </c:pt>
                <c:pt idx="19386">
                  <c:v>4.29</c:v>
                </c:pt>
                <c:pt idx="19387">
                  <c:v>3</c:v>
                </c:pt>
                <c:pt idx="19388">
                  <c:v>3</c:v>
                </c:pt>
                <c:pt idx="19389">
                  <c:v>3.05</c:v>
                </c:pt>
                <c:pt idx="19390">
                  <c:v>2.35</c:v>
                </c:pt>
                <c:pt idx="19391">
                  <c:v>3.59</c:v>
                </c:pt>
                <c:pt idx="19392">
                  <c:v>3.21</c:v>
                </c:pt>
                <c:pt idx="19393">
                  <c:v>2.35</c:v>
                </c:pt>
                <c:pt idx="19394">
                  <c:v>2.58</c:v>
                </c:pt>
                <c:pt idx="19395">
                  <c:v>3.26</c:v>
                </c:pt>
                <c:pt idx="19396">
                  <c:v>2.17</c:v>
                </c:pt>
                <c:pt idx="19397">
                  <c:v>3.5</c:v>
                </c:pt>
                <c:pt idx="19398">
                  <c:v>3.5</c:v>
                </c:pt>
                <c:pt idx="19399">
                  <c:v>2.62</c:v>
                </c:pt>
                <c:pt idx="19400">
                  <c:v>2.13</c:v>
                </c:pt>
                <c:pt idx="19401">
                  <c:v>2.71</c:v>
                </c:pt>
                <c:pt idx="19402">
                  <c:v>2.83</c:v>
                </c:pt>
                <c:pt idx="19403">
                  <c:v>2.64</c:v>
                </c:pt>
                <c:pt idx="19404">
                  <c:v>2.64</c:v>
                </c:pt>
                <c:pt idx="19405">
                  <c:v>3</c:v>
                </c:pt>
                <c:pt idx="19406">
                  <c:v>3.14</c:v>
                </c:pt>
                <c:pt idx="19407">
                  <c:v>2.16</c:v>
                </c:pt>
                <c:pt idx="19408">
                  <c:v>3.19</c:v>
                </c:pt>
                <c:pt idx="19409">
                  <c:v>3.35</c:v>
                </c:pt>
                <c:pt idx="19410">
                  <c:v>3.05</c:v>
                </c:pt>
                <c:pt idx="19411">
                  <c:v>3.53</c:v>
                </c:pt>
                <c:pt idx="19412">
                  <c:v>3.4</c:v>
                </c:pt>
                <c:pt idx="19413">
                  <c:v>2.12</c:v>
                </c:pt>
                <c:pt idx="19414">
                  <c:v>3.24</c:v>
                </c:pt>
                <c:pt idx="19415">
                  <c:v>2.34</c:v>
                </c:pt>
                <c:pt idx="19416">
                  <c:v>3.45</c:v>
                </c:pt>
                <c:pt idx="19417">
                  <c:v>2.92</c:v>
                </c:pt>
                <c:pt idx="19418">
                  <c:v>2.5</c:v>
                </c:pt>
                <c:pt idx="19419">
                  <c:v>3.89</c:v>
                </c:pt>
                <c:pt idx="19420">
                  <c:v>3.18</c:v>
                </c:pt>
                <c:pt idx="19421">
                  <c:v>4.7300000000000004</c:v>
                </c:pt>
                <c:pt idx="19422">
                  <c:v>3.09</c:v>
                </c:pt>
                <c:pt idx="19423">
                  <c:v>4.7300000000000004</c:v>
                </c:pt>
                <c:pt idx="19424">
                  <c:v>3.38</c:v>
                </c:pt>
                <c:pt idx="19425">
                  <c:v>5.46</c:v>
                </c:pt>
                <c:pt idx="19426">
                  <c:v>3</c:v>
                </c:pt>
                <c:pt idx="19427">
                  <c:v>2.88</c:v>
                </c:pt>
                <c:pt idx="19428">
                  <c:v>4</c:v>
                </c:pt>
                <c:pt idx="19429">
                  <c:v>4.24</c:v>
                </c:pt>
                <c:pt idx="19430">
                  <c:v>4.29</c:v>
                </c:pt>
                <c:pt idx="19431">
                  <c:v>4.5599999999999996</c:v>
                </c:pt>
                <c:pt idx="19432">
                  <c:v>3.04</c:v>
                </c:pt>
                <c:pt idx="19433">
                  <c:v>3.36</c:v>
                </c:pt>
                <c:pt idx="19434">
                  <c:v>3.75</c:v>
                </c:pt>
                <c:pt idx="19435">
                  <c:v>4</c:v>
                </c:pt>
                <c:pt idx="19436">
                  <c:v>5.43</c:v>
                </c:pt>
                <c:pt idx="19437">
                  <c:v>4</c:v>
                </c:pt>
                <c:pt idx="19438">
                  <c:v>3.8</c:v>
                </c:pt>
                <c:pt idx="19439">
                  <c:v>4.8099999999999996</c:v>
                </c:pt>
                <c:pt idx="19440">
                  <c:v>3.21</c:v>
                </c:pt>
                <c:pt idx="19441">
                  <c:v>3.9</c:v>
                </c:pt>
                <c:pt idx="19442">
                  <c:v>3.55</c:v>
                </c:pt>
                <c:pt idx="19443">
                  <c:v>3.16</c:v>
                </c:pt>
                <c:pt idx="19444">
                  <c:v>4.67</c:v>
                </c:pt>
                <c:pt idx="19445">
                  <c:v>1.6</c:v>
                </c:pt>
                <c:pt idx="19446">
                  <c:v>2.06</c:v>
                </c:pt>
                <c:pt idx="19447">
                  <c:v>2.5</c:v>
                </c:pt>
                <c:pt idx="19448">
                  <c:v>1.74</c:v>
                </c:pt>
                <c:pt idx="19449">
                  <c:v>4</c:v>
                </c:pt>
                <c:pt idx="19450">
                  <c:v>1.96</c:v>
                </c:pt>
                <c:pt idx="19451">
                  <c:v>2.78</c:v>
                </c:pt>
                <c:pt idx="19452">
                  <c:v>1.56</c:v>
                </c:pt>
                <c:pt idx="19453">
                  <c:v>1.89</c:v>
                </c:pt>
                <c:pt idx="19454">
                  <c:v>2.68</c:v>
                </c:pt>
                <c:pt idx="19455">
                  <c:v>2.12</c:v>
                </c:pt>
                <c:pt idx="19456">
                  <c:v>3.06</c:v>
                </c:pt>
                <c:pt idx="19457">
                  <c:v>1.41</c:v>
                </c:pt>
                <c:pt idx="19458">
                  <c:v>2.2999999999999998</c:v>
                </c:pt>
                <c:pt idx="19459">
                  <c:v>2.21</c:v>
                </c:pt>
                <c:pt idx="19460">
                  <c:v>1.66</c:v>
                </c:pt>
                <c:pt idx="19461">
                  <c:v>2.52</c:v>
                </c:pt>
                <c:pt idx="19462">
                  <c:v>1.74</c:v>
                </c:pt>
                <c:pt idx="19463">
                  <c:v>2.35</c:v>
                </c:pt>
                <c:pt idx="19464">
                  <c:v>2.57</c:v>
                </c:pt>
                <c:pt idx="19465">
                  <c:v>2.25</c:v>
                </c:pt>
                <c:pt idx="19466">
                  <c:v>2.4500000000000002</c:v>
                </c:pt>
                <c:pt idx="19467">
                  <c:v>2.4500000000000002</c:v>
                </c:pt>
                <c:pt idx="19468">
                  <c:v>2.7</c:v>
                </c:pt>
                <c:pt idx="19469">
                  <c:v>2.39</c:v>
                </c:pt>
                <c:pt idx="19470">
                  <c:v>2.89</c:v>
                </c:pt>
                <c:pt idx="19471">
                  <c:v>3.11</c:v>
                </c:pt>
                <c:pt idx="19472">
                  <c:v>2.67</c:v>
                </c:pt>
                <c:pt idx="19473">
                  <c:v>2.4300000000000002</c:v>
                </c:pt>
                <c:pt idx="19474">
                  <c:v>3.11</c:v>
                </c:pt>
                <c:pt idx="19475">
                  <c:v>2.11</c:v>
                </c:pt>
                <c:pt idx="19476">
                  <c:v>2.38</c:v>
                </c:pt>
                <c:pt idx="19477">
                  <c:v>3.35</c:v>
                </c:pt>
                <c:pt idx="19478">
                  <c:v>3</c:v>
                </c:pt>
                <c:pt idx="19479">
                  <c:v>1.78</c:v>
                </c:pt>
                <c:pt idx="19480">
                  <c:v>3.22</c:v>
                </c:pt>
                <c:pt idx="19481">
                  <c:v>2.3199999999999998</c:v>
                </c:pt>
                <c:pt idx="19482">
                  <c:v>2.76</c:v>
                </c:pt>
                <c:pt idx="19483">
                  <c:v>2.95</c:v>
                </c:pt>
                <c:pt idx="19484">
                  <c:v>4.54</c:v>
                </c:pt>
                <c:pt idx="19485">
                  <c:v>2.68</c:v>
                </c:pt>
                <c:pt idx="19486">
                  <c:v>2.68</c:v>
                </c:pt>
                <c:pt idx="19487">
                  <c:v>2.36</c:v>
                </c:pt>
                <c:pt idx="19488">
                  <c:v>2.68</c:v>
                </c:pt>
                <c:pt idx="19489">
                  <c:v>2.61</c:v>
                </c:pt>
                <c:pt idx="19490">
                  <c:v>2.73</c:v>
                </c:pt>
                <c:pt idx="19491">
                  <c:v>2.31</c:v>
                </c:pt>
                <c:pt idx="19492">
                  <c:v>3.16</c:v>
                </c:pt>
                <c:pt idx="19493">
                  <c:v>2</c:v>
                </c:pt>
                <c:pt idx="19494">
                  <c:v>3.39</c:v>
                </c:pt>
                <c:pt idx="19495">
                  <c:v>3.59</c:v>
                </c:pt>
                <c:pt idx="19496">
                  <c:v>2.9</c:v>
                </c:pt>
                <c:pt idx="19497">
                  <c:v>2.54</c:v>
                </c:pt>
                <c:pt idx="19498">
                  <c:v>5.08</c:v>
                </c:pt>
                <c:pt idx="19499">
                  <c:v>2.44</c:v>
                </c:pt>
                <c:pt idx="19500">
                  <c:v>2.58</c:v>
                </c:pt>
                <c:pt idx="19501">
                  <c:v>2.7</c:v>
                </c:pt>
                <c:pt idx="19502">
                  <c:v>2.95</c:v>
                </c:pt>
                <c:pt idx="19503">
                  <c:v>3.26</c:v>
                </c:pt>
                <c:pt idx="19504">
                  <c:v>2.95</c:v>
                </c:pt>
                <c:pt idx="19505">
                  <c:v>2.82</c:v>
                </c:pt>
                <c:pt idx="19506">
                  <c:v>3.15</c:v>
                </c:pt>
                <c:pt idx="19507">
                  <c:v>2.25</c:v>
                </c:pt>
                <c:pt idx="19508">
                  <c:v>3.15</c:v>
                </c:pt>
                <c:pt idx="19509">
                  <c:v>3.15</c:v>
                </c:pt>
                <c:pt idx="19510">
                  <c:v>4.2</c:v>
                </c:pt>
                <c:pt idx="19511">
                  <c:v>2.17</c:v>
                </c:pt>
                <c:pt idx="19512">
                  <c:v>2.78</c:v>
                </c:pt>
                <c:pt idx="19513">
                  <c:v>3.2</c:v>
                </c:pt>
                <c:pt idx="19514">
                  <c:v>2.91</c:v>
                </c:pt>
                <c:pt idx="19515">
                  <c:v>3.2</c:v>
                </c:pt>
                <c:pt idx="19516">
                  <c:v>2.91</c:v>
                </c:pt>
                <c:pt idx="19517">
                  <c:v>4.2699999999999996</c:v>
                </c:pt>
                <c:pt idx="19518">
                  <c:v>2.95</c:v>
                </c:pt>
                <c:pt idx="19519">
                  <c:v>2.6</c:v>
                </c:pt>
                <c:pt idx="19520">
                  <c:v>2.3199999999999998</c:v>
                </c:pt>
                <c:pt idx="19521">
                  <c:v>3.61</c:v>
                </c:pt>
                <c:pt idx="19522">
                  <c:v>3.61</c:v>
                </c:pt>
                <c:pt idx="19523">
                  <c:v>3.1</c:v>
                </c:pt>
                <c:pt idx="19524">
                  <c:v>3.1</c:v>
                </c:pt>
                <c:pt idx="19525">
                  <c:v>3</c:v>
                </c:pt>
                <c:pt idx="19526">
                  <c:v>2.44</c:v>
                </c:pt>
                <c:pt idx="19527">
                  <c:v>3.3</c:v>
                </c:pt>
                <c:pt idx="19528">
                  <c:v>2.68</c:v>
                </c:pt>
                <c:pt idx="19529">
                  <c:v>3.94</c:v>
                </c:pt>
                <c:pt idx="19530">
                  <c:v>2.72</c:v>
                </c:pt>
                <c:pt idx="19531">
                  <c:v>3.4</c:v>
                </c:pt>
                <c:pt idx="19532">
                  <c:v>2</c:v>
                </c:pt>
                <c:pt idx="19533">
                  <c:v>2.56</c:v>
                </c:pt>
                <c:pt idx="19534">
                  <c:v>3.29</c:v>
                </c:pt>
                <c:pt idx="19535">
                  <c:v>3.63</c:v>
                </c:pt>
                <c:pt idx="19536">
                  <c:v>2.88</c:v>
                </c:pt>
                <c:pt idx="19537">
                  <c:v>4.93</c:v>
                </c:pt>
                <c:pt idx="19538">
                  <c:v>3</c:v>
                </c:pt>
                <c:pt idx="19539">
                  <c:v>3.04</c:v>
                </c:pt>
                <c:pt idx="19540">
                  <c:v>3.33</c:v>
                </c:pt>
                <c:pt idx="19541">
                  <c:v>2.8</c:v>
                </c:pt>
                <c:pt idx="19542">
                  <c:v>2.41</c:v>
                </c:pt>
                <c:pt idx="19543">
                  <c:v>4.67</c:v>
                </c:pt>
                <c:pt idx="19544">
                  <c:v>4.12</c:v>
                </c:pt>
                <c:pt idx="19545">
                  <c:v>3.38</c:v>
                </c:pt>
                <c:pt idx="19546">
                  <c:v>3.74</c:v>
                </c:pt>
                <c:pt idx="19547">
                  <c:v>3.27</c:v>
                </c:pt>
                <c:pt idx="19548">
                  <c:v>3.13</c:v>
                </c:pt>
                <c:pt idx="19549">
                  <c:v>3.32</c:v>
                </c:pt>
                <c:pt idx="19550">
                  <c:v>3.36</c:v>
                </c:pt>
                <c:pt idx="19551">
                  <c:v>3.36</c:v>
                </c:pt>
                <c:pt idx="19552">
                  <c:v>3.41</c:v>
                </c:pt>
                <c:pt idx="19553">
                  <c:v>4.16</c:v>
                </c:pt>
                <c:pt idx="19554">
                  <c:v>4.5599999999999996</c:v>
                </c:pt>
                <c:pt idx="19555">
                  <c:v>5.12</c:v>
                </c:pt>
                <c:pt idx="19556">
                  <c:v>1.77</c:v>
                </c:pt>
                <c:pt idx="19557">
                  <c:v>1.84</c:v>
                </c:pt>
                <c:pt idx="19558">
                  <c:v>1.96</c:v>
                </c:pt>
                <c:pt idx="19559">
                  <c:v>2.29</c:v>
                </c:pt>
                <c:pt idx="19560">
                  <c:v>2.33</c:v>
                </c:pt>
                <c:pt idx="19561">
                  <c:v>2.3199999999999998</c:v>
                </c:pt>
                <c:pt idx="19562">
                  <c:v>2.3199999999999998</c:v>
                </c:pt>
                <c:pt idx="19563">
                  <c:v>2.2599999999999998</c:v>
                </c:pt>
                <c:pt idx="19564">
                  <c:v>2.74</c:v>
                </c:pt>
                <c:pt idx="19565">
                  <c:v>2.7</c:v>
                </c:pt>
                <c:pt idx="19566">
                  <c:v>2.4500000000000002</c:v>
                </c:pt>
                <c:pt idx="19567">
                  <c:v>3.6</c:v>
                </c:pt>
                <c:pt idx="19568">
                  <c:v>3</c:v>
                </c:pt>
                <c:pt idx="19569">
                  <c:v>3</c:v>
                </c:pt>
                <c:pt idx="19570">
                  <c:v>2.75</c:v>
                </c:pt>
                <c:pt idx="19571">
                  <c:v>2.62</c:v>
                </c:pt>
                <c:pt idx="19572">
                  <c:v>2.62</c:v>
                </c:pt>
                <c:pt idx="19573">
                  <c:v>2.89</c:v>
                </c:pt>
                <c:pt idx="19574">
                  <c:v>3.44</c:v>
                </c:pt>
                <c:pt idx="19575">
                  <c:v>3.67</c:v>
                </c:pt>
                <c:pt idx="19576">
                  <c:v>1.96</c:v>
                </c:pt>
                <c:pt idx="19577">
                  <c:v>3.67</c:v>
                </c:pt>
                <c:pt idx="19578">
                  <c:v>3.29</c:v>
                </c:pt>
                <c:pt idx="19579">
                  <c:v>2.95</c:v>
                </c:pt>
                <c:pt idx="19580">
                  <c:v>2.4300000000000002</c:v>
                </c:pt>
                <c:pt idx="19581">
                  <c:v>2.2799999999999998</c:v>
                </c:pt>
                <c:pt idx="19582">
                  <c:v>3.56</c:v>
                </c:pt>
                <c:pt idx="19583">
                  <c:v>3.22</c:v>
                </c:pt>
                <c:pt idx="19584">
                  <c:v>2.23</c:v>
                </c:pt>
                <c:pt idx="19585">
                  <c:v>2.52</c:v>
                </c:pt>
                <c:pt idx="19586">
                  <c:v>2.3199999999999998</c:v>
                </c:pt>
                <c:pt idx="19587">
                  <c:v>2.42</c:v>
                </c:pt>
                <c:pt idx="19588">
                  <c:v>3.41</c:v>
                </c:pt>
                <c:pt idx="19589">
                  <c:v>4.21</c:v>
                </c:pt>
                <c:pt idx="19590">
                  <c:v>2.57</c:v>
                </c:pt>
                <c:pt idx="19591">
                  <c:v>2.36</c:v>
                </c:pt>
                <c:pt idx="19592">
                  <c:v>1.48</c:v>
                </c:pt>
                <c:pt idx="19593">
                  <c:v>2.0699999999999998</c:v>
                </c:pt>
                <c:pt idx="19594">
                  <c:v>3.16</c:v>
                </c:pt>
                <c:pt idx="19595">
                  <c:v>3</c:v>
                </c:pt>
                <c:pt idx="19596">
                  <c:v>1.5</c:v>
                </c:pt>
                <c:pt idx="19597">
                  <c:v>2.73</c:v>
                </c:pt>
                <c:pt idx="19598">
                  <c:v>2</c:v>
                </c:pt>
                <c:pt idx="19599">
                  <c:v>2.5</c:v>
                </c:pt>
                <c:pt idx="19600">
                  <c:v>2.65</c:v>
                </c:pt>
                <c:pt idx="19601">
                  <c:v>2.44</c:v>
                </c:pt>
                <c:pt idx="19602">
                  <c:v>2.0299999999999998</c:v>
                </c:pt>
                <c:pt idx="19603">
                  <c:v>3.26</c:v>
                </c:pt>
                <c:pt idx="19604">
                  <c:v>2.82</c:v>
                </c:pt>
                <c:pt idx="19605">
                  <c:v>3.26</c:v>
                </c:pt>
                <c:pt idx="19606">
                  <c:v>3.65</c:v>
                </c:pt>
                <c:pt idx="19607">
                  <c:v>3</c:v>
                </c:pt>
                <c:pt idx="19608">
                  <c:v>2.42</c:v>
                </c:pt>
                <c:pt idx="19609">
                  <c:v>3.18</c:v>
                </c:pt>
                <c:pt idx="19610">
                  <c:v>2.78</c:v>
                </c:pt>
                <c:pt idx="19611">
                  <c:v>2.91</c:v>
                </c:pt>
                <c:pt idx="19612">
                  <c:v>2.78</c:v>
                </c:pt>
                <c:pt idx="19613">
                  <c:v>1.6</c:v>
                </c:pt>
                <c:pt idx="19614">
                  <c:v>3.42</c:v>
                </c:pt>
                <c:pt idx="19615">
                  <c:v>2.2400000000000002</c:v>
                </c:pt>
                <c:pt idx="19616">
                  <c:v>3.88</c:v>
                </c:pt>
                <c:pt idx="19617">
                  <c:v>3.3</c:v>
                </c:pt>
                <c:pt idx="19618">
                  <c:v>2.64</c:v>
                </c:pt>
                <c:pt idx="19619">
                  <c:v>2.79</c:v>
                </c:pt>
                <c:pt idx="19620">
                  <c:v>2.91</c:v>
                </c:pt>
                <c:pt idx="19621">
                  <c:v>3.19</c:v>
                </c:pt>
                <c:pt idx="19622">
                  <c:v>2.91</c:v>
                </c:pt>
                <c:pt idx="19623">
                  <c:v>3.05</c:v>
                </c:pt>
                <c:pt idx="19624">
                  <c:v>3.72</c:v>
                </c:pt>
                <c:pt idx="19625">
                  <c:v>3.09</c:v>
                </c:pt>
                <c:pt idx="19626">
                  <c:v>3.58</c:v>
                </c:pt>
                <c:pt idx="19627">
                  <c:v>4.3099999999999996</c:v>
                </c:pt>
                <c:pt idx="19628">
                  <c:v>3.45</c:v>
                </c:pt>
                <c:pt idx="19629">
                  <c:v>3</c:v>
                </c:pt>
                <c:pt idx="19630">
                  <c:v>2.16</c:v>
                </c:pt>
                <c:pt idx="19631">
                  <c:v>2.69</c:v>
                </c:pt>
                <c:pt idx="19632">
                  <c:v>2.59</c:v>
                </c:pt>
                <c:pt idx="19633">
                  <c:v>3.74</c:v>
                </c:pt>
                <c:pt idx="19634">
                  <c:v>2.54</c:v>
                </c:pt>
                <c:pt idx="19635">
                  <c:v>2.15</c:v>
                </c:pt>
                <c:pt idx="19636">
                  <c:v>3.43</c:v>
                </c:pt>
                <c:pt idx="19637">
                  <c:v>3.13</c:v>
                </c:pt>
                <c:pt idx="19638">
                  <c:v>2.1800000000000002</c:v>
                </c:pt>
                <c:pt idx="19639">
                  <c:v>3.6</c:v>
                </c:pt>
                <c:pt idx="19640">
                  <c:v>3</c:v>
                </c:pt>
                <c:pt idx="19641">
                  <c:v>3.48</c:v>
                </c:pt>
                <c:pt idx="19642">
                  <c:v>3.89</c:v>
                </c:pt>
                <c:pt idx="19643">
                  <c:v>2.96</c:v>
                </c:pt>
                <c:pt idx="19644">
                  <c:v>2.85</c:v>
                </c:pt>
                <c:pt idx="19645">
                  <c:v>4.41</c:v>
                </c:pt>
                <c:pt idx="19646">
                  <c:v>3.5</c:v>
                </c:pt>
                <c:pt idx="19647">
                  <c:v>4.1100000000000003</c:v>
                </c:pt>
                <c:pt idx="19648">
                  <c:v>2</c:v>
                </c:pt>
                <c:pt idx="19649">
                  <c:v>4.21</c:v>
                </c:pt>
                <c:pt idx="19650">
                  <c:v>3.42</c:v>
                </c:pt>
                <c:pt idx="19651">
                  <c:v>1.96</c:v>
                </c:pt>
                <c:pt idx="19652">
                  <c:v>2.08</c:v>
                </c:pt>
                <c:pt idx="19653">
                  <c:v>1.5</c:v>
                </c:pt>
                <c:pt idx="19654">
                  <c:v>2.12</c:v>
                </c:pt>
                <c:pt idx="19655">
                  <c:v>2.48</c:v>
                </c:pt>
                <c:pt idx="19656">
                  <c:v>1.93</c:v>
                </c:pt>
                <c:pt idx="19657">
                  <c:v>3</c:v>
                </c:pt>
                <c:pt idx="19658">
                  <c:v>2.5</c:v>
                </c:pt>
                <c:pt idx="19659">
                  <c:v>3.06</c:v>
                </c:pt>
                <c:pt idx="19660">
                  <c:v>2.4300000000000002</c:v>
                </c:pt>
                <c:pt idx="19661">
                  <c:v>2.33</c:v>
                </c:pt>
                <c:pt idx="19662">
                  <c:v>3.5</c:v>
                </c:pt>
                <c:pt idx="19663">
                  <c:v>2.67</c:v>
                </c:pt>
                <c:pt idx="19664">
                  <c:v>1.78</c:v>
                </c:pt>
                <c:pt idx="19665">
                  <c:v>2.59</c:v>
                </c:pt>
                <c:pt idx="19666">
                  <c:v>3.56</c:v>
                </c:pt>
                <c:pt idx="19667">
                  <c:v>2.38</c:v>
                </c:pt>
                <c:pt idx="19668">
                  <c:v>2.9</c:v>
                </c:pt>
                <c:pt idx="19669">
                  <c:v>2.64</c:v>
                </c:pt>
                <c:pt idx="19670">
                  <c:v>2.23</c:v>
                </c:pt>
                <c:pt idx="19671">
                  <c:v>3.22</c:v>
                </c:pt>
                <c:pt idx="19672">
                  <c:v>2.19</c:v>
                </c:pt>
                <c:pt idx="19673">
                  <c:v>2.19</c:v>
                </c:pt>
                <c:pt idx="19674">
                  <c:v>2.19</c:v>
                </c:pt>
                <c:pt idx="19675">
                  <c:v>3.53</c:v>
                </c:pt>
                <c:pt idx="19676">
                  <c:v>5</c:v>
                </c:pt>
                <c:pt idx="19677">
                  <c:v>2.73</c:v>
                </c:pt>
                <c:pt idx="19678">
                  <c:v>3</c:v>
                </c:pt>
                <c:pt idx="19679">
                  <c:v>2.61</c:v>
                </c:pt>
                <c:pt idx="19680">
                  <c:v>2.77</c:v>
                </c:pt>
                <c:pt idx="19681">
                  <c:v>2.9</c:v>
                </c:pt>
                <c:pt idx="19682">
                  <c:v>2.9</c:v>
                </c:pt>
                <c:pt idx="19683">
                  <c:v>1.42</c:v>
                </c:pt>
                <c:pt idx="19684">
                  <c:v>2.77</c:v>
                </c:pt>
                <c:pt idx="19685">
                  <c:v>2.82</c:v>
                </c:pt>
                <c:pt idx="19686">
                  <c:v>2.95</c:v>
                </c:pt>
                <c:pt idx="19687">
                  <c:v>3.26</c:v>
                </c:pt>
                <c:pt idx="19688">
                  <c:v>2.82</c:v>
                </c:pt>
                <c:pt idx="19689">
                  <c:v>2.48</c:v>
                </c:pt>
                <c:pt idx="19690">
                  <c:v>2.95</c:v>
                </c:pt>
                <c:pt idx="19691">
                  <c:v>2.38</c:v>
                </c:pt>
                <c:pt idx="19692">
                  <c:v>1.35</c:v>
                </c:pt>
                <c:pt idx="19693">
                  <c:v>2.74</c:v>
                </c:pt>
                <c:pt idx="19694">
                  <c:v>2.62</c:v>
                </c:pt>
                <c:pt idx="19695">
                  <c:v>2.25</c:v>
                </c:pt>
                <c:pt idx="19696">
                  <c:v>2.62</c:v>
                </c:pt>
                <c:pt idx="19697">
                  <c:v>2.33</c:v>
                </c:pt>
                <c:pt idx="19698">
                  <c:v>2.0299999999999998</c:v>
                </c:pt>
                <c:pt idx="19699">
                  <c:v>1.97</c:v>
                </c:pt>
                <c:pt idx="19700">
                  <c:v>2.67</c:v>
                </c:pt>
                <c:pt idx="19701">
                  <c:v>2.56</c:v>
                </c:pt>
                <c:pt idx="19702">
                  <c:v>2.56</c:v>
                </c:pt>
                <c:pt idx="19703">
                  <c:v>3.05</c:v>
                </c:pt>
                <c:pt idx="19704">
                  <c:v>3.05</c:v>
                </c:pt>
                <c:pt idx="19705">
                  <c:v>2.21</c:v>
                </c:pt>
                <c:pt idx="19706">
                  <c:v>2.91</c:v>
                </c:pt>
                <c:pt idx="19707">
                  <c:v>3.2</c:v>
                </c:pt>
                <c:pt idx="19708">
                  <c:v>3.76</c:v>
                </c:pt>
                <c:pt idx="19709">
                  <c:v>2.0299999999999998</c:v>
                </c:pt>
                <c:pt idx="19710">
                  <c:v>2.5</c:v>
                </c:pt>
                <c:pt idx="19711">
                  <c:v>3.82</c:v>
                </c:pt>
                <c:pt idx="19712">
                  <c:v>4.33</c:v>
                </c:pt>
                <c:pt idx="19713">
                  <c:v>2.41</c:v>
                </c:pt>
                <c:pt idx="19714">
                  <c:v>2.83</c:v>
                </c:pt>
                <c:pt idx="19715">
                  <c:v>3.3</c:v>
                </c:pt>
                <c:pt idx="19716">
                  <c:v>2.36</c:v>
                </c:pt>
                <c:pt idx="19717">
                  <c:v>2.44</c:v>
                </c:pt>
                <c:pt idx="19718">
                  <c:v>3.05</c:v>
                </c:pt>
                <c:pt idx="19719">
                  <c:v>2.79</c:v>
                </c:pt>
                <c:pt idx="19720">
                  <c:v>3.19</c:v>
                </c:pt>
                <c:pt idx="19721">
                  <c:v>3.19</c:v>
                </c:pt>
                <c:pt idx="19722">
                  <c:v>3.94</c:v>
                </c:pt>
                <c:pt idx="19723">
                  <c:v>4.1900000000000004</c:v>
                </c:pt>
                <c:pt idx="19724">
                  <c:v>2.79</c:v>
                </c:pt>
                <c:pt idx="19725">
                  <c:v>2.48</c:v>
                </c:pt>
                <c:pt idx="19726">
                  <c:v>1.89</c:v>
                </c:pt>
                <c:pt idx="19727">
                  <c:v>3.09</c:v>
                </c:pt>
                <c:pt idx="19728">
                  <c:v>2.83</c:v>
                </c:pt>
                <c:pt idx="19729">
                  <c:v>3.58</c:v>
                </c:pt>
                <c:pt idx="19730">
                  <c:v>2.72</c:v>
                </c:pt>
                <c:pt idx="19731">
                  <c:v>3.4</c:v>
                </c:pt>
                <c:pt idx="19732">
                  <c:v>2.88</c:v>
                </c:pt>
                <c:pt idx="19733">
                  <c:v>3.29</c:v>
                </c:pt>
                <c:pt idx="19734">
                  <c:v>3.63</c:v>
                </c:pt>
                <c:pt idx="19735">
                  <c:v>1.19</c:v>
                </c:pt>
                <c:pt idx="19736">
                  <c:v>2.8</c:v>
                </c:pt>
                <c:pt idx="19737">
                  <c:v>3.18</c:v>
                </c:pt>
                <c:pt idx="19738">
                  <c:v>2.92</c:v>
                </c:pt>
                <c:pt idx="19739">
                  <c:v>2.33</c:v>
                </c:pt>
                <c:pt idx="19740">
                  <c:v>3.74</c:v>
                </c:pt>
                <c:pt idx="19741">
                  <c:v>3.38</c:v>
                </c:pt>
                <c:pt idx="19742">
                  <c:v>3.13</c:v>
                </c:pt>
                <c:pt idx="19743">
                  <c:v>3.13</c:v>
                </c:pt>
                <c:pt idx="19744">
                  <c:v>4</c:v>
                </c:pt>
                <c:pt idx="19745">
                  <c:v>4</c:v>
                </c:pt>
                <c:pt idx="19746">
                  <c:v>3.79</c:v>
                </c:pt>
                <c:pt idx="19747">
                  <c:v>5.54</c:v>
                </c:pt>
                <c:pt idx="19748">
                  <c:v>2.4300000000000002</c:v>
                </c:pt>
                <c:pt idx="19749">
                  <c:v>2.4700000000000002</c:v>
                </c:pt>
                <c:pt idx="19750">
                  <c:v>3.22</c:v>
                </c:pt>
                <c:pt idx="19751">
                  <c:v>3.7</c:v>
                </c:pt>
                <c:pt idx="19752">
                  <c:v>4.17</c:v>
                </c:pt>
                <c:pt idx="19753">
                  <c:v>2.81</c:v>
                </c:pt>
                <c:pt idx="19754">
                  <c:v>2.29</c:v>
                </c:pt>
                <c:pt idx="19755">
                  <c:v>4.59</c:v>
                </c:pt>
                <c:pt idx="19756">
                  <c:v>3.71</c:v>
                </c:pt>
                <c:pt idx="19757">
                  <c:v>3.43</c:v>
                </c:pt>
                <c:pt idx="19758">
                  <c:v>3.43</c:v>
                </c:pt>
                <c:pt idx="19759">
                  <c:v>2.4700000000000002</c:v>
                </c:pt>
                <c:pt idx="19760">
                  <c:v>3.08</c:v>
                </c:pt>
                <c:pt idx="19761">
                  <c:v>4.21</c:v>
                </c:pt>
                <c:pt idx="19762">
                  <c:v>3.48</c:v>
                </c:pt>
                <c:pt idx="19763">
                  <c:v>4.05</c:v>
                </c:pt>
                <c:pt idx="19764">
                  <c:v>4.5</c:v>
                </c:pt>
                <c:pt idx="19765">
                  <c:v>3.82</c:v>
                </c:pt>
                <c:pt idx="19766">
                  <c:v>5</c:v>
                </c:pt>
                <c:pt idx="19767">
                  <c:v>3.74</c:v>
                </c:pt>
                <c:pt idx="19768">
                  <c:v>2.61</c:v>
                </c:pt>
                <c:pt idx="19769">
                  <c:v>2.4700000000000002</c:v>
                </c:pt>
                <c:pt idx="19770">
                  <c:v>2.72</c:v>
                </c:pt>
                <c:pt idx="19771">
                  <c:v>2.3199999999999998</c:v>
                </c:pt>
                <c:pt idx="19772">
                  <c:v>2.4300000000000002</c:v>
                </c:pt>
                <c:pt idx="19773">
                  <c:v>2.48</c:v>
                </c:pt>
                <c:pt idx="19774">
                  <c:v>2.17</c:v>
                </c:pt>
                <c:pt idx="19775">
                  <c:v>3.25</c:v>
                </c:pt>
                <c:pt idx="19776">
                  <c:v>2.2999999999999998</c:v>
                </c:pt>
                <c:pt idx="19777">
                  <c:v>3</c:v>
                </c:pt>
                <c:pt idx="19778">
                  <c:v>2.04</c:v>
                </c:pt>
                <c:pt idx="19779">
                  <c:v>2.75</c:v>
                </c:pt>
                <c:pt idx="19780">
                  <c:v>2.29</c:v>
                </c:pt>
                <c:pt idx="19781">
                  <c:v>1.66</c:v>
                </c:pt>
                <c:pt idx="19782">
                  <c:v>1.87</c:v>
                </c:pt>
                <c:pt idx="19783">
                  <c:v>2.0699999999999998</c:v>
                </c:pt>
                <c:pt idx="19784">
                  <c:v>1.57</c:v>
                </c:pt>
                <c:pt idx="19785">
                  <c:v>3.69</c:v>
                </c:pt>
                <c:pt idx="19786">
                  <c:v>3.11</c:v>
                </c:pt>
                <c:pt idx="19787">
                  <c:v>2.4</c:v>
                </c:pt>
                <c:pt idx="19788">
                  <c:v>3</c:v>
                </c:pt>
                <c:pt idx="19789">
                  <c:v>2.4</c:v>
                </c:pt>
                <c:pt idx="19790">
                  <c:v>2.73</c:v>
                </c:pt>
                <c:pt idx="19791">
                  <c:v>2.44</c:v>
                </c:pt>
                <c:pt idx="19792">
                  <c:v>2.77</c:v>
                </c:pt>
                <c:pt idx="19793">
                  <c:v>2.7</c:v>
                </c:pt>
                <c:pt idx="19794">
                  <c:v>3.88</c:v>
                </c:pt>
                <c:pt idx="19795">
                  <c:v>3.26</c:v>
                </c:pt>
                <c:pt idx="19796">
                  <c:v>3.44</c:v>
                </c:pt>
                <c:pt idx="19797">
                  <c:v>2.62</c:v>
                </c:pt>
                <c:pt idx="19798">
                  <c:v>3</c:v>
                </c:pt>
                <c:pt idx="19799">
                  <c:v>2.86</c:v>
                </c:pt>
                <c:pt idx="19800">
                  <c:v>2.62</c:v>
                </c:pt>
                <c:pt idx="19801">
                  <c:v>2.0299999999999998</c:v>
                </c:pt>
                <c:pt idx="19802">
                  <c:v>2.56</c:v>
                </c:pt>
                <c:pt idx="19803">
                  <c:v>2.78</c:v>
                </c:pt>
                <c:pt idx="19804">
                  <c:v>2</c:v>
                </c:pt>
                <c:pt idx="19805">
                  <c:v>1.94</c:v>
                </c:pt>
                <c:pt idx="19806">
                  <c:v>4</c:v>
                </c:pt>
                <c:pt idx="19807">
                  <c:v>2.91</c:v>
                </c:pt>
                <c:pt idx="19808">
                  <c:v>2.91</c:v>
                </c:pt>
                <c:pt idx="19809">
                  <c:v>2.71</c:v>
                </c:pt>
                <c:pt idx="19810">
                  <c:v>3.25</c:v>
                </c:pt>
                <c:pt idx="19811">
                  <c:v>2.2000000000000002</c:v>
                </c:pt>
                <c:pt idx="19812">
                  <c:v>3</c:v>
                </c:pt>
                <c:pt idx="19813">
                  <c:v>3.14</c:v>
                </c:pt>
                <c:pt idx="19814">
                  <c:v>4.12</c:v>
                </c:pt>
                <c:pt idx="19815">
                  <c:v>3.47</c:v>
                </c:pt>
                <c:pt idx="19816">
                  <c:v>2.54</c:v>
                </c:pt>
                <c:pt idx="19817">
                  <c:v>3.35</c:v>
                </c:pt>
                <c:pt idx="19818">
                  <c:v>2.68</c:v>
                </c:pt>
                <c:pt idx="19819">
                  <c:v>2.48</c:v>
                </c:pt>
                <c:pt idx="19820">
                  <c:v>3.19</c:v>
                </c:pt>
                <c:pt idx="19821">
                  <c:v>2.79</c:v>
                </c:pt>
                <c:pt idx="19822">
                  <c:v>3.35</c:v>
                </c:pt>
                <c:pt idx="19823">
                  <c:v>2.96</c:v>
                </c:pt>
                <c:pt idx="19824">
                  <c:v>1.36</c:v>
                </c:pt>
                <c:pt idx="19825">
                  <c:v>2.96</c:v>
                </c:pt>
                <c:pt idx="19826">
                  <c:v>0.93</c:v>
                </c:pt>
                <c:pt idx="19827">
                  <c:v>3.4</c:v>
                </c:pt>
                <c:pt idx="19828">
                  <c:v>3.63</c:v>
                </c:pt>
                <c:pt idx="19829">
                  <c:v>3.45</c:v>
                </c:pt>
                <c:pt idx="19830">
                  <c:v>3.83</c:v>
                </c:pt>
                <c:pt idx="19831">
                  <c:v>2.65</c:v>
                </c:pt>
                <c:pt idx="19832">
                  <c:v>2.5</c:v>
                </c:pt>
                <c:pt idx="19833">
                  <c:v>3.33</c:v>
                </c:pt>
                <c:pt idx="19834">
                  <c:v>3.33</c:v>
                </c:pt>
                <c:pt idx="19835">
                  <c:v>1.94</c:v>
                </c:pt>
                <c:pt idx="19836">
                  <c:v>3.55</c:v>
                </c:pt>
                <c:pt idx="19837">
                  <c:v>3.55</c:v>
                </c:pt>
                <c:pt idx="19838">
                  <c:v>3.55</c:v>
                </c:pt>
                <c:pt idx="19839">
                  <c:v>3.09</c:v>
                </c:pt>
                <c:pt idx="19840">
                  <c:v>2.29</c:v>
                </c:pt>
                <c:pt idx="19841">
                  <c:v>2.88</c:v>
                </c:pt>
                <c:pt idx="19842">
                  <c:v>3.43</c:v>
                </c:pt>
                <c:pt idx="19843">
                  <c:v>3.6</c:v>
                </c:pt>
                <c:pt idx="19844">
                  <c:v>2.61</c:v>
                </c:pt>
                <c:pt idx="19845">
                  <c:v>3.32</c:v>
                </c:pt>
                <c:pt idx="19846">
                  <c:v>2.81</c:v>
                </c:pt>
                <c:pt idx="19847">
                  <c:v>2.92</c:v>
                </c:pt>
                <c:pt idx="19848">
                  <c:v>3.32</c:v>
                </c:pt>
                <c:pt idx="19849">
                  <c:v>3.52</c:v>
                </c:pt>
                <c:pt idx="19850">
                  <c:v>2.85</c:v>
                </c:pt>
                <c:pt idx="19851">
                  <c:v>3.7</c:v>
                </c:pt>
                <c:pt idx="19852">
                  <c:v>2.74</c:v>
                </c:pt>
                <c:pt idx="19853">
                  <c:v>3.89</c:v>
                </c:pt>
                <c:pt idx="19854">
                  <c:v>2.85</c:v>
                </c:pt>
                <c:pt idx="19855">
                  <c:v>3.36</c:v>
                </c:pt>
                <c:pt idx="19856">
                  <c:v>3.75</c:v>
                </c:pt>
                <c:pt idx="19857">
                  <c:v>5.77</c:v>
                </c:pt>
                <c:pt idx="19858">
                  <c:v>0.48</c:v>
                </c:pt>
                <c:pt idx="19859">
                  <c:v>3.12</c:v>
                </c:pt>
                <c:pt idx="19860">
                  <c:v>2.0299999999999998</c:v>
                </c:pt>
                <c:pt idx="19861">
                  <c:v>3.8</c:v>
                </c:pt>
                <c:pt idx="19862">
                  <c:v>2.92</c:v>
                </c:pt>
                <c:pt idx="19863">
                  <c:v>3.17</c:v>
                </c:pt>
                <c:pt idx="19864">
                  <c:v>2.81</c:v>
                </c:pt>
                <c:pt idx="19865">
                  <c:v>4</c:v>
                </c:pt>
                <c:pt idx="19866">
                  <c:v>3.5</c:v>
                </c:pt>
                <c:pt idx="19867">
                  <c:v>2.85</c:v>
                </c:pt>
                <c:pt idx="19868">
                  <c:v>3.25</c:v>
                </c:pt>
                <c:pt idx="19869">
                  <c:v>3.43</c:v>
                </c:pt>
                <c:pt idx="19870">
                  <c:v>4</c:v>
                </c:pt>
                <c:pt idx="19871">
                  <c:v>4.05</c:v>
                </c:pt>
                <c:pt idx="19872">
                  <c:v>3.29</c:v>
                </c:pt>
                <c:pt idx="19873">
                  <c:v>2.14</c:v>
                </c:pt>
                <c:pt idx="19874">
                  <c:v>3.06</c:v>
                </c:pt>
                <c:pt idx="19875">
                  <c:v>2.17</c:v>
                </c:pt>
                <c:pt idx="19876">
                  <c:v>2.5499999999999998</c:v>
                </c:pt>
                <c:pt idx="19877">
                  <c:v>2.6</c:v>
                </c:pt>
                <c:pt idx="19878">
                  <c:v>1.89</c:v>
                </c:pt>
                <c:pt idx="19879">
                  <c:v>3.12</c:v>
                </c:pt>
                <c:pt idx="19880">
                  <c:v>3</c:v>
                </c:pt>
                <c:pt idx="19881">
                  <c:v>2.57</c:v>
                </c:pt>
                <c:pt idx="19882">
                  <c:v>1.57</c:v>
                </c:pt>
                <c:pt idx="19883">
                  <c:v>2.62</c:v>
                </c:pt>
                <c:pt idx="19884">
                  <c:v>1.75</c:v>
                </c:pt>
                <c:pt idx="19885">
                  <c:v>2.2799999999999998</c:v>
                </c:pt>
                <c:pt idx="19886">
                  <c:v>1.84</c:v>
                </c:pt>
                <c:pt idx="19887">
                  <c:v>2.9</c:v>
                </c:pt>
                <c:pt idx="19888">
                  <c:v>2</c:v>
                </c:pt>
                <c:pt idx="19889">
                  <c:v>1.61</c:v>
                </c:pt>
                <c:pt idx="19890">
                  <c:v>2.68</c:v>
                </c:pt>
                <c:pt idx="19891">
                  <c:v>3.11</c:v>
                </c:pt>
                <c:pt idx="19892">
                  <c:v>2.0299999999999998</c:v>
                </c:pt>
                <c:pt idx="19893">
                  <c:v>2.14</c:v>
                </c:pt>
                <c:pt idx="19894">
                  <c:v>2.86</c:v>
                </c:pt>
                <c:pt idx="19895">
                  <c:v>2.61</c:v>
                </c:pt>
                <c:pt idx="19896">
                  <c:v>1.71</c:v>
                </c:pt>
                <c:pt idx="19897">
                  <c:v>4.3600000000000003</c:v>
                </c:pt>
                <c:pt idx="19898">
                  <c:v>2.9</c:v>
                </c:pt>
                <c:pt idx="19899">
                  <c:v>2.44</c:v>
                </c:pt>
                <c:pt idx="19900">
                  <c:v>2.48</c:v>
                </c:pt>
                <c:pt idx="19901">
                  <c:v>2.7</c:v>
                </c:pt>
                <c:pt idx="19902">
                  <c:v>3.1</c:v>
                </c:pt>
                <c:pt idx="19903">
                  <c:v>2.95</c:v>
                </c:pt>
                <c:pt idx="19904">
                  <c:v>3.26</c:v>
                </c:pt>
                <c:pt idx="19905">
                  <c:v>3.44</c:v>
                </c:pt>
                <c:pt idx="19906">
                  <c:v>3.26</c:v>
                </c:pt>
                <c:pt idx="19907">
                  <c:v>2.82</c:v>
                </c:pt>
                <c:pt idx="19908">
                  <c:v>2.17</c:v>
                </c:pt>
                <c:pt idx="19909">
                  <c:v>3.15</c:v>
                </c:pt>
                <c:pt idx="19910">
                  <c:v>3.5</c:v>
                </c:pt>
                <c:pt idx="19911">
                  <c:v>2.71</c:v>
                </c:pt>
                <c:pt idx="19912">
                  <c:v>3.1</c:v>
                </c:pt>
                <c:pt idx="19913">
                  <c:v>1.97</c:v>
                </c:pt>
                <c:pt idx="19914">
                  <c:v>3.82</c:v>
                </c:pt>
                <c:pt idx="19915">
                  <c:v>2.3199999999999998</c:v>
                </c:pt>
                <c:pt idx="19916">
                  <c:v>2.83</c:v>
                </c:pt>
                <c:pt idx="19917">
                  <c:v>2.36</c:v>
                </c:pt>
                <c:pt idx="19918">
                  <c:v>3</c:v>
                </c:pt>
                <c:pt idx="19919">
                  <c:v>4.12</c:v>
                </c:pt>
                <c:pt idx="19920">
                  <c:v>2.36</c:v>
                </c:pt>
                <c:pt idx="19921">
                  <c:v>3</c:v>
                </c:pt>
                <c:pt idx="19922">
                  <c:v>2.36</c:v>
                </c:pt>
                <c:pt idx="19923">
                  <c:v>2.13</c:v>
                </c:pt>
                <c:pt idx="19924">
                  <c:v>11</c:v>
                </c:pt>
                <c:pt idx="19925">
                  <c:v>3.53</c:v>
                </c:pt>
                <c:pt idx="19926">
                  <c:v>2.68</c:v>
                </c:pt>
                <c:pt idx="19927">
                  <c:v>3.05</c:v>
                </c:pt>
                <c:pt idx="19928">
                  <c:v>2.91</c:v>
                </c:pt>
                <c:pt idx="19929">
                  <c:v>3.53</c:v>
                </c:pt>
                <c:pt idx="19930">
                  <c:v>3.19</c:v>
                </c:pt>
                <c:pt idx="19931">
                  <c:v>3.24</c:v>
                </c:pt>
                <c:pt idx="19932">
                  <c:v>2.83</c:v>
                </c:pt>
                <c:pt idx="19933">
                  <c:v>3.24</c:v>
                </c:pt>
                <c:pt idx="19934">
                  <c:v>1.84</c:v>
                </c:pt>
                <c:pt idx="19935">
                  <c:v>2.56</c:v>
                </c:pt>
                <c:pt idx="19936">
                  <c:v>3.63</c:v>
                </c:pt>
                <c:pt idx="19937">
                  <c:v>2.59</c:v>
                </c:pt>
                <c:pt idx="19938">
                  <c:v>3.33</c:v>
                </c:pt>
                <c:pt idx="19939">
                  <c:v>4.38</c:v>
                </c:pt>
                <c:pt idx="19940">
                  <c:v>3.68</c:v>
                </c:pt>
                <c:pt idx="19941">
                  <c:v>1.84</c:v>
                </c:pt>
                <c:pt idx="19942">
                  <c:v>2.63</c:v>
                </c:pt>
                <c:pt idx="19943">
                  <c:v>3.38</c:v>
                </c:pt>
                <c:pt idx="19944">
                  <c:v>3.27</c:v>
                </c:pt>
                <c:pt idx="19945">
                  <c:v>2.77</c:v>
                </c:pt>
                <c:pt idx="19946">
                  <c:v>3.17</c:v>
                </c:pt>
                <c:pt idx="19947">
                  <c:v>3.04</c:v>
                </c:pt>
                <c:pt idx="19948">
                  <c:v>2.92</c:v>
                </c:pt>
                <c:pt idx="19949">
                  <c:v>3.48</c:v>
                </c:pt>
                <c:pt idx="19950">
                  <c:v>2.5499999999999998</c:v>
                </c:pt>
                <c:pt idx="19951">
                  <c:v>4.41</c:v>
                </c:pt>
                <c:pt idx="19952">
                  <c:v>2.88</c:v>
                </c:pt>
                <c:pt idx="19953">
                  <c:v>2.78</c:v>
                </c:pt>
                <c:pt idx="19954">
                  <c:v>2.62</c:v>
                </c:pt>
                <c:pt idx="19955">
                  <c:v>3.9</c:v>
                </c:pt>
                <c:pt idx="19956">
                  <c:v>5.57</c:v>
                </c:pt>
                <c:pt idx="19957">
                  <c:v>3.59</c:v>
                </c:pt>
                <c:pt idx="19958">
                  <c:v>3.52</c:v>
                </c:pt>
                <c:pt idx="19959">
                  <c:v>3.4</c:v>
                </c:pt>
                <c:pt idx="19960">
                  <c:v>5.12</c:v>
                </c:pt>
                <c:pt idx="19961">
                  <c:v>3.67</c:v>
                </c:pt>
                <c:pt idx="19962">
                  <c:v>2.78</c:v>
                </c:pt>
                <c:pt idx="19963">
                  <c:v>2.12</c:v>
                </c:pt>
                <c:pt idx="19964">
                  <c:v>2.89</c:v>
                </c:pt>
                <c:pt idx="19965">
                  <c:v>2.17</c:v>
                </c:pt>
                <c:pt idx="19966">
                  <c:v>2.94</c:v>
                </c:pt>
                <c:pt idx="19967">
                  <c:v>2.65</c:v>
                </c:pt>
                <c:pt idx="19968">
                  <c:v>1.71</c:v>
                </c:pt>
                <c:pt idx="19969">
                  <c:v>1.86</c:v>
                </c:pt>
                <c:pt idx="19970">
                  <c:v>1.86</c:v>
                </c:pt>
                <c:pt idx="19971">
                  <c:v>3.6</c:v>
                </c:pt>
                <c:pt idx="19972">
                  <c:v>2.12</c:v>
                </c:pt>
                <c:pt idx="19973">
                  <c:v>2.95</c:v>
                </c:pt>
                <c:pt idx="19974">
                  <c:v>1.81</c:v>
                </c:pt>
                <c:pt idx="19975">
                  <c:v>2.76</c:v>
                </c:pt>
                <c:pt idx="19976">
                  <c:v>1.1399999999999999</c:v>
                </c:pt>
                <c:pt idx="19977">
                  <c:v>2.57</c:v>
                </c:pt>
                <c:pt idx="19978">
                  <c:v>2.46</c:v>
                </c:pt>
                <c:pt idx="19979">
                  <c:v>4.21</c:v>
                </c:pt>
                <c:pt idx="19980">
                  <c:v>1.88</c:v>
                </c:pt>
                <c:pt idx="19981">
                  <c:v>3</c:v>
                </c:pt>
                <c:pt idx="19982">
                  <c:v>3.39</c:v>
                </c:pt>
                <c:pt idx="19983">
                  <c:v>2.44</c:v>
                </c:pt>
                <c:pt idx="19984">
                  <c:v>3.59</c:v>
                </c:pt>
                <c:pt idx="19985">
                  <c:v>2.82</c:v>
                </c:pt>
                <c:pt idx="19986">
                  <c:v>3.44</c:v>
                </c:pt>
                <c:pt idx="19987">
                  <c:v>2.14</c:v>
                </c:pt>
                <c:pt idx="19988">
                  <c:v>3</c:v>
                </c:pt>
                <c:pt idx="19989">
                  <c:v>2.33</c:v>
                </c:pt>
                <c:pt idx="19990">
                  <c:v>2.42</c:v>
                </c:pt>
                <c:pt idx="19991">
                  <c:v>3.32</c:v>
                </c:pt>
                <c:pt idx="19992">
                  <c:v>2.62</c:v>
                </c:pt>
                <c:pt idx="19993">
                  <c:v>2.86</c:v>
                </c:pt>
                <c:pt idx="19994">
                  <c:v>3.5</c:v>
                </c:pt>
                <c:pt idx="19995">
                  <c:v>2.17</c:v>
                </c:pt>
                <c:pt idx="19996">
                  <c:v>3.5</c:v>
                </c:pt>
                <c:pt idx="19997">
                  <c:v>2.67</c:v>
                </c:pt>
                <c:pt idx="19998">
                  <c:v>2.78</c:v>
                </c:pt>
                <c:pt idx="19999">
                  <c:v>4</c:v>
                </c:pt>
                <c:pt idx="20000">
                  <c:v>3.05</c:v>
                </c:pt>
                <c:pt idx="20001">
                  <c:v>3.76</c:v>
                </c:pt>
                <c:pt idx="20002">
                  <c:v>1.68</c:v>
                </c:pt>
                <c:pt idx="20003">
                  <c:v>2.29</c:v>
                </c:pt>
                <c:pt idx="20004">
                  <c:v>2.5</c:v>
                </c:pt>
                <c:pt idx="20005">
                  <c:v>3.25</c:v>
                </c:pt>
                <c:pt idx="20006">
                  <c:v>3.42</c:v>
                </c:pt>
                <c:pt idx="20007">
                  <c:v>2.83</c:v>
                </c:pt>
                <c:pt idx="20008">
                  <c:v>1.86</c:v>
                </c:pt>
                <c:pt idx="20009">
                  <c:v>3.27</c:v>
                </c:pt>
                <c:pt idx="20010">
                  <c:v>3.14</c:v>
                </c:pt>
                <c:pt idx="20011">
                  <c:v>2.75</c:v>
                </c:pt>
                <c:pt idx="20012">
                  <c:v>3.47</c:v>
                </c:pt>
                <c:pt idx="20013">
                  <c:v>2.44</c:v>
                </c:pt>
                <c:pt idx="20014">
                  <c:v>2.75</c:v>
                </c:pt>
                <c:pt idx="20015">
                  <c:v>2.44</c:v>
                </c:pt>
                <c:pt idx="20016">
                  <c:v>1.91</c:v>
                </c:pt>
                <c:pt idx="20017">
                  <c:v>2.79</c:v>
                </c:pt>
                <c:pt idx="20018">
                  <c:v>3.19</c:v>
                </c:pt>
                <c:pt idx="20019">
                  <c:v>2.09</c:v>
                </c:pt>
                <c:pt idx="20020">
                  <c:v>2.68</c:v>
                </c:pt>
                <c:pt idx="20021">
                  <c:v>1.97</c:v>
                </c:pt>
                <c:pt idx="20022">
                  <c:v>3.78</c:v>
                </c:pt>
                <c:pt idx="20023">
                  <c:v>2.96</c:v>
                </c:pt>
                <c:pt idx="20024">
                  <c:v>2.96</c:v>
                </c:pt>
                <c:pt idx="20025">
                  <c:v>2.72</c:v>
                </c:pt>
                <c:pt idx="20026">
                  <c:v>4.25</c:v>
                </c:pt>
                <c:pt idx="20027">
                  <c:v>3.24</c:v>
                </c:pt>
                <c:pt idx="20028">
                  <c:v>2.96</c:v>
                </c:pt>
                <c:pt idx="20029">
                  <c:v>2.88</c:v>
                </c:pt>
                <c:pt idx="20030">
                  <c:v>2.56</c:v>
                </c:pt>
                <c:pt idx="20031">
                  <c:v>2.35</c:v>
                </c:pt>
                <c:pt idx="20032">
                  <c:v>2.2999999999999998</c:v>
                </c:pt>
                <c:pt idx="20033">
                  <c:v>2.88</c:v>
                </c:pt>
                <c:pt idx="20034">
                  <c:v>3.63</c:v>
                </c:pt>
                <c:pt idx="20035">
                  <c:v>3</c:v>
                </c:pt>
                <c:pt idx="20036">
                  <c:v>4.3099999999999996</c:v>
                </c:pt>
                <c:pt idx="20037">
                  <c:v>3.63</c:v>
                </c:pt>
                <c:pt idx="20038">
                  <c:v>3.04</c:v>
                </c:pt>
                <c:pt idx="20039">
                  <c:v>4.67</c:v>
                </c:pt>
                <c:pt idx="20040">
                  <c:v>3.5</c:v>
                </c:pt>
                <c:pt idx="20041">
                  <c:v>2.96</c:v>
                </c:pt>
                <c:pt idx="20042">
                  <c:v>3.23</c:v>
                </c:pt>
                <c:pt idx="20043">
                  <c:v>2.88</c:v>
                </c:pt>
                <c:pt idx="20044">
                  <c:v>3.43</c:v>
                </c:pt>
                <c:pt idx="20045">
                  <c:v>3</c:v>
                </c:pt>
                <c:pt idx="20046">
                  <c:v>3</c:v>
                </c:pt>
                <c:pt idx="20047">
                  <c:v>3</c:v>
                </c:pt>
                <c:pt idx="20048">
                  <c:v>2.88</c:v>
                </c:pt>
                <c:pt idx="20049">
                  <c:v>2.67</c:v>
                </c:pt>
                <c:pt idx="20050">
                  <c:v>3</c:v>
                </c:pt>
                <c:pt idx="20051">
                  <c:v>2.61</c:v>
                </c:pt>
                <c:pt idx="20052">
                  <c:v>2.85</c:v>
                </c:pt>
                <c:pt idx="20053">
                  <c:v>3.22</c:v>
                </c:pt>
                <c:pt idx="20054">
                  <c:v>2.88</c:v>
                </c:pt>
                <c:pt idx="20055">
                  <c:v>3</c:v>
                </c:pt>
                <c:pt idx="20056">
                  <c:v>3.95</c:v>
                </c:pt>
                <c:pt idx="20057">
                  <c:v>3.57</c:v>
                </c:pt>
                <c:pt idx="20058">
                  <c:v>3.41</c:v>
                </c:pt>
                <c:pt idx="20059">
                  <c:v>3.45</c:v>
                </c:pt>
                <c:pt idx="20060">
                  <c:v>2.5299999999999998</c:v>
                </c:pt>
                <c:pt idx="20061">
                  <c:v>3.3</c:v>
                </c:pt>
                <c:pt idx="20062">
                  <c:v>2.85</c:v>
                </c:pt>
                <c:pt idx="20063">
                  <c:v>2.33</c:v>
                </c:pt>
                <c:pt idx="20064">
                  <c:v>1.92</c:v>
                </c:pt>
                <c:pt idx="20065">
                  <c:v>2.79</c:v>
                </c:pt>
                <c:pt idx="20066">
                  <c:v>3.9</c:v>
                </c:pt>
                <c:pt idx="20067">
                  <c:v>3.9</c:v>
                </c:pt>
                <c:pt idx="20068">
                  <c:v>3.95</c:v>
                </c:pt>
                <c:pt idx="20069">
                  <c:v>4.4400000000000004</c:v>
                </c:pt>
                <c:pt idx="20070">
                  <c:v>3.12</c:v>
                </c:pt>
                <c:pt idx="20071">
                  <c:v>4.05</c:v>
                </c:pt>
                <c:pt idx="20072">
                  <c:v>3.04</c:v>
                </c:pt>
                <c:pt idx="20073">
                  <c:v>3.61</c:v>
                </c:pt>
                <c:pt idx="20074">
                  <c:v>4.37</c:v>
                </c:pt>
                <c:pt idx="20075">
                  <c:v>3.82</c:v>
                </c:pt>
                <c:pt idx="20076">
                  <c:v>3.5</c:v>
                </c:pt>
                <c:pt idx="20077">
                  <c:v>4.25</c:v>
                </c:pt>
                <c:pt idx="20078">
                  <c:v>4.55</c:v>
                </c:pt>
                <c:pt idx="20079">
                  <c:v>1.79</c:v>
                </c:pt>
                <c:pt idx="20080">
                  <c:v>2.74</c:v>
                </c:pt>
                <c:pt idx="20081">
                  <c:v>2.2599999999999998</c:v>
                </c:pt>
                <c:pt idx="20082">
                  <c:v>2.2400000000000002</c:v>
                </c:pt>
                <c:pt idx="20083">
                  <c:v>2.48</c:v>
                </c:pt>
                <c:pt idx="20084">
                  <c:v>2.04</c:v>
                </c:pt>
                <c:pt idx="20085">
                  <c:v>2.52</c:v>
                </c:pt>
                <c:pt idx="20086">
                  <c:v>1.93</c:v>
                </c:pt>
                <c:pt idx="20087">
                  <c:v>2.0699999999999998</c:v>
                </c:pt>
                <c:pt idx="20088">
                  <c:v>3.28</c:v>
                </c:pt>
                <c:pt idx="20089">
                  <c:v>3.11</c:v>
                </c:pt>
                <c:pt idx="20090">
                  <c:v>3.69</c:v>
                </c:pt>
                <c:pt idx="20091">
                  <c:v>3.69</c:v>
                </c:pt>
                <c:pt idx="20092">
                  <c:v>2.68</c:v>
                </c:pt>
                <c:pt idx="20093">
                  <c:v>2.4</c:v>
                </c:pt>
                <c:pt idx="20094">
                  <c:v>2</c:v>
                </c:pt>
                <c:pt idx="20095">
                  <c:v>2.86</c:v>
                </c:pt>
                <c:pt idx="20096">
                  <c:v>3.39</c:v>
                </c:pt>
                <c:pt idx="20097">
                  <c:v>2.65</c:v>
                </c:pt>
                <c:pt idx="20098">
                  <c:v>2.82</c:v>
                </c:pt>
                <c:pt idx="20099">
                  <c:v>1.72</c:v>
                </c:pt>
                <c:pt idx="20100">
                  <c:v>3.44</c:v>
                </c:pt>
                <c:pt idx="20101">
                  <c:v>3.65</c:v>
                </c:pt>
                <c:pt idx="20102">
                  <c:v>1.68</c:v>
                </c:pt>
                <c:pt idx="20103">
                  <c:v>3.1</c:v>
                </c:pt>
                <c:pt idx="20104">
                  <c:v>2.52</c:v>
                </c:pt>
                <c:pt idx="20105">
                  <c:v>3.37</c:v>
                </c:pt>
                <c:pt idx="20106">
                  <c:v>2.91</c:v>
                </c:pt>
                <c:pt idx="20107">
                  <c:v>3.2</c:v>
                </c:pt>
                <c:pt idx="20108">
                  <c:v>2.29</c:v>
                </c:pt>
                <c:pt idx="20109">
                  <c:v>3.05</c:v>
                </c:pt>
                <c:pt idx="20110">
                  <c:v>2.37</c:v>
                </c:pt>
                <c:pt idx="20111">
                  <c:v>3.76</c:v>
                </c:pt>
                <c:pt idx="20112">
                  <c:v>3.05</c:v>
                </c:pt>
                <c:pt idx="20113">
                  <c:v>2.56</c:v>
                </c:pt>
                <c:pt idx="20114">
                  <c:v>2.1</c:v>
                </c:pt>
                <c:pt idx="20115">
                  <c:v>2.1</c:v>
                </c:pt>
                <c:pt idx="20116">
                  <c:v>3.1</c:v>
                </c:pt>
                <c:pt idx="20117">
                  <c:v>2.95</c:v>
                </c:pt>
                <c:pt idx="20118">
                  <c:v>2.83</c:v>
                </c:pt>
                <c:pt idx="20119">
                  <c:v>1.91</c:v>
                </c:pt>
                <c:pt idx="20120">
                  <c:v>1.1599999999999999</c:v>
                </c:pt>
                <c:pt idx="20121">
                  <c:v>2.54</c:v>
                </c:pt>
                <c:pt idx="20122">
                  <c:v>3.3</c:v>
                </c:pt>
                <c:pt idx="20123">
                  <c:v>3.53</c:v>
                </c:pt>
                <c:pt idx="20124">
                  <c:v>3.05</c:v>
                </c:pt>
                <c:pt idx="20125">
                  <c:v>2.31</c:v>
                </c:pt>
                <c:pt idx="20126">
                  <c:v>3.94</c:v>
                </c:pt>
                <c:pt idx="20127">
                  <c:v>1.97</c:v>
                </c:pt>
                <c:pt idx="20128">
                  <c:v>3.4</c:v>
                </c:pt>
                <c:pt idx="20129">
                  <c:v>2.83</c:v>
                </c:pt>
                <c:pt idx="20130">
                  <c:v>3.63</c:v>
                </c:pt>
                <c:pt idx="20131">
                  <c:v>3.63</c:v>
                </c:pt>
                <c:pt idx="20132">
                  <c:v>3</c:v>
                </c:pt>
                <c:pt idx="20133">
                  <c:v>3.29</c:v>
                </c:pt>
                <c:pt idx="20134">
                  <c:v>2.46</c:v>
                </c:pt>
                <c:pt idx="20135">
                  <c:v>2.65</c:v>
                </c:pt>
                <c:pt idx="20136">
                  <c:v>3</c:v>
                </c:pt>
                <c:pt idx="20137">
                  <c:v>2.59</c:v>
                </c:pt>
                <c:pt idx="20138">
                  <c:v>2.92</c:v>
                </c:pt>
                <c:pt idx="20139">
                  <c:v>3.04</c:v>
                </c:pt>
                <c:pt idx="20140">
                  <c:v>2.92</c:v>
                </c:pt>
                <c:pt idx="20141">
                  <c:v>3.18</c:v>
                </c:pt>
                <c:pt idx="20142">
                  <c:v>1.65</c:v>
                </c:pt>
                <c:pt idx="20143">
                  <c:v>2.96</c:v>
                </c:pt>
                <c:pt idx="20144">
                  <c:v>1.34</c:v>
                </c:pt>
                <c:pt idx="20145">
                  <c:v>3.13</c:v>
                </c:pt>
                <c:pt idx="20146">
                  <c:v>3</c:v>
                </c:pt>
                <c:pt idx="20147">
                  <c:v>2.88</c:v>
                </c:pt>
                <c:pt idx="20148">
                  <c:v>3.43</c:v>
                </c:pt>
                <c:pt idx="20149">
                  <c:v>3.6</c:v>
                </c:pt>
                <c:pt idx="20150">
                  <c:v>3.43</c:v>
                </c:pt>
                <c:pt idx="20151">
                  <c:v>2.35</c:v>
                </c:pt>
                <c:pt idx="20152">
                  <c:v>2.09</c:v>
                </c:pt>
                <c:pt idx="20153">
                  <c:v>3.84</c:v>
                </c:pt>
                <c:pt idx="20154">
                  <c:v>3.48</c:v>
                </c:pt>
                <c:pt idx="20155">
                  <c:v>2.7</c:v>
                </c:pt>
                <c:pt idx="20156">
                  <c:v>3.7</c:v>
                </c:pt>
                <c:pt idx="20157">
                  <c:v>2.5499999999999998</c:v>
                </c:pt>
                <c:pt idx="20158">
                  <c:v>3.22</c:v>
                </c:pt>
                <c:pt idx="20159">
                  <c:v>3.7</c:v>
                </c:pt>
                <c:pt idx="20160">
                  <c:v>2.5</c:v>
                </c:pt>
                <c:pt idx="20161">
                  <c:v>2.78</c:v>
                </c:pt>
                <c:pt idx="20162">
                  <c:v>4.17</c:v>
                </c:pt>
                <c:pt idx="20163">
                  <c:v>2.27</c:v>
                </c:pt>
                <c:pt idx="20164">
                  <c:v>3.04</c:v>
                </c:pt>
                <c:pt idx="20165">
                  <c:v>4</c:v>
                </c:pt>
                <c:pt idx="20166">
                  <c:v>2.81</c:v>
                </c:pt>
                <c:pt idx="20167">
                  <c:v>4.22</c:v>
                </c:pt>
                <c:pt idx="20168">
                  <c:v>4.75</c:v>
                </c:pt>
                <c:pt idx="20169">
                  <c:v>2.57</c:v>
                </c:pt>
                <c:pt idx="20170">
                  <c:v>2.36</c:v>
                </c:pt>
                <c:pt idx="20171">
                  <c:v>2.96</c:v>
                </c:pt>
                <c:pt idx="20172">
                  <c:v>2.96</c:v>
                </c:pt>
                <c:pt idx="20173">
                  <c:v>3.24</c:v>
                </c:pt>
                <c:pt idx="20174">
                  <c:v>3.95</c:v>
                </c:pt>
                <c:pt idx="20175">
                  <c:v>3.65</c:v>
                </c:pt>
                <c:pt idx="20176">
                  <c:v>4.53</c:v>
                </c:pt>
                <c:pt idx="20177">
                  <c:v>3.11</c:v>
                </c:pt>
                <c:pt idx="20178">
                  <c:v>2.4700000000000002</c:v>
                </c:pt>
                <c:pt idx="20179">
                  <c:v>3</c:v>
                </c:pt>
                <c:pt idx="20180">
                  <c:v>2.62</c:v>
                </c:pt>
                <c:pt idx="20181">
                  <c:v>2.5499999999999998</c:v>
                </c:pt>
                <c:pt idx="20182">
                  <c:v>2.4300000000000002</c:v>
                </c:pt>
                <c:pt idx="20183">
                  <c:v>2.5499999999999998</c:v>
                </c:pt>
                <c:pt idx="20184">
                  <c:v>2.71</c:v>
                </c:pt>
                <c:pt idx="20185">
                  <c:v>1.93</c:v>
                </c:pt>
                <c:pt idx="20186">
                  <c:v>2.42</c:v>
                </c:pt>
                <c:pt idx="20187">
                  <c:v>1.69</c:v>
                </c:pt>
                <c:pt idx="20188">
                  <c:v>2.36</c:v>
                </c:pt>
                <c:pt idx="20189">
                  <c:v>2.4</c:v>
                </c:pt>
                <c:pt idx="20190">
                  <c:v>2.61</c:v>
                </c:pt>
                <c:pt idx="20191">
                  <c:v>2.44</c:v>
                </c:pt>
                <c:pt idx="20192">
                  <c:v>3.21</c:v>
                </c:pt>
                <c:pt idx="20193">
                  <c:v>2.35</c:v>
                </c:pt>
                <c:pt idx="20194">
                  <c:v>3.44</c:v>
                </c:pt>
                <c:pt idx="20195">
                  <c:v>2.48</c:v>
                </c:pt>
                <c:pt idx="20196">
                  <c:v>2.42</c:v>
                </c:pt>
                <c:pt idx="20197">
                  <c:v>3.32</c:v>
                </c:pt>
                <c:pt idx="20198">
                  <c:v>2.62</c:v>
                </c:pt>
                <c:pt idx="20199">
                  <c:v>2.74</c:v>
                </c:pt>
                <c:pt idx="20200">
                  <c:v>2.42</c:v>
                </c:pt>
                <c:pt idx="20201">
                  <c:v>2.78</c:v>
                </c:pt>
                <c:pt idx="20202">
                  <c:v>2.67</c:v>
                </c:pt>
                <c:pt idx="20203">
                  <c:v>2.67</c:v>
                </c:pt>
                <c:pt idx="20204">
                  <c:v>3.05</c:v>
                </c:pt>
                <c:pt idx="20205">
                  <c:v>2.56</c:v>
                </c:pt>
                <c:pt idx="20206">
                  <c:v>2.56</c:v>
                </c:pt>
                <c:pt idx="20207">
                  <c:v>2.78</c:v>
                </c:pt>
                <c:pt idx="20208">
                  <c:v>2.95</c:v>
                </c:pt>
                <c:pt idx="20209">
                  <c:v>2.3199999999999998</c:v>
                </c:pt>
                <c:pt idx="20210">
                  <c:v>2.5</c:v>
                </c:pt>
                <c:pt idx="20211">
                  <c:v>2.71</c:v>
                </c:pt>
                <c:pt idx="20212">
                  <c:v>2.95</c:v>
                </c:pt>
                <c:pt idx="20213">
                  <c:v>2.2000000000000002</c:v>
                </c:pt>
                <c:pt idx="20214">
                  <c:v>2</c:v>
                </c:pt>
                <c:pt idx="20215">
                  <c:v>3</c:v>
                </c:pt>
                <c:pt idx="20216">
                  <c:v>1.4</c:v>
                </c:pt>
                <c:pt idx="20217">
                  <c:v>2.16</c:v>
                </c:pt>
                <c:pt idx="20218">
                  <c:v>3.19</c:v>
                </c:pt>
                <c:pt idx="20219">
                  <c:v>2.39</c:v>
                </c:pt>
                <c:pt idx="20220">
                  <c:v>2.23</c:v>
                </c:pt>
                <c:pt idx="20221">
                  <c:v>2.68</c:v>
                </c:pt>
                <c:pt idx="20222">
                  <c:v>3.24</c:v>
                </c:pt>
                <c:pt idx="20223">
                  <c:v>3.58</c:v>
                </c:pt>
                <c:pt idx="20224">
                  <c:v>2.62</c:v>
                </c:pt>
                <c:pt idx="20225">
                  <c:v>3.4</c:v>
                </c:pt>
                <c:pt idx="20226">
                  <c:v>2.62</c:v>
                </c:pt>
                <c:pt idx="20227">
                  <c:v>2.4300000000000002</c:v>
                </c:pt>
                <c:pt idx="20228">
                  <c:v>2.56</c:v>
                </c:pt>
                <c:pt idx="20229">
                  <c:v>4.3099999999999996</c:v>
                </c:pt>
                <c:pt idx="20230">
                  <c:v>2.65</c:v>
                </c:pt>
                <c:pt idx="20231">
                  <c:v>2.92</c:v>
                </c:pt>
                <c:pt idx="20232">
                  <c:v>2.5</c:v>
                </c:pt>
                <c:pt idx="20233">
                  <c:v>4.12</c:v>
                </c:pt>
                <c:pt idx="20234">
                  <c:v>2.41</c:v>
                </c:pt>
                <c:pt idx="20235">
                  <c:v>1.67</c:v>
                </c:pt>
                <c:pt idx="20236">
                  <c:v>2.29</c:v>
                </c:pt>
                <c:pt idx="20237">
                  <c:v>2.54</c:v>
                </c:pt>
                <c:pt idx="20238">
                  <c:v>3.09</c:v>
                </c:pt>
                <c:pt idx="20239">
                  <c:v>3.23</c:v>
                </c:pt>
                <c:pt idx="20240">
                  <c:v>3.55</c:v>
                </c:pt>
                <c:pt idx="20241">
                  <c:v>4.18</c:v>
                </c:pt>
                <c:pt idx="20242">
                  <c:v>2.88</c:v>
                </c:pt>
                <c:pt idx="20243">
                  <c:v>4.24</c:v>
                </c:pt>
                <c:pt idx="20244">
                  <c:v>1.52</c:v>
                </c:pt>
                <c:pt idx="20245">
                  <c:v>4.29</c:v>
                </c:pt>
                <c:pt idx="20246">
                  <c:v>3.52</c:v>
                </c:pt>
                <c:pt idx="20247">
                  <c:v>4.1100000000000003</c:v>
                </c:pt>
                <c:pt idx="20248">
                  <c:v>2.85</c:v>
                </c:pt>
                <c:pt idx="20249">
                  <c:v>3.52</c:v>
                </c:pt>
                <c:pt idx="20250">
                  <c:v>3.3</c:v>
                </c:pt>
                <c:pt idx="20251">
                  <c:v>4</c:v>
                </c:pt>
                <c:pt idx="20252">
                  <c:v>2.92</c:v>
                </c:pt>
                <c:pt idx="20253">
                  <c:v>1.43</c:v>
                </c:pt>
                <c:pt idx="20254">
                  <c:v>3.85</c:v>
                </c:pt>
                <c:pt idx="20255">
                  <c:v>1.92</c:v>
                </c:pt>
                <c:pt idx="20256">
                  <c:v>3.71</c:v>
                </c:pt>
                <c:pt idx="20257">
                  <c:v>2.6</c:v>
                </c:pt>
                <c:pt idx="20258">
                  <c:v>3.25</c:v>
                </c:pt>
                <c:pt idx="20259">
                  <c:v>3.43</c:v>
                </c:pt>
                <c:pt idx="20260">
                  <c:v>3.29</c:v>
                </c:pt>
                <c:pt idx="20261">
                  <c:v>1.88</c:v>
                </c:pt>
                <c:pt idx="20262">
                  <c:v>3.77</c:v>
                </c:pt>
                <c:pt idx="20263">
                  <c:v>3.65</c:v>
                </c:pt>
                <c:pt idx="20264">
                  <c:v>2.0499999999999998</c:v>
                </c:pt>
                <c:pt idx="20265">
                  <c:v>3.64</c:v>
                </c:pt>
                <c:pt idx="20266">
                  <c:v>5.29</c:v>
                </c:pt>
                <c:pt idx="20267">
                  <c:v>3.56</c:v>
                </c:pt>
                <c:pt idx="20268">
                  <c:v>2.2999999999999998</c:v>
                </c:pt>
                <c:pt idx="20269">
                  <c:v>1.8</c:v>
                </c:pt>
                <c:pt idx="20270">
                  <c:v>2.25</c:v>
                </c:pt>
                <c:pt idx="20271">
                  <c:v>2.35</c:v>
                </c:pt>
                <c:pt idx="20272">
                  <c:v>2.08</c:v>
                </c:pt>
                <c:pt idx="20273">
                  <c:v>2.89</c:v>
                </c:pt>
                <c:pt idx="20274">
                  <c:v>3.11</c:v>
                </c:pt>
                <c:pt idx="20275">
                  <c:v>1.17</c:v>
                </c:pt>
                <c:pt idx="20276">
                  <c:v>1.41</c:v>
                </c:pt>
                <c:pt idx="20277">
                  <c:v>2.57</c:v>
                </c:pt>
                <c:pt idx="20278">
                  <c:v>1.59</c:v>
                </c:pt>
                <c:pt idx="20279">
                  <c:v>2.31</c:v>
                </c:pt>
                <c:pt idx="20280">
                  <c:v>1.97</c:v>
                </c:pt>
                <c:pt idx="20281">
                  <c:v>3.26</c:v>
                </c:pt>
                <c:pt idx="20282">
                  <c:v>2.14</c:v>
                </c:pt>
                <c:pt idx="20283">
                  <c:v>2.86</c:v>
                </c:pt>
                <c:pt idx="20284">
                  <c:v>2.74</c:v>
                </c:pt>
                <c:pt idx="20285">
                  <c:v>1.83</c:v>
                </c:pt>
                <c:pt idx="20286">
                  <c:v>2.37</c:v>
                </c:pt>
                <c:pt idx="20287">
                  <c:v>2.17</c:v>
                </c:pt>
                <c:pt idx="20288">
                  <c:v>2.83</c:v>
                </c:pt>
                <c:pt idx="20289">
                  <c:v>2.36</c:v>
                </c:pt>
                <c:pt idx="20290">
                  <c:v>2.75</c:v>
                </c:pt>
                <c:pt idx="20291">
                  <c:v>2.54</c:v>
                </c:pt>
                <c:pt idx="20292">
                  <c:v>3.14</c:v>
                </c:pt>
                <c:pt idx="20293">
                  <c:v>2.38</c:v>
                </c:pt>
                <c:pt idx="20294">
                  <c:v>2.91</c:v>
                </c:pt>
                <c:pt idx="20295">
                  <c:v>2.79</c:v>
                </c:pt>
                <c:pt idx="20296">
                  <c:v>2.48</c:v>
                </c:pt>
                <c:pt idx="20297">
                  <c:v>2.23</c:v>
                </c:pt>
                <c:pt idx="20298">
                  <c:v>2.79</c:v>
                </c:pt>
                <c:pt idx="20299">
                  <c:v>3.72</c:v>
                </c:pt>
                <c:pt idx="20300">
                  <c:v>3.09</c:v>
                </c:pt>
                <c:pt idx="20301">
                  <c:v>2.96</c:v>
                </c:pt>
                <c:pt idx="20302">
                  <c:v>2.48</c:v>
                </c:pt>
                <c:pt idx="20303">
                  <c:v>3.4</c:v>
                </c:pt>
                <c:pt idx="20304">
                  <c:v>1.58</c:v>
                </c:pt>
                <c:pt idx="20305">
                  <c:v>2.76</c:v>
                </c:pt>
                <c:pt idx="20306">
                  <c:v>2.38</c:v>
                </c:pt>
                <c:pt idx="20307">
                  <c:v>3.45</c:v>
                </c:pt>
                <c:pt idx="20308">
                  <c:v>2.56</c:v>
                </c:pt>
                <c:pt idx="20309">
                  <c:v>3.29</c:v>
                </c:pt>
                <c:pt idx="20310">
                  <c:v>3.14</c:v>
                </c:pt>
                <c:pt idx="20311">
                  <c:v>2.76</c:v>
                </c:pt>
                <c:pt idx="20312">
                  <c:v>2.69</c:v>
                </c:pt>
                <c:pt idx="20313">
                  <c:v>2.92</c:v>
                </c:pt>
                <c:pt idx="20314">
                  <c:v>4.12</c:v>
                </c:pt>
                <c:pt idx="20315">
                  <c:v>3.5</c:v>
                </c:pt>
                <c:pt idx="20316">
                  <c:v>2.84</c:v>
                </c:pt>
                <c:pt idx="20317">
                  <c:v>2.09</c:v>
                </c:pt>
                <c:pt idx="20318">
                  <c:v>3.55</c:v>
                </c:pt>
                <c:pt idx="20319">
                  <c:v>3.23</c:v>
                </c:pt>
                <c:pt idx="20320">
                  <c:v>2.4500000000000002</c:v>
                </c:pt>
                <c:pt idx="20321">
                  <c:v>2.48</c:v>
                </c:pt>
                <c:pt idx="20322">
                  <c:v>4.24</c:v>
                </c:pt>
                <c:pt idx="20323">
                  <c:v>1.95</c:v>
                </c:pt>
                <c:pt idx="20324">
                  <c:v>2.81</c:v>
                </c:pt>
                <c:pt idx="20325">
                  <c:v>2.61</c:v>
                </c:pt>
                <c:pt idx="20326">
                  <c:v>1.74</c:v>
                </c:pt>
                <c:pt idx="20327">
                  <c:v>3.84</c:v>
                </c:pt>
                <c:pt idx="20328">
                  <c:v>2.92</c:v>
                </c:pt>
                <c:pt idx="20329">
                  <c:v>2.74</c:v>
                </c:pt>
                <c:pt idx="20330">
                  <c:v>2.2400000000000002</c:v>
                </c:pt>
                <c:pt idx="20331">
                  <c:v>2.78</c:v>
                </c:pt>
                <c:pt idx="20332">
                  <c:v>3.57</c:v>
                </c:pt>
                <c:pt idx="20333">
                  <c:v>3.41</c:v>
                </c:pt>
                <c:pt idx="20334">
                  <c:v>4.17</c:v>
                </c:pt>
                <c:pt idx="20335">
                  <c:v>2.88</c:v>
                </c:pt>
                <c:pt idx="20336">
                  <c:v>2.78</c:v>
                </c:pt>
                <c:pt idx="20337">
                  <c:v>2.71</c:v>
                </c:pt>
                <c:pt idx="20338">
                  <c:v>2.71</c:v>
                </c:pt>
                <c:pt idx="20339">
                  <c:v>3.8</c:v>
                </c:pt>
                <c:pt idx="20340">
                  <c:v>3.62</c:v>
                </c:pt>
                <c:pt idx="20341">
                  <c:v>5.07</c:v>
                </c:pt>
                <c:pt idx="20342">
                  <c:v>3.17</c:v>
                </c:pt>
                <c:pt idx="20343">
                  <c:v>4.59</c:v>
                </c:pt>
                <c:pt idx="20344">
                  <c:v>2.82</c:v>
                </c:pt>
                <c:pt idx="20345">
                  <c:v>2.93</c:v>
                </c:pt>
                <c:pt idx="20346">
                  <c:v>2.3199999999999998</c:v>
                </c:pt>
                <c:pt idx="20347">
                  <c:v>4.9400000000000004</c:v>
                </c:pt>
                <c:pt idx="20348">
                  <c:v>2.76</c:v>
                </c:pt>
                <c:pt idx="20349">
                  <c:v>2.48</c:v>
                </c:pt>
                <c:pt idx="20350">
                  <c:v>1.82</c:v>
                </c:pt>
                <c:pt idx="20351">
                  <c:v>3.73</c:v>
                </c:pt>
                <c:pt idx="20352">
                  <c:v>4.37</c:v>
                </c:pt>
                <c:pt idx="20353">
                  <c:v>2.9</c:v>
                </c:pt>
                <c:pt idx="20354">
                  <c:v>3.26</c:v>
                </c:pt>
                <c:pt idx="20355">
                  <c:v>4.74</c:v>
                </c:pt>
                <c:pt idx="20356">
                  <c:v>3.1</c:v>
                </c:pt>
                <c:pt idx="20357">
                  <c:v>2.7</c:v>
                </c:pt>
                <c:pt idx="20358">
                  <c:v>1.23</c:v>
                </c:pt>
                <c:pt idx="20359">
                  <c:v>3.24</c:v>
                </c:pt>
                <c:pt idx="20360">
                  <c:v>2.71</c:v>
                </c:pt>
                <c:pt idx="20361">
                  <c:v>0</c:v>
                </c:pt>
                <c:pt idx="20362">
                  <c:v>2.81</c:v>
                </c:pt>
                <c:pt idx="20363">
                  <c:v>3.11</c:v>
                </c:pt>
                <c:pt idx="20364">
                  <c:v>3.39</c:v>
                </c:pt>
                <c:pt idx="20365">
                  <c:v>3.05</c:v>
                </c:pt>
                <c:pt idx="20366">
                  <c:v>0.69</c:v>
                </c:pt>
                <c:pt idx="20367">
                  <c:v>2.65</c:v>
                </c:pt>
                <c:pt idx="20368">
                  <c:v>2.48</c:v>
                </c:pt>
                <c:pt idx="20369">
                  <c:v>2.52</c:v>
                </c:pt>
                <c:pt idx="20370">
                  <c:v>2.62</c:v>
                </c:pt>
                <c:pt idx="20371">
                  <c:v>4.5</c:v>
                </c:pt>
                <c:pt idx="20372">
                  <c:v>2.86</c:v>
                </c:pt>
                <c:pt idx="20373">
                  <c:v>2.62</c:v>
                </c:pt>
                <c:pt idx="20374">
                  <c:v>2.13</c:v>
                </c:pt>
                <c:pt idx="20375">
                  <c:v>1.97</c:v>
                </c:pt>
                <c:pt idx="20376">
                  <c:v>4.33</c:v>
                </c:pt>
                <c:pt idx="20377">
                  <c:v>1.97</c:v>
                </c:pt>
                <c:pt idx="20378">
                  <c:v>2.75</c:v>
                </c:pt>
                <c:pt idx="20379">
                  <c:v>2.2799999999999998</c:v>
                </c:pt>
                <c:pt idx="20380">
                  <c:v>3.14</c:v>
                </c:pt>
                <c:pt idx="20381">
                  <c:v>2.75</c:v>
                </c:pt>
                <c:pt idx="20382">
                  <c:v>3</c:v>
                </c:pt>
                <c:pt idx="20383">
                  <c:v>2.06</c:v>
                </c:pt>
                <c:pt idx="20384">
                  <c:v>4.12</c:v>
                </c:pt>
                <c:pt idx="20385">
                  <c:v>2.68</c:v>
                </c:pt>
                <c:pt idx="20386">
                  <c:v>2.79</c:v>
                </c:pt>
                <c:pt idx="20387">
                  <c:v>3.94</c:v>
                </c:pt>
                <c:pt idx="20388">
                  <c:v>3.05</c:v>
                </c:pt>
                <c:pt idx="20389">
                  <c:v>2.83</c:v>
                </c:pt>
                <c:pt idx="20390">
                  <c:v>2.34</c:v>
                </c:pt>
                <c:pt idx="20391">
                  <c:v>2.19</c:v>
                </c:pt>
                <c:pt idx="20392">
                  <c:v>2.96</c:v>
                </c:pt>
                <c:pt idx="20393">
                  <c:v>3.09</c:v>
                </c:pt>
                <c:pt idx="20394">
                  <c:v>2.52</c:v>
                </c:pt>
                <c:pt idx="20395">
                  <c:v>3.09</c:v>
                </c:pt>
                <c:pt idx="20396">
                  <c:v>2.76</c:v>
                </c:pt>
                <c:pt idx="20397">
                  <c:v>1.72</c:v>
                </c:pt>
                <c:pt idx="20398">
                  <c:v>4.0599999999999996</c:v>
                </c:pt>
                <c:pt idx="20399">
                  <c:v>2.46</c:v>
                </c:pt>
                <c:pt idx="20400">
                  <c:v>2.46</c:v>
                </c:pt>
                <c:pt idx="20401">
                  <c:v>3.18</c:v>
                </c:pt>
                <c:pt idx="20402">
                  <c:v>2.84</c:v>
                </c:pt>
                <c:pt idx="20403">
                  <c:v>2.84</c:v>
                </c:pt>
                <c:pt idx="20404">
                  <c:v>2.2200000000000002</c:v>
                </c:pt>
                <c:pt idx="20405">
                  <c:v>2.54</c:v>
                </c:pt>
                <c:pt idx="20406">
                  <c:v>2.54</c:v>
                </c:pt>
                <c:pt idx="20407">
                  <c:v>2.88</c:v>
                </c:pt>
                <c:pt idx="20408">
                  <c:v>1.36</c:v>
                </c:pt>
                <c:pt idx="20409">
                  <c:v>2.77</c:v>
                </c:pt>
                <c:pt idx="20410">
                  <c:v>3.43</c:v>
                </c:pt>
                <c:pt idx="20411">
                  <c:v>1.95</c:v>
                </c:pt>
                <c:pt idx="20412">
                  <c:v>3.13</c:v>
                </c:pt>
                <c:pt idx="20413">
                  <c:v>2.77</c:v>
                </c:pt>
                <c:pt idx="20414">
                  <c:v>4.24</c:v>
                </c:pt>
                <c:pt idx="20415">
                  <c:v>3.27</c:v>
                </c:pt>
                <c:pt idx="20416">
                  <c:v>2.88</c:v>
                </c:pt>
                <c:pt idx="20417">
                  <c:v>3.04</c:v>
                </c:pt>
                <c:pt idx="20418">
                  <c:v>2.81</c:v>
                </c:pt>
                <c:pt idx="20419">
                  <c:v>1.35</c:v>
                </c:pt>
                <c:pt idx="20420">
                  <c:v>3.17</c:v>
                </c:pt>
                <c:pt idx="20421">
                  <c:v>3.17</c:v>
                </c:pt>
                <c:pt idx="20422">
                  <c:v>2.15</c:v>
                </c:pt>
                <c:pt idx="20423">
                  <c:v>2.85</c:v>
                </c:pt>
                <c:pt idx="20424">
                  <c:v>3.89</c:v>
                </c:pt>
                <c:pt idx="20425">
                  <c:v>3.36</c:v>
                </c:pt>
                <c:pt idx="20426">
                  <c:v>2.68</c:v>
                </c:pt>
                <c:pt idx="20427">
                  <c:v>2.78</c:v>
                </c:pt>
                <c:pt idx="20428">
                  <c:v>3.26</c:v>
                </c:pt>
                <c:pt idx="20429">
                  <c:v>3.26</c:v>
                </c:pt>
                <c:pt idx="20430">
                  <c:v>3.26</c:v>
                </c:pt>
                <c:pt idx="20431">
                  <c:v>4.75</c:v>
                </c:pt>
                <c:pt idx="20432">
                  <c:v>0.96</c:v>
                </c:pt>
                <c:pt idx="20433">
                  <c:v>2.41</c:v>
                </c:pt>
                <c:pt idx="20434">
                  <c:v>3.25</c:v>
                </c:pt>
                <c:pt idx="20435">
                  <c:v>3.9</c:v>
                </c:pt>
                <c:pt idx="20436">
                  <c:v>3.95</c:v>
                </c:pt>
                <c:pt idx="20437">
                  <c:v>2.72</c:v>
                </c:pt>
                <c:pt idx="20438">
                  <c:v>3.08</c:v>
                </c:pt>
                <c:pt idx="20439">
                  <c:v>3.2</c:v>
                </c:pt>
                <c:pt idx="20440">
                  <c:v>3.81</c:v>
                </c:pt>
                <c:pt idx="20441">
                  <c:v>4</c:v>
                </c:pt>
                <c:pt idx="20442">
                  <c:v>4.05</c:v>
                </c:pt>
                <c:pt idx="20443">
                  <c:v>3.68</c:v>
                </c:pt>
                <c:pt idx="20444">
                  <c:v>2.65</c:v>
                </c:pt>
                <c:pt idx="20445">
                  <c:v>3.95</c:v>
                </c:pt>
                <c:pt idx="20446">
                  <c:v>4</c:v>
                </c:pt>
                <c:pt idx="20447">
                  <c:v>2.74</c:v>
                </c:pt>
                <c:pt idx="20448">
                  <c:v>3.7</c:v>
                </c:pt>
                <c:pt idx="20449">
                  <c:v>4.05</c:v>
                </c:pt>
                <c:pt idx="20450">
                  <c:v>4</c:v>
                </c:pt>
                <c:pt idx="20451">
                  <c:v>3.71</c:v>
                </c:pt>
                <c:pt idx="20452">
                  <c:v>1.53</c:v>
                </c:pt>
                <c:pt idx="20453">
                  <c:v>2.2400000000000002</c:v>
                </c:pt>
                <c:pt idx="20454">
                  <c:v>1.19</c:v>
                </c:pt>
                <c:pt idx="20455">
                  <c:v>2.64</c:v>
                </c:pt>
                <c:pt idx="20456">
                  <c:v>2.42</c:v>
                </c:pt>
                <c:pt idx="20457">
                  <c:v>2.64</c:v>
                </c:pt>
                <c:pt idx="20458">
                  <c:v>2.0699999999999998</c:v>
                </c:pt>
                <c:pt idx="20459">
                  <c:v>1.65</c:v>
                </c:pt>
                <c:pt idx="20460">
                  <c:v>2.9</c:v>
                </c:pt>
                <c:pt idx="20461">
                  <c:v>2.82</c:v>
                </c:pt>
                <c:pt idx="20462">
                  <c:v>2.21</c:v>
                </c:pt>
                <c:pt idx="20463">
                  <c:v>2.33</c:v>
                </c:pt>
                <c:pt idx="20464">
                  <c:v>2.33</c:v>
                </c:pt>
                <c:pt idx="20465">
                  <c:v>3.2</c:v>
                </c:pt>
                <c:pt idx="20466">
                  <c:v>2.91</c:v>
                </c:pt>
                <c:pt idx="20467">
                  <c:v>2.91</c:v>
                </c:pt>
                <c:pt idx="20468">
                  <c:v>2.41</c:v>
                </c:pt>
                <c:pt idx="20469">
                  <c:v>2.3199999999999998</c:v>
                </c:pt>
                <c:pt idx="20470">
                  <c:v>2.6</c:v>
                </c:pt>
                <c:pt idx="20471">
                  <c:v>2.6</c:v>
                </c:pt>
                <c:pt idx="20472">
                  <c:v>2.1</c:v>
                </c:pt>
                <c:pt idx="20473">
                  <c:v>3.42</c:v>
                </c:pt>
                <c:pt idx="20474">
                  <c:v>2.13</c:v>
                </c:pt>
                <c:pt idx="20475">
                  <c:v>2.54</c:v>
                </c:pt>
                <c:pt idx="20476">
                  <c:v>2.36</c:v>
                </c:pt>
                <c:pt idx="20477">
                  <c:v>3.3</c:v>
                </c:pt>
                <c:pt idx="20478">
                  <c:v>2.13</c:v>
                </c:pt>
                <c:pt idx="20479">
                  <c:v>1.83</c:v>
                </c:pt>
                <c:pt idx="20480">
                  <c:v>1.91</c:v>
                </c:pt>
                <c:pt idx="20481">
                  <c:v>2.58</c:v>
                </c:pt>
                <c:pt idx="20482">
                  <c:v>2.58</c:v>
                </c:pt>
                <c:pt idx="20483">
                  <c:v>1.81</c:v>
                </c:pt>
                <c:pt idx="20484">
                  <c:v>3.09</c:v>
                </c:pt>
                <c:pt idx="20485">
                  <c:v>3.58</c:v>
                </c:pt>
                <c:pt idx="20486">
                  <c:v>2.4300000000000002</c:v>
                </c:pt>
                <c:pt idx="20487">
                  <c:v>3.29</c:v>
                </c:pt>
                <c:pt idx="20488">
                  <c:v>2.65</c:v>
                </c:pt>
                <c:pt idx="20489">
                  <c:v>2.56</c:v>
                </c:pt>
                <c:pt idx="20490">
                  <c:v>3.09</c:v>
                </c:pt>
                <c:pt idx="20491">
                  <c:v>2.88</c:v>
                </c:pt>
                <c:pt idx="20492">
                  <c:v>2.5</c:v>
                </c:pt>
                <c:pt idx="20493">
                  <c:v>2.5</c:v>
                </c:pt>
                <c:pt idx="20494">
                  <c:v>3.89</c:v>
                </c:pt>
                <c:pt idx="20495">
                  <c:v>2.4500000000000002</c:v>
                </c:pt>
                <c:pt idx="20496">
                  <c:v>3.09</c:v>
                </c:pt>
                <c:pt idx="20497">
                  <c:v>4.7300000000000004</c:v>
                </c:pt>
                <c:pt idx="20498">
                  <c:v>3.27</c:v>
                </c:pt>
                <c:pt idx="20499">
                  <c:v>2.67</c:v>
                </c:pt>
                <c:pt idx="20500">
                  <c:v>3.79</c:v>
                </c:pt>
                <c:pt idx="20501">
                  <c:v>2.67</c:v>
                </c:pt>
                <c:pt idx="20502">
                  <c:v>2.4</c:v>
                </c:pt>
                <c:pt idx="20503">
                  <c:v>2.4</c:v>
                </c:pt>
                <c:pt idx="20504">
                  <c:v>2.92</c:v>
                </c:pt>
                <c:pt idx="20505">
                  <c:v>2.92</c:v>
                </c:pt>
                <c:pt idx="20506">
                  <c:v>4.29</c:v>
                </c:pt>
                <c:pt idx="20507">
                  <c:v>2.7</c:v>
                </c:pt>
                <c:pt idx="20508">
                  <c:v>3.08</c:v>
                </c:pt>
                <c:pt idx="20509">
                  <c:v>2.64</c:v>
                </c:pt>
                <c:pt idx="20510">
                  <c:v>3.08</c:v>
                </c:pt>
                <c:pt idx="20511">
                  <c:v>2.96</c:v>
                </c:pt>
                <c:pt idx="20512">
                  <c:v>3.36</c:v>
                </c:pt>
                <c:pt idx="20513">
                  <c:v>2.85</c:v>
                </c:pt>
                <c:pt idx="20514">
                  <c:v>2.31</c:v>
                </c:pt>
                <c:pt idx="20515">
                  <c:v>3</c:v>
                </c:pt>
                <c:pt idx="20516">
                  <c:v>3.41</c:v>
                </c:pt>
                <c:pt idx="20517">
                  <c:v>3.75</c:v>
                </c:pt>
                <c:pt idx="20518">
                  <c:v>3.57</c:v>
                </c:pt>
                <c:pt idx="20519">
                  <c:v>2.81</c:v>
                </c:pt>
                <c:pt idx="20520">
                  <c:v>2.38</c:v>
                </c:pt>
                <c:pt idx="20521">
                  <c:v>3.17</c:v>
                </c:pt>
                <c:pt idx="20522">
                  <c:v>2.0499999999999998</c:v>
                </c:pt>
                <c:pt idx="20523">
                  <c:v>2.57</c:v>
                </c:pt>
                <c:pt idx="20524">
                  <c:v>3.08</c:v>
                </c:pt>
                <c:pt idx="20525">
                  <c:v>3.35</c:v>
                </c:pt>
                <c:pt idx="20526">
                  <c:v>3.08</c:v>
                </c:pt>
                <c:pt idx="20527">
                  <c:v>3</c:v>
                </c:pt>
                <c:pt idx="20528">
                  <c:v>4.1100000000000003</c:v>
                </c:pt>
                <c:pt idx="20529">
                  <c:v>3.25</c:v>
                </c:pt>
                <c:pt idx="20530">
                  <c:v>3.55</c:v>
                </c:pt>
                <c:pt idx="20531">
                  <c:v>3.71</c:v>
                </c:pt>
                <c:pt idx="20532">
                  <c:v>3.39</c:v>
                </c:pt>
                <c:pt idx="20533">
                  <c:v>2.72</c:v>
                </c:pt>
                <c:pt idx="20534">
                  <c:v>3</c:v>
                </c:pt>
                <c:pt idx="20535">
                  <c:v>2.25</c:v>
                </c:pt>
                <c:pt idx="20536">
                  <c:v>2.89</c:v>
                </c:pt>
                <c:pt idx="20537">
                  <c:v>2.79</c:v>
                </c:pt>
                <c:pt idx="20538">
                  <c:v>2.59</c:v>
                </c:pt>
                <c:pt idx="20539">
                  <c:v>3.61</c:v>
                </c:pt>
                <c:pt idx="20540">
                  <c:v>4.37</c:v>
                </c:pt>
                <c:pt idx="20541">
                  <c:v>3.77</c:v>
                </c:pt>
                <c:pt idx="20542">
                  <c:v>1.98</c:v>
                </c:pt>
                <c:pt idx="20543">
                  <c:v>3.31</c:v>
                </c:pt>
                <c:pt idx="20544">
                  <c:v>4.53</c:v>
                </c:pt>
                <c:pt idx="20545">
                  <c:v>4.0999999999999996</c:v>
                </c:pt>
                <c:pt idx="20546">
                  <c:v>3.31</c:v>
                </c:pt>
                <c:pt idx="20547">
                  <c:v>3.78</c:v>
                </c:pt>
                <c:pt idx="20548">
                  <c:v>3.35</c:v>
                </c:pt>
                <c:pt idx="20549">
                  <c:v>4.9400000000000004</c:v>
                </c:pt>
                <c:pt idx="20550">
                  <c:v>3.5</c:v>
                </c:pt>
                <c:pt idx="20551">
                  <c:v>3.14</c:v>
                </c:pt>
                <c:pt idx="20552">
                  <c:v>1.5</c:v>
                </c:pt>
                <c:pt idx="20553">
                  <c:v>2.04</c:v>
                </c:pt>
                <c:pt idx="20554">
                  <c:v>2.46</c:v>
                </c:pt>
                <c:pt idx="20555">
                  <c:v>2.73</c:v>
                </c:pt>
                <c:pt idx="20556">
                  <c:v>2.9</c:v>
                </c:pt>
                <c:pt idx="20557">
                  <c:v>1.94</c:v>
                </c:pt>
                <c:pt idx="20558">
                  <c:v>1.48</c:v>
                </c:pt>
                <c:pt idx="20559">
                  <c:v>2.52</c:v>
                </c:pt>
                <c:pt idx="20560">
                  <c:v>2.78</c:v>
                </c:pt>
                <c:pt idx="20561">
                  <c:v>2.56</c:v>
                </c:pt>
                <c:pt idx="20562">
                  <c:v>1.81</c:v>
                </c:pt>
                <c:pt idx="20563">
                  <c:v>2.71</c:v>
                </c:pt>
                <c:pt idx="20564">
                  <c:v>1.97</c:v>
                </c:pt>
                <c:pt idx="20565">
                  <c:v>3.14</c:v>
                </c:pt>
                <c:pt idx="20566">
                  <c:v>2.44</c:v>
                </c:pt>
                <c:pt idx="20567">
                  <c:v>2.36</c:v>
                </c:pt>
                <c:pt idx="20568">
                  <c:v>2.91</c:v>
                </c:pt>
                <c:pt idx="20569">
                  <c:v>2.39</c:v>
                </c:pt>
                <c:pt idx="20570">
                  <c:v>2.31</c:v>
                </c:pt>
                <c:pt idx="20571">
                  <c:v>2.62</c:v>
                </c:pt>
                <c:pt idx="20572">
                  <c:v>2.62</c:v>
                </c:pt>
                <c:pt idx="20573">
                  <c:v>2.34</c:v>
                </c:pt>
                <c:pt idx="20574">
                  <c:v>2.62</c:v>
                </c:pt>
                <c:pt idx="20575">
                  <c:v>4</c:v>
                </c:pt>
                <c:pt idx="20576">
                  <c:v>3.78</c:v>
                </c:pt>
                <c:pt idx="20577">
                  <c:v>3.58</c:v>
                </c:pt>
                <c:pt idx="20578">
                  <c:v>2.65</c:v>
                </c:pt>
                <c:pt idx="20579">
                  <c:v>2.46</c:v>
                </c:pt>
                <c:pt idx="20580">
                  <c:v>2.56</c:v>
                </c:pt>
                <c:pt idx="20581">
                  <c:v>3</c:v>
                </c:pt>
                <c:pt idx="20582">
                  <c:v>3.18</c:v>
                </c:pt>
                <c:pt idx="20583">
                  <c:v>2.8</c:v>
                </c:pt>
                <c:pt idx="20584">
                  <c:v>5.07</c:v>
                </c:pt>
                <c:pt idx="20585">
                  <c:v>3.38</c:v>
                </c:pt>
                <c:pt idx="20586">
                  <c:v>3.55</c:v>
                </c:pt>
                <c:pt idx="20587">
                  <c:v>2.12</c:v>
                </c:pt>
                <c:pt idx="20588">
                  <c:v>2.57</c:v>
                </c:pt>
                <c:pt idx="20589">
                  <c:v>3.6</c:v>
                </c:pt>
                <c:pt idx="20590">
                  <c:v>3.17</c:v>
                </c:pt>
                <c:pt idx="20591">
                  <c:v>2.81</c:v>
                </c:pt>
                <c:pt idx="20592">
                  <c:v>3.32</c:v>
                </c:pt>
                <c:pt idx="20593">
                  <c:v>3.08</c:v>
                </c:pt>
                <c:pt idx="20594">
                  <c:v>3.04</c:v>
                </c:pt>
                <c:pt idx="20595">
                  <c:v>3.52</c:v>
                </c:pt>
                <c:pt idx="20596">
                  <c:v>3.89</c:v>
                </c:pt>
                <c:pt idx="20597">
                  <c:v>2.1800000000000002</c:v>
                </c:pt>
                <c:pt idx="20598">
                  <c:v>1.83</c:v>
                </c:pt>
                <c:pt idx="20599">
                  <c:v>2.78</c:v>
                </c:pt>
                <c:pt idx="20600">
                  <c:v>3.45</c:v>
                </c:pt>
                <c:pt idx="20601">
                  <c:v>3.3</c:v>
                </c:pt>
                <c:pt idx="20602">
                  <c:v>3.85</c:v>
                </c:pt>
                <c:pt idx="20603">
                  <c:v>2.96</c:v>
                </c:pt>
                <c:pt idx="20604">
                  <c:v>1.54</c:v>
                </c:pt>
                <c:pt idx="20605">
                  <c:v>2.85</c:v>
                </c:pt>
                <c:pt idx="20606">
                  <c:v>2.6</c:v>
                </c:pt>
                <c:pt idx="20607">
                  <c:v>3.12</c:v>
                </c:pt>
                <c:pt idx="20608">
                  <c:v>2.44</c:v>
                </c:pt>
                <c:pt idx="20609">
                  <c:v>3.9</c:v>
                </c:pt>
                <c:pt idx="20610">
                  <c:v>3</c:v>
                </c:pt>
                <c:pt idx="20611">
                  <c:v>2.5499999999999998</c:v>
                </c:pt>
                <c:pt idx="20612">
                  <c:v>3.04</c:v>
                </c:pt>
                <c:pt idx="20613">
                  <c:v>3.29</c:v>
                </c:pt>
                <c:pt idx="20614">
                  <c:v>3.04</c:v>
                </c:pt>
                <c:pt idx="20615">
                  <c:v>2</c:v>
                </c:pt>
                <c:pt idx="20616">
                  <c:v>2.96</c:v>
                </c:pt>
                <c:pt idx="20617">
                  <c:v>2.2200000000000002</c:v>
                </c:pt>
                <c:pt idx="20618">
                  <c:v>2.29</c:v>
                </c:pt>
                <c:pt idx="20619">
                  <c:v>2.4500000000000002</c:v>
                </c:pt>
                <c:pt idx="20620">
                  <c:v>4.0999999999999996</c:v>
                </c:pt>
                <c:pt idx="20621">
                  <c:v>3.04</c:v>
                </c:pt>
                <c:pt idx="20622">
                  <c:v>2.77</c:v>
                </c:pt>
                <c:pt idx="20623">
                  <c:v>3.19</c:v>
                </c:pt>
                <c:pt idx="20624">
                  <c:v>3.95</c:v>
                </c:pt>
                <c:pt idx="20625">
                  <c:v>3.95</c:v>
                </c:pt>
                <c:pt idx="20626">
                  <c:v>5</c:v>
                </c:pt>
                <c:pt idx="20627">
                  <c:v>3.07</c:v>
                </c:pt>
                <c:pt idx="20628">
                  <c:v>3.31</c:v>
                </c:pt>
                <c:pt idx="20629">
                  <c:v>4.53</c:v>
                </c:pt>
                <c:pt idx="20630">
                  <c:v>4.04</c:v>
                </c:pt>
                <c:pt idx="20631">
                  <c:v>2.2599999999999998</c:v>
                </c:pt>
                <c:pt idx="20632">
                  <c:v>2.21</c:v>
                </c:pt>
                <c:pt idx="20633">
                  <c:v>2.73</c:v>
                </c:pt>
                <c:pt idx="20634">
                  <c:v>1.62</c:v>
                </c:pt>
                <c:pt idx="20635">
                  <c:v>1.97</c:v>
                </c:pt>
                <c:pt idx="20636">
                  <c:v>3.05</c:v>
                </c:pt>
                <c:pt idx="20637">
                  <c:v>2.33</c:v>
                </c:pt>
                <c:pt idx="20638">
                  <c:v>3</c:v>
                </c:pt>
                <c:pt idx="20639">
                  <c:v>2.33</c:v>
                </c:pt>
                <c:pt idx="20640">
                  <c:v>3</c:v>
                </c:pt>
                <c:pt idx="20641">
                  <c:v>1.88</c:v>
                </c:pt>
                <c:pt idx="20642">
                  <c:v>3.2</c:v>
                </c:pt>
                <c:pt idx="20643">
                  <c:v>3.61</c:v>
                </c:pt>
                <c:pt idx="20644">
                  <c:v>3.25</c:v>
                </c:pt>
                <c:pt idx="20645">
                  <c:v>2.54</c:v>
                </c:pt>
                <c:pt idx="20646">
                  <c:v>2.64</c:v>
                </c:pt>
                <c:pt idx="20647">
                  <c:v>2.79</c:v>
                </c:pt>
                <c:pt idx="20648">
                  <c:v>2.79</c:v>
                </c:pt>
                <c:pt idx="20649">
                  <c:v>2</c:v>
                </c:pt>
                <c:pt idx="20650">
                  <c:v>3.09</c:v>
                </c:pt>
                <c:pt idx="20651">
                  <c:v>4</c:v>
                </c:pt>
                <c:pt idx="20652">
                  <c:v>4.8600000000000003</c:v>
                </c:pt>
                <c:pt idx="20653">
                  <c:v>2.88</c:v>
                </c:pt>
                <c:pt idx="20654">
                  <c:v>2.46</c:v>
                </c:pt>
                <c:pt idx="20655">
                  <c:v>3.45</c:v>
                </c:pt>
                <c:pt idx="20656">
                  <c:v>3.29</c:v>
                </c:pt>
                <c:pt idx="20657">
                  <c:v>1.28</c:v>
                </c:pt>
                <c:pt idx="20658">
                  <c:v>3.45</c:v>
                </c:pt>
                <c:pt idx="20659">
                  <c:v>2.16</c:v>
                </c:pt>
                <c:pt idx="20660">
                  <c:v>2.2999999999999998</c:v>
                </c:pt>
                <c:pt idx="20661">
                  <c:v>1.75</c:v>
                </c:pt>
                <c:pt idx="20662">
                  <c:v>2.69</c:v>
                </c:pt>
                <c:pt idx="20663">
                  <c:v>2</c:v>
                </c:pt>
                <c:pt idx="20664">
                  <c:v>3.33</c:v>
                </c:pt>
                <c:pt idx="20665">
                  <c:v>2.33</c:v>
                </c:pt>
                <c:pt idx="20666">
                  <c:v>2.96</c:v>
                </c:pt>
                <c:pt idx="20667">
                  <c:v>2.73</c:v>
                </c:pt>
                <c:pt idx="20668">
                  <c:v>2.88</c:v>
                </c:pt>
                <c:pt idx="20669">
                  <c:v>2.1800000000000002</c:v>
                </c:pt>
                <c:pt idx="20670">
                  <c:v>3.79</c:v>
                </c:pt>
                <c:pt idx="20671">
                  <c:v>3.27</c:v>
                </c:pt>
                <c:pt idx="20672">
                  <c:v>3.43</c:v>
                </c:pt>
                <c:pt idx="20673">
                  <c:v>3.13</c:v>
                </c:pt>
                <c:pt idx="20674">
                  <c:v>2.25</c:v>
                </c:pt>
                <c:pt idx="20675">
                  <c:v>2.48</c:v>
                </c:pt>
                <c:pt idx="20676">
                  <c:v>2.4300000000000002</c:v>
                </c:pt>
                <c:pt idx="20677">
                  <c:v>3.04</c:v>
                </c:pt>
                <c:pt idx="20678">
                  <c:v>3.65</c:v>
                </c:pt>
                <c:pt idx="20679">
                  <c:v>3.84</c:v>
                </c:pt>
                <c:pt idx="20680">
                  <c:v>3.32</c:v>
                </c:pt>
                <c:pt idx="20681">
                  <c:v>3.32</c:v>
                </c:pt>
                <c:pt idx="20682">
                  <c:v>4.29</c:v>
                </c:pt>
                <c:pt idx="20683">
                  <c:v>1.97</c:v>
                </c:pt>
                <c:pt idx="20684">
                  <c:v>3.08</c:v>
                </c:pt>
                <c:pt idx="20685">
                  <c:v>2.96</c:v>
                </c:pt>
                <c:pt idx="20686">
                  <c:v>1.85</c:v>
                </c:pt>
                <c:pt idx="20687">
                  <c:v>2.85</c:v>
                </c:pt>
                <c:pt idx="20688">
                  <c:v>3.7</c:v>
                </c:pt>
                <c:pt idx="20689">
                  <c:v>1.42</c:v>
                </c:pt>
                <c:pt idx="20690">
                  <c:v>3</c:v>
                </c:pt>
                <c:pt idx="20691">
                  <c:v>2.68</c:v>
                </c:pt>
                <c:pt idx="20692">
                  <c:v>3.12</c:v>
                </c:pt>
                <c:pt idx="20693">
                  <c:v>3.26</c:v>
                </c:pt>
                <c:pt idx="20694">
                  <c:v>2.92</c:v>
                </c:pt>
                <c:pt idx="20695">
                  <c:v>3.3</c:v>
                </c:pt>
                <c:pt idx="20696">
                  <c:v>2.5299999999999998</c:v>
                </c:pt>
                <c:pt idx="20697">
                  <c:v>3.8</c:v>
                </c:pt>
                <c:pt idx="20698">
                  <c:v>3.08</c:v>
                </c:pt>
                <c:pt idx="20699">
                  <c:v>2.96</c:v>
                </c:pt>
                <c:pt idx="20700">
                  <c:v>2.0299999999999998</c:v>
                </c:pt>
                <c:pt idx="20701">
                  <c:v>2.75</c:v>
                </c:pt>
                <c:pt idx="20702">
                  <c:v>2.48</c:v>
                </c:pt>
                <c:pt idx="20703">
                  <c:v>1.71</c:v>
                </c:pt>
                <c:pt idx="20704">
                  <c:v>3</c:v>
                </c:pt>
                <c:pt idx="20705">
                  <c:v>4.1100000000000003</c:v>
                </c:pt>
                <c:pt idx="20706">
                  <c:v>3.43</c:v>
                </c:pt>
                <c:pt idx="20707">
                  <c:v>2.0299999999999998</c:v>
                </c:pt>
                <c:pt idx="20708">
                  <c:v>2.93</c:v>
                </c:pt>
                <c:pt idx="20709">
                  <c:v>3.76</c:v>
                </c:pt>
                <c:pt idx="20710">
                  <c:v>3.29</c:v>
                </c:pt>
                <c:pt idx="20711">
                  <c:v>3.29</c:v>
                </c:pt>
                <c:pt idx="20712">
                  <c:v>3.95</c:v>
                </c:pt>
                <c:pt idx="20713">
                  <c:v>3.64</c:v>
                </c:pt>
                <c:pt idx="20714">
                  <c:v>3.2</c:v>
                </c:pt>
                <c:pt idx="20715">
                  <c:v>4.21</c:v>
                </c:pt>
                <c:pt idx="20716">
                  <c:v>2.61</c:v>
                </c:pt>
                <c:pt idx="20717">
                  <c:v>4.26</c:v>
                </c:pt>
                <c:pt idx="20718">
                  <c:v>3.57</c:v>
                </c:pt>
                <c:pt idx="20719">
                  <c:v>3.57</c:v>
                </c:pt>
                <c:pt idx="20720">
                  <c:v>2.0499999999999998</c:v>
                </c:pt>
                <c:pt idx="20721">
                  <c:v>4.88</c:v>
                </c:pt>
                <c:pt idx="20722">
                  <c:v>3.77</c:v>
                </c:pt>
                <c:pt idx="20723">
                  <c:v>2.9</c:v>
                </c:pt>
                <c:pt idx="20724">
                  <c:v>3.82</c:v>
                </c:pt>
                <c:pt idx="20725">
                  <c:v>3.15</c:v>
                </c:pt>
                <c:pt idx="20726">
                  <c:v>3.44</c:v>
                </c:pt>
                <c:pt idx="20727">
                  <c:v>3.44</c:v>
                </c:pt>
                <c:pt idx="20728">
                  <c:v>2.87</c:v>
                </c:pt>
                <c:pt idx="20729">
                  <c:v>3.91</c:v>
                </c:pt>
                <c:pt idx="20730">
                  <c:v>3.11</c:v>
                </c:pt>
                <c:pt idx="20731">
                  <c:v>3.62</c:v>
                </c:pt>
                <c:pt idx="20732">
                  <c:v>2.5099999999999998</c:v>
                </c:pt>
                <c:pt idx="20733">
                  <c:v>4.45</c:v>
                </c:pt>
                <c:pt idx="20734">
                  <c:v>3.88</c:v>
                </c:pt>
                <c:pt idx="20735">
                  <c:v>3.43</c:v>
                </c:pt>
                <c:pt idx="20736">
                  <c:v>2.52</c:v>
                </c:pt>
                <c:pt idx="20737">
                  <c:v>2.86</c:v>
                </c:pt>
                <c:pt idx="20738">
                  <c:v>2.73</c:v>
                </c:pt>
                <c:pt idx="20739">
                  <c:v>2.77</c:v>
                </c:pt>
                <c:pt idx="20740">
                  <c:v>2.1800000000000002</c:v>
                </c:pt>
                <c:pt idx="20741">
                  <c:v>2.0299999999999998</c:v>
                </c:pt>
                <c:pt idx="20742">
                  <c:v>3.44</c:v>
                </c:pt>
                <c:pt idx="20743">
                  <c:v>2.14</c:v>
                </c:pt>
                <c:pt idx="20744">
                  <c:v>2.42</c:v>
                </c:pt>
                <c:pt idx="20745">
                  <c:v>2.52</c:v>
                </c:pt>
                <c:pt idx="20746">
                  <c:v>2.0299999999999998</c:v>
                </c:pt>
                <c:pt idx="20747">
                  <c:v>2.86</c:v>
                </c:pt>
                <c:pt idx="20748">
                  <c:v>2.78</c:v>
                </c:pt>
                <c:pt idx="20749">
                  <c:v>2.56</c:v>
                </c:pt>
                <c:pt idx="20750">
                  <c:v>1.94</c:v>
                </c:pt>
                <c:pt idx="20751">
                  <c:v>2.5</c:v>
                </c:pt>
                <c:pt idx="20752">
                  <c:v>2.3199999999999998</c:v>
                </c:pt>
                <c:pt idx="20753">
                  <c:v>2.16</c:v>
                </c:pt>
                <c:pt idx="20754">
                  <c:v>2.62</c:v>
                </c:pt>
                <c:pt idx="20755">
                  <c:v>2.96</c:v>
                </c:pt>
                <c:pt idx="20756">
                  <c:v>2.27</c:v>
                </c:pt>
                <c:pt idx="20757">
                  <c:v>2.65</c:v>
                </c:pt>
                <c:pt idx="20758">
                  <c:v>1.64</c:v>
                </c:pt>
                <c:pt idx="20759">
                  <c:v>3.18</c:v>
                </c:pt>
                <c:pt idx="20760">
                  <c:v>1.79</c:v>
                </c:pt>
                <c:pt idx="20761">
                  <c:v>2.73</c:v>
                </c:pt>
                <c:pt idx="20762">
                  <c:v>3.09</c:v>
                </c:pt>
                <c:pt idx="20763">
                  <c:v>2.0299999999999998</c:v>
                </c:pt>
                <c:pt idx="20764">
                  <c:v>2.77</c:v>
                </c:pt>
                <c:pt idx="20765">
                  <c:v>2</c:v>
                </c:pt>
                <c:pt idx="20766">
                  <c:v>1.7</c:v>
                </c:pt>
                <c:pt idx="20767">
                  <c:v>3.17</c:v>
                </c:pt>
                <c:pt idx="20768">
                  <c:v>2.39</c:v>
                </c:pt>
                <c:pt idx="20769">
                  <c:v>2.85</c:v>
                </c:pt>
                <c:pt idx="20770">
                  <c:v>1.9</c:v>
                </c:pt>
                <c:pt idx="20771">
                  <c:v>3</c:v>
                </c:pt>
                <c:pt idx="20772">
                  <c:v>3.12</c:v>
                </c:pt>
                <c:pt idx="20773">
                  <c:v>2.88</c:v>
                </c:pt>
                <c:pt idx="20774">
                  <c:v>2.59</c:v>
                </c:pt>
                <c:pt idx="20775">
                  <c:v>4.17</c:v>
                </c:pt>
                <c:pt idx="20776">
                  <c:v>1.79</c:v>
                </c:pt>
                <c:pt idx="20777">
                  <c:v>3.8</c:v>
                </c:pt>
                <c:pt idx="20778">
                  <c:v>2.81</c:v>
                </c:pt>
                <c:pt idx="20779">
                  <c:v>2.81</c:v>
                </c:pt>
                <c:pt idx="20780">
                  <c:v>3.3</c:v>
                </c:pt>
                <c:pt idx="20781">
                  <c:v>3</c:v>
                </c:pt>
                <c:pt idx="20782">
                  <c:v>3.71</c:v>
                </c:pt>
                <c:pt idx="20783">
                  <c:v>3.25</c:v>
                </c:pt>
                <c:pt idx="20784">
                  <c:v>1.95</c:v>
                </c:pt>
                <c:pt idx="20785">
                  <c:v>3.43</c:v>
                </c:pt>
                <c:pt idx="20786">
                  <c:v>3.29</c:v>
                </c:pt>
                <c:pt idx="20787">
                  <c:v>2.0299999999999998</c:v>
                </c:pt>
                <c:pt idx="20788">
                  <c:v>2.86</c:v>
                </c:pt>
                <c:pt idx="20789">
                  <c:v>2.11</c:v>
                </c:pt>
                <c:pt idx="20790">
                  <c:v>3.52</c:v>
                </c:pt>
                <c:pt idx="20791">
                  <c:v>3.68</c:v>
                </c:pt>
                <c:pt idx="20792">
                  <c:v>2.93</c:v>
                </c:pt>
                <c:pt idx="20793">
                  <c:v>1.86</c:v>
                </c:pt>
                <c:pt idx="20794">
                  <c:v>3.61</c:v>
                </c:pt>
                <c:pt idx="20795">
                  <c:v>3.61</c:v>
                </c:pt>
                <c:pt idx="20796">
                  <c:v>3.46</c:v>
                </c:pt>
                <c:pt idx="20797">
                  <c:v>2.9</c:v>
                </c:pt>
                <c:pt idx="20798">
                  <c:v>1.91</c:v>
                </c:pt>
                <c:pt idx="20799">
                  <c:v>3.54</c:v>
                </c:pt>
                <c:pt idx="20800">
                  <c:v>3.54</c:v>
                </c:pt>
                <c:pt idx="20801">
                  <c:v>3.22</c:v>
                </c:pt>
                <c:pt idx="20802">
                  <c:v>3</c:v>
                </c:pt>
                <c:pt idx="20803">
                  <c:v>3.22</c:v>
                </c:pt>
                <c:pt idx="20804">
                  <c:v>3.71</c:v>
                </c:pt>
                <c:pt idx="20805">
                  <c:v>3</c:v>
                </c:pt>
                <c:pt idx="20806">
                  <c:v>3.33</c:v>
                </c:pt>
                <c:pt idx="20807">
                  <c:v>4.4800000000000004</c:v>
                </c:pt>
                <c:pt idx="20808">
                  <c:v>4.45</c:v>
                </c:pt>
                <c:pt idx="20809">
                  <c:v>2.39</c:v>
                </c:pt>
                <c:pt idx="20810">
                  <c:v>1.97</c:v>
                </c:pt>
                <c:pt idx="20811">
                  <c:v>2.48</c:v>
                </c:pt>
                <c:pt idx="20812">
                  <c:v>2.82</c:v>
                </c:pt>
                <c:pt idx="20813">
                  <c:v>1.94</c:v>
                </c:pt>
                <c:pt idx="20814">
                  <c:v>2.5</c:v>
                </c:pt>
                <c:pt idx="20815">
                  <c:v>2.95</c:v>
                </c:pt>
                <c:pt idx="20816">
                  <c:v>2.44</c:v>
                </c:pt>
                <c:pt idx="20817">
                  <c:v>3.14</c:v>
                </c:pt>
                <c:pt idx="20818">
                  <c:v>3.14</c:v>
                </c:pt>
                <c:pt idx="20819">
                  <c:v>3.14</c:v>
                </c:pt>
                <c:pt idx="20820">
                  <c:v>1.65</c:v>
                </c:pt>
                <c:pt idx="20821">
                  <c:v>1.81</c:v>
                </c:pt>
                <c:pt idx="20822">
                  <c:v>3.19</c:v>
                </c:pt>
                <c:pt idx="20823">
                  <c:v>2.09</c:v>
                </c:pt>
                <c:pt idx="20824">
                  <c:v>2.12</c:v>
                </c:pt>
                <c:pt idx="20825">
                  <c:v>2.06</c:v>
                </c:pt>
                <c:pt idx="20826">
                  <c:v>4</c:v>
                </c:pt>
                <c:pt idx="20827">
                  <c:v>3.4</c:v>
                </c:pt>
                <c:pt idx="20828">
                  <c:v>2.12</c:v>
                </c:pt>
                <c:pt idx="20829">
                  <c:v>2.4300000000000002</c:v>
                </c:pt>
                <c:pt idx="20830">
                  <c:v>2.46</c:v>
                </c:pt>
                <c:pt idx="20831">
                  <c:v>2.76</c:v>
                </c:pt>
                <c:pt idx="20832">
                  <c:v>2.56</c:v>
                </c:pt>
                <c:pt idx="20833">
                  <c:v>2.41</c:v>
                </c:pt>
                <c:pt idx="20834">
                  <c:v>2.33</c:v>
                </c:pt>
                <c:pt idx="20835">
                  <c:v>3.04</c:v>
                </c:pt>
                <c:pt idx="20836">
                  <c:v>2.2599999999999998</c:v>
                </c:pt>
                <c:pt idx="20837">
                  <c:v>3.68</c:v>
                </c:pt>
                <c:pt idx="20838">
                  <c:v>4.67</c:v>
                </c:pt>
                <c:pt idx="20839">
                  <c:v>3.18</c:v>
                </c:pt>
                <c:pt idx="20840">
                  <c:v>3.38</c:v>
                </c:pt>
                <c:pt idx="20841">
                  <c:v>2.25</c:v>
                </c:pt>
                <c:pt idx="20842">
                  <c:v>3.05</c:v>
                </c:pt>
                <c:pt idx="20843">
                  <c:v>3.13</c:v>
                </c:pt>
                <c:pt idx="20844">
                  <c:v>2.25</c:v>
                </c:pt>
                <c:pt idx="20845">
                  <c:v>2.0299999999999998</c:v>
                </c:pt>
                <c:pt idx="20846">
                  <c:v>2.15</c:v>
                </c:pt>
                <c:pt idx="20847">
                  <c:v>3.84</c:v>
                </c:pt>
                <c:pt idx="20848">
                  <c:v>2.21</c:v>
                </c:pt>
                <c:pt idx="20849">
                  <c:v>3.48</c:v>
                </c:pt>
                <c:pt idx="20850">
                  <c:v>2.4700000000000002</c:v>
                </c:pt>
                <c:pt idx="20851">
                  <c:v>3.22</c:v>
                </c:pt>
                <c:pt idx="20852">
                  <c:v>3.36</c:v>
                </c:pt>
                <c:pt idx="20853">
                  <c:v>4.62</c:v>
                </c:pt>
                <c:pt idx="20854">
                  <c:v>3.89</c:v>
                </c:pt>
                <c:pt idx="20855">
                  <c:v>3.08</c:v>
                </c:pt>
                <c:pt idx="20856">
                  <c:v>3.41</c:v>
                </c:pt>
                <c:pt idx="20857">
                  <c:v>3</c:v>
                </c:pt>
                <c:pt idx="20858">
                  <c:v>2.88</c:v>
                </c:pt>
                <c:pt idx="20859">
                  <c:v>3</c:v>
                </c:pt>
                <c:pt idx="20860">
                  <c:v>3.75</c:v>
                </c:pt>
                <c:pt idx="20861">
                  <c:v>1.94</c:v>
                </c:pt>
                <c:pt idx="20862">
                  <c:v>1.88</c:v>
                </c:pt>
                <c:pt idx="20863">
                  <c:v>3.17</c:v>
                </c:pt>
                <c:pt idx="20864">
                  <c:v>2</c:v>
                </c:pt>
                <c:pt idx="20865">
                  <c:v>2.19</c:v>
                </c:pt>
                <c:pt idx="20866">
                  <c:v>2.92</c:v>
                </c:pt>
                <c:pt idx="20867">
                  <c:v>2.92</c:v>
                </c:pt>
                <c:pt idx="20868">
                  <c:v>2.85</c:v>
                </c:pt>
                <c:pt idx="20869">
                  <c:v>3.85</c:v>
                </c:pt>
                <c:pt idx="20870">
                  <c:v>3.25</c:v>
                </c:pt>
                <c:pt idx="20871">
                  <c:v>2.23</c:v>
                </c:pt>
                <c:pt idx="20872">
                  <c:v>2.6</c:v>
                </c:pt>
                <c:pt idx="20873">
                  <c:v>2.89</c:v>
                </c:pt>
                <c:pt idx="20874">
                  <c:v>3</c:v>
                </c:pt>
                <c:pt idx="20875">
                  <c:v>3.9</c:v>
                </c:pt>
                <c:pt idx="20876">
                  <c:v>4.59</c:v>
                </c:pt>
                <c:pt idx="20877">
                  <c:v>2.36</c:v>
                </c:pt>
                <c:pt idx="20878">
                  <c:v>2.6</c:v>
                </c:pt>
                <c:pt idx="20879">
                  <c:v>2.92</c:v>
                </c:pt>
                <c:pt idx="20880">
                  <c:v>3.29</c:v>
                </c:pt>
                <c:pt idx="20881">
                  <c:v>3.16</c:v>
                </c:pt>
                <c:pt idx="20882">
                  <c:v>2.72</c:v>
                </c:pt>
                <c:pt idx="20883">
                  <c:v>3.29</c:v>
                </c:pt>
                <c:pt idx="20884">
                  <c:v>3.2</c:v>
                </c:pt>
                <c:pt idx="20885">
                  <c:v>3.08</c:v>
                </c:pt>
                <c:pt idx="20886">
                  <c:v>3.81</c:v>
                </c:pt>
                <c:pt idx="20887">
                  <c:v>3.48</c:v>
                </c:pt>
                <c:pt idx="20888">
                  <c:v>2.25</c:v>
                </c:pt>
                <c:pt idx="20889">
                  <c:v>3.38</c:v>
                </c:pt>
                <c:pt idx="20890">
                  <c:v>3.04</c:v>
                </c:pt>
                <c:pt idx="20891">
                  <c:v>3.04</c:v>
                </c:pt>
                <c:pt idx="20892">
                  <c:v>3.65</c:v>
                </c:pt>
                <c:pt idx="20893">
                  <c:v>3.36</c:v>
                </c:pt>
                <c:pt idx="20894">
                  <c:v>3.65</c:v>
                </c:pt>
                <c:pt idx="20895">
                  <c:v>3.65</c:v>
                </c:pt>
                <c:pt idx="20896">
                  <c:v>3.4</c:v>
                </c:pt>
                <c:pt idx="20897">
                  <c:v>2.12</c:v>
                </c:pt>
                <c:pt idx="20898">
                  <c:v>3.11</c:v>
                </c:pt>
                <c:pt idx="20899">
                  <c:v>1.61</c:v>
                </c:pt>
                <c:pt idx="20900">
                  <c:v>3.26</c:v>
                </c:pt>
                <c:pt idx="20901">
                  <c:v>2.75</c:v>
                </c:pt>
                <c:pt idx="20902">
                  <c:v>3.83</c:v>
                </c:pt>
                <c:pt idx="20903">
                  <c:v>3.3</c:v>
                </c:pt>
                <c:pt idx="20904">
                  <c:v>3.91</c:v>
                </c:pt>
                <c:pt idx="20905">
                  <c:v>3.25</c:v>
                </c:pt>
                <c:pt idx="20906">
                  <c:v>3.83</c:v>
                </c:pt>
                <c:pt idx="20907">
                  <c:v>3.32</c:v>
                </c:pt>
                <c:pt idx="20908">
                  <c:v>2.54</c:v>
                </c:pt>
                <c:pt idx="20909">
                  <c:v>3.52</c:v>
                </c:pt>
                <c:pt idx="20910">
                  <c:v>1.93</c:v>
                </c:pt>
                <c:pt idx="20911">
                  <c:v>2.0699999999999998</c:v>
                </c:pt>
                <c:pt idx="20912">
                  <c:v>2.38</c:v>
                </c:pt>
                <c:pt idx="20913">
                  <c:v>2.65</c:v>
                </c:pt>
                <c:pt idx="20914">
                  <c:v>1.29</c:v>
                </c:pt>
                <c:pt idx="20915">
                  <c:v>2.2999999999999998</c:v>
                </c:pt>
                <c:pt idx="20916">
                  <c:v>2.52</c:v>
                </c:pt>
                <c:pt idx="20917">
                  <c:v>2.67</c:v>
                </c:pt>
                <c:pt idx="20918">
                  <c:v>2.37</c:v>
                </c:pt>
                <c:pt idx="20919">
                  <c:v>2.6</c:v>
                </c:pt>
                <c:pt idx="20920">
                  <c:v>2.41</c:v>
                </c:pt>
                <c:pt idx="20921">
                  <c:v>2.31</c:v>
                </c:pt>
                <c:pt idx="20922">
                  <c:v>2.83</c:v>
                </c:pt>
                <c:pt idx="20923">
                  <c:v>4.25</c:v>
                </c:pt>
                <c:pt idx="20924">
                  <c:v>2.46</c:v>
                </c:pt>
                <c:pt idx="20925">
                  <c:v>2.65</c:v>
                </c:pt>
                <c:pt idx="20926">
                  <c:v>2.41</c:v>
                </c:pt>
                <c:pt idx="20927">
                  <c:v>2.92</c:v>
                </c:pt>
                <c:pt idx="20928">
                  <c:v>1.59</c:v>
                </c:pt>
                <c:pt idx="20929">
                  <c:v>2.37</c:v>
                </c:pt>
                <c:pt idx="20930">
                  <c:v>2.84</c:v>
                </c:pt>
                <c:pt idx="20931">
                  <c:v>2.73</c:v>
                </c:pt>
                <c:pt idx="20932">
                  <c:v>2.96</c:v>
                </c:pt>
                <c:pt idx="20933">
                  <c:v>2.54</c:v>
                </c:pt>
                <c:pt idx="20934">
                  <c:v>3.23</c:v>
                </c:pt>
                <c:pt idx="20935">
                  <c:v>2.15</c:v>
                </c:pt>
                <c:pt idx="20936">
                  <c:v>1.42</c:v>
                </c:pt>
                <c:pt idx="20937">
                  <c:v>2.57</c:v>
                </c:pt>
                <c:pt idx="20938">
                  <c:v>3.13</c:v>
                </c:pt>
                <c:pt idx="20939">
                  <c:v>2.67</c:v>
                </c:pt>
                <c:pt idx="20940">
                  <c:v>4.29</c:v>
                </c:pt>
                <c:pt idx="20941">
                  <c:v>4.0599999999999996</c:v>
                </c:pt>
                <c:pt idx="20942">
                  <c:v>3.48</c:v>
                </c:pt>
                <c:pt idx="20943">
                  <c:v>2.64</c:v>
                </c:pt>
                <c:pt idx="20944">
                  <c:v>2.74</c:v>
                </c:pt>
                <c:pt idx="20945">
                  <c:v>2.74</c:v>
                </c:pt>
                <c:pt idx="20946">
                  <c:v>2.12</c:v>
                </c:pt>
                <c:pt idx="20947">
                  <c:v>2.88</c:v>
                </c:pt>
                <c:pt idx="20948">
                  <c:v>2.68</c:v>
                </c:pt>
                <c:pt idx="20949">
                  <c:v>3.12</c:v>
                </c:pt>
                <c:pt idx="20950">
                  <c:v>2.4500000000000002</c:v>
                </c:pt>
                <c:pt idx="20951">
                  <c:v>2</c:v>
                </c:pt>
                <c:pt idx="20952">
                  <c:v>2.96</c:v>
                </c:pt>
                <c:pt idx="20953">
                  <c:v>2.89</c:v>
                </c:pt>
                <c:pt idx="20954">
                  <c:v>3.39</c:v>
                </c:pt>
                <c:pt idx="20955">
                  <c:v>3.39</c:v>
                </c:pt>
                <c:pt idx="20956">
                  <c:v>2.69</c:v>
                </c:pt>
                <c:pt idx="20957">
                  <c:v>3.39</c:v>
                </c:pt>
                <c:pt idx="20958">
                  <c:v>3.55</c:v>
                </c:pt>
                <c:pt idx="20959">
                  <c:v>2.4700000000000002</c:v>
                </c:pt>
                <c:pt idx="20960">
                  <c:v>3.16</c:v>
                </c:pt>
                <c:pt idx="20961">
                  <c:v>3.81</c:v>
                </c:pt>
                <c:pt idx="20962">
                  <c:v>3.81</c:v>
                </c:pt>
                <c:pt idx="20963">
                  <c:v>3.33</c:v>
                </c:pt>
                <c:pt idx="20964">
                  <c:v>3</c:v>
                </c:pt>
                <c:pt idx="20965">
                  <c:v>3.86</c:v>
                </c:pt>
                <c:pt idx="20966">
                  <c:v>2.25</c:v>
                </c:pt>
                <c:pt idx="20967">
                  <c:v>3.42</c:v>
                </c:pt>
                <c:pt idx="20968">
                  <c:v>3.07</c:v>
                </c:pt>
                <c:pt idx="20969">
                  <c:v>3.46</c:v>
                </c:pt>
                <c:pt idx="20970">
                  <c:v>3.46</c:v>
                </c:pt>
                <c:pt idx="20971">
                  <c:v>2.52</c:v>
                </c:pt>
                <c:pt idx="20972">
                  <c:v>3.82</c:v>
                </c:pt>
                <c:pt idx="20973">
                  <c:v>3.15</c:v>
                </c:pt>
                <c:pt idx="20974">
                  <c:v>3.27</c:v>
                </c:pt>
                <c:pt idx="20975">
                  <c:v>3.27</c:v>
                </c:pt>
                <c:pt idx="20976">
                  <c:v>3.35</c:v>
                </c:pt>
                <c:pt idx="20977">
                  <c:v>3.83</c:v>
                </c:pt>
                <c:pt idx="20978">
                  <c:v>2.84</c:v>
                </c:pt>
                <c:pt idx="20979">
                  <c:v>3.18</c:v>
                </c:pt>
                <c:pt idx="20980">
                  <c:v>3.18</c:v>
                </c:pt>
                <c:pt idx="20981">
                  <c:v>3.91</c:v>
                </c:pt>
                <c:pt idx="20982">
                  <c:v>3.96</c:v>
                </c:pt>
                <c:pt idx="20983">
                  <c:v>4</c:v>
                </c:pt>
                <c:pt idx="20984">
                  <c:v>3.65</c:v>
                </c:pt>
                <c:pt idx="20985">
                  <c:v>3</c:v>
                </c:pt>
                <c:pt idx="20986">
                  <c:v>2.36</c:v>
                </c:pt>
                <c:pt idx="20987">
                  <c:v>1.67</c:v>
                </c:pt>
                <c:pt idx="20988">
                  <c:v>2.9</c:v>
                </c:pt>
                <c:pt idx="20989">
                  <c:v>2.14</c:v>
                </c:pt>
                <c:pt idx="20990">
                  <c:v>3.42</c:v>
                </c:pt>
                <c:pt idx="20991">
                  <c:v>1.62</c:v>
                </c:pt>
                <c:pt idx="20992">
                  <c:v>2.13</c:v>
                </c:pt>
                <c:pt idx="20993">
                  <c:v>3.14</c:v>
                </c:pt>
                <c:pt idx="20994">
                  <c:v>2.36</c:v>
                </c:pt>
                <c:pt idx="20995">
                  <c:v>2.48</c:v>
                </c:pt>
                <c:pt idx="20996">
                  <c:v>1.4</c:v>
                </c:pt>
                <c:pt idx="20997">
                  <c:v>2.83</c:v>
                </c:pt>
                <c:pt idx="20998">
                  <c:v>1.48</c:v>
                </c:pt>
                <c:pt idx="20999">
                  <c:v>1.44</c:v>
                </c:pt>
                <c:pt idx="21000">
                  <c:v>2.33</c:v>
                </c:pt>
                <c:pt idx="21001">
                  <c:v>3.04</c:v>
                </c:pt>
                <c:pt idx="21002">
                  <c:v>3.23</c:v>
                </c:pt>
                <c:pt idx="21003">
                  <c:v>2.37</c:v>
                </c:pt>
                <c:pt idx="21004">
                  <c:v>2.4500000000000002</c:v>
                </c:pt>
                <c:pt idx="21005">
                  <c:v>2.35</c:v>
                </c:pt>
                <c:pt idx="21006">
                  <c:v>2.35</c:v>
                </c:pt>
                <c:pt idx="21007">
                  <c:v>2.52</c:v>
                </c:pt>
                <c:pt idx="21008">
                  <c:v>2.81</c:v>
                </c:pt>
                <c:pt idx="21009">
                  <c:v>3.89</c:v>
                </c:pt>
                <c:pt idx="21010">
                  <c:v>2.14</c:v>
                </c:pt>
                <c:pt idx="21011">
                  <c:v>2.27</c:v>
                </c:pt>
                <c:pt idx="21012">
                  <c:v>3</c:v>
                </c:pt>
                <c:pt idx="21013">
                  <c:v>2.88</c:v>
                </c:pt>
                <c:pt idx="21014">
                  <c:v>3</c:v>
                </c:pt>
                <c:pt idx="21015">
                  <c:v>3.75</c:v>
                </c:pt>
                <c:pt idx="21016">
                  <c:v>3.45</c:v>
                </c:pt>
                <c:pt idx="21017">
                  <c:v>3.8</c:v>
                </c:pt>
                <c:pt idx="21018">
                  <c:v>2.71</c:v>
                </c:pt>
                <c:pt idx="21019">
                  <c:v>3.8</c:v>
                </c:pt>
                <c:pt idx="21020">
                  <c:v>2.4500000000000002</c:v>
                </c:pt>
                <c:pt idx="21021">
                  <c:v>2.33</c:v>
                </c:pt>
                <c:pt idx="21022">
                  <c:v>3.5</c:v>
                </c:pt>
                <c:pt idx="21023">
                  <c:v>3.21</c:v>
                </c:pt>
                <c:pt idx="21024">
                  <c:v>2.79</c:v>
                </c:pt>
                <c:pt idx="21025">
                  <c:v>2.37</c:v>
                </c:pt>
                <c:pt idx="21026">
                  <c:v>2.69</c:v>
                </c:pt>
                <c:pt idx="21027">
                  <c:v>2.93</c:v>
                </c:pt>
                <c:pt idx="21028">
                  <c:v>2.16</c:v>
                </c:pt>
                <c:pt idx="21029">
                  <c:v>3.64</c:v>
                </c:pt>
                <c:pt idx="21030">
                  <c:v>2.86</c:v>
                </c:pt>
                <c:pt idx="21031">
                  <c:v>2.76</c:v>
                </c:pt>
                <c:pt idx="21032">
                  <c:v>2.86</c:v>
                </c:pt>
                <c:pt idx="21033">
                  <c:v>2.61</c:v>
                </c:pt>
                <c:pt idx="21034">
                  <c:v>3.52</c:v>
                </c:pt>
                <c:pt idx="21035">
                  <c:v>2.4500000000000002</c:v>
                </c:pt>
                <c:pt idx="21036">
                  <c:v>3.38</c:v>
                </c:pt>
                <c:pt idx="21037">
                  <c:v>3.04</c:v>
                </c:pt>
                <c:pt idx="21038">
                  <c:v>3.9</c:v>
                </c:pt>
                <c:pt idx="21039">
                  <c:v>1.05</c:v>
                </c:pt>
                <c:pt idx="21040">
                  <c:v>2.13</c:v>
                </c:pt>
                <c:pt idx="21041">
                  <c:v>2.77</c:v>
                </c:pt>
                <c:pt idx="21042">
                  <c:v>3.23</c:v>
                </c:pt>
                <c:pt idx="21043">
                  <c:v>2.71</c:v>
                </c:pt>
                <c:pt idx="21044">
                  <c:v>3.65</c:v>
                </c:pt>
                <c:pt idx="21045">
                  <c:v>3.11</c:v>
                </c:pt>
                <c:pt idx="21046">
                  <c:v>4.05</c:v>
                </c:pt>
                <c:pt idx="21047">
                  <c:v>3.04</c:v>
                </c:pt>
                <c:pt idx="21048">
                  <c:v>3.58</c:v>
                </c:pt>
                <c:pt idx="21049">
                  <c:v>2.97</c:v>
                </c:pt>
                <c:pt idx="21050">
                  <c:v>4.0999999999999996</c:v>
                </c:pt>
                <c:pt idx="21051">
                  <c:v>3.74</c:v>
                </c:pt>
                <c:pt idx="21052">
                  <c:v>3.07</c:v>
                </c:pt>
                <c:pt idx="21053">
                  <c:v>3.31</c:v>
                </c:pt>
                <c:pt idx="21054">
                  <c:v>2.9</c:v>
                </c:pt>
                <c:pt idx="21055">
                  <c:v>3.78</c:v>
                </c:pt>
                <c:pt idx="21056">
                  <c:v>3.11</c:v>
                </c:pt>
                <c:pt idx="21057">
                  <c:v>3.95</c:v>
                </c:pt>
                <c:pt idx="21058">
                  <c:v>3.38</c:v>
                </c:pt>
                <c:pt idx="21059">
                  <c:v>4.1900000000000004</c:v>
                </c:pt>
                <c:pt idx="21060">
                  <c:v>3.67</c:v>
                </c:pt>
                <c:pt idx="21061">
                  <c:v>3.33</c:v>
                </c:pt>
                <c:pt idx="21062">
                  <c:v>3.96</c:v>
                </c:pt>
                <c:pt idx="21063">
                  <c:v>2.21</c:v>
                </c:pt>
                <c:pt idx="21064">
                  <c:v>3.72</c:v>
                </c:pt>
                <c:pt idx="21065">
                  <c:v>3.62</c:v>
                </c:pt>
                <c:pt idx="21066">
                  <c:v>2.5</c:v>
                </c:pt>
                <c:pt idx="21067">
                  <c:v>2.23</c:v>
                </c:pt>
                <c:pt idx="21068">
                  <c:v>3.67</c:v>
                </c:pt>
                <c:pt idx="21069">
                  <c:v>4.12</c:v>
                </c:pt>
                <c:pt idx="21070">
                  <c:v>5.05</c:v>
                </c:pt>
                <c:pt idx="21071">
                  <c:v>1.9</c:v>
                </c:pt>
                <c:pt idx="21072">
                  <c:v>2.1</c:v>
                </c:pt>
                <c:pt idx="21073">
                  <c:v>3.26</c:v>
                </c:pt>
                <c:pt idx="21074">
                  <c:v>2.95</c:v>
                </c:pt>
                <c:pt idx="21075">
                  <c:v>3.71</c:v>
                </c:pt>
                <c:pt idx="21076">
                  <c:v>3.15</c:v>
                </c:pt>
                <c:pt idx="21077">
                  <c:v>2.71</c:v>
                </c:pt>
                <c:pt idx="21078">
                  <c:v>2.48</c:v>
                </c:pt>
                <c:pt idx="21079">
                  <c:v>3.4</c:v>
                </c:pt>
                <c:pt idx="21080">
                  <c:v>2.96</c:v>
                </c:pt>
                <c:pt idx="21081">
                  <c:v>3.24</c:v>
                </c:pt>
                <c:pt idx="21082">
                  <c:v>2.92</c:v>
                </c:pt>
                <c:pt idx="21083">
                  <c:v>1.84</c:v>
                </c:pt>
                <c:pt idx="21084">
                  <c:v>2.2599999999999998</c:v>
                </c:pt>
                <c:pt idx="21085">
                  <c:v>2.4500000000000002</c:v>
                </c:pt>
                <c:pt idx="21086">
                  <c:v>2.96</c:v>
                </c:pt>
                <c:pt idx="21087">
                  <c:v>3.79</c:v>
                </c:pt>
                <c:pt idx="21088">
                  <c:v>3.27</c:v>
                </c:pt>
                <c:pt idx="21089">
                  <c:v>2.57</c:v>
                </c:pt>
                <c:pt idx="21090">
                  <c:v>2.67</c:v>
                </c:pt>
                <c:pt idx="21091">
                  <c:v>2.48</c:v>
                </c:pt>
                <c:pt idx="21092">
                  <c:v>3.84</c:v>
                </c:pt>
                <c:pt idx="21093">
                  <c:v>4.0599999999999996</c:v>
                </c:pt>
                <c:pt idx="21094">
                  <c:v>2.64</c:v>
                </c:pt>
                <c:pt idx="21095">
                  <c:v>4.1100000000000003</c:v>
                </c:pt>
                <c:pt idx="21096">
                  <c:v>2.11</c:v>
                </c:pt>
                <c:pt idx="21097">
                  <c:v>2.78</c:v>
                </c:pt>
                <c:pt idx="21098">
                  <c:v>4.17</c:v>
                </c:pt>
                <c:pt idx="21099">
                  <c:v>3.12</c:v>
                </c:pt>
                <c:pt idx="21100">
                  <c:v>2.88</c:v>
                </c:pt>
                <c:pt idx="21101">
                  <c:v>2.59</c:v>
                </c:pt>
                <c:pt idx="21102">
                  <c:v>2.78</c:v>
                </c:pt>
                <c:pt idx="21103">
                  <c:v>2.34</c:v>
                </c:pt>
                <c:pt idx="21104">
                  <c:v>3.95</c:v>
                </c:pt>
                <c:pt idx="21105">
                  <c:v>3.45</c:v>
                </c:pt>
                <c:pt idx="21106">
                  <c:v>1.92</c:v>
                </c:pt>
                <c:pt idx="21107">
                  <c:v>2.79</c:v>
                </c:pt>
                <c:pt idx="21108">
                  <c:v>3.12</c:v>
                </c:pt>
                <c:pt idx="21109">
                  <c:v>2.85</c:v>
                </c:pt>
                <c:pt idx="21110">
                  <c:v>3.25</c:v>
                </c:pt>
                <c:pt idx="21111">
                  <c:v>3.12</c:v>
                </c:pt>
                <c:pt idx="21112">
                  <c:v>2.5499999999999998</c:v>
                </c:pt>
                <c:pt idx="21113">
                  <c:v>2.82</c:v>
                </c:pt>
                <c:pt idx="21114">
                  <c:v>2.93</c:v>
                </c:pt>
                <c:pt idx="21115">
                  <c:v>2.63</c:v>
                </c:pt>
                <c:pt idx="21116">
                  <c:v>2.19</c:v>
                </c:pt>
                <c:pt idx="21117">
                  <c:v>1.44</c:v>
                </c:pt>
                <c:pt idx="21118">
                  <c:v>3.28</c:v>
                </c:pt>
                <c:pt idx="21119">
                  <c:v>2.96</c:v>
                </c:pt>
                <c:pt idx="21120">
                  <c:v>2.96</c:v>
                </c:pt>
                <c:pt idx="21121">
                  <c:v>1.48</c:v>
                </c:pt>
                <c:pt idx="21122">
                  <c:v>3.19</c:v>
                </c:pt>
                <c:pt idx="21123">
                  <c:v>3.77</c:v>
                </c:pt>
                <c:pt idx="21124">
                  <c:v>1.8</c:v>
                </c:pt>
                <c:pt idx="21125">
                  <c:v>3.23</c:v>
                </c:pt>
                <c:pt idx="21126">
                  <c:v>2.8</c:v>
                </c:pt>
                <c:pt idx="21127">
                  <c:v>3.27</c:v>
                </c:pt>
                <c:pt idx="21128">
                  <c:v>4.25</c:v>
                </c:pt>
                <c:pt idx="21129">
                  <c:v>2.69</c:v>
                </c:pt>
                <c:pt idx="21130">
                  <c:v>3.2</c:v>
                </c:pt>
                <c:pt idx="21131">
                  <c:v>3.52</c:v>
                </c:pt>
                <c:pt idx="21132">
                  <c:v>3.75</c:v>
                </c:pt>
                <c:pt idx="21133">
                  <c:v>3.75</c:v>
                </c:pt>
                <c:pt idx="21134">
                  <c:v>3.1</c:v>
                </c:pt>
                <c:pt idx="21135">
                  <c:v>4.74</c:v>
                </c:pt>
                <c:pt idx="21136">
                  <c:v>4.38</c:v>
                </c:pt>
                <c:pt idx="21137">
                  <c:v>3.07</c:v>
                </c:pt>
                <c:pt idx="21138">
                  <c:v>3.17</c:v>
                </c:pt>
                <c:pt idx="21139">
                  <c:v>4.2699999999999996</c:v>
                </c:pt>
                <c:pt idx="21140">
                  <c:v>3.03</c:v>
                </c:pt>
                <c:pt idx="21141">
                  <c:v>0.9</c:v>
                </c:pt>
                <c:pt idx="21142">
                  <c:v>1.69</c:v>
                </c:pt>
                <c:pt idx="21143">
                  <c:v>1.54</c:v>
                </c:pt>
                <c:pt idx="21144">
                  <c:v>1.81</c:v>
                </c:pt>
                <c:pt idx="21145">
                  <c:v>3.35</c:v>
                </c:pt>
                <c:pt idx="21146">
                  <c:v>3.53</c:v>
                </c:pt>
                <c:pt idx="21147">
                  <c:v>2.27</c:v>
                </c:pt>
                <c:pt idx="21148">
                  <c:v>2.52</c:v>
                </c:pt>
                <c:pt idx="21149">
                  <c:v>2.76</c:v>
                </c:pt>
                <c:pt idx="21150">
                  <c:v>2.38</c:v>
                </c:pt>
                <c:pt idx="21151">
                  <c:v>2.23</c:v>
                </c:pt>
                <c:pt idx="21152">
                  <c:v>2.69</c:v>
                </c:pt>
                <c:pt idx="21153">
                  <c:v>3.55</c:v>
                </c:pt>
                <c:pt idx="21154">
                  <c:v>2.48</c:v>
                </c:pt>
                <c:pt idx="21155">
                  <c:v>2.77</c:v>
                </c:pt>
                <c:pt idx="21156">
                  <c:v>2.15</c:v>
                </c:pt>
                <c:pt idx="21157">
                  <c:v>2.92</c:v>
                </c:pt>
                <c:pt idx="21158">
                  <c:v>1.74</c:v>
                </c:pt>
                <c:pt idx="21159">
                  <c:v>2.64</c:v>
                </c:pt>
                <c:pt idx="21160">
                  <c:v>2.64</c:v>
                </c:pt>
                <c:pt idx="21161">
                  <c:v>3.12</c:v>
                </c:pt>
                <c:pt idx="21162">
                  <c:v>2.88</c:v>
                </c:pt>
                <c:pt idx="21163">
                  <c:v>1.9</c:v>
                </c:pt>
                <c:pt idx="21164">
                  <c:v>2.81</c:v>
                </c:pt>
                <c:pt idx="21165">
                  <c:v>2.62</c:v>
                </c:pt>
                <c:pt idx="21166">
                  <c:v>1.55</c:v>
                </c:pt>
                <c:pt idx="21167">
                  <c:v>2.75</c:v>
                </c:pt>
                <c:pt idx="21168">
                  <c:v>2.75</c:v>
                </c:pt>
                <c:pt idx="21169">
                  <c:v>2.75</c:v>
                </c:pt>
                <c:pt idx="21170">
                  <c:v>2.57</c:v>
                </c:pt>
                <c:pt idx="21171">
                  <c:v>2.57</c:v>
                </c:pt>
                <c:pt idx="21172">
                  <c:v>2.17</c:v>
                </c:pt>
                <c:pt idx="21173">
                  <c:v>2</c:v>
                </c:pt>
                <c:pt idx="21174">
                  <c:v>3</c:v>
                </c:pt>
                <c:pt idx="21175">
                  <c:v>2.69</c:v>
                </c:pt>
                <c:pt idx="21176">
                  <c:v>2.69</c:v>
                </c:pt>
                <c:pt idx="21177">
                  <c:v>2.4700000000000002</c:v>
                </c:pt>
                <c:pt idx="21178">
                  <c:v>3.59</c:v>
                </c:pt>
                <c:pt idx="21179">
                  <c:v>3.16</c:v>
                </c:pt>
                <c:pt idx="21180">
                  <c:v>2.96</c:v>
                </c:pt>
                <c:pt idx="21181">
                  <c:v>2.96</c:v>
                </c:pt>
                <c:pt idx="21182">
                  <c:v>2.67</c:v>
                </c:pt>
                <c:pt idx="21183">
                  <c:v>3.33</c:v>
                </c:pt>
                <c:pt idx="21184">
                  <c:v>2.67</c:v>
                </c:pt>
                <c:pt idx="21185">
                  <c:v>3.24</c:v>
                </c:pt>
                <c:pt idx="21186">
                  <c:v>2.4500000000000002</c:v>
                </c:pt>
                <c:pt idx="21187">
                  <c:v>3.68</c:v>
                </c:pt>
                <c:pt idx="21188">
                  <c:v>2.35</c:v>
                </c:pt>
                <c:pt idx="21189">
                  <c:v>1.62</c:v>
                </c:pt>
                <c:pt idx="21190">
                  <c:v>3.42</c:v>
                </c:pt>
                <c:pt idx="21191">
                  <c:v>2.65</c:v>
                </c:pt>
                <c:pt idx="21192">
                  <c:v>3.73</c:v>
                </c:pt>
                <c:pt idx="21193">
                  <c:v>3.42</c:v>
                </c:pt>
                <c:pt idx="21194">
                  <c:v>2.68</c:v>
                </c:pt>
                <c:pt idx="21195">
                  <c:v>3.07</c:v>
                </c:pt>
                <c:pt idx="21196">
                  <c:v>2.59</c:v>
                </c:pt>
                <c:pt idx="21197">
                  <c:v>1.46</c:v>
                </c:pt>
                <c:pt idx="21198">
                  <c:v>3.82</c:v>
                </c:pt>
                <c:pt idx="21199">
                  <c:v>3.15</c:v>
                </c:pt>
                <c:pt idx="21200">
                  <c:v>2.36</c:v>
                </c:pt>
                <c:pt idx="21201">
                  <c:v>1.93</c:v>
                </c:pt>
                <c:pt idx="21202">
                  <c:v>2.46</c:v>
                </c:pt>
                <c:pt idx="21203">
                  <c:v>2.97</c:v>
                </c:pt>
                <c:pt idx="21204">
                  <c:v>3.07</c:v>
                </c:pt>
                <c:pt idx="21205">
                  <c:v>4.78</c:v>
                </c:pt>
                <c:pt idx="21206">
                  <c:v>3.11</c:v>
                </c:pt>
                <c:pt idx="21207">
                  <c:v>2.56</c:v>
                </c:pt>
                <c:pt idx="21208">
                  <c:v>3.3</c:v>
                </c:pt>
                <c:pt idx="21209">
                  <c:v>3.56</c:v>
                </c:pt>
                <c:pt idx="21210">
                  <c:v>3.46</c:v>
                </c:pt>
                <c:pt idx="21211">
                  <c:v>3.1</c:v>
                </c:pt>
                <c:pt idx="21212">
                  <c:v>4.2300000000000004</c:v>
                </c:pt>
                <c:pt idx="21213">
                  <c:v>4.8899999999999997</c:v>
                </c:pt>
                <c:pt idx="21214">
                  <c:v>3.36</c:v>
                </c:pt>
                <c:pt idx="21215">
                  <c:v>2.61</c:v>
                </c:pt>
                <c:pt idx="21216">
                  <c:v>2.64</c:v>
                </c:pt>
                <c:pt idx="21217">
                  <c:v>3.31</c:v>
                </c:pt>
                <c:pt idx="21218">
                  <c:v>3.16</c:v>
                </c:pt>
                <c:pt idx="21219">
                  <c:v>3.54</c:v>
                </c:pt>
                <c:pt idx="21220">
                  <c:v>3.32</c:v>
                </c:pt>
                <c:pt idx="21221">
                  <c:v>2.0299999999999998</c:v>
                </c:pt>
                <c:pt idx="21222">
                  <c:v>2.17</c:v>
                </c:pt>
                <c:pt idx="21223">
                  <c:v>2.33</c:v>
                </c:pt>
                <c:pt idx="21224">
                  <c:v>2.68</c:v>
                </c:pt>
                <c:pt idx="21225">
                  <c:v>1.76</c:v>
                </c:pt>
                <c:pt idx="21226">
                  <c:v>2.52</c:v>
                </c:pt>
                <c:pt idx="21227">
                  <c:v>3.24</c:v>
                </c:pt>
                <c:pt idx="21228">
                  <c:v>3.14</c:v>
                </c:pt>
                <c:pt idx="21229">
                  <c:v>1.79</c:v>
                </c:pt>
                <c:pt idx="21230">
                  <c:v>2.09</c:v>
                </c:pt>
                <c:pt idx="21231">
                  <c:v>2.4</c:v>
                </c:pt>
                <c:pt idx="21232">
                  <c:v>3.13</c:v>
                </c:pt>
                <c:pt idx="21233">
                  <c:v>2.31</c:v>
                </c:pt>
                <c:pt idx="21234">
                  <c:v>3.52</c:v>
                </c:pt>
                <c:pt idx="21235">
                  <c:v>3.12</c:v>
                </c:pt>
                <c:pt idx="21236">
                  <c:v>1.6</c:v>
                </c:pt>
                <c:pt idx="21237">
                  <c:v>1.53</c:v>
                </c:pt>
                <c:pt idx="21238">
                  <c:v>2.38</c:v>
                </c:pt>
                <c:pt idx="21239">
                  <c:v>3.62</c:v>
                </c:pt>
                <c:pt idx="21240">
                  <c:v>1.9</c:v>
                </c:pt>
                <c:pt idx="21241">
                  <c:v>2.14</c:v>
                </c:pt>
                <c:pt idx="21242">
                  <c:v>2.75</c:v>
                </c:pt>
                <c:pt idx="21243">
                  <c:v>2.66</c:v>
                </c:pt>
                <c:pt idx="21244">
                  <c:v>2.85</c:v>
                </c:pt>
                <c:pt idx="21245">
                  <c:v>2.41</c:v>
                </c:pt>
                <c:pt idx="21246">
                  <c:v>2.6</c:v>
                </c:pt>
                <c:pt idx="21247">
                  <c:v>3.9</c:v>
                </c:pt>
                <c:pt idx="21248">
                  <c:v>2.89</c:v>
                </c:pt>
                <c:pt idx="21249">
                  <c:v>3.04</c:v>
                </c:pt>
                <c:pt idx="21250">
                  <c:v>2.5499999999999998</c:v>
                </c:pt>
                <c:pt idx="21251">
                  <c:v>1.31</c:v>
                </c:pt>
                <c:pt idx="21252">
                  <c:v>2.58</c:v>
                </c:pt>
                <c:pt idx="21253">
                  <c:v>2.2200000000000002</c:v>
                </c:pt>
                <c:pt idx="21254">
                  <c:v>2.58</c:v>
                </c:pt>
                <c:pt idx="21255">
                  <c:v>1.82</c:v>
                </c:pt>
                <c:pt idx="21256">
                  <c:v>3.52</c:v>
                </c:pt>
                <c:pt idx="21257">
                  <c:v>2.79</c:v>
                </c:pt>
                <c:pt idx="21258">
                  <c:v>3.12</c:v>
                </c:pt>
                <c:pt idx="21259">
                  <c:v>2.5299999999999998</c:v>
                </c:pt>
                <c:pt idx="21260">
                  <c:v>3.38</c:v>
                </c:pt>
                <c:pt idx="21261">
                  <c:v>3.15</c:v>
                </c:pt>
                <c:pt idx="21262">
                  <c:v>3.42</c:v>
                </c:pt>
                <c:pt idx="21263">
                  <c:v>2.65</c:v>
                </c:pt>
                <c:pt idx="21264">
                  <c:v>2.93</c:v>
                </c:pt>
                <c:pt idx="21265">
                  <c:v>1.02</c:v>
                </c:pt>
                <c:pt idx="21266">
                  <c:v>2.2400000000000002</c:v>
                </c:pt>
                <c:pt idx="21267">
                  <c:v>2.33</c:v>
                </c:pt>
                <c:pt idx="21268">
                  <c:v>3.36</c:v>
                </c:pt>
                <c:pt idx="21269">
                  <c:v>3.23</c:v>
                </c:pt>
                <c:pt idx="21270">
                  <c:v>2.36</c:v>
                </c:pt>
                <c:pt idx="21271">
                  <c:v>3.54</c:v>
                </c:pt>
                <c:pt idx="21272">
                  <c:v>3.74</c:v>
                </c:pt>
                <c:pt idx="21273">
                  <c:v>2.9</c:v>
                </c:pt>
                <c:pt idx="21274">
                  <c:v>2.9</c:v>
                </c:pt>
                <c:pt idx="21275">
                  <c:v>2.29</c:v>
                </c:pt>
                <c:pt idx="21276">
                  <c:v>2.64</c:v>
                </c:pt>
                <c:pt idx="21277">
                  <c:v>3.33</c:v>
                </c:pt>
                <c:pt idx="21278">
                  <c:v>3.6</c:v>
                </c:pt>
                <c:pt idx="21279">
                  <c:v>2.0699999999999998</c:v>
                </c:pt>
                <c:pt idx="21280">
                  <c:v>4.33</c:v>
                </c:pt>
                <c:pt idx="21281">
                  <c:v>3.21</c:v>
                </c:pt>
                <c:pt idx="21282">
                  <c:v>3.67</c:v>
                </c:pt>
                <c:pt idx="21283">
                  <c:v>4.7300000000000004</c:v>
                </c:pt>
                <c:pt idx="21284">
                  <c:v>1.74</c:v>
                </c:pt>
                <c:pt idx="21285">
                  <c:v>2.96</c:v>
                </c:pt>
                <c:pt idx="21286">
                  <c:v>2.72</c:v>
                </c:pt>
                <c:pt idx="21287">
                  <c:v>2.2999999999999998</c:v>
                </c:pt>
                <c:pt idx="21288">
                  <c:v>1.48</c:v>
                </c:pt>
                <c:pt idx="21289">
                  <c:v>3.09</c:v>
                </c:pt>
                <c:pt idx="21290">
                  <c:v>2.88</c:v>
                </c:pt>
                <c:pt idx="21291">
                  <c:v>2.67</c:v>
                </c:pt>
                <c:pt idx="21292">
                  <c:v>1.38</c:v>
                </c:pt>
                <c:pt idx="21293">
                  <c:v>3.04</c:v>
                </c:pt>
                <c:pt idx="21294">
                  <c:v>3.17</c:v>
                </c:pt>
                <c:pt idx="21295">
                  <c:v>2.2799999999999998</c:v>
                </c:pt>
                <c:pt idx="21296">
                  <c:v>2.31</c:v>
                </c:pt>
                <c:pt idx="21297">
                  <c:v>2.64</c:v>
                </c:pt>
                <c:pt idx="21298">
                  <c:v>2.59</c:v>
                </c:pt>
                <c:pt idx="21299">
                  <c:v>2.5299999999999998</c:v>
                </c:pt>
                <c:pt idx="21300">
                  <c:v>2.4500000000000002</c:v>
                </c:pt>
                <c:pt idx="21301">
                  <c:v>2.92</c:v>
                </c:pt>
                <c:pt idx="21302">
                  <c:v>2.81</c:v>
                </c:pt>
                <c:pt idx="21303">
                  <c:v>2.81</c:v>
                </c:pt>
                <c:pt idx="21304">
                  <c:v>3.5</c:v>
                </c:pt>
                <c:pt idx="21305">
                  <c:v>2.96</c:v>
                </c:pt>
                <c:pt idx="21306">
                  <c:v>2.96</c:v>
                </c:pt>
                <c:pt idx="21307">
                  <c:v>3.21</c:v>
                </c:pt>
                <c:pt idx="21308">
                  <c:v>2.17</c:v>
                </c:pt>
                <c:pt idx="21309">
                  <c:v>3.71</c:v>
                </c:pt>
                <c:pt idx="21310">
                  <c:v>4.3899999999999997</c:v>
                </c:pt>
                <c:pt idx="21311">
                  <c:v>2.5499999999999998</c:v>
                </c:pt>
                <c:pt idx="21312">
                  <c:v>2.58</c:v>
                </c:pt>
                <c:pt idx="21313">
                  <c:v>2.42</c:v>
                </c:pt>
                <c:pt idx="21314">
                  <c:v>2.96</c:v>
                </c:pt>
                <c:pt idx="21315">
                  <c:v>4.21</c:v>
                </c:pt>
                <c:pt idx="21316">
                  <c:v>3.38</c:v>
                </c:pt>
                <c:pt idx="21317">
                  <c:v>3.24</c:v>
                </c:pt>
                <c:pt idx="21318">
                  <c:v>3.24</c:v>
                </c:pt>
                <c:pt idx="21319">
                  <c:v>2.4500000000000002</c:v>
                </c:pt>
                <c:pt idx="21320">
                  <c:v>2.08</c:v>
                </c:pt>
                <c:pt idx="21321">
                  <c:v>2.65</c:v>
                </c:pt>
                <c:pt idx="21322">
                  <c:v>1.41</c:v>
                </c:pt>
                <c:pt idx="21323">
                  <c:v>3.28</c:v>
                </c:pt>
                <c:pt idx="21324">
                  <c:v>3.15</c:v>
                </c:pt>
                <c:pt idx="21325">
                  <c:v>2.68</c:v>
                </c:pt>
                <c:pt idx="21326">
                  <c:v>2.44</c:v>
                </c:pt>
                <c:pt idx="21327">
                  <c:v>2.62</c:v>
                </c:pt>
                <c:pt idx="21328">
                  <c:v>2.9</c:v>
                </c:pt>
                <c:pt idx="21329">
                  <c:v>3.82</c:v>
                </c:pt>
                <c:pt idx="21330">
                  <c:v>3.04</c:v>
                </c:pt>
                <c:pt idx="21331">
                  <c:v>4.47</c:v>
                </c:pt>
                <c:pt idx="21332">
                  <c:v>2.74</c:v>
                </c:pt>
                <c:pt idx="21333">
                  <c:v>4.25</c:v>
                </c:pt>
                <c:pt idx="21334">
                  <c:v>2.74</c:v>
                </c:pt>
                <c:pt idx="21335">
                  <c:v>1.42</c:v>
                </c:pt>
                <c:pt idx="21336">
                  <c:v>3.15</c:v>
                </c:pt>
                <c:pt idx="21337">
                  <c:v>3.31</c:v>
                </c:pt>
                <c:pt idx="21338">
                  <c:v>3.58</c:v>
                </c:pt>
                <c:pt idx="21339">
                  <c:v>4.0999999999999996</c:v>
                </c:pt>
                <c:pt idx="21340">
                  <c:v>3.11</c:v>
                </c:pt>
                <c:pt idx="21341">
                  <c:v>3.26</c:v>
                </c:pt>
                <c:pt idx="21342">
                  <c:v>3.52</c:v>
                </c:pt>
                <c:pt idx="21343">
                  <c:v>3.71</c:v>
                </c:pt>
                <c:pt idx="21344">
                  <c:v>3.42</c:v>
                </c:pt>
                <c:pt idx="21345">
                  <c:v>2.65</c:v>
                </c:pt>
                <c:pt idx="21346">
                  <c:v>3.33</c:v>
                </c:pt>
                <c:pt idx="21347">
                  <c:v>2</c:v>
                </c:pt>
                <c:pt idx="21348">
                  <c:v>2</c:v>
                </c:pt>
                <c:pt idx="21349">
                  <c:v>3.25</c:v>
                </c:pt>
                <c:pt idx="21350">
                  <c:v>3.41</c:v>
                </c:pt>
                <c:pt idx="21351">
                  <c:v>3.68</c:v>
                </c:pt>
                <c:pt idx="21352">
                  <c:v>3.58</c:v>
                </c:pt>
                <c:pt idx="21353">
                  <c:v>3.88</c:v>
                </c:pt>
                <c:pt idx="21354">
                  <c:v>3.76</c:v>
                </c:pt>
                <c:pt idx="21355">
                  <c:v>2.54</c:v>
                </c:pt>
                <c:pt idx="21356">
                  <c:v>4.2699999999999996</c:v>
                </c:pt>
                <c:pt idx="21357">
                  <c:v>3.62</c:v>
                </c:pt>
                <c:pt idx="21358">
                  <c:v>2.67</c:v>
                </c:pt>
                <c:pt idx="21359">
                  <c:v>3.2</c:v>
                </c:pt>
                <c:pt idx="21360">
                  <c:v>4.22</c:v>
                </c:pt>
                <c:pt idx="21361">
                  <c:v>4.41</c:v>
                </c:pt>
                <c:pt idx="21362">
                  <c:v>3.23</c:v>
                </c:pt>
                <c:pt idx="21363">
                  <c:v>2.86</c:v>
                </c:pt>
                <c:pt idx="21364">
                  <c:v>2.41</c:v>
                </c:pt>
                <c:pt idx="21365">
                  <c:v>3.14</c:v>
                </c:pt>
                <c:pt idx="21366">
                  <c:v>2.34</c:v>
                </c:pt>
                <c:pt idx="21367">
                  <c:v>2.72</c:v>
                </c:pt>
                <c:pt idx="21368">
                  <c:v>2.65</c:v>
                </c:pt>
                <c:pt idx="21369">
                  <c:v>3.18</c:v>
                </c:pt>
                <c:pt idx="21370">
                  <c:v>2.4500000000000002</c:v>
                </c:pt>
                <c:pt idx="21371">
                  <c:v>1.97</c:v>
                </c:pt>
                <c:pt idx="21372">
                  <c:v>3.41</c:v>
                </c:pt>
                <c:pt idx="21373">
                  <c:v>1.88</c:v>
                </c:pt>
                <c:pt idx="21374">
                  <c:v>3.04</c:v>
                </c:pt>
                <c:pt idx="21375">
                  <c:v>2.62</c:v>
                </c:pt>
                <c:pt idx="21376">
                  <c:v>2.62</c:v>
                </c:pt>
                <c:pt idx="21377">
                  <c:v>3.5</c:v>
                </c:pt>
                <c:pt idx="21378">
                  <c:v>3.67</c:v>
                </c:pt>
                <c:pt idx="21379">
                  <c:v>2.08</c:v>
                </c:pt>
                <c:pt idx="21380">
                  <c:v>2.2599999999999998</c:v>
                </c:pt>
                <c:pt idx="21381">
                  <c:v>2.17</c:v>
                </c:pt>
                <c:pt idx="21382">
                  <c:v>3.04</c:v>
                </c:pt>
                <c:pt idx="21383">
                  <c:v>2.58</c:v>
                </c:pt>
                <c:pt idx="21384">
                  <c:v>2.29</c:v>
                </c:pt>
                <c:pt idx="21385">
                  <c:v>3.81</c:v>
                </c:pt>
                <c:pt idx="21386">
                  <c:v>2.96</c:v>
                </c:pt>
                <c:pt idx="21387">
                  <c:v>2.79</c:v>
                </c:pt>
                <c:pt idx="21388">
                  <c:v>2.89</c:v>
                </c:pt>
                <c:pt idx="21389">
                  <c:v>2.61</c:v>
                </c:pt>
                <c:pt idx="21390">
                  <c:v>3.12</c:v>
                </c:pt>
                <c:pt idx="21391">
                  <c:v>1.86</c:v>
                </c:pt>
                <c:pt idx="21392">
                  <c:v>2.34</c:v>
                </c:pt>
                <c:pt idx="21393">
                  <c:v>1.28</c:v>
                </c:pt>
                <c:pt idx="21394">
                  <c:v>2.16</c:v>
                </c:pt>
                <c:pt idx="21395">
                  <c:v>2.83</c:v>
                </c:pt>
                <c:pt idx="21396">
                  <c:v>3.15</c:v>
                </c:pt>
                <c:pt idx="21397">
                  <c:v>3.61</c:v>
                </c:pt>
                <c:pt idx="21398">
                  <c:v>3.46</c:v>
                </c:pt>
                <c:pt idx="21399">
                  <c:v>3.61</c:v>
                </c:pt>
                <c:pt idx="21400">
                  <c:v>1.43</c:v>
                </c:pt>
                <c:pt idx="21401">
                  <c:v>2.62</c:v>
                </c:pt>
                <c:pt idx="21402">
                  <c:v>3.36</c:v>
                </c:pt>
                <c:pt idx="21403">
                  <c:v>2.93</c:v>
                </c:pt>
                <c:pt idx="21404">
                  <c:v>2.79</c:v>
                </c:pt>
                <c:pt idx="21405">
                  <c:v>3.7</c:v>
                </c:pt>
                <c:pt idx="21406">
                  <c:v>3.19</c:v>
                </c:pt>
                <c:pt idx="21407">
                  <c:v>3.91</c:v>
                </c:pt>
                <c:pt idx="21408">
                  <c:v>2.61</c:v>
                </c:pt>
                <c:pt idx="21409">
                  <c:v>2.61</c:v>
                </c:pt>
                <c:pt idx="21410">
                  <c:v>2.9</c:v>
                </c:pt>
                <c:pt idx="21411">
                  <c:v>2.64</c:v>
                </c:pt>
                <c:pt idx="21412">
                  <c:v>2.59</c:v>
                </c:pt>
                <c:pt idx="21413">
                  <c:v>2.17</c:v>
                </c:pt>
                <c:pt idx="21414">
                  <c:v>3.71</c:v>
                </c:pt>
                <c:pt idx="21415">
                  <c:v>2.5</c:v>
                </c:pt>
                <c:pt idx="21416">
                  <c:v>2.9</c:v>
                </c:pt>
                <c:pt idx="21417">
                  <c:v>3.54</c:v>
                </c:pt>
                <c:pt idx="21418">
                  <c:v>3.13</c:v>
                </c:pt>
                <c:pt idx="21419">
                  <c:v>1.47</c:v>
                </c:pt>
                <c:pt idx="21420">
                  <c:v>3.06</c:v>
                </c:pt>
                <c:pt idx="21421">
                  <c:v>2.11</c:v>
                </c:pt>
                <c:pt idx="21422">
                  <c:v>3.52</c:v>
                </c:pt>
                <c:pt idx="21423">
                  <c:v>2.1800000000000002</c:v>
                </c:pt>
                <c:pt idx="21424">
                  <c:v>0.99</c:v>
                </c:pt>
                <c:pt idx="21425">
                  <c:v>4.12</c:v>
                </c:pt>
                <c:pt idx="21426">
                  <c:v>3.33</c:v>
                </c:pt>
                <c:pt idx="21427">
                  <c:v>2.2200000000000002</c:v>
                </c:pt>
                <c:pt idx="21428">
                  <c:v>3.67</c:v>
                </c:pt>
                <c:pt idx="21429">
                  <c:v>1.25</c:v>
                </c:pt>
                <c:pt idx="21430">
                  <c:v>2.48</c:v>
                </c:pt>
                <c:pt idx="21431">
                  <c:v>2.06</c:v>
                </c:pt>
                <c:pt idx="21432">
                  <c:v>2.06</c:v>
                </c:pt>
                <c:pt idx="21433">
                  <c:v>2.19</c:v>
                </c:pt>
                <c:pt idx="21434">
                  <c:v>2.73</c:v>
                </c:pt>
                <c:pt idx="21435">
                  <c:v>2.4500000000000002</c:v>
                </c:pt>
                <c:pt idx="21436">
                  <c:v>3.08</c:v>
                </c:pt>
                <c:pt idx="21437">
                  <c:v>2.42</c:v>
                </c:pt>
                <c:pt idx="21438">
                  <c:v>1.88</c:v>
                </c:pt>
                <c:pt idx="21439">
                  <c:v>2.2400000000000002</c:v>
                </c:pt>
                <c:pt idx="21440">
                  <c:v>1.62</c:v>
                </c:pt>
                <c:pt idx="21441">
                  <c:v>2.75</c:v>
                </c:pt>
                <c:pt idx="21442">
                  <c:v>2.69</c:v>
                </c:pt>
                <c:pt idx="21443">
                  <c:v>3</c:v>
                </c:pt>
                <c:pt idx="21444">
                  <c:v>3.39</c:v>
                </c:pt>
                <c:pt idx="21445">
                  <c:v>2.44</c:v>
                </c:pt>
                <c:pt idx="21446">
                  <c:v>2.72</c:v>
                </c:pt>
                <c:pt idx="21447">
                  <c:v>2.63</c:v>
                </c:pt>
                <c:pt idx="21448">
                  <c:v>2.67</c:v>
                </c:pt>
                <c:pt idx="21449">
                  <c:v>2.96</c:v>
                </c:pt>
                <c:pt idx="21450">
                  <c:v>2.35</c:v>
                </c:pt>
                <c:pt idx="21451">
                  <c:v>2.58</c:v>
                </c:pt>
                <c:pt idx="21452">
                  <c:v>2.76</c:v>
                </c:pt>
                <c:pt idx="21453">
                  <c:v>2.76</c:v>
                </c:pt>
                <c:pt idx="21454">
                  <c:v>3.48</c:v>
                </c:pt>
                <c:pt idx="21455">
                  <c:v>3.12</c:v>
                </c:pt>
                <c:pt idx="21456">
                  <c:v>2.38</c:v>
                </c:pt>
                <c:pt idx="21457">
                  <c:v>3</c:v>
                </c:pt>
                <c:pt idx="21458">
                  <c:v>3.9</c:v>
                </c:pt>
                <c:pt idx="21459">
                  <c:v>3.19</c:v>
                </c:pt>
                <c:pt idx="21460">
                  <c:v>2.86</c:v>
                </c:pt>
                <c:pt idx="21461">
                  <c:v>2.96</c:v>
                </c:pt>
                <c:pt idx="21462">
                  <c:v>2.37</c:v>
                </c:pt>
                <c:pt idx="21463">
                  <c:v>3.07</c:v>
                </c:pt>
                <c:pt idx="21464">
                  <c:v>4.6100000000000003</c:v>
                </c:pt>
                <c:pt idx="21465">
                  <c:v>2.02</c:v>
                </c:pt>
                <c:pt idx="21466">
                  <c:v>2.0499999999999998</c:v>
                </c:pt>
                <c:pt idx="21467">
                  <c:v>1.5</c:v>
                </c:pt>
                <c:pt idx="21468">
                  <c:v>4.42</c:v>
                </c:pt>
                <c:pt idx="21469">
                  <c:v>4.2</c:v>
                </c:pt>
                <c:pt idx="21470">
                  <c:v>3.11</c:v>
                </c:pt>
                <c:pt idx="21471">
                  <c:v>3.4</c:v>
                </c:pt>
                <c:pt idx="21472">
                  <c:v>2.21</c:v>
                </c:pt>
                <c:pt idx="21473">
                  <c:v>3.44</c:v>
                </c:pt>
                <c:pt idx="21474">
                  <c:v>4.0999999999999996</c:v>
                </c:pt>
                <c:pt idx="21475">
                  <c:v>2.81</c:v>
                </c:pt>
                <c:pt idx="21476">
                  <c:v>2.9</c:v>
                </c:pt>
                <c:pt idx="21477">
                  <c:v>3.03</c:v>
                </c:pt>
                <c:pt idx="21478">
                  <c:v>2.67</c:v>
                </c:pt>
                <c:pt idx="21479">
                  <c:v>3.03</c:v>
                </c:pt>
                <c:pt idx="21480">
                  <c:v>3.67</c:v>
                </c:pt>
                <c:pt idx="21481">
                  <c:v>3.42</c:v>
                </c:pt>
                <c:pt idx="21482">
                  <c:v>0.89</c:v>
                </c:pt>
                <c:pt idx="21483">
                  <c:v>3.3</c:v>
                </c:pt>
                <c:pt idx="21484">
                  <c:v>3.42</c:v>
                </c:pt>
                <c:pt idx="21485">
                  <c:v>3.18</c:v>
                </c:pt>
                <c:pt idx="21486">
                  <c:v>1.76</c:v>
                </c:pt>
                <c:pt idx="21487">
                  <c:v>3.03</c:v>
                </c:pt>
                <c:pt idx="21488">
                  <c:v>2.6</c:v>
                </c:pt>
                <c:pt idx="21489">
                  <c:v>3.68</c:v>
                </c:pt>
                <c:pt idx="21490">
                  <c:v>2.42</c:v>
                </c:pt>
                <c:pt idx="21491">
                  <c:v>3.44</c:v>
                </c:pt>
                <c:pt idx="21492">
                  <c:v>3.62</c:v>
                </c:pt>
                <c:pt idx="21493">
                  <c:v>3.03</c:v>
                </c:pt>
                <c:pt idx="21494">
                  <c:v>2.14</c:v>
                </c:pt>
                <c:pt idx="21495">
                  <c:v>3.17</c:v>
                </c:pt>
                <c:pt idx="21496">
                  <c:v>1.96</c:v>
                </c:pt>
                <c:pt idx="21497">
                  <c:v>2.91</c:v>
                </c:pt>
                <c:pt idx="21498">
                  <c:v>2.59</c:v>
                </c:pt>
                <c:pt idx="21499">
                  <c:v>3.46</c:v>
                </c:pt>
                <c:pt idx="21500">
                  <c:v>3.88</c:v>
                </c:pt>
                <c:pt idx="21501">
                  <c:v>2.62</c:v>
                </c:pt>
                <c:pt idx="21502">
                  <c:v>2.8</c:v>
                </c:pt>
                <c:pt idx="21503">
                  <c:v>2.09</c:v>
                </c:pt>
                <c:pt idx="21504">
                  <c:v>3.32</c:v>
                </c:pt>
                <c:pt idx="21505">
                  <c:v>2.09</c:v>
                </c:pt>
                <c:pt idx="21506">
                  <c:v>3.65</c:v>
                </c:pt>
                <c:pt idx="21507">
                  <c:v>3.22</c:v>
                </c:pt>
                <c:pt idx="21508">
                  <c:v>2</c:v>
                </c:pt>
                <c:pt idx="21509">
                  <c:v>2</c:v>
                </c:pt>
                <c:pt idx="21510">
                  <c:v>3.08</c:v>
                </c:pt>
                <c:pt idx="21511">
                  <c:v>2.41</c:v>
                </c:pt>
                <c:pt idx="21512">
                  <c:v>3.35</c:v>
                </c:pt>
                <c:pt idx="21513">
                  <c:v>2.79</c:v>
                </c:pt>
                <c:pt idx="21514">
                  <c:v>3.25</c:v>
                </c:pt>
                <c:pt idx="21515">
                  <c:v>2.2599999999999998</c:v>
                </c:pt>
                <c:pt idx="21516">
                  <c:v>2.4700000000000002</c:v>
                </c:pt>
                <c:pt idx="21517">
                  <c:v>2.72</c:v>
                </c:pt>
                <c:pt idx="21518">
                  <c:v>2.58</c:v>
                </c:pt>
                <c:pt idx="21519">
                  <c:v>2.86</c:v>
                </c:pt>
                <c:pt idx="21520">
                  <c:v>2.35</c:v>
                </c:pt>
                <c:pt idx="21521">
                  <c:v>2.7</c:v>
                </c:pt>
                <c:pt idx="21522">
                  <c:v>2.41</c:v>
                </c:pt>
                <c:pt idx="21523">
                  <c:v>2.2200000000000002</c:v>
                </c:pt>
                <c:pt idx="21524">
                  <c:v>3.04</c:v>
                </c:pt>
                <c:pt idx="21525">
                  <c:v>2.52</c:v>
                </c:pt>
                <c:pt idx="21526">
                  <c:v>2.86</c:v>
                </c:pt>
                <c:pt idx="21527">
                  <c:v>2.13</c:v>
                </c:pt>
                <c:pt idx="21528">
                  <c:v>3.11</c:v>
                </c:pt>
                <c:pt idx="21529">
                  <c:v>3.11</c:v>
                </c:pt>
                <c:pt idx="21530">
                  <c:v>2.93</c:v>
                </c:pt>
                <c:pt idx="21531">
                  <c:v>2.83</c:v>
                </c:pt>
                <c:pt idx="21532">
                  <c:v>3.15</c:v>
                </c:pt>
                <c:pt idx="21533">
                  <c:v>3.4</c:v>
                </c:pt>
                <c:pt idx="21534">
                  <c:v>2.93</c:v>
                </c:pt>
                <c:pt idx="21535">
                  <c:v>3.58</c:v>
                </c:pt>
                <c:pt idx="21536">
                  <c:v>2.97</c:v>
                </c:pt>
                <c:pt idx="21537">
                  <c:v>1.69</c:v>
                </c:pt>
                <c:pt idx="21538">
                  <c:v>2.64</c:v>
                </c:pt>
                <c:pt idx="21539">
                  <c:v>3.62</c:v>
                </c:pt>
                <c:pt idx="21540">
                  <c:v>3.48</c:v>
                </c:pt>
                <c:pt idx="21541">
                  <c:v>3.48</c:v>
                </c:pt>
                <c:pt idx="21542">
                  <c:v>4.3499999999999996</c:v>
                </c:pt>
                <c:pt idx="21543">
                  <c:v>2.67</c:v>
                </c:pt>
                <c:pt idx="21544">
                  <c:v>3.26</c:v>
                </c:pt>
                <c:pt idx="21545">
                  <c:v>2</c:v>
                </c:pt>
                <c:pt idx="21546">
                  <c:v>2.59</c:v>
                </c:pt>
                <c:pt idx="21547">
                  <c:v>4.63</c:v>
                </c:pt>
                <c:pt idx="21548">
                  <c:v>3.67</c:v>
                </c:pt>
                <c:pt idx="21549">
                  <c:v>3.3</c:v>
                </c:pt>
                <c:pt idx="21550">
                  <c:v>2.87</c:v>
                </c:pt>
                <c:pt idx="21551">
                  <c:v>2.81</c:v>
                </c:pt>
                <c:pt idx="21552">
                  <c:v>2.73</c:v>
                </c:pt>
                <c:pt idx="21553">
                  <c:v>2.25</c:v>
                </c:pt>
                <c:pt idx="21554">
                  <c:v>2.5</c:v>
                </c:pt>
                <c:pt idx="21555">
                  <c:v>4.79</c:v>
                </c:pt>
                <c:pt idx="21556">
                  <c:v>3.96</c:v>
                </c:pt>
                <c:pt idx="21557">
                  <c:v>2.56</c:v>
                </c:pt>
                <c:pt idx="21558">
                  <c:v>3.1</c:v>
                </c:pt>
                <c:pt idx="21559">
                  <c:v>2.85</c:v>
                </c:pt>
                <c:pt idx="21560">
                  <c:v>3.36</c:v>
                </c:pt>
                <c:pt idx="21561">
                  <c:v>3.36</c:v>
                </c:pt>
                <c:pt idx="21562">
                  <c:v>3.03</c:v>
                </c:pt>
                <c:pt idx="21563">
                  <c:v>3.36</c:v>
                </c:pt>
                <c:pt idx="21564">
                  <c:v>4.2699999999999996</c:v>
                </c:pt>
                <c:pt idx="21565">
                  <c:v>4</c:v>
                </c:pt>
                <c:pt idx="21566">
                  <c:v>3.31</c:v>
                </c:pt>
                <c:pt idx="21567">
                  <c:v>2.82</c:v>
                </c:pt>
                <c:pt idx="21568">
                  <c:v>3.13</c:v>
                </c:pt>
                <c:pt idx="21569">
                  <c:v>4.08</c:v>
                </c:pt>
                <c:pt idx="21570">
                  <c:v>2.75</c:v>
                </c:pt>
                <c:pt idx="21571">
                  <c:v>2.91</c:v>
                </c:pt>
                <c:pt idx="21572">
                  <c:v>3.29</c:v>
                </c:pt>
                <c:pt idx="21573">
                  <c:v>3.22</c:v>
                </c:pt>
                <c:pt idx="21574">
                  <c:v>6.24</c:v>
                </c:pt>
                <c:pt idx="21575">
                  <c:v>2.54</c:v>
                </c:pt>
                <c:pt idx="21576">
                  <c:v>2.54</c:v>
                </c:pt>
                <c:pt idx="21577">
                  <c:v>2.52</c:v>
                </c:pt>
                <c:pt idx="21578">
                  <c:v>2.19</c:v>
                </c:pt>
                <c:pt idx="21579">
                  <c:v>2.4700000000000002</c:v>
                </c:pt>
                <c:pt idx="21580">
                  <c:v>3.17</c:v>
                </c:pt>
                <c:pt idx="21581">
                  <c:v>2.85</c:v>
                </c:pt>
                <c:pt idx="21582">
                  <c:v>2.79</c:v>
                </c:pt>
                <c:pt idx="21583">
                  <c:v>2.6</c:v>
                </c:pt>
                <c:pt idx="21584">
                  <c:v>3.04</c:v>
                </c:pt>
                <c:pt idx="21585">
                  <c:v>2.19</c:v>
                </c:pt>
                <c:pt idx="21586">
                  <c:v>3.16</c:v>
                </c:pt>
                <c:pt idx="21587">
                  <c:v>2.4700000000000002</c:v>
                </c:pt>
                <c:pt idx="21588">
                  <c:v>2.4700000000000002</c:v>
                </c:pt>
                <c:pt idx="21589">
                  <c:v>3.2</c:v>
                </c:pt>
                <c:pt idx="21590">
                  <c:v>1.82</c:v>
                </c:pt>
                <c:pt idx="21591">
                  <c:v>2.65</c:v>
                </c:pt>
                <c:pt idx="21592">
                  <c:v>2.93</c:v>
                </c:pt>
                <c:pt idx="21593">
                  <c:v>3.04</c:v>
                </c:pt>
                <c:pt idx="21594">
                  <c:v>4.0999999999999996</c:v>
                </c:pt>
                <c:pt idx="21595">
                  <c:v>2.2799999999999998</c:v>
                </c:pt>
                <c:pt idx="21596">
                  <c:v>1.34</c:v>
                </c:pt>
                <c:pt idx="21597">
                  <c:v>2.2799999999999998</c:v>
                </c:pt>
                <c:pt idx="21598">
                  <c:v>2.0499999999999998</c:v>
                </c:pt>
                <c:pt idx="21599">
                  <c:v>2.68</c:v>
                </c:pt>
                <c:pt idx="21600">
                  <c:v>2.59</c:v>
                </c:pt>
                <c:pt idx="21601">
                  <c:v>2.21</c:v>
                </c:pt>
                <c:pt idx="21602">
                  <c:v>3.11</c:v>
                </c:pt>
                <c:pt idx="21603">
                  <c:v>20</c:v>
                </c:pt>
                <c:pt idx="21604">
                  <c:v>2.93</c:v>
                </c:pt>
                <c:pt idx="21605">
                  <c:v>4.25</c:v>
                </c:pt>
                <c:pt idx="21606">
                  <c:v>3.04</c:v>
                </c:pt>
                <c:pt idx="21607">
                  <c:v>4.05</c:v>
                </c:pt>
                <c:pt idx="21608">
                  <c:v>2.4300000000000002</c:v>
                </c:pt>
                <c:pt idx="21609">
                  <c:v>3.44</c:v>
                </c:pt>
                <c:pt idx="21610">
                  <c:v>1.58</c:v>
                </c:pt>
                <c:pt idx="21611">
                  <c:v>2.72</c:v>
                </c:pt>
                <c:pt idx="21612">
                  <c:v>3.95</c:v>
                </c:pt>
                <c:pt idx="21613">
                  <c:v>2.72</c:v>
                </c:pt>
                <c:pt idx="21614">
                  <c:v>3.22</c:v>
                </c:pt>
                <c:pt idx="21615">
                  <c:v>1.96</c:v>
                </c:pt>
                <c:pt idx="21616">
                  <c:v>3.18</c:v>
                </c:pt>
                <c:pt idx="21617">
                  <c:v>3.46</c:v>
                </c:pt>
                <c:pt idx="21618">
                  <c:v>3.46</c:v>
                </c:pt>
                <c:pt idx="21619">
                  <c:v>3.37</c:v>
                </c:pt>
                <c:pt idx="21620">
                  <c:v>3.64</c:v>
                </c:pt>
                <c:pt idx="21621">
                  <c:v>1.54</c:v>
                </c:pt>
                <c:pt idx="21622">
                  <c:v>2.97</c:v>
                </c:pt>
                <c:pt idx="21623">
                  <c:v>3.29</c:v>
                </c:pt>
                <c:pt idx="21624">
                  <c:v>3.44</c:v>
                </c:pt>
                <c:pt idx="21625">
                  <c:v>2.85</c:v>
                </c:pt>
                <c:pt idx="21626">
                  <c:v>3.03</c:v>
                </c:pt>
                <c:pt idx="21627">
                  <c:v>3.24</c:v>
                </c:pt>
                <c:pt idx="21628">
                  <c:v>3.24</c:v>
                </c:pt>
                <c:pt idx="21629">
                  <c:v>4.32</c:v>
                </c:pt>
                <c:pt idx="21630">
                  <c:v>3.65</c:v>
                </c:pt>
                <c:pt idx="21631">
                  <c:v>2.97</c:v>
                </c:pt>
                <c:pt idx="21632">
                  <c:v>3.06</c:v>
                </c:pt>
                <c:pt idx="21633">
                  <c:v>2.86</c:v>
                </c:pt>
                <c:pt idx="21634">
                  <c:v>2.2599999999999998</c:v>
                </c:pt>
                <c:pt idx="21635">
                  <c:v>3.09</c:v>
                </c:pt>
                <c:pt idx="21636">
                  <c:v>2.72</c:v>
                </c:pt>
                <c:pt idx="21637">
                  <c:v>2.46</c:v>
                </c:pt>
                <c:pt idx="21638">
                  <c:v>2.2200000000000002</c:v>
                </c:pt>
                <c:pt idx="21639">
                  <c:v>3</c:v>
                </c:pt>
                <c:pt idx="21640">
                  <c:v>2.21</c:v>
                </c:pt>
                <c:pt idx="21641">
                  <c:v>2.59</c:v>
                </c:pt>
                <c:pt idx="21642">
                  <c:v>2.48</c:v>
                </c:pt>
                <c:pt idx="21643">
                  <c:v>2.69</c:v>
                </c:pt>
                <c:pt idx="21644">
                  <c:v>2.36</c:v>
                </c:pt>
                <c:pt idx="21645">
                  <c:v>2.14</c:v>
                </c:pt>
                <c:pt idx="21646">
                  <c:v>2.82</c:v>
                </c:pt>
                <c:pt idx="21647">
                  <c:v>2.67</c:v>
                </c:pt>
                <c:pt idx="21648">
                  <c:v>2.0499999999999998</c:v>
                </c:pt>
                <c:pt idx="21649">
                  <c:v>1.95</c:v>
                </c:pt>
                <c:pt idx="21650">
                  <c:v>2.86</c:v>
                </c:pt>
                <c:pt idx="21651">
                  <c:v>2.76</c:v>
                </c:pt>
                <c:pt idx="21652">
                  <c:v>2.61</c:v>
                </c:pt>
                <c:pt idx="21653">
                  <c:v>3.86</c:v>
                </c:pt>
                <c:pt idx="21654">
                  <c:v>2.7</c:v>
                </c:pt>
                <c:pt idx="21655">
                  <c:v>2.7</c:v>
                </c:pt>
                <c:pt idx="21656">
                  <c:v>2.5299999999999998</c:v>
                </c:pt>
                <c:pt idx="21657">
                  <c:v>2.73</c:v>
                </c:pt>
                <c:pt idx="21658">
                  <c:v>2.73</c:v>
                </c:pt>
                <c:pt idx="21659">
                  <c:v>3.04</c:v>
                </c:pt>
                <c:pt idx="21660">
                  <c:v>3</c:v>
                </c:pt>
                <c:pt idx="21661">
                  <c:v>3</c:v>
                </c:pt>
                <c:pt idx="21662">
                  <c:v>2.93</c:v>
                </c:pt>
                <c:pt idx="21663">
                  <c:v>3.15</c:v>
                </c:pt>
                <c:pt idx="21664">
                  <c:v>2.83</c:v>
                </c:pt>
                <c:pt idx="21665">
                  <c:v>2.39</c:v>
                </c:pt>
                <c:pt idx="21666">
                  <c:v>2.87</c:v>
                </c:pt>
                <c:pt idx="21667">
                  <c:v>4.0999999999999996</c:v>
                </c:pt>
                <c:pt idx="21668">
                  <c:v>2.56</c:v>
                </c:pt>
                <c:pt idx="21669">
                  <c:v>4.1399999999999997</c:v>
                </c:pt>
                <c:pt idx="21670">
                  <c:v>2.72</c:v>
                </c:pt>
                <c:pt idx="21671">
                  <c:v>3.48</c:v>
                </c:pt>
                <c:pt idx="21672">
                  <c:v>1.93</c:v>
                </c:pt>
                <c:pt idx="21673">
                  <c:v>3</c:v>
                </c:pt>
                <c:pt idx="21674">
                  <c:v>2.9</c:v>
                </c:pt>
                <c:pt idx="21675">
                  <c:v>3.03</c:v>
                </c:pt>
                <c:pt idx="21676">
                  <c:v>2.93</c:v>
                </c:pt>
                <c:pt idx="21677">
                  <c:v>3.26</c:v>
                </c:pt>
                <c:pt idx="21678">
                  <c:v>3.38</c:v>
                </c:pt>
                <c:pt idx="21679">
                  <c:v>3.3</c:v>
                </c:pt>
                <c:pt idx="21680">
                  <c:v>3.07</c:v>
                </c:pt>
                <c:pt idx="21681">
                  <c:v>2.12</c:v>
                </c:pt>
                <c:pt idx="21682">
                  <c:v>1.94</c:v>
                </c:pt>
                <c:pt idx="21683">
                  <c:v>2.5299999999999998</c:v>
                </c:pt>
                <c:pt idx="21684">
                  <c:v>3.29</c:v>
                </c:pt>
                <c:pt idx="21685">
                  <c:v>3.54</c:v>
                </c:pt>
                <c:pt idx="21686">
                  <c:v>1.37</c:v>
                </c:pt>
                <c:pt idx="21687">
                  <c:v>2.71</c:v>
                </c:pt>
                <c:pt idx="21688">
                  <c:v>2.82</c:v>
                </c:pt>
                <c:pt idx="21689">
                  <c:v>3.62</c:v>
                </c:pt>
                <c:pt idx="21690">
                  <c:v>3.13</c:v>
                </c:pt>
                <c:pt idx="21691">
                  <c:v>3.24</c:v>
                </c:pt>
                <c:pt idx="21692">
                  <c:v>2.88</c:v>
                </c:pt>
                <c:pt idx="21693">
                  <c:v>3.52</c:v>
                </c:pt>
                <c:pt idx="21694">
                  <c:v>2.74</c:v>
                </c:pt>
                <c:pt idx="21695">
                  <c:v>2.74</c:v>
                </c:pt>
                <c:pt idx="21696">
                  <c:v>3.34</c:v>
                </c:pt>
                <c:pt idx="21697">
                  <c:v>2.97</c:v>
                </c:pt>
                <c:pt idx="21698">
                  <c:v>3.81</c:v>
                </c:pt>
                <c:pt idx="21699">
                  <c:v>3.45</c:v>
                </c:pt>
                <c:pt idx="21700">
                  <c:v>3.16</c:v>
                </c:pt>
                <c:pt idx="21701">
                  <c:v>3.25</c:v>
                </c:pt>
                <c:pt idx="21702">
                  <c:v>3.18</c:v>
                </c:pt>
                <c:pt idx="21703">
                  <c:v>4.07</c:v>
                </c:pt>
                <c:pt idx="21704">
                  <c:v>2.4</c:v>
                </c:pt>
                <c:pt idx="21705">
                  <c:v>3</c:v>
                </c:pt>
                <c:pt idx="21706">
                  <c:v>2.64</c:v>
                </c:pt>
                <c:pt idx="21707">
                  <c:v>2.5299999999999998</c:v>
                </c:pt>
                <c:pt idx="21708">
                  <c:v>3.8</c:v>
                </c:pt>
                <c:pt idx="21709">
                  <c:v>2.89</c:v>
                </c:pt>
                <c:pt idx="21710">
                  <c:v>2.89</c:v>
                </c:pt>
                <c:pt idx="21711">
                  <c:v>2.29</c:v>
                </c:pt>
                <c:pt idx="21712">
                  <c:v>2.82</c:v>
                </c:pt>
                <c:pt idx="21713">
                  <c:v>2.79</c:v>
                </c:pt>
                <c:pt idx="21714">
                  <c:v>2.79</c:v>
                </c:pt>
                <c:pt idx="21715">
                  <c:v>2.31</c:v>
                </c:pt>
                <c:pt idx="21716">
                  <c:v>2.7</c:v>
                </c:pt>
                <c:pt idx="21717">
                  <c:v>4.26</c:v>
                </c:pt>
                <c:pt idx="21718">
                  <c:v>2.61</c:v>
                </c:pt>
                <c:pt idx="21719">
                  <c:v>2.48</c:v>
                </c:pt>
                <c:pt idx="21720">
                  <c:v>3.42</c:v>
                </c:pt>
                <c:pt idx="21721">
                  <c:v>2.34</c:v>
                </c:pt>
                <c:pt idx="21722">
                  <c:v>1.77</c:v>
                </c:pt>
                <c:pt idx="21723">
                  <c:v>2.52</c:v>
                </c:pt>
                <c:pt idx="21724">
                  <c:v>2.77</c:v>
                </c:pt>
                <c:pt idx="21725">
                  <c:v>3.36</c:v>
                </c:pt>
                <c:pt idx="21726">
                  <c:v>2.9</c:v>
                </c:pt>
                <c:pt idx="21727">
                  <c:v>3.11</c:v>
                </c:pt>
                <c:pt idx="21728">
                  <c:v>2.9</c:v>
                </c:pt>
                <c:pt idx="21729">
                  <c:v>1.56</c:v>
                </c:pt>
                <c:pt idx="21730">
                  <c:v>2.4</c:v>
                </c:pt>
                <c:pt idx="21731">
                  <c:v>2.8</c:v>
                </c:pt>
                <c:pt idx="21732">
                  <c:v>2.83</c:v>
                </c:pt>
                <c:pt idx="21733">
                  <c:v>2.66</c:v>
                </c:pt>
                <c:pt idx="21734">
                  <c:v>3.54</c:v>
                </c:pt>
                <c:pt idx="21735">
                  <c:v>2.66</c:v>
                </c:pt>
                <c:pt idx="21736">
                  <c:v>3.7</c:v>
                </c:pt>
                <c:pt idx="21737">
                  <c:v>1.01</c:v>
                </c:pt>
                <c:pt idx="21738">
                  <c:v>2.5299999999999998</c:v>
                </c:pt>
                <c:pt idx="21739">
                  <c:v>4.0999999999999996</c:v>
                </c:pt>
                <c:pt idx="21740">
                  <c:v>2.5299999999999998</c:v>
                </c:pt>
                <c:pt idx="21741">
                  <c:v>2.97</c:v>
                </c:pt>
                <c:pt idx="21742">
                  <c:v>2.69</c:v>
                </c:pt>
                <c:pt idx="21743">
                  <c:v>3.31</c:v>
                </c:pt>
                <c:pt idx="21744">
                  <c:v>1.89</c:v>
                </c:pt>
                <c:pt idx="21745">
                  <c:v>2.9</c:v>
                </c:pt>
                <c:pt idx="21746">
                  <c:v>3.35</c:v>
                </c:pt>
                <c:pt idx="21747">
                  <c:v>2.1800000000000002</c:v>
                </c:pt>
                <c:pt idx="21748">
                  <c:v>1.91</c:v>
                </c:pt>
                <c:pt idx="21749">
                  <c:v>2.2599999999999998</c:v>
                </c:pt>
                <c:pt idx="21750">
                  <c:v>2.44</c:v>
                </c:pt>
                <c:pt idx="21751">
                  <c:v>1.19</c:v>
                </c:pt>
                <c:pt idx="21752">
                  <c:v>3.56</c:v>
                </c:pt>
                <c:pt idx="21753">
                  <c:v>2.87</c:v>
                </c:pt>
                <c:pt idx="21754">
                  <c:v>1.89</c:v>
                </c:pt>
                <c:pt idx="21755">
                  <c:v>3.21</c:v>
                </c:pt>
                <c:pt idx="21756">
                  <c:v>3.1</c:v>
                </c:pt>
                <c:pt idx="21757">
                  <c:v>2.57</c:v>
                </c:pt>
                <c:pt idx="21758">
                  <c:v>3.21</c:v>
                </c:pt>
                <c:pt idx="21759">
                  <c:v>1.61</c:v>
                </c:pt>
                <c:pt idx="21760">
                  <c:v>3</c:v>
                </c:pt>
                <c:pt idx="21761">
                  <c:v>3.37</c:v>
                </c:pt>
                <c:pt idx="21762">
                  <c:v>4.33</c:v>
                </c:pt>
                <c:pt idx="21763">
                  <c:v>2.84</c:v>
                </c:pt>
                <c:pt idx="21764">
                  <c:v>2.79</c:v>
                </c:pt>
                <c:pt idx="21765">
                  <c:v>3.07</c:v>
                </c:pt>
                <c:pt idx="21766">
                  <c:v>3.29</c:v>
                </c:pt>
                <c:pt idx="21767">
                  <c:v>4.5999999999999996</c:v>
                </c:pt>
                <c:pt idx="21768">
                  <c:v>2.82</c:v>
                </c:pt>
                <c:pt idx="21769">
                  <c:v>4.2300000000000004</c:v>
                </c:pt>
                <c:pt idx="21770">
                  <c:v>4.7</c:v>
                </c:pt>
                <c:pt idx="21771">
                  <c:v>3.28</c:v>
                </c:pt>
                <c:pt idx="21772">
                  <c:v>4.5199999999999996</c:v>
                </c:pt>
                <c:pt idx="21773">
                  <c:v>3.52</c:v>
                </c:pt>
                <c:pt idx="21774">
                  <c:v>2.79</c:v>
                </c:pt>
                <c:pt idx="21775">
                  <c:v>3.43</c:v>
                </c:pt>
                <c:pt idx="21776">
                  <c:v>3.34</c:v>
                </c:pt>
                <c:pt idx="21777">
                  <c:v>0.63</c:v>
                </c:pt>
                <c:pt idx="21778">
                  <c:v>5.16</c:v>
                </c:pt>
                <c:pt idx="21779">
                  <c:v>3.54</c:v>
                </c:pt>
                <c:pt idx="21780">
                  <c:v>3.12</c:v>
                </c:pt>
                <c:pt idx="21781">
                  <c:v>3.23</c:v>
                </c:pt>
                <c:pt idx="21782">
                  <c:v>3.48</c:v>
                </c:pt>
                <c:pt idx="21783">
                  <c:v>3.52</c:v>
                </c:pt>
                <c:pt idx="21784">
                  <c:v>2.12</c:v>
                </c:pt>
                <c:pt idx="21785">
                  <c:v>3.22</c:v>
                </c:pt>
                <c:pt idx="21786">
                  <c:v>2</c:v>
                </c:pt>
                <c:pt idx="21787">
                  <c:v>2.73</c:v>
                </c:pt>
                <c:pt idx="21788">
                  <c:v>1.64</c:v>
                </c:pt>
                <c:pt idx="21789">
                  <c:v>2.2599999999999998</c:v>
                </c:pt>
                <c:pt idx="21790">
                  <c:v>1.94</c:v>
                </c:pt>
                <c:pt idx="21791">
                  <c:v>2.09</c:v>
                </c:pt>
                <c:pt idx="21792">
                  <c:v>1.76</c:v>
                </c:pt>
                <c:pt idx="21793">
                  <c:v>2.44</c:v>
                </c:pt>
                <c:pt idx="21794">
                  <c:v>3.04</c:v>
                </c:pt>
                <c:pt idx="21795">
                  <c:v>2.86</c:v>
                </c:pt>
                <c:pt idx="21796">
                  <c:v>2.42</c:v>
                </c:pt>
                <c:pt idx="21797">
                  <c:v>2.42</c:v>
                </c:pt>
                <c:pt idx="21798">
                  <c:v>3.24</c:v>
                </c:pt>
                <c:pt idx="21799">
                  <c:v>2.89</c:v>
                </c:pt>
                <c:pt idx="21800">
                  <c:v>2.83</c:v>
                </c:pt>
                <c:pt idx="21801">
                  <c:v>3.07</c:v>
                </c:pt>
                <c:pt idx="21802">
                  <c:v>3.61</c:v>
                </c:pt>
                <c:pt idx="21803">
                  <c:v>2.77</c:v>
                </c:pt>
                <c:pt idx="21804">
                  <c:v>3.07</c:v>
                </c:pt>
                <c:pt idx="21805">
                  <c:v>2.59</c:v>
                </c:pt>
                <c:pt idx="21806">
                  <c:v>2.71</c:v>
                </c:pt>
                <c:pt idx="21807">
                  <c:v>2.4300000000000002</c:v>
                </c:pt>
                <c:pt idx="21808">
                  <c:v>2.58</c:v>
                </c:pt>
                <c:pt idx="21809">
                  <c:v>4.05</c:v>
                </c:pt>
                <c:pt idx="21810">
                  <c:v>3.74</c:v>
                </c:pt>
                <c:pt idx="21811">
                  <c:v>2.87</c:v>
                </c:pt>
                <c:pt idx="21812">
                  <c:v>1.79</c:v>
                </c:pt>
                <c:pt idx="21813">
                  <c:v>2.77</c:v>
                </c:pt>
                <c:pt idx="21814">
                  <c:v>2.81</c:v>
                </c:pt>
                <c:pt idx="21815">
                  <c:v>2.29</c:v>
                </c:pt>
                <c:pt idx="21816">
                  <c:v>3.22</c:v>
                </c:pt>
                <c:pt idx="21817">
                  <c:v>1.24</c:v>
                </c:pt>
                <c:pt idx="21818">
                  <c:v>3.62</c:v>
                </c:pt>
                <c:pt idx="21819">
                  <c:v>3.38</c:v>
                </c:pt>
                <c:pt idx="21820">
                  <c:v>3.38</c:v>
                </c:pt>
                <c:pt idx="21821">
                  <c:v>3.26</c:v>
                </c:pt>
                <c:pt idx="21822">
                  <c:v>3.52</c:v>
                </c:pt>
                <c:pt idx="21823">
                  <c:v>3.38</c:v>
                </c:pt>
                <c:pt idx="21824">
                  <c:v>2.4700000000000002</c:v>
                </c:pt>
                <c:pt idx="21825">
                  <c:v>2.97</c:v>
                </c:pt>
                <c:pt idx="21826">
                  <c:v>2.87</c:v>
                </c:pt>
                <c:pt idx="21827">
                  <c:v>3.42</c:v>
                </c:pt>
                <c:pt idx="21828">
                  <c:v>3.56</c:v>
                </c:pt>
                <c:pt idx="21829">
                  <c:v>3.37</c:v>
                </c:pt>
                <c:pt idx="21830">
                  <c:v>3.17</c:v>
                </c:pt>
                <c:pt idx="21831">
                  <c:v>2.88</c:v>
                </c:pt>
                <c:pt idx="21832">
                  <c:v>3.29</c:v>
                </c:pt>
                <c:pt idx="21833">
                  <c:v>2.38</c:v>
                </c:pt>
                <c:pt idx="21834">
                  <c:v>4.2300000000000004</c:v>
                </c:pt>
                <c:pt idx="21835">
                  <c:v>2.66</c:v>
                </c:pt>
                <c:pt idx="21836">
                  <c:v>2.16</c:v>
                </c:pt>
                <c:pt idx="21837">
                  <c:v>4.2300000000000004</c:v>
                </c:pt>
                <c:pt idx="21838">
                  <c:v>4.7</c:v>
                </c:pt>
                <c:pt idx="21839">
                  <c:v>1.92</c:v>
                </c:pt>
                <c:pt idx="21840">
                  <c:v>1.52</c:v>
                </c:pt>
                <c:pt idx="21841">
                  <c:v>2.97</c:v>
                </c:pt>
                <c:pt idx="21842">
                  <c:v>3.28</c:v>
                </c:pt>
                <c:pt idx="21843">
                  <c:v>2.74</c:v>
                </c:pt>
                <c:pt idx="21844">
                  <c:v>3.23</c:v>
                </c:pt>
                <c:pt idx="21845">
                  <c:v>2.16</c:v>
                </c:pt>
                <c:pt idx="21846">
                  <c:v>2.72</c:v>
                </c:pt>
                <c:pt idx="21847">
                  <c:v>3.77</c:v>
                </c:pt>
                <c:pt idx="21848">
                  <c:v>4.3</c:v>
                </c:pt>
                <c:pt idx="21849">
                  <c:v>2.81</c:v>
                </c:pt>
                <c:pt idx="21850">
                  <c:v>3.45</c:v>
                </c:pt>
                <c:pt idx="21851">
                  <c:v>3.81</c:v>
                </c:pt>
                <c:pt idx="21852">
                  <c:v>1.88</c:v>
                </c:pt>
                <c:pt idx="21853">
                  <c:v>2.81</c:v>
                </c:pt>
                <c:pt idx="21854">
                  <c:v>2.17</c:v>
                </c:pt>
                <c:pt idx="21855">
                  <c:v>3.62</c:v>
                </c:pt>
                <c:pt idx="21856">
                  <c:v>2.57</c:v>
                </c:pt>
                <c:pt idx="21857">
                  <c:v>2.52</c:v>
                </c:pt>
                <c:pt idx="21858">
                  <c:v>2.58</c:v>
                </c:pt>
                <c:pt idx="21859">
                  <c:v>2.19</c:v>
                </c:pt>
                <c:pt idx="21860">
                  <c:v>2.89</c:v>
                </c:pt>
                <c:pt idx="21861">
                  <c:v>4.05</c:v>
                </c:pt>
                <c:pt idx="21862">
                  <c:v>3.28</c:v>
                </c:pt>
                <c:pt idx="21863">
                  <c:v>3.15</c:v>
                </c:pt>
                <c:pt idx="21864">
                  <c:v>2.93</c:v>
                </c:pt>
                <c:pt idx="21865">
                  <c:v>1.58</c:v>
                </c:pt>
                <c:pt idx="21866">
                  <c:v>2.5</c:v>
                </c:pt>
                <c:pt idx="21867">
                  <c:v>3.15</c:v>
                </c:pt>
                <c:pt idx="21868">
                  <c:v>2.83</c:v>
                </c:pt>
                <c:pt idx="21869">
                  <c:v>4.05</c:v>
                </c:pt>
                <c:pt idx="21870">
                  <c:v>2.69</c:v>
                </c:pt>
                <c:pt idx="21871">
                  <c:v>3.74</c:v>
                </c:pt>
                <c:pt idx="21872">
                  <c:v>1.85</c:v>
                </c:pt>
                <c:pt idx="21873">
                  <c:v>3</c:v>
                </c:pt>
                <c:pt idx="21874">
                  <c:v>3.35</c:v>
                </c:pt>
                <c:pt idx="21875">
                  <c:v>4.3499999999999996</c:v>
                </c:pt>
                <c:pt idx="21876">
                  <c:v>2.56</c:v>
                </c:pt>
                <c:pt idx="21877">
                  <c:v>2.84</c:v>
                </c:pt>
                <c:pt idx="21878">
                  <c:v>2.93</c:v>
                </c:pt>
                <c:pt idx="21879">
                  <c:v>2.75</c:v>
                </c:pt>
                <c:pt idx="21880">
                  <c:v>2.44</c:v>
                </c:pt>
                <c:pt idx="21881">
                  <c:v>2.38</c:v>
                </c:pt>
                <c:pt idx="21882">
                  <c:v>2.97</c:v>
                </c:pt>
                <c:pt idx="21883">
                  <c:v>3.71</c:v>
                </c:pt>
                <c:pt idx="21884">
                  <c:v>3.71</c:v>
                </c:pt>
                <c:pt idx="21885">
                  <c:v>3.18</c:v>
                </c:pt>
                <c:pt idx="21886">
                  <c:v>2.97</c:v>
                </c:pt>
                <c:pt idx="21887">
                  <c:v>1.89</c:v>
                </c:pt>
                <c:pt idx="21888">
                  <c:v>2.57</c:v>
                </c:pt>
                <c:pt idx="21889">
                  <c:v>2.65</c:v>
                </c:pt>
                <c:pt idx="21890">
                  <c:v>2.09</c:v>
                </c:pt>
                <c:pt idx="21891">
                  <c:v>3.75</c:v>
                </c:pt>
                <c:pt idx="21892">
                  <c:v>3.14</c:v>
                </c:pt>
                <c:pt idx="21893">
                  <c:v>4.55</c:v>
                </c:pt>
                <c:pt idx="21894">
                  <c:v>3.79</c:v>
                </c:pt>
                <c:pt idx="21895">
                  <c:v>3.96</c:v>
                </c:pt>
                <c:pt idx="21896">
                  <c:v>2.17</c:v>
                </c:pt>
                <c:pt idx="21897">
                  <c:v>2</c:v>
                </c:pt>
                <c:pt idx="21898">
                  <c:v>4.18</c:v>
                </c:pt>
                <c:pt idx="21899">
                  <c:v>2.71</c:v>
                </c:pt>
                <c:pt idx="21900">
                  <c:v>2.4700000000000002</c:v>
                </c:pt>
                <c:pt idx="21901">
                  <c:v>2.85</c:v>
                </c:pt>
                <c:pt idx="21902">
                  <c:v>3.76</c:v>
                </c:pt>
                <c:pt idx="21903">
                  <c:v>2.85</c:v>
                </c:pt>
                <c:pt idx="21904">
                  <c:v>2.35</c:v>
                </c:pt>
                <c:pt idx="21905">
                  <c:v>3.17</c:v>
                </c:pt>
                <c:pt idx="21906">
                  <c:v>3.43</c:v>
                </c:pt>
                <c:pt idx="21907">
                  <c:v>1.73</c:v>
                </c:pt>
                <c:pt idx="21908">
                  <c:v>2.4900000000000002</c:v>
                </c:pt>
                <c:pt idx="21909">
                  <c:v>3.23</c:v>
                </c:pt>
                <c:pt idx="21910">
                  <c:v>3.85</c:v>
                </c:pt>
                <c:pt idx="21911">
                  <c:v>3.26</c:v>
                </c:pt>
                <c:pt idx="21912">
                  <c:v>4.21</c:v>
                </c:pt>
                <c:pt idx="21913">
                  <c:v>2.91</c:v>
                </c:pt>
                <c:pt idx="21914">
                  <c:v>3.03</c:v>
                </c:pt>
                <c:pt idx="21915">
                  <c:v>1.78</c:v>
                </c:pt>
                <c:pt idx="21916">
                  <c:v>3.66</c:v>
                </c:pt>
                <c:pt idx="21917">
                  <c:v>1.75</c:v>
                </c:pt>
                <c:pt idx="21918">
                  <c:v>2.57</c:v>
                </c:pt>
                <c:pt idx="21919">
                  <c:v>2.66</c:v>
                </c:pt>
                <c:pt idx="21920">
                  <c:v>1.95</c:v>
                </c:pt>
                <c:pt idx="21921">
                  <c:v>2.89</c:v>
                </c:pt>
                <c:pt idx="21922">
                  <c:v>2.39</c:v>
                </c:pt>
                <c:pt idx="21923">
                  <c:v>2.5299999999999998</c:v>
                </c:pt>
                <c:pt idx="21924">
                  <c:v>3.12</c:v>
                </c:pt>
                <c:pt idx="21925">
                  <c:v>3.9</c:v>
                </c:pt>
                <c:pt idx="21926">
                  <c:v>3.04</c:v>
                </c:pt>
                <c:pt idx="21927">
                  <c:v>2.2799999999999998</c:v>
                </c:pt>
                <c:pt idx="21928">
                  <c:v>2.44</c:v>
                </c:pt>
                <c:pt idx="21929">
                  <c:v>3.23</c:v>
                </c:pt>
                <c:pt idx="21930">
                  <c:v>3</c:v>
                </c:pt>
                <c:pt idx="21931">
                  <c:v>3.54</c:v>
                </c:pt>
                <c:pt idx="21932">
                  <c:v>2.93</c:v>
                </c:pt>
                <c:pt idx="21933">
                  <c:v>3.44</c:v>
                </c:pt>
                <c:pt idx="21934">
                  <c:v>3.44</c:v>
                </c:pt>
                <c:pt idx="21935">
                  <c:v>2.9</c:v>
                </c:pt>
                <c:pt idx="21936">
                  <c:v>2.02</c:v>
                </c:pt>
                <c:pt idx="21937">
                  <c:v>1.62</c:v>
                </c:pt>
                <c:pt idx="21938">
                  <c:v>2.9</c:v>
                </c:pt>
                <c:pt idx="21939">
                  <c:v>1.94</c:v>
                </c:pt>
                <c:pt idx="21940">
                  <c:v>1.82</c:v>
                </c:pt>
                <c:pt idx="21941">
                  <c:v>3.03</c:v>
                </c:pt>
                <c:pt idx="21942">
                  <c:v>2.97</c:v>
                </c:pt>
                <c:pt idx="21943">
                  <c:v>2.56</c:v>
                </c:pt>
                <c:pt idx="21944">
                  <c:v>2.71</c:v>
                </c:pt>
                <c:pt idx="21945">
                  <c:v>2.71</c:v>
                </c:pt>
                <c:pt idx="21946">
                  <c:v>0</c:v>
                </c:pt>
                <c:pt idx="21947">
                  <c:v>2.82</c:v>
                </c:pt>
                <c:pt idx="21948">
                  <c:v>2.4500000000000002</c:v>
                </c:pt>
                <c:pt idx="21949">
                  <c:v>1.45</c:v>
                </c:pt>
                <c:pt idx="21950">
                  <c:v>2.94</c:v>
                </c:pt>
                <c:pt idx="21951">
                  <c:v>3.76</c:v>
                </c:pt>
                <c:pt idx="21952">
                  <c:v>3.28</c:v>
                </c:pt>
                <c:pt idx="21953">
                  <c:v>3.8</c:v>
                </c:pt>
                <c:pt idx="21954">
                  <c:v>3.28</c:v>
                </c:pt>
                <c:pt idx="21955">
                  <c:v>2.38</c:v>
                </c:pt>
                <c:pt idx="21956">
                  <c:v>3.2</c:v>
                </c:pt>
                <c:pt idx="21957">
                  <c:v>3.34</c:v>
                </c:pt>
                <c:pt idx="21958">
                  <c:v>3.16</c:v>
                </c:pt>
                <c:pt idx="21959">
                  <c:v>2.5099999999999998</c:v>
                </c:pt>
                <c:pt idx="21960">
                  <c:v>4.26</c:v>
                </c:pt>
                <c:pt idx="21961">
                  <c:v>3.41</c:v>
                </c:pt>
                <c:pt idx="21962">
                  <c:v>4.12</c:v>
                </c:pt>
                <c:pt idx="21963">
                  <c:v>4.5</c:v>
                </c:pt>
                <c:pt idx="21964">
                  <c:v>3.57</c:v>
                </c:pt>
                <c:pt idx="21965">
                  <c:v>4.17</c:v>
                </c:pt>
                <c:pt idx="21966">
                  <c:v>3.26</c:v>
                </c:pt>
                <c:pt idx="21967">
                  <c:v>1.4</c:v>
                </c:pt>
                <c:pt idx="21968">
                  <c:v>3.09</c:v>
                </c:pt>
                <c:pt idx="21969">
                  <c:v>4.6399999999999997</c:v>
                </c:pt>
                <c:pt idx="21970">
                  <c:v>3.85</c:v>
                </c:pt>
                <c:pt idx="21971">
                  <c:v>1.93</c:v>
                </c:pt>
                <c:pt idx="21972">
                  <c:v>3.21</c:v>
                </c:pt>
                <c:pt idx="21973">
                  <c:v>2.33</c:v>
                </c:pt>
                <c:pt idx="21974">
                  <c:v>4.91</c:v>
                </c:pt>
                <c:pt idx="21975">
                  <c:v>4.74</c:v>
                </c:pt>
                <c:pt idx="21976">
                  <c:v>3</c:v>
                </c:pt>
                <c:pt idx="21977">
                  <c:v>2.21</c:v>
                </c:pt>
                <c:pt idx="21978">
                  <c:v>1.8</c:v>
                </c:pt>
                <c:pt idx="21979">
                  <c:v>2.59</c:v>
                </c:pt>
                <c:pt idx="21980">
                  <c:v>3</c:v>
                </c:pt>
                <c:pt idx="21981">
                  <c:v>2.39</c:v>
                </c:pt>
                <c:pt idx="21982">
                  <c:v>2.67</c:v>
                </c:pt>
                <c:pt idx="21983">
                  <c:v>2.96</c:v>
                </c:pt>
                <c:pt idx="21984">
                  <c:v>2.61</c:v>
                </c:pt>
                <c:pt idx="21985">
                  <c:v>1.91</c:v>
                </c:pt>
                <c:pt idx="21986">
                  <c:v>3</c:v>
                </c:pt>
                <c:pt idx="21987">
                  <c:v>3.27</c:v>
                </c:pt>
                <c:pt idx="21988">
                  <c:v>2.93</c:v>
                </c:pt>
                <c:pt idx="21989">
                  <c:v>3.15</c:v>
                </c:pt>
                <c:pt idx="21990">
                  <c:v>3.7</c:v>
                </c:pt>
                <c:pt idx="21991">
                  <c:v>3</c:v>
                </c:pt>
                <c:pt idx="21992">
                  <c:v>2.35</c:v>
                </c:pt>
                <c:pt idx="21993">
                  <c:v>3.67</c:v>
                </c:pt>
                <c:pt idx="21994">
                  <c:v>2.75</c:v>
                </c:pt>
                <c:pt idx="21995">
                  <c:v>2.3199999999999998</c:v>
                </c:pt>
                <c:pt idx="21996">
                  <c:v>3.83</c:v>
                </c:pt>
                <c:pt idx="21997">
                  <c:v>2.7</c:v>
                </c:pt>
                <c:pt idx="21998">
                  <c:v>2.41</c:v>
                </c:pt>
                <c:pt idx="21999">
                  <c:v>2.5</c:v>
                </c:pt>
                <c:pt idx="22000">
                  <c:v>2.39</c:v>
                </c:pt>
                <c:pt idx="22001">
                  <c:v>2.68</c:v>
                </c:pt>
                <c:pt idx="22002">
                  <c:v>2.76</c:v>
                </c:pt>
                <c:pt idx="22003">
                  <c:v>3.83</c:v>
                </c:pt>
                <c:pt idx="22004">
                  <c:v>2.63</c:v>
                </c:pt>
                <c:pt idx="22005">
                  <c:v>2.11</c:v>
                </c:pt>
                <c:pt idx="22006">
                  <c:v>3.58</c:v>
                </c:pt>
                <c:pt idx="22007">
                  <c:v>1.9</c:v>
                </c:pt>
                <c:pt idx="22008">
                  <c:v>3.24</c:v>
                </c:pt>
                <c:pt idx="22009">
                  <c:v>2.14</c:v>
                </c:pt>
                <c:pt idx="22010">
                  <c:v>2.44</c:v>
                </c:pt>
                <c:pt idx="22011">
                  <c:v>2.97</c:v>
                </c:pt>
                <c:pt idx="22012">
                  <c:v>2.82</c:v>
                </c:pt>
                <c:pt idx="22013">
                  <c:v>2.91</c:v>
                </c:pt>
                <c:pt idx="22014">
                  <c:v>3.69</c:v>
                </c:pt>
                <c:pt idx="22015">
                  <c:v>3.23</c:v>
                </c:pt>
                <c:pt idx="22016">
                  <c:v>3.03</c:v>
                </c:pt>
                <c:pt idx="22017">
                  <c:v>4.04</c:v>
                </c:pt>
                <c:pt idx="22018">
                  <c:v>2.06</c:v>
                </c:pt>
                <c:pt idx="22019">
                  <c:v>2.2799999999999998</c:v>
                </c:pt>
                <c:pt idx="22020">
                  <c:v>2.44</c:v>
                </c:pt>
                <c:pt idx="22021">
                  <c:v>3.7</c:v>
                </c:pt>
                <c:pt idx="22022">
                  <c:v>3.7</c:v>
                </c:pt>
                <c:pt idx="22023">
                  <c:v>2.38</c:v>
                </c:pt>
                <c:pt idx="22024">
                  <c:v>3.26</c:v>
                </c:pt>
                <c:pt idx="22025">
                  <c:v>3.48</c:v>
                </c:pt>
                <c:pt idx="22026">
                  <c:v>3.37</c:v>
                </c:pt>
                <c:pt idx="22027">
                  <c:v>3.92</c:v>
                </c:pt>
                <c:pt idx="22028">
                  <c:v>3.78</c:v>
                </c:pt>
                <c:pt idx="22029">
                  <c:v>3.09</c:v>
                </c:pt>
                <c:pt idx="22030">
                  <c:v>3.06</c:v>
                </c:pt>
                <c:pt idx="22031">
                  <c:v>4.57</c:v>
                </c:pt>
                <c:pt idx="22032">
                  <c:v>3.5</c:v>
                </c:pt>
                <c:pt idx="22033">
                  <c:v>3.12</c:v>
                </c:pt>
                <c:pt idx="22034">
                  <c:v>3.21</c:v>
                </c:pt>
                <c:pt idx="22035">
                  <c:v>2.4500000000000002</c:v>
                </c:pt>
                <c:pt idx="22036">
                  <c:v>5.4</c:v>
                </c:pt>
                <c:pt idx="22037">
                  <c:v>4.04</c:v>
                </c:pt>
                <c:pt idx="22038">
                  <c:v>4.76</c:v>
                </c:pt>
                <c:pt idx="22039">
                  <c:v>1.79</c:v>
                </c:pt>
                <c:pt idx="22040">
                  <c:v>2.5299999999999998</c:v>
                </c:pt>
                <c:pt idx="22041">
                  <c:v>2.72</c:v>
                </c:pt>
                <c:pt idx="22042">
                  <c:v>2.42</c:v>
                </c:pt>
                <c:pt idx="22043">
                  <c:v>2.65</c:v>
                </c:pt>
                <c:pt idx="22044">
                  <c:v>2.77</c:v>
                </c:pt>
                <c:pt idx="22045">
                  <c:v>2.71</c:v>
                </c:pt>
                <c:pt idx="22046">
                  <c:v>2.62</c:v>
                </c:pt>
                <c:pt idx="22047">
                  <c:v>2.74</c:v>
                </c:pt>
                <c:pt idx="22048">
                  <c:v>2.1800000000000002</c:v>
                </c:pt>
                <c:pt idx="22049">
                  <c:v>4.1399999999999997</c:v>
                </c:pt>
                <c:pt idx="22050">
                  <c:v>2.38</c:v>
                </c:pt>
                <c:pt idx="22051">
                  <c:v>2.75</c:v>
                </c:pt>
                <c:pt idx="22052">
                  <c:v>2.44</c:v>
                </c:pt>
                <c:pt idx="22053">
                  <c:v>2.59</c:v>
                </c:pt>
                <c:pt idx="22054">
                  <c:v>1.91</c:v>
                </c:pt>
                <c:pt idx="22055">
                  <c:v>1.89</c:v>
                </c:pt>
                <c:pt idx="22056">
                  <c:v>3.42</c:v>
                </c:pt>
                <c:pt idx="22057">
                  <c:v>3</c:v>
                </c:pt>
                <c:pt idx="22058">
                  <c:v>2.87</c:v>
                </c:pt>
                <c:pt idx="22059">
                  <c:v>2.6</c:v>
                </c:pt>
                <c:pt idx="22060">
                  <c:v>2.46</c:v>
                </c:pt>
                <c:pt idx="22061">
                  <c:v>2.6</c:v>
                </c:pt>
                <c:pt idx="22062">
                  <c:v>2.84</c:v>
                </c:pt>
                <c:pt idx="22063">
                  <c:v>2.94</c:v>
                </c:pt>
                <c:pt idx="22064">
                  <c:v>3.96</c:v>
                </c:pt>
                <c:pt idx="22065">
                  <c:v>2.4900000000000002</c:v>
                </c:pt>
                <c:pt idx="22066">
                  <c:v>3.07</c:v>
                </c:pt>
                <c:pt idx="22067">
                  <c:v>1.24</c:v>
                </c:pt>
                <c:pt idx="22068">
                  <c:v>2.3199999999999998</c:v>
                </c:pt>
                <c:pt idx="22069">
                  <c:v>3</c:v>
                </c:pt>
                <c:pt idx="22070">
                  <c:v>2.82</c:v>
                </c:pt>
                <c:pt idx="22071">
                  <c:v>3.21</c:v>
                </c:pt>
                <c:pt idx="22072">
                  <c:v>3.44</c:v>
                </c:pt>
                <c:pt idx="22073">
                  <c:v>2.94</c:v>
                </c:pt>
                <c:pt idx="22074">
                  <c:v>3.36</c:v>
                </c:pt>
                <c:pt idx="22075">
                  <c:v>2.88</c:v>
                </c:pt>
                <c:pt idx="22076">
                  <c:v>2.44</c:v>
                </c:pt>
                <c:pt idx="22077">
                  <c:v>3.65</c:v>
                </c:pt>
                <c:pt idx="22078">
                  <c:v>2.59</c:v>
                </c:pt>
                <c:pt idx="22079">
                  <c:v>2.59</c:v>
                </c:pt>
                <c:pt idx="22080">
                  <c:v>3.2</c:v>
                </c:pt>
                <c:pt idx="22081">
                  <c:v>3.23</c:v>
                </c:pt>
                <c:pt idx="22082">
                  <c:v>2.72</c:v>
                </c:pt>
                <c:pt idx="22083">
                  <c:v>3.92</c:v>
                </c:pt>
                <c:pt idx="22084">
                  <c:v>2.88</c:v>
                </c:pt>
                <c:pt idx="22085">
                  <c:v>3.77</c:v>
                </c:pt>
                <c:pt idx="22086">
                  <c:v>3.27</c:v>
                </c:pt>
                <c:pt idx="22087">
                  <c:v>4.12</c:v>
                </c:pt>
                <c:pt idx="22088">
                  <c:v>3.19</c:v>
                </c:pt>
                <c:pt idx="22089">
                  <c:v>3.54</c:v>
                </c:pt>
                <c:pt idx="22090">
                  <c:v>3.41</c:v>
                </c:pt>
                <c:pt idx="22091">
                  <c:v>2.7</c:v>
                </c:pt>
                <c:pt idx="22092">
                  <c:v>1.79</c:v>
                </c:pt>
                <c:pt idx="22093">
                  <c:v>2.94</c:v>
                </c:pt>
                <c:pt idx="22094">
                  <c:v>3.61</c:v>
                </c:pt>
                <c:pt idx="22095">
                  <c:v>3.37</c:v>
                </c:pt>
                <c:pt idx="22096">
                  <c:v>2.81</c:v>
                </c:pt>
                <c:pt idx="22097">
                  <c:v>3.29</c:v>
                </c:pt>
                <c:pt idx="22098">
                  <c:v>2.83</c:v>
                </c:pt>
                <c:pt idx="22099">
                  <c:v>3.03</c:v>
                </c:pt>
                <c:pt idx="22100">
                  <c:v>3.71</c:v>
                </c:pt>
                <c:pt idx="22101">
                  <c:v>3.25</c:v>
                </c:pt>
                <c:pt idx="22102">
                  <c:v>1.78</c:v>
                </c:pt>
                <c:pt idx="22103">
                  <c:v>4.2</c:v>
                </c:pt>
                <c:pt idx="22104">
                  <c:v>3.09</c:v>
                </c:pt>
                <c:pt idx="22105">
                  <c:v>3.86</c:v>
                </c:pt>
                <c:pt idx="22106">
                  <c:v>3.52</c:v>
                </c:pt>
                <c:pt idx="22107">
                  <c:v>3.61</c:v>
                </c:pt>
                <c:pt idx="22108">
                  <c:v>1.97</c:v>
                </c:pt>
                <c:pt idx="22109">
                  <c:v>2.38</c:v>
                </c:pt>
                <c:pt idx="22110">
                  <c:v>2.33</c:v>
                </c:pt>
                <c:pt idx="22111">
                  <c:v>3.04</c:v>
                </c:pt>
                <c:pt idx="22112">
                  <c:v>1.45</c:v>
                </c:pt>
                <c:pt idx="22113">
                  <c:v>2.31</c:v>
                </c:pt>
                <c:pt idx="22114">
                  <c:v>3</c:v>
                </c:pt>
                <c:pt idx="22115">
                  <c:v>2.73</c:v>
                </c:pt>
                <c:pt idx="22116">
                  <c:v>2.16</c:v>
                </c:pt>
                <c:pt idx="22117">
                  <c:v>3.5</c:v>
                </c:pt>
                <c:pt idx="22118">
                  <c:v>3.11</c:v>
                </c:pt>
                <c:pt idx="22119">
                  <c:v>2.62</c:v>
                </c:pt>
                <c:pt idx="22120">
                  <c:v>2.58</c:v>
                </c:pt>
                <c:pt idx="22121">
                  <c:v>2.58</c:v>
                </c:pt>
                <c:pt idx="22122">
                  <c:v>2.69</c:v>
                </c:pt>
                <c:pt idx="22123">
                  <c:v>2.69</c:v>
                </c:pt>
                <c:pt idx="22124">
                  <c:v>2.97</c:v>
                </c:pt>
                <c:pt idx="22125">
                  <c:v>2.9</c:v>
                </c:pt>
                <c:pt idx="22126">
                  <c:v>3.95</c:v>
                </c:pt>
                <c:pt idx="22127">
                  <c:v>2.5099999999999998</c:v>
                </c:pt>
                <c:pt idx="22128">
                  <c:v>2.65</c:v>
                </c:pt>
                <c:pt idx="22129">
                  <c:v>2.9</c:v>
                </c:pt>
                <c:pt idx="22130">
                  <c:v>2.65</c:v>
                </c:pt>
                <c:pt idx="22131">
                  <c:v>2.65</c:v>
                </c:pt>
                <c:pt idx="22132">
                  <c:v>2.65</c:v>
                </c:pt>
                <c:pt idx="22133">
                  <c:v>3.03</c:v>
                </c:pt>
                <c:pt idx="22134">
                  <c:v>3.03</c:v>
                </c:pt>
                <c:pt idx="22135">
                  <c:v>1.52</c:v>
                </c:pt>
                <c:pt idx="22136">
                  <c:v>2.19</c:v>
                </c:pt>
                <c:pt idx="22137">
                  <c:v>2.4900000000000002</c:v>
                </c:pt>
                <c:pt idx="22138">
                  <c:v>3.07</c:v>
                </c:pt>
                <c:pt idx="22139">
                  <c:v>2.88</c:v>
                </c:pt>
                <c:pt idx="22140">
                  <c:v>2.97</c:v>
                </c:pt>
                <c:pt idx="22141">
                  <c:v>2.71</c:v>
                </c:pt>
                <c:pt idx="22142">
                  <c:v>1.98</c:v>
                </c:pt>
                <c:pt idx="22143">
                  <c:v>2.3199999999999998</c:v>
                </c:pt>
                <c:pt idx="22144">
                  <c:v>3.32</c:v>
                </c:pt>
                <c:pt idx="22145">
                  <c:v>2.91</c:v>
                </c:pt>
                <c:pt idx="22146">
                  <c:v>3.48</c:v>
                </c:pt>
                <c:pt idx="22147">
                  <c:v>2.85</c:v>
                </c:pt>
                <c:pt idx="22148">
                  <c:v>2.88</c:v>
                </c:pt>
                <c:pt idx="22149">
                  <c:v>3.06</c:v>
                </c:pt>
                <c:pt idx="22150">
                  <c:v>3.28</c:v>
                </c:pt>
                <c:pt idx="22151">
                  <c:v>3</c:v>
                </c:pt>
                <c:pt idx="22152">
                  <c:v>2.94</c:v>
                </c:pt>
                <c:pt idx="22153">
                  <c:v>2.11</c:v>
                </c:pt>
                <c:pt idx="22154">
                  <c:v>3.81</c:v>
                </c:pt>
                <c:pt idx="22155">
                  <c:v>4.12</c:v>
                </c:pt>
                <c:pt idx="22156">
                  <c:v>3.03</c:v>
                </c:pt>
                <c:pt idx="22157">
                  <c:v>2.86</c:v>
                </c:pt>
                <c:pt idx="22158">
                  <c:v>3.45</c:v>
                </c:pt>
                <c:pt idx="22159">
                  <c:v>3.33</c:v>
                </c:pt>
                <c:pt idx="22160">
                  <c:v>2.89</c:v>
                </c:pt>
                <c:pt idx="22161">
                  <c:v>3.48</c:v>
                </c:pt>
                <c:pt idx="22162">
                  <c:v>3.29</c:v>
                </c:pt>
                <c:pt idx="22163">
                  <c:v>3.59</c:v>
                </c:pt>
                <c:pt idx="22164">
                  <c:v>3.39</c:v>
                </c:pt>
                <c:pt idx="22165">
                  <c:v>3.12</c:v>
                </c:pt>
                <c:pt idx="22166">
                  <c:v>3.96</c:v>
                </c:pt>
                <c:pt idx="22167">
                  <c:v>3.24</c:v>
                </c:pt>
                <c:pt idx="22168">
                  <c:v>4.1900000000000004</c:v>
                </c:pt>
                <c:pt idx="22169">
                  <c:v>2.7</c:v>
                </c:pt>
                <c:pt idx="22170">
                  <c:v>2.33</c:v>
                </c:pt>
                <c:pt idx="22171">
                  <c:v>2.14</c:v>
                </c:pt>
                <c:pt idx="22172">
                  <c:v>1.98</c:v>
                </c:pt>
                <c:pt idx="22173">
                  <c:v>3</c:v>
                </c:pt>
                <c:pt idx="22174">
                  <c:v>2.56</c:v>
                </c:pt>
                <c:pt idx="22175">
                  <c:v>3.11</c:v>
                </c:pt>
                <c:pt idx="22176">
                  <c:v>2.21</c:v>
                </c:pt>
                <c:pt idx="22177">
                  <c:v>2.83</c:v>
                </c:pt>
                <c:pt idx="22178">
                  <c:v>3.27</c:v>
                </c:pt>
                <c:pt idx="22179">
                  <c:v>2.0499999999999998</c:v>
                </c:pt>
                <c:pt idx="22180">
                  <c:v>2.39</c:v>
                </c:pt>
                <c:pt idx="22181">
                  <c:v>2.1</c:v>
                </c:pt>
                <c:pt idx="22182">
                  <c:v>3.19</c:v>
                </c:pt>
                <c:pt idx="22183">
                  <c:v>4.58</c:v>
                </c:pt>
                <c:pt idx="22184">
                  <c:v>2.23</c:v>
                </c:pt>
                <c:pt idx="22185">
                  <c:v>2.93</c:v>
                </c:pt>
                <c:pt idx="22186">
                  <c:v>3.03</c:v>
                </c:pt>
                <c:pt idx="22187">
                  <c:v>3.83</c:v>
                </c:pt>
                <c:pt idx="22188">
                  <c:v>2.87</c:v>
                </c:pt>
                <c:pt idx="22189">
                  <c:v>4.05</c:v>
                </c:pt>
                <c:pt idx="22190">
                  <c:v>3</c:v>
                </c:pt>
                <c:pt idx="22191">
                  <c:v>4.84</c:v>
                </c:pt>
                <c:pt idx="22192">
                  <c:v>3.29</c:v>
                </c:pt>
                <c:pt idx="22193">
                  <c:v>3</c:v>
                </c:pt>
                <c:pt idx="22194">
                  <c:v>2.74</c:v>
                </c:pt>
                <c:pt idx="22195">
                  <c:v>2.5099999999999998</c:v>
                </c:pt>
                <c:pt idx="22196">
                  <c:v>3.58</c:v>
                </c:pt>
                <c:pt idx="22197">
                  <c:v>3.88</c:v>
                </c:pt>
                <c:pt idx="22198">
                  <c:v>2.58</c:v>
                </c:pt>
                <c:pt idx="22199">
                  <c:v>2</c:v>
                </c:pt>
                <c:pt idx="22200">
                  <c:v>2.94</c:v>
                </c:pt>
                <c:pt idx="22201">
                  <c:v>2.97</c:v>
                </c:pt>
                <c:pt idx="22202">
                  <c:v>3.64</c:v>
                </c:pt>
                <c:pt idx="22203">
                  <c:v>2.97</c:v>
                </c:pt>
                <c:pt idx="22204">
                  <c:v>2.63</c:v>
                </c:pt>
                <c:pt idx="22205">
                  <c:v>3.1</c:v>
                </c:pt>
                <c:pt idx="22206">
                  <c:v>2.59</c:v>
                </c:pt>
                <c:pt idx="22207">
                  <c:v>4.3600000000000003</c:v>
                </c:pt>
                <c:pt idx="22208">
                  <c:v>3.23</c:v>
                </c:pt>
                <c:pt idx="22209">
                  <c:v>3.23</c:v>
                </c:pt>
                <c:pt idx="22210">
                  <c:v>4.22</c:v>
                </c:pt>
                <c:pt idx="22211">
                  <c:v>3.5</c:v>
                </c:pt>
                <c:pt idx="22212">
                  <c:v>1.56</c:v>
                </c:pt>
                <c:pt idx="22213">
                  <c:v>3.63</c:v>
                </c:pt>
                <c:pt idx="22214">
                  <c:v>3.41</c:v>
                </c:pt>
                <c:pt idx="22215">
                  <c:v>2.91</c:v>
                </c:pt>
                <c:pt idx="22216">
                  <c:v>3.3</c:v>
                </c:pt>
                <c:pt idx="22217">
                  <c:v>2.94</c:v>
                </c:pt>
                <c:pt idx="22218">
                  <c:v>1.67</c:v>
                </c:pt>
                <c:pt idx="22219">
                  <c:v>4</c:v>
                </c:pt>
                <c:pt idx="22220">
                  <c:v>4.04</c:v>
                </c:pt>
                <c:pt idx="22221">
                  <c:v>4.04</c:v>
                </c:pt>
                <c:pt idx="22222">
                  <c:v>2.74</c:v>
                </c:pt>
                <c:pt idx="22223">
                  <c:v>3.85</c:v>
                </c:pt>
                <c:pt idx="22224">
                  <c:v>3.28</c:v>
                </c:pt>
                <c:pt idx="22225">
                  <c:v>3.39</c:v>
                </c:pt>
                <c:pt idx="22226">
                  <c:v>3.75</c:v>
                </c:pt>
                <c:pt idx="22227">
                  <c:v>4.24</c:v>
                </c:pt>
                <c:pt idx="22228">
                  <c:v>4.92</c:v>
                </c:pt>
                <c:pt idx="22229">
                  <c:v>2.36</c:v>
                </c:pt>
                <c:pt idx="22230">
                  <c:v>2.6</c:v>
                </c:pt>
                <c:pt idx="22231">
                  <c:v>3.43</c:v>
                </c:pt>
                <c:pt idx="22232">
                  <c:v>2.96</c:v>
                </c:pt>
                <c:pt idx="22233">
                  <c:v>3.24</c:v>
                </c:pt>
                <c:pt idx="22234">
                  <c:v>2.61</c:v>
                </c:pt>
                <c:pt idx="22235">
                  <c:v>3.42</c:v>
                </c:pt>
                <c:pt idx="22236">
                  <c:v>2.33</c:v>
                </c:pt>
                <c:pt idx="22237">
                  <c:v>3.36</c:v>
                </c:pt>
                <c:pt idx="22238">
                  <c:v>2.5299999999999998</c:v>
                </c:pt>
                <c:pt idx="22239">
                  <c:v>2.87</c:v>
                </c:pt>
                <c:pt idx="22240">
                  <c:v>2.0699999999999998</c:v>
                </c:pt>
                <c:pt idx="22241">
                  <c:v>2.2000000000000002</c:v>
                </c:pt>
                <c:pt idx="22242">
                  <c:v>2.75</c:v>
                </c:pt>
                <c:pt idx="22243">
                  <c:v>2.84</c:v>
                </c:pt>
                <c:pt idx="22244">
                  <c:v>1.87</c:v>
                </c:pt>
                <c:pt idx="22245">
                  <c:v>3.71</c:v>
                </c:pt>
                <c:pt idx="22246">
                  <c:v>3.07</c:v>
                </c:pt>
                <c:pt idx="22247">
                  <c:v>2.97</c:v>
                </c:pt>
                <c:pt idx="22248">
                  <c:v>2.9</c:v>
                </c:pt>
                <c:pt idx="22249">
                  <c:v>2.2000000000000002</c:v>
                </c:pt>
                <c:pt idx="22250">
                  <c:v>2.5299999999999998</c:v>
                </c:pt>
                <c:pt idx="22251">
                  <c:v>3.14</c:v>
                </c:pt>
                <c:pt idx="22252">
                  <c:v>3.58</c:v>
                </c:pt>
                <c:pt idx="22253">
                  <c:v>3.44</c:v>
                </c:pt>
                <c:pt idx="22254">
                  <c:v>2.74</c:v>
                </c:pt>
                <c:pt idx="22255">
                  <c:v>3.21</c:v>
                </c:pt>
                <c:pt idx="22256">
                  <c:v>3.17</c:v>
                </c:pt>
                <c:pt idx="22257">
                  <c:v>3.65</c:v>
                </c:pt>
                <c:pt idx="22258">
                  <c:v>3</c:v>
                </c:pt>
                <c:pt idx="22259">
                  <c:v>4</c:v>
                </c:pt>
                <c:pt idx="22260">
                  <c:v>1.85</c:v>
                </c:pt>
                <c:pt idx="22261">
                  <c:v>3.13</c:v>
                </c:pt>
                <c:pt idx="22262">
                  <c:v>2.77</c:v>
                </c:pt>
                <c:pt idx="22263">
                  <c:v>3.59</c:v>
                </c:pt>
                <c:pt idx="22264">
                  <c:v>2.2000000000000002</c:v>
                </c:pt>
                <c:pt idx="22265">
                  <c:v>2.94</c:v>
                </c:pt>
                <c:pt idx="22266">
                  <c:v>3.16</c:v>
                </c:pt>
                <c:pt idx="22267">
                  <c:v>3.06</c:v>
                </c:pt>
                <c:pt idx="22268">
                  <c:v>2.91</c:v>
                </c:pt>
                <c:pt idx="22269">
                  <c:v>1.87</c:v>
                </c:pt>
                <c:pt idx="22270">
                  <c:v>4.12</c:v>
                </c:pt>
                <c:pt idx="22271">
                  <c:v>3</c:v>
                </c:pt>
                <c:pt idx="22272">
                  <c:v>3.06</c:v>
                </c:pt>
                <c:pt idx="22273">
                  <c:v>3.37</c:v>
                </c:pt>
                <c:pt idx="22274">
                  <c:v>2.89</c:v>
                </c:pt>
                <c:pt idx="22275">
                  <c:v>3.37</c:v>
                </c:pt>
                <c:pt idx="22276">
                  <c:v>3.19</c:v>
                </c:pt>
                <c:pt idx="22277">
                  <c:v>3</c:v>
                </c:pt>
                <c:pt idx="22278">
                  <c:v>3.4</c:v>
                </c:pt>
                <c:pt idx="22279">
                  <c:v>5.2</c:v>
                </c:pt>
                <c:pt idx="22280">
                  <c:v>4.16</c:v>
                </c:pt>
                <c:pt idx="22281">
                  <c:v>3.39</c:v>
                </c:pt>
                <c:pt idx="22282">
                  <c:v>3</c:v>
                </c:pt>
                <c:pt idx="22283">
                  <c:v>2.41</c:v>
                </c:pt>
                <c:pt idx="22284">
                  <c:v>3.31</c:v>
                </c:pt>
                <c:pt idx="22285">
                  <c:v>3.03</c:v>
                </c:pt>
                <c:pt idx="22286">
                  <c:v>3.06</c:v>
                </c:pt>
                <c:pt idx="22287">
                  <c:v>3</c:v>
                </c:pt>
                <c:pt idx="22288">
                  <c:v>4.32</c:v>
                </c:pt>
                <c:pt idx="22289">
                  <c:v>3.89</c:v>
                </c:pt>
                <c:pt idx="22290">
                  <c:v>3.03</c:v>
                </c:pt>
                <c:pt idx="22291">
                  <c:v>4</c:v>
                </c:pt>
                <c:pt idx="22292">
                  <c:v>3.97</c:v>
                </c:pt>
                <c:pt idx="22293">
                  <c:v>4.6500000000000004</c:v>
                </c:pt>
                <c:pt idx="22294">
                  <c:v>3.08</c:v>
                </c:pt>
                <c:pt idx="22295">
                  <c:v>2.4700000000000002</c:v>
                </c:pt>
                <c:pt idx="22296">
                  <c:v>1.65</c:v>
                </c:pt>
                <c:pt idx="22297">
                  <c:v>1.88</c:v>
                </c:pt>
                <c:pt idx="22298">
                  <c:v>3.15</c:v>
                </c:pt>
                <c:pt idx="22299">
                  <c:v>1.48</c:v>
                </c:pt>
                <c:pt idx="22300">
                  <c:v>2.62</c:v>
                </c:pt>
                <c:pt idx="22301">
                  <c:v>2.77</c:v>
                </c:pt>
                <c:pt idx="22302">
                  <c:v>2.21</c:v>
                </c:pt>
                <c:pt idx="22303">
                  <c:v>2.77</c:v>
                </c:pt>
                <c:pt idx="22304">
                  <c:v>2.87</c:v>
                </c:pt>
                <c:pt idx="22305">
                  <c:v>2.23</c:v>
                </c:pt>
                <c:pt idx="22306">
                  <c:v>2.93</c:v>
                </c:pt>
                <c:pt idx="22307">
                  <c:v>2.0699999999999998</c:v>
                </c:pt>
                <c:pt idx="22308">
                  <c:v>2.54</c:v>
                </c:pt>
                <c:pt idx="22309">
                  <c:v>3.42</c:v>
                </c:pt>
                <c:pt idx="22310">
                  <c:v>1.17</c:v>
                </c:pt>
                <c:pt idx="22311">
                  <c:v>3.21</c:v>
                </c:pt>
                <c:pt idx="22312">
                  <c:v>3.46</c:v>
                </c:pt>
                <c:pt idx="22313">
                  <c:v>2.84</c:v>
                </c:pt>
                <c:pt idx="22314">
                  <c:v>2.97</c:v>
                </c:pt>
                <c:pt idx="22315">
                  <c:v>1.48</c:v>
                </c:pt>
                <c:pt idx="22316">
                  <c:v>2.5099999999999998</c:v>
                </c:pt>
                <c:pt idx="22317">
                  <c:v>2.91</c:v>
                </c:pt>
                <c:pt idx="22318">
                  <c:v>2.91</c:v>
                </c:pt>
                <c:pt idx="22319">
                  <c:v>2.4700000000000002</c:v>
                </c:pt>
                <c:pt idx="22320">
                  <c:v>4.09</c:v>
                </c:pt>
                <c:pt idx="22321">
                  <c:v>4.2699999999999996</c:v>
                </c:pt>
                <c:pt idx="22322">
                  <c:v>2.54</c:v>
                </c:pt>
                <c:pt idx="22323">
                  <c:v>2.79</c:v>
                </c:pt>
                <c:pt idx="22324">
                  <c:v>3.06</c:v>
                </c:pt>
                <c:pt idx="22325">
                  <c:v>3.43</c:v>
                </c:pt>
                <c:pt idx="22326">
                  <c:v>3.2</c:v>
                </c:pt>
                <c:pt idx="22327">
                  <c:v>2.91</c:v>
                </c:pt>
                <c:pt idx="22328">
                  <c:v>3.69</c:v>
                </c:pt>
                <c:pt idx="22329">
                  <c:v>3.13</c:v>
                </c:pt>
                <c:pt idx="22330">
                  <c:v>3.46</c:v>
                </c:pt>
                <c:pt idx="22331">
                  <c:v>3.34</c:v>
                </c:pt>
                <c:pt idx="22332">
                  <c:v>3.34</c:v>
                </c:pt>
                <c:pt idx="22333">
                  <c:v>2.4900000000000002</c:v>
                </c:pt>
                <c:pt idx="22334">
                  <c:v>1.81</c:v>
                </c:pt>
                <c:pt idx="22335">
                  <c:v>2.2799999999999998</c:v>
                </c:pt>
                <c:pt idx="22336">
                  <c:v>3</c:v>
                </c:pt>
                <c:pt idx="22337">
                  <c:v>2.91</c:v>
                </c:pt>
                <c:pt idx="22338">
                  <c:v>3.81</c:v>
                </c:pt>
                <c:pt idx="22339">
                  <c:v>3.96</c:v>
                </c:pt>
                <c:pt idx="22340">
                  <c:v>2.75</c:v>
                </c:pt>
                <c:pt idx="22341">
                  <c:v>0</c:v>
                </c:pt>
                <c:pt idx="22342">
                  <c:v>2.78</c:v>
                </c:pt>
                <c:pt idx="22343">
                  <c:v>2.63</c:v>
                </c:pt>
                <c:pt idx="22344">
                  <c:v>3.26</c:v>
                </c:pt>
                <c:pt idx="22345">
                  <c:v>3.52</c:v>
                </c:pt>
                <c:pt idx="22346">
                  <c:v>2.94</c:v>
                </c:pt>
                <c:pt idx="22347">
                  <c:v>4.29</c:v>
                </c:pt>
                <c:pt idx="22348">
                  <c:v>3.43</c:v>
                </c:pt>
                <c:pt idx="22349">
                  <c:v>4.16</c:v>
                </c:pt>
                <c:pt idx="22350">
                  <c:v>4.33</c:v>
                </c:pt>
                <c:pt idx="22351">
                  <c:v>2.39</c:v>
                </c:pt>
                <c:pt idx="22352">
                  <c:v>4.38</c:v>
                </c:pt>
                <c:pt idx="22353">
                  <c:v>2.65</c:v>
                </c:pt>
                <c:pt idx="22354">
                  <c:v>3.48</c:v>
                </c:pt>
                <c:pt idx="22355">
                  <c:v>3.86</c:v>
                </c:pt>
                <c:pt idx="22356">
                  <c:v>2.97</c:v>
                </c:pt>
                <c:pt idx="22357">
                  <c:v>3.45</c:v>
                </c:pt>
                <c:pt idx="22358">
                  <c:v>4.07</c:v>
                </c:pt>
                <c:pt idx="22359">
                  <c:v>3.19</c:v>
                </c:pt>
                <c:pt idx="22360">
                  <c:v>2.73</c:v>
                </c:pt>
                <c:pt idx="22361">
                  <c:v>2.33</c:v>
                </c:pt>
                <c:pt idx="22362">
                  <c:v>2.58</c:v>
                </c:pt>
                <c:pt idx="22363">
                  <c:v>2.61</c:v>
                </c:pt>
                <c:pt idx="22364">
                  <c:v>2.4900000000000002</c:v>
                </c:pt>
                <c:pt idx="22365">
                  <c:v>2.9</c:v>
                </c:pt>
                <c:pt idx="22366">
                  <c:v>3.52</c:v>
                </c:pt>
                <c:pt idx="22367">
                  <c:v>3.07</c:v>
                </c:pt>
                <c:pt idx="22368">
                  <c:v>2.37</c:v>
                </c:pt>
                <c:pt idx="22369">
                  <c:v>2.25</c:v>
                </c:pt>
                <c:pt idx="22370">
                  <c:v>2.76</c:v>
                </c:pt>
                <c:pt idx="22371">
                  <c:v>2.94</c:v>
                </c:pt>
                <c:pt idx="22372">
                  <c:v>2.2200000000000002</c:v>
                </c:pt>
                <c:pt idx="22373">
                  <c:v>2.39</c:v>
                </c:pt>
                <c:pt idx="22374">
                  <c:v>2.36</c:v>
                </c:pt>
                <c:pt idx="22375">
                  <c:v>1.48</c:v>
                </c:pt>
                <c:pt idx="22376">
                  <c:v>3.21</c:v>
                </c:pt>
                <c:pt idx="22377">
                  <c:v>3.1</c:v>
                </c:pt>
                <c:pt idx="22378">
                  <c:v>2.66</c:v>
                </c:pt>
                <c:pt idx="22379">
                  <c:v>1.88</c:v>
                </c:pt>
                <c:pt idx="22380">
                  <c:v>2.88</c:v>
                </c:pt>
                <c:pt idx="22381">
                  <c:v>2.38</c:v>
                </c:pt>
                <c:pt idx="22382">
                  <c:v>3.06</c:v>
                </c:pt>
                <c:pt idx="22383">
                  <c:v>2.97</c:v>
                </c:pt>
                <c:pt idx="22384">
                  <c:v>3.52</c:v>
                </c:pt>
                <c:pt idx="22385">
                  <c:v>3.17</c:v>
                </c:pt>
                <c:pt idx="22386">
                  <c:v>4.32</c:v>
                </c:pt>
                <c:pt idx="22387">
                  <c:v>3.28</c:v>
                </c:pt>
                <c:pt idx="22388">
                  <c:v>2.82</c:v>
                </c:pt>
                <c:pt idx="22389">
                  <c:v>2.5299999999999998</c:v>
                </c:pt>
                <c:pt idx="22390">
                  <c:v>2.31</c:v>
                </c:pt>
                <c:pt idx="22391">
                  <c:v>3.5</c:v>
                </c:pt>
                <c:pt idx="22392">
                  <c:v>2.39</c:v>
                </c:pt>
                <c:pt idx="22393">
                  <c:v>2.97</c:v>
                </c:pt>
                <c:pt idx="22394">
                  <c:v>2.1800000000000002</c:v>
                </c:pt>
                <c:pt idx="22395">
                  <c:v>2.48</c:v>
                </c:pt>
                <c:pt idx="22396">
                  <c:v>3.54</c:v>
                </c:pt>
                <c:pt idx="22397">
                  <c:v>3.09</c:v>
                </c:pt>
                <c:pt idx="22398">
                  <c:v>4.12</c:v>
                </c:pt>
                <c:pt idx="22399">
                  <c:v>3.23</c:v>
                </c:pt>
                <c:pt idx="22400">
                  <c:v>3.03</c:v>
                </c:pt>
                <c:pt idx="22401">
                  <c:v>2.66</c:v>
                </c:pt>
                <c:pt idx="22402">
                  <c:v>2.71</c:v>
                </c:pt>
                <c:pt idx="22403">
                  <c:v>3.96</c:v>
                </c:pt>
                <c:pt idx="22404">
                  <c:v>3.85</c:v>
                </c:pt>
                <c:pt idx="22405">
                  <c:v>2.62</c:v>
                </c:pt>
                <c:pt idx="22406">
                  <c:v>4.08</c:v>
                </c:pt>
                <c:pt idx="22407">
                  <c:v>2.65</c:v>
                </c:pt>
                <c:pt idx="22408">
                  <c:v>2.94</c:v>
                </c:pt>
                <c:pt idx="22409">
                  <c:v>2.65</c:v>
                </c:pt>
                <c:pt idx="22410">
                  <c:v>2.79</c:v>
                </c:pt>
                <c:pt idx="22411">
                  <c:v>2.74</c:v>
                </c:pt>
                <c:pt idx="22412">
                  <c:v>3.96</c:v>
                </c:pt>
                <c:pt idx="22413">
                  <c:v>3.18</c:v>
                </c:pt>
                <c:pt idx="22414">
                  <c:v>2.92</c:v>
                </c:pt>
                <c:pt idx="22415">
                  <c:v>3.76</c:v>
                </c:pt>
                <c:pt idx="22416">
                  <c:v>3.44</c:v>
                </c:pt>
                <c:pt idx="22417">
                  <c:v>3.03</c:v>
                </c:pt>
                <c:pt idx="22418">
                  <c:v>4.26</c:v>
                </c:pt>
                <c:pt idx="22419">
                  <c:v>2.27</c:v>
                </c:pt>
                <c:pt idx="22420">
                  <c:v>2.44</c:v>
                </c:pt>
                <c:pt idx="22421">
                  <c:v>1.8</c:v>
                </c:pt>
                <c:pt idx="22422">
                  <c:v>2.4700000000000002</c:v>
                </c:pt>
                <c:pt idx="22423">
                  <c:v>2.66</c:v>
                </c:pt>
                <c:pt idx="22424">
                  <c:v>2.84</c:v>
                </c:pt>
                <c:pt idx="22425">
                  <c:v>2.93</c:v>
                </c:pt>
                <c:pt idx="22426">
                  <c:v>2.0699999999999998</c:v>
                </c:pt>
                <c:pt idx="22427">
                  <c:v>2.78</c:v>
                </c:pt>
                <c:pt idx="22428">
                  <c:v>2.4700000000000002</c:v>
                </c:pt>
                <c:pt idx="22429">
                  <c:v>3</c:v>
                </c:pt>
                <c:pt idx="22430">
                  <c:v>2.33</c:v>
                </c:pt>
                <c:pt idx="22431">
                  <c:v>2.63</c:v>
                </c:pt>
                <c:pt idx="22432">
                  <c:v>2.79</c:v>
                </c:pt>
                <c:pt idx="22433">
                  <c:v>2.58</c:v>
                </c:pt>
                <c:pt idx="22434">
                  <c:v>2.74</c:v>
                </c:pt>
                <c:pt idx="22435">
                  <c:v>2.85</c:v>
                </c:pt>
                <c:pt idx="22436">
                  <c:v>3.03</c:v>
                </c:pt>
                <c:pt idx="22437">
                  <c:v>2.79</c:v>
                </c:pt>
                <c:pt idx="22438">
                  <c:v>2.79</c:v>
                </c:pt>
                <c:pt idx="22439">
                  <c:v>3.06</c:v>
                </c:pt>
                <c:pt idx="22440">
                  <c:v>4.13</c:v>
                </c:pt>
                <c:pt idx="22441">
                  <c:v>1.76</c:v>
                </c:pt>
                <c:pt idx="22442">
                  <c:v>4</c:v>
                </c:pt>
                <c:pt idx="22443">
                  <c:v>2.4300000000000002</c:v>
                </c:pt>
                <c:pt idx="22444">
                  <c:v>3.46</c:v>
                </c:pt>
                <c:pt idx="22445">
                  <c:v>3.03</c:v>
                </c:pt>
                <c:pt idx="22446">
                  <c:v>2.8</c:v>
                </c:pt>
                <c:pt idx="22447">
                  <c:v>2.97</c:v>
                </c:pt>
                <c:pt idx="22448">
                  <c:v>3.5</c:v>
                </c:pt>
                <c:pt idx="22449">
                  <c:v>3.77</c:v>
                </c:pt>
                <c:pt idx="22450">
                  <c:v>3.57</c:v>
                </c:pt>
                <c:pt idx="22451">
                  <c:v>1.92</c:v>
                </c:pt>
                <c:pt idx="22452">
                  <c:v>2.5</c:v>
                </c:pt>
                <c:pt idx="22453">
                  <c:v>2.81</c:v>
                </c:pt>
                <c:pt idx="22454">
                  <c:v>2.52</c:v>
                </c:pt>
                <c:pt idx="22455">
                  <c:v>2.2000000000000002</c:v>
                </c:pt>
                <c:pt idx="22456">
                  <c:v>4.04</c:v>
                </c:pt>
                <c:pt idx="22457">
                  <c:v>3.61</c:v>
                </c:pt>
                <c:pt idx="22458">
                  <c:v>3.19</c:v>
                </c:pt>
                <c:pt idx="22459">
                  <c:v>3.55</c:v>
                </c:pt>
                <c:pt idx="22460">
                  <c:v>2.94</c:v>
                </c:pt>
                <c:pt idx="22461">
                  <c:v>3.59</c:v>
                </c:pt>
                <c:pt idx="22462">
                  <c:v>3.28</c:v>
                </c:pt>
                <c:pt idx="22463">
                  <c:v>3.93</c:v>
                </c:pt>
                <c:pt idx="22464">
                  <c:v>3.93</c:v>
                </c:pt>
                <c:pt idx="22465">
                  <c:v>4.42</c:v>
                </c:pt>
                <c:pt idx="22466">
                  <c:v>1.47</c:v>
                </c:pt>
                <c:pt idx="22467">
                  <c:v>2.52</c:v>
                </c:pt>
                <c:pt idx="22468">
                  <c:v>1.78</c:v>
                </c:pt>
                <c:pt idx="22469">
                  <c:v>4.2300000000000004</c:v>
                </c:pt>
                <c:pt idx="22470">
                  <c:v>3.47</c:v>
                </c:pt>
                <c:pt idx="22471">
                  <c:v>2.06</c:v>
                </c:pt>
                <c:pt idx="22472">
                  <c:v>4.5999999999999996</c:v>
                </c:pt>
                <c:pt idx="22473">
                  <c:v>3.55</c:v>
                </c:pt>
                <c:pt idx="22474">
                  <c:v>2.89</c:v>
                </c:pt>
                <c:pt idx="22475">
                  <c:v>3.5</c:v>
                </c:pt>
                <c:pt idx="22476">
                  <c:v>2.8</c:v>
                </c:pt>
                <c:pt idx="22477">
                  <c:v>2.15</c:v>
                </c:pt>
                <c:pt idx="22478">
                  <c:v>3.04</c:v>
                </c:pt>
                <c:pt idx="22479">
                  <c:v>1.25</c:v>
                </c:pt>
                <c:pt idx="22480">
                  <c:v>2.39</c:v>
                </c:pt>
                <c:pt idx="22481">
                  <c:v>2.1800000000000002</c:v>
                </c:pt>
                <c:pt idx="22482">
                  <c:v>2.67</c:v>
                </c:pt>
                <c:pt idx="22483">
                  <c:v>2.7</c:v>
                </c:pt>
                <c:pt idx="22484">
                  <c:v>2.17</c:v>
                </c:pt>
                <c:pt idx="22485">
                  <c:v>2.4300000000000002</c:v>
                </c:pt>
                <c:pt idx="22486">
                  <c:v>3.6</c:v>
                </c:pt>
                <c:pt idx="22487">
                  <c:v>2.68</c:v>
                </c:pt>
                <c:pt idx="22488">
                  <c:v>2.84</c:v>
                </c:pt>
                <c:pt idx="22489">
                  <c:v>2.56</c:v>
                </c:pt>
                <c:pt idx="22490">
                  <c:v>3.54</c:v>
                </c:pt>
                <c:pt idx="22491">
                  <c:v>2.16</c:v>
                </c:pt>
                <c:pt idx="22492">
                  <c:v>2.85</c:v>
                </c:pt>
                <c:pt idx="22493">
                  <c:v>3.13</c:v>
                </c:pt>
                <c:pt idx="22494">
                  <c:v>2.3199999999999998</c:v>
                </c:pt>
                <c:pt idx="22495">
                  <c:v>2.5499999999999998</c:v>
                </c:pt>
                <c:pt idx="22496">
                  <c:v>1.87</c:v>
                </c:pt>
                <c:pt idx="22497">
                  <c:v>2.85</c:v>
                </c:pt>
                <c:pt idx="22498">
                  <c:v>1.66</c:v>
                </c:pt>
                <c:pt idx="22499">
                  <c:v>3.5</c:v>
                </c:pt>
                <c:pt idx="22500">
                  <c:v>2.61</c:v>
                </c:pt>
                <c:pt idx="22501">
                  <c:v>2.27</c:v>
                </c:pt>
                <c:pt idx="22502">
                  <c:v>1.35</c:v>
                </c:pt>
                <c:pt idx="22503">
                  <c:v>3.16</c:v>
                </c:pt>
                <c:pt idx="22504">
                  <c:v>3.37</c:v>
                </c:pt>
                <c:pt idx="22505">
                  <c:v>3.48</c:v>
                </c:pt>
                <c:pt idx="22506">
                  <c:v>3.48</c:v>
                </c:pt>
                <c:pt idx="22507">
                  <c:v>2.89</c:v>
                </c:pt>
                <c:pt idx="22508">
                  <c:v>2.94</c:v>
                </c:pt>
                <c:pt idx="22509">
                  <c:v>2.64</c:v>
                </c:pt>
                <c:pt idx="22510">
                  <c:v>4.2</c:v>
                </c:pt>
                <c:pt idx="22511">
                  <c:v>3.39</c:v>
                </c:pt>
                <c:pt idx="22512">
                  <c:v>2.94</c:v>
                </c:pt>
                <c:pt idx="22513">
                  <c:v>2.72</c:v>
                </c:pt>
                <c:pt idx="22514">
                  <c:v>2.97</c:v>
                </c:pt>
                <c:pt idx="22515">
                  <c:v>3.76</c:v>
                </c:pt>
                <c:pt idx="22516">
                  <c:v>4.1900000000000004</c:v>
                </c:pt>
                <c:pt idx="22517">
                  <c:v>3.2</c:v>
                </c:pt>
                <c:pt idx="22518">
                  <c:v>3.42</c:v>
                </c:pt>
                <c:pt idx="22519">
                  <c:v>3</c:v>
                </c:pt>
                <c:pt idx="22520">
                  <c:v>4.42</c:v>
                </c:pt>
                <c:pt idx="22521">
                  <c:v>1.91</c:v>
                </c:pt>
                <c:pt idx="22522">
                  <c:v>3.04</c:v>
                </c:pt>
                <c:pt idx="22523">
                  <c:v>1.54</c:v>
                </c:pt>
                <c:pt idx="22524">
                  <c:v>3.11</c:v>
                </c:pt>
                <c:pt idx="22525">
                  <c:v>2.1800000000000002</c:v>
                </c:pt>
                <c:pt idx="22526">
                  <c:v>2.59</c:v>
                </c:pt>
                <c:pt idx="22527">
                  <c:v>2.93</c:v>
                </c:pt>
                <c:pt idx="22528">
                  <c:v>2.54</c:v>
                </c:pt>
                <c:pt idx="22529">
                  <c:v>2.4700000000000002</c:v>
                </c:pt>
                <c:pt idx="22530">
                  <c:v>2.54</c:v>
                </c:pt>
                <c:pt idx="22531">
                  <c:v>2.65</c:v>
                </c:pt>
                <c:pt idx="22532">
                  <c:v>3.21</c:v>
                </c:pt>
                <c:pt idx="22533">
                  <c:v>2.17</c:v>
                </c:pt>
                <c:pt idx="22534">
                  <c:v>3.68</c:v>
                </c:pt>
                <c:pt idx="22535">
                  <c:v>1.44</c:v>
                </c:pt>
                <c:pt idx="22536">
                  <c:v>2.94</c:v>
                </c:pt>
                <c:pt idx="22537">
                  <c:v>3.13</c:v>
                </c:pt>
                <c:pt idx="22538">
                  <c:v>3.31</c:v>
                </c:pt>
                <c:pt idx="22539">
                  <c:v>2.74</c:v>
                </c:pt>
                <c:pt idx="22540">
                  <c:v>2.74</c:v>
                </c:pt>
                <c:pt idx="22541">
                  <c:v>3.2</c:v>
                </c:pt>
                <c:pt idx="22542">
                  <c:v>2.85</c:v>
                </c:pt>
                <c:pt idx="22543">
                  <c:v>2.62</c:v>
                </c:pt>
                <c:pt idx="22544">
                  <c:v>2.65</c:v>
                </c:pt>
                <c:pt idx="22545">
                  <c:v>4.04</c:v>
                </c:pt>
                <c:pt idx="22546">
                  <c:v>2.61</c:v>
                </c:pt>
                <c:pt idx="22547">
                  <c:v>2.56</c:v>
                </c:pt>
                <c:pt idx="22548">
                  <c:v>3.48</c:v>
                </c:pt>
                <c:pt idx="22549">
                  <c:v>2.66</c:v>
                </c:pt>
                <c:pt idx="22550">
                  <c:v>3.26</c:v>
                </c:pt>
                <c:pt idx="22551">
                  <c:v>2.76</c:v>
                </c:pt>
                <c:pt idx="22552">
                  <c:v>1.92</c:v>
                </c:pt>
                <c:pt idx="22553">
                  <c:v>3.22</c:v>
                </c:pt>
                <c:pt idx="22554">
                  <c:v>2.94</c:v>
                </c:pt>
                <c:pt idx="22555">
                  <c:v>2.58</c:v>
                </c:pt>
                <c:pt idx="22556">
                  <c:v>2.17</c:v>
                </c:pt>
                <c:pt idx="22557">
                  <c:v>3</c:v>
                </c:pt>
                <c:pt idx="22558">
                  <c:v>2.04</c:v>
                </c:pt>
                <c:pt idx="22559">
                  <c:v>3.31</c:v>
                </c:pt>
                <c:pt idx="22560">
                  <c:v>3.69</c:v>
                </c:pt>
                <c:pt idx="22561">
                  <c:v>2.74</c:v>
                </c:pt>
                <c:pt idx="22562">
                  <c:v>3.09</c:v>
                </c:pt>
                <c:pt idx="22563">
                  <c:v>3.45</c:v>
                </c:pt>
                <c:pt idx="22564">
                  <c:v>3.69</c:v>
                </c:pt>
                <c:pt idx="22565">
                  <c:v>2.57</c:v>
                </c:pt>
                <c:pt idx="22566">
                  <c:v>3.09</c:v>
                </c:pt>
                <c:pt idx="22567">
                  <c:v>3.3</c:v>
                </c:pt>
                <c:pt idx="22568">
                  <c:v>3.24</c:v>
                </c:pt>
                <c:pt idx="22569">
                  <c:v>3.61</c:v>
                </c:pt>
                <c:pt idx="22570">
                  <c:v>3.19</c:v>
                </c:pt>
                <c:pt idx="22571">
                  <c:v>2.66</c:v>
                </c:pt>
                <c:pt idx="22572">
                  <c:v>2.11</c:v>
                </c:pt>
                <c:pt idx="22573">
                  <c:v>2.4500000000000002</c:v>
                </c:pt>
                <c:pt idx="22574">
                  <c:v>2.56</c:v>
                </c:pt>
                <c:pt idx="22575">
                  <c:v>1.89</c:v>
                </c:pt>
                <c:pt idx="22576">
                  <c:v>3.6</c:v>
                </c:pt>
                <c:pt idx="22577">
                  <c:v>2.76</c:v>
                </c:pt>
                <c:pt idx="22578">
                  <c:v>1.44</c:v>
                </c:pt>
                <c:pt idx="22579">
                  <c:v>1.6</c:v>
                </c:pt>
                <c:pt idx="22580">
                  <c:v>2.27</c:v>
                </c:pt>
                <c:pt idx="22581">
                  <c:v>2.74</c:v>
                </c:pt>
                <c:pt idx="22582">
                  <c:v>2.61</c:v>
                </c:pt>
                <c:pt idx="22583">
                  <c:v>2.85</c:v>
                </c:pt>
                <c:pt idx="22584">
                  <c:v>3.13</c:v>
                </c:pt>
                <c:pt idx="22585">
                  <c:v>3.1</c:v>
                </c:pt>
                <c:pt idx="22586">
                  <c:v>2.85</c:v>
                </c:pt>
                <c:pt idx="22587">
                  <c:v>3.13</c:v>
                </c:pt>
                <c:pt idx="22588">
                  <c:v>2.42</c:v>
                </c:pt>
                <c:pt idx="22589">
                  <c:v>2.39</c:v>
                </c:pt>
                <c:pt idx="22590">
                  <c:v>3.38</c:v>
                </c:pt>
                <c:pt idx="22591">
                  <c:v>3.38</c:v>
                </c:pt>
                <c:pt idx="22592">
                  <c:v>2.91</c:v>
                </c:pt>
                <c:pt idx="22593">
                  <c:v>3.3</c:v>
                </c:pt>
                <c:pt idx="22594">
                  <c:v>2.94</c:v>
                </c:pt>
                <c:pt idx="22595">
                  <c:v>3.03</c:v>
                </c:pt>
                <c:pt idx="22596">
                  <c:v>1.75</c:v>
                </c:pt>
                <c:pt idx="22597">
                  <c:v>2.5099999999999998</c:v>
                </c:pt>
                <c:pt idx="22598">
                  <c:v>2.89</c:v>
                </c:pt>
                <c:pt idx="22599">
                  <c:v>1.77</c:v>
                </c:pt>
                <c:pt idx="22600">
                  <c:v>3.48</c:v>
                </c:pt>
                <c:pt idx="22601">
                  <c:v>4.43</c:v>
                </c:pt>
                <c:pt idx="22602">
                  <c:v>3.64</c:v>
                </c:pt>
                <c:pt idx="22603">
                  <c:v>2.68</c:v>
                </c:pt>
                <c:pt idx="22604">
                  <c:v>3.03</c:v>
                </c:pt>
                <c:pt idx="22605">
                  <c:v>2.5099999999999998</c:v>
                </c:pt>
                <c:pt idx="22606">
                  <c:v>2.89</c:v>
                </c:pt>
                <c:pt idx="22607">
                  <c:v>3.85</c:v>
                </c:pt>
                <c:pt idx="22608">
                  <c:v>3.59</c:v>
                </c:pt>
                <c:pt idx="22609">
                  <c:v>3.15</c:v>
                </c:pt>
                <c:pt idx="22610">
                  <c:v>3.75</c:v>
                </c:pt>
                <c:pt idx="22611">
                  <c:v>4.04</c:v>
                </c:pt>
                <c:pt idx="22612">
                  <c:v>3.53</c:v>
                </c:pt>
                <c:pt idx="22613">
                  <c:v>2.06</c:v>
                </c:pt>
                <c:pt idx="22614">
                  <c:v>3.96</c:v>
                </c:pt>
                <c:pt idx="22615">
                  <c:v>4.32</c:v>
                </c:pt>
                <c:pt idx="22616">
                  <c:v>3.18</c:v>
                </c:pt>
                <c:pt idx="22617">
                  <c:v>3.72</c:v>
                </c:pt>
                <c:pt idx="22618">
                  <c:v>3.63</c:v>
                </c:pt>
                <c:pt idx="22619">
                  <c:v>2.97</c:v>
                </c:pt>
                <c:pt idx="22620">
                  <c:v>4.1100000000000003</c:v>
                </c:pt>
                <c:pt idx="22621">
                  <c:v>3.58</c:v>
                </c:pt>
                <c:pt idx="22622">
                  <c:v>2.06</c:v>
                </c:pt>
                <c:pt idx="22623">
                  <c:v>4.04</c:v>
                </c:pt>
                <c:pt idx="22624">
                  <c:v>3.22</c:v>
                </c:pt>
                <c:pt idx="22625">
                  <c:v>3.69</c:v>
                </c:pt>
                <c:pt idx="22626">
                  <c:v>3.9</c:v>
                </c:pt>
                <c:pt idx="22627">
                  <c:v>2.56</c:v>
                </c:pt>
                <c:pt idx="22628">
                  <c:v>1.43</c:v>
                </c:pt>
                <c:pt idx="22629">
                  <c:v>2.64</c:v>
                </c:pt>
                <c:pt idx="22630">
                  <c:v>1.81</c:v>
                </c:pt>
                <c:pt idx="22631">
                  <c:v>1.21</c:v>
                </c:pt>
                <c:pt idx="22632">
                  <c:v>4.1399999999999997</c:v>
                </c:pt>
                <c:pt idx="22633">
                  <c:v>1.45</c:v>
                </c:pt>
                <c:pt idx="22634">
                  <c:v>2.5099999999999998</c:v>
                </c:pt>
                <c:pt idx="22635">
                  <c:v>3</c:v>
                </c:pt>
                <c:pt idx="22636">
                  <c:v>4.04</c:v>
                </c:pt>
                <c:pt idx="22637">
                  <c:v>2.27</c:v>
                </c:pt>
                <c:pt idx="22638">
                  <c:v>2.58</c:v>
                </c:pt>
                <c:pt idx="22639">
                  <c:v>2.85</c:v>
                </c:pt>
                <c:pt idx="22640">
                  <c:v>3.03</c:v>
                </c:pt>
                <c:pt idx="22641">
                  <c:v>2.69</c:v>
                </c:pt>
                <c:pt idx="22642">
                  <c:v>1.47</c:v>
                </c:pt>
                <c:pt idx="22643">
                  <c:v>1.62</c:v>
                </c:pt>
                <c:pt idx="22644">
                  <c:v>2.59</c:v>
                </c:pt>
                <c:pt idx="22645">
                  <c:v>2.69</c:v>
                </c:pt>
                <c:pt idx="22646">
                  <c:v>4.41</c:v>
                </c:pt>
                <c:pt idx="22647">
                  <c:v>3.59</c:v>
                </c:pt>
                <c:pt idx="22648">
                  <c:v>3.06</c:v>
                </c:pt>
                <c:pt idx="22649">
                  <c:v>2.2799999999999998</c:v>
                </c:pt>
                <c:pt idx="22650">
                  <c:v>2.88</c:v>
                </c:pt>
                <c:pt idx="22651">
                  <c:v>2.61</c:v>
                </c:pt>
                <c:pt idx="22652">
                  <c:v>1.83</c:v>
                </c:pt>
                <c:pt idx="22653">
                  <c:v>3.85</c:v>
                </c:pt>
                <c:pt idx="22654">
                  <c:v>3.33</c:v>
                </c:pt>
                <c:pt idx="22655">
                  <c:v>1.92</c:v>
                </c:pt>
                <c:pt idx="22656">
                  <c:v>3.16</c:v>
                </c:pt>
                <c:pt idx="22657">
                  <c:v>3.09</c:v>
                </c:pt>
                <c:pt idx="22658">
                  <c:v>2.76</c:v>
                </c:pt>
                <c:pt idx="22659">
                  <c:v>2.83</c:v>
                </c:pt>
                <c:pt idx="22660">
                  <c:v>2.58</c:v>
                </c:pt>
                <c:pt idx="22661">
                  <c:v>2.81</c:v>
                </c:pt>
                <c:pt idx="22662">
                  <c:v>1.82</c:v>
                </c:pt>
                <c:pt idx="22663">
                  <c:v>1.51</c:v>
                </c:pt>
                <c:pt idx="22664">
                  <c:v>2.81</c:v>
                </c:pt>
                <c:pt idx="22665">
                  <c:v>1.79</c:v>
                </c:pt>
                <c:pt idx="22666">
                  <c:v>2.62</c:v>
                </c:pt>
                <c:pt idx="22667">
                  <c:v>1.81</c:v>
                </c:pt>
                <c:pt idx="22668">
                  <c:v>1.47</c:v>
                </c:pt>
                <c:pt idx="22669">
                  <c:v>3.15</c:v>
                </c:pt>
                <c:pt idx="22670">
                  <c:v>1.78</c:v>
                </c:pt>
                <c:pt idx="22671">
                  <c:v>3.96</c:v>
                </c:pt>
                <c:pt idx="22672">
                  <c:v>3.24</c:v>
                </c:pt>
                <c:pt idx="22673">
                  <c:v>3.15</c:v>
                </c:pt>
                <c:pt idx="22674">
                  <c:v>3.6</c:v>
                </c:pt>
                <c:pt idx="22675">
                  <c:v>3.86</c:v>
                </c:pt>
                <c:pt idx="22676">
                  <c:v>3</c:v>
                </c:pt>
                <c:pt idx="22677">
                  <c:v>3.86</c:v>
                </c:pt>
                <c:pt idx="22678">
                  <c:v>3.14</c:v>
                </c:pt>
                <c:pt idx="22679">
                  <c:v>4.2699999999999996</c:v>
                </c:pt>
                <c:pt idx="22680">
                  <c:v>4.1100000000000003</c:v>
                </c:pt>
                <c:pt idx="22681">
                  <c:v>1.7</c:v>
                </c:pt>
                <c:pt idx="22682">
                  <c:v>2.65</c:v>
                </c:pt>
                <c:pt idx="22683">
                  <c:v>3.36</c:v>
                </c:pt>
                <c:pt idx="22684">
                  <c:v>2.2400000000000002</c:v>
                </c:pt>
                <c:pt idx="22685">
                  <c:v>1.07</c:v>
                </c:pt>
                <c:pt idx="22686">
                  <c:v>2.59</c:v>
                </c:pt>
                <c:pt idx="22687">
                  <c:v>3</c:v>
                </c:pt>
                <c:pt idx="22688">
                  <c:v>3.35</c:v>
                </c:pt>
                <c:pt idx="22689">
                  <c:v>2.1</c:v>
                </c:pt>
                <c:pt idx="22690">
                  <c:v>2.94</c:v>
                </c:pt>
                <c:pt idx="22691">
                  <c:v>2.66</c:v>
                </c:pt>
                <c:pt idx="22692">
                  <c:v>2.41</c:v>
                </c:pt>
                <c:pt idx="22693">
                  <c:v>2.76</c:v>
                </c:pt>
                <c:pt idx="22694">
                  <c:v>3.24</c:v>
                </c:pt>
                <c:pt idx="22695">
                  <c:v>3.17</c:v>
                </c:pt>
                <c:pt idx="22696">
                  <c:v>2.88</c:v>
                </c:pt>
                <c:pt idx="22697">
                  <c:v>4.04</c:v>
                </c:pt>
                <c:pt idx="22698">
                  <c:v>2.62</c:v>
                </c:pt>
                <c:pt idx="22699">
                  <c:v>3.06</c:v>
                </c:pt>
                <c:pt idx="22700">
                  <c:v>1.77</c:v>
                </c:pt>
                <c:pt idx="22701">
                  <c:v>2.68</c:v>
                </c:pt>
                <c:pt idx="22702">
                  <c:v>2.44</c:v>
                </c:pt>
                <c:pt idx="22703">
                  <c:v>3.33</c:v>
                </c:pt>
                <c:pt idx="22704">
                  <c:v>2.86</c:v>
                </c:pt>
                <c:pt idx="22705">
                  <c:v>3.45</c:v>
                </c:pt>
                <c:pt idx="22706">
                  <c:v>2.46</c:v>
                </c:pt>
                <c:pt idx="22707">
                  <c:v>3.4</c:v>
                </c:pt>
                <c:pt idx="22708">
                  <c:v>3</c:v>
                </c:pt>
                <c:pt idx="22709">
                  <c:v>3.12</c:v>
                </c:pt>
                <c:pt idx="22710">
                  <c:v>2.67</c:v>
                </c:pt>
                <c:pt idx="22711">
                  <c:v>3.71</c:v>
                </c:pt>
                <c:pt idx="22712">
                  <c:v>4.7699999999999996</c:v>
                </c:pt>
                <c:pt idx="22713">
                  <c:v>3.09</c:v>
                </c:pt>
                <c:pt idx="22714">
                  <c:v>4.38</c:v>
                </c:pt>
                <c:pt idx="22715">
                  <c:v>3.18</c:v>
                </c:pt>
                <c:pt idx="22716">
                  <c:v>4.08</c:v>
                </c:pt>
                <c:pt idx="22717">
                  <c:v>3.57</c:v>
                </c:pt>
                <c:pt idx="22718">
                  <c:v>2.1</c:v>
                </c:pt>
                <c:pt idx="22719">
                  <c:v>3.57</c:v>
                </c:pt>
                <c:pt idx="22720">
                  <c:v>2.63</c:v>
                </c:pt>
                <c:pt idx="22721">
                  <c:v>3.41</c:v>
                </c:pt>
                <c:pt idx="22722">
                  <c:v>3.24</c:v>
                </c:pt>
                <c:pt idx="22723">
                  <c:v>3.2</c:v>
                </c:pt>
                <c:pt idx="22724">
                  <c:v>3.48</c:v>
                </c:pt>
                <c:pt idx="22725">
                  <c:v>4.21</c:v>
                </c:pt>
                <c:pt idx="22726">
                  <c:v>3.61</c:v>
                </c:pt>
                <c:pt idx="22727">
                  <c:v>2.31</c:v>
                </c:pt>
                <c:pt idx="22728">
                  <c:v>4.2300000000000004</c:v>
                </c:pt>
                <c:pt idx="22729">
                  <c:v>3.38</c:v>
                </c:pt>
                <c:pt idx="22730">
                  <c:v>2.0499999999999998</c:v>
                </c:pt>
                <c:pt idx="22731">
                  <c:v>2.62</c:v>
                </c:pt>
                <c:pt idx="22732">
                  <c:v>1.83</c:v>
                </c:pt>
                <c:pt idx="22733">
                  <c:v>2.38</c:v>
                </c:pt>
                <c:pt idx="22734">
                  <c:v>2.75</c:v>
                </c:pt>
                <c:pt idx="22735">
                  <c:v>2.41</c:v>
                </c:pt>
                <c:pt idx="22736">
                  <c:v>2.5299999999999998</c:v>
                </c:pt>
                <c:pt idx="22737">
                  <c:v>2.39</c:v>
                </c:pt>
                <c:pt idx="22738">
                  <c:v>2.2599999999999998</c:v>
                </c:pt>
                <c:pt idx="22739">
                  <c:v>3.65</c:v>
                </c:pt>
                <c:pt idx="22740">
                  <c:v>1.83</c:v>
                </c:pt>
                <c:pt idx="22741">
                  <c:v>2.74</c:v>
                </c:pt>
                <c:pt idx="22742">
                  <c:v>2.74</c:v>
                </c:pt>
                <c:pt idx="22743">
                  <c:v>1.48</c:v>
                </c:pt>
                <c:pt idx="22744">
                  <c:v>2.77</c:v>
                </c:pt>
                <c:pt idx="22745">
                  <c:v>2.62</c:v>
                </c:pt>
                <c:pt idx="22746">
                  <c:v>2.4500000000000002</c:v>
                </c:pt>
                <c:pt idx="22747">
                  <c:v>2.33</c:v>
                </c:pt>
                <c:pt idx="22748">
                  <c:v>2.65</c:v>
                </c:pt>
                <c:pt idx="22749">
                  <c:v>2.75</c:v>
                </c:pt>
                <c:pt idx="22750">
                  <c:v>3.09</c:v>
                </c:pt>
                <c:pt idx="22751">
                  <c:v>2.13</c:v>
                </c:pt>
                <c:pt idx="22752">
                  <c:v>3.03</c:v>
                </c:pt>
                <c:pt idx="22753">
                  <c:v>3.16</c:v>
                </c:pt>
                <c:pt idx="22754">
                  <c:v>2.66</c:v>
                </c:pt>
                <c:pt idx="22755">
                  <c:v>2.94</c:v>
                </c:pt>
                <c:pt idx="22756">
                  <c:v>1.81</c:v>
                </c:pt>
                <c:pt idx="22757">
                  <c:v>3.35</c:v>
                </c:pt>
                <c:pt idx="22758">
                  <c:v>2.67</c:v>
                </c:pt>
                <c:pt idx="22759">
                  <c:v>2.81</c:v>
                </c:pt>
                <c:pt idx="22760">
                  <c:v>2.81</c:v>
                </c:pt>
                <c:pt idx="22761">
                  <c:v>2.62</c:v>
                </c:pt>
                <c:pt idx="22762">
                  <c:v>2.56</c:v>
                </c:pt>
                <c:pt idx="22763">
                  <c:v>2.33</c:v>
                </c:pt>
                <c:pt idx="22764">
                  <c:v>2.08</c:v>
                </c:pt>
                <c:pt idx="22765">
                  <c:v>3.21</c:v>
                </c:pt>
                <c:pt idx="22766">
                  <c:v>3.34</c:v>
                </c:pt>
                <c:pt idx="22767">
                  <c:v>2.33</c:v>
                </c:pt>
                <c:pt idx="22768">
                  <c:v>4</c:v>
                </c:pt>
                <c:pt idx="22769">
                  <c:v>3</c:v>
                </c:pt>
                <c:pt idx="22770">
                  <c:v>3.3</c:v>
                </c:pt>
                <c:pt idx="22771">
                  <c:v>2.27</c:v>
                </c:pt>
                <c:pt idx="22772">
                  <c:v>4.04</c:v>
                </c:pt>
                <c:pt idx="22773">
                  <c:v>3.21</c:v>
                </c:pt>
                <c:pt idx="22774">
                  <c:v>2.5</c:v>
                </c:pt>
                <c:pt idx="22775">
                  <c:v>3.24</c:v>
                </c:pt>
                <c:pt idx="22776">
                  <c:v>3.55</c:v>
                </c:pt>
                <c:pt idx="22777">
                  <c:v>4.78</c:v>
                </c:pt>
                <c:pt idx="22778">
                  <c:v>3.83</c:v>
                </c:pt>
                <c:pt idx="22779">
                  <c:v>2.1800000000000002</c:v>
                </c:pt>
                <c:pt idx="22780">
                  <c:v>3.47</c:v>
                </c:pt>
                <c:pt idx="22781">
                  <c:v>2.87</c:v>
                </c:pt>
                <c:pt idx="22782">
                  <c:v>3.08</c:v>
                </c:pt>
                <c:pt idx="22783">
                  <c:v>1.42</c:v>
                </c:pt>
                <c:pt idx="22784">
                  <c:v>1.89</c:v>
                </c:pt>
                <c:pt idx="22785">
                  <c:v>4.1399999999999997</c:v>
                </c:pt>
                <c:pt idx="22786">
                  <c:v>3.9</c:v>
                </c:pt>
                <c:pt idx="22787">
                  <c:v>2.0699999999999998</c:v>
                </c:pt>
                <c:pt idx="22788">
                  <c:v>4.59</c:v>
                </c:pt>
                <c:pt idx="22789">
                  <c:v>1.3</c:v>
                </c:pt>
                <c:pt idx="22790">
                  <c:v>1.75</c:v>
                </c:pt>
                <c:pt idx="22791">
                  <c:v>1.95</c:v>
                </c:pt>
                <c:pt idx="22792">
                  <c:v>1.91</c:v>
                </c:pt>
                <c:pt idx="22793">
                  <c:v>2.93</c:v>
                </c:pt>
                <c:pt idx="22794">
                  <c:v>1.18</c:v>
                </c:pt>
                <c:pt idx="22795">
                  <c:v>2.54</c:v>
                </c:pt>
                <c:pt idx="22796">
                  <c:v>2.85</c:v>
                </c:pt>
                <c:pt idx="22797">
                  <c:v>2.88</c:v>
                </c:pt>
                <c:pt idx="22798">
                  <c:v>2.4</c:v>
                </c:pt>
                <c:pt idx="22799">
                  <c:v>2.69</c:v>
                </c:pt>
                <c:pt idx="22800">
                  <c:v>2.91</c:v>
                </c:pt>
                <c:pt idx="22801">
                  <c:v>3.3</c:v>
                </c:pt>
                <c:pt idx="22802">
                  <c:v>2.52</c:v>
                </c:pt>
                <c:pt idx="22803">
                  <c:v>3.61</c:v>
                </c:pt>
                <c:pt idx="22804">
                  <c:v>1.55</c:v>
                </c:pt>
                <c:pt idx="22805">
                  <c:v>2.81</c:v>
                </c:pt>
                <c:pt idx="22806">
                  <c:v>3.26</c:v>
                </c:pt>
                <c:pt idx="22807">
                  <c:v>1.6</c:v>
                </c:pt>
                <c:pt idx="22808">
                  <c:v>3.4</c:v>
                </c:pt>
                <c:pt idx="22809">
                  <c:v>3.19</c:v>
                </c:pt>
                <c:pt idx="22810">
                  <c:v>3.52</c:v>
                </c:pt>
                <c:pt idx="22811">
                  <c:v>3.12</c:v>
                </c:pt>
                <c:pt idx="22812">
                  <c:v>2.89</c:v>
                </c:pt>
                <c:pt idx="22813">
                  <c:v>3.06</c:v>
                </c:pt>
                <c:pt idx="22814">
                  <c:v>1.41</c:v>
                </c:pt>
                <c:pt idx="22815">
                  <c:v>2.92</c:v>
                </c:pt>
                <c:pt idx="22816">
                  <c:v>3.39</c:v>
                </c:pt>
                <c:pt idx="22817">
                  <c:v>2.4900000000000002</c:v>
                </c:pt>
                <c:pt idx="22818">
                  <c:v>2.23</c:v>
                </c:pt>
                <c:pt idx="22819">
                  <c:v>3.45</c:v>
                </c:pt>
                <c:pt idx="22820">
                  <c:v>3.34</c:v>
                </c:pt>
                <c:pt idx="22821">
                  <c:v>3.57</c:v>
                </c:pt>
                <c:pt idx="22822">
                  <c:v>3.06</c:v>
                </c:pt>
                <c:pt idx="22823">
                  <c:v>3.48</c:v>
                </c:pt>
                <c:pt idx="22824">
                  <c:v>3.48</c:v>
                </c:pt>
                <c:pt idx="22825">
                  <c:v>2.77</c:v>
                </c:pt>
                <c:pt idx="22826">
                  <c:v>2.63</c:v>
                </c:pt>
                <c:pt idx="22827">
                  <c:v>3.11</c:v>
                </c:pt>
                <c:pt idx="22828">
                  <c:v>1.36</c:v>
                </c:pt>
                <c:pt idx="22829">
                  <c:v>1.43</c:v>
                </c:pt>
                <c:pt idx="22830">
                  <c:v>1.55</c:v>
                </c:pt>
                <c:pt idx="22831">
                  <c:v>2.89</c:v>
                </c:pt>
                <c:pt idx="22832">
                  <c:v>1.83</c:v>
                </c:pt>
                <c:pt idx="22833">
                  <c:v>3.08</c:v>
                </c:pt>
                <c:pt idx="22834">
                  <c:v>2.87</c:v>
                </c:pt>
                <c:pt idx="22835">
                  <c:v>3.11</c:v>
                </c:pt>
                <c:pt idx="22836">
                  <c:v>2.97</c:v>
                </c:pt>
                <c:pt idx="22837">
                  <c:v>3.14</c:v>
                </c:pt>
                <c:pt idx="22838">
                  <c:v>4.1900000000000004</c:v>
                </c:pt>
                <c:pt idx="22839">
                  <c:v>2.5299999999999998</c:v>
                </c:pt>
                <c:pt idx="22840">
                  <c:v>3.08</c:v>
                </c:pt>
                <c:pt idx="22841">
                  <c:v>3.59</c:v>
                </c:pt>
                <c:pt idx="22842">
                  <c:v>4.79</c:v>
                </c:pt>
                <c:pt idx="22843">
                  <c:v>3.62</c:v>
                </c:pt>
                <c:pt idx="22844">
                  <c:v>3.37</c:v>
                </c:pt>
                <c:pt idx="22845">
                  <c:v>4.13</c:v>
                </c:pt>
                <c:pt idx="22846">
                  <c:v>2.61</c:v>
                </c:pt>
                <c:pt idx="22847">
                  <c:v>2.42</c:v>
                </c:pt>
                <c:pt idx="22848">
                  <c:v>3</c:v>
                </c:pt>
                <c:pt idx="22849">
                  <c:v>2.41</c:v>
                </c:pt>
                <c:pt idx="22850">
                  <c:v>2.31</c:v>
                </c:pt>
                <c:pt idx="22851">
                  <c:v>2.44</c:v>
                </c:pt>
                <c:pt idx="22852">
                  <c:v>2.74</c:v>
                </c:pt>
                <c:pt idx="22853">
                  <c:v>2.4</c:v>
                </c:pt>
                <c:pt idx="22854">
                  <c:v>3.2</c:v>
                </c:pt>
                <c:pt idx="22855">
                  <c:v>3.34</c:v>
                </c:pt>
                <c:pt idx="22856">
                  <c:v>2.65</c:v>
                </c:pt>
                <c:pt idx="22857">
                  <c:v>2.8</c:v>
                </c:pt>
                <c:pt idx="22858">
                  <c:v>3.38</c:v>
                </c:pt>
                <c:pt idx="22859">
                  <c:v>3.63</c:v>
                </c:pt>
                <c:pt idx="22860">
                  <c:v>2.23</c:v>
                </c:pt>
                <c:pt idx="22861">
                  <c:v>3.92</c:v>
                </c:pt>
                <c:pt idx="22862">
                  <c:v>3.41</c:v>
                </c:pt>
                <c:pt idx="22863">
                  <c:v>3.54</c:v>
                </c:pt>
                <c:pt idx="22864">
                  <c:v>3.19</c:v>
                </c:pt>
                <c:pt idx="22865">
                  <c:v>3.09</c:v>
                </c:pt>
                <c:pt idx="22866">
                  <c:v>2.25</c:v>
                </c:pt>
                <c:pt idx="22867">
                  <c:v>2.86</c:v>
                </c:pt>
                <c:pt idx="22868">
                  <c:v>2.78</c:v>
                </c:pt>
                <c:pt idx="22869">
                  <c:v>3.57</c:v>
                </c:pt>
                <c:pt idx="22870">
                  <c:v>1.61</c:v>
                </c:pt>
                <c:pt idx="22871">
                  <c:v>3.52</c:v>
                </c:pt>
                <c:pt idx="22872">
                  <c:v>2.76</c:v>
                </c:pt>
                <c:pt idx="22873">
                  <c:v>2.4</c:v>
                </c:pt>
                <c:pt idx="22874">
                  <c:v>2.64</c:v>
                </c:pt>
                <c:pt idx="22875">
                  <c:v>3.25</c:v>
                </c:pt>
                <c:pt idx="22876">
                  <c:v>2.97</c:v>
                </c:pt>
                <c:pt idx="22877">
                  <c:v>2.67</c:v>
                </c:pt>
                <c:pt idx="22878">
                  <c:v>3.15</c:v>
                </c:pt>
                <c:pt idx="22879">
                  <c:v>3.15</c:v>
                </c:pt>
                <c:pt idx="22880">
                  <c:v>1.25</c:v>
                </c:pt>
                <c:pt idx="22881">
                  <c:v>1.6</c:v>
                </c:pt>
                <c:pt idx="22882">
                  <c:v>1.31</c:v>
                </c:pt>
                <c:pt idx="22883">
                  <c:v>3.18</c:v>
                </c:pt>
                <c:pt idx="22884">
                  <c:v>3.24</c:v>
                </c:pt>
                <c:pt idx="22885">
                  <c:v>3.24</c:v>
                </c:pt>
                <c:pt idx="22886">
                  <c:v>2.5499999999999998</c:v>
                </c:pt>
                <c:pt idx="22887">
                  <c:v>2.7</c:v>
                </c:pt>
                <c:pt idx="22888">
                  <c:v>2.25</c:v>
                </c:pt>
                <c:pt idx="22889">
                  <c:v>3.11</c:v>
                </c:pt>
                <c:pt idx="22890">
                  <c:v>3.41</c:v>
                </c:pt>
                <c:pt idx="22891">
                  <c:v>3.83</c:v>
                </c:pt>
                <c:pt idx="22892">
                  <c:v>3.47</c:v>
                </c:pt>
                <c:pt idx="22893">
                  <c:v>3.03</c:v>
                </c:pt>
                <c:pt idx="22894">
                  <c:v>2.4300000000000002</c:v>
                </c:pt>
                <c:pt idx="22895">
                  <c:v>3.32</c:v>
                </c:pt>
                <c:pt idx="22896">
                  <c:v>3.65</c:v>
                </c:pt>
                <c:pt idx="22897">
                  <c:v>4.75</c:v>
                </c:pt>
                <c:pt idx="22898">
                  <c:v>3.8</c:v>
                </c:pt>
                <c:pt idx="22899">
                  <c:v>4.1100000000000003</c:v>
                </c:pt>
                <c:pt idx="22900">
                  <c:v>2.0699999999999998</c:v>
                </c:pt>
                <c:pt idx="22901">
                  <c:v>3.55</c:v>
                </c:pt>
                <c:pt idx="22902">
                  <c:v>1.72</c:v>
                </c:pt>
                <c:pt idx="22903">
                  <c:v>3.25</c:v>
                </c:pt>
                <c:pt idx="22904">
                  <c:v>3.37</c:v>
                </c:pt>
                <c:pt idx="22905">
                  <c:v>4.6900000000000004</c:v>
                </c:pt>
                <c:pt idx="22906">
                  <c:v>3.49</c:v>
                </c:pt>
                <c:pt idx="22907">
                  <c:v>2.12</c:v>
                </c:pt>
                <c:pt idx="22908">
                  <c:v>1.95</c:v>
                </c:pt>
                <c:pt idx="22909">
                  <c:v>1.75</c:v>
                </c:pt>
                <c:pt idx="22910">
                  <c:v>2.77</c:v>
                </c:pt>
                <c:pt idx="22911">
                  <c:v>1.46</c:v>
                </c:pt>
                <c:pt idx="22912">
                  <c:v>2.58</c:v>
                </c:pt>
                <c:pt idx="22913">
                  <c:v>1.77</c:v>
                </c:pt>
                <c:pt idx="22914">
                  <c:v>2.88</c:v>
                </c:pt>
                <c:pt idx="22915">
                  <c:v>2.64</c:v>
                </c:pt>
                <c:pt idx="22916">
                  <c:v>4.32</c:v>
                </c:pt>
                <c:pt idx="22917">
                  <c:v>2.71</c:v>
                </c:pt>
                <c:pt idx="22918">
                  <c:v>2.46</c:v>
                </c:pt>
                <c:pt idx="22919">
                  <c:v>3</c:v>
                </c:pt>
                <c:pt idx="22920">
                  <c:v>3.41</c:v>
                </c:pt>
                <c:pt idx="22921">
                  <c:v>2.7</c:v>
                </c:pt>
                <c:pt idx="22922">
                  <c:v>1.85</c:v>
                </c:pt>
                <c:pt idx="22923">
                  <c:v>1.85</c:v>
                </c:pt>
                <c:pt idx="22924">
                  <c:v>1.67</c:v>
                </c:pt>
                <c:pt idx="22925">
                  <c:v>3.16</c:v>
                </c:pt>
                <c:pt idx="22926">
                  <c:v>3.37</c:v>
                </c:pt>
                <c:pt idx="22927">
                  <c:v>1.67</c:v>
                </c:pt>
                <c:pt idx="22928">
                  <c:v>2.4900000000000002</c:v>
                </c:pt>
                <c:pt idx="22929">
                  <c:v>2.83</c:v>
                </c:pt>
                <c:pt idx="22930">
                  <c:v>2.75</c:v>
                </c:pt>
                <c:pt idx="22931">
                  <c:v>2.78</c:v>
                </c:pt>
                <c:pt idx="22932">
                  <c:v>3.68</c:v>
                </c:pt>
                <c:pt idx="22933">
                  <c:v>2.4</c:v>
                </c:pt>
                <c:pt idx="22934">
                  <c:v>2.74</c:v>
                </c:pt>
                <c:pt idx="22935">
                  <c:v>2.54</c:v>
                </c:pt>
                <c:pt idx="22936">
                  <c:v>3.09</c:v>
                </c:pt>
                <c:pt idx="22937">
                  <c:v>3.75</c:v>
                </c:pt>
                <c:pt idx="22938">
                  <c:v>2.94</c:v>
                </c:pt>
                <c:pt idx="22939">
                  <c:v>2.2999999999999998</c:v>
                </c:pt>
                <c:pt idx="22940">
                  <c:v>2.86</c:v>
                </c:pt>
                <c:pt idx="22941">
                  <c:v>3.21</c:v>
                </c:pt>
                <c:pt idx="22942">
                  <c:v>3.45</c:v>
                </c:pt>
                <c:pt idx="22943">
                  <c:v>3.03</c:v>
                </c:pt>
                <c:pt idx="22944">
                  <c:v>2.48</c:v>
                </c:pt>
                <c:pt idx="22945">
                  <c:v>3.21</c:v>
                </c:pt>
                <c:pt idx="22946">
                  <c:v>3.11</c:v>
                </c:pt>
                <c:pt idx="22947">
                  <c:v>3.3</c:v>
                </c:pt>
                <c:pt idx="22948">
                  <c:v>2.58</c:v>
                </c:pt>
                <c:pt idx="22949">
                  <c:v>3.47</c:v>
                </c:pt>
                <c:pt idx="22950">
                  <c:v>3.26</c:v>
                </c:pt>
                <c:pt idx="22951">
                  <c:v>3.61</c:v>
                </c:pt>
                <c:pt idx="22952">
                  <c:v>3.05</c:v>
                </c:pt>
                <c:pt idx="22953">
                  <c:v>3.05</c:v>
                </c:pt>
                <c:pt idx="22954">
                  <c:v>3.32</c:v>
                </c:pt>
                <c:pt idx="22955">
                  <c:v>2.88</c:v>
                </c:pt>
                <c:pt idx="22956">
                  <c:v>1.1000000000000001</c:v>
                </c:pt>
                <c:pt idx="22957">
                  <c:v>3.93</c:v>
                </c:pt>
                <c:pt idx="22958">
                  <c:v>3.43</c:v>
                </c:pt>
                <c:pt idx="22959">
                  <c:v>3.24</c:v>
                </c:pt>
                <c:pt idx="22960">
                  <c:v>2.88</c:v>
                </c:pt>
                <c:pt idx="22961">
                  <c:v>2.91</c:v>
                </c:pt>
                <c:pt idx="22962">
                  <c:v>2.6</c:v>
                </c:pt>
                <c:pt idx="22963">
                  <c:v>2.42</c:v>
                </c:pt>
                <c:pt idx="22964">
                  <c:v>2.2400000000000002</c:v>
                </c:pt>
                <c:pt idx="22965">
                  <c:v>3.13</c:v>
                </c:pt>
                <c:pt idx="22966">
                  <c:v>3.17</c:v>
                </c:pt>
                <c:pt idx="22967">
                  <c:v>3</c:v>
                </c:pt>
                <c:pt idx="22968">
                  <c:v>2.85</c:v>
                </c:pt>
                <c:pt idx="22969">
                  <c:v>1.54</c:v>
                </c:pt>
                <c:pt idx="22970">
                  <c:v>2.62</c:v>
                </c:pt>
                <c:pt idx="22971">
                  <c:v>2.97</c:v>
                </c:pt>
                <c:pt idx="22972">
                  <c:v>3.38</c:v>
                </c:pt>
                <c:pt idx="22973">
                  <c:v>1.21</c:v>
                </c:pt>
                <c:pt idx="22974">
                  <c:v>2.56</c:v>
                </c:pt>
                <c:pt idx="22975">
                  <c:v>2.76</c:v>
                </c:pt>
                <c:pt idx="22976">
                  <c:v>2.2200000000000002</c:v>
                </c:pt>
                <c:pt idx="22977">
                  <c:v>3.06</c:v>
                </c:pt>
                <c:pt idx="22978">
                  <c:v>2.81</c:v>
                </c:pt>
                <c:pt idx="22979">
                  <c:v>2.62</c:v>
                </c:pt>
                <c:pt idx="22980">
                  <c:v>2.84</c:v>
                </c:pt>
                <c:pt idx="22981">
                  <c:v>2.72</c:v>
                </c:pt>
                <c:pt idx="22982">
                  <c:v>3.96</c:v>
                </c:pt>
                <c:pt idx="22983">
                  <c:v>1.02</c:v>
                </c:pt>
                <c:pt idx="22984">
                  <c:v>1.66</c:v>
                </c:pt>
                <c:pt idx="22985">
                  <c:v>3.89</c:v>
                </c:pt>
                <c:pt idx="22986">
                  <c:v>4.04</c:v>
                </c:pt>
                <c:pt idx="22987">
                  <c:v>3.21</c:v>
                </c:pt>
                <c:pt idx="22988">
                  <c:v>2.66</c:v>
                </c:pt>
                <c:pt idx="22989">
                  <c:v>3.52</c:v>
                </c:pt>
                <c:pt idx="22990">
                  <c:v>1.53</c:v>
                </c:pt>
                <c:pt idx="22991">
                  <c:v>3.24</c:v>
                </c:pt>
                <c:pt idx="22992">
                  <c:v>3.44</c:v>
                </c:pt>
                <c:pt idx="22993">
                  <c:v>3.93</c:v>
                </c:pt>
                <c:pt idx="22994">
                  <c:v>4.07</c:v>
                </c:pt>
                <c:pt idx="22995">
                  <c:v>1.91</c:v>
                </c:pt>
                <c:pt idx="22996">
                  <c:v>2.92</c:v>
                </c:pt>
                <c:pt idx="22997">
                  <c:v>3.08</c:v>
                </c:pt>
                <c:pt idx="22998">
                  <c:v>3.11</c:v>
                </c:pt>
                <c:pt idx="22999">
                  <c:v>1.4</c:v>
                </c:pt>
                <c:pt idx="23000">
                  <c:v>3.17</c:v>
                </c:pt>
                <c:pt idx="23001">
                  <c:v>2.8</c:v>
                </c:pt>
                <c:pt idx="23002">
                  <c:v>3.59</c:v>
                </c:pt>
                <c:pt idx="23003">
                  <c:v>3.38</c:v>
                </c:pt>
                <c:pt idx="23004">
                  <c:v>4.26</c:v>
                </c:pt>
                <c:pt idx="23005">
                  <c:v>3</c:v>
                </c:pt>
                <c:pt idx="23006">
                  <c:v>3.5</c:v>
                </c:pt>
                <c:pt idx="23007">
                  <c:v>3.24</c:v>
                </c:pt>
                <c:pt idx="23008">
                  <c:v>3.36</c:v>
                </c:pt>
                <c:pt idx="23009">
                  <c:v>4.4800000000000004</c:v>
                </c:pt>
                <c:pt idx="23010">
                  <c:v>3.54</c:v>
                </c:pt>
                <c:pt idx="23011">
                  <c:v>2.1800000000000002</c:v>
                </c:pt>
                <c:pt idx="23012">
                  <c:v>2.36</c:v>
                </c:pt>
                <c:pt idx="23013">
                  <c:v>2.35</c:v>
                </c:pt>
                <c:pt idx="23014">
                  <c:v>2.11</c:v>
                </c:pt>
                <c:pt idx="23015">
                  <c:v>2.34</c:v>
                </c:pt>
                <c:pt idx="23016">
                  <c:v>3.2</c:v>
                </c:pt>
                <c:pt idx="23017">
                  <c:v>2.1800000000000002</c:v>
                </c:pt>
                <c:pt idx="23018">
                  <c:v>2.62</c:v>
                </c:pt>
                <c:pt idx="23019">
                  <c:v>2.4500000000000002</c:v>
                </c:pt>
                <c:pt idx="23020">
                  <c:v>2.8</c:v>
                </c:pt>
                <c:pt idx="23021">
                  <c:v>2.54</c:v>
                </c:pt>
                <c:pt idx="23022">
                  <c:v>2.41</c:v>
                </c:pt>
                <c:pt idx="23023">
                  <c:v>2.33</c:v>
                </c:pt>
                <c:pt idx="23024">
                  <c:v>2.63</c:v>
                </c:pt>
                <c:pt idx="23025">
                  <c:v>2.66</c:v>
                </c:pt>
                <c:pt idx="23026">
                  <c:v>3.06</c:v>
                </c:pt>
                <c:pt idx="23027">
                  <c:v>1.89</c:v>
                </c:pt>
                <c:pt idx="23028">
                  <c:v>3.68</c:v>
                </c:pt>
                <c:pt idx="23029">
                  <c:v>2.34</c:v>
                </c:pt>
                <c:pt idx="23030">
                  <c:v>2.94</c:v>
                </c:pt>
                <c:pt idx="23031">
                  <c:v>3.43</c:v>
                </c:pt>
                <c:pt idx="23032">
                  <c:v>2.67</c:v>
                </c:pt>
                <c:pt idx="23033">
                  <c:v>2.74</c:v>
                </c:pt>
                <c:pt idx="23034">
                  <c:v>2.84</c:v>
                </c:pt>
                <c:pt idx="23035">
                  <c:v>2.56</c:v>
                </c:pt>
                <c:pt idx="23036">
                  <c:v>2.76</c:v>
                </c:pt>
                <c:pt idx="23037">
                  <c:v>2.62</c:v>
                </c:pt>
                <c:pt idx="23038">
                  <c:v>3.69</c:v>
                </c:pt>
                <c:pt idx="23039">
                  <c:v>2.2000000000000002</c:v>
                </c:pt>
                <c:pt idx="23040">
                  <c:v>2.25</c:v>
                </c:pt>
                <c:pt idx="23041">
                  <c:v>1.44</c:v>
                </c:pt>
                <c:pt idx="23042">
                  <c:v>1.77</c:v>
                </c:pt>
                <c:pt idx="23043">
                  <c:v>3.21</c:v>
                </c:pt>
                <c:pt idx="23044">
                  <c:v>2.89</c:v>
                </c:pt>
                <c:pt idx="23045">
                  <c:v>2.34</c:v>
                </c:pt>
                <c:pt idx="23046">
                  <c:v>3</c:v>
                </c:pt>
                <c:pt idx="23047">
                  <c:v>3.26</c:v>
                </c:pt>
                <c:pt idx="23048">
                  <c:v>2.4700000000000002</c:v>
                </c:pt>
                <c:pt idx="23049">
                  <c:v>2.5499999999999998</c:v>
                </c:pt>
                <c:pt idx="23050">
                  <c:v>3.2</c:v>
                </c:pt>
                <c:pt idx="23051">
                  <c:v>3.05</c:v>
                </c:pt>
                <c:pt idx="23052">
                  <c:v>2.76</c:v>
                </c:pt>
                <c:pt idx="23053">
                  <c:v>3.8</c:v>
                </c:pt>
                <c:pt idx="23054">
                  <c:v>2.88</c:v>
                </c:pt>
                <c:pt idx="23055">
                  <c:v>3.59</c:v>
                </c:pt>
                <c:pt idx="23056">
                  <c:v>3.14</c:v>
                </c:pt>
                <c:pt idx="23057">
                  <c:v>3.34</c:v>
                </c:pt>
                <c:pt idx="23058">
                  <c:v>3</c:v>
                </c:pt>
                <c:pt idx="23059">
                  <c:v>3.37</c:v>
                </c:pt>
                <c:pt idx="23060">
                  <c:v>1.84</c:v>
                </c:pt>
                <c:pt idx="23061">
                  <c:v>3.02</c:v>
                </c:pt>
                <c:pt idx="23062">
                  <c:v>5.17</c:v>
                </c:pt>
                <c:pt idx="23063">
                  <c:v>4.8099999999999996</c:v>
                </c:pt>
                <c:pt idx="23064">
                  <c:v>2.87</c:v>
                </c:pt>
                <c:pt idx="23065">
                  <c:v>2</c:v>
                </c:pt>
                <c:pt idx="23066">
                  <c:v>3.39</c:v>
                </c:pt>
                <c:pt idx="23067">
                  <c:v>1.79</c:v>
                </c:pt>
                <c:pt idx="23068">
                  <c:v>2.4900000000000002</c:v>
                </c:pt>
                <c:pt idx="23069">
                  <c:v>2.88</c:v>
                </c:pt>
                <c:pt idx="23070">
                  <c:v>2.94</c:v>
                </c:pt>
                <c:pt idx="23071">
                  <c:v>3.33</c:v>
                </c:pt>
                <c:pt idx="23072">
                  <c:v>2.27</c:v>
                </c:pt>
                <c:pt idx="23073">
                  <c:v>2.3199999999999998</c:v>
                </c:pt>
                <c:pt idx="23074">
                  <c:v>2.37</c:v>
                </c:pt>
                <c:pt idx="23075">
                  <c:v>3.4</c:v>
                </c:pt>
                <c:pt idx="23076">
                  <c:v>2.78</c:v>
                </c:pt>
                <c:pt idx="23077">
                  <c:v>2.81</c:v>
                </c:pt>
                <c:pt idx="23078">
                  <c:v>2.17</c:v>
                </c:pt>
                <c:pt idx="23079">
                  <c:v>3</c:v>
                </c:pt>
                <c:pt idx="23080">
                  <c:v>2.84</c:v>
                </c:pt>
                <c:pt idx="23081">
                  <c:v>2.76</c:v>
                </c:pt>
                <c:pt idx="23082">
                  <c:v>2.44</c:v>
                </c:pt>
                <c:pt idx="23083">
                  <c:v>1.44</c:v>
                </c:pt>
                <c:pt idx="23084">
                  <c:v>3.09</c:v>
                </c:pt>
                <c:pt idx="23085">
                  <c:v>2.62</c:v>
                </c:pt>
                <c:pt idx="23086">
                  <c:v>4.82</c:v>
                </c:pt>
                <c:pt idx="23087">
                  <c:v>1.96</c:v>
                </c:pt>
                <c:pt idx="23088">
                  <c:v>2.74</c:v>
                </c:pt>
                <c:pt idx="23089">
                  <c:v>2.74</c:v>
                </c:pt>
                <c:pt idx="23090">
                  <c:v>2.89</c:v>
                </c:pt>
                <c:pt idx="23091">
                  <c:v>2.2000000000000002</c:v>
                </c:pt>
                <c:pt idx="23092">
                  <c:v>3</c:v>
                </c:pt>
                <c:pt idx="23093">
                  <c:v>3.11</c:v>
                </c:pt>
                <c:pt idx="23094">
                  <c:v>2.27</c:v>
                </c:pt>
                <c:pt idx="23095">
                  <c:v>3.79</c:v>
                </c:pt>
                <c:pt idx="23096">
                  <c:v>1.57</c:v>
                </c:pt>
                <c:pt idx="23097">
                  <c:v>3</c:v>
                </c:pt>
                <c:pt idx="23098">
                  <c:v>3.36</c:v>
                </c:pt>
                <c:pt idx="23099">
                  <c:v>3.26</c:v>
                </c:pt>
                <c:pt idx="23100">
                  <c:v>2.38</c:v>
                </c:pt>
                <c:pt idx="23101">
                  <c:v>4</c:v>
                </c:pt>
                <c:pt idx="23102">
                  <c:v>2.2200000000000002</c:v>
                </c:pt>
                <c:pt idx="23103">
                  <c:v>2.74</c:v>
                </c:pt>
                <c:pt idx="23104">
                  <c:v>2.8</c:v>
                </c:pt>
                <c:pt idx="23105">
                  <c:v>4.1100000000000003</c:v>
                </c:pt>
                <c:pt idx="23106">
                  <c:v>3.41</c:v>
                </c:pt>
                <c:pt idx="23107">
                  <c:v>3.22</c:v>
                </c:pt>
                <c:pt idx="23108">
                  <c:v>1.81</c:v>
                </c:pt>
                <c:pt idx="23109">
                  <c:v>3.41</c:v>
                </c:pt>
                <c:pt idx="23110">
                  <c:v>3.34</c:v>
                </c:pt>
                <c:pt idx="23111">
                  <c:v>3.66</c:v>
                </c:pt>
                <c:pt idx="23112">
                  <c:v>2.29</c:v>
                </c:pt>
                <c:pt idx="23113">
                  <c:v>2.73</c:v>
                </c:pt>
                <c:pt idx="23114">
                  <c:v>4.03</c:v>
                </c:pt>
                <c:pt idx="23115">
                  <c:v>3.67</c:v>
                </c:pt>
                <c:pt idx="23116">
                  <c:v>2.95</c:v>
                </c:pt>
                <c:pt idx="23117">
                  <c:v>4.03</c:v>
                </c:pt>
                <c:pt idx="23118">
                  <c:v>2.25</c:v>
                </c:pt>
                <c:pt idx="23119">
                  <c:v>4</c:v>
                </c:pt>
                <c:pt idx="23120">
                  <c:v>2.69</c:v>
                </c:pt>
                <c:pt idx="23121">
                  <c:v>2.82</c:v>
                </c:pt>
                <c:pt idx="23122">
                  <c:v>2.86</c:v>
                </c:pt>
                <c:pt idx="23123">
                  <c:v>3.03</c:v>
                </c:pt>
                <c:pt idx="23124">
                  <c:v>1.45</c:v>
                </c:pt>
                <c:pt idx="23125">
                  <c:v>3.06</c:v>
                </c:pt>
                <c:pt idx="23126">
                  <c:v>3.09</c:v>
                </c:pt>
                <c:pt idx="23127">
                  <c:v>2.2400000000000002</c:v>
                </c:pt>
                <c:pt idx="23128">
                  <c:v>4.29</c:v>
                </c:pt>
                <c:pt idx="23129">
                  <c:v>3.15</c:v>
                </c:pt>
                <c:pt idx="23130">
                  <c:v>4.16</c:v>
                </c:pt>
                <c:pt idx="23131">
                  <c:v>2.44</c:v>
                </c:pt>
                <c:pt idx="23132">
                  <c:v>3.28</c:v>
                </c:pt>
                <c:pt idx="23133">
                  <c:v>3.75</c:v>
                </c:pt>
                <c:pt idx="23134">
                  <c:v>2.59</c:v>
                </c:pt>
                <c:pt idx="23135">
                  <c:v>0</c:v>
                </c:pt>
                <c:pt idx="23136">
                  <c:v>3.34</c:v>
                </c:pt>
                <c:pt idx="23137">
                  <c:v>2.5099999999999998</c:v>
                </c:pt>
                <c:pt idx="23138">
                  <c:v>2.95</c:v>
                </c:pt>
                <c:pt idx="23139">
                  <c:v>4.58</c:v>
                </c:pt>
                <c:pt idx="23140">
                  <c:v>2.73</c:v>
                </c:pt>
                <c:pt idx="23141">
                  <c:v>2.95</c:v>
                </c:pt>
                <c:pt idx="23142">
                  <c:v>3.29</c:v>
                </c:pt>
                <c:pt idx="23143">
                  <c:v>3.14</c:v>
                </c:pt>
                <c:pt idx="23144">
                  <c:v>3.05</c:v>
                </c:pt>
                <c:pt idx="23145">
                  <c:v>2.11</c:v>
                </c:pt>
                <c:pt idx="23146">
                  <c:v>2.88</c:v>
                </c:pt>
                <c:pt idx="23147">
                  <c:v>3.83</c:v>
                </c:pt>
                <c:pt idx="23148">
                  <c:v>2.19</c:v>
                </c:pt>
                <c:pt idx="23149">
                  <c:v>2.83</c:v>
                </c:pt>
                <c:pt idx="23150">
                  <c:v>3.24</c:v>
                </c:pt>
                <c:pt idx="23151">
                  <c:v>4.29</c:v>
                </c:pt>
                <c:pt idx="23152">
                  <c:v>3.81</c:v>
                </c:pt>
                <c:pt idx="23153">
                  <c:v>4.3099999999999996</c:v>
                </c:pt>
                <c:pt idx="23154">
                  <c:v>3.66</c:v>
                </c:pt>
                <c:pt idx="23155">
                  <c:v>2.68</c:v>
                </c:pt>
                <c:pt idx="23156">
                  <c:v>2.58</c:v>
                </c:pt>
                <c:pt idx="23157">
                  <c:v>3.27</c:v>
                </c:pt>
                <c:pt idx="23158">
                  <c:v>2.75</c:v>
                </c:pt>
                <c:pt idx="23159">
                  <c:v>2.35</c:v>
                </c:pt>
                <c:pt idx="23160">
                  <c:v>1.67</c:v>
                </c:pt>
                <c:pt idx="23161">
                  <c:v>2.37</c:v>
                </c:pt>
                <c:pt idx="23162">
                  <c:v>1.84</c:v>
                </c:pt>
                <c:pt idx="23163">
                  <c:v>2.92</c:v>
                </c:pt>
                <c:pt idx="23164">
                  <c:v>2.76</c:v>
                </c:pt>
                <c:pt idx="23165">
                  <c:v>2.72</c:v>
                </c:pt>
                <c:pt idx="23166">
                  <c:v>2.5499999999999998</c:v>
                </c:pt>
                <c:pt idx="23167">
                  <c:v>3.45</c:v>
                </c:pt>
                <c:pt idx="23168">
                  <c:v>3.86</c:v>
                </c:pt>
                <c:pt idx="23169">
                  <c:v>3.3</c:v>
                </c:pt>
                <c:pt idx="23170">
                  <c:v>3.24</c:v>
                </c:pt>
                <c:pt idx="23171">
                  <c:v>2.36</c:v>
                </c:pt>
                <c:pt idx="23172">
                  <c:v>3.58</c:v>
                </c:pt>
                <c:pt idx="23173">
                  <c:v>4</c:v>
                </c:pt>
                <c:pt idx="23174">
                  <c:v>3.39</c:v>
                </c:pt>
                <c:pt idx="23175">
                  <c:v>2.4900000000000002</c:v>
                </c:pt>
                <c:pt idx="23176">
                  <c:v>4.04</c:v>
                </c:pt>
                <c:pt idx="23177">
                  <c:v>2.97</c:v>
                </c:pt>
                <c:pt idx="23178">
                  <c:v>1.35</c:v>
                </c:pt>
                <c:pt idx="23179">
                  <c:v>3.8</c:v>
                </c:pt>
                <c:pt idx="23180">
                  <c:v>3.19</c:v>
                </c:pt>
                <c:pt idx="23181">
                  <c:v>1.61</c:v>
                </c:pt>
                <c:pt idx="23182">
                  <c:v>2.97</c:v>
                </c:pt>
                <c:pt idx="23183">
                  <c:v>3.31</c:v>
                </c:pt>
                <c:pt idx="23184">
                  <c:v>3.14</c:v>
                </c:pt>
                <c:pt idx="23185">
                  <c:v>2.92</c:v>
                </c:pt>
                <c:pt idx="23186">
                  <c:v>3.16</c:v>
                </c:pt>
                <c:pt idx="23187">
                  <c:v>3.11</c:v>
                </c:pt>
                <c:pt idx="23188">
                  <c:v>3.13</c:v>
                </c:pt>
                <c:pt idx="23189">
                  <c:v>3.4</c:v>
                </c:pt>
                <c:pt idx="23190">
                  <c:v>2.48</c:v>
                </c:pt>
                <c:pt idx="23191">
                  <c:v>4.0999999999999996</c:v>
                </c:pt>
                <c:pt idx="23192">
                  <c:v>3.16</c:v>
                </c:pt>
                <c:pt idx="23193">
                  <c:v>3.16</c:v>
                </c:pt>
                <c:pt idx="23194">
                  <c:v>3.39</c:v>
                </c:pt>
                <c:pt idx="23195">
                  <c:v>3.76</c:v>
                </c:pt>
                <c:pt idx="23196">
                  <c:v>3.94</c:v>
                </c:pt>
                <c:pt idx="23197">
                  <c:v>3.91</c:v>
                </c:pt>
                <c:pt idx="23198">
                  <c:v>3.81</c:v>
                </c:pt>
                <c:pt idx="23199">
                  <c:v>2.31</c:v>
                </c:pt>
                <c:pt idx="23200">
                  <c:v>3.77</c:v>
                </c:pt>
                <c:pt idx="23201">
                  <c:v>2.2999999999999998</c:v>
                </c:pt>
                <c:pt idx="23202">
                  <c:v>2.5</c:v>
                </c:pt>
                <c:pt idx="23203">
                  <c:v>2.73</c:v>
                </c:pt>
                <c:pt idx="23204">
                  <c:v>2.68</c:v>
                </c:pt>
                <c:pt idx="23205">
                  <c:v>3.52</c:v>
                </c:pt>
                <c:pt idx="23206">
                  <c:v>2.5499999999999998</c:v>
                </c:pt>
                <c:pt idx="23207">
                  <c:v>2.3199999999999998</c:v>
                </c:pt>
                <c:pt idx="23208">
                  <c:v>2.29</c:v>
                </c:pt>
                <c:pt idx="23209">
                  <c:v>2.97</c:v>
                </c:pt>
                <c:pt idx="23210">
                  <c:v>2.56</c:v>
                </c:pt>
                <c:pt idx="23211">
                  <c:v>1.94</c:v>
                </c:pt>
                <c:pt idx="23212">
                  <c:v>4.08</c:v>
                </c:pt>
                <c:pt idx="23213">
                  <c:v>2.97</c:v>
                </c:pt>
                <c:pt idx="23214">
                  <c:v>3.34</c:v>
                </c:pt>
                <c:pt idx="23215">
                  <c:v>2.5099999999999998</c:v>
                </c:pt>
                <c:pt idx="23216">
                  <c:v>2.92</c:v>
                </c:pt>
                <c:pt idx="23217">
                  <c:v>2.71</c:v>
                </c:pt>
                <c:pt idx="23218">
                  <c:v>2.71</c:v>
                </c:pt>
                <c:pt idx="23219">
                  <c:v>4</c:v>
                </c:pt>
                <c:pt idx="23220">
                  <c:v>2.09</c:v>
                </c:pt>
                <c:pt idx="23221">
                  <c:v>3.32</c:v>
                </c:pt>
                <c:pt idx="23222">
                  <c:v>3.8</c:v>
                </c:pt>
                <c:pt idx="23223">
                  <c:v>2.78</c:v>
                </c:pt>
                <c:pt idx="23224">
                  <c:v>2.0699999999999998</c:v>
                </c:pt>
                <c:pt idx="23225">
                  <c:v>3.93</c:v>
                </c:pt>
                <c:pt idx="23226">
                  <c:v>2.4300000000000002</c:v>
                </c:pt>
                <c:pt idx="23227">
                  <c:v>1.95</c:v>
                </c:pt>
                <c:pt idx="23228">
                  <c:v>2.4700000000000002</c:v>
                </c:pt>
                <c:pt idx="23229">
                  <c:v>2.79</c:v>
                </c:pt>
                <c:pt idx="23230">
                  <c:v>3.34</c:v>
                </c:pt>
                <c:pt idx="23231">
                  <c:v>3.66</c:v>
                </c:pt>
                <c:pt idx="23232">
                  <c:v>2.5</c:v>
                </c:pt>
                <c:pt idx="23233">
                  <c:v>1.75</c:v>
                </c:pt>
                <c:pt idx="23234">
                  <c:v>2.95</c:v>
                </c:pt>
                <c:pt idx="23235">
                  <c:v>4.0999999999999996</c:v>
                </c:pt>
                <c:pt idx="23236">
                  <c:v>3.26</c:v>
                </c:pt>
                <c:pt idx="23237">
                  <c:v>2.58</c:v>
                </c:pt>
                <c:pt idx="23238">
                  <c:v>1.44</c:v>
                </c:pt>
                <c:pt idx="23239">
                  <c:v>4.03</c:v>
                </c:pt>
                <c:pt idx="23240">
                  <c:v>2.67</c:v>
                </c:pt>
                <c:pt idx="23241">
                  <c:v>2.0299999999999998</c:v>
                </c:pt>
                <c:pt idx="23242">
                  <c:v>3.81</c:v>
                </c:pt>
                <c:pt idx="23243">
                  <c:v>2.33</c:v>
                </c:pt>
                <c:pt idx="23244">
                  <c:v>2.91</c:v>
                </c:pt>
                <c:pt idx="23245">
                  <c:v>3.06</c:v>
                </c:pt>
                <c:pt idx="23246">
                  <c:v>2.54</c:v>
                </c:pt>
                <c:pt idx="23247">
                  <c:v>2.2999999999999998</c:v>
                </c:pt>
                <c:pt idx="23248">
                  <c:v>2.59</c:v>
                </c:pt>
                <c:pt idx="23249">
                  <c:v>3.88</c:v>
                </c:pt>
                <c:pt idx="23250">
                  <c:v>2.76</c:v>
                </c:pt>
                <c:pt idx="23251">
                  <c:v>1.86</c:v>
                </c:pt>
                <c:pt idx="23252">
                  <c:v>2.12</c:v>
                </c:pt>
                <c:pt idx="23253">
                  <c:v>2.48</c:v>
                </c:pt>
                <c:pt idx="23254">
                  <c:v>2.92</c:v>
                </c:pt>
                <c:pt idx="23255">
                  <c:v>2.65</c:v>
                </c:pt>
                <c:pt idx="23256">
                  <c:v>2.86</c:v>
                </c:pt>
                <c:pt idx="23257">
                  <c:v>2.94</c:v>
                </c:pt>
                <c:pt idx="23258">
                  <c:v>2.2799999999999998</c:v>
                </c:pt>
                <c:pt idx="23259">
                  <c:v>3.06</c:v>
                </c:pt>
                <c:pt idx="23260">
                  <c:v>1.84</c:v>
                </c:pt>
                <c:pt idx="23261">
                  <c:v>2.4900000000000002</c:v>
                </c:pt>
                <c:pt idx="23262">
                  <c:v>3.27</c:v>
                </c:pt>
                <c:pt idx="23263">
                  <c:v>3.72</c:v>
                </c:pt>
                <c:pt idx="23264">
                  <c:v>3.3</c:v>
                </c:pt>
                <c:pt idx="23265">
                  <c:v>1.58</c:v>
                </c:pt>
                <c:pt idx="23266">
                  <c:v>3.93</c:v>
                </c:pt>
                <c:pt idx="23267">
                  <c:v>3.44</c:v>
                </c:pt>
                <c:pt idx="23268">
                  <c:v>2.92</c:v>
                </c:pt>
                <c:pt idx="23269">
                  <c:v>3.17</c:v>
                </c:pt>
                <c:pt idx="23270">
                  <c:v>2.67</c:v>
                </c:pt>
                <c:pt idx="23271">
                  <c:v>3.2</c:v>
                </c:pt>
                <c:pt idx="23272">
                  <c:v>3.11</c:v>
                </c:pt>
                <c:pt idx="23273">
                  <c:v>3.39</c:v>
                </c:pt>
                <c:pt idx="23274">
                  <c:v>2.76</c:v>
                </c:pt>
                <c:pt idx="23275">
                  <c:v>3.77</c:v>
                </c:pt>
                <c:pt idx="23276">
                  <c:v>2.9</c:v>
                </c:pt>
                <c:pt idx="23277">
                  <c:v>1.1599999999999999</c:v>
                </c:pt>
                <c:pt idx="23278">
                  <c:v>3.03</c:v>
                </c:pt>
                <c:pt idx="23279">
                  <c:v>3.14</c:v>
                </c:pt>
                <c:pt idx="23280">
                  <c:v>1.23</c:v>
                </c:pt>
                <c:pt idx="23281">
                  <c:v>3</c:v>
                </c:pt>
                <c:pt idx="23282">
                  <c:v>3.03</c:v>
                </c:pt>
                <c:pt idx="23283">
                  <c:v>3.37</c:v>
                </c:pt>
                <c:pt idx="23284">
                  <c:v>1.34</c:v>
                </c:pt>
                <c:pt idx="23285">
                  <c:v>2.5099999999999998</c:v>
                </c:pt>
                <c:pt idx="23286">
                  <c:v>2.95</c:v>
                </c:pt>
                <c:pt idx="23287">
                  <c:v>3.78</c:v>
                </c:pt>
                <c:pt idx="23288">
                  <c:v>3.9</c:v>
                </c:pt>
                <c:pt idx="23289">
                  <c:v>3.81</c:v>
                </c:pt>
                <c:pt idx="23290">
                  <c:v>3.49</c:v>
                </c:pt>
                <c:pt idx="23291">
                  <c:v>3.24</c:v>
                </c:pt>
                <c:pt idx="23292">
                  <c:v>2.0499999999999998</c:v>
                </c:pt>
                <c:pt idx="23293">
                  <c:v>1.77</c:v>
                </c:pt>
                <c:pt idx="23294">
                  <c:v>1.49</c:v>
                </c:pt>
                <c:pt idx="23295">
                  <c:v>1.98</c:v>
                </c:pt>
                <c:pt idx="23296">
                  <c:v>4.3099999999999996</c:v>
                </c:pt>
                <c:pt idx="23297">
                  <c:v>4.46</c:v>
                </c:pt>
                <c:pt idx="23298">
                  <c:v>1.5</c:v>
                </c:pt>
                <c:pt idx="23299">
                  <c:v>3.94</c:v>
                </c:pt>
                <c:pt idx="23300">
                  <c:v>2.25</c:v>
                </c:pt>
                <c:pt idx="23301">
                  <c:v>2.46</c:v>
                </c:pt>
                <c:pt idx="23302">
                  <c:v>2.1800000000000002</c:v>
                </c:pt>
                <c:pt idx="23303">
                  <c:v>2.5099999999999998</c:v>
                </c:pt>
                <c:pt idx="23304">
                  <c:v>1.51</c:v>
                </c:pt>
                <c:pt idx="23305">
                  <c:v>1.79</c:v>
                </c:pt>
                <c:pt idx="23306">
                  <c:v>2.84</c:v>
                </c:pt>
                <c:pt idx="23307">
                  <c:v>2.19</c:v>
                </c:pt>
                <c:pt idx="23308">
                  <c:v>3</c:v>
                </c:pt>
                <c:pt idx="23309">
                  <c:v>2.77</c:v>
                </c:pt>
                <c:pt idx="23310">
                  <c:v>1.24</c:v>
                </c:pt>
                <c:pt idx="23311">
                  <c:v>4.1900000000000004</c:v>
                </c:pt>
                <c:pt idx="23312">
                  <c:v>2.42</c:v>
                </c:pt>
                <c:pt idx="23313">
                  <c:v>2.75</c:v>
                </c:pt>
                <c:pt idx="23314">
                  <c:v>2.68</c:v>
                </c:pt>
                <c:pt idx="23315">
                  <c:v>2.67</c:v>
                </c:pt>
                <c:pt idx="23316">
                  <c:v>3.5</c:v>
                </c:pt>
                <c:pt idx="23317">
                  <c:v>3.03</c:v>
                </c:pt>
                <c:pt idx="23318">
                  <c:v>3.65</c:v>
                </c:pt>
                <c:pt idx="23319">
                  <c:v>2.69</c:v>
                </c:pt>
                <c:pt idx="23320">
                  <c:v>2.76</c:v>
                </c:pt>
                <c:pt idx="23321">
                  <c:v>2.76</c:v>
                </c:pt>
                <c:pt idx="23322">
                  <c:v>2.85</c:v>
                </c:pt>
                <c:pt idx="23323">
                  <c:v>3.45</c:v>
                </c:pt>
                <c:pt idx="23324">
                  <c:v>3</c:v>
                </c:pt>
                <c:pt idx="23325">
                  <c:v>3.35</c:v>
                </c:pt>
                <c:pt idx="23326">
                  <c:v>2.61</c:v>
                </c:pt>
                <c:pt idx="23327">
                  <c:v>3.83</c:v>
                </c:pt>
                <c:pt idx="23328">
                  <c:v>4.3</c:v>
                </c:pt>
                <c:pt idx="23329">
                  <c:v>2.64</c:v>
                </c:pt>
                <c:pt idx="23330">
                  <c:v>3.22</c:v>
                </c:pt>
                <c:pt idx="23331">
                  <c:v>2.4300000000000002</c:v>
                </c:pt>
                <c:pt idx="23332">
                  <c:v>2.85</c:v>
                </c:pt>
                <c:pt idx="23333">
                  <c:v>2.88</c:v>
                </c:pt>
                <c:pt idx="23334">
                  <c:v>4</c:v>
                </c:pt>
                <c:pt idx="23335">
                  <c:v>3.25</c:v>
                </c:pt>
                <c:pt idx="23336">
                  <c:v>3.93</c:v>
                </c:pt>
                <c:pt idx="23337">
                  <c:v>2.74</c:v>
                </c:pt>
                <c:pt idx="23338">
                  <c:v>3.33</c:v>
                </c:pt>
                <c:pt idx="23339">
                  <c:v>3.64</c:v>
                </c:pt>
                <c:pt idx="23340">
                  <c:v>2.79</c:v>
                </c:pt>
                <c:pt idx="23341">
                  <c:v>3.13</c:v>
                </c:pt>
                <c:pt idx="23342">
                  <c:v>2.84</c:v>
                </c:pt>
                <c:pt idx="23343">
                  <c:v>4.43</c:v>
                </c:pt>
                <c:pt idx="23344">
                  <c:v>4.13</c:v>
                </c:pt>
                <c:pt idx="23345">
                  <c:v>3.47</c:v>
                </c:pt>
                <c:pt idx="23346">
                  <c:v>3.71</c:v>
                </c:pt>
                <c:pt idx="23347">
                  <c:v>3.12</c:v>
                </c:pt>
                <c:pt idx="23348">
                  <c:v>4.03</c:v>
                </c:pt>
                <c:pt idx="23349">
                  <c:v>2.77</c:v>
                </c:pt>
                <c:pt idx="23350">
                  <c:v>1.98</c:v>
                </c:pt>
                <c:pt idx="23351">
                  <c:v>3.47</c:v>
                </c:pt>
                <c:pt idx="23352">
                  <c:v>3.15</c:v>
                </c:pt>
                <c:pt idx="23353">
                  <c:v>3.18</c:v>
                </c:pt>
                <c:pt idx="23354">
                  <c:v>3.31</c:v>
                </c:pt>
                <c:pt idx="23355">
                  <c:v>3.15</c:v>
                </c:pt>
                <c:pt idx="23356">
                  <c:v>2.84</c:v>
                </c:pt>
                <c:pt idx="23357">
                  <c:v>2.84</c:v>
                </c:pt>
                <c:pt idx="23358">
                  <c:v>2.37</c:v>
                </c:pt>
                <c:pt idx="23359">
                  <c:v>3.52</c:v>
                </c:pt>
                <c:pt idx="23360">
                  <c:v>3.11</c:v>
                </c:pt>
                <c:pt idx="23361">
                  <c:v>2.87</c:v>
                </c:pt>
                <c:pt idx="23362">
                  <c:v>2.87</c:v>
                </c:pt>
                <c:pt idx="23363">
                  <c:v>2.75</c:v>
                </c:pt>
                <c:pt idx="23364">
                  <c:v>3.14</c:v>
                </c:pt>
                <c:pt idx="23365">
                  <c:v>2.97</c:v>
                </c:pt>
                <c:pt idx="23366">
                  <c:v>3.65</c:v>
                </c:pt>
                <c:pt idx="23367">
                  <c:v>2.65</c:v>
                </c:pt>
                <c:pt idx="23368">
                  <c:v>2.71</c:v>
                </c:pt>
                <c:pt idx="23369">
                  <c:v>2.3199999999999998</c:v>
                </c:pt>
                <c:pt idx="23370">
                  <c:v>3.14</c:v>
                </c:pt>
                <c:pt idx="23371">
                  <c:v>2.85</c:v>
                </c:pt>
                <c:pt idx="23372">
                  <c:v>2.85</c:v>
                </c:pt>
                <c:pt idx="23373">
                  <c:v>3.44</c:v>
                </c:pt>
                <c:pt idx="23374">
                  <c:v>3.19</c:v>
                </c:pt>
                <c:pt idx="23375">
                  <c:v>3.69</c:v>
                </c:pt>
                <c:pt idx="23376">
                  <c:v>2.81</c:v>
                </c:pt>
                <c:pt idx="23377">
                  <c:v>2.02</c:v>
                </c:pt>
                <c:pt idx="23378">
                  <c:v>2.9</c:v>
                </c:pt>
                <c:pt idx="23379">
                  <c:v>2.93</c:v>
                </c:pt>
                <c:pt idx="23380">
                  <c:v>2.73</c:v>
                </c:pt>
                <c:pt idx="23381">
                  <c:v>3.94</c:v>
                </c:pt>
                <c:pt idx="23382">
                  <c:v>3.24</c:v>
                </c:pt>
                <c:pt idx="23383">
                  <c:v>3.15</c:v>
                </c:pt>
                <c:pt idx="23384">
                  <c:v>2.98</c:v>
                </c:pt>
                <c:pt idx="23385">
                  <c:v>3.12</c:v>
                </c:pt>
                <c:pt idx="23386">
                  <c:v>2.72</c:v>
                </c:pt>
                <c:pt idx="23387">
                  <c:v>3.46</c:v>
                </c:pt>
                <c:pt idx="23388">
                  <c:v>2.2599999999999998</c:v>
                </c:pt>
                <c:pt idx="23389">
                  <c:v>4.3099999999999996</c:v>
                </c:pt>
                <c:pt idx="23390">
                  <c:v>2.5299999999999998</c:v>
                </c:pt>
                <c:pt idx="23391">
                  <c:v>2.4700000000000002</c:v>
                </c:pt>
                <c:pt idx="23392">
                  <c:v>2.67</c:v>
                </c:pt>
                <c:pt idx="23393">
                  <c:v>2.5</c:v>
                </c:pt>
                <c:pt idx="23394">
                  <c:v>3.12</c:v>
                </c:pt>
                <c:pt idx="23395">
                  <c:v>2.94</c:v>
                </c:pt>
                <c:pt idx="23396">
                  <c:v>2.2599999999999998</c:v>
                </c:pt>
                <c:pt idx="23397">
                  <c:v>3.38</c:v>
                </c:pt>
                <c:pt idx="23398">
                  <c:v>3</c:v>
                </c:pt>
                <c:pt idx="23399">
                  <c:v>2.72</c:v>
                </c:pt>
                <c:pt idx="23400">
                  <c:v>2.68</c:v>
                </c:pt>
                <c:pt idx="23401">
                  <c:v>3.33</c:v>
                </c:pt>
                <c:pt idx="23402">
                  <c:v>2.27</c:v>
                </c:pt>
                <c:pt idx="23403">
                  <c:v>2.4900000000000002</c:v>
                </c:pt>
                <c:pt idx="23404">
                  <c:v>2.73</c:v>
                </c:pt>
                <c:pt idx="23405">
                  <c:v>2.97</c:v>
                </c:pt>
                <c:pt idx="23406">
                  <c:v>4.07</c:v>
                </c:pt>
                <c:pt idx="23407">
                  <c:v>2.78</c:v>
                </c:pt>
                <c:pt idx="23408">
                  <c:v>1.84</c:v>
                </c:pt>
                <c:pt idx="23409">
                  <c:v>3.29</c:v>
                </c:pt>
                <c:pt idx="23410">
                  <c:v>3.83</c:v>
                </c:pt>
                <c:pt idx="23411">
                  <c:v>2.23</c:v>
                </c:pt>
                <c:pt idx="23412">
                  <c:v>3.62</c:v>
                </c:pt>
                <c:pt idx="23413">
                  <c:v>3.93</c:v>
                </c:pt>
                <c:pt idx="23414">
                  <c:v>2.92</c:v>
                </c:pt>
                <c:pt idx="23415">
                  <c:v>6</c:v>
                </c:pt>
                <c:pt idx="23416">
                  <c:v>1.59</c:v>
                </c:pt>
                <c:pt idx="23417">
                  <c:v>3.93</c:v>
                </c:pt>
                <c:pt idx="23418">
                  <c:v>2.83</c:v>
                </c:pt>
                <c:pt idx="23419">
                  <c:v>2.4300000000000002</c:v>
                </c:pt>
                <c:pt idx="23420">
                  <c:v>3.31</c:v>
                </c:pt>
                <c:pt idx="23421">
                  <c:v>3.31</c:v>
                </c:pt>
                <c:pt idx="23422">
                  <c:v>3.43</c:v>
                </c:pt>
                <c:pt idx="23423">
                  <c:v>2.79</c:v>
                </c:pt>
                <c:pt idx="23424">
                  <c:v>3.39</c:v>
                </c:pt>
                <c:pt idx="23425">
                  <c:v>4.43</c:v>
                </c:pt>
                <c:pt idx="23426">
                  <c:v>2.2999999999999998</c:v>
                </c:pt>
                <c:pt idx="23427">
                  <c:v>2.91</c:v>
                </c:pt>
                <c:pt idx="23428">
                  <c:v>3.47</c:v>
                </c:pt>
                <c:pt idx="23429">
                  <c:v>0</c:v>
                </c:pt>
                <c:pt idx="23430">
                  <c:v>2.74</c:v>
                </c:pt>
                <c:pt idx="23431">
                  <c:v>3.23</c:v>
                </c:pt>
                <c:pt idx="23432">
                  <c:v>4.2300000000000004</c:v>
                </c:pt>
                <c:pt idx="23433">
                  <c:v>1.93</c:v>
                </c:pt>
                <c:pt idx="23434">
                  <c:v>3.88</c:v>
                </c:pt>
                <c:pt idx="23435">
                  <c:v>3.19</c:v>
                </c:pt>
                <c:pt idx="23436">
                  <c:v>3</c:v>
                </c:pt>
                <c:pt idx="23437">
                  <c:v>4.7300000000000004</c:v>
                </c:pt>
                <c:pt idx="23438">
                  <c:v>2.5099999999999998</c:v>
                </c:pt>
                <c:pt idx="23439">
                  <c:v>2.38</c:v>
                </c:pt>
                <c:pt idx="23440">
                  <c:v>2.35</c:v>
                </c:pt>
                <c:pt idx="23441">
                  <c:v>2.2999999999999998</c:v>
                </c:pt>
                <c:pt idx="23442">
                  <c:v>4.08</c:v>
                </c:pt>
                <c:pt idx="23443">
                  <c:v>3.48</c:v>
                </c:pt>
                <c:pt idx="23444">
                  <c:v>2.02</c:v>
                </c:pt>
                <c:pt idx="23445">
                  <c:v>2.89</c:v>
                </c:pt>
                <c:pt idx="23446">
                  <c:v>3.5</c:v>
                </c:pt>
                <c:pt idx="23447">
                  <c:v>3.36</c:v>
                </c:pt>
                <c:pt idx="23448">
                  <c:v>2.73</c:v>
                </c:pt>
                <c:pt idx="23449">
                  <c:v>2.67</c:v>
                </c:pt>
                <c:pt idx="23450">
                  <c:v>2.95</c:v>
                </c:pt>
                <c:pt idx="23451">
                  <c:v>2.73</c:v>
                </c:pt>
                <c:pt idx="23452">
                  <c:v>3.61</c:v>
                </c:pt>
                <c:pt idx="23453">
                  <c:v>3.32</c:v>
                </c:pt>
                <c:pt idx="23454">
                  <c:v>1.05</c:v>
                </c:pt>
                <c:pt idx="23455">
                  <c:v>1.9</c:v>
                </c:pt>
                <c:pt idx="23456">
                  <c:v>3.97</c:v>
                </c:pt>
                <c:pt idx="23457">
                  <c:v>2.64</c:v>
                </c:pt>
                <c:pt idx="23458">
                  <c:v>3.87</c:v>
                </c:pt>
                <c:pt idx="23459">
                  <c:v>3.74</c:v>
                </c:pt>
                <c:pt idx="23460">
                  <c:v>2.85</c:v>
                </c:pt>
                <c:pt idx="23461">
                  <c:v>2.74</c:v>
                </c:pt>
                <c:pt idx="23462">
                  <c:v>2.74</c:v>
                </c:pt>
                <c:pt idx="23463">
                  <c:v>3.11</c:v>
                </c:pt>
                <c:pt idx="23464">
                  <c:v>3.22</c:v>
                </c:pt>
                <c:pt idx="23465">
                  <c:v>2.59</c:v>
                </c:pt>
                <c:pt idx="23466">
                  <c:v>2.57</c:v>
                </c:pt>
                <c:pt idx="23467">
                  <c:v>3.21</c:v>
                </c:pt>
                <c:pt idx="23468">
                  <c:v>1.98</c:v>
                </c:pt>
                <c:pt idx="23469">
                  <c:v>2.95</c:v>
                </c:pt>
                <c:pt idx="23470">
                  <c:v>3.23</c:v>
                </c:pt>
                <c:pt idx="23471">
                  <c:v>3.76</c:v>
                </c:pt>
                <c:pt idx="23472">
                  <c:v>2.98</c:v>
                </c:pt>
                <c:pt idx="23473">
                  <c:v>2.34</c:v>
                </c:pt>
                <c:pt idx="23474">
                  <c:v>3.07</c:v>
                </c:pt>
                <c:pt idx="23475">
                  <c:v>2.75</c:v>
                </c:pt>
                <c:pt idx="23476">
                  <c:v>2.2999999999999998</c:v>
                </c:pt>
                <c:pt idx="23477">
                  <c:v>2.62</c:v>
                </c:pt>
                <c:pt idx="23478">
                  <c:v>1.47</c:v>
                </c:pt>
                <c:pt idx="23479">
                  <c:v>3.42</c:v>
                </c:pt>
                <c:pt idx="23480">
                  <c:v>2.35</c:v>
                </c:pt>
                <c:pt idx="23481">
                  <c:v>3.09</c:v>
                </c:pt>
                <c:pt idx="23482">
                  <c:v>2.92</c:v>
                </c:pt>
                <c:pt idx="23483">
                  <c:v>2.72</c:v>
                </c:pt>
                <c:pt idx="23484">
                  <c:v>2.89</c:v>
                </c:pt>
                <c:pt idx="23485">
                  <c:v>2.89</c:v>
                </c:pt>
                <c:pt idx="23486">
                  <c:v>3.08</c:v>
                </c:pt>
                <c:pt idx="23487">
                  <c:v>1.37</c:v>
                </c:pt>
                <c:pt idx="23488">
                  <c:v>2.5499999999999998</c:v>
                </c:pt>
                <c:pt idx="23489">
                  <c:v>2.97</c:v>
                </c:pt>
                <c:pt idx="23490">
                  <c:v>3.17</c:v>
                </c:pt>
                <c:pt idx="23491">
                  <c:v>2.65</c:v>
                </c:pt>
                <c:pt idx="23492">
                  <c:v>2.56</c:v>
                </c:pt>
                <c:pt idx="23493">
                  <c:v>3.11</c:v>
                </c:pt>
                <c:pt idx="23494">
                  <c:v>2.61</c:v>
                </c:pt>
                <c:pt idx="23495">
                  <c:v>2.67</c:v>
                </c:pt>
                <c:pt idx="23496">
                  <c:v>3.31</c:v>
                </c:pt>
                <c:pt idx="23497">
                  <c:v>1.93</c:v>
                </c:pt>
                <c:pt idx="23498">
                  <c:v>2.23</c:v>
                </c:pt>
                <c:pt idx="23499">
                  <c:v>3.93</c:v>
                </c:pt>
                <c:pt idx="23500">
                  <c:v>4.41</c:v>
                </c:pt>
                <c:pt idx="23501">
                  <c:v>4.1399999999999997</c:v>
                </c:pt>
                <c:pt idx="23502">
                  <c:v>2.5499999999999998</c:v>
                </c:pt>
                <c:pt idx="23503">
                  <c:v>3</c:v>
                </c:pt>
                <c:pt idx="23504">
                  <c:v>1.62</c:v>
                </c:pt>
                <c:pt idx="23505">
                  <c:v>2.65</c:v>
                </c:pt>
                <c:pt idx="23506">
                  <c:v>2.46</c:v>
                </c:pt>
                <c:pt idx="23507">
                  <c:v>2.58</c:v>
                </c:pt>
                <c:pt idx="23508">
                  <c:v>3.74</c:v>
                </c:pt>
                <c:pt idx="23509">
                  <c:v>2.4900000000000002</c:v>
                </c:pt>
                <c:pt idx="23510">
                  <c:v>4.0999999999999996</c:v>
                </c:pt>
                <c:pt idx="23511">
                  <c:v>2.93</c:v>
                </c:pt>
                <c:pt idx="23512">
                  <c:v>2.73</c:v>
                </c:pt>
                <c:pt idx="23513">
                  <c:v>3.11</c:v>
                </c:pt>
                <c:pt idx="23514">
                  <c:v>4.0599999999999996</c:v>
                </c:pt>
                <c:pt idx="23515">
                  <c:v>1.58</c:v>
                </c:pt>
                <c:pt idx="23516">
                  <c:v>3.34</c:v>
                </c:pt>
                <c:pt idx="23517">
                  <c:v>3.03</c:v>
                </c:pt>
                <c:pt idx="23518">
                  <c:v>3.06</c:v>
                </c:pt>
                <c:pt idx="23519">
                  <c:v>2.85</c:v>
                </c:pt>
                <c:pt idx="23520">
                  <c:v>2.95</c:v>
                </c:pt>
                <c:pt idx="23521">
                  <c:v>2.73</c:v>
                </c:pt>
                <c:pt idx="23522">
                  <c:v>2.78</c:v>
                </c:pt>
                <c:pt idx="23523">
                  <c:v>2.92</c:v>
                </c:pt>
                <c:pt idx="23524">
                  <c:v>3.35</c:v>
                </c:pt>
                <c:pt idx="23525">
                  <c:v>3.38</c:v>
                </c:pt>
                <c:pt idx="23526">
                  <c:v>2.9</c:v>
                </c:pt>
                <c:pt idx="23527">
                  <c:v>1.62</c:v>
                </c:pt>
                <c:pt idx="23528">
                  <c:v>3.25</c:v>
                </c:pt>
                <c:pt idx="23529">
                  <c:v>2.29</c:v>
                </c:pt>
                <c:pt idx="23530">
                  <c:v>3.19</c:v>
                </c:pt>
                <c:pt idx="23531">
                  <c:v>3.58</c:v>
                </c:pt>
                <c:pt idx="23532">
                  <c:v>2.87</c:v>
                </c:pt>
                <c:pt idx="23533">
                  <c:v>2.7</c:v>
                </c:pt>
                <c:pt idx="23534">
                  <c:v>3.31</c:v>
                </c:pt>
                <c:pt idx="23535">
                  <c:v>3.02</c:v>
                </c:pt>
                <c:pt idx="23536">
                  <c:v>3</c:v>
                </c:pt>
                <c:pt idx="23537">
                  <c:v>3.84</c:v>
                </c:pt>
                <c:pt idx="23538">
                  <c:v>4.13</c:v>
                </c:pt>
                <c:pt idx="23539">
                  <c:v>3.76</c:v>
                </c:pt>
                <c:pt idx="23540">
                  <c:v>2.98</c:v>
                </c:pt>
                <c:pt idx="23541">
                  <c:v>2.95</c:v>
                </c:pt>
                <c:pt idx="23542">
                  <c:v>1.49</c:v>
                </c:pt>
                <c:pt idx="23543">
                  <c:v>2.84</c:v>
                </c:pt>
                <c:pt idx="23544">
                  <c:v>1.39</c:v>
                </c:pt>
                <c:pt idx="23545">
                  <c:v>1.9</c:v>
                </c:pt>
                <c:pt idx="23546">
                  <c:v>2.71</c:v>
                </c:pt>
                <c:pt idx="23547">
                  <c:v>3.12</c:v>
                </c:pt>
                <c:pt idx="23548">
                  <c:v>3.67</c:v>
                </c:pt>
                <c:pt idx="23549">
                  <c:v>2.7</c:v>
                </c:pt>
                <c:pt idx="23550">
                  <c:v>1.76</c:v>
                </c:pt>
                <c:pt idx="23551">
                  <c:v>2.08</c:v>
                </c:pt>
                <c:pt idx="23552">
                  <c:v>2.84</c:v>
                </c:pt>
                <c:pt idx="23553">
                  <c:v>2.97</c:v>
                </c:pt>
                <c:pt idx="23554">
                  <c:v>2.63</c:v>
                </c:pt>
                <c:pt idx="23555">
                  <c:v>3.08</c:v>
                </c:pt>
                <c:pt idx="23556">
                  <c:v>3.36</c:v>
                </c:pt>
                <c:pt idx="23557">
                  <c:v>2.71</c:v>
                </c:pt>
                <c:pt idx="23558">
                  <c:v>2.95</c:v>
                </c:pt>
                <c:pt idx="23559">
                  <c:v>1.04</c:v>
                </c:pt>
                <c:pt idx="23560">
                  <c:v>2.5099999999999998</c:v>
                </c:pt>
                <c:pt idx="23561">
                  <c:v>2.67</c:v>
                </c:pt>
                <c:pt idx="23562">
                  <c:v>2.4500000000000002</c:v>
                </c:pt>
                <c:pt idx="23563">
                  <c:v>3.38</c:v>
                </c:pt>
                <c:pt idx="23564">
                  <c:v>3.11</c:v>
                </c:pt>
                <c:pt idx="23565">
                  <c:v>3.83</c:v>
                </c:pt>
                <c:pt idx="23566">
                  <c:v>4.1399999999999997</c:v>
                </c:pt>
                <c:pt idx="23567">
                  <c:v>1.97</c:v>
                </c:pt>
                <c:pt idx="23568">
                  <c:v>3</c:v>
                </c:pt>
                <c:pt idx="23569">
                  <c:v>2.66</c:v>
                </c:pt>
                <c:pt idx="23570">
                  <c:v>3.66</c:v>
                </c:pt>
                <c:pt idx="23571">
                  <c:v>1.95</c:v>
                </c:pt>
                <c:pt idx="23572">
                  <c:v>2.6</c:v>
                </c:pt>
                <c:pt idx="23573">
                  <c:v>3.13</c:v>
                </c:pt>
                <c:pt idx="23574">
                  <c:v>3.24</c:v>
                </c:pt>
                <c:pt idx="23575">
                  <c:v>3.18</c:v>
                </c:pt>
                <c:pt idx="23576">
                  <c:v>2.98</c:v>
                </c:pt>
                <c:pt idx="23577">
                  <c:v>3.08</c:v>
                </c:pt>
                <c:pt idx="23578">
                  <c:v>3.15</c:v>
                </c:pt>
                <c:pt idx="23579">
                  <c:v>3.32</c:v>
                </c:pt>
                <c:pt idx="23580">
                  <c:v>2.7</c:v>
                </c:pt>
                <c:pt idx="23581">
                  <c:v>2.98</c:v>
                </c:pt>
                <c:pt idx="23582">
                  <c:v>3.82</c:v>
                </c:pt>
                <c:pt idx="23583">
                  <c:v>3.37</c:v>
                </c:pt>
                <c:pt idx="23584">
                  <c:v>3.15</c:v>
                </c:pt>
                <c:pt idx="23585">
                  <c:v>2.8</c:v>
                </c:pt>
                <c:pt idx="23586">
                  <c:v>3.42</c:v>
                </c:pt>
                <c:pt idx="23587">
                  <c:v>3.2</c:v>
                </c:pt>
                <c:pt idx="23588">
                  <c:v>2.59</c:v>
                </c:pt>
                <c:pt idx="23589">
                  <c:v>3.17</c:v>
                </c:pt>
                <c:pt idx="23590">
                  <c:v>2.83</c:v>
                </c:pt>
                <c:pt idx="23591">
                  <c:v>3.4</c:v>
                </c:pt>
                <c:pt idx="23592">
                  <c:v>3.16</c:v>
                </c:pt>
                <c:pt idx="23593">
                  <c:v>3.74</c:v>
                </c:pt>
                <c:pt idx="23594">
                  <c:v>1.98</c:v>
                </c:pt>
                <c:pt idx="23595">
                  <c:v>2.4900000000000002</c:v>
                </c:pt>
                <c:pt idx="23596">
                  <c:v>2.94</c:v>
                </c:pt>
                <c:pt idx="23597">
                  <c:v>2.56</c:v>
                </c:pt>
                <c:pt idx="23598">
                  <c:v>2.2999999999999998</c:v>
                </c:pt>
                <c:pt idx="23599">
                  <c:v>2.92</c:v>
                </c:pt>
                <c:pt idx="23600">
                  <c:v>3</c:v>
                </c:pt>
                <c:pt idx="23601">
                  <c:v>2.75</c:v>
                </c:pt>
                <c:pt idx="23602">
                  <c:v>2.62</c:v>
                </c:pt>
                <c:pt idx="23603">
                  <c:v>4.2300000000000004</c:v>
                </c:pt>
                <c:pt idx="23604">
                  <c:v>1.63</c:v>
                </c:pt>
                <c:pt idx="23605">
                  <c:v>2.69</c:v>
                </c:pt>
                <c:pt idx="23606">
                  <c:v>1.3</c:v>
                </c:pt>
                <c:pt idx="23607">
                  <c:v>3.68</c:v>
                </c:pt>
                <c:pt idx="23608">
                  <c:v>2.7</c:v>
                </c:pt>
                <c:pt idx="23609">
                  <c:v>3.14</c:v>
                </c:pt>
                <c:pt idx="23610">
                  <c:v>2.85</c:v>
                </c:pt>
                <c:pt idx="23611">
                  <c:v>2.74</c:v>
                </c:pt>
                <c:pt idx="23612">
                  <c:v>3.28</c:v>
                </c:pt>
                <c:pt idx="23613">
                  <c:v>3.22</c:v>
                </c:pt>
                <c:pt idx="23614">
                  <c:v>4.0999999999999996</c:v>
                </c:pt>
                <c:pt idx="23615">
                  <c:v>3</c:v>
                </c:pt>
                <c:pt idx="23616">
                  <c:v>3.08</c:v>
                </c:pt>
                <c:pt idx="23617">
                  <c:v>2.57</c:v>
                </c:pt>
                <c:pt idx="23618">
                  <c:v>1.22</c:v>
                </c:pt>
                <c:pt idx="23619">
                  <c:v>2.84</c:v>
                </c:pt>
                <c:pt idx="23620">
                  <c:v>3.08</c:v>
                </c:pt>
                <c:pt idx="23621">
                  <c:v>2.56</c:v>
                </c:pt>
                <c:pt idx="23622">
                  <c:v>3.02</c:v>
                </c:pt>
                <c:pt idx="23623">
                  <c:v>3.35</c:v>
                </c:pt>
                <c:pt idx="23624">
                  <c:v>3.47</c:v>
                </c:pt>
                <c:pt idx="23625">
                  <c:v>2.8</c:v>
                </c:pt>
                <c:pt idx="23626">
                  <c:v>2.54</c:v>
                </c:pt>
                <c:pt idx="23627">
                  <c:v>2.89</c:v>
                </c:pt>
                <c:pt idx="23628">
                  <c:v>2.85</c:v>
                </c:pt>
                <c:pt idx="23629">
                  <c:v>4.5199999999999996</c:v>
                </c:pt>
                <c:pt idx="23630">
                  <c:v>3.17</c:v>
                </c:pt>
                <c:pt idx="23631">
                  <c:v>4.66</c:v>
                </c:pt>
                <c:pt idx="23632">
                  <c:v>4.5</c:v>
                </c:pt>
                <c:pt idx="23633">
                  <c:v>3.29</c:v>
                </c:pt>
                <c:pt idx="23634">
                  <c:v>2.04</c:v>
                </c:pt>
                <c:pt idx="23635">
                  <c:v>2.71</c:v>
                </c:pt>
                <c:pt idx="23636">
                  <c:v>3.08</c:v>
                </c:pt>
                <c:pt idx="23637">
                  <c:v>3.47</c:v>
                </c:pt>
                <c:pt idx="23638">
                  <c:v>2.63</c:v>
                </c:pt>
                <c:pt idx="23639">
                  <c:v>2.21</c:v>
                </c:pt>
                <c:pt idx="23640">
                  <c:v>2.4</c:v>
                </c:pt>
                <c:pt idx="23641">
                  <c:v>2.2999999999999998</c:v>
                </c:pt>
                <c:pt idx="23642">
                  <c:v>2.83</c:v>
                </c:pt>
                <c:pt idx="23643">
                  <c:v>2.31</c:v>
                </c:pt>
                <c:pt idx="23644">
                  <c:v>1.79</c:v>
                </c:pt>
                <c:pt idx="23645">
                  <c:v>3.19</c:v>
                </c:pt>
                <c:pt idx="23646">
                  <c:v>2.81</c:v>
                </c:pt>
                <c:pt idx="23647">
                  <c:v>3.56</c:v>
                </c:pt>
                <c:pt idx="23648">
                  <c:v>3.56</c:v>
                </c:pt>
                <c:pt idx="23649">
                  <c:v>2.33</c:v>
                </c:pt>
                <c:pt idx="23650">
                  <c:v>2.5099999999999998</c:v>
                </c:pt>
                <c:pt idx="23651">
                  <c:v>2.86</c:v>
                </c:pt>
                <c:pt idx="23652">
                  <c:v>3.51</c:v>
                </c:pt>
                <c:pt idx="23653">
                  <c:v>2.95</c:v>
                </c:pt>
                <c:pt idx="23654">
                  <c:v>2.2999999999999998</c:v>
                </c:pt>
                <c:pt idx="23655">
                  <c:v>2.72</c:v>
                </c:pt>
                <c:pt idx="23656">
                  <c:v>3.26</c:v>
                </c:pt>
                <c:pt idx="23657">
                  <c:v>2.27</c:v>
                </c:pt>
                <c:pt idx="23658">
                  <c:v>2.61</c:v>
                </c:pt>
                <c:pt idx="23659">
                  <c:v>2.83</c:v>
                </c:pt>
                <c:pt idx="23660">
                  <c:v>3.97</c:v>
                </c:pt>
                <c:pt idx="23661">
                  <c:v>2.98</c:v>
                </c:pt>
                <c:pt idx="23662">
                  <c:v>4.12</c:v>
                </c:pt>
                <c:pt idx="23663">
                  <c:v>2.98</c:v>
                </c:pt>
                <c:pt idx="23664">
                  <c:v>3.55</c:v>
                </c:pt>
                <c:pt idx="23665">
                  <c:v>2.13</c:v>
                </c:pt>
                <c:pt idx="23666">
                  <c:v>2.04</c:v>
                </c:pt>
                <c:pt idx="23667">
                  <c:v>2.46</c:v>
                </c:pt>
                <c:pt idx="23668">
                  <c:v>1.95</c:v>
                </c:pt>
                <c:pt idx="23669">
                  <c:v>2.48</c:v>
                </c:pt>
                <c:pt idx="23670">
                  <c:v>2.67</c:v>
                </c:pt>
                <c:pt idx="23671">
                  <c:v>3</c:v>
                </c:pt>
                <c:pt idx="23672">
                  <c:v>2.66</c:v>
                </c:pt>
                <c:pt idx="23673">
                  <c:v>2.0299999999999998</c:v>
                </c:pt>
                <c:pt idx="23674">
                  <c:v>2.57</c:v>
                </c:pt>
                <c:pt idx="23675">
                  <c:v>3.61</c:v>
                </c:pt>
                <c:pt idx="23676">
                  <c:v>2.4300000000000002</c:v>
                </c:pt>
                <c:pt idx="23677">
                  <c:v>2.93</c:v>
                </c:pt>
                <c:pt idx="23678">
                  <c:v>3.75</c:v>
                </c:pt>
                <c:pt idx="23679">
                  <c:v>2.86</c:v>
                </c:pt>
                <c:pt idx="23680">
                  <c:v>2.61</c:v>
                </c:pt>
                <c:pt idx="23681">
                  <c:v>2.75</c:v>
                </c:pt>
                <c:pt idx="23682">
                  <c:v>4.17</c:v>
                </c:pt>
                <c:pt idx="23683">
                  <c:v>3.56</c:v>
                </c:pt>
                <c:pt idx="23684">
                  <c:v>2.65</c:v>
                </c:pt>
                <c:pt idx="23685">
                  <c:v>2.98</c:v>
                </c:pt>
                <c:pt idx="23686">
                  <c:v>3.15</c:v>
                </c:pt>
                <c:pt idx="23687">
                  <c:v>2.67</c:v>
                </c:pt>
                <c:pt idx="23688">
                  <c:v>2.48</c:v>
                </c:pt>
                <c:pt idx="23689">
                  <c:v>2.7</c:v>
                </c:pt>
                <c:pt idx="23690">
                  <c:v>1.02</c:v>
                </c:pt>
                <c:pt idx="23691">
                  <c:v>2.33</c:v>
                </c:pt>
                <c:pt idx="23692">
                  <c:v>3.34</c:v>
                </c:pt>
                <c:pt idx="23693">
                  <c:v>3.28</c:v>
                </c:pt>
                <c:pt idx="23694">
                  <c:v>4.3</c:v>
                </c:pt>
                <c:pt idx="23695">
                  <c:v>3.79</c:v>
                </c:pt>
                <c:pt idx="23696">
                  <c:v>3.79</c:v>
                </c:pt>
                <c:pt idx="23697">
                  <c:v>3.91</c:v>
                </c:pt>
                <c:pt idx="23698">
                  <c:v>3.12</c:v>
                </c:pt>
                <c:pt idx="23699">
                  <c:v>1.24</c:v>
                </c:pt>
                <c:pt idx="23700">
                  <c:v>3.31</c:v>
                </c:pt>
                <c:pt idx="23701">
                  <c:v>3.66</c:v>
                </c:pt>
                <c:pt idx="23702">
                  <c:v>2.74</c:v>
                </c:pt>
                <c:pt idx="23703">
                  <c:v>3.39</c:v>
                </c:pt>
                <c:pt idx="23704">
                  <c:v>2.2400000000000002</c:v>
                </c:pt>
                <c:pt idx="23705">
                  <c:v>2.19</c:v>
                </c:pt>
                <c:pt idx="23706">
                  <c:v>2.2999999999999998</c:v>
                </c:pt>
                <c:pt idx="23707">
                  <c:v>2.58</c:v>
                </c:pt>
                <c:pt idx="23708">
                  <c:v>2.79</c:v>
                </c:pt>
                <c:pt idx="23709">
                  <c:v>2.4300000000000002</c:v>
                </c:pt>
                <c:pt idx="23710">
                  <c:v>2.86</c:v>
                </c:pt>
                <c:pt idx="23711">
                  <c:v>2.42</c:v>
                </c:pt>
                <c:pt idx="23712">
                  <c:v>2.77</c:v>
                </c:pt>
                <c:pt idx="23713">
                  <c:v>2.2200000000000002</c:v>
                </c:pt>
                <c:pt idx="23714">
                  <c:v>2.3199999999999998</c:v>
                </c:pt>
                <c:pt idx="23715">
                  <c:v>2.82</c:v>
                </c:pt>
                <c:pt idx="23716">
                  <c:v>4.46</c:v>
                </c:pt>
                <c:pt idx="23717">
                  <c:v>2.8</c:v>
                </c:pt>
                <c:pt idx="23718">
                  <c:v>3.07</c:v>
                </c:pt>
                <c:pt idx="23719">
                  <c:v>3.5</c:v>
                </c:pt>
                <c:pt idx="23720">
                  <c:v>2.65</c:v>
                </c:pt>
                <c:pt idx="23721">
                  <c:v>2.62</c:v>
                </c:pt>
                <c:pt idx="23722">
                  <c:v>2.87</c:v>
                </c:pt>
                <c:pt idx="23723">
                  <c:v>2.8</c:v>
                </c:pt>
                <c:pt idx="23724">
                  <c:v>3.58</c:v>
                </c:pt>
                <c:pt idx="23725">
                  <c:v>3.82</c:v>
                </c:pt>
                <c:pt idx="23726">
                  <c:v>3.71</c:v>
                </c:pt>
                <c:pt idx="23727">
                  <c:v>3.36</c:v>
                </c:pt>
                <c:pt idx="23728">
                  <c:v>3.3</c:v>
                </c:pt>
                <c:pt idx="23729">
                  <c:v>3.77</c:v>
                </c:pt>
                <c:pt idx="23730">
                  <c:v>2.64</c:v>
                </c:pt>
                <c:pt idx="23731">
                  <c:v>3.24</c:v>
                </c:pt>
                <c:pt idx="23732">
                  <c:v>4.16</c:v>
                </c:pt>
                <c:pt idx="23733">
                  <c:v>3.44</c:v>
                </c:pt>
                <c:pt idx="23734">
                  <c:v>3.09</c:v>
                </c:pt>
                <c:pt idx="23735">
                  <c:v>0.86</c:v>
                </c:pt>
                <c:pt idx="23736">
                  <c:v>2.96</c:v>
                </c:pt>
                <c:pt idx="23737">
                  <c:v>4.18</c:v>
                </c:pt>
                <c:pt idx="23738">
                  <c:v>2.48</c:v>
                </c:pt>
                <c:pt idx="23739">
                  <c:v>1.51</c:v>
                </c:pt>
                <c:pt idx="23740">
                  <c:v>3.23</c:v>
                </c:pt>
                <c:pt idx="23741">
                  <c:v>3.68</c:v>
                </c:pt>
                <c:pt idx="23742">
                  <c:v>3.8</c:v>
                </c:pt>
                <c:pt idx="23743">
                  <c:v>2.74</c:v>
                </c:pt>
                <c:pt idx="23744">
                  <c:v>2.23</c:v>
                </c:pt>
                <c:pt idx="23745">
                  <c:v>3</c:v>
                </c:pt>
                <c:pt idx="23746">
                  <c:v>3.16</c:v>
                </c:pt>
                <c:pt idx="23747">
                  <c:v>2.46</c:v>
                </c:pt>
                <c:pt idx="23748">
                  <c:v>2.62</c:v>
                </c:pt>
                <c:pt idx="23749">
                  <c:v>3.03</c:v>
                </c:pt>
                <c:pt idx="23750">
                  <c:v>3.16</c:v>
                </c:pt>
                <c:pt idx="23751">
                  <c:v>2.61</c:v>
                </c:pt>
                <c:pt idx="23752">
                  <c:v>2.88</c:v>
                </c:pt>
                <c:pt idx="23753">
                  <c:v>2.12</c:v>
                </c:pt>
                <c:pt idx="23754">
                  <c:v>3.13</c:v>
                </c:pt>
                <c:pt idx="23755">
                  <c:v>3.39</c:v>
                </c:pt>
                <c:pt idx="23756">
                  <c:v>2.8</c:v>
                </c:pt>
                <c:pt idx="23757">
                  <c:v>3.84</c:v>
                </c:pt>
                <c:pt idx="23758">
                  <c:v>3.42</c:v>
                </c:pt>
                <c:pt idx="23759">
                  <c:v>1.55</c:v>
                </c:pt>
                <c:pt idx="23760">
                  <c:v>3.1</c:v>
                </c:pt>
                <c:pt idx="23761">
                  <c:v>2.84</c:v>
                </c:pt>
                <c:pt idx="23762">
                  <c:v>1.85</c:v>
                </c:pt>
                <c:pt idx="23763">
                  <c:v>3.85</c:v>
                </c:pt>
                <c:pt idx="23764">
                  <c:v>2.9</c:v>
                </c:pt>
                <c:pt idx="23765">
                  <c:v>1.95</c:v>
                </c:pt>
                <c:pt idx="23766">
                  <c:v>3.51</c:v>
                </c:pt>
                <c:pt idx="23767">
                  <c:v>2.4900000000000002</c:v>
                </c:pt>
                <c:pt idx="23768">
                  <c:v>2.25</c:v>
                </c:pt>
                <c:pt idx="23769">
                  <c:v>1.38</c:v>
                </c:pt>
                <c:pt idx="23770">
                  <c:v>2.2400000000000002</c:v>
                </c:pt>
                <c:pt idx="23771">
                  <c:v>2.04</c:v>
                </c:pt>
                <c:pt idx="23772">
                  <c:v>2.92</c:v>
                </c:pt>
                <c:pt idx="23773">
                  <c:v>2.9</c:v>
                </c:pt>
                <c:pt idx="23774">
                  <c:v>2.83</c:v>
                </c:pt>
                <c:pt idx="23775">
                  <c:v>3.13</c:v>
                </c:pt>
                <c:pt idx="23776">
                  <c:v>3.16</c:v>
                </c:pt>
                <c:pt idx="23777">
                  <c:v>3.24</c:v>
                </c:pt>
                <c:pt idx="23778">
                  <c:v>1.73</c:v>
                </c:pt>
                <c:pt idx="23779">
                  <c:v>2.52</c:v>
                </c:pt>
                <c:pt idx="23780">
                  <c:v>3.29</c:v>
                </c:pt>
                <c:pt idx="23781">
                  <c:v>2.4</c:v>
                </c:pt>
                <c:pt idx="23782">
                  <c:v>2.14</c:v>
                </c:pt>
                <c:pt idx="23783">
                  <c:v>2.86</c:v>
                </c:pt>
                <c:pt idx="23784">
                  <c:v>2.33</c:v>
                </c:pt>
                <c:pt idx="23785">
                  <c:v>2.08</c:v>
                </c:pt>
                <c:pt idx="23786">
                  <c:v>3.07</c:v>
                </c:pt>
                <c:pt idx="23787">
                  <c:v>2.3199999999999998</c:v>
                </c:pt>
                <c:pt idx="23788">
                  <c:v>3.67</c:v>
                </c:pt>
                <c:pt idx="23789">
                  <c:v>2.2799999999999998</c:v>
                </c:pt>
                <c:pt idx="23790">
                  <c:v>3.19</c:v>
                </c:pt>
                <c:pt idx="23791">
                  <c:v>2.84</c:v>
                </c:pt>
                <c:pt idx="23792">
                  <c:v>4.1399999999999997</c:v>
                </c:pt>
                <c:pt idx="23793">
                  <c:v>2.27</c:v>
                </c:pt>
                <c:pt idx="23794">
                  <c:v>1.44</c:v>
                </c:pt>
                <c:pt idx="23795">
                  <c:v>1.8</c:v>
                </c:pt>
                <c:pt idx="23796">
                  <c:v>3.11</c:v>
                </c:pt>
                <c:pt idx="23797">
                  <c:v>2.4700000000000002</c:v>
                </c:pt>
                <c:pt idx="23798">
                  <c:v>2.29</c:v>
                </c:pt>
                <c:pt idx="23799">
                  <c:v>3.57</c:v>
                </c:pt>
                <c:pt idx="23800">
                  <c:v>2.65</c:v>
                </c:pt>
                <c:pt idx="23801">
                  <c:v>2.4900000000000002</c:v>
                </c:pt>
                <c:pt idx="23802">
                  <c:v>2.64</c:v>
                </c:pt>
                <c:pt idx="23803">
                  <c:v>3.18</c:v>
                </c:pt>
                <c:pt idx="23804">
                  <c:v>2.84</c:v>
                </c:pt>
                <c:pt idx="23805">
                  <c:v>4.03</c:v>
                </c:pt>
                <c:pt idx="23806">
                  <c:v>3.41</c:v>
                </c:pt>
                <c:pt idx="23807">
                  <c:v>3.32</c:v>
                </c:pt>
                <c:pt idx="23808">
                  <c:v>2.89</c:v>
                </c:pt>
                <c:pt idx="23809">
                  <c:v>1.79</c:v>
                </c:pt>
                <c:pt idx="23810">
                  <c:v>3.26</c:v>
                </c:pt>
                <c:pt idx="23811">
                  <c:v>3.28</c:v>
                </c:pt>
                <c:pt idx="23812">
                  <c:v>2.5099999999999998</c:v>
                </c:pt>
                <c:pt idx="23813">
                  <c:v>2.57</c:v>
                </c:pt>
                <c:pt idx="23814">
                  <c:v>2.75</c:v>
                </c:pt>
                <c:pt idx="23815">
                  <c:v>3.14</c:v>
                </c:pt>
                <c:pt idx="23816">
                  <c:v>3.67</c:v>
                </c:pt>
                <c:pt idx="23817">
                  <c:v>1.89</c:v>
                </c:pt>
                <c:pt idx="23818">
                  <c:v>3.73</c:v>
                </c:pt>
                <c:pt idx="23819">
                  <c:v>3.48</c:v>
                </c:pt>
                <c:pt idx="23820">
                  <c:v>3.41</c:v>
                </c:pt>
                <c:pt idx="23821">
                  <c:v>2.08</c:v>
                </c:pt>
                <c:pt idx="23822">
                  <c:v>2.6</c:v>
                </c:pt>
                <c:pt idx="23823">
                  <c:v>3</c:v>
                </c:pt>
                <c:pt idx="23824">
                  <c:v>3.03</c:v>
                </c:pt>
                <c:pt idx="23825">
                  <c:v>3.29</c:v>
                </c:pt>
                <c:pt idx="23826">
                  <c:v>2.92</c:v>
                </c:pt>
                <c:pt idx="23827">
                  <c:v>2.4900000000000002</c:v>
                </c:pt>
                <c:pt idx="23828">
                  <c:v>3.44</c:v>
                </c:pt>
                <c:pt idx="23829">
                  <c:v>3.19</c:v>
                </c:pt>
                <c:pt idx="23830">
                  <c:v>2.9</c:v>
                </c:pt>
                <c:pt idx="23831">
                  <c:v>2.79</c:v>
                </c:pt>
                <c:pt idx="23832">
                  <c:v>1.92</c:v>
                </c:pt>
                <c:pt idx="23833">
                  <c:v>4.6500000000000004</c:v>
                </c:pt>
                <c:pt idx="23834">
                  <c:v>3.02</c:v>
                </c:pt>
                <c:pt idx="23835">
                  <c:v>2.44</c:v>
                </c:pt>
                <c:pt idx="23836">
                  <c:v>1.5</c:v>
                </c:pt>
                <c:pt idx="23837">
                  <c:v>3.18</c:v>
                </c:pt>
                <c:pt idx="23838">
                  <c:v>3.44</c:v>
                </c:pt>
                <c:pt idx="23839">
                  <c:v>3.29</c:v>
                </c:pt>
                <c:pt idx="23840">
                  <c:v>2.8</c:v>
                </c:pt>
                <c:pt idx="23841">
                  <c:v>2.93</c:v>
                </c:pt>
                <c:pt idx="23842">
                  <c:v>3.02</c:v>
                </c:pt>
                <c:pt idx="23843">
                  <c:v>3.85</c:v>
                </c:pt>
                <c:pt idx="23844">
                  <c:v>2.72</c:v>
                </c:pt>
                <c:pt idx="23845">
                  <c:v>2.0299999999999998</c:v>
                </c:pt>
                <c:pt idx="23846">
                  <c:v>3.25</c:v>
                </c:pt>
                <c:pt idx="23847">
                  <c:v>3.47</c:v>
                </c:pt>
                <c:pt idx="23848">
                  <c:v>4.16</c:v>
                </c:pt>
                <c:pt idx="23849">
                  <c:v>3.72</c:v>
                </c:pt>
                <c:pt idx="23850">
                  <c:v>3.53</c:v>
                </c:pt>
                <c:pt idx="23851">
                  <c:v>3.4</c:v>
                </c:pt>
                <c:pt idx="23852">
                  <c:v>3.11</c:v>
                </c:pt>
                <c:pt idx="23853">
                  <c:v>3.62</c:v>
                </c:pt>
                <c:pt idx="23854">
                  <c:v>4.03</c:v>
                </c:pt>
                <c:pt idx="23855">
                  <c:v>1.45</c:v>
                </c:pt>
                <c:pt idx="23856">
                  <c:v>3.36</c:v>
                </c:pt>
                <c:pt idx="23857">
                  <c:v>3.66</c:v>
                </c:pt>
                <c:pt idx="23858">
                  <c:v>1.91</c:v>
                </c:pt>
                <c:pt idx="23859">
                  <c:v>2.46</c:v>
                </c:pt>
                <c:pt idx="23860">
                  <c:v>2.71</c:v>
                </c:pt>
                <c:pt idx="23861">
                  <c:v>2.35</c:v>
                </c:pt>
                <c:pt idx="23862">
                  <c:v>2.4900000000000002</c:v>
                </c:pt>
                <c:pt idx="23863">
                  <c:v>2.41</c:v>
                </c:pt>
                <c:pt idx="23864">
                  <c:v>3.13</c:v>
                </c:pt>
                <c:pt idx="23865">
                  <c:v>2.93</c:v>
                </c:pt>
                <c:pt idx="23866">
                  <c:v>2.67</c:v>
                </c:pt>
                <c:pt idx="23867">
                  <c:v>1.5</c:v>
                </c:pt>
                <c:pt idx="23868">
                  <c:v>2.5499999999999998</c:v>
                </c:pt>
                <c:pt idx="23869">
                  <c:v>2.75</c:v>
                </c:pt>
                <c:pt idx="23870">
                  <c:v>3.1</c:v>
                </c:pt>
                <c:pt idx="23871">
                  <c:v>2.2200000000000002</c:v>
                </c:pt>
                <c:pt idx="23872">
                  <c:v>2.95</c:v>
                </c:pt>
                <c:pt idx="23873">
                  <c:v>2.4</c:v>
                </c:pt>
                <c:pt idx="23874">
                  <c:v>2.27</c:v>
                </c:pt>
                <c:pt idx="23875">
                  <c:v>1.48</c:v>
                </c:pt>
                <c:pt idx="23876">
                  <c:v>2.86</c:v>
                </c:pt>
                <c:pt idx="23877">
                  <c:v>3.43</c:v>
                </c:pt>
                <c:pt idx="23878">
                  <c:v>3.05</c:v>
                </c:pt>
                <c:pt idx="23879">
                  <c:v>3.28</c:v>
                </c:pt>
                <c:pt idx="23880">
                  <c:v>1.98</c:v>
                </c:pt>
                <c:pt idx="23881">
                  <c:v>2.74</c:v>
                </c:pt>
                <c:pt idx="23882">
                  <c:v>2.56</c:v>
                </c:pt>
                <c:pt idx="23883">
                  <c:v>3.51</c:v>
                </c:pt>
                <c:pt idx="23884">
                  <c:v>2.87</c:v>
                </c:pt>
                <c:pt idx="23885">
                  <c:v>3.27</c:v>
                </c:pt>
                <c:pt idx="23886">
                  <c:v>2.93</c:v>
                </c:pt>
                <c:pt idx="23887">
                  <c:v>1.86</c:v>
                </c:pt>
                <c:pt idx="23888">
                  <c:v>4.3099999999999996</c:v>
                </c:pt>
                <c:pt idx="23889">
                  <c:v>2.62</c:v>
                </c:pt>
                <c:pt idx="23890">
                  <c:v>3.28</c:v>
                </c:pt>
                <c:pt idx="23891">
                  <c:v>3.76</c:v>
                </c:pt>
                <c:pt idx="23892">
                  <c:v>4.26</c:v>
                </c:pt>
                <c:pt idx="23893">
                  <c:v>1.29</c:v>
                </c:pt>
                <c:pt idx="23894">
                  <c:v>2.71</c:v>
                </c:pt>
                <c:pt idx="23895">
                  <c:v>2.0499999999999998</c:v>
                </c:pt>
                <c:pt idx="23896">
                  <c:v>2.52</c:v>
                </c:pt>
                <c:pt idx="23897">
                  <c:v>2.72</c:v>
                </c:pt>
                <c:pt idx="23898">
                  <c:v>3</c:v>
                </c:pt>
                <c:pt idx="23899">
                  <c:v>2.88</c:v>
                </c:pt>
                <c:pt idx="23900">
                  <c:v>2.16</c:v>
                </c:pt>
                <c:pt idx="23901">
                  <c:v>2.65</c:v>
                </c:pt>
                <c:pt idx="23902">
                  <c:v>2.2999999999999998</c:v>
                </c:pt>
                <c:pt idx="23903">
                  <c:v>1.27</c:v>
                </c:pt>
                <c:pt idx="23904">
                  <c:v>1.69</c:v>
                </c:pt>
                <c:pt idx="23905">
                  <c:v>4.92</c:v>
                </c:pt>
                <c:pt idx="23906">
                  <c:v>2.56</c:v>
                </c:pt>
                <c:pt idx="23907">
                  <c:v>2.88</c:v>
                </c:pt>
                <c:pt idx="23908">
                  <c:v>2.36</c:v>
                </c:pt>
                <c:pt idx="23909">
                  <c:v>2.84</c:v>
                </c:pt>
                <c:pt idx="23910">
                  <c:v>1.05</c:v>
                </c:pt>
                <c:pt idx="23911">
                  <c:v>3.41</c:v>
                </c:pt>
                <c:pt idx="23912">
                  <c:v>3.05</c:v>
                </c:pt>
                <c:pt idx="23913">
                  <c:v>2.91</c:v>
                </c:pt>
                <c:pt idx="23914">
                  <c:v>3.28</c:v>
                </c:pt>
                <c:pt idx="23915">
                  <c:v>2.98</c:v>
                </c:pt>
                <c:pt idx="23916">
                  <c:v>2.5099999999999998</c:v>
                </c:pt>
                <c:pt idx="23917">
                  <c:v>2.17</c:v>
                </c:pt>
                <c:pt idx="23918">
                  <c:v>3.39</c:v>
                </c:pt>
                <c:pt idx="23919">
                  <c:v>2.83</c:v>
                </c:pt>
                <c:pt idx="23920">
                  <c:v>2.77</c:v>
                </c:pt>
                <c:pt idx="23921">
                  <c:v>1.58</c:v>
                </c:pt>
                <c:pt idx="23922">
                  <c:v>3.35</c:v>
                </c:pt>
                <c:pt idx="23923">
                  <c:v>2.72</c:v>
                </c:pt>
                <c:pt idx="23924">
                  <c:v>3.42</c:v>
                </c:pt>
                <c:pt idx="23925">
                  <c:v>2.4500000000000002</c:v>
                </c:pt>
                <c:pt idx="23926">
                  <c:v>3.91</c:v>
                </c:pt>
                <c:pt idx="23927">
                  <c:v>1.71</c:v>
                </c:pt>
                <c:pt idx="23928">
                  <c:v>3.22</c:v>
                </c:pt>
                <c:pt idx="23929">
                  <c:v>2.25</c:v>
                </c:pt>
                <c:pt idx="23930">
                  <c:v>1.22</c:v>
                </c:pt>
                <c:pt idx="23931">
                  <c:v>3.31</c:v>
                </c:pt>
                <c:pt idx="23932">
                  <c:v>2.64</c:v>
                </c:pt>
                <c:pt idx="23933">
                  <c:v>2.54</c:v>
                </c:pt>
                <c:pt idx="23934">
                  <c:v>1.67</c:v>
                </c:pt>
                <c:pt idx="23935">
                  <c:v>3.08</c:v>
                </c:pt>
                <c:pt idx="23936">
                  <c:v>3.61</c:v>
                </c:pt>
                <c:pt idx="23937">
                  <c:v>2.11</c:v>
                </c:pt>
                <c:pt idx="23938">
                  <c:v>2.35</c:v>
                </c:pt>
                <c:pt idx="23939">
                  <c:v>2.88</c:v>
                </c:pt>
                <c:pt idx="23940">
                  <c:v>2.9</c:v>
                </c:pt>
                <c:pt idx="23941">
                  <c:v>2.8</c:v>
                </c:pt>
                <c:pt idx="23942">
                  <c:v>3.26</c:v>
                </c:pt>
                <c:pt idx="23943">
                  <c:v>1.97</c:v>
                </c:pt>
                <c:pt idx="23944">
                  <c:v>1.58</c:v>
                </c:pt>
                <c:pt idx="23945">
                  <c:v>3.43</c:v>
                </c:pt>
                <c:pt idx="23946">
                  <c:v>2.7</c:v>
                </c:pt>
                <c:pt idx="23947">
                  <c:v>3.43</c:v>
                </c:pt>
                <c:pt idx="23948">
                  <c:v>2.67</c:v>
                </c:pt>
                <c:pt idx="23949">
                  <c:v>3.64</c:v>
                </c:pt>
                <c:pt idx="23950">
                  <c:v>2.79</c:v>
                </c:pt>
                <c:pt idx="23951">
                  <c:v>2.4900000000000002</c:v>
                </c:pt>
                <c:pt idx="23952">
                  <c:v>4.03</c:v>
                </c:pt>
                <c:pt idx="23953">
                  <c:v>3.44</c:v>
                </c:pt>
                <c:pt idx="23954">
                  <c:v>2.39</c:v>
                </c:pt>
                <c:pt idx="23955">
                  <c:v>3.12</c:v>
                </c:pt>
                <c:pt idx="23956">
                  <c:v>2.41</c:v>
                </c:pt>
                <c:pt idx="23957">
                  <c:v>2.5499999999999998</c:v>
                </c:pt>
                <c:pt idx="23958">
                  <c:v>3.04</c:v>
                </c:pt>
                <c:pt idx="23959">
                  <c:v>4.1500000000000004</c:v>
                </c:pt>
                <c:pt idx="23960">
                  <c:v>3.09</c:v>
                </c:pt>
                <c:pt idx="23961">
                  <c:v>3.18</c:v>
                </c:pt>
                <c:pt idx="23962">
                  <c:v>3.11</c:v>
                </c:pt>
                <c:pt idx="23963">
                  <c:v>2.92</c:v>
                </c:pt>
                <c:pt idx="23964">
                  <c:v>3.69</c:v>
                </c:pt>
                <c:pt idx="23965">
                  <c:v>3.03</c:v>
                </c:pt>
                <c:pt idx="23966">
                  <c:v>2.8</c:v>
                </c:pt>
                <c:pt idx="23967">
                  <c:v>3.41</c:v>
                </c:pt>
                <c:pt idx="23968">
                  <c:v>3.08</c:v>
                </c:pt>
                <c:pt idx="23969">
                  <c:v>3.64</c:v>
                </c:pt>
                <c:pt idx="23970">
                  <c:v>2.57</c:v>
                </c:pt>
                <c:pt idx="23971">
                  <c:v>2.77</c:v>
                </c:pt>
                <c:pt idx="23972">
                  <c:v>0.64</c:v>
                </c:pt>
                <c:pt idx="23973">
                  <c:v>2.82</c:v>
                </c:pt>
                <c:pt idx="23974">
                  <c:v>2.0699999999999998</c:v>
                </c:pt>
                <c:pt idx="23975">
                  <c:v>2.98</c:v>
                </c:pt>
                <c:pt idx="23976">
                  <c:v>3.12</c:v>
                </c:pt>
                <c:pt idx="23977">
                  <c:v>2.91</c:v>
                </c:pt>
                <c:pt idx="23978">
                  <c:v>2.0299999999999998</c:v>
                </c:pt>
                <c:pt idx="23979">
                  <c:v>3.15</c:v>
                </c:pt>
                <c:pt idx="23980">
                  <c:v>3.5</c:v>
                </c:pt>
                <c:pt idx="23981">
                  <c:v>4</c:v>
                </c:pt>
                <c:pt idx="23982">
                  <c:v>2.98</c:v>
                </c:pt>
                <c:pt idx="23983">
                  <c:v>2.4300000000000002</c:v>
                </c:pt>
                <c:pt idx="23984">
                  <c:v>2.93</c:v>
                </c:pt>
                <c:pt idx="23985">
                  <c:v>2.63</c:v>
                </c:pt>
                <c:pt idx="23986">
                  <c:v>2.63</c:v>
                </c:pt>
                <c:pt idx="23987">
                  <c:v>2.83</c:v>
                </c:pt>
                <c:pt idx="23988">
                  <c:v>2.6</c:v>
                </c:pt>
                <c:pt idx="23989">
                  <c:v>2.83</c:v>
                </c:pt>
                <c:pt idx="23990">
                  <c:v>4.0599999999999996</c:v>
                </c:pt>
                <c:pt idx="23991">
                  <c:v>2.98</c:v>
                </c:pt>
                <c:pt idx="23992">
                  <c:v>2.59</c:v>
                </c:pt>
                <c:pt idx="23993">
                  <c:v>2.93</c:v>
                </c:pt>
                <c:pt idx="23994">
                  <c:v>3.41</c:v>
                </c:pt>
                <c:pt idx="23995">
                  <c:v>2.71</c:v>
                </c:pt>
                <c:pt idx="23996">
                  <c:v>3.24</c:v>
                </c:pt>
                <c:pt idx="23997">
                  <c:v>3.12</c:v>
                </c:pt>
                <c:pt idx="23998">
                  <c:v>3.44</c:v>
                </c:pt>
                <c:pt idx="23999">
                  <c:v>3.26</c:v>
                </c:pt>
                <c:pt idx="24000">
                  <c:v>3.7</c:v>
                </c:pt>
                <c:pt idx="24001">
                  <c:v>3</c:v>
                </c:pt>
                <c:pt idx="24002">
                  <c:v>3.29</c:v>
                </c:pt>
                <c:pt idx="24003">
                  <c:v>4.09</c:v>
                </c:pt>
                <c:pt idx="24004">
                  <c:v>2.69</c:v>
                </c:pt>
                <c:pt idx="24005">
                  <c:v>2.71</c:v>
                </c:pt>
                <c:pt idx="24006">
                  <c:v>3.71</c:v>
                </c:pt>
                <c:pt idx="24007">
                  <c:v>1.1000000000000001</c:v>
                </c:pt>
                <c:pt idx="24008">
                  <c:v>3.84</c:v>
                </c:pt>
                <c:pt idx="24009">
                  <c:v>4.24</c:v>
                </c:pt>
                <c:pt idx="24010">
                  <c:v>2.04</c:v>
                </c:pt>
                <c:pt idx="24011">
                  <c:v>3.77</c:v>
                </c:pt>
                <c:pt idx="24012">
                  <c:v>4.6100000000000003</c:v>
                </c:pt>
                <c:pt idx="24013">
                  <c:v>2.27</c:v>
                </c:pt>
                <c:pt idx="24014">
                  <c:v>2</c:v>
                </c:pt>
                <c:pt idx="24015">
                  <c:v>3.08</c:v>
                </c:pt>
                <c:pt idx="24016">
                  <c:v>3.34</c:v>
                </c:pt>
                <c:pt idx="24017">
                  <c:v>2.09</c:v>
                </c:pt>
                <c:pt idx="24018">
                  <c:v>2.2599999999999998</c:v>
                </c:pt>
                <c:pt idx="24019">
                  <c:v>1.88</c:v>
                </c:pt>
                <c:pt idx="24020">
                  <c:v>2.2200000000000002</c:v>
                </c:pt>
                <c:pt idx="24021">
                  <c:v>3.7</c:v>
                </c:pt>
                <c:pt idx="24022">
                  <c:v>1.92</c:v>
                </c:pt>
                <c:pt idx="24023">
                  <c:v>2.33</c:v>
                </c:pt>
                <c:pt idx="24024">
                  <c:v>3.12</c:v>
                </c:pt>
                <c:pt idx="24025">
                  <c:v>2.5299999999999998</c:v>
                </c:pt>
                <c:pt idx="24026">
                  <c:v>2.8</c:v>
                </c:pt>
                <c:pt idx="24027">
                  <c:v>2.93</c:v>
                </c:pt>
                <c:pt idx="24028">
                  <c:v>3.14</c:v>
                </c:pt>
                <c:pt idx="24029">
                  <c:v>2.96</c:v>
                </c:pt>
                <c:pt idx="24030">
                  <c:v>3.27</c:v>
                </c:pt>
                <c:pt idx="24031">
                  <c:v>2.91</c:v>
                </c:pt>
                <c:pt idx="24032">
                  <c:v>1.74</c:v>
                </c:pt>
                <c:pt idx="24033">
                  <c:v>2.76</c:v>
                </c:pt>
                <c:pt idx="24034">
                  <c:v>2.87</c:v>
                </c:pt>
                <c:pt idx="24035">
                  <c:v>1.79</c:v>
                </c:pt>
                <c:pt idx="24036">
                  <c:v>3.04</c:v>
                </c:pt>
                <c:pt idx="24037">
                  <c:v>2.3199999999999998</c:v>
                </c:pt>
                <c:pt idx="24038">
                  <c:v>3.09</c:v>
                </c:pt>
                <c:pt idx="24039">
                  <c:v>2.98</c:v>
                </c:pt>
                <c:pt idx="24040">
                  <c:v>3.71</c:v>
                </c:pt>
                <c:pt idx="24041">
                  <c:v>2.39</c:v>
                </c:pt>
                <c:pt idx="24042">
                  <c:v>3.84</c:v>
                </c:pt>
                <c:pt idx="24043">
                  <c:v>3.23</c:v>
                </c:pt>
                <c:pt idx="24044">
                  <c:v>3.63</c:v>
                </c:pt>
                <c:pt idx="24045">
                  <c:v>2.08</c:v>
                </c:pt>
                <c:pt idx="24046">
                  <c:v>2.72</c:v>
                </c:pt>
                <c:pt idx="24047">
                  <c:v>2.08</c:v>
                </c:pt>
                <c:pt idx="24048">
                  <c:v>2.46</c:v>
                </c:pt>
                <c:pt idx="24049">
                  <c:v>1.1499999999999999</c:v>
                </c:pt>
                <c:pt idx="24050">
                  <c:v>2.2799999999999998</c:v>
                </c:pt>
                <c:pt idx="24051">
                  <c:v>3.15</c:v>
                </c:pt>
                <c:pt idx="24052">
                  <c:v>3.26</c:v>
                </c:pt>
                <c:pt idx="24053">
                  <c:v>4.0999999999999996</c:v>
                </c:pt>
                <c:pt idx="24054">
                  <c:v>2.56</c:v>
                </c:pt>
                <c:pt idx="24055">
                  <c:v>2.72</c:v>
                </c:pt>
                <c:pt idx="24056">
                  <c:v>2.78</c:v>
                </c:pt>
                <c:pt idx="24057">
                  <c:v>2.65</c:v>
                </c:pt>
                <c:pt idx="24058">
                  <c:v>3.61</c:v>
                </c:pt>
                <c:pt idx="24059">
                  <c:v>2.4700000000000002</c:v>
                </c:pt>
                <c:pt idx="24060">
                  <c:v>2.81</c:v>
                </c:pt>
                <c:pt idx="24061">
                  <c:v>2.44</c:v>
                </c:pt>
                <c:pt idx="24062">
                  <c:v>2.2000000000000002</c:v>
                </c:pt>
                <c:pt idx="24063">
                  <c:v>2.1800000000000002</c:v>
                </c:pt>
                <c:pt idx="24064">
                  <c:v>3.12</c:v>
                </c:pt>
                <c:pt idx="24065">
                  <c:v>2.78</c:v>
                </c:pt>
                <c:pt idx="24066">
                  <c:v>3.43</c:v>
                </c:pt>
                <c:pt idx="24067">
                  <c:v>1.62</c:v>
                </c:pt>
                <c:pt idx="24068">
                  <c:v>3.78</c:v>
                </c:pt>
                <c:pt idx="24069">
                  <c:v>3.89</c:v>
                </c:pt>
                <c:pt idx="24070">
                  <c:v>3.5</c:v>
                </c:pt>
                <c:pt idx="24071">
                  <c:v>3.71</c:v>
                </c:pt>
                <c:pt idx="24072">
                  <c:v>3.2</c:v>
                </c:pt>
                <c:pt idx="24073">
                  <c:v>2.71</c:v>
                </c:pt>
                <c:pt idx="24074">
                  <c:v>2.1</c:v>
                </c:pt>
                <c:pt idx="24075">
                  <c:v>3.49</c:v>
                </c:pt>
                <c:pt idx="24076">
                  <c:v>1.67</c:v>
                </c:pt>
                <c:pt idx="24077">
                  <c:v>2.75</c:v>
                </c:pt>
                <c:pt idx="24078">
                  <c:v>2.13</c:v>
                </c:pt>
                <c:pt idx="24079">
                  <c:v>1.66</c:v>
                </c:pt>
                <c:pt idx="24080">
                  <c:v>3.8</c:v>
                </c:pt>
                <c:pt idx="24081">
                  <c:v>4.6900000000000004</c:v>
                </c:pt>
                <c:pt idx="24082">
                  <c:v>2.95</c:v>
                </c:pt>
                <c:pt idx="24083">
                  <c:v>2.83</c:v>
                </c:pt>
                <c:pt idx="24084">
                  <c:v>2.2599999999999998</c:v>
                </c:pt>
                <c:pt idx="24085">
                  <c:v>2.46</c:v>
                </c:pt>
                <c:pt idx="24086">
                  <c:v>3.18</c:v>
                </c:pt>
                <c:pt idx="24087">
                  <c:v>2.72</c:v>
                </c:pt>
                <c:pt idx="24088">
                  <c:v>2.42</c:v>
                </c:pt>
                <c:pt idx="24089">
                  <c:v>2.84</c:v>
                </c:pt>
                <c:pt idx="24090">
                  <c:v>2.29</c:v>
                </c:pt>
                <c:pt idx="24091">
                  <c:v>3.46</c:v>
                </c:pt>
                <c:pt idx="24092">
                  <c:v>2.58</c:v>
                </c:pt>
                <c:pt idx="24093">
                  <c:v>3.71</c:v>
                </c:pt>
                <c:pt idx="24094">
                  <c:v>1.59</c:v>
                </c:pt>
                <c:pt idx="24095">
                  <c:v>3.36</c:v>
                </c:pt>
                <c:pt idx="24096">
                  <c:v>2.69</c:v>
                </c:pt>
                <c:pt idx="24097">
                  <c:v>4.03</c:v>
                </c:pt>
                <c:pt idx="24098">
                  <c:v>3.53</c:v>
                </c:pt>
                <c:pt idx="24099">
                  <c:v>2.48</c:v>
                </c:pt>
                <c:pt idx="24100">
                  <c:v>2.91</c:v>
                </c:pt>
                <c:pt idx="24101">
                  <c:v>2.85</c:v>
                </c:pt>
                <c:pt idx="24102">
                  <c:v>2.19</c:v>
                </c:pt>
                <c:pt idx="24103">
                  <c:v>2.56</c:v>
                </c:pt>
                <c:pt idx="24104">
                  <c:v>2.94</c:v>
                </c:pt>
                <c:pt idx="24105">
                  <c:v>3.02</c:v>
                </c:pt>
                <c:pt idx="24106">
                  <c:v>2.66</c:v>
                </c:pt>
                <c:pt idx="24107">
                  <c:v>1.5</c:v>
                </c:pt>
                <c:pt idx="24108">
                  <c:v>2.19</c:v>
                </c:pt>
                <c:pt idx="24109">
                  <c:v>2.83</c:v>
                </c:pt>
                <c:pt idx="24110">
                  <c:v>2.66</c:v>
                </c:pt>
                <c:pt idx="24111">
                  <c:v>2.23</c:v>
                </c:pt>
                <c:pt idx="24112">
                  <c:v>2.59</c:v>
                </c:pt>
                <c:pt idx="24113">
                  <c:v>3.76</c:v>
                </c:pt>
                <c:pt idx="24114">
                  <c:v>2.41</c:v>
                </c:pt>
                <c:pt idx="24115">
                  <c:v>2.72</c:v>
                </c:pt>
                <c:pt idx="24116">
                  <c:v>3.68</c:v>
                </c:pt>
                <c:pt idx="24117">
                  <c:v>2.85</c:v>
                </c:pt>
                <c:pt idx="24118">
                  <c:v>3.19</c:v>
                </c:pt>
                <c:pt idx="24119">
                  <c:v>2.36</c:v>
                </c:pt>
                <c:pt idx="24120">
                  <c:v>3</c:v>
                </c:pt>
                <c:pt idx="24121">
                  <c:v>2.57</c:v>
                </c:pt>
                <c:pt idx="24122">
                  <c:v>3.56</c:v>
                </c:pt>
                <c:pt idx="24123">
                  <c:v>3.11</c:v>
                </c:pt>
                <c:pt idx="24124">
                  <c:v>3.72</c:v>
                </c:pt>
                <c:pt idx="24125">
                  <c:v>2.8</c:v>
                </c:pt>
                <c:pt idx="24126">
                  <c:v>3.58</c:v>
                </c:pt>
                <c:pt idx="24127">
                  <c:v>4.25</c:v>
                </c:pt>
                <c:pt idx="24128">
                  <c:v>2.58</c:v>
                </c:pt>
                <c:pt idx="24129">
                  <c:v>2.9</c:v>
                </c:pt>
                <c:pt idx="24130">
                  <c:v>2.95</c:v>
                </c:pt>
                <c:pt idx="24131">
                  <c:v>3.13</c:v>
                </c:pt>
                <c:pt idx="24132">
                  <c:v>2.7</c:v>
                </c:pt>
                <c:pt idx="24133">
                  <c:v>3.21</c:v>
                </c:pt>
                <c:pt idx="24134">
                  <c:v>2.1</c:v>
                </c:pt>
                <c:pt idx="24135">
                  <c:v>2.8</c:v>
                </c:pt>
                <c:pt idx="24136">
                  <c:v>1.58</c:v>
                </c:pt>
                <c:pt idx="24137">
                  <c:v>2.44</c:v>
                </c:pt>
                <c:pt idx="24138">
                  <c:v>3.34</c:v>
                </c:pt>
                <c:pt idx="24139">
                  <c:v>2.35</c:v>
                </c:pt>
                <c:pt idx="24140">
                  <c:v>3.07</c:v>
                </c:pt>
                <c:pt idx="24141">
                  <c:v>3.49</c:v>
                </c:pt>
                <c:pt idx="24142">
                  <c:v>3.1</c:v>
                </c:pt>
                <c:pt idx="24143">
                  <c:v>2.83</c:v>
                </c:pt>
                <c:pt idx="24144">
                  <c:v>3</c:v>
                </c:pt>
                <c:pt idx="24145">
                  <c:v>2.77</c:v>
                </c:pt>
                <c:pt idx="24146">
                  <c:v>2.29</c:v>
                </c:pt>
                <c:pt idx="24147">
                  <c:v>3.12</c:v>
                </c:pt>
                <c:pt idx="24148">
                  <c:v>3.34</c:v>
                </c:pt>
                <c:pt idx="24149">
                  <c:v>1.62</c:v>
                </c:pt>
                <c:pt idx="24150">
                  <c:v>2.88</c:v>
                </c:pt>
                <c:pt idx="24151">
                  <c:v>2.96</c:v>
                </c:pt>
                <c:pt idx="24152">
                  <c:v>1.59</c:v>
                </c:pt>
                <c:pt idx="24153">
                  <c:v>3.71</c:v>
                </c:pt>
                <c:pt idx="24154">
                  <c:v>2.78</c:v>
                </c:pt>
                <c:pt idx="24155">
                  <c:v>2.78</c:v>
                </c:pt>
                <c:pt idx="24156">
                  <c:v>2.94</c:v>
                </c:pt>
                <c:pt idx="24157">
                  <c:v>3.4</c:v>
                </c:pt>
                <c:pt idx="24158">
                  <c:v>2.12</c:v>
                </c:pt>
                <c:pt idx="24159">
                  <c:v>3.15</c:v>
                </c:pt>
                <c:pt idx="24160">
                  <c:v>2.21</c:v>
                </c:pt>
                <c:pt idx="24161">
                  <c:v>4.47</c:v>
                </c:pt>
                <c:pt idx="24162">
                  <c:v>2.4</c:v>
                </c:pt>
                <c:pt idx="24163">
                  <c:v>2.89</c:v>
                </c:pt>
                <c:pt idx="24164">
                  <c:v>1.64</c:v>
                </c:pt>
                <c:pt idx="24165">
                  <c:v>2.74</c:v>
                </c:pt>
                <c:pt idx="24166">
                  <c:v>2.8</c:v>
                </c:pt>
                <c:pt idx="24167">
                  <c:v>1.59</c:v>
                </c:pt>
                <c:pt idx="24168">
                  <c:v>1.42</c:v>
                </c:pt>
                <c:pt idx="24169">
                  <c:v>3.35</c:v>
                </c:pt>
                <c:pt idx="24170">
                  <c:v>3.54</c:v>
                </c:pt>
                <c:pt idx="24171">
                  <c:v>1.93</c:v>
                </c:pt>
                <c:pt idx="24172">
                  <c:v>2.96</c:v>
                </c:pt>
                <c:pt idx="24173">
                  <c:v>1.74</c:v>
                </c:pt>
                <c:pt idx="24174">
                  <c:v>4</c:v>
                </c:pt>
                <c:pt idx="24175">
                  <c:v>4.12</c:v>
                </c:pt>
                <c:pt idx="24176">
                  <c:v>1.88</c:v>
                </c:pt>
                <c:pt idx="24177">
                  <c:v>3.38</c:v>
                </c:pt>
                <c:pt idx="24178">
                  <c:v>3.97</c:v>
                </c:pt>
                <c:pt idx="24179">
                  <c:v>2.69</c:v>
                </c:pt>
                <c:pt idx="24180">
                  <c:v>3.62</c:v>
                </c:pt>
                <c:pt idx="24181">
                  <c:v>2.0099999999999998</c:v>
                </c:pt>
                <c:pt idx="24182">
                  <c:v>2.8</c:v>
                </c:pt>
                <c:pt idx="24183">
                  <c:v>1.85</c:v>
                </c:pt>
                <c:pt idx="24184">
                  <c:v>2.42</c:v>
                </c:pt>
                <c:pt idx="24185">
                  <c:v>2.89</c:v>
                </c:pt>
                <c:pt idx="24186">
                  <c:v>2.44</c:v>
                </c:pt>
                <c:pt idx="24187">
                  <c:v>2.85</c:v>
                </c:pt>
                <c:pt idx="24188">
                  <c:v>1.93</c:v>
                </c:pt>
                <c:pt idx="24189">
                  <c:v>2.87</c:v>
                </c:pt>
                <c:pt idx="24190">
                  <c:v>3.14</c:v>
                </c:pt>
                <c:pt idx="24191">
                  <c:v>2.87</c:v>
                </c:pt>
                <c:pt idx="24192">
                  <c:v>2.87</c:v>
                </c:pt>
                <c:pt idx="24193">
                  <c:v>2.38</c:v>
                </c:pt>
                <c:pt idx="24194">
                  <c:v>1.51</c:v>
                </c:pt>
                <c:pt idx="24195">
                  <c:v>2.96</c:v>
                </c:pt>
                <c:pt idx="24196">
                  <c:v>1.85</c:v>
                </c:pt>
                <c:pt idx="24197">
                  <c:v>3.83</c:v>
                </c:pt>
                <c:pt idx="24198">
                  <c:v>3.27</c:v>
                </c:pt>
                <c:pt idx="24199">
                  <c:v>3.04</c:v>
                </c:pt>
                <c:pt idx="24200">
                  <c:v>2.88</c:v>
                </c:pt>
                <c:pt idx="24201">
                  <c:v>2.4700000000000002</c:v>
                </c:pt>
                <c:pt idx="24202">
                  <c:v>3.3</c:v>
                </c:pt>
                <c:pt idx="24203">
                  <c:v>2.37</c:v>
                </c:pt>
                <c:pt idx="24204">
                  <c:v>2.62</c:v>
                </c:pt>
                <c:pt idx="24205">
                  <c:v>2.5299999999999998</c:v>
                </c:pt>
                <c:pt idx="24206">
                  <c:v>2.81</c:v>
                </c:pt>
                <c:pt idx="24207">
                  <c:v>1.8</c:v>
                </c:pt>
                <c:pt idx="24208">
                  <c:v>3.06</c:v>
                </c:pt>
                <c:pt idx="24209">
                  <c:v>3.22</c:v>
                </c:pt>
                <c:pt idx="24210">
                  <c:v>1.78</c:v>
                </c:pt>
                <c:pt idx="24211">
                  <c:v>3.73</c:v>
                </c:pt>
                <c:pt idx="24212">
                  <c:v>3.44</c:v>
                </c:pt>
                <c:pt idx="24213">
                  <c:v>3.76</c:v>
                </c:pt>
                <c:pt idx="24214">
                  <c:v>1.88</c:v>
                </c:pt>
                <c:pt idx="24215">
                  <c:v>31</c:v>
                </c:pt>
                <c:pt idx="24216">
                  <c:v>3.9</c:v>
                </c:pt>
                <c:pt idx="24217">
                  <c:v>2.69</c:v>
                </c:pt>
                <c:pt idx="24218">
                  <c:v>3.3</c:v>
                </c:pt>
                <c:pt idx="24219">
                  <c:v>2.0299999999999998</c:v>
                </c:pt>
                <c:pt idx="24220">
                  <c:v>1.7</c:v>
                </c:pt>
                <c:pt idx="24221">
                  <c:v>2.81</c:v>
                </c:pt>
                <c:pt idx="24222">
                  <c:v>3.67</c:v>
                </c:pt>
                <c:pt idx="24223">
                  <c:v>3.17</c:v>
                </c:pt>
                <c:pt idx="24224">
                  <c:v>2.68</c:v>
                </c:pt>
                <c:pt idx="24225">
                  <c:v>2.5</c:v>
                </c:pt>
                <c:pt idx="24226">
                  <c:v>3.55</c:v>
                </c:pt>
                <c:pt idx="24227">
                  <c:v>1.25</c:v>
                </c:pt>
                <c:pt idx="24228">
                  <c:v>3.16</c:v>
                </c:pt>
                <c:pt idx="24229">
                  <c:v>1.71</c:v>
                </c:pt>
                <c:pt idx="24230">
                  <c:v>2.6</c:v>
                </c:pt>
                <c:pt idx="24231">
                  <c:v>3.04</c:v>
                </c:pt>
                <c:pt idx="24232">
                  <c:v>2.59</c:v>
                </c:pt>
                <c:pt idx="24233">
                  <c:v>2.71</c:v>
                </c:pt>
                <c:pt idx="24234">
                  <c:v>3.46</c:v>
                </c:pt>
                <c:pt idx="24235">
                  <c:v>3.02</c:v>
                </c:pt>
                <c:pt idx="24236">
                  <c:v>3.11</c:v>
                </c:pt>
                <c:pt idx="24237">
                  <c:v>2.72</c:v>
                </c:pt>
                <c:pt idx="24238">
                  <c:v>2.21</c:v>
                </c:pt>
                <c:pt idx="24239">
                  <c:v>2.16</c:v>
                </c:pt>
                <c:pt idx="24240">
                  <c:v>2.59</c:v>
                </c:pt>
                <c:pt idx="24241">
                  <c:v>3.03</c:v>
                </c:pt>
                <c:pt idx="24242">
                  <c:v>2.33</c:v>
                </c:pt>
                <c:pt idx="24243">
                  <c:v>1.98</c:v>
                </c:pt>
                <c:pt idx="24244">
                  <c:v>2.91</c:v>
                </c:pt>
                <c:pt idx="24245">
                  <c:v>2.72</c:v>
                </c:pt>
                <c:pt idx="24246">
                  <c:v>2.74</c:v>
                </c:pt>
                <c:pt idx="24247">
                  <c:v>3.34</c:v>
                </c:pt>
                <c:pt idx="24248">
                  <c:v>4.16</c:v>
                </c:pt>
                <c:pt idx="24249">
                  <c:v>1.53</c:v>
                </c:pt>
                <c:pt idx="24250">
                  <c:v>0.96</c:v>
                </c:pt>
                <c:pt idx="24251">
                  <c:v>2.96</c:v>
                </c:pt>
                <c:pt idx="24252">
                  <c:v>4.12</c:v>
                </c:pt>
                <c:pt idx="24253">
                  <c:v>2.91</c:v>
                </c:pt>
                <c:pt idx="24254">
                  <c:v>3.63</c:v>
                </c:pt>
                <c:pt idx="24255">
                  <c:v>2.3199999999999998</c:v>
                </c:pt>
                <c:pt idx="24256">
                  <c:v>2.8</c:v>
                </c:pt>
                <c:pt idx="24257">
                  <c:v>2.56</c:v>
                </c:pt>
                <c:pt idx="24258">
                  <c:v>2.67</c:v>
                </c:pt>
                <c:pt idx="24259">
                  <c:v>3.17</c:v>
                </c:pt>
                <c:pt idx="24260">
                  <c:v>3.28</c:v>
                </c:pt>
                <c:pt idx="24261">
                  <c:v>3.43</c:v>
                </c:pt>
                <c:pt idx="24262">
                  <c:v>2.0499999999999998</c:v>
                </c:pt>
                <c:pt idx="24263">
                  <c:v>3.18</c:v>
                </c:pt>
                <c:pt idx="24264">
                  <c:v>2.63</c:v>
                </c:pt>
                <c:pt idx="24265">
                  <c:v>3.31</c:v>
                </c:pt>
                <c:pt idx="24266">
                  <c:v>1.64</c:v>
                </c:pt>
                <c:pt idx="24267">
                  <c:v>3.05</c:v>
                </c:pt>
                <c:pt idx="24268">
                  <c:v>1.67</c:v>
                </c:pt>
                <c:pt idx="24269">
                  <c:v>1.77</c:v>
                </c:pt>
                <c:pt idx="24270">
                  <c:v>4.47</c:v>
                </c:pt>
                <c:pt idx="24271">
                  <c:v>2.7</c:v>
                </c:pt>
                <c:pt idx="24272">
                  <c:v>3.09</c:v>
                </c:pt>
                <c:pt idx="24273">
                  <c:v>1.86</c:v>
                </c:pt>
                <c:pt idx="24274">
                  <c:v>1.88</c:v>
                </c:pt>
                <c:pt idx="24275">
                  <c:v>2.63</c:v>
                </c:pt>
                <c:pt idx="24276">
                  <c:v>2.88</c:v>
                </c:pt>
                <c:pt idx="24277">
                  <c:v>3.66</c:v>
                </c:pt>
                <c:pt idx="24278">
                  <c:v>2.33</c:v>
                </c:pt>
                <c:pt idx="24279">
                  <c:v>2.4300000000000002</c:v>
                </c:pt>
                <c:pt idx="24280">
                  <c:v>3.28</c:v>
                </c:pt>
                <c:pt idx="24281">
                  <c:v>2.94</c:v>
                </c:pt>
                <c:pt idx="24282">
                  <c:v>2.78</c:v>
                </c:pt>
                <c:pt idx="24283">
                  <c:v>2.2200000000000002</c:v>
                </c:pt>
                <c:pt idx="24284">
                  <c:v>2.41</c:v>
                </c:pt>
                <c:pt idx="24285">
                  <c:v>3.42</c:v>
                </c:pt>
                <c:pt idx="24286">
                  <c:v>3.89</c:v>
                </c:pt>
                <c:pt idx="24287">
                  <c:v>2.63</c:v>
                </c:pt>
                <c:pt idx="24288">
                  <c:v>3.66</c:v>
                </c:pt>
                <c:pt idx="24289">
                  <c:v>3.95</c:v>
                </c:pt>
                <c:pt idx="24290">
                  <c:v>1.78</c:v>
                </c:pt>
                <c:pt idx="24291">
                  <c:v>2.78</c:v>
                </c:pt>
                <c:pt idx="24292">
                  <c:v>2.74</c:v>
                </c:pt>
                <c:pt idx="24293">
                  <c:v>2.1</c:v>
                </c:pt>
                <c:pt idx="24294">
                  <c:v>2.81</c:v>
                </c:pt>
                <c:pt idx="24295">
                  <c:v>3.53</c:v>
                </c:pt>
                <c:pt idx="24296">
                  <c:v>2.96</c:v>
                </c:pt>
                <c:pt idx="24297">
                  <c:v>3.39</c:v>
                </c:pt>
                <c:pt idx="24298">
                  <c:v>2.52</c:v>
                </c:pt>
                <c:pt idx="24299">
                  <c:v>3</c:v>
                </c:pt>
                <c:pt idx="24300">
                  <c:v>2.94</c:v>
                </c:pt>
                <c:pt idx="24301">
                  <c:v>2.86</c:v>
                </c:pt>
                <c:pt idx="24302">
                  <c:v>3.51</c:v>
                </c:pt>
                <c:pt idx="24303">
                  <c:v>2.5299999999999998</c:v>
                </c:pt>
                <c:pt idx="24304">
                  <c:v>2.9</c:v>
                </c:pt>
                <c:pt idx="24305">
                  <c:v>2.5</c:v>
                </c:pt>
                <c:pt idx="24306">
                  <c:v>3.06</c:v>
                </c:pt>
                <c:pt idx="24307">
                  <c:v>2.68</c:v>
                </c:pt>
                <c:pt idx="24308">
                  <c:v>3.45</c:v>
                </c:pt>
                <c:pt idx="24309">
                  <c:v>3.23</c:v>
                </c:pt>
                <c:pt idx="24310">
                  <c:v>2.29</c:v>
                </c:pt>
                <c:pt idx="24311">
                  <c:v>3.81</c:v>
                </c:pt>
                <c:pt idx="24312">
                  <c:v>3.68</c:v>
                </c:pt>
                <c:pt idx="24313">
                  <c:v>3.43</c:v>
                </c:pt>
                <c:pt idx="24314">
                  <c:v>2.15</c:v>
                </c:pt>
                <c:pt idx="24315">
                  <c:v>2.31</c:v>
                </c:pt>
                <c:pt idx="24316">
                  <c:v>1.38</c:v>
                </c:pt>
                <c:pt idx="24317">
                  <c:v>3.07</c:v>
                </c:pt>
                <c:pt idx="24318">
                  <c:v>1.58</c:v>
                </c:pt>
                <c:pt idx="24319">
                  <c:v>1.9</c:v>
                </c:pt>
                <c:pt idx="24320">
                  <c:v>3.81</c:v>
                </c:pt>
                <c:pt idx="24321">
                  <c:v>3.07</c:v>
                </c:pt>
                <c:pt idx="24322">
                  <c:v>1.83</c:v>
                </c:pt>
                <c:pt idx="24323">
                  <c:v>3.13</c:v>
                </c:pt>
                <c:pt idx="24324">
                  <c:v>2.73</c:v>
                </c:pt>
                <c:pt idx="24325">
                  <c:v>2.65</c:v>
                </c:pt>
                <c:pt idx="24326">
                  <c:v>2.65</c:v>
                </c:pt>
                <c:pt idx="24327">
                  <c:v>2.88</c:v>
                </c:pt>
                <c:pt idx="24328">
                  <c:v>3</c:v>
                </c:pt>
                <c:pt idx="24329">
                  <c:v>3</c:v>
                </c:pt>
                <c:pt idx="24330">
                  <c:v>3.15</c:v>
                </c:pt>
                <c:pt idx="24331">
                  <c:v>3.15</c:v>
                </c:pt>
                <c:pt idx="24332">
                  <c:v>2.48</c:v>
                </c:pt>
                <c:pt idx="24333">
                  <c:v>1.54</c:v>
                </c:pt>
                <c:pt idx="24334">
                  <c:v>2.33</c:v>
                </c:pt>
                <c:pt idx="24335">
                  <c:v>3.05</c:v>
                </c:pt>
                <c:pt idx="24336">
                  <c:v>2.08</c:v>
                </c:pt>
                <c:pt idx="24337">
                  <c:v>2.66</c:v>
                </c:pt>
                <c:pt idx="24338">
                  <c:v>2.25</c:v>
                </c:pt>
                <c:pt idx="24339">
                  <c:v>2.29</c:v>
                </c:pt>
                <c:pt idx="24340">
                  <c:v>3.81</c:v>
                </c:pt>
                <c:pt idx="24341">
                  <c:v>3</c:v>
                </c:pt>
                <c:pt idx="24342">
                  <c:v>3.18</c:v>
                </c:pt>
                <c:pt idx="24343">
                  <c:v>4.2699999999999996</c:v>
                </c:pt>
                <c:pt idx="24344">
                  <c:v>2.39</c:v>
                </c:pt>
                <c:pt idx="24345">
                  <c:v>2.96</c:v>
                </c:pt>
                <c:pt idx="24346">
                  <c:v>2.06</c:v>
                </c:pt>
                <c:pt idx="24347">
                  <c:v>3.2</c:v>
                </c:pt>
                <c:pt idx="24348">
                  <c:v>3.13</c:v>
                </c:pt>
                <c:pt idx="24349">
                  <c:v>3.6</c:v>
                </c:pt>
                <c:pt idx="24350">
                  <c:v>3.02</c:v>
                </c:pt>
                <c:pt idx="24351">
                  <c:v>2.46</c:v>
                </c:pt>
                <c:pt idx="24352">
                  <c:v>2.67</c:v>
                </c:pt>
                <c:pt idx="24353">
                  <c:v>2.83</c:v>
                </c:pt>
                <c:pt idx="24354">
                  <c:v>3.08</c:v>
                </c:pt>
                <c:pt idx="24355">
                  <c:v>3.22</c:v>
                </c:pt>
                <c:pt idx="24356">
                  <c:v>2.37</c:v>
                </c:pt>
                <c:pt idx="24357">
                  <c:v>3.04</c:v>
                </c:pt>
                <c:pt idx="24358">
                  <c:v>2.63</c:v>
                </c:pt>
                <c:pt idx="24359">
                  <c:v>2.4</c:v>
                </c:pt>
                <c:pt idx="24360">
                  <c:v>3.62</c:v>
                </c:pt>
                <c:pt idx="24361">
                  <c:v>2.2000000000000002</c:v>
                </c:pt>
                <c:pt idx="24362">
                  <c:v>3.06</c:v>
                </c:pt>
                <c:pt idx="24363">
                  <c:v>2.85</c:v>
                </c:pt>
                <c:pt idx="24364">
                  <c:v>2.76</c:v>
                </c:pt>
                <c:pt idx="24365">
                  <c:v>3.98</c:v>
                </c:pt>
                <c:pt idx="24366">
                  <c:v>3.45</c:v>
                </c:pt>
                <c:pt idx="24367">
                  <c:v>2.16</c:v>
                </c:pt>
                <c:pt idx="24368">
                  <c:v>2.06</c:v>
                </c:pt>
                <c:pt idx="24369">
                  <c:v>3.51</c:v>
                </c:pt>
                <c:pt idx="24370">
                  <c:v>2.2999999999999998</c:v>
                </c:pt>
                <c:pt idx="24371">
                  <c:v>2.8</c:v>
                </c:pt>
                <c:pt idx="24372">
                  <c:v>3</c:v>
                </c:pt>
                <c:pt idx="24373">
                  <c:v>2.59</c:v>
                </c:pt>
                <c:pt idx="24374">
                  <c:v>3.02</c:v>
                </c:pt>
                <c:pt idx="24375">
                  <c:v>2.79</c:v>
                </c:pt>
                <c:pt idx="24376">
                  <c:v>5.41</c:v>
                </c:pt>
                <c:pt idx="24377">
                  <c:v>3.17</c:v>
                </c:pt>
                <c:pt idx="24378">
                  <c:v>2.61</c:v>
                </c:pt>
                <c:pt idx="24379">
                  <c:v>3.04</c:v>
                </c:pt>
                <c:pt idx="24380">
                  <c:v>3.55</c:v>
                </c:pt>
                <c:pt idx="24381">
                  <c:v>2.34</c:v>
                </c:pt>
                <c:pt idx="24382">
                  <c:v>3</c:v>
                </c:pt>
                <c:pt idx="24383">
                  <c:v>1.97</c:v>
                </c:pt>
                <c:pt idx="24384">
                  <c:v>2.98</c:v>
                </c:pt>
                <c:pt idx="24385">
                  <c:v>4.34</c:v>
                </c:pt>
                <c:pt idx="24386">
                  <c:v>3.3</c:v>
                </c:pt>
                <c:pt idx="24387">
                  <c:v>2.75</c:v>
                </c:pt>
                <c:pt idx="24388">
                  <c:v>2.37</c:v>
                </c:pt>
                <c:pt idx="24389">
                  <c:v>2.2400000000000002</c:v>
                </c:pt>
                <c:pt idx="24390">
                  <c:v>4.47</c:v>
                </c:pt>
                <c:pt idx="24391">
                  <c:v>2.63</c:v>
                </c:pt>
                <c:pt idx="24392">
                  <c:v>2.21</c:v>
                </c:pt>
                <c:pt idx="24393">
                  <c:v>2.38</c:v>
                </c:pt>
                <c:pt idx="24394">
                  <c:v>3.54</c:v>
                </c:pt>
                <c:pt idx="24395">
                  <c:v>3.68</c:v>
                </c:pt>
                <c:pt idx="24396">
                  <c:v>2.66</c:v>
                </c:pt>
                <c:pt idx="24397">
                  <c:v>1.7</c:v>
                </c:pt>
                <c:pt idx="24398">
                  <c:v>2</c:v>
                </c:pt>
                <c:pt idx="24399">
                  <c:v>3.74</c:v>
                </c:pt>
                <c:pt idx="24400">
                  <c:v>2.73</c:v>
                </c:pt>
                <c:pt idx="24401">
                  <c:v>2.92</c:v>
                </c:pt>
                <c:pt idx="24402">
                  <c:v>3.5</c:v>
                </c:pt>
                <c:pt idx="24403">
                  <c:v>2.4700000000000002</c:v>
                </c:pt>
                <c:pt idx="24404">
                  <c:v>2.14</c:v>
                </c:pt>
                <c:pt idx="24405">
                  <c:v>4.3499999999999996</c:v>
                </c:pt>
                <c:pt idx="24406">
                  <c:v>2.92</c:v>
                </c:pt>
                <c:pt idx="24407">
                  <c:v>2.92</c:v>
                </c:pt>
                <c:pt idx="24408">
                  <c:v>3.41</c:v>
                </c:pt>
                <c:pt idx="24409">
                  <c:v>2.83</c:v>
                </c:pt>
                <c:pt idx="24410">
                  <c:v>2.72</c:v>
                </c:pt>
                <c:pt idx="24411">
                  <c:v>3.12</c:v>
                </c:pt>
                <c:pt idx="24412">
                  <c:v>2.82</c:v>
                </c:pt>
                <c:pt idx="24413">
                  <c:v>3.1</c:v>
                </c:pt>
                <c:pt idx="24414">
                  <c:v>2.4900000000000002</c:v>
                </c:pt>
                <c:pt idx="24415">
                  <c:v>2.72</c:v>
                </c:pt>
                <c:pt idx="24416">
                  <c:v>2.78</c:v>
                </c:pt>
                <c:pt idx="24417">
                  <c:v>2.11</c:v>
                </c:pt>
                <c:pt idx="24418">
                  <c:v>2.78</c:v>
                </c:pt>
                <c:pt idx="24419">
                  <c:v>1.9</c:v>
                </c:pt>
                <c:pt idx="24420">
                  <c:v>3.11</c:v>
                </c:pt>
                <c:pt idx="24421">
                  <c:v>2.27</c:v>
                </c:pt>
                <c:pt idx="24422">
                  <c:v>2.71</c:v>
                </c:pt>
                <c:pt idx="24423">
                  <c:v>2.1</c:v>
                </c:pt>
                <c:pt idx="24424">
                  <c:v>1.44</c:v>
                </c:pt>
                <c:pt idx="24425">
                  <c:v>3.09</c:v>
                </c:pt>
                <c:pt idx="24426">
                  <c:v>2.75</c:v>
                </c:pt>
                <c:pt idx="24427">
                  <c:v>2.56</c:v>
                </c:pt>
                <c:pt idx="24428">
                  <c:v>1.95</c:v>
                </c:pt>
                <c:pt idx="24429">
                  <c:v>1.49</c:v>
                </c:pt>
                <c:pt idx="24430">
                  <c:v>3.24</c:v>
                </c:pt>
                <c:pt idx="24431">
                  <c:v>3.12</c:v>
                </c:pt>
                <c:pt idx="24432">
                  <c:v>2.92</c:v>
                </c:pt>
                <c:pt idx="24433">
                  <c:v>3.08</c:v>
                </c:pt>
                <c:pt idx="24434">
                  <c:v>4.24</c:v>
                </c:pt>
                <c:pt idx="24435">
                  <c:v>1.88</c:v>
                </c:pt>
                <c:pt idx="24436">
                  <c:v>1.63</c:v>
                </c:pt>
                <c:pt idx="24437">
                  <c:v>0.39</c:v>
                </c:pt>
                <c:pt idx="24438">
                  <c:v>3.93</c:v>
                </c:pt>
                <c:pt idx="24439">
                  <c:v>2.67</c:v>
                </c:pt>
                <c:pt idx="24440">
                  <c:v>1.41</c:v>
                </c:pt>
                <c:pt idx="24441">
                  <c:v>3.62</c:v>
                </c:pt>
                <c:pt idx="24442">
                  <c:v>3.88</c:v>
                </c:pt>
                <c:pt idx="24443">
                  <c:v>2.8</c:v>
                </c:pt>
                <c:pt idx="24444">
                  <c:v>3.3</c:v>
                </c:pt>
                <c:pt idx="24445">
                  <c:v>3.49</c:v>
                </c:pt>
                <c:pt idx="24446">
                  <c:v>2.69</c:v>
                </c:pt>
                <c:pt idx="24447">
                  <c:v>3.37</c:v>
                </c:pt>
                <c:pt idx="24448">
                  <c:v>2.92</c:v>
                </c:pt>
                <c:pt idx="24449">
                  <c:v>3.66</c:v>
                </c:pt>
                <c:pt idx="24450">
                  <c:v>2.92</c:v>
                </c:pt>
                <c:pt idx="24451">
                  <c:v>3.17</c:v>
                </c:pt>
                <c:pt idx="24452">
                  <c:v>3.12</c:v>
                </c:pt>
                <c:pt idx="24453">
                  <c:v>3.02</c:v>
                </c:pt>
                <c:pt idx="24454">
                  <c:v>3.51</c:v>
                </c:pt>
                <c:pt idx="24455">
                  <c:v>2.58</c:v>
                </c:pt>
                <c:pt idx="24456">
                  <c:v>1.52</c:v>
                </c:pt>
                <c:pt idx="24457">
                  <c:v>4.1399999999999997</c:v>
                </c:pt>
                <c:pt idx="24458">
                  <c:v>3.58</c:v>
                </c:pt>
                <c:pt idx="24459">
                  <c:v>2.21</c:v>
                </c:pt>
                <c:pt idx="24460">
                  <c:v>3.16</c:v>
                </c:pt>
                <c:pt idx="24461">
                  <c:v>3.52</c:v>
                </c:pt>
                <c:pt idx="24462">
                  <c:v>2.2400000000000002</c:v>
                </c:pt>
                <c:pt idx="24463">
                  <c:v>4.62</c:v>
                </c:pt>
                <c:pt idx="24464">
                  <c:v>3.92</c:v>
                </c:pt>
                <c:pt idx="24465">
                  <c:v>3.43</c:v>
                </c:pt>
                <c:pt idx="24466">
                  <c:v>3.42</c:v>
                </c:pt>
                <c:pt idx="24467">
                  <c:v>2.56</c:v>
                </c:pt>
                <c:pt idx="24468">
                  <c:v>2.89</c:v>
                </c:pt>
                <c:pt idx="24469">
                  <c:v>2.89</c:v>
                </c:pt>
                <c:pt idx="24470">
                  <c:v>2.76</c:v>
                </c:pt>
                <c:pt idx="24471">
                  <c:v>4.2699999999999996</c:v>
                </c:pt>
                <c:pt idx="24472">
                  <c:v>2.56</c:v>
                </c:pt>
                <c:pt idx="24473">
                  <c:v>2.4500000000000002</c:v>
                </c:pt>
                <c:pt idx="24474">
                  <c:v>3.23</c:v>
                </c:pt>
                <c:pt idx="24475">
                  <c:v>3.35</c:v>
                </c:pt>
                <c:pt idx="24476">
                  <c:v>2.4</c:v>
                </c:pt>
                <c:pt idx="24477">
                  <c:v>3</c:v>
                </c:pt>
                <c:pt idx="24478">
                  <c:v>1.87</c:v>
                </c:pt>
                <c:pt idx="24479">
                  <c:v>3.82</c:v>
                </c:pt>
                <c:pt idx="24480">
                  <c:v>2.84</c:v>
                </c:pt>
                <c:pt idx="24481">
                  <c:v>2.46</c:v>
                </c:pt>
                <c:pt idx="24482">
                  <c:v>3.11</c:v>
                </c:pt>
                <c:pt idx="24483">
                  <c:v>2.52</c:v>
                </c:pt>
                <c:pt idx="24484">
                  <c:v>2.35</c:v>
                </c:pt>
                <c:pt idx="24485">
                  <c:v>2.77</c:v>
                </c:pt>
                <c:pt idx="24486">
                  <c:v>2.79</c:v>
                </c:pt>
                <c:pt idx="24487">
                  <c:v>1.49</c:v>
                </c:pt>
                <c:pt idx="24488">
                  <c:v>2.94</c:v>
                </c:pt>
                <c:pt idx="24489">
                  <c:v>1.51</c:v>
                </c:pt>
                <c:pt idx="24490">
                  <c:v>3.02</c:v>
                </c:pt>
                <c:pt idx="24491">
                  <c:v>2.67</c:v>
                </c:pt>
                <c:pt idx="24492">
                  <c:v>3.06</c:v>
                </c:pt>
                <c:pt idx="24493">
                  <c:v>3.33</c:v>
                </c:pt>
                <c:pt idx="24494">
                  <c:v>3.92</c:v>
                </c:pt>
                <c:pt idx="24495">
                  <c:v>1.69</c:v>
                </c:pt>
                <c:pt idx="24496">
                  <c:v>2.96</c:v>
                </c:pt>
                <c:pt idx="24497">
                  <c:v>2.5</c:v>
                </c:pt>
                <c:pt idx="24498">
                  <c:v>2.21</c:v>
                </c:pt>
                <c:pt idx="24499">
                  <c:v>2.69</c:v>
                </c:pt>
                <c:pt idx="24500">
                  <c:v>3.8</c:v>
                </c:pt>
                <c:pt idx="24501">
                  <c:v>2.77</c:v>
                </c:pt>
                <c:pt idx="24502">
                  <c:v>3.22</c:v>
                </c:pt>
                <c:pt idx="24503">
                  <c:v>2.86</c:v>
                </c:pt>
                <c:pt idx="24504">
                  <c:v>2.48</c:v>
                </c:pt>
                <c:pt idx="24505">
                  <c:v>1.55</c:v>
                </c:pt>
                <c:pt idx="24506">
                  <c:v>2.93</c:v>
                </c:pt>
                <c:pt idx="24507">
                  <c:v>2.57</c:v>
                </c:pt>
                <c:pt idx="24508">
                  <c:v>3.13</c:v>
                </c:pt>
                <c:pt idx="24509">
                  <c:v>3.33</c:v>
                </c:pt>
                <c:pt idx="24510">
                  <c:v>3.06</c:v>
                </c:pt>
                <c:pt idx="24511">
                  <c:v>2.21</c:v>
                </c:pt>
                <c:pt idx="24512">
                  <c:v>3.34</c:v>
                </c:pt>
                <c:pt idx="24513">
                  <c:v>3.06</c:v>
                </c:pt>
                <c:pt idx="24514">
                  <c:v>3.42</c:v>
                </c:pt>
                <c:pt idx="24515">
                  <c:v>2.81</c:v>
                </c:pt>
                <c:pt idx="24516">
                  <c:v>3.57</c:v>
                </c:pt>
                <c:pt idx="24517">
                  <c:v>2.73</c:v>
                </c:pt>
                <c:pt idx="24518">
                  <c:v>2.7</c:v>
                </c:pt>
                <c:pt idx="24519">
                  <c:v>2.67</c:v>
                </c:pt>
                <c:pt idx="24520">
                  <c:v>2.85</c:v>
                </c:pt>
                <c:pt idx="24521">
                  <c:v>3</c:v>
                </c:pt>
                <c:pt idx="24522">
                  <c:v>2.72</c:v>
                </c:pt>
                <c:pt idx="24523">
                  <c:v>3.46</c:v>
                </c:pt>
                <c:pt idx="24524">
                  <c:v>2.7</c:v>
                </c:pt>
                <c:pt idx="24525">
                  <c:v>3.88</c:v>
                </c:pt>
                <c:pt idx="24526">
                  <c:v>3</c:v>
                </c:pt>
                <c:pt idx="24527">
                  <c:v>3.15</c:v>
                </c:pt>
                <c:pt idx="24528">
                  <c:v>3.7</c:v>
                </c:pt>
                <c:pt idx="24529">
                  <c:v>3.07</c:v>
                </c:pt>
                <c:pt idx="24530">
                  <c:v>2.71</c:v>
                </c:pt>
                <c:pt idx="24531">
                  <c:v>3.2</c:v>
                </c:pt>
                <c:pt idx="24532">
                  <c:v>2.5299999999999998</c:v>
                </c:pt>
                <c:pt idx="24533">
                  <c:v>2.84</c:v>
                </c:pt>
                <c:pt idx="24534">
                  <c:v>2.54</c:v>
                </c:pt>
                <c:pt idx="24535">
                  <c:v>2.37</c:v>
                </c:pt>
                <c:pt idx="24536">
                  <c:v>3.45</c:v>
                </c:pt>
                <c:pt idx="24537">
                  <c:v>3.73</c:v>
                </c:pt>
                <c:pt idx="24538">
                  <c:v>1.5</c:v>
                </c:pt>
                <c:pt idx="24539">
                  <c:v>3.42</c:v>
                </c:pt>
                <c:pt idx="24540">
                  <c:v>2.77</c:v>
                </c:pt>
                <c:pt idx="24541">
                  <c:v>3.04</c:v>
                </c:pt>
                <c:pt idx="24542">
                  <c:v>3.32</c:v>
                </c:pt>
                <c:pt idx="24543">
                  <c:v>3.93</c:v>
                </c:pt>
                <c:pt idx="24544">
                  <c:v>4.24</c:v>
                </c:pt>
                <c:pt idx="24545">
                  <c:v>3.22</c:v>
                </c:pt>
                <c:pt idx="24546">
                  <c:v>4.0199999999999996</c:v>
                </c:pt>
                <c:pt idx="24547">
                  <c:v>2.77</c:v>
                </c:pt>
                <c:pt idx="24548">
                  <c:v>3.38</c:v>
                </c:pt>
                <c:pt idx="24549">
                  <c:v>2.37</c:v>
                </c:pt>
                <c:pt idx="24550">
                  <c:v>2.39</c:v>
                </c:pt>
                <c:pt idx="24551">
                  <c:v>2.3199999999999998</c:v>
                </c:pt>
                <c:pt idx="24552">
                  <c:v>3.27</c:v>
                </c:pt>
                <c:pt idx="24553">
                  <c:v>2.92</c:v>
                </c:pt>
                <c:pt idx="24554">
                  <c:v>3.04</c:v>
                </c:pt>
                <c:pt idx="24555">
                  <c:v>4.03</c:v>
                </c:pt>
                <c:pt idx="24556">
                  <c:v>2.88</c:v>
                </c:pt>
                <c:pt idx="24557">
                  <c:v>2.3199999999999998</c:v>
                </c:pt>
                <c:pt idx="24558">
                  <c:v>2.38</c:v>
                </c:pt>
                <c:pt idx="24559">
                  <c:v>2.78</c:v>
                </c:pt>
                <c:pt idx="24560">
                  <c:v>3.21</c:v>
                </c:pt>
                <c:pt idx="24561">
                  <c:v>3.76</c:v>
                </c:pt>
                <c:pt idx="24562">
                  <c:v>2.8</c:v>
                </c:pt>
                <c:pt idx="24563">
                  <c:v>3.02</c:v>
                </c:pt>
                <c:pt idx="24564">
                  <c:v>2.67</c:v>
                </c:pt>
                <c:pt idx="24565">
                  <c:v>1.46</c:v>
                </c:pt>
                <c:pt idx="24566">
                  <c:v>2.42</c:v>
                </c:pt>
                <c:pt idx="24567">
                  <c:v>3.16</c:v>
                </c:pt>
                <c:pt idx="24568">
                  <c:v>3.36</c:v>
                </c:pt>
                <c:pt idx="24569">
                  <c:v>3.85</c:v>
                </c:pt>
                <c:pt idx="24570">
                  <c:v>2.5499999999999998</c:v>
                </c:pt>
                <c:pt idx="24571">
                  <c:v>2.94</c:v>
                </c:pt>
                <c:pt idx="24572">
                  <c:v>3.77</c:v>
                </c:pt>
                <c:pt idx="24573">
                  <c:v>3.42</c:v>
                </c:pt>
                <c:pt idx="24574">
                  <c:v>4.2300000000000004</c:v>
                </c:pt>
                <c:pt idx="24575">
                  <c:v>2.09</c:v>
                </c:pt>
                <c:pt idx="24576">
                  <c:v>2.0699999999999998</c:v>
                </c:pt>
                <c:pt idx="24577">
                  <c:v>2.34</c:v>
                </c:pt>
                <c:pt idx="24578">
                  <c:v>3.04</c:v>
                </c:pt>
                <c:pt idx="24579">
                  <c:v>2.2999999999999998</c:v>
                </c:pt>
                <c:pt idx="24580">
                  <c:v>2.62</c:v>
                </c:pt>
                <c:pt idx="24581">
                  <c:v>1.96</c:v>
                </c:pt>
                <c:pt idx="24582">
                  <c:v>2.76</c:v>
                </c:pt>
                <c:pt idx="24583">
                  <c:v>3.47</c:v>
                </c:pt>
                <c:pt idx="24584">
                  <c:v>1.97</c:v>
                </c:pt>
                <c:pt idx="24585">
                  <c:v>2.9</c:v>
                </c:pt>
                <c:pt idx="24586">
                  <c:v>1.96</c:v>
                </c:pt>
                <c:pt idx="24587">
                  <c:v>2.61</c:v>
                </c:pt>
                <c:pt idx="24588">
                  <c:v>2.98</c:v>
                </c:pt>
                <c:pt idx="24589">
                  <c:v>3.69</c:v>
                </c:pt>
                <c:pt idx="24590">
                  <c:v>2.48</c:v>
                </c:pt>
                <c:pt idx="24591">
                  <c:v>1.73</c:v>
                </c:pt>
                <c:pt idx="24592">
                  <c:v>2.0099999999999998</c:v>
                </c:pt>
                <c:pt idx="24593">
                  <c:v>1.37</c:v>
                </c:pt>
                <c:pt idx="24594">
                  <c:v>1.5</c:v>
                </c:pt>
                <c:pt idx="24595">
                  <c:v>3.61</c:v>
                </c:pt>
                <c:pt idx="24596">
                  <c:v>3.43</c:v>
                </c:pt>
                <c:pt idx="24597">
                  <c:v>1.48</c:v>
                </c:pt>
                <c:pt idx="24598">
                  <c:v>3.2</c:v>
                </c:pt>
                <c:pt idx="24599">
                  <c:v>2.91</c:v>
                </c:pt>
                <c:pt idx="24600">
                  <c:v>2.36</c:v>
                </c:pt>
                <c:pt idx="24601">
                  <c:v>3.43</c:v>
                </c:pt>
                <c:pt idx="24602">
                  <c:v>3.43</c:v>
                </c:pt>
                <c:pt idx="24603">
                  <c:v>2.59</c:v>
                </c:pt>
                <c:pt idx="24604">
                  <c:v>2.23</c:v>
                </c:pt>
                <c:pt idx="24605">
                  <c:v>2.69</c:v>
                </c:pt>
                <c:pt idx="24606">
                  <c:v>2.83</c:v>
                </c:pt>
                <c:pt idx="24607">
                  <c:v>2.4900000000000002</c:v>
                </c:pt>
                <c:pt idx="24608">
                  <c:v>2.72</c:v>
                </c:pt>
                <c:pt idx="24609">
                  <c:v>2.4300000000000002</c:v>
                </c:pt>
                <c:pt idx="24610">
                  <c:v>3.22</c:v>
                </c:pt>
                <c:pt idx="24611">
                  <c:v>2.6</c:v>
                </c:pt>
                <c:pt idx="24612">
                  <c:v>3.24</c:v>
                </c:pt>
                <c:pt idx="24613">
                  <c:v>2.76</c:v>
                </c:pt>
                <c:pt idx="24614">
                  <c:v>2.31</c:v>
                </c:pt>
                <c:pt idx="24615">
                  <c:v>2.35</c:v>
                </c:pt>
                <c:pt idx="24616">
                  <c:v>2.85</c:v>
                </c:pt>
                <c:pt idx="24617">
                  <c:v>4.2699999999999996</c:v>
                </c:pt>
                <c:pt idx="24618">
                  <c:v>3.46</c:v>
                </c:pt>
                <c:pt idx="24619">
                  <c:v>2.41</c:v>
                </c:pt>
                <c:pt idx="24620">
                  <c:v>2.93</c:v>
                </c:pt>
                <c:pt idx="24621">
                  <c:v>2.73</c:v>
                </c:pt>
                <c:pt idx="24622">
                  <c:v>4.2300000000000004</c:v>
                </c:pt>
                <c:pt idx="24623">
                  <c:v>2.12</c:v>
                </c:pt>
                <c:pt idx="24624">
                  <c:v>3.33</c:v>
                </c:pt>
                <c:pt idx="24625">
                  <c:v>3.07</c:v>
                </c:pt>
                <c:pt idx="24626">
                  <c:v>3.02</c:v>
                </c:pt>
                <c:pt idx="24627">
                  <c:v>3.06</c:v>
                </c:pt>
                <c:pt idx="24628">
                  <c:v>2</c:v>
                </c:pt>
                <c:pt idx="24629">
                  <c:v>2.96</c:v>
                </c:pt>
                <c:pt idx="24630">
                  <c:v>2.5</c:v>
                </c:pt>
                <c:pt idx="24631">
                  <c:v>2.0099999999999998</c:v>
                </c:pt>
                <c:pt idx="24632">
                  <c:v>0.8</c:v>
                </c:pt>
                <c:pt idx="24633">
                  <c:v>4.22</c:v>
                </c:pt>
                <c:pt idx="24634">
                  <c:v>3.1</c:v>
                </c:pt>
                <c:pt idx="24635">
                  <c:v>1.75</c:v>
                </c:pt>
                <c:pt idx="24636">
                  <c:v>1.91</c:v>
                </c:pt>
                <c:pt idx="24637">
                  <c:v>2.89</c:v>
                </c:pt>
                <c:pt idx="24638">
                  <c:v>3.85</c:v>
                </c:pt>
                <c:pt idx="24639">
                  <c:v>3.08</c:v>
                </c:pt>
                <c:pt idx="24640">
                  <c:v>2.15</c:v>
                </c:pt>
                <c:pt idx="24641">
                  <c:v>1.76</c:v>
                </c:pt>
                <c:pt idx="24642">
                  <c:v>2.84</c:v>
                </c:pt>
                <c:pt idx="24643">
                  <c:v>3.46</c:v>
                </c:pt>
                <c:pt idx="24644">
                  <c:v>3.86</c:v>
                </c:pt>
                <c:pt idx="24645">
                  <c:v>2.81</c:v>
                </c:pt>
                <c:pt idx="24646">
                  <c:v>2.98</c:v>
                </c:pt>
                <c:pt idx="24647">
                  <c:v>2.1</c:v>
                </c:pt>
                <c:pt idx="24648">
                  <c:v>2.25</c:v>
                </c:pt>
                <c:pt idx="24649">
                  <c:v>1.19</c:v>
                </c:pt>
                <c:pt idx="24650">
                  <c:v>2.5099999999999998</c:v>
                </c:pt>
                <c:pt idx="24651">
                  <c:v>2.64</c:v>
                </c:pt>
                <c:pt idx="24652">
                  <c:v>2.74</c:v>
                </c:pt>
                <c:pt idx="24653">
                  <c:v>2.4700000000000002</c:v>
                </c:pt>
                <c:pt idx="24654">
                  <c:v>3.43</c:v>
                </c:pt>
                <c:pt idx="24655">
                  <c:v>2.41</c:v>
                </c:pt>
                <c:pt idx="24656">
                  <c:v>3.27</c:v>
                </c:pt>
                <c:pt idx="24657">
                  <c:v>2.13</c:v>
                </c:pt>
                <c:pt idx="24658">
                  <c:v>3.63</c:v>
                </c:pt>
                <c:pt idx="24659">
                  <c:v>3.29</c:v>
                </c:pt>
                <c:pt idx="24660">
                  <c:v>3.26</c:v>
                </c:pt>
                <c:pt idx="24661">
                  <c:v>2.33</c:v>
                </c:pt>
                <c:pt idx="24662">
                  <c:v>1.82</c:v>
                </c:pt>
                <c:pt idx="24663">
                  <c:v>2.64</c:v>
                </c:pt>
                <c:pt idx="24664">
                  <c:v>3.92</c:v>
                </c:pt>
                <c:pt idx="24665">
                  <c:v>2.56</c:v>
                </c:pt>
                <c:pt idx="24666">
                  <c:v>2.0499999999999998</c:v>
                </c:pt>
                <c:pt idx="24667">
                  <c:v>2.84</c:v>
                </c:pt>
                <c:pt idx="24668">
                  <c:v>3.51</c:v>
                </c:pt>
                <c:pt idx="24669">
                  <c:v>3.51</c:v>
                </c:pt>
                <c:pt idx="24670">
                  <c:v>3.48</c:v>
                </c:pt>
                <c:pt idx="24671">
                  <c:v>3.58</c:v>
                </c:pt>
                <c:pt idx="24672">
                  <c:v>2.7</c:v>
                </c:pt>
                <c:pt idx="24673">
                  <c:v>3.08</c:v>
                </c:pt>
                <c:pt idx="24674">
                  <c:v>3.08</c:v>
                </c:pt>
                <c:pt idx="24675">
                  <c:v>2.65</c:v>
                </c:pt>
                <c:pt idx="24676">
                  <c:v>2.16</c:v>
                </c:pt>
                <c:pt idx="24677">
                  <c:v>3.11</c:v>
                </c:pt>
                <c:pt idx="24678">
                  <c:v>3</c:v>
                </c:pt>
                <c:pt idx="24679">
                  <c:v>2.3199999999999998</c:v>
                </c:pt>
                <c:pt idx="24680">
                  <c:v>4.28</c:v>
                </c:pt>
                <c:pt idx="24681">
                  <c:v>3.67</c:v>
                </c:pt>
                <c:pt idx="24682">
                  <c:v>3.1</c:v>
                </c:pt>
                <c:pt idx="24683">
                  <c:v>2.75</c:v>
                </c:pt>
                <c:pt idx="24684">
                  <c:v>2.75</c:v>
                </c:pt>
                <c:pt idx="24685">
                  <c:v>2.5499999999999998</c:v>
                </c:pt>
                <c:pt idx="24686">
                  <c:v>2.98</c:v>
                </c:pt>
                <c:pt idx="24687">
                  <c:v>2.81</c:v>
                </c:pt>
                <c:pt idx="24688">
                  <c:v>2.77</c:v>
                </c:pt>
                <c:pt idx="24689">
                  <c:v>2.33</c:v>
                </c:pt>
                <c:pt idx="24690">
                  <c:v>2.46</c:v>
                </c:pt>
                <c:pt idx="24691">
                  <c:v>2.38</c:v>
                </c:pt>
                <c:pt idx="24692">
                  <c:v>2.94</c:v>
                </c:pt>
                <c:pt idx="24693">
                  <c:v>3.08</c:v>
                </c:pt>
                <c:pt idx="24694">
                  <c:v>3.71</c:v>
                </c:pt>
                <c:pt idx="24695">
                  <c:v>3.12</c:v>
                </c:pt>
                <c:pt idx="24696">
                  <c:v>4.24</c:v>
                </c:pt>
                <c:pt idx="24697">
                  <c:v>2.95</c:v>
                </c:pt>
                <c:pt idx="24698">
                  <c:v>1.93</c:v>
                </c:pt>
                <c:pt idx="24699">
                  <c:v>4.32</c:v>
                </c:pt>
                <c:pt idx="24700">
                  <c:v>3.59</c:v>
                </c:pt>
                <c:pt idx="24701">
                  <c:v>2.69</c:v>
                </c:pt>
                <c:pt idx="24702">
                  <c:v>1.51</c:v>
                </c:pt>
                <c:pt idx="24703">
                  <c:v>2.63</c:v>
                </c:pt>
                <c:pt idx="24704">
                  <c:v>2.76</c:v>
                </c:pt>
                <c:pt idx="24705">
                  <c:v>3.13</c:v>
                </c:pt>
                <c:pt idx="24706">
                  <c:v>3.06</c:v>
                </c:pt>
                <c:pt idx="24707">
                  <c:v>1.36</c:v>
                </c:pt>
                <c:pt idx="24708">
                  <c:v>3.02</c:v>
                </c:pt>
                <c:pt idx="24709">
                  <c:v>1.49</c:v>
                </c:pt>
                <c:pt idx="24710">
                  <c:v>2.52</c:v>
                </c:pt>
                <c:pt idx="24711">
                  <c:v>3.37</c:v>
                </c:pt>
                <c:pt idx="24712">
                  <c:v>3.11</c:v>
                </c:pt>
                <c:pt idx="24713">
                  <c:v>3.75</c:v>
                </c:pt>
                <c:pt idx="24714">
                  <c:v>3.3</c:v>
                </c:pt>
                <c:pt idx="24715">
                  <c:v>1.17</c:v>
                </c:pt>
                <c:pt idx="24716">
                  <c:v>2.69</c:v>
                </c:pt>
                <c:pt idx="24717">
                  <c:v>2.9</c:v>
                </c:pt>
                <c:pt idx="24718">
                  <c:v>2.94</c:v>
                </c:pt>
                <c:pt idx="24719">
                  <c:v>2.75</c:v>
                </c:pt>
                <c:pt idx="24720">
                  <c:v>2.2400000000000002</c:v>
                </c:pt>
                <c:pt idx="24721">
                  <c:v>2.5499999999999998</c:v>
                </c:pt>
                <c:pt idx="24722">
                  <c:v>2.39</c:v>
                </c:pt>
                <c:pt idx="24723">
                  <c:v>2.4700000000000002</c:v>
                </c:pt>
                <c:pt idx="24724">
                  <c:v>2.63</c:v>
                </c:pt>
                <c:pt idx="24725">
                  <c:v>4.13</c:v>
                </c:pt>
                <c:pt idx="24726">
                  <c:v>2.84</c:v>
                </c:pt>
                <c:pt idx="24727">
                  <c:v>2.52</c:v>
                </c:pt>
                <c:pt idx="24728">
                  <c:v>2.4900000000000002</c:v>
                </c:pt>
                <c:pt idx="24729">
                  <c:v>3</c:v>
                </c:pt>
                <c:pt idx="24730">
                  <c:v>3.64</c:v>
                </c:pt>
                <c:pt idx="24731">
                  <c:v>3.49</c:v>
                </c:pt>
                <c:pt idx="24732">
                  <c:v>3</c:v>
                </c:pt>
                <c:pt idx="24733">
                  <c:v>3.73</c:v>
                </c:pt>
                <c:pt idx="24734">
                  <c:v>2.73</c:v>
                </c:pt>
                <c:pt idx="24735">
                  <c:v>3.63</c:v>
                </c:pt>
                <c:pt idx="24736">
                  <c:v>1.65</c:v>
                </c:pt>
                <c:pt idx="24737">
                  <c:v>3.32</c:v>
                </c:pt>
                <c:pt idx="24738">
                  <c:v>2.75</c:v>
                </c:pt>
                <c:pt idx="24739">
                  <c:v>2.81</c:v>
                </c:pt>
                <c:pt idx="24740">
                  <c:v>3.52</c:v>
                </c:pt>
                <c:pt idx="24741">
                  <c:v>3.04</c:v>
                </c:pt>
                <c:pt idx="24742">
                  <c:v>3.31</c:v>
                </c:pt>
                <c:pt idx="24743">
                  <c:v>4.47</c:v>
                </c:pt>
                <c:pt idx="24744">
                  <c:v>3.57</c:v>
                </c:pt>
                <c:pt idx="24745">
                  <c:v>3.06</c:v>
                </c:pt>
                <c:pt idx="24746">
                  <c:v>3.27</c:v>
                </c:pt>
                <c:pt idx="24747">
                  <c:v>3.19</c:v>
                </c:pt>
                <c:pt idx="24748">
                  <c:v>2.39</c:v>
                </c:pt>
                <c:pt idx="24749">
                  <c:v>3.14</c:v>
                </c:pt>
                <c:pt idx="24750">
                  <c:v>2.96</c:v>
                </c:pt>
                <c:pt idx="24751">
                  <c:v>2.69</c:v>
                </c:pt>
                <c:pt idx="24752">
                  <c:v>3.3</c:v>
                </c:pt>
                <c:pt idx="24753">
                  <c:v>2.61</c:v>
                </c:pt>
                <c:pt idx="24754">
                  <c:v>2.13</c:v>
                </c:pt>
                <c:pt idx="24755">
                  <c:v>1.56</c:v>
                </c:pt>
                <c:pt idx="24756">
                  <c:v>2.23</c:v>
                </c:pt>
                <c:pt idx="24757">
                  <c:v>2.75</c:v>
                </c:pt>
                <c:pt idx="24758">
                  <c:v>2.87</c:v>
                </c:pt>
                <c:pt idx="24759">
                  <c:v>3.25</c:v>
                </c:pt>
                <c:pt idx="24760">
                  <c:v>2.62</c:v>
                </c:pt>
                <c:pt idx="24761">
                  <c:v>2.77</c:v>
                </c:pt>
                <c:pt idx="24762">
                  <c:v>2.4700000000000002</c:v>
                </c:pt>
                <c:pt idx="24763">
                  <c:v>2.73</c:v>
                </c:pt>
                <c:pt idx="24764">
                  <c:v>3.6</c:v>
                </c:pt>
                <c:pt idx="24765">
                  <c:v>2.96</c:v>
                </c:pt>
                <c:pt idx="24766">
                  <c:v>1.89</c:v>
                </c:pt>
                <c:pt idx="24767">
                  <c:v>3.51</c:v>
                </c:pt>
                <c:pt idx="24768">
                  <c:v>3.3</c:v>
                </c:pt>
                <c:pt idx="24769">
                  <c:v>3.84</c:v>
                </c:pt>
                <c:pt idx="24770">
                  <c:v>1.55</c:v>
                </c:pt>
                <c:pt idx="24771">
                  <c:v>3.46</c:v>
                </c:pt>
                <c:pt idx="24772">
                  <c:v>2.83</c:v>
                </c:pt>
                <c:pt idx="24773">
                  <c:v>1.82</c:v>
                </c:pt>
                <c:pt idx="24774">
                  <c:v>2.92</c:v>
                </c:pt>
                <c:pt idx="24775">
                  <c:v>1.51</c:v>
                </c:pt>
                <c:pt idx="24776">
                  <c:v>2.81</c:v>
                </c:pt>
                <c:pt idx="24777">
                  <c:v>2.96</c:v>
                </c:pt>
                <c:pt idx="24778">
                  <c:v>2.38</c:v>
                </c:pt>
                <c:pt idx="24779">
                  <c:v>3.52</c:v>
                </c:pt>
                <c:pt idx="24780">
                  <c:v>1.32</c:v>
                </c:pt>
                <c:pt idx="24781">
                  <c:v>3.27</c:v>
                </c:pt>
                <c:pt idx="24782">
                  <c:v>2.59</c:v>
                </c:pt>
                <c:pt idx="24783">
                  <c:v>2.81</c:v>
                </c:pt>
                <c:pt idx="24784">
                  <c:v>2.79</c:v>
                </c:pt>
                <c:pt idx="24785">
                  <c:v>1.41</c:v>
                </c:pt>
                <c:pt idx="24786">
                  <c:v>3.33</c:v>
                </c:pt>
                <c:pt idx="24787">
                  <c:v>3.15</c:v>
                </c:pt>
                <c:pt idx="24788">
                  <c:v>3.49</c:v>
                </c:pt>
                <c:pt idx="24789">
                  <c:v>3.73</c:v>
                </c:pt>
                <c:pt idx="24790">
                  <c:v>2.54</c:v>
                </c:pt>
                <c:pt idx="24791">
                  <c:v>3.91</c:v>
                </c:pt>
                <c:pt idx="24792">
                  <c:v>3.54</c:v>
                </c:pt>
                <c:pt idx="24793">
                  <c:v>2.67</c:v>
                </c:pt>
                <c:pt idx="24794">
                  <c:v>3.1</c:v>
                </c:pt>
                <c:pt idx="24795">
                  <c:v>2.57</c:v>
                </c:pt>
                <c:pt idx="24796">
                  <c:v>2.78</c:v>
                </c:pt>
                <c:pt idx="24797">
                  <c:v>3.71</c:v>
                </c:pt>
                <c:pt idx="24798">
                  <c:v>3.06</c:v>
                </c:pt>
                <c:pt idx="24799">
                  <c:v>3.12</c:v>
                </c:pt>
                <c:pt idx="24800">
                  <c:v>3.02</c:v>
                </c:pt>
                <c:pt idx="24801">
                  <c:v>2.85</c:v>
                </c:pt>
                <c:pt idx="24802">
                  <c:v>2.31</c:v>
                </c:pt>
                <c:pt idx="24803">
                  <c:v>2.59</c:v>
                </c:pt>
                <c:pt idx="24804">
                  <c:v>3.16</c:v>
                </c:pt>
                <c:pt idx="24805">
                  <c:v>2.89</c:v>
                </c:pt>
                <c:pt idx="24806">
                  <c:v>3.53</c:v>
                </c:pt>
                <c:pt idx="24807">
                  <c:v>2.98</c:v>
                </c:pt>
                <c:pt idx="24808">
                  <c:v>2.96</c:v>
                </c:pt>
                <c:pt idx="24809">
                  <c:v>3.54</c:v>
                </c:pt>
                <c:pt idx="24810">
                  <c:v>1.94</c:v>
                </c:pt>
                <c:pt idx="24811">
                  <c:v>2.88</c:v>
                </c:pt>
                <c:pt idx="24812">
                  <c:v>2.65</c:v>
                </c:pt>
                <c:pt idx="24813">
                  <c:v>2.5099999999999998</c:v>
                </c:pt>
                <c:pt idx="24814">
                  <c:v>2.81</c:v>
                </c:pt>
                <c:pt idx="24815">
                  <c:v>4.5</c:v>
                </c:pt>
                <c:pt idx="24816">
                  <c:v>2.9</c:v>
                </c:pt>
                <c:pt idx="24817">
                  <c:v>2.0299999999999998</c:v>
                </c:pt>
                <c:pt idx="24818">
                  <c:v>2.65</c:v>
                </c:pt>
                <c:pt idx="24819">
                  <c:v>3.14</c:v>
                </c:pt>
                <c:pt idx="24820">
                  <c:v>2.91</c:v>
                </c:pt>
                <c:pt idx="24821">
                  <c:v>3.34</c:v>
                </c:pt>
                <c:pt idx="24822">
                  <c:v>3.81</c:v>
                </c:pt>
                <c:pt idx="24823">
                  <c:v>2.76</c:v>
                </c:pt>
                <c:pt idx="24824">
                  <c:v>3.58</c:v>
                </c:pt>
                <c:pt idx="24825">
                  <c:v>2.63</c:v>
                </c:pt>
                <c:pt idx="24826">
                  <c:v>2.59</c:v>
                </c:pt>
                <c:pt idx="24827">
                  <c:v>2.73</c:v>
                </c:pt>
                <c:pt idx="24828">
                  <c:v>2.6</c:v>
                </c:pt>
                <c:pt idx="24829">
                  <c:v>2.91</c:v>
                </c:pt>
                <c:pt idx="24830">
                  <c:v>2.3199999999999998</c:v>
                </c:pt>
                <c:pt idx="24831">
                  <c:v>3.82</c:v>
                </c:pt>
                <c:pt idx="24832">
                  <c:v>2.4900000000000002</c:v>
                </c:pt>
                <c:pt idx="24833">
                  <c:v>2.73</c:v>
                </c:pt>
                <c:pt idx="24834">
                  <c:v>2.84</c:v>
                </c:pt>
                <c:pt idx="24835">
                  <c:v>2.75</c:v>
                </c:pt>
                <c:pt idx="24836">
                  <c:v>2.72</c:v>
                </c:pt>
                <c:pt idx="24837">
                  <c:v>3.07</c:v>
                </c:pt>
                <c:pt idx="24838">
                  <c:v>2.59</c:v>
                </c:pt>
                <c:pt idx="24839">
                  <c:v>2.0499999999999998</c:v>
                </c:pt>
                <c:pt idx="24840">
                  <c:v>1.57</c:v>
                </c:pt>
                <c:pt idx="24841">
                  <c:v>2.44</c:v>
                </c:pt>
                <c:pt idx="24842">
                  <c:v>2.77</c:v>
                </c:pt>
                <c:pt idx="24843">
                  <c:v>2.71</c:v>
                </c:pt>
                <c:pt idx="24844">
                  <c:v>3.14</c:v>
                </c:pt>
                <c:pt idx="24845">
                  <c:v>2.08</c:v>
                </c:pt>
                <c:pt idx="24846">
                  <c:v>3.22</c:v>
                </c:pt>
                <c:pt idx="24847">
                  <c:v>2.04</c:v>
                </c:pt>
                <c:pt idx="24848">
                  <c:v>2.4900000000000002</c:v>
                </c:pt>
                <c:pt idx="24849">
                  <c:v>2.91</c:v>
                </c:pt>
                <c:pt idx="24850">
                  <c:v>3.04</c:v>
                </c:pt>
                <c:pt idx="24851">
                  <c:v>2.65</c:v>
                </c:pt>
                <c:pt idx="24852">
                  <c:v>4.41</c:v>
                </c:pt>
                <c:pt idx="24853">
                  <c:v>2.9</c:v>
                </c:pt>
                <c:pt idx="24854">
                  <c:v>3.59</c:v>
                </c:pt>
                <c:pt idx="24855">
                  <c:v>4.16</c:v>
                </c:pt>
                <c:pt idx="24856">
                  <c:v>2.88</c:v>
                </c:pt>
                <c:pt idx="24857">
                  <c:v>2.2400000000000002</c:v>
                </c:pt>
                <c:pt idx="24858">
                  <c:v>2.91</c:v>
                </c:pt>
                <c:pt idx="24859">
                  <c:v>3.16</c:v>
                </c:pt>
                <c:pt idx="24860">
                  <c:v>2.88</c:v>
                </c:pt>
                <c:pt idx="24861">
                  <c:v>3.09</c:v>
                </c:pt>
                <c:pt idx="24862">
                  <c:v>3.69</c:v>
                </c:pt>
                <c:pt idx="24863">
                  <c:v>2.78</c:v>
                </c:pt>
                <c:pt idx="24864">
                  <c:v>3.09</c:v>
                </c:pt>
                <c:pt idx="24865">
                  <c:v>3.38</c:v>
                </c:pt>
                <c:pt idx="24866">
                  <c:v>3.67</c:v>
                </c:pt>
                <c:pt idx="24867">
                  <c:v>1.75</c:v>
                </c:pt>
                <c:pt idx="24868">
                  <c:v>2.62</c:v>
                </c:pt>
                <c:pt idx="24869">
                  <c:v>3.81</c:v>
                </c:pt>
                <c:pt idx="24870">
                  <c:v>4.41</c:v>
                </c:pt>
                <c:pt idx="24871">
                  <c:v>3.87</c:v>
                </c:pt>
                <c:pt idx="24872">
                  <c:v>3.98</c:v>
                </c:pt>
                <c:pt idx="24873">
                  <c:v>2.98</c:v>
                </c:pt>
                <c:pt idx="24874">
                  <c:v>1.64</c:v>
                </c:pt>
                <c:pt idx="24875">
                  <c:v>2.36</c:v>
                </c:pt>
                <c:pt idx="24876">
                  <c:v>2.77</c:v>
                </c:pt>
                <c:pt idx="24877">
                  <c:v>2.2000000000000002</c:v>
                </c:pt>
                <c:pt idx="24878">
                  <c:v>2.34</c:v>
                </c:pt>
                <c:pt idx="24879">
                  <c:v>3.2</c:v>
                </c:pt>
                <c:pt idx="24880">
                  <c:v>3.04</c:v>
                </c:pt>
                <c:pt idx="24881">
                  <c:v>2.59</c:v>
                </c:pt>
                <c:pt idx="24882">
                  <c:v>3.47</c:v>
                </c:pt>
                <c:pt idx="24883">
                  <c:v>3.09</c:v>
                </c:pt>
                <c:pt idx="24884">
                  <c:v>3</c:v>
                </c:pt>
                <c:pt idx="24885">
                  <c:v>2.63</c:v>
                </c:pt>
                <c:pt idx="24886">
                  <c:v>3.34</c:v>
                </c:pt>
                <c:pt idx="24887">
                  <c:v>1.99</c:v>
                </c:pt>
                <c:pt idx="24888">
                  <c:v>2.92</c:v>
                </c:pt>
                <c:pt idx="24889">
                  <c:v>2.92</c:v>
                </c:pt>
                <c:pt idx="24890">
                  <c:v>3.23</c:v>
                </c:pt>
                <c:pt idx="24891">
                  <c:v>3.55</c:v>
                </c:pt>
                <c:pt idx="24892">
                  <c:v>4.57</c:v>
                </c:pt>
                <c:pt idx="24893">
                  <c:v>2.5299999999999998</c:v>
                </c:pt>
                <c:pt idx="24894">
                  <c:v>2.61</c:v>
                </c:pt>
                <c:pt idx="24895">
                  <c:v>3.5</c:v>
                </c:pt>
                <c:pt idx="24896">
                  <c:v>1.9</c:v>
                </c:pt>
                <c:pt idx="24897">
                  <c:v>2.82</c:v>
                </c:pt>
                <c:pt idx="24898">
                  <c:v>3.93</c:v>
                </c:pt>
                <c:pt idx="24899">
                  <c:v>2.58</c:v>
                </c:pt>
                <c:pt idx="24900">
                  <c:v>3.46</c:v>
                </c:pt>
                <c:pt idx="24901">
                  <c:v>3.15</c:v>
                </c:pt>
                <c:pt idx="24902">
                  <c:v>2.62</c:v>
                </c:pt>
                <c:pt idx="24903">
                  <c:v>2.37</c:v>
                </c:pt>
                <c:pt idx="24904">
                  <c:v>1.73</c:v>
                </c:pt>
                <c:pt idx="24905">
                  <c:v>2.68</c:v>
                </c:pt>
                <c:pt idx="24906">
                  <c:v>3.09</c:v>
                </c:pt>
                <c:pt idx="24907">
                  <c:v>3.96</c:v>
                </c:pt>
                <c:pt idx="24908">
                  <c:v>3.35</c:v>
                </c:pt>
                <c:pt idx="24909">
                  <c:v>3.11</c:v>
                </c:pt>
                <c:pt idx="24910">
                  <c:v>3.47</c:v>
                </c:pt>
                <c:pt idx="24911">
                  <c:v>3.9</c:v>
                </c:pt>
                <c:pt idx="24912">
                  <c:v>2.79</c:v>
                </c:pt>
                <c:pt idx="24913">
                  <c:v>3.13</c:v>
                </c:pt>
                <c:pt idx="24914">
                  <c:v>3.09</c:v>
                </c:pt>
                <c:pt idx="24915">
                  <c:v>2.83</c:v>
                </c:pt>
                <c:pt idx="24916">
                  <c:v>2.48</c:v>
                </c:pt>
                <c:pt idx="24917">
                  <c:v>2.63</c:v>
                </c:pt>
                <c:pt idx="24918">
                  <c:v>3.46</c:v>
                </c:pt>
                <c:pt idx="24919">
                  <c:v>3.05</c:v>
                </c:pt>
                <c:pt idx="24920">
                  <c:v>3.05</c:v>
                </c:pt>
                <c:pt idx="24921">
                  <c:v>3.65</c:v>
                </c:pt>
                <c:pt idx="24922">
                  <c:v>3</c:v>
                </c:pt>
                <c:pt idx="24923">
                  <c:v>2.69</c:v>
                </c:pt>
                <c:pt idx="24924">
                  <c:v>1.68</c:v>
                </c:pt>
                <c:pt idx="24925">
                  <c:v>1.1000000000000001</c:v>
                </c:pt>
                <c:pt idx="24926">
                  <c:v>3.28</c:v>
                </c:pt>
                <c:pt idx="24927">
                  <c:v>2.54</c:v>
                </c:pt>
                <c:pt idx="24928">
                  <c:v>2.39</c:v>
                </c:pt>
                <c:pt idx="24929">
                  <c:v>3.65</c:v>
                </c:pt>
                <c:pt idx="24930">
                  <c:v>2.75</c:v>
                </c:pt>
                <c:pt idx="24931">
                  <c:v>3.15</c:v>
                </c:pt>
                <c:pt idx="24932">
                  <c:v>2.85</c:v>
                </c:pt>
                <c:pt idx="24933">
                  <c:v>2</c:v>
                </c:pt>
                <c:pt idx="24934">
                  <c:v>3.16</c:v>
                </c:pt>
                <c:pt idx="24935">
                  <c:v>3.16</c:v>
                </c:pt>
                <c:pt idx="24936">
                  <c:v>2</c:v>
                </c:pt>
                <c:pt idx="24937">
                  <c:v>2.54</c:v>
                </c:pt>
                <c:pt idx="24938">
                  <c:v>3.94</c:v>
                </c:pt>
                <c:pt idx="24939">
                  <c:v>3.02</c:v>
                </c:pt>
                <c:pt idx="24940">
                  <c:v>2.5299999999999998</c:v>
                </c:pt>
                <c:pt idx="24941">
                  <c:v>3</c:v>
                </c:pt>
                <c:pt idx="24942">
                  <c:v>2.63</c:v>
                </c:pt>
                <c:pt idx="24943">
                  <c:v>2.62</c:v>
                </c:pt>
                <c:pt idx="24944">
                  <c:v>1.84</c:v>
                </c:pt>
                <c:pt idx="24945">
                  <c:v>2.37</c:v>
                </c:pt>
                <c:pt idx="24946">
                  <c:v>2.71</c:v>
                </c:pt>
                <c:pt idx="24947">
                  <c:v>3.05</c:v>
                </c:pt>
                <c:pt idx="24948">
                  <c:v>2.66</c:v>
                </c:pt>
                <c:pt idx="24949">
                  <c:v>3.33</c:v>
                </c:pt>
                <c:pt idx="24950">
                  <c:v>4.07</c:v>
                </c:pt>
                <c:pt idx="24951">
                  <c:v>1.55</c:v>
                </c:pt>
                <c:pt idx="24952">
                  <c:v>3</c:v>
                </c:pt>
                <c:pt idx="24953">
                  <c:v>2.89</c:v>
                </c:pt>
                <c:pt idx="24954">
                  <c:v>3.12</c:v>
                </c:pt>
                <c:pt idx="24955">
                  <c:v>3.25</c:v>
                </c:pt>
                <c:pt idx="24956">
                  <c:v>3.35</c:v>
                </c:pt>
                <c:pt idx="24957">
                  <c:v>4.07</c:v>
                </c:pt>
                <c:pt idx="24958">
                  <c:v>2.2200000000000002</c:v>
                </c:pt>
                <c:pt idx="24959">
                  <c:v>2.38</c:v>
                </c:pt>
                <c:pt idx="24960">
                  <c:v>2.74</c:v>
                </c:pt>
                <c:pt idx="24961">
                  <c:v>2.13</c:v>
                </c:pt>
                <c:pt idx="24962">
                  <c:v>3.69</c:v>
                </c:pt>
                <c:pt idx="24963">
                  <c:v>2.78</c:v>
                </c:pt>
                <c:pt idx="24964">
                  <c:v>2.75</c:v>
                </c:pt>
                <c:pt idx="24965">
                  <c:v>2.68</c:v>
                </c:pt>
                <c:pt idx="24966">
                  <c:v>3.15</c:v>
                </c:pt>
                <c:pt idx="24967">
                  <c:v>2.9</c:v>
                </c:pt>
                <c:pt idx="24968">
                  <c:v>2.52</c:v>
                </c:pt>
                <c:pt idx="24969">
                  <c:v>4.1900000000000004</c:v>
                </c:pt>
                <c:pt idx="24970">
                  <c:v>3.4</c:v>
                </c:pt>
                <c:pt idx="24971">
                  <c:v>1.68</c:v>
                </c:pt>
                <c:pt idx="24972">
                  <c:v>3.93</c:v>
                </c:pt>
                <c:pt idx="24973">
                  <c:v>3.61</c:v>
                </c:pt>
                <c:pt idx="24974">
                  <c:v>2.98</c:v>
                </c:pt>
                <c:pt idx="24975">
                  <c:v>3.57</c:v>
                </c:pt>
                <c:pt idx="24976">
                  <c:v>2.85</c:v>
                </c:pt>
                <c:pt idx="24977">
                  <c:v>2.87</c:v>
                </c:pt>
                <c:pt idx="24978">
                  <c:v>2.93</c:v>
                </c:pt>
                <c:pt idx="24979">
                  <c:v>2.95</c:v>
                </c:pt>
                <c:pt idx="24980">
                  <c:v>3.37</c:v>
                </c:pt>
                <c:pt idx="24981">
                  <c:v>3</c:v>
                </c:pt>
                <c:pt idx="24982">
                  <c:v>2.85</c:v>
                </c:pt>
                <c:pt idx="24983">
                  <c:v>2.69</c:v>
                </c:pt>
                <c:pt idx="24984">
                  <c:v>3.63</c:v>
                </c:pt>
                <c:pt idx="24985">
                  <c:v>3.59</c:v>
                </c:pt>
                <c:pt idx="24986">
                  <c:v>1.59</c:v>
                </c:pt>
                <c:pt idx="24987">
                  <c:v>2.52</c:v>
                </c:pt>
                <c:pt idx="24988">
                  <c:v>2.34</c:v>
                </c:pt>
                <c:pt idx="24989">
                  <c:v>2.59</c:v>
                </c:pt>
                <c:pt idx="24990">
                  <c:v>3.55</c:v>
                </c:pt>
                <c:pt idx="24991">
                  <c:v>2.62</c:v>
                </c:pt>
                <c:pt idx="24992">
                  <c:v>2.63</c:v>
                </c:pt>
                <c:pt idx="24993">
                  <c:v>2.44</c:v>
                </c:pt>
                <c:pt idx="24994">
                  <c:v>2.56</c:v>
                </c:pt>
                <c:pt idx="24995">
                  <c:v>3.55</c:v>
                </c:pt>
                <c:pt idx="24996">
                  <c:v>3.63</c:v>
                </c:pt>
                <c:pt idx="24997">
                  <c:v>2.89</c:v>
                </c:pt>
                <c:pt idx="24998">
                  <c:v>3.4</c:v>
                </c:pt>
                <c:pt idx="24999">
                  <c:v>3.27</c:v>
                </c:pt>
                <c:pt idx="25000">
                  <c:v>2</c:v>
                </c:pt>
                <c:pt idx="25001">
                  <c:v>3.73</c:v>
                </c:pt>
                <c:pt idx="25002">
                  <c:v>2.9</c:v>
                </c:pt>
                <c:pt idx="25003">
                  <c:v>3.84</c:v>
                </c:pt>
                <c:pt idx="25004">
                  <c:v>2.74</c:v>
                </c:pt>
                <c:pt idx="25005">
                  <c:v>3.8</c:v>
                </c:pt>
                <c:pt idx="25006">
                  <c:v>3.25</c:v>
                </c:pt>
                <c:pt idx="25007">
                  <c:v>2.69</c:v>
                </c:pt>
                <c:pt idx="25008">
                  <c:v>3.46</c:v>
                </c:pt>
                <c:pt idx="25009">
                  <c:v>3.8</c:v>
                </c:pt>
                <c:pt idx="25010">
                  <c:v>3.05</c:v>
                </c:pt>
                <c:pt idx="25011">
                  <c:v>0</c:v>
                </c:pt>
                <c:pt idx="25012">
                  <c:v>2.9</c:v>
                </c:pt>
                <c:pt idx="25013">
                  <c:v>3.18</c:v>
                </c:pt>
                <c:pt idx="25014">
                  <c:v>3.25</c:v>
                </c:pt>
                <c:pt idx="25015">
                  <c:v>3.18</c:v>
                </c:pt>
                <c:pt idx="25016">
                  <c:v>3.55</c:v>
                </c:pt>
                <c:pt idx="25017">
                  <c:v>3.37</c:v>
                </c:pt>
                <c:pt idx="25018">
                  <c:v>1.95</c:v>
                </c:pt>
                <c:pt idx="25019">
                  <c:v>3.11</c:v>
                </c:pt>
                <c:pt idx="25020">
                  <c:v>3.05</c:v>
                </c:pt>
                <c:pt idx="25021">
                  <c:v>4.33</c:v>
                </c:pt>
                <c:pt idx="25022">
                  <c:v>3.98</c:v>
                </c:pt>
                <c:pt idx="25023">
                  <c:v>2.92</c:v>
                </c:pt>
                <c:pt idx="25024">
                  <c:v>2.16</c:v>
                </c:pt>
                <c:pt idx="25025">
                  <c:v>1.79</c:v>
                </c:pt>
                <c:pt idx="25026">
                  <c:v>2.59</c:v>
                </c:pt>
                <c:pt idx="25027">
                  <c:v>2.42</c:v>
                </c:pt>
                <c:pt idx="25028">
                  <c:v>3.62</c:v>
                </c:pt>
                <c:pt idx="25029">
                  <c:v>1.1499999999999999</c:v>
                </c:pt>
                <c:pt idx="25030">
                  <c:v>2.82</c:v>
                </c:pt>
                <c:pt idx="25031">
                  <c:v>2.4500000000000002</c:v>
                </c:pt>
                <c:pt idx="25032">
                  <c:v>3.33</c:v>
                </c:pt>
                <c:pt idx="25033">
                  <c:v>3.09</c:v>
                </c:pt>
                <c:pt idx="25034">
                  <c:v>2.97</c:v>
                </c:pt>
                <c:pt idx="25035">
                  <c:v>2.62</c:v>
                </c:pt>
                <c:pt idx="25036">
                  <c:v>3.68</c:v>
                </c:pt>
                <c:pt idx="25037">
                  <c:v>3.09</c:v>
                </c:pt>
                <c:pt idx="25038">
                  <c:v>3.28</c:v>
                </c:pt>
                <c:pt idx="25039">
                  <c:v>2.87</c:v>
                </c:pt>
                <c:pt idx="25040">
                  <c:v>2.4900000000000002</c:v>
                </c:pt>
                <c:pt idx="25041">
                  <c:v>3.79</c:v>
                </c:pt>
                <c:pt idx="25042">
                  <c:v>3.23</c:v>
                </c:pt>
                <c:pt idx="25043">
                  <c:v>2.64</c:v>
                </c:pt>
                <c:pt idx="25044">
                  <c:v>3.63</c:v>
                </c:pt>
                <c:pt idx="25045">
                  <c:v>3.48</c:v>
                </c:pt>
                <c:pt idx="25046">
                  <c:v>2.78</c:v>
                </c:pt>
                <c:pt idx="25047">
                  <c:v>1.45</c:v>
                </c:pt>
                <c:pt idx="25048">
                  <c:v>3.42</c:v>
                </c:pt>
                <c:pt idx="25049">
                  <c:v>2.8</c:v>
                </c:pt>
                <c:pt idx="25050">
                  <c:v>2.74</c:v>
                </c:pt>
                <c:pt idx="25051">
                  <c:v>3.31</c:v>
                </c:pt>
                <c:pt idx="25052">
                  <c:v>2.79</c:v>
                </c:pt>
                <c:pt idx="25053">
                  <c:v>2.84</c:v>
                </c:pt>
                <c:pt idx="25054">
                  <c:v>3.35</c:v>
                </c:pt>
                <c:pt idx="25055">
                  <c:v>2.5499999999999998</c:v>
                </c:pt>
                <c:pt idx="25056">
                  <c:v>2.9</c:v>
                </c:pt>
                <c:pt idx="25057">
                  <c:v>4.0199999999999996</c:v>
                </c:pt>
                <c:pt idx="25058">
                  <c:v>3.2</c:v>
                </c:pt>
                <c:pt idx="25059">
                  <c:v>3.6</c:v>
                </c:pt>
                <c:pt idx="25060">
                  <c:v>3.02</c:v>
                </c:pt>
                <c:pt idx="25061">
                  <c:v>3.07</c:v>
                </c:pt>
                <c:pt idx="25062">
                  <c:v>2.98</c:v>
                </c:pt>
                <c:pt idx="25063">
                  <c:v>3.21</c:v>
                </c:pt>
                <c:pt idx="25064">
                  <c:v>2.5099999999999998</c:v>
                </c:pt>
                <c:pt idx="25065">
                  <c:v>1.55</c:v>
                </c:pt>
                <c:pt idx="25066">
                  <c:v>4.88</c:v>
                </c:pt>
                <c:pt idx="25067">
                  <c:v>3.52</c:v>
                </c:pt>
                <c:pt idx="25068">
                  <c:v>3.43</c:v>
                </c:pt>
                <c:pt idx="25069">
                  <c:v>2.61</c:v>
                </c:pt>
                <c:pt idx="25070">
                  <c:v>1.76</c:v>
                </c:pt>
                <c:pt idx="25071">
                  <c:v>2.87</c:v>
                </c:pt>
                <c:pt idx="25072">
                  <c:v>2.65</c:v>
                </c:pt>
                <c:pt idx="25073">
                  <c:v>2.95</c:v>
                </c:pt>
                <c:pt idx="25074">
                  <c:v>2.81</c:v>
                </c:pt>
                <c:pt idx="25075">
                  <c:v>3.05</c:v>
                </c:pt>
                <c:pt idx="25076">
                  <c:v>2.62</c:v>
                </c:pt>
                <c:pt idx="25077">
                  <c:v>3.19</c:v>
                </c:pt>
                <c:pt idx="25078">
                  <c:v>1.74</c:v>
                </c:pt>
                <c:pt idx="25079">
                  <c:v>4.13</c:v>
                </c:pt>
                <c:pt idx="25080">
                  <c:v>3.1</c:v>
                </c:pt>
                <c:pt idx="25081">
                  <c:v>2.79</c:v>
                </c:pt>
                <c:pt idx="25082">
                  <c:v>1.83</c:v>
                </c:pt>
                <c:pt idx="25083">
                  <c:v>2.44</c:v>
                </c:pt>
                <c:pt idx="25084">
                  <c:v>2.82</c:v>
                </c:pt>
                <c:pt idx="25085">
                  <c:v>2.4300000000000002</c:v>
                </c:pt>
                <c:pt idx="25086">
                  <c:v>3.09</c:v>
                </c:pt>
                <c:pt idx="25087">
                  <c:v>2.09</c:v>
                </c:pt>
                <c:pt idx="25088">
                  <c:v>1.84</c:v>
                </c:pt>
                <c:pt idx="25089">
                  <c:v>2.93</c:v>
                </c:pt>
                <c:pt idx="25090">
                  <c:v>3.16</c:v>
                </c:pt>
                <c:pt idx="25091">
                  <c:v>2.2000000000000002</c:v>
                </c:pt>
                <c:pt idx="25092">
                  <c:v>2.0699999999999998</c:v>
                </c:pt>
                <c:pt idx="25093">
                  <c:v>2.78</c:v>
                </c:pt>
                <c:pt idx="25094">
                  <c:v>3.96</c:v>
                </c:pt>
                <c:pt idx="25095">
                  <c:v>2.95</c:v>
                </c:pt>
                <c:pt idx="25096">
                  <c:v>3.16</c:v>
                </c:pt>
                <c:pt idx="25097">
                  <c:v>3.3</c:v>
                </c:pt>
                <c:pt idx="25098">
                  <c:v>2.98</c:v>
                </c:pt>
                <c:pt idx="25099">
                  <c:v>2.57</c:v>
                </c:pt>
                <c:pt idx="25100">
                  <c:v>3.48</c:v>
                </c:pt>
                <c:pt idx="25101">
                  <c:v>3.14</c:v>
                </c:pt>
                <c:pt idx="25102">
                  <c:v>2.44</c:v>
                </c:pt>
                <c:pt idx="25103">
                  <c:v>2.4900000000000002</c:v>
                </c:pt>
                <c:pt idx="25104">
                  <c:v>3.88</c:v>
                </c:pt>
                <c:pt idx="25105">
                  <c:v>1.73</c:v>
                </c:pt>
                <c:pt idx="25106">
                  <c:v>2.19</c:v>
                </c:pt>
                <c:pt idx="25107">
                  <c:v>2.8</c:v>
                </c:pt>
                <c:pt idx="25108">
                  <c:v>1.96</c:v>
                </c:pt>
                <c:pt idx="25109">
                  <c:v>2.69</c:v>
                </c:pt>
                <c:pt idx="25110">
                  <c:v>4.55</c:v>
                </c:pt>
                <c:pt idx="25111">
                  <c:v>2.84</c:v>
                </c:pt>
                <c:pt idx="25112">
                  <c:v>3.62</c:v>
                </c:pt>
                <c:pt idx="25113">
                  <c:v>2.31</c:v>
                </c:pt>
                <c:pt idx="25114">
                  <c:v>4.88</c:v>
                </c:pt>
                <c:pt idx="25115">
                  <c:v>3.29</c:v>
                </c:pt>
                <c:pt idx="25116">
                  <c:v>3.07</c:v>
                </c:pt>
                <c:pt idx="25117">
                  <c:v>2.74</c:v>
                </c:pt>
                <c:pt idx="25118">
                  <c:v>1.94</c:v>
                </c:pt>
                <c:pt idx="25119">
                  <c:v>2.85</c:v>
                </c:pt>
                <c:pt idx="25120">
                  <c:v>3.59</c:v>
                </c:pt>
                <c:pt idx="25121">
                  <c:v>3</c:v>
                </c:pt>
                <c:pt idx="25122">
                  <c:v>2.63</c:v>
                </c:pt>
                <c:pt idx="25123">
                  <c:v>3.46</c:v>
                </c:pt>
                <c:pt idx="25124">
                  <c:v>3.55</c:v>
                </c:pt>
                <c:pt idx="25125">
                  <c:v>3.29</c:v>
                </c:pt>
                <c:pt idx="25126">
                  <c:v>3.45</c:v>
                </c:pt>
                <c:pt idx="25127">
                  <c:v>3.79</c:v>
                </c:pt>
                <c:pt idx="25128">
                  <c:v>4.1900000000000004</c:v>
                </c:pt>
                <c:pt idx="25129">
                  <c:v>2.5099999999999998</c:v>
                </c:pt>
                <c:pt idx="25130">
                  <c:v>3</c:v>
                </c:pt>
                <c:pt idx="25131">
                  <c:v>2.02</c:v>
                </c:pt>
                <c:pt idx="25132">
                  <c:v>2.42</c:v>
                </c:pt>
                <c:pt idx="25133">
                  <c:v>1.43</c:v>
                </c:pt>
                <c:pt idx="25134">
                  <c:v>2.25</c:v>
                </c:pt>
                <c:pt idx="25135">
                  <c:v>3.04</c:v>
                </c:pt>
                <c:pt idx="25136">
                  <c:v>2.62</c:v>
                </c:pt>
                <c:pt idx="25137">
                  <c:v>1.96</c:v>
                </c:pt>
                <c:pt idx="25138">
                  <c:v>2.87</c:v>
                </c:pt>
                <c:pt idx="25139">
                  <c:v>3.5</c:v>
                </c:pt>
                <c:pt idx="25140">
                  <c:v>2.46</c:v>
                </c:pt>
                <c:pt idx="25141">
                  <c:v>1.99</c:v>
                </c:pt>
                <c:pt idx="25142">
                  <c:v>2.82</c:v>
                </c:pt>
                <c:pt idx="25143">
                  <c:v>2.37</c:v>
                </c:pt>
                <c:pt idx="25144">
                  <c:v>2.6</c:v>
                </c:pt>
                <c:pt idx="25145">
                  <c:v>2.74</c:v>
                </c:pt>
                <c:pt idx="25146">
                  <c:v>2.77</c:v>
                </c:pt>
                <c:pt idx="25147">
                  <c:v>3.46</c:v>
                </c:pt>
                <c:pt idx="25148">
                  <c:v>3.53</c:v>
                </c:pt>
                <c:pt idx="25149">
                  <c:v>1.74</c:v>
                </c:pt>
                <c:pt idx="25150">
                  <c:v>4.0199999999999996</c:v>
                </c:pt>
                <c:pt idx="25151">
                  <c:v>2.37</c:v>
                </c:pt>
                <c:pt idx="25152">
                  <c:v>3.47</c:v>
                </c:pt>
                <c:pt idx="25153">
                  <c:v>3.04</c:v>
                </c:pt>
                <c:pt idx="25154">
                  <c:v>2.62</c:v>
                </c:pt>
                <c:pt idx="25155">
                  <c:v>3.64</c:v>
                </c:pt>
                <c:pt idx="25156">
                  <c:v>2.38</c:v>
                </c:pt>
                <c:pt idx="25157">
                  <c:v>4.29</c:v>
                </c:pt>
                <c:pt idx="25158">
                  <c:v>3.4</c:v>
                </c:pt>
                <c:pt idx="25159">
                  <c:v>2.73</c:v>
                </c:pt>
                <c:pt idx="25160">
                  <c:v>3.83</c:v>
                </c:pt>
                <c:pt idx="25161">
                  <c:v>2.5099999999999998</c:v>
                </c:pt>
                <c:pt idx="25162">
                  <c:v>3.45</c:v>
                </c:pt>
                <c:pt idx="25163">
                  <c:v>2.95</c:v>
                </c:pt>
                <c:pt idx="25164">
                  <c:v>2.62</c:v>
                </c:pt>
                <c:pt idx="25165">
                  <c:v>3.17</c:v>
                </c:pt>
                <c:pt idx="25166">
                  <c:v>3.22</c:v>
                </c:pt>
                <c:pt idx="25167">
                  <c:v>3.88</c:v>
                </c:pt>
                <c:pt idx="25168">
                  <c:v>2.93</c:v>
                </c:pt>
                <c:pt idx="25169">
                  <c:v>3.17</c:v>
                </c:pt>
                <c:pt idx="25170">
                  <c:v>2.2599999999999998</c:v>
                </c:pt>
                <c:pt idx="25171">
                  <c:v>2.58</c:v>
                </c:pt>
                <c:pt idx="25172">
                  <c:v>2.85</c:v>
                </c:pt>
                <c:pt idx="25173">
                  <c:v>2.67</c:v>
                </c:pt>
                <c:pt idx="25174">
                  <c:v>2.95</c:v>
                </c:pt>
                <c:pt idx="25175">
                  <c:v>3.65</c:v>
                </c:pt>
                <c:pt idx="25176">
                  <c:v>3.5</c:v>
                </c:pt>
                <c:pt idx="25177">
                  <c:v>3.14</c:v>
                </c:pt>
                <c:pt idx="25178">
                  <c:v>2.56</c:v>
                </c:pt>
                <c:pt idx="25179">
                  <c:v>3.38</c:v>
                </c:pt>
                <c:pt idx="25180">
                  <c:v>1.76</c:v>
                </c:pt>
                <c:pt idx="25181">
                  <c:v>2.4300000000000002</c:v>
                </c:pt>
                <c:pt idx="25182">
                  <c:v>2.82</c:v>
                </c:pt>
                <c:pt idx="25183">
                  <c:v>1.47</c:v>
                </c:pt>
                <c:pt idx="25184">
                  <c:v>4.0199999999999996</c:v>
                </c:pt>
                <c:pt idx="25185">
                  <c:v>1.87</c:v>
                </c:pt>
                <c:pt idx="25186">
                  <c:v>2.7</c:v>
                </c:pt>
                <c:pt idx="25187">
                  <c:v>3.35</c:v>
                </c:pt>
                <c:pt idx="25188">
                  <c:v>3.02</c:v>
                </c:pt>
                <c:pt idx="25189">
                  <c:v>3.18</c:v>
                </c:pt>
                <c:pt idx="25190">
                  <c:v>2.8</c:v>
                </c:pt>
                <c:pt idx="25191">
                  <c:v>3.12</c:v>
                </c:pt>
                <c:pt idx="25192">
                  <c:v>3.91</c:v>
                </c:pt>
                <c:pt idx="25193">
                  <c:v>3.44</c:v>
                </c:pt>
                <c:pt idx="25194">
                  <c:v>2.02</c:v>
                </c:pt>
                <c:pt idx="25195">
                  <c:v>3.27</c:v>
                </c:pt>
                <c:pt idx="25196">
                  <c:v>1.62</c:v>
                </c:pt>
                <c:pt idx="25197">
                  <c:v>3.13</c:v>
                </c:pt>
                <c:pt idx="25198">
                  <c:v>3.05</c:v>
                </c:pt>
                <c:pt idx="25199">
                  <c:v>1.76</c:v>
                </c:pt>
                <c:pt idx="25200">
                  <c:v>2.66</c:v>
                </c:pt>
                <c:pt idx="25201">
                  <c:v>2.02</c:v>
                </c:pt>
                <c:pt idx="25202">
                  <c:v>2.42</c:v>
                </c:pt>
                <c:pt idx="25203">
                  <c:v>2.2200000000000002</c:v>
                </c:pt>
                <c:pt idx="25204">
                  <c:v>2.65</c:v>
                </c:pt>
                <c:pt idx="25205">
                  <c:v>3.33</c:v>
                </c:pt>
                <c:pt idx="25206">
                  <c:v>2.71</c:v>
                </c:pt>
                <c:pt idx="25207">
                  <c:v>3.23</c:v>
                </c:pt>
                <c:pt idx="25208">
                  <c:v>3.17</c:v>
                </c:pt>
                <c:pt idx="25209">
                  <c:v>3.17</c:v>
                </c:pt>
                <c:pt idx="25210">
                  <c:v>1.89</c:v>
                </c:pt>
                <c:pt idx="25211">
                  <c:v>3.1</c:v>
                </c:pt>
                <c:pt idx="25212">
                  <c:v>2.85</c:v>
                </c:pt>
                <c:pt idx="25213">
                  <c:v>2.85</c:v>
                </c:pt>
                <c:pt idx="25214">
                  <c:v>2.44</c:v>
                </c:pt>
                <c:pt idx="25215">
                  <c:v>3.2</c:v>
                </c:pt>
                <c:pt idx="25216">
                  <c:v>2.59</c:v>
                </c:pt>
                <c:pt idx="25217">
                  <c:v>2.5499999999999998</c:v>
                </c:pt>
                <c:pt idx="25218">
                  <c:v>2.41</c:v>
                </c:pt>
                <c:pt idx="25219">
                  <c:v>3.38</c:v>
                </c:pt>
                <c:pt idx="25220">
                  <c:v>3.19</c:v>
                </c:pt>
                <c:pt idx="25221">
                  <c:v>2.98</c:v>
                </c:pt>
                <c:pt idx="25222">
                  <c:v>2.4500000000000002</c:v>
                </c:pt>
                <c:pt idx="25223">
                  <c:v>2.73</c:v>
                </c:pt>
                <c:pt idx="25224">
                  <c:v>2.72</c:v>
                </c:pt>
                <c:pt idx="25225">
                  <c:v>2.95</c:v>
                </c:pt>
                <c:pt idx="25226">
                  <c:v>3.29</c:v>
                </c:pt>
                <c:pt idx="25227">
                  <c:v>2.78</c:v>
                </c:pt>
                <c:pt idx="25228">
                  <c:v>2.74</c:v>
                </c:pt>
                <c:pt idx="25229">
                  <c:v>2.38</c:v>
                </c:pt>
                <c:pt idx="25230">
                  <c:v>2.3199999999999998</c:v>
                </c:pt>
                <c:pt idx="25231">
                  <c:v>2.98</c:v>
                </c:pt>
                <c:pt idx="25232">
                  <c:v>3.56</c:v>
                </c:pt>
                <c:pt idx="25233">
                  <c:v>2.2799999999999998</c:v>
                </c:pt>
                <c:pt idx="25234">
                  <c:v>3.55</c:v>
                </c:pt>
                <c:pt idx="25235">
                  <c:v>3.41</c:v>
                </c:pt>
                <c:pt idx="25236">
                  <c:v>3.26</c:v>
                </c:pt>
                <c:pt idx="25237">
                  <c:v>2.92</c:v>
                </c:pt>
                <c:pt idx="25238">
                  <c:v>3.33</c:v>
                </c:pt>
                <c:pt idx="25239">
                  <c:v>1.41</c:v>
                </c:pt>
                <c:pt idx="25240">
                  <c:v>2.74</c:v>
                </c:pt>
                <c:pt idx="25241">
                  <c:v>3.19</c:v>
                </c:pt>
                <c:pt idx="25242">
                  <c:v>3.11</c:v>
                </c:pt>
                <c:pt idx="25243">
                  <c:v>2.48</c:v>
                </c:pt>
                <c:pt idx="25244">
                  <c:v>3.59</c:v>
                </c:pt>
                <c:pt idx="25245">
                  <c:v>2.95</c:v>
                </c:pt>
                <c:pt idx="25246">
                  <c:v>2.69</c:v>
                </c:pt>
                <c:pt idx="25247">
                  <c:v>0.71</c:v>
                </c:pt>
                <c:pt idx="25248">
                  <c:v>4.37</c:v>
                </c:pt>
                <c:pt idx="25249">
                  <c:v>3.24</c:v>
                </c:pt>
                <c:pt idx="25250">
                  <c:v>5.0199999999999996</c:v>
                </c:pt>
                <c:pt idx="25251">
                  <c:v>3.65</c:v>
                </c:pt>
                <c:pt idx="25252">
                  <c:v>3.04</c:v>
                </c:pt>
                <c:pt idx="25253">
                  <c:v>2.75</c:v>
                </c:pt>
                <c:pt idx="25254">
                  <c:v>2.66</c:v>
                </c:pt>
                <c:pt idx="25255">
                  <c:v>2.98</c:v>
                </c:pt>
                <c:pt idx="25256">
                  <c:v>2.7</c:v>
                </c:pt>
                <c:pt idx="25257">
                  <c:v>3.32</c:v>
                </c:pt>
                <c:pt idx="25258">
                  <c:v>2.83</c:v>
                </c:pt>
                <c:pt idx="25259">
                  <c:v>2.68</c:v>
                </c:pt>
                <c:pt idx="25260">
                  <c:v>2.5099999999999998</c:v>
                </c:pt>
                <c:pt idx="25261">
                  <c:v>3.46</c:v>
                </c:pt>
                <c:pt idx="25262">
                  <c:v>1.21</c:v>
                </c:pt>
                <c:pt idx="25263">
                  <c:v>1.37</c:v>
                </c:pt>
                <c:pt idx="25264">
                  <c:v>3.21</c:v>
                </c:pt>
                <c:pt idx="25265">
                  <c:v>2.62</c:v>
                </c:pt>
                <c:pt idx="25266">
                  <c:v>3.04</c:v>
                </c:pt>
                <c:pt idx="25267">
                  <c:v>3.85</c:v>
                </c:pt>
                <c:pt idx="25268">
                  <c:v>3.26</c:v>
                </c:pt>
                <c:pt idx="25269">
                  <c:v>2.95</c:v>
                </c:pt>
                <c:pt idx="25270">
                  <c:v>1.87</c:v>
                </c:pt>
                <c:pt idx="25271">
                  <c:v>2.02</c:v>
                </c:pt>
                <c:pt idx="25272">
                  <c:v>3.45</c:v>
                </c:pt>
                <c:pt idx="25273">
                  <c:v>1.71</c:v>
                </c:pt>
                <c:pt idx="25274">
                  <c:v>3.2</c:v>
                </c:pt>
                <c:pt idx="25275">
                  <c:v>3.8</c:v>
                </c:pt>
                <c:pt idx="25276">
                  <c:v>3.12</c:v>
                </c:pt>
                <c:pt idx="25277">
                  <c:v>3.22</c:v>
                </c:pt>
                <c:pt idx="25278">
                  <c:v>2.93</c:v>
                </c:pt>
                <c:pt idx="25279">
                  <c:v>2.2400000000000002</c:v>
                </c:pt>
                <c:pt idx="25280">
                  <c:v>2.85</c:v>
                </c:pt>
                <c:pt idx="25281">
                  <c:v>2.4</c:v>
                </c:pt>
                <c:pt idx="25282">
                  <c:v>3.19</c:v>
                </c:pt>
                <c:pt idx="25283">
                  <c:v>2.59</c:v>
                </c:pt>
                <c:pt idx="25284">
                  <c:v>1.59</c:v>
                </c:pt>
                <c:pt idx="25285">
                  <c:v>3.31</c:v>
                </c:pt>
                <c:pt idx="25286">
                  <c:v>3.61</c:v>
                </c:pt>
                <c:pt idx="25287">
                  <c:v>2.65</c:v>
                </c:pt>
                <c:pt idx="25288">
                  <c:v>2.66</c:v>
                </c:pt>
                <c:pt idx="25289">
                  <c:v>2.04</c:v>
                </c:pt>
                <c:pt idx="25290">
                  <c:v>3.25</c:v>
                </c:pt>
                <c:pt idx="25291">
                  <c:v>2.5299999999999998</c:v>
                </c:pt>
                <c:pt idx="25292">
                  <c:v>3.2</c:v>
                </c:pt>
                <c:pt idx="25293">
                  <c:v>1.78</c:v>
                </c:pt>
                <c:pt idx="25294">
                  <c:v>2.62</c:v>
                </c:pt>
                <c:pt idx="25295">
                  <c:v>2.66</c:v>
                </c:pt>
                <c:pt idx="25296">
                  <c:v>2.84</c:v>
                </c:pt>
                <c:pt idx="25297">
                  <c:v>2.41</c:v>
                </c:pt>
                <c:pt idx="25298">
                  <c:v>3.29</c:v>
                </c:pt>
                <c:pt idx="25299">
                  <c:v>2.5299999999999998</c:v>
                </c:pt>
                <c:pt idx="25300">
                  <c:v>1.99</c:v>
                </c:pt>
                <c:pt idx="25301">
                  <c:v>2.74</c:v>
                </c:pt>
                <c:pt idx="25302">
                  <c:v>2.52</c:v>
                </c:pt>
                <c:pt idx="25303">
                  <c:v>3.06</c:v>
                </c:pt>
                <c:pt idx="25304">
                  <c:v>3.47</c:v>
                </c:pt>
                <c:pt idx="25305">
                  <c:v>3.13</c:v>
                </c:pt>
                <c:pt idx="25306">
                  <c:v>2.83</c:v>
                </c:pt>
                <c:pt idx="25307">
                  <c:v>2.4500000000000002</c:v>
                </c:pt>
                <c:pt idx="25308">
                  <c:v>2.61</c:v>
                </c:pt>
                <c:pt idx="25309">
                  <c:v>2.2000000000000002</c:v>
                </c:pt>
                <c:pt idx="25310">
                  <c:v>4.0199999999999996</c:v>
                </c:pt>
                <c:pt idx="25311">
                  <c:v>3.73</c:v>
                </c:pt>
                <c:pt idx="25312">
                  <c:v>1.7</c:v>
                </c:pt>
                <c:pt idx="25313">
                  <c:v>3.62</c:v>
                </c:pt>
                <c:pt idx="25314">
                  <c:v>2.2599999999999998</c:v>
                </c:pt>
                <c:pt idx="25315">
                  <c:v>2.71</c:v>
                </c:pt>
                <c:pt idx="25316">
                  <c:v>3.55</c:v>
                </c:pt>
                <c:pt idx="25317">
                  <c:v>3.5</c:v>
                </c:pt>
                <c:pt idx="25318">
                  <c:v>1.98</c:v>
                </c:pt>
                <c:pt idx="25319">
                  <c:v>3.59</c:v>
                </c:pt>
                <c:pt idx="25320">
                  <c:v>2.78</c:v>
                </c:pt>
                <c:pt idx="25321">
                  <c:v>2.4500000000000002</c:v>
                </c:pt>
                <c:pt idx="25322">
                  <c:v>3.03</c:v>
                </c:pt>
                <c:pt idx="25323">
                  <c:v>2.69</c:v>
                </c:pt>
                <c:pt idx="25324">
                  <c:v>2.85</c:v>
                </c:pt>
                <c:pt idx="25325">
                  <c:v>2.92</c:v>
                </c:pt>
                <c:pt idx="25326">
                  <c:v>2.74</c:v>
                </c:pt>
                <c:pt idx="25327">
                  <c:v>3.62</c:v>
                </c:pt>
                <c:pt idx="25328">
                  <c:v>2.54</c:v>
                </c:pt>
                <c:pt idx="25329">
                  <c:v>2.29</c:v>
                </c:pt>
                <c:pt idx="25330">
                  <c:v>2.64</c:v>
                </c:pt>
                <c:pt idx="25331">
                  <c:v>1.82</c:v>
                </c:pt>
                <c:pt idx="25332">
                  <c:v>3.02</c:v>
                </c:pt>
                <c:pt idx="25333">
                  <c:v>2.5299999999999998</c:v>
                </c:pt>
                <c:pt idx="25334">
                  <c:v>3.83</c:v>
                </c:pt>
                <c:pt idx="25335">
                  <c:v>2.2799999999999998</c:v>
                </c:pt>
                <c:pt idx="25336">
                  <c:v>2.5299999999999998</c:v>
                </c:pt>
                <c:pt idx="25337">
                  <c:v>3.02</c:v>
                </c:pt>
                <c:pt idx="25338">
                  <c:v>3.02</c:v>
                </c:pt>
                <c:pt idx="25339">
                  <c:v>3.1</c:v>
                </c:pt>
                <c:pt idx="25340">
                  <c:v>2.36</c:v>
                </c:pt>
                <c:pt idx="25341">
                  <c:v>3.02</c:v>
                </c:pt>
                <c:pt idx="25342">
                  <c:v>1.86</c:v>
                </c:pt>
                <c:pt idx="25343">
                  <c:v>2.67</c:v>
                </c:pt>
                <c:pt idx="25344">
                  <c:v>2.97</c:v>
                </c:pt>
                <c:pt idx="25345">
                  <c:v>2.8</c:v>
                </c:pt>
                <c:pt idx="25346">
                  <c:v>1.5</c:v>
                </c:pt>
                <c:pt idx="25347">
                  <c:v>3.19</c:v>
                </c:pt>
                <c:pt idx="25348">
                  <c:v>3.05</c:v>
                </c:pt>
                <c:pt idx="25349">
                  <c:v>2.4700000000000002</c:v>
                </c:pt>
                <c:pt idx="25350">
                  <c:v>1.63</c:v>
                </c:pt>
                <c:pt idx="25351">
                  <c:v>2.92</c:v>
                </c:pt>
                <c:pt idx="25352">
                  <c:v>3.46</c:v>
                </c:pt>
                <c:pt idx="25353">
                  <c:v>2.87</c:v>
                </c:pt>
                <c:pt idx="25354">
                  <c:v>2.7</c:v>
                </c:pt>
                <c:pt idx="25355">
                  <c:v>3.17</c:v>
                </c:pt>
                <c:pt idx="25356">
                  <c:v>3.44</c:v>
                </c:pt>
                <c:pt idx="25357">
                  <c:v>2.25</c:v>
                </c:pt>
                <c:pt idx="25358">
                  <c:v>2.97</c:v>
                </c:pt>
                <c:pt idx="25359">
                  <c:v>2.6</c:v>
                </c:pt>
                <c:pt idx="25360">
                  <c:v>2.9</c:v>
                </c:pt>
                <c:pt idx="25361">
                  <c:v>3.06</c:v>
                </c:pt>
                <c:pt idx="25362">
                  <c:v>2.67</c:v>
                </c:pt>
                <c:pt idx="25363">
                  <c:v>4.2699999999999996</c:v>
                </c:pt>
                <c:pt idx="25364">
                  <c:v>3.49</c:v>
                </c:pt>
                <c:pt idx="25365">
                  <c:v>3.83</c:v>
                </c:pt>
                <c:pt idx="25366">
                  <c:v>2.87</c:v>
                </c:pt>
                <c:pt idx="25367">
                  <c:v>2.67</c:v>
                </c:pt>
                <c:pt idx="25368">
                  <c:v>2.4900000000000002</c:v>
                </c:pt>
                <c:pt idx="25369">
                  <c:v>2.48</c:v>
                </c:pt>
                <c:pt idx="25370">
                  <c:v>2.59</c:v>
                </c:pt>
                <c:pt idx="25371">
                  <c:v>3.49</c:v>
                </c:pt>
                <c:pt idx="25372">
                  <c:v>2.83</c:v>
                </c:pt>
                <c:pt idx="25373">
                  <c:v>3.96</c:v>
                </c:pt>
                <c:pt idx="25374">
                  <c:v>2.58</c:v>
                </c:pt>
                <c:pt idx="25375">
                  <c:v>0.57999999999999996</c:v>
                </c:pt>
                <c:pt idx="25376">
                  <c:v>2.44</c:v>
                </c:pt>
                <c:pt idx="25377">
                  <c:v>2.69</c:v>
                </c:pt>
                <c:pt idx="25378">
                  <c:v>3.94</c:v>
                </c:pt>
                <c:pt idx="25379">
                  <c:v>3.15</c:v>
                </c:pt>
                <c:pt idx="25380">
                  <c:v>3.83</c:v>
                </c:pt>
                <c:pt idx="25381">
                  <c:v>2.82</c:v>
                </c:pt>
                <c:pt idx="25382">
                  <c:v>3.46</c:v>
                </c:pt>
                <c:pt idx="25383">
                  <c:v>3.1</c:v>
                </c:pt>
                <c:pt idx="25384">
                  <c:v>1.72</c:v>
                </c:pt>
                <c:pt idx="25385">
                  <c:v>3.62</c:v>
                </c:pt>
                <c:pt idx="25386">
                  <c:v>2.4500000000000002</c:v>
                </c:pt>
                <c:pt idx="25387">
                  <c:v>3.62</c:v>
                </c:pt>
                <c:pt idx="25388">
                  <c:v>2.68</c:v>
                </c:pt>
                <c:pt idx="25389">
                  <c:v>2.76</c:v>
                </c:pt>
                <c:pt idx="25390">
                  <c:v>3.86</c:v>
                </c:pt>
                <c:pt idx="25391">
                  <c:v>3.09</c:v>
                </c:pt>
                <c:pt idx="25392">
                  <c:v>2.9</c:v>
                </c:pt>
                <c:pt idx="25393">
                  <c:v>1.31</c:v>
                </c:pt>
                <c:pt idx="25394">
                  <c:v>1.94</c:v>
                </c:pt>
                <c:pt idx="25395">
                  <c:v>2.5299999999999998</c:v>
                </c:pt>
                <c:pt idx="25396">
                  <c:v>3.58</c:v>
                </c:pt>
                <c:pt idx="25397">
                  <c:v>1.5</c:v>
                </c:pt>
                <c:pt idx="25398">
                  <c:v>2.73</c:v>
                </c:pt>
                <c:pt idx="25399">
                  <c:v>3.34</c:v>
                </c:pt>
                <c:pt idx="25400">
                  <c:v>2.68</c:v>
                </c:pt>
                <c:pt idx="25401">
                  <c:v>3</c:v>
                </c:pt>
                <c:pt idx="25402">
                  <c:v>1.49</c:v>
                </c:pt>
                <c:pt idx="25403">
                  <c:v>3.88</c:v>
                </c:pt>
                <c:pt idx="25404">
                  <c:v>2.81</c:v>
                </c:pt>
                <c:pt idx="25405">
                  <c:v>3.64</c:v>
                </c:pt>
                <c:pt idx="25406">
                  <c:v>2</c:v>
                </c:pt>
                <c:pt idx="25407">
                  <c:v>3.07</c:v>
                </c:pt>
                <c:pt idx="25408">
                  <c:v>2.31</c:v>
                </c:pt>
                <c:pt idx="25409">
                  <c:v>2.66</c:v>
                </c:pt>
                <c:pt idx="25410">
                  <c:v>3.17</c:v>
                </c:pt>
                <c:pt idx="25411">
                  <c:v>2.63</c:v>
                </c:pt>
                <c:pt idx="25412">
                  <c:v>3.17</c:v>
                </c:pt>
                <c:pt idx="25413">
                  <c:v>2.0499999999999998</c:v>
                </c:pt>
                <c:pt idx="25414">
                  <c:v>2.64</c:v>
                </c:pt>
                <c:pt idx="25415">
                  <c:v>2.61</c:v>
                </c:pt>
                <c:pt idx="25416">
                  <c:v>2.7</c:v>
                </c:pt>
                <c:pt idx="25417">
                  <c:v>2.57</c:v>
                </c:pt>
                <c:pt idx="25418">
                  <c:v>3.14</c:v>
                </c:pt>
                <c:pt idx="25419">
                  <c:v>2.02</c:v>
                </c:pt>
                <c:pt idx="25420">
                  <c:v>2.5299999999999998</c:v>
                </c:pt>
                <c:pt idx="25421">
                  <c:v>2.65</c:v>
                </c:pt>
                <c:pt idx="25422">
                  <c:v>2.42</c:v>
                </c:pt>
                <c:pt idx="25423">
                  <c:v>2.4</c:v>
                </c:pt>
                <c:pt idx="25424">
                  <c:v>2.2599999999999998</c:v>
                </c:pt>
                <c:pt idx="25425">
                  <c:v>2.38</c:v>
                </c:pt>
                <c:pt idx="25426">
                  <c:v>2.2999999999999998</c:v>
                </c:pt>
                <c:pt idx="25427">
                  <c:v>3.54</c:v>
                </c:pt>
                <c:pt idx="25428">
                  <c:v>2.97</c:v>
                </c:pt>
                <c:pt idx="25429">
                  <c:v>3.85</c:v>
                </c:pt>
                <c:pt idx="25430">
                  <c:v>2.9</c:v>
                </c:pt>
                <c:pt idx="25431">
                  <c:v>2.2200000000000002</c:v>
                </c:pt>
                <c:pt idx="25432">
                  <c:v>3.29</c:v>
                </c:pt>
                <c:pt idx="25433">
                  <c:v>2.68</c:v>
                </c:pt>
                <c:pt idx="25434">
                  <c:v>1.61</c:v>
                </c:pt>
                <c:pt idx="25435">
                  <c:v>2.8</c:v>
                </c:pt>
                <c:pt idx="25436">
                  <c:v>2.76</c:v>
                </c:pt>
                <c:pt idx="25437">
                  <c:v>3.12</c:v>
                </c:pt>
                <c:pt idx="25438">
                  <c:v>3.09</c:v>
                </c:pt>
                <c:pt idx="25439">
                  <c:v>4.4400000000000004</c:v>
                </c:pt>
                <c:pt idx="25440">
                  <c:v>3.82</c:v>
                </c:pt>
                <c:pt idx="25441">
                  <c:v>2.44</c:v>
                </c:pt>
                <c:pt idx="25442">
                  <c:v>2.97</c:v>
                </c:pt>
                <c:pt idx="25443">
                  <c:v>2.95</c:v>
                </c:pt>
                <c:pt idx="25444">
                  <c:v>2.98</c:v>
                </c:pt>
                <c:pt idx="25445">
                  <c:v>2.4500000000000002</c:v>
                </c:pt>
                <c:pt idx="25446">
                  <c:v>2.67</c:v>
                </c:pt>
                <c:pt idx="25447">
                  <c:v>2.65</c:v>
                </c:pt>
                <c:pt idx="25448">
                  <c:v>4</c:v>
                </c:pt>
                <c:pt idx="25449">
                  <c:v>3.4</c:v>
                </c:pt>
                <c:pt idx="25450">
                  <c:v>3.53</c:v>
                </c:pt>
                <c:pt idx="25451">
                  <c:v>3.35</c:v>
                </c:pt>
                <c:pt idx="25452">
                  <c:v>3.48</c:v>
                </c:pt>
                <c:pt idx="25453">
                  <c:v>3.19</c:v>
                </c:pt>
                <c:pt idx="25454">
                  <c:v>3.84</c:v>
                </c:pt>
                <c:pt idx="25455">
                  <c:v>3.77</c:v>
                </c:pt>
                <c:pt idx="25456">
                  <c:v>1.77</c:v>
                </c:pt>
                <c:pt idx="25457">
                  <c:v>2.72</c:v>
                </c:pt>
                <c:pt idx="25458">
                  <c:v>1.67</c:v>
                </c:pt>
                <c:pt idx="25459">
                  <c:v>2.86</c:v>
                </c:pt>
                <c:pt idx="25460">
                  <c:v>2.97</c:v>
                </c:pt>
                <c:pt idx="25461">
                  <c:v>3.66</c:v>
                </c:pt>
                <c:pt idx="25462">
                  <c:v>3.53</c:v>
                </c:pt>
                <c:pt idx="25463">
                  <c:v>2</c:v>
                </c:pt>
                <c:pt idx="25464">
                  <c:v>2.4900000000000002</c:v>
                </c:pt>
                <c:pt idx="25465">
                  <c:v>3.88</c:v>
                </c:pt>
                <c:pt idx="25466">
                  <c:v>2.87</c:v>
                </c:pt>
                <c:pt idx="25467">
                  <c:v>2.59</c:v>
                </c:pt>
                <c:pt idx="25468">
                  <c:v>2.83</c:v>
                </c:pt>
                <c:pt idx="25469">
                  <c:v>2.75</c:v>
                </c:pt>
                <c:pt idx="25470">
                  <c:v>3.23</c:v>
                </c:pt>
                <c:pt idx="25471">
                  <c:v>1.78</c:v>
                </c:pt>
                <c:pt idx="25472">
                  <c:v>2.13</c:v>
                </c:pt>
                <c:pt idx="25473">
                  <c:v>2.98</c:v>
                </c:pt>
                <c:pt idx="25474">
                  <c:v>2.83</c:v>
                </c:pt>
                <c:pt idx="25475">
                  <c:v>2.38</c:v>
                </c:pt>
                <c:pt idx="25476">
                  <c:v>3.23</c:v>
                </c:pt>
                <c:pt idx="25477">
                  <c:v>2.27</c:v>
                </c:pt>
                <c:pt idx="25478">
                  <c:v>2.56</c:v>
                </c:pt>
                <c:pt idx="25479">
                  <c:v>2.4</c:v>
                </c:pt>
                <c:pt idx="25480">
                  <c:v>3.32</c:v>
                </c:pt>
                <c:pt idx="25481">
                  <c:v>2.38</c:v>
                </c:pt>
                <c:pt idx="25482">
                  <c:v>3.44</c:v>
                </c:pt>
                <c:pt idx="25483">
                  <c:v>2.96</c:v>
                </c:pt>
                <c:pt idx="25484">
                  <c:v>1.62</c:v>
                </c:pt>
                <c:pt idx="25485">
                  <c:v>2.78</c:v>
                </c:pt>
                <c:pt idx="25486">
                  <c:v>1.76</c:v>
                </c:pt>
                <c:pt idx="25487">
                  <c:v>3.21</c:v>
                </c:pt>
                <c:pt idx="25488">
                  <c:v>2.0099999999999998</c:v>
                </c:pt>
                <c:pt idx="25489">
                  <c:v>2.46</c:v>
                </c:pt>
                <c:pt idx="25490">
                  <c:v>1.7</c:v>
                </c:pt>
                <c:pt idx="25491">
                  <c:v>3.61</c:v>
                </c:pt>
                <c:pt idx="25492">
                  <c:v>2.94</c:v>
                </c:pt>
                <c:pt idx="25493">
                  <c:v>3.48</c:v>
                </c:pt>
                <c:pt idx="25494">
                  <c:v>3.67</c:v>
                </c:pt>
                <c:pt idx="25495">
                  <c:v>3.35</c:v>
                </c:pt>
                <c:pt idx="25496">
                  <c:v>2.92</c:v>
                </c:pt>
                <c:pt idx="25497">
                  <c:v>2.3199999999999998</c:v>
                </c:pt>
                <c:pt idx="25498">
                  <c:v>2.76</c:v>
                </c:pt>
                <c:pt idx="25499">
                  <c:v>3.85</c:v>
                </c:pt>
                <c:pt idx="25500">
                  <c:v>2.64</c:v>
                </c:pt>
                <c:pt idx="25501">
                  <c:v>0.97</c:v>
                </c:pt>
                <c:pt idx="25502">
                  <c:v>3.04</c:v>
                </c:pt>
                <c:pt idx="25503">
                  <c:v>3.06</c:v>
                </c:pt>
                <c:pt idx="25504">
                  <c:v>3.36</c:v>
                </c:pt>
                <c:pt idx="25505">
                  <c:v>2.08</c:v>
                </c:pt>
                <c:pt idx="25506">
                  <c:v>2.56</c:v>
                </c:pt>
                <c:pt idx="25507">
                  <c:v>3.86</c:v>
                </c:pt>
                <c:pt idx="25508">
                  <c:v>4.09</c:v>
                </c:pt>
                <c:pt idx="25509">
                  <c:v>3.2</c:v>
                </c:pt>
                <c:pt idx="25510">
                  <c:v>1.72</c:v>
                </c:pt>
                <c:pt idx="25511">
                  <c:v>3.6</c:v>
                </c:pt>
                <c:pt idx="25512">
                  <c:v>3.45</c:v>
                </c:pt>
                <c:pt idx="25513">
                  <c:v>3.22</c:v>
                </c:pt>
                <c:pt idx="25514">
                  <c:v>3.31</c:v>
                </c:pt>
                <c:pt idx="25515">
                  <c:v>3.25</c:v>
                </c:pt>
                <c:pt idx="25516">
                  <c:v>4.4000000000000004</c:v>
                </c:pt>
                <c:pt idx="25517">
                  <c:v>3.72</c:v>
                </c:pt>
                <c:pt idx="25518">
                  <c:v>3.49</c:v>
                </c:pt>
                <c:pt idx="25519">
                  <c:v>2.4300000000000002</c:v>
                </c:pt>
                <c:pt idx="25520">
                  <c:v>2.81</c:v>
                </c:pt>
                <c:pt idx="25521">
                  <c:v>3.03</c:v>
                </c:pt>
                <c:pt idx="25522">
                  <c:v>2.87</c:v>
                </c:pt>
                <c:pt idx="25523">
                  <c:v>1.8</c:v>
                </c:pt>
                <c:pt idx="25524">
                  <c:v>3.17</c:v>
                </c:pt>
                <c:pt idx="25525">
                  <c:v>3.29</c:v>
                </c:pt>
                <c:pt idx="25526">
                  <c:v>3.25</c:v>
                </c:pt>
                <c:pt idx="25527">
                  <c:v>2.71</c:v>
                </c:pt>
                <c:pt idx="25528">
                  <c:v>3.1</c:v>
                </c:pt>
                <c:pt idx="25529">
                  <c:v>3.52</c:v>
                </c:pt>
                <c:pt idx="25530">
                  <c:v>1.5</c:v>
                </c:pt>
                <c:pt idx="25531">
                  <c:v>3.55</c:v>
                </c:pt>
                <c:pt idx="25532">
                  <c:v>3.06</c:v>
                </c:pt>
                <c:pt idx="25533">
                  <c:v>1.64</c:v>
                </c:pt>
                <c:pt idx="25534">
                  <c:v>1.46</c:v>
                </c:pt>
                <c:pt idx="25535">
                  <c:v>2.38</c:v>
                </c:pt>
                <c:pt idx="25536">
                  <c:v>3.14</c:v>
                </c:pt>
                <c:pt idx="25537">
                  <c:v>3.01</c:v>
                </c:pt>
                <c:pt idx="25538">
                  <c:v>2.89</c:v>
                </c:pt>
                <c:pt idx="25539">
                  <c:v>2.86</c:v>
                </c:pt>
                <c:pt idx="25540">
                  <c:v>3.15</c:v>
                </c:pt>
                <c:pt idx="25541">
                  <c:v>2.92</c:v>
                </c:pt>
                <c:pt idx="25542">
                  <c:v>1.1399999999999999</c:v>
                </c:pt>
                <c:pt idx="25543">
                  <c:v>3.14</c:v>
                </c:pt>
                <c:pt idx="25544">
                  <c:v>1.72</c:v>
                </c:pt>
                <c:pt idx="25545">
                  <c:v>1.61</c:v>
                </c:pt>
                <c:pt idx="25546">
                  <c:v>1.84</c:v>
                </c:pt>
                <c:pt idx="25547">
                  <c:v>3.28</c:v>
                </c:pt>
                <c:pt idx="25548">
                  <c:v>2.69</c:v>
                </c:pt>
                <c:pt idx="25549">
                  <c:v>3.26</c:v>
                </c:pt>
                <c:pt idx="25550">
                  <c:v>2.59</c:v>
                </c:pt>
                <c:pt idx="25551">
                  <c:v>3.01</c:v>
                </c:pt>
                <c:pt idx="25552">
                  <c:v>3</c:v>
                </c:pt>
                <c:pt idx="25553">
                  <c:v>3.18</c:v>
                </c:pt>
                <c:pt idx="25554">
                  <c:v>2.99</c:v>
                </c:pt>
                <c:pt idx="25555">
                  <c:v>3.06</c:v>
                </c:pt>
                <c:pt idx="25556">
                  <c:v>3.06</c:v>
                </c:pt>
                <c:pt idx="25557">
                  <c:v>1.46</c:v>
                </c:pt>
                <c:pt idx="25558">
                  <c:v>2.4900000000000002</c:v>
                </c:pt>
                <c:pt idx="25559">
                  <c:v>2.66</c:v>
                </c:pt>
                <c:pt idx="25560">
                  <c:v>3.52</c:v>
                </c:pt>
                <c:pt idx="25561">
                  <c:v>1.41</c:v>
                </c:pt>
                <c:pt idx="25562">
                  <c:v>2.12</c:v>
                </c:pt>
                <c:pt idx="25563">
                  <c:v>2.9</c:v>
                </c:pt>
                <c:pt idx="25564">
                  <c:v>2.88</c:v>
                </c:pt>
                <c:pt idx="25565">
                  <c:v>2.63</c:v>
                </c:pt>
                <c:pt idx="25566">
                  <c:v>1.88</c:v>
                </c:pt>
                <c:pt idx="25567">
                  <c:v>2.67</c:v>
                </c:pt>
                <c:pt idx="25568">
                  <c:v>1.76</c:v>
                </c:pt>
                <c:pt idx="25569">
                  <c:v>3.03</c:v>
                </c:pt>
                <c:pt idx="25570">
                  <c:v>3.28</c:v>
                </c:pt>
                <c:pt idx="25571">
                  <c:v>3.74</c:v>
                </c:pt>
                <c:pt idx="25572">
                  <c:v>3.68</c:v>
                </c:pt>
                <c:pt idx="25573">
                  <c:v>3.21</c:v>
                </c:pt>
                <c:pt idx="25574">
                  <c:v>2.91</c:v>
                </c:pt>
                <c:pt idx="25575">
                  <c:v>2.91</c:v>
                </c:pt>
                <c:pt idx="25576">
                  <c:v>2.5499999999999998</c:v>
                </c:pt>
                <c:pt idx="25577">
                  <c:v>2.5299999999999998</c:v>
                </c:pt>
                <c:pt idx="25578">
                  <c:v>2.62</c:v>
                </c:pt>
                <c:pt idx="25579">
                  <c:v>2.86</c:v>
                </c:pt>
                <c:pt idx="25580">
                  <c:v>2.78</c:v>
                </c:pt>
                <c:pt idx="25581">
                  <c:v>2.31</c:v>
                </c:pt>
                <c:pt idx="25582">
                  <c:v>1.43</c:v>
                </c:pt>
                <c:pt idx="25583">
                  <c:v>2.81</c:v>
                </c:pt>
                <c:pt idx="25584">
                  <c:v>3.12</c:v>
                </c:pt>
                <c:pt idx="25585">
                  <c:v>3.33</c:v>
                </c:pt>
                <c:pt idx="25586">
                  <c:v>3.5</c:v>
                </c:pt>
                <c:pt idx="25587">
                  <c:v>3.52</c:v>
                </c:pt>
                <c:pt idx="25588">
                  <c:v>2.06</c:v>
                </c:pt>
                <c:pt idx="25589">
                  <c:v>2.66</c:v>
                </c:pt>
                <c:pt idx="25590">
                  <c:v>3.59</c:v>
                </c:pt>
                <c:pt idx="25591">
                  <c:v>3.11</c:v>
                </c:pt>
                <c:pt idx="25592">
                  <c:v>3.52</c:v>
                </c:pt>
                <c:pt idx="25593">
                  <c:v>2.92</c:v>
                </c:pt>
                <c:pt idx="25594">
                  <c:v>3.95</c:v>
                </c:pt>
                <c:pt idx="25595">
                  <c:v>2.8</c:v>
                </c:pt>
                <c:pt idx="25596">
                  <c:v>3.25</c:v>
                </c:pt>
                <c:pt idx="25597">
                  <c:v>2.68</c:v>
                </c:pt>
                <c:pt idx="25598">
                  <c:v>2.87</c:v>
                </c:pt>
                <c:pt idx="25599">
                  <c:v>2.9</c:v>
                </c:pt>
                <c:pt idx="25600">
                  <c:v>1.85</c:v>
                </c:pt>
                <c:pt idx="25601">
                  <c:v>3.17</c:v>
                </c:pt>
                <c:pt idx="25602">
                  <c:v>2.4900000000000002</c:v>
                </c:pt>
                <c:pt idx="25603">
                  <c:v>1.63</c:v>
                </c:pt>
                <c:pt idx="25604">
                  <c:v>3.31</c:v>
                </c:pt>
                <c:pt idx="25605">
                  <c:v>4.29</c:v>
                </c:pt>
                <c:pt idx="25606">
                  <c:v>2.02</c:v>
                </c:pt>
                <c:pt idx="25607">
                  <c:v>2.76</c:v>
                </c:pt>
                <c:pt idx="25608">
                  <c:v>2.8</c:v>
                </c:pt>
                <c:pt idx="25609">
                  <c:v>3.16</c:v>
                </c:pt>
                <c:pt idx="25610">
                  <c:v>3.83</c:v>
                </c:pt>
                <c:pt idx="25611">
                  <c:v>2.64</c:v>
                </c:pt>
                <c:pt idx="25612">
                  <c:v>2.31</c:v>
                </c:pt>
                <c:pt idx="25613">
                  <c:v>3.91</c:v>
                </c:pt>
                <c:pt idx="25614">
                  <c:v>3.06</c:v>
                </c:pt>
                <c:pt idx="25615">
                  <c:v>2.92</c:v>
                </c:pt>
                <c:pt idx="25616">
                  <c:v>3.75</c:v>
                </c:pt>
                <c:pt idx="25617">
                  <c:v>3.64</c:v>
                </c:pt>
                <c:pt idx="25618">
                  <c:v>3.31</c:v>
                </c:pt>
                <c:pt idx="25619">
                  <c:v>2.96</c:v>
                </c:pt>
                <c:pt idx="25620">
                  <c:v>3.39</c:v>
                </c:pt>
                <c:pt idx="25621">
                  <c:v>2.92</c:v>
                </c:pt>
                <c:pt idx="25622">
                  <c:v>2.89</c:v>
                </c:pt>
                <c:pt idx="25623">
                  <c:v>2.27</c:v>
                </c:pt>
                <c:pt idx="25624">
                  <c:v>2.36</c:v>
                </c:pt>
                <c:pt idx="25625">
                  <c:v>1.1100000000000001</c:v>
                </c:pt>
                <c:pt idx="25626">
                  <c:v>2.85</c:v>
                </c:pt>
                <c:pt idx="25627">
                  <c:v>3.75</c:v>
                </c:pt>
                <c:pt idx="25628">
                  <c:v>1.41</c:v>
                </c:pt>
                <c:pt idx="25629">
                  <c:v>2.71</c:v>
                </c:pt>
                <c:pt idx="25630">
                  <c:v>2.74</c:v>
                </c:pt>
                <c:pt idx="25631">
                  <c:v>3.74</c:v>
                </c:pt>
                <c:pt idx="25632">
                  <c:v>3.21</c:v>
                </c:pt>
                <c:pt idx="25633">
                  <c:v>3.06</c:v>
                </c:pt>
                <c:pt idx="25634">
                  <c:v>3.16</c:v>
                </c:pt>
                <c:pt idx="25635">
                  <c:v>2.1800000000000002</c:v>
                </c:pt>
                <c:pt idx="25636">
                  <c:v>2.88</c:v>
                </c:pt>
                <c:pt idx="25637">
                  <c:v>1.66</c:v>
                </c:pt>
                <c:pt idx="25638">
                  <c:v>1.36</c:v>
                </c:pt>
                <c:pt idx="25639">
                  <c:v>3.03</c:v>
                </c:pt>
                <c:pt idx="25640">
                  <c:v>2.52</c:v>
                </c:pt>
                <c:pt idx="25641">
                  <c:v>2.12</c:v>
                </c:pt>
                <c:pt idx="25642">
                  <c:v>2.83</c:v>
                </c:pt>
                <c:pt idx="25643">
                  <c:v>2.96</c:v>
                </c:pt>
                <c:pt idx="25644">
                  <c:v>2.6</c:v>
                </c:pt>
                <c:pt idx="25645">
                  <c:v>2.71</c:v>
                </c:pt>
                <c:pt idx="25646">
                  <c:v>2.54</c:v>
                </c:pt>
                <c:pt idx="25647">
                  <c:v>2.61</c:v>
                </c:pt>
                <c:pt idx="25648">
                  <c:v>2.87</c:v>
                </c:pt>
                <c:pt idx="25649">
                  <c:v>2.73</c:v>
                </c:pt>
                <c:pt idx="25650">
                  <c:v>1.3</c:v>
                </c:pt>
                <c:pt idx="25651">
                  <c:v>2.63</c:v>
                </c:pt>
                <c:pt idx="25652">
                  <c:v>3.21</c:v>
                </c:pt>
                <c:pt idx="25653">
                  <c:v>2.63</c:v>
                </c:pt>
                <c:pt idx="25654">
                  <c:v>2.41</c:v>
                </c:pt>
                <c:pt idx="25655">
                  <c:v>3.33</c:v>
                </c:pt>
                <c:pt idx="25656">
                  <c:v>2.9</c:v>
                </c:pt>
                <c:pt idx="25657">
                  <c:v>3.85</c:v>
                </c:pt>
                <c:pt idx="25658">
                  <c:v>2.72</c:v>
                </c:pt>
                <c:pt idx="25659">
                  <c:v>3.06</c:v>
                </c:pt>
                <c:pt idx="25660">
                  <c:v>1.82</c:v>
                </c:pt>
                <c:pt idx="25661">
                  <c:v>3.53</c:v>
                </c:pt>
                <c:pt idx="25662">
                  <c:v>1.26</c:v>
                </c:pt>
                <c:pt idx="25663">
                  <c:v>3.06</c:v>
                </c:pt>
                <c:pt idx="25664">
                  <c:v>2.0699999999999998</c:v>
                </c:pt>
                <c:pt idx="25665">
                  <c:v>3.35</c:v>
                </c:pt>
                <c:pt idx="25666">
                  <c:v>2.86</c:v>
                </c:pt>
                <c:pt idx="25667">
                  <c:v>2.75</c:v>
                </c:pt>
                <c:pt idx="25668">
                  <c:v>1.68</c:v>
                </c:pt>
                <c:pt idx="25669">
                  <c:v>3.19</c:v>
                </c:pt>
                <c:pt idx="25670">
                  <c:v>2.86</c:v>
                </c:pt>
                <c:pt idx="25671">
                  <c:v>2.97</c:v>
                </c:pt>
                <c:pt idx="25672">
                  <c:v>3.17</c:v>
                </c:pt>
                <c:pt idx="25673">
                  <c:v>2.92</c:v>
                </c:pt>
                <c:pt idx="25674">
                  <c:v>1.49</c:v>
                </c:pt>
                <c:pt idx="25675">
                  <c:v>2.66</c:v>
                </c:pt>
                <c:pt idx="25676">
                  <c:v>2.3199999999999998</c:v>
                </c:pt>
                <c:pt idx="25677">
                  <c:v>2.5299999999999998</c:v>
                </c:pt>
                <c:pt idx="25678">
                  <c:v>2.68</c:v>
                </c:pt>
                <c:pt idx="25679">
                  <c:v>2.75</c:v>
                </c:pt>
                <c:pt idx="25680">
                  <c:v>3.53</c:v>
                </c:pt>
                <c:pt idx="25681">
                  <c:v>2.93</c:v>
                </c:pt>
                <c:pt idx="25682">
                  <c:v>3.61</c:v>
                </c:pt>
                <c:pt idx="25683">
                  <c:v>3.19</c:v>
                </c:pt>
                <c:pt idx="25684">
                  <c:v>2.71</c:v>
                </c:pt>
                <c:pt idx="25685">
                  <c:v>3.76</c:v>
                </c:pt>
                <c:pt idx="25686">
                  <c:v>2.31</c:v>
                </c:pt>
                <c:pt idx="25687">
                  <c:v>3.08</c:v>
                </c:pt>
                <c:pt idx="25688">
                  <c:v>2.75</c:v>
                </c:pt>
                <c:pt idx="25689">
                  <c:v>3.8</c:v>
                </c:pt>
                <c:pt idx="25690">
                  <c:v>3</c:v>
                </c:pt>
                <c:pt idx="25691">
                  <c:v>3.87</c:v>
                </c:pt>
                <c:pt idx="25692">
                  <c:v>2.16</c:v>
                </c:pt>
                <c:pt idx="25693">
                  <c:v>2.8</c:v>
                </c:pt>
                <c:pt idx="25694">
                  <c:v>1.32</c:v>
                </c:pt>
                <c:pt idx="25695">
                  <c:v>2.52</c:v>
                </c:pt>
                <c:pt idx="25696">
                  <c:v>3.51</c:v>
                </c:pt>
                <c:pt idx="25697">
                  <c:v>2.65</c:v>
                </c:pt>
                <c:pt idx="25698">
                  <c:v>2.63</c:v>
                </c:pt>
                <c:pt idx="25699">
                  <c:v>2.8</c:v>
                </c:pt>
                <c:pt idx="25700">
                  <c:v>1.4</c:v>
                </c:pt>
                <c:pt idx="25701">
                  <c:v>4.16</c:v>
                </c:pt>
                <c:pt idx="25702">
                  <c:v>3.19</c:v>
                </c:pt>
                <c:pt idx="25703">
                  <c:v>2.73</c:v>
                </c:pt>
                <c:pt idx="25704">
                  <c:v>2.75</c:v>
                </c:pt>
                <c:pt idx="25705">
                  <c:v>3.12</c:v>
                </c:pt>
                <c:pt idx="25706">
                  <c:v>2.2799999999999998</c:v>
                </c:pt>
                <c:pt idx="25707">
                  <c:v>2.29</c:v>
                </c:pt>
                <c:pt idx="25708">
                  <c:v>3.54</c:v>
                </c:pt>
                <c:pt idx="25709">
                  <c:v>3.1</c:v>
                </c:pt>
                <c:pt idx="25710">
                  <c:v>3.35</c:v>
                </c:pt>
                <c:pt idx="25711">
                  <c:v>2.87</c:v>
                </c:pt>
                <c:pt idx="25712">
                  <c:v>3.95</c:v>
                </c:pt>
                <c:pt idx="25713">
                  <c:v>2.94</c:v>
                </c:pt>
                <c:pt idx="25714">
                  <c:v>2.58</c:v>
                </c:pt>
                <c:pt idx="25715">
                  <c:v>2.6</c:v>
                </c:pt>
                <c:pt idx="25716">
                  <c:v>1.39</c:v>
                </c:pt>
                <c:pt idx="25717">
                  <c:v>2.65</c:v>
                </c:pt>
                <c:pt idx="25718">
                  <c:v>3.27</c:v>
                </c:pt>
                <c:pt idx="25719">
                  <c:v>2.1800000000000002</c:v>
                </c:pt>
                <c:pt idx="25720">
                  <c:v>3.01</c:v>
                </c:pt>
                <c:pt idx="25721">
                  <c:v>2.2400000000000002</c:v>
                </c:pt>
                <c:pt idx="25722">
                  <c:v>3.21</c:v>
                </c:pt>
                <c:pt idx="25723">
                  <c:v>2.57</c:v>
                </c:pt>
                <c:pt idx="25724">
                  <c:v>1.52</c:v>
                </c:pt>
                <c:pt idx="25725">
                  <c:v>3.96</c:v>
                </c:pt>
                <c:pt idx="25726">
                  <c:v>3.12</c:v>
                </c:pt>
                <c:pt idx="25727">
                  <c:v>2.0699999999999998</c:v>
                </c:pt>
                <c:pt idx="25728">
                  <c:v>3.51</c:v>
                </c:pt>
                <c:pt idx="25729">
                  <c:v>1.56</c:v>
                </c:pt>
                <c:pt idx="25730">
                  <c:v>2.63</c:v>
                </c:pt>
                <c:pt idx="25731">
                  <c:v>2.92</c:v>
                </c:pt>
                <c:pt idx="25732">
                  <c:v>3.07</c:v>
                </c:pt>
                <c:pt idx="25733">
                  <c:v>3.17</c:v>
                </c:pt>
                <c:pt idx="25734">
                  <c:v>2.63</c:v>
                </c:pt>
                <c:pt idx="25735">
                  <c:v>2.16</c:v>
                </c:pt>
                <c:pt idx="25736">
                  <c:v>2.86</c:v>
                </c:pt>
                <c:pt idx="25737">
                  <c:v>2.57</c:v>
                </c:pt>
                <c:pt idx="25738">
                  <c:v>2.81</c:v>
                </c:pt>
                <c:pt idx="25739">
                  <c:v>3.36</c:v>
                </c:pt>
                <c:pt idx="25740">
                  <c:v>2.67</c:v>
                </c:pt>
                <c:pt idx="25741">
                  <c:v>4.76</c:v>
                </c:pt>
                <c:pt idx="25742">
                  <c:v>3.11</c:v>
                </c:pt>
                <c:pt idx="25743">
                  <c:v>2.2599999999999998</c:v>
                </c:pt>
                <c:pt idx="25744">
                  <c:v>2.38</c:v>
                </c:pt>
                <c:pt idx="25745">
                  <c:v>1.52</c:v>
                </c:pt>
                <c:pt idx="25746">
                  <c:v>4.08</c:v>
                </c:pt>
                <c:pt idx="25747">
                  <c:v>2.42</c:v>
                </c:pt>
                <c:pt idx="25748">
                  <c:v>3.21</c:v>
                </c:pt>
                <c:pt idx="25749">
                  <c:v>3.16</c:v>
                </c:pt>
                <c:pt idx="25750">
                  <c:v>2.76</c:v>
                </c:pt>
                <c:pt idx="25751">
                  <c:v>2.64</c:v>
                </c:pt>
                <c:pt idx="25752">
                  <c:v>2.6</c:v>
                </c:pt>
                <c:pt idx="25753">
                  <c:v>2.92</c:v>
                </c:pt>
                <c:pt idx="25754">
                  <c:v>2.86</c:v>
                </c:pt>
                <c:pt idx="25755">
                  <c:v>3.14</c:v>
                </c:pt>
                <c:pt idx="25756">
                  <c:v>3.24</c:v>
                </c:pt>
                <c:pt idx="25757">
                  <c:v>2.95</c:v>
                </c:pt>
                <c:pt idx="25758">
                  <c:v>2.54</c:v>
                </c:pt>
                <c:pt idx="25759">
                  <c:v>2.35</c:v>
                </c:pt>
                <c:pt idx="25760">
                  <c:v>2.0299999999999998</c:v>
                </c:pt>
                <c:pt idx="25761">
                  <c:v>3.6</c:v>
                </c:pt>
                <c:pt idx="25762">
                  <c:v>3.78</c:v>
                </c:pt>
                <c:pt idx="25763">
                  <c:v>1.81</c:v>
                </c:pt>
                <c:pt idx="25764">
                  <c:v>3.23</c:v>
                </c:pt>
                <c:pt idx="25765">
                  <c:v>2.92</c:v>
                </c:pt>
                <c:pt idx="25766">
                  <c:v>3.44</c:v>
                </c:pt>
                <c:pt idx="25767">
                  <c:v>2.87</c:v>
                </c:pt>
                <c:pt idx="25768">
                  <c:v>3.01</c:v>
                </c:pt>
                <c:pt idx="25769">
                  <c:v>1.54</c:v>
                </c:pt>
                <c:pt idx="25770">
                  <c:v>1.32</c:v>
                </c:pt>
                <c:pt idx="25771">
                  <c:v>3</c:v>
                </c:pt>
                <c:pt idx="25772">
                  <c:v>2.0499999999999998</c:v>
                </c:pt>
                <c:pt idx="25773">
                  <c:v>3.29</c:v>
                </c:pt>
                <c:pt idx="25774">
                  <c:v>1.84</c:v>
                </c:pt>
                <c:pt idx="25775">
                  <c:v>2.72</c:v>
                </c:pt>
                <c:pt idx="25776">
                  <c:v>3.06</c:v>
                </c:pt>
                <c:pt idx="25777">
                  <c:v>3.11</c:v>
                </c:pt>
                <c:pt idx="25778">
                  <c:v>3.22</c:v>
                </c:pt>
                <c:pt idx="25779">
                  <c:v>2.82</c:v>
                </c:pt>
                <c:pt idx="25780">
                  <c:v>2.56</c:v>
                </c:pt>
                <c:pt idx="25781">
                  <c:v>3.9</c:v>
                </c:pt>
                <c:pt idx="25782">
                  <c:v>3.12</c:v>
                </c:pt>
                <c:pt idx="25783">
                  <c:v>2.95</c:v>
                </c:pt>
                <c:pt idx="25784">
                  <c:v>3.63</c:v>
                </c:pt>
                <c:pt idx="25785">
                  <c:v>3.19</c:v>
                </c:pt>
                <c:pt idx="25786">
                  <c:v>3.69</c:v>
                </c:pt>
                <c:pt idx="25787">
                  <c:v>3.37</c:v>
                </c:pt>
                <c:pt idx="25788">
                  <c:v>3.05</c:v>
                </c:pt>
                <c:pt idx="25789">
                  <c:v>3.53</c:v>
                </c:pt>
                <c:pt idx="25790">
                  <c:v>2.74</c:v>
                </c:pt>
                <c:pt idx="25791">
                  <c:v>2.42</c:v>
                </c:pt>
                <c:pt idx="25792">
                  <c:v>3.35</c:v>
                </c:pt>
                <c:pt idx="25793">
                  <c:v>2.1800000000000002</c:v>
                </c:pt>
                <c:pt idx="25794">
                  <c:v>1.75</c:v>
                </c:pt>
                <c:pt idx="25795">
                  <c:v>2.4300000000000002</c:v>
                </c:pt>
                <c:pt idx="25796">
                  <c:v>1.62</c:v>
                </c:pt>
                <c:pt idx="25797">
                  <c:v>2.56</c:v>
                </c:pt>
                <c:pt idx="25798">
                  <c:v>2.33</c:v>
                </c:pt>
                <c:pt idx="25799">
                  <c:v>2.2999999999999998</c:v>
                </c:pt>
                <c:pt idx="25800">
                  <c:v>4.05</c:v>
                </c:pt>
                <c:pt idx="25801">
                  <c:v>2.63</c:v>
                </c:pt>
                <c:pt idx="25802">
                  <c:v>1.46</c:v>
                </c:pt>
                <c:pt idx="25803">
                  <c:v>1.37</c:v>
                </c:pt>
                <c:pt idx="25804">
                  <c:v>1.71</c:v>
                </c:pt>
                <c:pt idx="25805">
                  <c:v>2.44</c:v>
                </c:pt>
                <c:pt idx="25806">
                  <c:v>2.65</c:v>
                </c:pt>
                <c:pt idx="25807">
                  <c:v>4.09</c:v>
                </c:pt>
                <c:pt idx="25808">
                  <c:v>2.46</c:v>
                </c:pt>
                <c:pt idx="25809">
                  <c:v>2.94</c:v>
                </c:pt>
                <c:pt idx="25810">
                  <c:v>2.8</c:v>
                </c:pt>
                <c:pt idx="25811">
                  <c:v>3.43</c:v>
                </c:pt>
                <c:pt idx="25812">
                  <c:v>3.12</c:v>
                </c:pt>
                <c:pt idx="25813">
                  <c:v>3.95</c:v>
                </c:pt>
                <c:pt idx="25814">
                  <c:v>3.97</c:v>
                </c:pt>
                <c:pt idx="25815">
                  <c:v>1.47</c:v>
                </c:pt>
                <c:pt idx="25816">
                  <c:v>1.92</c:v>
                </c:pt>
                <c:pt idx="25817">
                  <c:v>1.89</c:v>
                </c:pt>
                <c:pt idx="25818">
                  <c:v>2.4900000000000002</c:v>
                </c:pt>
                <c:pt idx="25819">
                  <c:v>3.07</c:v>
                </c:pt>
                <c:pt idx="25820">
                  <c:v>3.56</c:v>
                </c:pt>
                <c:pt idx="25821">
                  <c:v>4.1900000000000004</c:v>
                </c:pt>
                <c:pt idx="25822">
                  <c:v>1.98</c:v>
                </c:pt>
                <c:pt idx="25823">
                  <c:v>2.13</c:v>
                </c:pt>
                <c:pt idx="25824">
                  <c:v>2.36</c:v>
                </c:pt>
                <c:pt idx="25825">
                  <c:v>1.64</c:v>
                </c:pt>
                <c:pt idx="25826">
                  <c:v>3.32</c:v>
                </c:pt>
                <c:pt idx="25827">
                  <c:v>2.7</c:v>
                </c:pt>
                <c:pt idx="25828">
                  <c:v>3.03</c:v>
                </c:pt>
                <c:pt idx="25829">
                  <c:v>3.38</c:v>
                </c:pt>
                <c:pt idx="25830">
                  <c:v>2.83</c:v>
                </c:pt>
                <c:pt idx="25831">
                  <c:v>2.7</c:v>
                </c:pt>
                <c:pt idx="25832">
                  <c:v>2.73</c:v>
                </c:pt>
                <c:pt idx="25833">
                  <c:v>3.13</c:v>
                </c:pt>
                <c:pt idx="25834">
                  <c:v>2.4900000000000002</c:v>
                </c:pt>
                <c:pt idx="25835">
                  <c:v>1.47</c:v>
                </c:pt>
                <c:pt idx="25836">
                  <c:v>3.35</c:v>
                </c:pt>
                <c:pt idx="25837">
                  <c:v>3.41</c:v>
                </c:pt>
                <c:pt idx="25838">
                  <c:v>1.77</c:v>
                </c:pt>
                <c:pt idx="25839">
                  <c:v>2.58</c:v>
                </c:pt>
                <c:pt idx="25840">
                  <c:v>2.68</c:v>
                </c:pt>
                <c:pt idx="25841">
                  <c:v>2.4300000000000002</c:v>
                </c:pt>
                <c:pt idx="25842">
                  <c:v>1.39</c:v>
                </c:pt>
                <c:pt idx="25843">
                  <c:v>2.84</c:v>
                </c:pt>
                <c:pt idx="25844">
                  <c:v>3.33</c:v>
                </c:pt>
                <c:pt idx="25845">
                  <c:v>2.36</c:v>
                </c:pt>
                <c:pt idx="25846">
                  <c:v>2.78</c:v>
                </c:pt>
                <c:pt idx="25847">
                  <c:v>1.43</c:v>
                </c:pt>
                <c:pt idx="25848">
                  <c:v>1.84</c:v>
                </c:pt>
                <c:pt idx="25849">
                  <c:v>2.68</c:v>
                </c:pt>
                <c:pt idx="25850">
                  <c:v>3.11</c:v>
                </c:pt>
                <c:pt idx="25851">
                  <c:v>3.35</c:v>
                </c:pt>
                <c:pt idx="25852">
                  <c:v>3.01</c:v>
                </c:pt>
                <c:pt idx="25853">
                  <c:v>2.57</c:v>
                </c:pt>
                <c:pt idx="25854">
                  <c:v>2.67</c:v>
                </c:pt>
                <c:pt idx="25855">
                  <c:v>2.56</c:v>
                </c:pt>
                <c:pt idx="25856">
                  <c:v>1.88</c:v>
                </c:pt>
                <c:pt idx="25857">
                  <c:v>2.33</c:v>
                </c:pt>
                <c:pt idx="25858">
                  <c:v>2.81</c:v>
                </c:pt>
                <c:pt idx="25859">
                  <c:v>3.42</c:v>
                </c:pt>
                <c:pt idx="25860">
                  <c:v>3.6</c:v>
                </c:pt>
                <c:pt idx="25861">
                  <c:v>2.99</c:v>
                </c:pt>
                <c:pt idx="25862">
                  <c:v>2.9</c:v>
                </c:pt>
                <c:pt idx="25863">
                  <c:v>2.63</c:v>
                </c:pt>
                <c:pt idx="25864">
                  <c:v>2.89</c:v>
                </c:pt>
                <c:pt idx="25865">
                  <c:v>4.3600000000000003</c:v>
                </c:pt>
                <c:pt idx="25866">
                  <c:v>2.87</c:v>
                </c:pt>
                <c:pt idx="25867">
                  <c:v>2.38</c:v>
                </c:pt>
                <c:pt idx="25868">
                  <c:v>3.49</c:v>
                </c:pt>
                <c:pt idx="25869">
                  <c:v>3.31</c:v>
                </c:pt>
                <c:pt idx="25870">
                  <c:v>1.86</c:v>
                </c:pt>
                <c:pt idx="25871">
                  <c:v>2.34</c:v>
                </c:pt>
                <c:pt idx="25872">
                  <c:v>2.57</c:v>
                </c:pt>
                <c:pt idx="25873">
                  <c:v>2.71</c:v>
                </c:pt>
                <c:pt idx="25874">
                  <c:v>3.04</c:v>
                </c:pt>
                <c:pt idx="25875">
                  <c:v>1.75</c:v>
                </c:pt>
                <c:pt idx="25876">
                  <c:v>2.85</c:v>
                </c:pt>
                <c:pt idx="25877">
                  <c:v>2.89</c:v>
                </c:pt>
                <c:pt idx="25878">
                  <c:v>2.4900000000000002</c:v>
                </c:pt>
                <c:pt idx="25879">
                  <c:v>2.84</c:v>
                </c:pt>
                <c:pt idx="25880">
                  <c:v>3.11</c:v>
                </c:pt>
                <c:pt idx="25881">
                  <c:v>2.37</c:v>
                </c:pt>
                <c:pt idx="25882">
                  <c:v>2.83</c:v>
                </c:pt>
                <c:pt idx="25883">
                  <c:v>2.54</c:v>
                </c:pt>
                <c:pt idx="25884">
                  <c:v>2.67</c:v>
                </c:pt>
                <c:pt idx="25885">
                  <c:v>2.74</c:v>
                </c:pt>
                <c:pt idx="25886">
                  <c:v>2.85</c:v>
                </c:pt>
                <c:pt idx="25887">
                  <c:v>3.19</c:v>
                </c:pt>
                <c:pt idx="25888">
                  <c:v>3.65</c:v>
                </c:pt>
                <c:pt idx="25889">
                  <c:v>3.07</c:v>
                </c:pt>
                <c:pt idx="25890">
                  <c:v>2.5299999999999998</c:v>
                </c:pt>
                <c:pt idx="25891">
                  <c:v>2.65</c:v>
                </c:pt>
                <c:pt idx="25892">
                  <c:v>2.46</c:v>
                </c:pt>
                <c:pt idx="25893">
                  <c:v>1.4</c:v>
                </c:pt>
                <c:pt idx="25894">
                  <c:v>2.96</c:v>
                </c:pt>
                <c:pt idx="25895">
                  <c:v>2.74</c:v>
                </c:pt>
                <c:pt idx="25896">
                  <c:v>2.96</c:v>
                </c:pt>
                <c:pt idx="25897">
                  <c:v>3.36</c:v>
                </c:pt>
                <c:pt idx="25898">
                  <c:v>1.56</c:v>
                </c:pt>
                <c:pt idx="25899">
                  <c:v>2.99</c:v>
                </c:pt>
                <c:pt idx="25900">
                  <c:v>3.23</c:v>
                </c:pt>
                <c:pt idx="25901">
                  <c:v>3.1</c:v>
                </c:pt>
                <c:pt idx="25902">
                  <c:v>3.04</c:v>
                </c:pt>
                <c:pt idx="25903">
                  <c:v>3.07</c:v>
                </c:pt>
                <c:pt idx="25904">
                  <c:v>3.55</c:v>
                </c:pt>
                <c:pt idx="25905">
                  <c:v>2.2999999999999998</c:v>
                </c:pt>
                <c:pt idx="25906">
                  <c:v>2.91</c:v>
                </c:pt>
                <c:pt idx="25907">
                  <c:v>2.89</c:v>
                </c:pt>
                <c:pt idx="25908">
                  <c:v>2.4300000000000002</c:v>
                </c:pt>
                <c:pt idx="25909">
                  <c:v>2.75</c:v>
                </c:pt>
                <c:pt idx="25910">
                  <c:v>3.24</c:v>
                </c:pt>
                <c:pt idx="25911">
                  <c:v>3.66</c:v>
                </c:pt>
                <c:pt idx="25912">
                  <c:v>3.67</c:v>
                </c:pt>
                <c:pt idx="25913">
                  <c:v>2.68</c:v>
                </c:pt>
                <c:pt idx="25914">
                  <c:v>2.12</c:v>
                </c:pt>
                <c:pt idx="25915">
                  <c:v>3.78</c:v>
                </c:pt>
                <c:pt idx="25916">
                  <c:v>2.2400000000000002</c:v>
                </c:pt>
                <c:pt idx="25917">
                  <c:v>3.48</c:v>
                </c:pt>
                <c:pt idx="25918">
                  <c:v>2.84</c:v>
                </c:pt>
                <c:pt idx="25919">
                  <c:v>3</c:v>
                </c:pt>
                <c:pt idx="25920">
                  <c:v>3.79</c:v>
                </c:pt>
                <c:pt idx="25921">
                  <c:v>2.42</c:v>
                </c:pt>
                <c:pt idx="25922">
                  <c:v>2.81</c:v>
                </c:pt>
                <c:pt idx="25923">
                  <c:v>2.74</c:v>
                </c:pt>
                <c:pt idx="25924">
                  <c:v>2.95</c:v>
                </c:pt>
                <c:pt idx="25925">
                  <c:v>2.33</c:v>
                </c:pt>
                <c:pt idx="25926">
                  <c:v>1.94</c:v>
                </c:pt>
                <c:pt idx="25927">
                  <c:v>2.67</c:v>
                </c:pt>
                <c:pt idx="25928">
                  <c:v>2.8</c:v>
                </c:pt>
                <c:pt idx="25929">
                  <c:v>2.5499999999999998</c:v>
                </c:pt>
                <c:pt idx="25930">
                  <c:v>0</c:v>
                </c:pt>
                <c:pt idx="25931">
                  <c:v>3.76</c:v>
                </c:pt>
                <c:pt idx="25932">
                  <c:v>1.89</c:v>
                </c:pt>
                <c:pt idx="25933">
                  <c:v>2.41</c:v>
                </c:pt>
                <c:pt idx="25934">
                  <c:v>2.68</c:v>
                </c:pt>
                <c:pt idx="25935">
                  <c:v>2.41</c:v>
                </c:pt>
                <c:pt idx="25936">
                  <c:v>3.16</c:v>
                </c:pt>
                <c:pt idx="25937">
                  <c:v>2.98</c:v>
                </c:pt>
                <c:pt idx="25938">
                  <c:v>1.47</c:v>
                </c:pt>
                <c:pt idx="25939">
                  <c:v>3.3</c:v>
                </c:pt>
                <c:pt idx="25940">
                  <c:v>2.65</c:v>
                </c:pt>
                <c:pt idx="25941">
                  <c:v>2.52</c:v>
                </c:pt>
                <c:pt idx="25942">
                  <c:v>2.74</c:v>
                </c:pt>
                <c:pt idx="25943">
                  <c:v>1.79</c:v>
                </c:pt>
                <c:pt idx="25944">
                  <c:v>3.19</c:v>
                </c:pt>
                <c:pt idx="25945">
                  <c:v>3.77</c:v>
                </c:pt>
                <c:pt idx="25946">
                  <c:v>2.95</c:v>
                </c:pt>
                <c:pt idx="25947">
                  <c:v>2.78</c:v>
                </c:pt>
                <c:pt idx="25948">
                  <c:v>3</c:v>
                </c:pt>
                <c:pt idx="25949">
                  <c:v>1.71</c:v>
                </c:pt>
                <c:pt idx="25950">
                  <c:v>3.18</c:v>
                </c:pt>
                <c:pt idx="25951">
                  <c:v>2.62</c:v>
                </c:pt>
                <c:pt idx="25952">
                  <c:v>2.88</c:v>
                </c:pt>
                <c:pt idx="25953">
                  <c:v>3.14</c:v>
                </c:pt>
                <c:pt idx="25954">
                  <c:v>3.16</c:v>
                </c:pt>
                <c:pt idx="25955">
                  <c:v>3.56</c:v>
                </c:pt>
                <c:pt idx="25956">
                  <c:v>2.6</c:v>
                </c:pt>
                <c:pt idx="25957">
                  <c:v>2.87</c:v>
                </c:pt>
                <c:pt idx="25958">
                  <c:v>2.65</c:v>
                </c:pt>
                <c:pt idx="25959">
                  <c:v>2.5299999999999998</c:v>
                </c:pt>
                <c:pt idx="25960">
                  <c:v>2.96</c:v>
                </c:pt>
                <c:pt idx="25961">
                  <c:v>2.23</c:v>
                </c:pt>
                <c:pt idx="25962">
                  <c:v>1.52</c:v>
                </c:pt>
                <c:pt idx="25963">
                  <c:v>4</c:v>
                </c:pt>
                <c:pt idx="25964">
                  <c:v>2.4</c:v>
                </c:pt>
                <c:pt idx="25965">
                  <c:v>2.83</c:v>
                </c:pt>
                <c:pt idx="25966">
                  <c:v>1.98</c:v>
                </c:pt>
                <c:pt idx="25967">
                  <c:v>1.67</c:v>
                </c:pt>
                <c:pt idx="25968">
                  <c:v>3.16</c:v>
                </c:pt>
                <c:pt idx="25969">
                  <c:v>4.55</c:v>
                </c:pt>
                <c:pt idx="25970">
                  <c:v>2.73</c:v>
                </c:pt>
                <c:pt idx="25971">
                  <c:v>2.2599999999999998</c:v>
                </c:pt>
                <c:pt idx="25972">
                  <c:v>3.25</c:v>
                </c:pt>
                <c:pt idx="25973">
                  <c:v>1.41</c:v>
                </c:pt>
                <c:pt idx="25974">
                  <c:v>2.06</c:v>
                </c:pt>
                <c:pt idx="25975">
                  <c:v>1.29</c:v>
                </c:pt>
                <c:pt idx="25976">
                  <c:v>2.4500000000000002</c:v>
                </c:pt>
                <c:pt idx="25977">
                  <c:v>2.4300000000000002</c:v>
                </c:pt>
                <c:pt idx="25978">
                  <c:v>3.15</c:v>
                </c:pt>
                <c:pt idx="25979">
                  <c:v>2.98</c:v>
                </c:pt>
                <c:pt idx="25980">
                  <c:v>2.65</c:v>
                </c:pt>
                <c:pt idx="25981">
                  <c:v>3.05</c:v>
                </c:pt>
                <c:pt idx="25982">
                  <c:v>3.41</c:v>
                </c:pt>
                <c:pt idx="25983">
                  <c:v>1.46</c:v>
                </c:pt>
                <c:pt idx="25984">
                  <c:v>3.22</c:v>
                </c:pt>
                <c:pt idx="25985">
                  <c:v>2.68</c:v>
                </c:pt>
                <c:pt idx="25986">
                  <c:v>1.69</c:v>
                </c:pt>
                <c:pt idx="25987">
                  <c:v>2.83</c:v>
                </c:pt>
                <c:pt idx="25988">
                  <c:v>3.46</c:v>
                </c:pt>
                <c:pt idx="25989">
                  <c:v>4.13</c:v>
                </c:pt>
                <c:pt idx="25990">
                  <c:v>2.99</c:v>
                </c:pt>
                <c:pt idx="25991">
                  <c:v>1.76</c:v>
                </c:pt>
                <c:pt idx="25992">
                  <c:v>3.43</c:v>
                </c:pt>
                <c:pt idx="25993">
                  <c:v>2.44</c:v>
                </c:pt>
                <c:pt idx="25994">
                  <c:v>2.76</c:v>
                </c:pt>
                <c:pt idx="25995">
                  <c:v>2.5299999999999998</c:v>
                </c:pt>
                <c:pt idx="25996">
                  <c:v>2.7</c:v>
                </c:pt>
                <c:pt idx="25997">
                  <c:v>2.87</c:v>
                </c:pt>
                <c:pt idx="25998">
                  <c:v>1.62</c:v>
                </c:pt>
                <c:pt idx="25999">
                  <c:v>3.65</c:v>
                </c:pt>
                <c:pt idx="26000">
                  <c:v>2.61</c:v>
                </c:pt>
                <c:pt idx="26001">
                  <c:v>3.16</c:v>
                </c:pt>
                <c:pt idx="26002">
                  <c:v>4.03</c:v>
                </c:pt>
                <c:pt idx="26003">
                  <c:v>2.88</c:v>
                </c:pt>
                <c:pt idx="26004">
                  <c:v>3.13</c:v>
                </c:pt>
                <c:pt idx="26005">
                  <c:v>4.41</c:v>
                </c:pt>
                <c:pt idx="26006">
                  <c:v>2.48</c:v>
                </c:pt>
                <c:pt idx="26007">
                  <c:v>2.87</c:v>
                </c:pt>
                <c:pt idx="26008">
                  <c:v>1.56</c:v>
                </c:pt>
                <c:pt idx="26009">
                  <c:v>3.14</c:v>
                </c:pt>
                <c:pt idx="26010">
                  <c:v>3.73</c:v>
                </c:pt>
                <c:pt idx="26011">
                  <c:v>3.51</c:v>
                </c:pt>
                <c:pt idx="26012">
                  <c:v>1.66</c:v>
                </c:pt>
                <c:pt idx="26013">
                  <c:v>1.68</c:v>
                </c:pt>
                <c:pt idx="26014">
                  <c:v>1.35</c:v>
                </c:pt>
                <c:pt idx="26015">
                  <c:v>2.77</c:v>
                </c:pt>
                <c:pt idx="26016">
                  <c:v>2.7</c:v>
                </c:pt>
                <c:pt idx="26017">
                  <c:v>3.44</c:v>
                </c:pt>
                <c:pt idx="26018">
                  <c:v>2.69</c:v>
                </c:pt>
                <c:pt idx="26019">
                  <c:v>3</c:v>
                </c:pt>
                <c:pt idx="26020">
                  <c:v>1.75</c:v>
                </c:pt>
                <c:pt idx="26021">
                  <c:v>2.91</c:v>
                </c:pt>
                <c:pt idx="26022">
                  <c:v>2.67</c:v>
                </c:pt>
                <c:pt idx="26023">
                  <c:v>3.18</c:v>
                </c:pt>
                <c:pt idx="26024">
                  <c:v>2.99</c:v>
                </c:pt>
                <c:pt idx="26025">
                  <c:v>2.89</c:v>
                </c:pt>
                <c:pt idx="26026">
                  <c:v>2.95</c:v>
                </c:pt>
                <c:pt idx="26027">
                  <c:v>2.57</c:v>
                </c:pt>
                <c:pt idx="26028">
                  <c:v>2.61</c:v>
                </c:pt>
                <c:pt idx="26029">
                  <c:v>2.73</c:v>
                </c:pt>
                <c:pt idx="26030">
                  <c:v>2.64</c:v>
                </c:pt>
                <c:pt idx="26031">
                  <c:v>2.72</c:v>
                </c:pt>
                <c:pt idx="26032">
                  <c:v>4.03</c:v>
                </c:pt>
                <c:pt idx="26033">
                  <c:v>2.83</c:v>
                </c:pt>
                <c:pt idx="26034">
                  <c:v>3.1</c:v>
                </c:pt>
                <c:pt idx="26035">
                  <c:v>3.11</c:v>
                </c:pt>
                <c:pt idx="26036">
                  <c:v>2.94</c:v>
                </c:pt>
                <c:pt idx="26037">
                  <c:v>2.81</c:v>
                </c:pt>
                <c:pt idx="26038">
                  <c:v>2.0099999999999998</c:v>
                </c:pt>
                <c:pt idx="26039">
                  <c:v>2.17</c:v>
                </c:pt>
                <c:pt idx="26040">
                  <c:v>3.4</c:v>
                </c:pt>
                <c:pt idx="26041">
                  <c:v>2.2200000000000002</c:v>
                </c:pt>
                <c:pt idx="26042">
                  <c:v>2.92</c:v>
                </c:pt>
                <c:pt idx="26043">
                  <c:v>3.01</c:v>
                </c:pt>
                <c:pt idx="26044">
                  <c:v>1.27</c:v>
                </c:pt>
                <c:pt idx="26045">
                  <c:v>1.34</c:v>
                </c:pt>
                <c:pt idx="26046">
                  <c:v>3.94</c:v>
                </c:pt>
                <c:pt idx="26047">
                  <c:v>3.36</c:v>
                </c:pt>
                <c:pt idx="26048">
                  <c:v>2.87</c:v>
                </c:pt>
                <c:pt idx="26049">
                  <c:v>1.24</c:v>
                </c:pt>
                <c:pt idx="26050">
                  <c:v>2.44</c:v>
                </c:pt>
                <c:pt idx="26051">
                  <c:v>1.8</c:v>
                </c:pt>
                <c:pt idx="26052">
                  <c:v>2.21</c:v>
                </c:pt>
                <c:pt idx="26053">
                  <c:v>1.1000000000000001</c:v>
                </c:pt>
                <c:pt idx="26054">
                  <c:v>3.67</c:v>
                </c:pt>
                <c:pt idx="26055">
                  <c:v>1.76</c:v>
                </c:pt>
                <c:pt idx="26056">
                  <c:v>3.1</c:v>
                </c:pt>
                <c:pt idx="26057">
                  <c:v>2.8</c:v>
                </c:pt>
                <c:pt idx="26058">
                  <c:v>2.71</c:v>
                </c:pt>
                <c:pt idx="26059">
                  <c:v>1.74</c:v>
                </c:pt>
                <c:pt idx="26060">
                  <c:v>1.96</c:v>
                </c:pt>
                <c:pt idx="26061">
                  <c:v>3.2</c:v>
                </c:pt>
                <c:pt idx="26062">
                  <c:v>4</c:v>
                </c:pt>
                <c:pt idx="26063">
                  <c:v>2.92</c:v>
                </c:pt>
                <c:pt idx="26064">
                  <c:v>3.33</c:v>
                </c:pt>
                <c:pt idx="26065">
                  <c:v>1.84</c:v>
                </c:pt>
                <c:pt idx="26066">
                  <c:v>1.8</c:v>
                </c:pt>
                <c:pt idx="26067">
                  <c:v>2.67</c:v>
                </c:pt>
                <c:pt idx="26068">
                  <c:v>3.55</c:v>
                </c:pt>
                <c:pt idx="26069">
                  <c:v>2.86</c:v>
                </c:pt>
                <c:pt idx="26070">
                  <c:v>0</c:v>
                </c:pt>
                <c:pt idx="26071">
                  <c:v>1.48</c:v>
                </c:pt>
                <c:pt idx="26072">
                  <c:v>2.42</c:v>
                </c:pt>
                <c:pt idx="26073">
                  <c:v>1.74</c:v>
                </c:pt>
                <c:pt idx="26074">
                  <c:v>1.76</c:v>
                </c:pt>
                <c:pt idx="26075">
                  <c:v>3.15</c:v>
                </c:pt>
                <c:pt idx="26076">
                  <c:v>3.04</c:v>
                </c:pt>
                <c:pt idx="26077">
                  <c:v>2.82</c:v>
                </c:pt>
                <c:pt idx="26078">
                  <c:v>2.46</c:v>
                </c:pt>
                <c:pt idx="26079">
                  <c:v>2.67</c:v>
                </c:pt>
                <c:pt idx="26080">
                  <c:v>2.31</c:v>
                </c:pt>
                <c:pt idx="26081">
                  <c:v>2.23</c:v>
                </c:pt>
                <c:pt idx="26082">
                  <c:v>2.35</c:v>
                </c:pt>
                <c:pt idx="26083">
                  <c:v>2.72</c:v>
                </c:pt>
                <c:pt idx="26084">
                  <c:v>3.06</c:v>
                </c:pt>
                <c:pt idx="26085">
                  <c:v>2.5499999999999998</c:v>
                </c:pt>
                <c:pt idx="26086">
                  <c:v>0.95</c:v>
                </c:pt>
                <c:pt idx="26087">
                  <c:v>2.85</c:v>
                </c:pt>
                <c:pt idx="26088">
                  <c:v>2.75</c:v>
                </c:pt>
                <c:pt idx="26089">
                  <c:v>2.65</c:v>
                </c:pt>
                <c:pt idx="26090">
                  <c:v>2.5299999999999998</c:v>
                </c:pt>
                <c:pt idx="26091">
                  <c:v>2.74</c:v>
                </c:pt>
                <c:pt idx="26092">
                  <c:v>2.79</c:v>
                </c:pt>
                <c:pt idx="26093">
                  <c:v>1.69</c:v>
                </c:pt>
                <c:pt idx="26094">
                  <c:v>3.11</c:v>
                </c:pt>
                <c:pt idx="26095">
                  <c:v>1.47</c:v>
                </c:pt>
                <c:pt idx="26096">
                  <c:v>2.25</c:v>
                </c:pt>
                <c:pt idx="26097">
                  <c:v>2.73</c:v>
                </c:pt>
                <c:pt idx="26098">
                  <c:v>2.85</c:v>
                </c:pt>
                <c:pt idx="26099">
                  <c:v>3.01</c:v>
                </c:pt>
                <c:pt idx="26100">
                  <c:v>3.03</c:v>
                </c:pt>
                <c:pt idx="26101">
                  <c:v>2.2400000000000002</c:v>
                </c:pt>
                <c:pt idx="26102">
                  <c:v>3.37</c:v>
                </c:pt>
                <c:pt idx="26103">
                  <c:v>1.41</c:v>
                </c:pt>
                <c:pt idx="26104">
                  <c:v>2.04</c:v>
                </c:pt>
                <c:pt idx="26105">
                  <c:v>1.1000000000000001</c:v>
                </c:pt>
                <c:pt idx="26106">
                  <c:v>2.44</c:v>
                </c:pt>
                <c:pt idx="26107">
                  <c:v>2.71</c:v>
                </c:pt>
                <c:pt idx="26108">
                  <c:v>3.24</c:v>
                </c:pt>
                <c:pt idx="26109">
                  <c:v>1.51</c:v>
                </c:pt>
                <c:pt idx="26110">
                  <c:v>2.5099999999999998</c:v>
                </c:pt>
                <c:pt idx="26111">
                  <c:v>3.31</c:v>
                </c:pt>
                <c:pt idx="26112">
                  <c:v>2.4900000000000002</c:v>
                </c:pt>
                <c:pt idx="26113">
                  <c:v>2.57</c:v>
                </c:pt>
                <c:pt idx="26114">
                  <c:v>2.59</c:v>
                </c:pt>
                <c:pt idx="26115">
                  <c:v>2.63</c:v>
                </c:pt>
                <c:pt idx="26116">
                  <c:v>3.27</c:v>
                </c:pt>
                <c:pt idx="26117">
                  <c:v>1.8</c:v>
                </c:pt>
                <c:pt idx="26118">
                  <c:v>3.16</c:v>
                </c:pt>
                <c:pt idx="26119">
                  <c:v>2.89</c:v>
                </c:pt>
                <c:pt idx="26120">
                  <c:v>3.47</c:v>
                </c:pt>
                <c:pt idx="26121">
                  <c:v>2.8</c:v>
                </c:pt>
                <c:pt idx="26122">
                  <c:v>2.84</c:v>
                </c:pt>
                <c:pt idx="26123">
                  <c:v>3.63</c:v>
                </c:pt>
                <c:pt idx="26124">
                  <c:v>3.12</c:v>
                </c:pt>
                <c:pt idx="26125">
                  <c:v>2.4700000000000002</c:v>
                </c:pt>
                <c:pt idx="26126">
                  <c:v>2.98</c:v>
                </c:pt>
                <c:pt idx="26127">
                  <c:v>3.64</c:v>
                </c:pt>
                <c:pt idx="26128">
                  <c:v>2.94</c:v>
                </c:pt>
                <c:pt idx="26129">
                  <c:v>2.2000000000000002</c:v>
                </c:pt>
                <c:pt idx="26130">
                  <c:v>2.38</c:v>
                </c:pt>
                <c:pt idx="26131">
                  <c:v>2.35</c:v>
                </c:pt>
                <c:pt idx="26132">
                  <c:v>3.58</c:v>
                </c:pt>
                <c:pt idx="26133">
                  <c:v>3.16</c:v>
                </c:pt>
                <c:pt idx="26134">
                  <c:v>3.21</c:v>
                </c:pt>
                <c:pt idx="26135">
                  <c:v>0.86</c:v>
                </c:pt>
                <c:pt idx="26136">
                  <c:v>2.95</c:v>
                </c:pt>
                <c:pt idx="26137">
                  <c:v>2.65</c:v>
                </c:pt>
                <c:pt idx="26138">
                  <c:v>2.0299999999999998</c:v>
                </c:pt>
                <c:pt idx="26139">
                  <c:v>3.3</c:v>
                </c:pt>
                <c:pt idx="26140">
                  <c:v>3.08</c:v>
                </c:pt>
                <c:pt idx="26141">
                  <c:v>2.95</c:v>
                </c:pt>
                <c:pt idx="26142">
                  <c:v>2.52</c:v>
                </c:pt>
                <c:pt idx="26143">
                  <c:v>2.81</c:v>
                </c:pt>
                <c:pt idx="26144">
                  <c:v>3.35</c:v>
                </c:pt>
                <c:pt idx="26145">
                  <c:v>1.29</c:v>
                </c:pt>
                <c:pt idx="26146">
                  <c:v>2.77</c:v>
                </c:pt>
                <c:pt idx="26147">
                  <c:v>3.29</c:v>
                </c:pt>
                <c:pt idx="26148">
                  <c:v>2.69</c:v>
                </c:pt>
                <c:pt idx="26149">
                  <c:v>2.83</c:v>
                </c:pt>
                <c:pt idx="26150">
                  <c:v>2.64</c:v>
                </c:pt>
                <c:pt idx="26151">
                  <c:v>2.99</c:v>
                </c:pt>
                <c:pt idx="26152">
                  <c:v>2.82</c:v>
                </c:pt>
                <c:pt idx="26153">
                  <c:v>2.3199999999999998</c:v>
                </c:pt>
                <c:pt idx="26154">
                  <c:v>2.4</c:v>
                </c:pt>
                <c:pt idx="26155">
                  <c:v>3.95</c:v>
                </c:pt>
                <c:pt idx="26156">
                  <c:v>3.65</c:v>
                </c:pt>
                <c:pt idx="26157">
                  <c:v>14</c:v>
                </c:pt>
                <c:pt idx="26158">
                  <c:v>3.5</c:v>
                </c:pt>
                <c:pt idx="26159">
                  <c:v>3.82</c:v>
                </c:pt>
                <c:pt idx="26160">
                  <c:v>3.09</c:v>
                </c:pt>
                <c:pt idx="26161">
                  <c:v>1.83</c:v>
                </c:pt>
                <c:pt idx="26162">
                  <c:v>2.5099999999999998</c:v>
                </c:pt>
                <c:pt idx="26163">
                  <c:v>2.5499999999999998</c:v>
                </c:pt>
                <c:pt idx="26164">
                  <c:v>2.86</c:v>
                </c:pt>
                <c:pt idx="26165">
                  <c:v>2.71</c:v>
                </c:pt>
                <c:pt idx="26166">
                  <c:v>3.01</c:v>
                </c:pt>
                <c:pt idx="26167">
                  <c:v>1.98</c:v>
                </c:pt>
                <c:pt idx="26168">
                  <c:v>2.89</c:v>
                </c:pt>
                <c:pt idx="26169">
                  <c:v>1.41</c:v>
                </c:pt>
                <c:pt idx="26170">
                  <c:v>2.2000000000000002</c:v>
                </c:pt>
                <c:pt idx="26171">
                  <c:v>2.67</c:v>
                </c:pt>
                <c:pt idx="26172">
                  <c:v>3.11</c:v>
                </c:pt>
                <c:pt idx="26173">
                  <c:v>2.97</c:v>
                </c:pt>
                <c:pt idx="26174">
                  <c:v>2.61</c:v>
                </c:pt>
                <c:pt idx="26175">
                  <c:v>3.68</c:v>
                </c:pt>
                <c:pt idx="26176">
                  <c:v>3.48</c:v>
                </c:pt>
                <c:pt idx="26177">
                  <c:v>3.08</c:v>
                </c:pt>
                <c:pt idx="26178">
                  <c:v>2.48</c:v>
                </c:pt>
                <c:pt idx="26179">
                  <c:v>2.42</c:v>
                </c:pt>
                <c:pt idx="26180">
                  <c:v>2.6</c:v>
                </c:pt>
                <c:pt idx="26181">
                  <c:v>2.02</c:v>
                </c:pt>
                <c:pt idx="26182">
                  <c:v>2.66</c:v>
                </c:pt>
                <c:pt idx="26183">
                  <c:v>3.98</c:v>
                </c:pt>
                <c:pt idx="26184">
                  <c:v>1.95</c:v>
                </c:pt>
                <c:pt idx="26185">
                  <c:v>3.23</c:v>
                </c:pt>
                <c:pt idx="26186">
                  <c:v>1.66</c:v>
                </c:pt>
                <c:pt idx="26187">
                  <c:v>3.09</c:v>
                </c:pt>
                <c:pt idx="26188">
                  <c:v>1.43</c:v>
                </c:pt>
                <c:pt idx="26189">
                  <c:v>2.97</c:v>
                </c:pt>
                <c:pt idx="26190">
                  <c:v>1.58</c:v>
                </c:pt>
                <c:pt idx="26191">
                  <c:v>3.01</c:v>
                </c:pt>
                <c:pt idx="26192">
                  <c:v>3.21</c:v>
                </c:pt>
                <c:pt idx="26193">
                  <c:v>3.53</c:v>
                </c:pt>
                <c:pt idx="26194">
                  <c:v>0.99</c:v>
                </c:pt>
                <c:pt idx="26195">
                  <c:v>3.78</c:v>
                </c:pt>
                <c:pt idx="26196">
                  <c:v>2.64</c:v>
                </c:pt>
                <c:pt idx="26197">
                  <c:v>2.9</c:v>
                </c:pt>
                <c:pt idx="26198">
                  <c:v>2.46</c:v>
                </c:pt>
                <c:pt idx="26199">
                  <c:v>2.19</c:v>
                </c:pt>
                <c:pt idx="26200">
                  <c:v>2.4900000000000002</c:v>
                </c:pt>
                <c:pt idx="26201">
                  <c:v>2.74</c:v>
                </c:pt>
                <c:pt idx="26202">
                  <c:v>1.65</c:v>
                </c:pt>
                <c:pt idx="26203">
                  <c:v>1.48</c:v>
                </c:pt>
                <c:pt idx="26204">
                  <c:v>2.68</c:v>
                </c:pt>
                <c:pt idx="26205">
                  <c:v>2.41</c:v>
                </c:pt>
                <c:pt idx="26206">
                  <c:v>2.72</c:v>
                </c:pt>
                <c:pt idx="26207">
                  <c:v>2.74</c:v>
                </c:pt>
                <c:pt idx="26208">
                  <c:v>1.78</c:v>
                </c:pt>
                <c:pt idx="26209">
                  <c:v>3.08</c:v>
                </c:pt>
                <c:pt idx="26210">
                  <c:v>2.69</c:v>
                </c:pt>
                <c:pt idx="26211">
                  <c:v>1.59</c:v>
                </c:pt>
                <c:pt idx="26212">
                  <c:v>1.3</c:v>
                </c:pt>
                <c:pt idx="26213">
                  <c:v>3.12</c:v>
                </c:pt>
                <c:pt idx="26214">
                  <c:v>2.93</c:v>
                </c:pt>
                <c:pt idx="26215">
                  <c:v>1.76</c:v>
                </c:pt>
                <c:pt idx="26216">
                  <c:v>2.82</c:v>
                </c:pt>
                <c:pt idx="26217">
                  <c:v>1.32</c:v>
                </c:pt>
                <c:pt idx="26218">
                  <c:v>2.93</c:v>
                </c:pt>
                <c:pt idx="26219">
                  <c:v>3.14</c:v>
                </c:pt>
                <c:pt idx="26220">
                  <c:v>3.27</c:v>
                </c:pt>
                <c:pt idx="26221">
                  <c:v>4.0199999999999996</c:v>
                </c:pt>
                <c:pt idx="26222">
                  <c:v>2.68</c:v>
                </c:pt>
                <c:pt idx="26223">
                  <c:v>2.4700000000000002</c:v>
                </c:pt>
                <c:pt idx="26224">
                  <c:v>1.79</c:v>
                </c:pt>
                <c:pt idx="26225">
                  <c:v>2.78</c:v>
                </c:pt>
                <c:pt idx="26226">
                  <c:v>2.91</c:v>
                </c:pt>
                <c:pt idx="26227">
                  <c:v>2.48</c:v>
                </c:pt>
                <c:pt idx="26228">
                  <c:v>3.46</c:v>
                </c:pt>
                <c:pt idx="26229">
                  <c:v>1.45</c:v>
                </c:pt>
                <c:pt idx="26230">
                  <c:v>2.9</c:v>
                </c:pt>
                <c:pt idx="26231">
                  <c:v>2.78</c:v>
                </c:pt>
                <c:pt idx="26232">
                  <c:v>2.77</c:v>
                </c:pt>
                <c:pt idx="26233">
                  <c:v>2.64</c:v>
                </c:pt>
                <c:pt idx="26234">
                  <c:v>1.65</c:v>
                </c:pt>
                <c:pt idx="26235">
                  <c:v>3.53</c:v>
                </c:pt>
                <c:pt idx="26236">
                  <c:v>3.5</c:v>
                </c:pt>
                <c:pt idx="26237">
                  <c:v>2.82</c:v>
                </c:pt>
                <c:pt idx="26238">
                  <c:v>1.66</c:v>
                </c:pt>
                <c:pt idx="26239">
                  <c:v>3.32</c:v>
                </c:pt>
                <c:pt idx="26240">
                  <c:v>1.45</c:v>
                </c:pt>
                <c:pt idx="26241">
                  <c:v>3.21</c:v>
                </c:pt>
                <c:pt idx="26242">
                  <c:v>1.62</c:v>
                </c:pt>
                <c:pt idx="26243">
                  <c:v>3.6</c:v>
                </c:pt>
                <c:pt idx="26244">
                  <c:v>2.97</c:v>
                </c:pt>
                <c:pt idx="26245">
                  <c:v>1.33</c:v>
                </c:pt>
                <c:pt idx="26246">
                  <c:v>1.73</c:v>
                </c:pt>
                <c:pt idx="26247">
                  <c:v>3.19</c:v>
                </c:pt>
                <c:pt idx="26248">
                  <c:v>2.0099999999999998</c:v>
                </c:pt>
                <c:pt idx="26249">
                  <c:v>1.91</c:v>
                </c:pt>
                <c:pt idx="26250">
                  <c:v>3.3</c:v>
                </c:pt>
                <c:pt idx="26251">
                  <c:v>1.65</c:v>
                </c:pt>
                <c:pt idx="26252">
                  <c:v>1.74</c:v>
                </c:pt>
                <c:pt idx="26253">
                  <c:v>2.06</c:v>
                </c:pt>
                <c:pt idx="26254">
                  <c:v>3.44</c:v>
                </c:pt>
                <c:pt idx="26255">
                  <c:v>3.01</c:v>
                </c:pt>
                <c:pt idx="26256">
                  <c:v>2.14</c:v>
                </c:pt>
                <c:pt idx="26257">
                  <c:v>3.8</c:v>
                </c:pt>
                <c:pt idx="26258">
                  <c:v>3.44</c:v>
                </c:pt>
                <c:pt idx="26259">
                  <c:v>2.57</c:v>
                </c:pt>
                <c:pt idx="26260">
                  <c:v>3.42</c:v>
                </c:pt>
                <c:pt idx="26261">
                  <c:v>2.08</c:v>
                </c:pt>
                <c:pt idx="26262">
                  <c:v>3.09</c:v>
                </c:pt>
                <c:pt idx="26263">
                  <c:v>3.26</c:v>
                </c:pt>
                <c:pt idx="26264">
                  <c:v>1.32</c:v>
                </c:pt>
                <c:pt idx="26265">
                  <c:v>2.95</c:v>
                </c:pt>
                <c:pt idx="26266">
                  <c:v>3.19</c:v>
                </c:pt>
                <c:pt idx="26267">
                  <c:v>3.17</c:v>
                </c:pt>
                <c:pt idx="26268">
                  <c:v>1.56</c:v>
                </c:pt>
                <c:pt idx="26269">
                  <c:v>1.94</c:v>
                </c:pt>
                <c:pt idx="26270">
                  <c:v>3.15</c:v>
                </c:pt>
                <c:pt idx="26271">
                  <c:v>2.63</c:v>
                </c:pt>
                <c:pt idx="26272">
                  <c:v>2.65</c:v>
                </c:pt>
                <c:pt idx="26273">
                  <c:v>2.21</c:v>
                </c:pt>
                <c:pt idx="26274">
                  <c:v>1.19</c:v>
                </c:pt>
                <c:pt idx="26275">
                  <c:v>2.91</c:v>
                </c:pt>
                <c:pt idx="26276">
                  <c:v>2.92</c:v>
                </c:pt>
                <c:pt idx="26277">
                  <c:v>2.5099999999999998</c:v>
                </c:pt>
                <c:pt idx="26278">
                  <c:v>2.89</c:v>
                </c:pt>
                <c:pt idx="26279">
                  <c:v>1.18</c:v>
                </c:pt>
                <c:pt idx="26280">
                  <c:v>3.36</c:v>
                </c:pt>
                <c:pt idx="26281">
                  <c:v>2.83</c:v>
                </c:pt>
                <c:pt idx="26282">
                  <c:v>2.79</c:v>
                </c:pt>
                <c:pt idx="26283">
                  <c:v>2.63</c:v>
                </c:pt>
                <c:pt idx="26284">
                  <c:v>1.4</c:v>
                </c:pt>
                <c:pt idx="26285">
                  <c:v>3</c:v>
                </c:pt>
                <c:pt idx="26286">
                  <c:v>3.04</c:v>
                </c:pt>
                <c:pt idx="26287">
                  <c:v>2.2000000000000002</c:v>
                </c:pt>
                <c:pt idx="26288">
                  <c:v>1.1399999999999999</c:v>
                </c:pt>
                <c:pt idx="26289">
                  <c:v>3.05</c:v>
                </c:pt>
                <c:pt idx="26290">
                  <c:v>2.8</c:v>
                </c:pt>
                <c:pt idx="26291">
                  <c:v>2.63</c:v>
                </c:pt>
                <c:pt idx="26292">
                  <c:v>2.27</c:v>
                </c:pt>
                <c:pt idx="26293">
                  <c:v>1.04</c:v>
                </c:pt>
                <c:pt idx="26294">
                  <c:v>2.98</c:v>
                </c:pt>
                <c:pt idx="26295">
                  <c:v>3.03</c:v>
                </c:pt>
                <c:pt idx="26296">
                  <c:v>1.64</c:v>
                </c:pt>
                <c:pt idx="26297">
                  <c:v>1.69</c:v>
                </c:pt>
                <c:pt idx="26298">
                  <c:v>2.64</c:v>
                </c:pt>
                <c:pt idx="26299">
                  <c:v>1.78</c:v>
                </c:pt>
                <c:pt idx="26300">
                  <c:v>2.71</c:v>
                </c:pt>
                <c:pt idx="26301">
                  <c:v>3.68</c:v>
                </c:pt>
                <c:pt idx="26302">
                  <c:v>1.76</c:v>
                </c:pt>
                <c:pt idx="26303">
                  <c:v>3.29</c:v>
                </c:pt>
                <c:pt idx="26304">
                  <c:v>3.68</c:v>
                </c:pt>
                <c:pt idx="26305">
                  <c:v>3.38</c:v>
                </c:pt>
                <c:pt idx="26306">
                  <c:v>3.26</c:v>
                </c:pt>
                <c:pt idx="26307">
                  <c:v>3.91</c:v>
                </c:pt>
                <c:pt idx="26308">
                  <c:v>2.57</c:v>
                </c:pt>
                <c:pt idx="26309">
                  <c:v>2.76</c:v>
                </c:pt>
                <c:pt idx="26310">
                  <c:v>2.4900000000000002</c:v>
                </c:pt>
                <c:pt idx="26311">
                  <c:v>3.34</c:v>
                </c:pt>
                <c:pt idx="26312">
                  <c:v>2.41</c:v>
                </c:pt>
                <c:pt idx="26313">
                  <c:v>2.82</c:v>
                </c:pt>
                <c:pt idx="26314">
                  <c:v>2.36</c:v>
                </c:pt>
                <c:pt idx="26315">
                  <c:v>3</c:v>
                </c:pt>
                <c:pt idx="26316">
                  <c:v>2.98</c:v>
                </c:pt>
                <c:pt idx="26317">
                  <c:v>3.04</c:v>
                </c:pt>
                <c:pt idx="26318">
                  <c:v>2.5299999999999998</c:v>
                </c:pt>
                <c:pt idx="26319">
                  <c:v>2.13</c:v>
                </c:pt>
                <c:pt idx="26320">
                  <c:v>2.5099999999999998</c:v>
                </c:pt>
                <c:pt idx="26321">
                  <c:v>2.2200000000000002</c:v>
                </c:pt>
                <c:pt idx="26322">
                  <c:v>3.56</c:v>
                </c:pt>
                <c:pt idx="26323">
                  <c:v>3.11</c:v>
                </c:pt>
                <c:pt idx="26324">
                  <c:v>2.0499999999999998</c:v>
                </c:pt>
                <c:pt idx="26325">
                  <c:v>3.48</c:v>
                </c:pt>
                <c:pt idx="26326">
                  <c:v>3.43</c:v>
                </c:pt>
                <c:pt idx="26327">
                  <c:v>2.98</c:v>
                </c:pt>
                <c:pt idx="26328">
                  <c:v>2.5299999999999998</c:v>
                </c:pt>
                <c:pt idx="26329">
                  <c:v>2.29</c:v>
                </c:pt>
                <c:pt idx="26330">
                  <c:v>3.13</c:v>
                </c:pt>
                <c:pt idx="26331">
                  <c:v>3.54</c:v>
                </c:pt>
                <c:pt idx="26332">
                  <c:v>3.09</c:v>
                </c:pt>
                <c:pt idx="26333">
                  <c:v>3.36</c:v>
                </c:pt>
                <c:pt idx="26334">
                  <c:v>3.99</c:v>
                </c:pt>
                <c:pt idx="26335">
                  <c:v>2.89</c:v>
                </c:pt>
                <c:pt idx="26336">
                  <c:v>1.99</c:v>
                </c:pt>
                <c:pt idx="26337">
                  <c:v>1.96</c:v>
                </c:pt>
                <c:pt idx="26338">
                  <c:v>1.45</c:v>
                </c:pt>
                <c:pt idx="26339">
                  <c:v>2.64</c:v>
                </c:pt>
                <c:pt idx="26340">
                  <c:v>2.2999999999999998</c:v>
                </c:pt>
                <c:pt idx="26341">
                  <c:v>1.5</c:v>
                </c:pt>
                <c:pt idx="26342">
                  <c:v>3.03</c:v>
                </c:pt>
                <c:pt idx="26343">
                  <c:v>1.44</c:v>
                </c:pt>
                <c:pt idx="26344">
                  <c:v>3.13</c:v>
                </c:pt>
                <c:pt idx="26345">
                  <c:v>3.49</c:v>
                </c:pt>
                <c:pt idx="26346">
                  <c:v>2.65</c:v>
                </c:pt>
                <c:pt idx="26347">
                  <c:v>3.47</c:v>
                </c:pt>
                <c:pt idx="26348">
                  <c:v>2.85</c:v>
                </c:pt>
                <c:pt idx="26349">
                  <c:v>2.84</c:v>
                </c:pt>
                <c:pt idx="26350">
                  <c:v>3.54</c:v>
                </c:pt>
                <c:pt idx="26351">
                  <c:v>3.1</c:v>
                </c:pt>
                <c:pt idx="26352">
                  <c:v>2.27</c:v>
                </c:pt>
                <c:pt idx="26353">
                  <c:v>2.8</c:v>
                </c:pt>
                <c:pt idx="26354">
                  <c:v>3.37</c:v>
                </c:pt>
                <c:pt idx="26355">
                  <c:v>2.59</c:v>
                </c:pt>
                <c:pt idx="26356">
                  <c:v>3.16</c:v>
                </c:pt>
                <c:pt idx="26357">
                  <c:v>3.34</c:v>
                </c:pt>
                <c:pt idx="26358">
                  <c:v>1.77</c:v>
                </c:pt>
                <c:pt idx="26359">
                  <c:v>3.06</c:v>
                </c:pt>
                <c:pt idx="26360">
                  <c:v>3.62</c:v>
                </c:pt>
                <c:pt idx="26361">
                  <c:v>3.25</c:v>
                </c:pt>
                <c:pt idx="26362">
                  <c:v>2.56</c:v>
                </c:pt>
                <c:pt idx="26363">
                  <c:v>2.91</c:v>
                </c:pt>
                <c:pt idx="26364">
                  <c:v>3.05</c:v>
                </c:pt>
                <c:pt idx="26365">
                  <c:v>1.37</c:v>
                </c:pt>
                <c:pt idx="26366">
                  <c:v>2.86</c:v>
                </c:pt>
                <c:pt idx="26367">
                  <c:v>3.37</c:v>
                </c:pt>
                <c:pt idx="26368">
                  <c:v>2.98</c:v>
                </c:pt>
                <c:pt idx="26369">
                  <c:v>2.7</c:v>
                </c:pt>
                <c:pt idx="26370">
                  <c:v>2.84</c:v>
                </c:pt>
                <c:pt idx="26371">
                  <c:v>3.02</c:v>
                </c:pt>
                <c:pt idx="26372">
                  <c:v>2.74</c:v>
                </c:pt>
                <c:pt idx="26373">
                  <c:v>2.58</c:v>
                </c:pt>
                <c:pt idx="26374">
                  <c:v>2.54</c:v>
                </c:pt>
                <c:pt idx="26375">
                  <c:v>2.99</c:v>
                </c:pt>
                <c:pt idx="26376">
                  <c:v>1.36</c:v>
                </c:pt>
                <c:pt idx="26377">
                  <c:v>2.82</c:v>
                </c:pt>
                <c:pt idx="26378">
                  <c:v>2.54</c:v>
                </c:pt>
                <c:pt idx="26379">
                  <c:v>1.54</c:v>
                </c:pt>
                <c:pt idx="26380">
                  <c:v>1.33</c:v>
                </c:pt>
                <c:pt idx="26381">
                  <c:v>2.4300000000000002</c:v>
                </c:pt>
                <c:pt idx="26382">
                  <c:v>2.4900000000000002</c:v>
                </c:pt>
                <c:pt idx="26383">
                  <c:v>2.14</c:v>
                </c:pt>
                <c:pt idx="26384">
                  <c:v>1.64</c:v>
                </c:pt>
                <c:pt idx="26385">
                  <c:v>3.15</c:v>
                </c:pt>
                <c:pt idx="26386">
                  <c:v>2.4</c:v>
                </c:pt>
                <c:pt idx="26387">
                  <c:v>3.31</c:v>
                </c:pt>
                <c:pt idx="26388">
                  <c:v>3.57</c:v>
                </c:pt>
                <c:pt idx="26389">
                  <c:v>3.43</c:v>
                </c:pt>
                <c:pt idx="26390">
                  <c:v>3.35</c:v>
                </c:pt>
                <c:pt idx="26391">
                  <c:v>2.58</c:v>
                </c:pt>
                <c:pt idx="26392">
                  <c:v>2.9</c:v>
                </c:pt>
                <c:pt idx="26393">
                  <c:v>3.19</c:v>
                </c:pt>
                <c:pt idx="26394">
                  <c:v>2.59</c:v>
                </c:pt>
                <c:pt idx="26395">
                  <c:v>3.23</c:v>
                </c:pt>
                <c:pt idx="26396">
                  <c:v>2.58</c:v>
                </c:pt>
                <c:pt idx="26397">
                  <c:v>3.03</c:v>
                </c:pt>
                <c:pt idx="26398">
                  <c:v>3.17</c:v>
                </c:pt>
                <c:pt idx="26399">
                  <c:v>2.99</c:v>
                </c:pt>
                <c:pt idx="26400">
                  <c:v>3.2</c:v>
                </c:pt>
                <c:pt idx="26401">
                  <c:v>3.02</c:v>
                </c:pt>
                <c:pt idx="26402">
                  <c:v>3.54</c:v>
                </c:pt>
                <c:pt idx="26403">
                  <c:v>2.84</c:v>
                </c:pt>
                <c:pt idx="26404">
                  <c:v>3.65</c:v>
                </c:pt>
                <c:pt idx="26405">
                  <c:v>3.33</c:v>
                </c:pt>
                <c:pt idx="26406">
                  <c:v>3.04</c:v>
                </c:pt>
                <c:pt idx="26407">
                  <c:v>1.66</c:v>
                </c:pt>
                <c:pt idx="26408">
                  <c:v>3.16</c:v>
                </c:pt>
                <c:pt idx="26409">
                  <c:v>1.5</c:v>
                </c:pt>
                <c:pt idx="26410">
                  <c:v>1.83</c:v>
                </c:pt>
                <c:pt idx="26411">
                  <c:v>3.15</c:v>
                </c:pt>
                <c:pt idx="26412">
                  <c:v>2.66</c:v>
                </c:pt>
                <c:pt idx="26413">
                  <c:v>1.48</c:v>
                </c:pt>
                <c:pt idx="26414">
                  <c:v>4.17</c:v>
                </c:pt>
                <c:pt idx="26415">
                  <c:v>2.76</c:v>
                </c:pt>
                <c:pt idx="26416">
                  <c:v>3.01</c:v>
                </c:pt>
                <c:pt idx="26417">
                  <c:v>3.34</c:v>
                </c:pt>
                <c:pt idx="26418">
                  <c:v>3.14</c:v>
                </c:pt>
                <c:pt idx="26419">
                  <c:v>3.56</c:v>
                </c:pt>
                <c:pt idx="26420">
                  <c:v>4.12</c:v>
                </c:pt>
                <c:pt idx="26421">
                  <c:v>3.27</c:v>
                </c:pt>
                <c:pt idx="26422">
                  <c:v>1.45</c:v>
                </c:pt>
                <c:pt idx="26423">
                  <c:v>2.78</c:v>
                </c:pt>
                <c:pt idx="26424">
                  <c:v>2.0299999999999998</c:v>
                </c:pt>
                <c:pt idx="26425">
                  <c:v>3.49</c:v>
                </c:pt>
                <c:pt idx="26426">
                  <c:v>3.32</c:v>
                </c:pt>
                <c:pt idx="26427">
                  <c:v>2.04</c:v>
                </c:pt>
                <c:pt idx="26428">
                  <c:v>1.83</c:v>
                </c:pt>
                <c:pt idx="26429">
                  <c:v>3.09</c:v>
                </c:pt>
                <c:pt idx="26430">
                  <c:v>3.24</c:v>
                </c:pt>
                <c:pt idx="26431">
                  <c:v>3</c:v>
                </c:pt>
                <c:pt idx="26432">
                  <c:v>1.45</c:v>
                </c:pt>
                <c:pt idx="26433">
                  <c:v>2.73</c:v>
                </c:pt>
                <c:pt idx="26434">
                  <c:v>2.4500000000000002</c:v>
                </c:pt>
                <c:pt idx="26435">
                  <c:v>2.2799999999999998</c:v>
                </c:pt>
                <c:pt idx="26436">
                  <c:v>2.4</c:v>
                </c:pt>
                <c:pt idx="26437">
                  <c:v>3.08</c:v>
                </c:pt>
                <c:pt idx="26438">
                  <c:v>2.13</c:v>
                </c:pt>
                <c:pt idx="26439">
                  <c:v>2.64</c:v>
                </c:pt>
                <c:pt idx="26440">
                  <c:v>1.69</c:v>
                </c:pt>
                <c:pt idx="26441">
                  <c:v>3.58</c:v>
                </c:pt>
                <c:pt idx="26442">
                  <c:v>1.89</c:v>
                </c:pt>
                <c:pt idx="26443">
                  <c:v>2.84</c:v>
                </c:pt>
                <c:pt idx="26444">
                  <c:v>2.75</c:v>
                </c:pt>
                <c:pt idx="26445">
                  <c:v>3</c:v>
                </c:pt>
                <c:pt idx="26446">
                  <c:v>3.09</c:v>
                </c:pt>
                <c:pt idx="26447">
                  <c:v>0.87</c:v>
                </c:pt>
                <c:pt idx="26448">
                  <c:v>1.7</c:v>
                </c:pt>
                <c:pt idx="26449">
                  <c:v>1.78</c:v>
                </c:pt>
                <c:pt idx="26450">
                  <c:v>2.54</c:v>
                </c:pt>
                <c:pt idx="26451">
                  <c:v>3.26</c:v>
                </c:pt>
                <c:pt idx="26452">
                  <c:v>2.69</c:v>
                </c:pt>
                <c:pt idx="26453">
                  <c:v>2.64</c:v>
                </c:pt>
                <c:pt idx="26454">
                  <c:v>1.93</c:v>
                </c:pt>
                <c:pt idx="26455">
                  <c:v>2.82</c:v>
                </c:pt>
                <c:pt idx="26456">
                  <c:v>2.6</c:v>
                </c:pt>
                <c:pt idx="26457">
                  <c:v>2.89</c:v>
                </c:pt>
                <c:pt idx="26458">
                  <c:v>2.72</c:v>
                </c:pt>
                <c:pt idx="26459">
                  <c:v>2.41</c:v>
                </c:pt>
                <c:pt idx="26460">
                  <c:v>3.09</c:v>
                </c:pt>
                <c:pt idx="26461">
                  <c:v>2.98</c:v>
                </c:pt>
                <c:pt idx="26462">
                  <c:v>1.17</c:v>
                </c:pt>
                <c:pt idx="26463">
                  <c:v>2.31</c:v>
                </c:pt>
                <c:pt idx="26464">
                  <c:v>3.02</c:v>
                </c:pt>
                <c:pt idx="26465">
                  <c:v>2.29</c:v>
                </c:pt>
                <c:pt idx="26466">
                  <c:v>1.9</c:v>
                </c:pt>
                <c:pt idx="26467">
                  <c:v>3.05</c:v>
                </c:pt>
                <c:pt idx="26468">
                  <c:v>2.8</c:v>
                </c:pt>
                <c:pt idx="26469">
                  <c:v>1.49</c:v>
                </c:pt>
                <c:pt idx="26470">
                  <c:v>3.6</c:v>
                </c:pt>
                <c:pt idx="26471">
                  <c:v>2.68</c:v>
                </c:pt>
                <c:pt idx="26472">
                  <c:v>2.94</c:v>
                </c:pt>
                <c:pt idx="26473">
                  <c:v>2.97</c:v>
                </c:pt>
                <c:pt idx="26474">
                  <c:v>2.56</c:v>
                </c:pt>
                <c:pt idx="26475">
                  <c:v>2.8</c:v>
                </c:pt>
                <c:pt idx="26476">
                  <c:v>3.07</c:v>
                </c:pt>
                <c:pt idx="26477">
                  <c:v>2.7</c:v>
                </c:pt>
                <c:pt idx="26478">
                  <c:v>2.73</c:v>
                </c:pt>
                <c:pt idx="26479">
                  <c:v>2.93</c:v>
                </c:pt>
                <c:pt idx="26480">
                  <c:v>3.18</c:v>
                </c:pt>
                <c:pt idx="26481">
                  <c:v>2.37</c:v>
                </c:pt>
                <c:pt idx="26482">
                  <c:v>2.5</c:v>
                </c:pt>
                <c:pt idx="26483">
                  <c:v>2.34</c:v>
                </c:pt>
                <c:pt idx="26484">
                  <c:v>2.93</c:v>
                </c:pt>
                <c:pt idx="26485">
                  <c:v>3.09</c:v>
                </c:pt>
                <c:pt idx="26486">
                  <c:v>1.99</c:v>
                </c:pt>
                <c:pt idx="26487">
                  <c:v>3.07</c:v>
                </c:pt>
                <c:pt idx="26488">
                  <c:v>3.21</c:v>
                </c:pt>
                <c:pt idx="26489">
                  <c:v>2.0099999999999998</c:v>
                </c:pt>
                <c:pt idx="26490">
                  <c:v>2.67</c:v>
                </c:pt>
                <c:pt idx="26491">
                  <c:v>2.96</c:v>
                </c:pt>
                <c:pt idx="26492">
                  <c:v>3.15</c:v>
                </c:pt>
                <c:pt idx="26493">
                  <c:v>3.25</c:v>
                </c:pt>
                <c:pt idx="26494">
                  <c:v>1.81</c:v>
                </c:pt>
                <c:pt idx="26495">
                  <c:v>3.22</c:v>
                </c:pt>
                <c:pt idx="26496">
                  <c:v>1.46</c:v>
                </c:pt>
                <c:pt idx="26497">
                  <c:v>2.39</c:v>
                </c:pt>
                <c:pt idx="26498">
                  <c:v>2.88</c:v>
                </c:pt>
                <c:pt idx="26499">
                  <c:v>3.03</c:v>
                </c:pt>
                <c:pt idx="26500">
                  <c:v>3.15</c:v>
                </c:pt>
                <c:pt idx="26501">
                  <c:v>1.45</c:v>
                </c:pt>
                <c:pt idx="26502">
                  <c:v>2.27</c:v>
                </c:pt>
                <c:pt idx="26503">
                  <c:v>1.37</c:v>
                </c:pt>
                <c:pt idx="26504">
                  <c:v>1.38</c:v>
                </c:pt>
                <c:pt idx="26505">
                  <c:v>2.93</c:v>
                </c:pt>
                <c:pt idx="26506">
                  <c:v>1.54</c:v>
                </c:pt>
                <c:pt idx="26507">
                  <c:v>2.79</c:v>
                </c:pt>
                <c:pt idx="26508">
                  <c:v>1.37</c:v>
                </c:pt>
                <c:pt idx="26509">
                  <c:v>2.81</c:v>
                </c:pt>
                <c:pt idx="26510">
                  <c:v>2.4900000000000002</c:v>
                </c:pt>
                <c:pt idx="26511">
                  <c:v>2.5299999999999998</c:v>
                </c:pt>
                <c:pt idx="26512">
                  <c:v>2.94</c:v>
                </c:pt>
                <c:pt idx="26513">
                  <c:v>3.21</c:v>
                </c:pt>
                <c:pt idx="26514">
                  <c:v>3.94</c:v>
                </c:pt>
                <c:pt idx="26515">
                  <c:v>3.7</c:v>
                </c:pt>
                <c:pt idx="26516">
                  <c:v>1.87</c:v>
                </c:pt>
                <c:pt idx="26517">
                  <c:v>2.86</c:v>
                </c:pt>
                <c:pt idx="26518">
                  <c:v>2.93</c:v>
                </c:pt>
                <c:pt idx="26519">
                  <c:v>1.6</c:v>
                </c:pt>
                <c:pt idx="26520">
                  <c:v>3.43</c:v>
                </c:pt>
                <c:pt idx="26521">
                  <c:v>2.4500000000000002</c:v>
                </c:pt>
                <c:pt idx="26522">
                  <c:v>1.88</c:v>
                </c:pt>
                <c:pt idx="26523">
                  <c:v>2.98</c:v>
                </c:pt>
                <c:pt idx="26524">
                  <c:v>1.38</c:v>
                </c:pt>
                <c:pt idx="26525">
                  <c:v>1.51</c:v>
                </c:pt>
                <c:pt idx="26526">
                  <c:v>3.12</c:v>
                </c:pt>
                <c:pt idx="26527">
                  <c:v>3.46</c:v>
                </c:pt>
                <c:pt idx="26528">
                  <c:v>1.54</c:v>
                </c:pt>
                <c:pt idx="26529">
                  <c:v>3.34</c:v>
                </c:pt>
                <c:pt idx="26530">
                  <c:v>3.33</c:v>
                </c:pt>
                <c:pt idx="26531">
                  <c:v>3.03</c:v>
                </c:pt>
                <c:pt idx="26532">
                  <c:v>2.68</c:v>
                </c:pt>
                <c:pt idx="26533">
                  <c:v>3.14</c:v>
                </c:pt>
                <c:pt idx="26534">
                  <c:v>2.8</c:v>
                </c:pt>
                <c:pt idx="26535">
                  <c:v>3.27</c:v>
                </c:pt>
                <c:pt idx="26536">
                  <c:v>2.92</c:v>
                </c:pt>
                <c:pt idx="26537">
                  <c:v>3.02</c:v>
                </c:pt>
                <c:pt idx="26538">
                  <c:v>1.39</c:v>
                </c:pt>
                <c:pt idx="26539">
                  <c:v>2.35</c:v>
                </c:pt>
                <c:pt idx="26540">
                  <c:v>2.2400000000000002</c:v>
                </c:pt>
                <c:pt idx="26541">
                  <c:v>2.77</c:v>
                </c:pt>
                <c:pt idx="26542">
                  <c:v>2.89</c:v>
                </c:pt>
                <c:pt idx="26543">
                  <c:v>2.9</c:v>
                </c:pt>
                <c:pt idx="26544">
                  <c:v>2.35</c:v>
                </c:pt>
                <c:pt idx="26545">
                  <c:v>1.76</c:v>
                </c:pt>
                <c:pt idx="26546">
                  <c:v>3.59</c:v>
                </c:pt>
                <c:pt idx="26547">
                  <c:v>4.29</c:v>
                </c:pt>
                <c:pt idx="26548">
                  <c:v>2.68</c:v>
                </c:pt>
                <c:pt idx="26549">
                  <c:v>2.86</c:v>
                </c:pt>
                <c:pt idx="26550">
                  <c:v>1.93</c:v>
                </c:pt>
                <c:pt idx="26551">
                  <c:v>4.34</c:v>
                </c:pt>
                <c:pt idx="26552">
                  <c:v>2.98</c:v>
                </c:pt>
                <c:pt idx="26553">
                  <c:v>2.69</c:v>
                </c:pt>
                <c:pt idx="26554">
                  <c:v>3.03</c:v>
                </c:pt>
                <c:pt idx="26555">
                  <c:v>2.59</c:v>
                </c:pt>
                <c:pt idx="26556">
                  <c:v>2.59</c:v>
                </c:pt>
                <c:pt idx="26557">
                  <c:v>3.79</c:v>
                </c:pt>
                <c:pt idx="26558">
                  <c:v>1.74</c:v>
                </c:pt>
                <c:pt idx="26559">
                  <c:v>2.57</c:v>
                </c:pt>
                <c:pt idx="26560">
                  <c:v>2.97</c:v>
                </c:pt>
                <c:pt idx="26561">
                  <c:v>2.33</c:v>
                </c:pt>
                <c:pt idx="26562">
                  <c:v>1.1100000000000001</c:v>
                </c:pt>
                <c:pt idx="26563">
                  <c:v>1.24</c:v>
                </c:pt>
                <c:pt idx="26564">
                  <c:v>2.2200000000000002</c:v>
                </c:pt>
                <c:pt idx="26565">
                  <c:v>2.78</c:v>
                </c:pt>
                <c:pt idx="26566">
                  <c:v>3.54</c:v>
                </c:pt>
                <c:pt idx="26567">
                  <c:v>2.65</c:v>
                </c:pt>
                <c:pt idx="26568">
                  <c:v>2.74</c:v>
                </c:pt>
                <c:pt idx="26569">
                  <c:v>3.57</c:v>
                </c:pt>
                <c:pt idx="26570">
                  <c:v>1.64</c:v>
                </c:pt>
                <c:pt idx="26571">
                  <c:v>2.5499999999999998</c:v>
                </c:pt>
                <c:pt idx="26572">
                  <c:v>2.57</c:v>
                </c:pt>
                <c:pt idx="26573">
                  <c:v>3.24</c:v>
                </c:pt>
                <c:pt idx="26574">
                  <c:v>2.89</c:v>
                </c:pt>
                <c:pt idx="26575">
                  <c:v>1.51</c:v>
                </c:pt>
                <c:pt idx="26576">
                  <c:v>3.67</c:v>
                </c:pt>
                <c:pt idx="26577">
                  <c:v>3.12</c:v>
                </c:pt>
                <c:pt idx="26578">
                  <c:v>2.0099999999999998</c:v>
                </c:pt>
                <c:pt idx="26579">
                  <c:v>1.82</c:v>
                </c:pt>
                <c:pt idx="26580">
                  <c:v>1.65</c:v>
                </c:pt>
                <c:pt idx="26581">
                  <c:v>3.1</c:v>
                </c:pt>
                <c:pt idx="26582">
                  <c:v>3.16</c:v>
                </c:pt>
                <c:pt idx="26583">
                  <c:v>1.71</c:v>
                </c:pt>
                <c:pt idx="26584">
                  <c:v>2.9</c:v>
                </c:pt>
                <c:pt idx="26585">
                  <c:v>3.53</c:v>
                </c:pt>
                <c:pt idx="26586">
                  <c:v>2.15</c:v>
                </c:pt>
                <c:pt idx="26587">
                  <c:v>2.83</c:v>
                </c:pt>
                <c:pt idx="26588">
                  <c:v>2.21</c:v>
                </c:pt>
                <c:pt idx="26589">
                  <c:v>2.58</c:v>
                </c:pt>
                <c:pt idx="26590">
                  <c:v>2.0499999999999998</c:v>
                </c:pt>
                <c:pt idx="26591">
                  <c:v>2.57</c:v>
                </c:pt>
                <c:pt idx="26592">
                  <c:v>1.95</c:v>
                </c:pt>
                <c:pt idx="26593">
                  <c:v>3</c:v>
                </c:pt>
                <c:pt idx="26594">
                  <c:v>1.87</c:v>
                </c:pt>
                <c:pt idx="26595">
                  <c:v>1.52</c:v>
                </c:pt>
                <c:pt idx="26596">
                  <c:v>2.7</c:v>
                </c:pt>
                <c:pt idx="26597">
                  <c:v>2.99</c:v>
                </c:pt>
                <c:pt idx="26598">
                  <c:v>3.01</c:v>
                </c:pt>
                <c:pt idx="26599">
                  <c:v>1.28</c:v>
                </c:pt>
                <c:pt idx="26600">
                  <c:v>2.1800000000000002</c:v>
                </c:pt>
                <c:pt idx="26601">
                  <c:v>3.02</c:v>
                </c:pt>
                <c:pt idx="26602">
                  <c:v>1.42</c:v>
                </c:pt>
                <c:pt idx="26603">
                  <c:v>3.88</c:v>
                </c:pt>
                <c:pt idx="26604">
                  <c:v>2.67</c:v>
                </c:pt>
                <c:pt idx="26605">
                  <c:v>1.49</c:v>
                </c:pt>
                <c:pt idx="26606">
                  <c:v>3.36</c:v>
                </c:pt>
                <c:pt idx="26607">
                  <c:v>2.87</c:v>
                </c:pt>
                <c:pt idx="26608">
                  <c:v>3.7</c:v>
                </c:pt>
                <c:pt idx="26609">
                  <c:v>3.22</c:v>
                </c:pt>
                <c:pt idx="26610">
                  <c:v>2.9</c:v>
                </c:pt>
                <c:pt idx="26611">
                  <c:v>2.29</c:v>
                </c:pt>
                <c:pt idx="26612">
                  <c:v>1.95</c:v>
                </c:pt>
                <c:pt idx="26613">
                  <c:v>2.87</c:v>
                </c:pt>
                <c:pt idx="26614">
                  <c:v>3.05</c:v>
                </c:pt>
                <c:pt idx="26615">
                  <c:v>2.8</c:v>
                </c:pt>
                <c:pt idx="26616">
                  <c:v>2.36</c:v>
                </c:pt>
                <c:pt idx="26617">
                  <c:v>3.14</c:v>
                </c:pt>
                <c:pt idx="26618">
                  <c:v>1.42</c:v>
                </c:pt>
                <c:pt idx="26619">
                  <c:v>2.88</c:v>
                </c:pt>
                <c:pt idx="26620">
                  <c:v>2.86</c:v>
                </c:pt>
                <c:pt idx="26621">
                  <c:v>3.39</c:v>
                </c:pt>
                <c:pt idx="26622">
                  <c:v>2.76</c:v>
                </c:pt>
                <c:pt idx="26623">
                  <c:v>2.21</c:v>
                </c:pt>
                <c:pt idx="26624">
                  <c:v>2.02</c:v>
                </c:pt>
                <c:pt idx="26625">
                  <c:v>1.83</c:v>
                </c:pt>
                <c:pt idx="26626">
                  <c:v>2.4300000000000002</c:v>
                </c:pt>
                <c:pt idx="26627">
                  <c:v>3.6</c:v>
                </c:pt>
                <c:pt idx="26628">
                  <c:v>3.31</c:v>
                </c:pt>
                <c:pt idx="26629">
                  <c:v>2.66</c:v>
                </c:pt>
                <c:pt idx="26630">
                  <c:v>2.85</c:v>
                </c:pt>
                <c:pt idx="26631">
                  <c:v>3.13</c:v>
                </c:pt>
                <c:pt idx="26632">
                  <c:v>1.1100000000000001</c:v>
                </c:pt>
                <c:pt idx="26633">
                  <c:v>1.46</c:v>
                </c:pt>
                <c:pt idx="26634">
                  <c:v>2.7</c:v>
                </c:pt>
                <c:pt idx="26635">
                  <c:v>3.3</c:v>
                </c:pt>
                <c:pt idx="26636">
                  <c:v>2.35</c:v>
                </c:pt>
                <c:pt idx="26637">
                  <c:v>3.38</c:v>
                </c:pt>
                <c:pt idx="26638">
                  <c:v>3.1</c:v>
                </c:pt>
                <c:pt idx="26639">
                  <c:v>2.84</c:v>
                </c:pt>
                <c:pt idx="26640">
                  <c:v>3.28</c:v>
                </c:pt>
                <c:pt idx="26641">
                  <c:v>2.95</c:v>
                </c:pt>
                <c:pt idx="26642">
                  <c:v>2.4</c:v>
                </c:pt>
                <c:pt idx="26643">
                  <c:v>3.23</c:v>
                </c:pt>
                <c:pt idx="26644">
                  <c:v>3.77</c:v>
                </c:pt>
                <c:pt idx="26645">
                  <c:v>1.64</c:v>
                </c:pt>
                <c:pt idx="26646">
                  <c:v>3.23</c:v>
                </c:pt>
                <c:pt idx="26647">
                  <c:v>2.92</c:v>
                </c:pt>
                <c:pt idx="26648">
                  <c:v>1.49</c:v>
                </c:pt>
                <c:pt idx="26649">
                  <c:v>3.34</c:v>
                </c:pt>
                <c:pt idx="26650">
                  <c:v>3.73</c:v>
                </c:pt>
                <c:pt idx="26651">
                  <c:v>3.3</c:v>
                </c:pt>
                <c:pt idx="26652">
                  <c:v>2.84</c:v>
                </c:pt>
                <c:pt idx="26653">
                  <c:v>2.41</c:v>
                </c:pt>
                <c:pt idx="26654">
                  <c:v>4.8</c:v>
                </c:pt>
                <c:pt idx="26655">
                  <c:v>3.33</c:v>
                </c:pt>
                <c:pt idx="26656">
                  <c:v>2.77</c:v>
                </c:pt>
                <c:pt idx="26657">
                  <c:v>3.56</c:v>
                </c:pt>
                <c:pt idx="26658">
                  <c:v>2.86</c:v>
                </c:pt>
                <c:pt idx="26659">
                  <c:v>2.64</c:v>
                </c:pt>
                <c:pt idx="26660">
                  <c:v>1.42</c:v>
                </c:pt>
                <c:pt idx="26661">
                  <c:v>2.99</c:v>
                </c:pt>
                <c:pt idx="26662">
                  <c:v>2.67</c:v>
                </c:pt>
                <c:pt idx="26663">
                  <c:v>3.43</c:v>
                </c:pt>
                <c:pt idx="26664">
                  <c:v>4.49</c:v>
                </c:pt>
                <c:pt idx="26665">
                  <c:v>2.19</c:v>
                </c:pt>
                <c:pt idx="26666">
                  <c:v>2.95</c:v>
                </c:pt>
                <c:pt idx="26667">
                  <c:v>2.96</c:v>
                </c:pt>
                <c:pt idx="26668">
                  <c:v>1.59</c:v>
                </c:pt>
                <c:pt idx="26669">
                  <c:v>3.32</c:v>
                </c:pt>
                <c:pt idx="26670">
                  <c:v>2.84</c:v>
                </c:pt>
                <c:pt idx="26671">
                  <c:v>2.76</c:v>
                </c:pt>
                <c:pt idx="26672">
                  <c:v>2.94</c:v>
                </c:pt>
                <c:pt idx="26673">
                  <c:v>3.43</c:v>
                </c:pt>
                <c:pt idx="26674">
                  <c:v>1.29</c:v>
                </c:pt>
                <c:pt idx="26675">
                  <c:v>1.78</c:v>
                </c:pt>
                <c:pt idx="26676">
                  <c:v>3.63</c:v>
                </c:pt>
                <c:pt idx="26677">
                  <c:v>3.14</c:v>
                </c:pt>
                <c:pt idx="26678">
                  <c:v>1.63</c:v>
                </c:pt>
                <c:pt idx="26679">
                  <c:v>1.49</c:v>
                </c:pt>
                <c:pt idx="26680">
                  <c:v>2.83</c:v>
                </c:pt>
                <c:pt idx="26681">
                  <c:v>2.6</c:v>
                </c:pt>
                <c:pt idx="26682">
                  <c:v>3.54</c:v>
                </c:pt>
                <c:pt idx="26683">
                  <c:v>3.04</c:v>
                </c:pt>
                <c:pt idx="26684">
                  <c:v>2.62</c:v>
                </c:pt>
                <c:pt idx="26685">
                  <c:v>2.77</c:v>
                </c:pt>
                <c:pt idx="26686">
                  <c:v>3.33</c:v>
                </c:pt>
                <c:pt idx="26687">
                  <c:v>2.34</c:v>
                </c:pt>
                <c:pt idx="26688">
                  <c:v>2.74</c:v>
                </c:pt>
                <c:pt idx="26689">
                  <c:v>3.36</c:v>
                </c:pt>
                <c:pt idx="26690">
                  <c:v>3.21</c:v>
                </c:pt>
                <c:pt idx="26691">
                  <c:v>3.82</c:v>
                </c:pt>
                <c:pt idx="26692">
                  <c:v>1.91</c:v>
                </c:pt>
                <c:pt idx="26693">
                  <c:v>2.65</c:v>
                </c:pt>
                <c:pt idx="26694">
                  <c:v>2.95</c:v>
                </c:pt>
                <c:pt idx="26695">
                  <c:v>3.41</c:v>
                </c:pt>
                <c:pt idx="26696">
                  <c:v>2.83</c:v>
                </c:pt>
                <c:pt idx="26697">
                  <c:v>2.84</c:v>
                </c:pt>
                <c:pt idx="26698">
                  <c:v>2.7</c:v>
                </c:pt>
                <c:pt idx="26699">
                  <c:v>1.57</c:v>
                </c:pt>
                <c:pt idx="26700">
                  <c:v>2.61</c:v>
                </c:pt>
                <c:pt idx="26701">
                  <c:v>2.84</c:v>
                </c:pt>
                <c:pt idx="26702">
                  <c:v>3.21</c:v>
                </c:pt>
                <c:pt idx="26703">
                  <c:v>2.13</c:v>
                </c:pt>
                <c:pt idx="26704">
                  <c:v>1.38</c:v>
                </c:pt>
                <c:pt idx="26705">
                  <c:v>1.81</c:v>
                </c:pt>
                <c:pt idx="26706">
                  <c:v>2.97</c:v>
                </c:pt>
                <c:pt idx="26707">
                  <c:v>3.26</c:v>
                </c:pt>
                <c:pt idx="26708">
                  <c:v>1.56</c:v>
                </c:pt>
                <c:pt idx="26709">
                  <c:v>1.42</c:v>
                </c:pt>
                <c:pt idx="26710">
                  <c:v>2.78</c:v>
                </c:pt>
                <c:pt idx="26711">
                  <c:v>3.17</c:v>
                </c:pt>
                <c:pt idx="26712">
                  <c:v>3.46</c:v>
                </c:pt>
                <c:pt idx="26713">
                  <c:v>2.5499999999999998</c:v>
                </c:pt>
                <c:pt idx="26714">
                  <c:v>3.1</c:v>
                </c:pt>
                <c:pt idx="26715">
                  <c:v>2.99</c:v>
                </c:pt>
                <c:pt idx="26716">
                  <c:v>3.64</c:v>
                </c:pt>
                <c:pt idx="26717">
                  <c:v>3.21</c:v>
                </c:pt>
                <c:pt idx="26718">
                  <c:v>1.93</c:v>
                </c:pt>
                <c:pt idx="26719">
                  <c:v>2.3199999999999998</c:v>
                </c:pt>
                <c:pt idx="26720">
                  <c:v>3.18</c:v>
                </c:pt>
                <c:pt idx="26721">
                  <c:v>2.7</c:v>
                </c:pt>
                <c:pt idx="26722">
                  <c:v>1.78</c:v>
                </c:pt>
                <c:pt idx="26723">
                  <c:v>2.44</c:v>
                </c:pt>
                <c:pt idx="26724">
                  <c:v>2.79</c:v>
                </c:pt>
                <c:pt idx="26725">
                  <c:v>3.24</c:v>
                </c:pt>
                <c:pt idx="26726">
                  <c:v>1.57</c:v>
                </c:pt>
                <c:pt idx="26727">
                  <c:v>2.5099999999999998</c:v>
                </c:pt>
                <c:pt idx="26728">
                  <c:v>2.64</c:v>
                </c:pt>
                <c:pt idx="26729">
                  <c:v>3.18</c:v>
                </c:pt>
                <c:pt idx="26730">
                  <c:v>3.22</c:v>
                </c:pt>
                <c:pt idx="26731">
                  <c:v>2.29</c:v>
                </c:pt>
                <c:pt idx="26732">
                  <c:v>3.31</c:v>
                </c:pt>
                <c:pt idx="26733">
                  <c:v>1.56</c:v>
                </c:pt>
                <c:pt idx="26734">
                  <c:v>3.7</c:v>
                </c:pt>
                <c:pt idx="26735">
                  <c:v>2.48</c:v>
                </c:pt>
                <c:pt idx="26736">
                  <c:v>2.99</c:v>
                </c:pt>
                <c:pt idx="26737">
                  <c:v>3.39</c:v>
                </c:pt>
                <c:pt idx="26738">
                  <c:v>4.12</c:v>
                </c:pt>
                <c:pt idx="26739">
                  <c:v>2.66</c:v>
                </c:pt>
                <c:pt idx="26740">
                  <c:v>2.89</c:v>
                </c:pt>
                <c:pt idx="26741">
                  <c:v>2.97</c:v>
                </c:pt>
                <c:pt idx="26742">
                  <c:v>3.63</c:v>
                </c:pt>
                <c:pt idx="26743">
                  <c:v>1.5</c:v>
                </c:pt>
                <c:pt idx="26744">
                  <c:v>2.39</c:v>
                </c:pt>
                <c:pt idx="26745">
                  <c:v>2.79</c:v>
                </c:pt>
                <c:pt idx="26746">
                  <c:v>2.68</c:v>
                </c:pt>
                <c:pt idx="26747">
                  <c:v>3.4</c:v>
                </c:pt>
                <c:pt idx="26748">
                  <c:v>3.12</c:v>
                </c:pt>
                <c:pt idx="26749">
                  <c:v>1.51</c:v>
                </c:pt>
                <c:pt idx="26750">
                  <c:v>4.0199999999999996</c:v>
                </c:pt>
                <c:pt idx="26751">
                  <c:v>2.89</c:v>
                </c:pt>
                <c:pt idx="26752">
                  <c:v>2.39</c:v>
                </c:pt>
                <c:pt idx="26753">
                  <c:v>2.6</c:v>
                </c:pt>
                <c:pt idx="26754">
                  <c:v>3.12</c:v>
                </c:pt>
                <c:pt idx="26755">
                  <c:v>1.63</c:v>
                </c:pt>
                <c:pt idx="26756">
                  <c:v>3.15</c:v>
                </c:pt>
                <c:pt idx="26757">
                  <c:v>1.68</c:v>
                </c:pt>
                <c:pt idx="26758">
                  <c:v>2.83</c:v>
                </c:pt>
                <c:pt idx="26759">
                  <c:v>2.77</c:v>
                </c:pt>
                <c:pt idx="26760">
                  <c:v>2.71</c:v>
                </c:pt>
                <c:pt idx="26761">
                  <c:v>3.19</c:v>
                </c:pt>
                <c:pt idx="26762">
                  <c:v>2.48</c:v>
                </c:pt>
                <c:pt idx="26763">
                  <c:v>2.84</c:v>
                </c:pt>
                <c:pt idx="26764">
                  <c:v>3.99</c:v>
                </c:pt>
                <c:pt idx="26765">
                  <c:v>2.88</c:v>
                </c:pt>
                <c:pt idx="26766">
                  <c:v>3.19</c:v>
                </c:pt>
                <c:pt idx="26767">
                  <c:v>2.63</c:v>
                </c:pt>
                <c:pt idx="26768">
                  <c:v>2.5499999999999998</c:v>
                </c:pt>
                <c:pt idx="26769">
                  <c:v>3.51</c:v>
                </c:pt>
                <c:pt idx="26770">
                  <c:v>2.56</c:v>
                </c:pt>
                <c:pt idx="26771">
                  <c:v>2.9</c:v>
                </c:pt>
                <c:pt idx="26772">
                  <c:v>2.78</c:v>
                </c:pt>
                <c:pt idx="26773">
                  <c:v>2.65</c:v>
                </c:pt>
                <c:pt idx="26774">
                  <c:v>3.03</c:v>
                </c:pt>
                <c:pt idx="26775">
                  <c:v>2.69</c:v>
                </c:pt>
                <c:pt idx="26776">
                  <c:v>2.99</c:v>
                </c:pt>
                <c:pt idx="26777">
                  <c:v>2.6</c:v>
                </c:pt>
                <c:pt idx="26778">
                  <c:v>2.2400000000000002</c:v>
                </c:pt>
                <c:pt idx="26779">
                  <c:v>1.93</c:v>
                </c:pt>
                <c:pt idx="26780">
                  <c:v>1.75</c:v>
                </c:pt>
                <c:pt idx="26781">
                  <c:v>3.46</c:v>
                </c:pt>
                <c:pt idx="26782">
                  <c:v>1.49</c:v>
                </c:pt>
                <c:pt idx="26783">
                  <c:v>3.64</c:v>
                </c:pt>
                <c:pt idx="26784">
                  <c:v>2.83</c:v>
                </c:pt>
                <c:pt idx="26785">
                  <c:v>2.88</c:v>
                </c:pt>
                <c:pt idx="26786">
                  <c:v>2.69</c:v>
                </c:pt>
                <c:pt idx="26787">
                  <c:v>3.54</c:v>
                </c:pt>
                <c:pt idx="26788">
                  <c:v>2.88</c:v>
                </c:pt>
                <c:pt idx="26789">
                  <c:v>2.72</c:v>
                </c:pt>
                <c:pt idx="26790">
                  <c:v>2.74</c:v>
                </c:pt>
                <c:pt idx="26791">
                  <c:v>2.83</c:v>
                </c:pt>
                <c:pt idx="26792">
                  <c:v>2.4300000000000002</c:v>
                </c:pt>
                <c:pt idx="26793">
                  <c:v>2.61</c:v>
                </c:pt>
                <c:pt idx="26794">
                  <c:v>2.75</c:v>
                </c:pt>
                <c:pt idx="26795">
                  <c:v>2.96</c:v>
                </c:pt>
                <c:pt idx="26796">
                  <c:v>3.12</c:v>
                </c:pt>
                <c:pt idx="26797">
                  <c:v>2.44</c:v>
                </c:pt>
                <c:pt idx="26798">
                  <c:v>2.5299999999999998</c:v>
                </c:pt>
                <c:pt idx="26799">
                  <c:v>2.27</c:v>
                </c:pt>
                <c:pt idx="26800">
                  <c:v>2.69</c:v>
                </c:pt>
                <c:pt idx="26801">
                  <c:v>2.91</c:v>
                </c:pt>
                <c:pt idx="26802">
                  <c:v>2.0699999999999998</c:v>
                </c:pt>
                <c:pt idx="26803">
                  <c:v>1.4</c:v>
                </c:pt>
                <c:pt idx="26804">
                  <c:v>1.9</c:v>
                </c:pt>
                <c:pt idx="26805">
                  <c:v>3.26</c:v>
                </c:pt>
                <c:pt idx="26806">
                  <c:v>2.81</c:v>
                </c:pt>
                <c:pt idx="26807">
                  <c:v>2.81</c:v>
                </c:pt>
                <c:pt idx="26808">
                  <c:v>2.69</c:v>
                </c:pt>
                <c:pt idx="26809">
                  <c:v>2.0699999999999998</c:v>
                </c:pt>
                <c:pt idx="26810">
                  <c:v>1.9</c:v>
                </c:pt>
                <c:pt idx="26811">
                  <c:v>2.71</c:v>
                </c:pt>
                <c:pt idx="26812">
                  <c:v>3.01</c:v>
                </c:pt>
                <c:pt idx="26813">
                  <c:v>4</c:v>
                </c:pt>
                <c:pt idx="26814">
                  <c:v>3.21</c:v>
                </c:pt>
                <c:pt idx="26815">
                  <c:v>3.42</c:v>
                </c:pt>
                <c:pt idx="26816">
                  <c:v>2.5</c:v>
                </c:pt>
                <c:pt idx="26817">
                  <c:v>1.83</c:v>
                </c:pt>
                <c:pt idx="26818">
                  <c:v>3.98</c:v>
                </c:pt>
                <c:pt idx="26819">
                  <c:v>1.74</c:v>
                </c:pt>
                <c:pt idx="26820">
                  <c:v>2.0099999999999998</c:v>
                </c:pt>
                <c:pt idx="26821">
                  <c:v>2.75</c:v>
                </c:pt>
                <c:pt idx="26822">
                  <c:v>2.77</c:v>
                </c:pt>
                <c:pt idx="26823">
                  <c:v>3.02</c:v>
                </c:pt>
                <c:pt idx="26824">
                  <c:v>1.47</c:v>
                </c:pt>
                <c:pt idx="26825">
                  <c:v>2.89</c:v>
                </c:pt>
                <c:pt idx="26826">
                  <c:v>2.65</c:v>
                </c:pt>
                <c:pt idx="26827">
                  <c:v>2.95</c:v>
                </c:pt>
                <c:pt idx="26828">
                  <c:v>1.58</c:v>
                </c:pt>
                <c:pt idx="26829">
                  <c:v>2.67</c:v>
                </c:pt>
                <c:pt idx="26830">
                  <c:v>2.9</c:v>
                </c:pt>
                <c:pt idx="26831">
                  <c:v>3.78</c:v>
                </c:pt>
                <c:pt idx="26832">
                  <c:v>1.29</c:v>
                </c:pt>
                <c:pt idx="26833">
                  <c:v>3.13</c:v>
                </c:pt>
                <c:pt idx="26834">
                  <c:v>1.93</c:v>
                </c:pt>
                <c:pt idx="26835">
                  <c:v>2.93</c:v>
                </c:pt>
                <c:pt idx="26836">
                  <c:v>1.64</c:v>
                </c:pt>
                <c:pt idx="26837">
                  <c:v>2.89</c:v>
                </c:pt>
                <c:pt idx="26838">
                  <c:v>1.38</c:v>
                </c:pt>
                <c:pt idx="26839">
                  <c:v>2.76</c:v>
                </c:pt>
                <c:pt idx="26840">
                  <c:v>2.6</c:v>
                </c:pt>
                <c:pt idx="26841">
                  <c:v>2.84</c:v>
                </c:pt>
                <c:pt idx="26842">
                  <c:v>2.86</c:v>
                </c:pt>
                <c:pt idx="26843">
                  <c:v>3.77</c:v>
                </c:pt>
                <c:pt idx="26844">
                  <c:v>2.89</c:v>
                </c:pt>
                <c:pt idx="26845">
                  <c:v>2.06</c:v>
                </c:pt>
                <c:pt idx="26846">
                  <c:v>3.34</c:v>
                </c:pt>
                <c:pt idx="26847">
                  <c:v>2.86</c:v>
                </c:pt>
                <c:pt idx="26848">
                  <c:v>2.2599999999999998</c:v>
                </c:pt>
                <c:pt idx="26849">
                  <c:v>3.02</c:v>
                </c:pt>
                <c:pt idx="26850">
                  <c:v>2.25</c:v>
                </c:pt>
                <c:pt idx="26851">
                  <c:v>2.86</c:v>
                </c:pt>
                <c:pt idx="26852">
                  <c:v>3.45</c:v>
                </c:pt>
                <c:pt idx="26853">
                  <c:v>2.02</c:v>
                </c:pt>
                <c:pt idx="26854">
                  <c:v>1.75</c:v>
                </c:pt>
                <c:pt idx="26855">
                  <c:v>2.89</c:v>
                </c:pt>
                <c:pt idx="26856">
                  <c:v>3.48</c:v>
                </c:pt>
                <c:pt idx="26857">
                  <c:v>2.2599999999999998</c:v>
                </c:pt>
                <c:pt idx="26858">
                  <c:v>2.58</c:v>
                </c:pt>
                <c:pt idx="26859">
                  <c:v>2.2200000000000002</c:v>
                </c:pt>
                <c:pt idx="26860">
                  <c:v>1.48</c:v>
                </c:pt>
                <c:pt idx="26861">
                  <c:v>3.1</c:v>
                </c:pt>
                <c:pt idx="26862">
                  <c:v>1.78</c:v>
                </c:pt>
                <c:pt idx="26863">
                  <c:v>2.09</c:v>
                </c:pt>
                <c:pt idx="26864">
                  <c:v>1.36</c:v>
                </c:pt>
                <c:pt idx="26865">
                  <c:v>2</c:v>
                </c:pt>
                <c:pt idx="26866">
                  <c:v>2.94</c:v>
                </c:pt>
                <c:pt idx="26867">
                  <c:v>0.97</c:v>
                </c:pt>
                <c:pt idx="26868">
                  <c:v>1.48</c:v>
                </c:pt>
                <c:pt idx="26869">
                  <c:v>1.45</c:v>
                </c:pt>
                <c:pt idx="26870">
                  <c:v>1.77</c:v>
                </c:pt>
                <c:pt idx="26871">
                  <c:v>3</c:v>
                </c:pt>
                <c:pt idx="26872">
                  <c:v>2.9</c:v>
                </c:pt>
                <c:pt idx="26873">
                  <c:v>2.66</c:v>
                </c:pt>
                <c:pt idx="26874">
                  <c:v>3.39</c:v>
                </c:pt>
                <c:pt idx="26875">
                  <c:v>3.46</c:v>
                </c:pt>
                <c:pt idx="26876">
                  <c:v>2.39</c:v>
                </c:pt>
                <c:pt idx="26877">
                  <c:v>2.82</c:v>
                </c:pt>
                <c:pt idx="26878">
                  <c:v>3.72</c:v>
                </c:pt>
                <c:pt idx="26879">
                  <c:v>2.17</c:v>
                </c:pt>
                <c:pt idx="26880">
                  <c:v>2.65</c:v>
                </c:pt>
                <c:pt idx="26881">
                  <c:v>3.43</c:v>
                </c:pt>
                <c:pt idx="26882">
                  <c:v>4.05</c:v>
                </c:pt>
                <c:pt idx="26883">
                  <c:v>1.96</c:v>
                </c:pt>
                <c:pt idx="26884">
                  <c:v>2.25</c:v>
                </c:pt>
                <c:pt idx="26885">
                  <c:v>2.85</c:v>
                </c:pt>
                <c:pt idx="26886">
                  <c:v>2.41</c:v>
                </c:pt>
                <c:pt idx="26887">
                  <c:v>2.42</c:v>
                </c:pt>
                <c:pt idx="26888">
                  <c:v>2.65</c:v>
                </c:pt>
                <c:pt idx="26889">
                  <c:v>2.09</c:v>
                </c:pt>
                <c:pt idx="26890">
                  <c:v>1.24</c:v>
                </c:pt>
                <c:pt idx="26891">
                  <c:v>2.87</c:v>
                </c:pt>
                <c:pt idx="26892">
                  <c:v>2.88</c:v>
                </c:pt>
                <c:pt idx="26893">
                  <c:v>2.83</c:v>
                </c:pt>
                <c:pt idx="26894">
                  <c:v>2.96</c:v>
                </c:pt>
                <c:pt idx="26895">
                  <c:v>2.58</c:v>
                </c:pt>
                <c:pt idx="26896">
                  <c:v>2.5099999999999998</c:v>
                </c:pt>
                <c:pt idx="26897">
                  <c:v>2.91</c:v>
                </c:pt>
                <c:pt idx="26898">
                  <c:v>1.51</c:v>
                </c:pt>
                <c:pt idx="26899">
                  <c:v>2.77</c:v>
                </c:pt>
                <c:pt idx="26900">
                  <c:v>1.58</c:v>
                </c:pt>
                <c:pt idx="26901">
                  <c:v>2.09</c:v>
                </c:pt>
                <c:pt idx="26902">
                  <c:v>1.79</c:v>
                </c:pt>
                <c:pt idx="26903">
                  <c:v>3.75</c:v>
                </c:pt>
                <c:pt idx="26904">
                  <c:v>2.2999999999999998</c:v>
                </c:pt>
                <c:pt idx="26905">
                  <c:v>3.24</c:v>
                </c:pt>
                <c:pt idx="26906">
                  <c:v>3.06</c:v>
                </c:pt>
                <c:pt idx="26907">
                  <c:v>3.38</c:v>
                </c:pt>
                <c:pt idx="26908">
                  <c:v>2.97</c:v>
                </c:pt>
                <c:pt idx="26909">
                  <c:v>3.01</c:v>
                </c:pt>
                <c:pt idx="26910">
                  <c:v>3.79</c:v>
                </c:pt>
                <c:pt idx="26911">
                  <c:v>2.87</c:v>
                </c:pt>
                <c:pt idx="26912">
                  <c:v>2.4300000000000002</c:v>
                </c:pt>
                <c:pt idx="26913">
                  <c:v>3.65</c:v>
                </c:pt>
                <c:pt idx="26914">
                  <c:v>2.46</c:v>
                </c:pt>
                <c:pt idx="26915">
                  <c:v>2.62</c:v>
                </c:pt>
                <c:pt idx="26916">
                  <c:v>2.42</c:v>
                </c:pt>
                <c:pt idx="26917">
                  <c:v>3.01</c:v>
                </c:pt>
                <c:pt idx="26918">
                  <c:v>3.31</c:v>
                </c:pt>
                <c:pt idx="26919">
                  <c:v>3.23</c:v>
                </c:pt>
                <c:pt idx="26920">
                  <c:v>3.31</c:v>
                </c:pt>
                <c:pt idx="26921">
                  <c:v>2.27</c:v>
                </c:pt>
                <c:pt idx="26922">
                  <c:v>3.18</c:v>
                </c:pt>
                <c:pt idx="26923">
                  <c:v>3.4</c:v>
                </c:pt>
                <c:pt idx="26924">
                  <c:v>3.21</c:v>
                </c:pt>
                <c:pt idx="26925">
                  <c:v>2.54</c:v>
                </c:pt>
                <c:pt idx="26926">
                  <c:v>3.93</c:v>
                </c:pt>
                <c:pt idx="26927">
                  <c:v>3.17</c:v>
                </c:pt>
                <c:pt idx="26928">
                  <c:v>2.31</c:v>
                </c:pt>
                <c:pt idx="26929">
                  <c:v>2.89</c:v>
                </c:pt>
                <c:pt idx="26930">
                  <c:v>2.74</c:v>
                </c:pt>
                <c:pt idx="26931">
                  <c:v>3.71</c:v>
                </c:pt>
                <c:pt idx="26932">
                  <c:v>2.92</c:v>
                </c:pt>
                <c:pt idx="26933">
                  <c:v>3.3</c:v>
                </c:pt>
                <c:pt idx="26934">
                  <c:v>1.38</c:v>
                </c:pt>
                <c:pt idx="26935">
                  <c:v>3.18</c:v>
                </c:pt>
                <c:pt idx="26936">
                  <c:v>3.05</c:v>
                </c:pt>
                <c:pt idx="26937">
                  <c:v>2.65</c:v>
                </c:pt>
                <c:pt idx="26938">
                  <c:v>1.91</c:v>
                </c:pt>
                <c:pt idx="26939">
                  <c:v>1.81</c:v>
                </c:pt>
                <c:pt idx="26940">
                  <c:v>1.68</c:v>
                </c:pt>
                <c:pt idx="26941">
                  <c:v>2.58</c:v>
                </c:pt>
                <c:pt idx="26942">
                  <c:v>1.29</c:v>
                </c:pt>
                <c:pt idx="26943">
                  <c:v>1.71</c:v>
                </c:pt>
                <c:pt idx="26944">
                  <c:v>3.03</c:v>
                </c:pt>
                <c:pt idx="26945">
                  <c:v>1.41</c:v>
                </c:pt>
                <c:pt idx="26946">
                  <c:v>2.1</c:v>
                </c:pt>
                <c:pt idx="26947">
                  <c:v>3.3</c:v>
                </c:pt>
                <c:pt idx="26948">
                  <c:v>2.96</c:v>
                </c:pt>
                <c:pt idx="26949">
                  <c:v>2.97</c:v>
                </c:pt>
                <c:pt idx="26950">
                  <c:v>1.66</c:v>
                </c:pt>
                <c:pt idx="26951">
                  <c:v>2.5</c:v>
                </c:pt>
                <c:pt idx="26952">
                  <c:v>2.91</c:v>
                </c:pt>
                <c:pt idx="26953">
                  <c:v>0</c:v>
                </c:pt>
                <c:pt idx="26954">
                  <c:v>2.97</c:v>
                </c:pt>
                <c:pt idx="26955">
                  <c:v>2.9</c:v>
                </c:pt>
                <c:pt idx="26956">
                  <c:v>3.58</c:v>
                </c:pt>
                <c:pt idx="26957">
                  <c:v>1.4</c:v>
                </c:pt>
                <c:pt idx="26958">
                  <c:v>3.61</c:v>
                </c:pt>
                <c:pt idx="26959">
                  <c:v>3.26</c:v>
                </c:pt>
                <c:pt idx="26960">
                  <c:v>1.63</c:v>
                </c:pt>
                <c:pt idx="26961">
                  <c:v>2.84</c:v>
                </c:pt>
                <c:pt idx="26962">
                  <c:v>1.85</c:v>
                </c:pt>
                <c:pt idx="26963">
                  <c:v>3.23</c:v>
                </c:pt>
                <c:pt idx="26964">
                  <c:v>3.01</c:v>
                </c:pt>
                <c:pt idx="26965">
                  <c:v>2.52</c:v>
                </c:pt>
                <c:pt idx="26966">
                  <c:v>1.61</c:v>
                </c:pt>
                <c:pt idx="26967">
                  <c:v>3.48</c:v>
                </c:pt>
                <c:pt idx="26968">
                  <c:v>1.73</c:v>
                </c:pt>
                <c:pt idx="26969">
                  <c:v>2.85</c:v>
                </c:pt>
                <c:pt idx="26970">
                  <c:v>1.4</c:v>
                </c:pt>
                <c:pt idx="26971">
                  <c:v>2.87</c:v>
                </c:pt>
                <c:pt idx="26972">
                  <c:v>2.62</c:v>
                </c:pt>
                <c:pt idx="26973">
                  <c:v>2.94</c:v>
                </c:pt>
                <c:pt idx="26974">
                  <c:v>2.83</c:v>
                </c:pt>
                <c:pt idx="26975">
                  <c:v>3.99</c:v>
                </c:pt>
                <c:pt idx="26976">
                  <c:v>2.08</c:v>
                </c:pt>
                <c:pt idx="26977">
                  <c:v>3.15</c:v>
                </c:pt>
                <c:pt idx="26978">
                  <c:v>2.52</c:v>
                </c:pt>
                <c:pt idx="26979">
                  <c:v>1.99</c:v>
                </c:pt>
                <c:pt idx="26980">
                  <c:v>1.66</c:v>
                </c:pt>
                <c:pt idx="26981">
                  <c:v>3.16</c:v>
                </c:pt>
                <c:pt idx="26982">
                  <c:v>2.61</c:v>
                </c:pt>
                <c:pt idx="26983">
                  <c:v>1.45</c:v>
                </c:pt>
                <c:pt idx="26984">
                  <c:v>2.95</c:v>
                </c:pt>
                <c:pt idx="26985">
                  <c:v>2.94</c:v>
                </c:pt>
                <c:pt idx="26986">
                  <c:v>2.72</c:v>
                </c:pt>
                <c:pt idx="26987">
                  <c:v>3.6</c:v>
                </c:pt>
                <c:pt idx="26988">
                  <c:v>2.04</c:v>
                </c:pt>
                <c:pt idx="26989">
                  <c:v>3.16</c:v>
                </c:pt>
                <c:pt idx="26990">
                  <c:v>3.23</c:v>
                </c:pt>
                <c:pt idx="26991">
                  <c:v>2.4300000000000002</c:v>
                </c:pt>
                <c:pt idx="26992">
                  <c:v>2.74</c:v>
                </c:pt>
                <c:pt idx="26993">
                  <c:v>2.27</c:v>
                </c:pt>
                <c:pt idx="26994">
                  <c:v>1.37</c:v>
                </c:pt>
                <c:pt idx="26995">
                  <c:v>3.8</c:v>
                </c:pt>
                <c:pt idx="26996">
                  <c:v>2.31</c:v>
                </c:pt>
                <c:pt idx="26997">
                  <c:v>2.98</c:v>
                </c:pt>
                <c:pt idx="26998">
                  <c:v>2.69</c:v>
                </c:pt>
                <c:pt idx="26999">
                  <c:v>3.37</c:v>
                </c:pt>
                <c:pt idx="27000">
                  <c:v>3.12</c:v>
                </c:pt>
                <c:pt idx="27001">
                  <c:v>1.7</c:v>
                </c:pt>
                <c:pt idx="27002">
                  <c:v>2.5</c:v>
                </c:pt>
                <c:pt idx="27003">
                  <c:v>2.88</c:v>
                </c:pt>
                <c:pt idx="27004">
                  <c:v>3.29</c:v>
                </c:pt>
                <c:pt idx="27005">
                  <c:v>3.64</c:v>
                </c:pt>
                <c:pt idx="27006">
                  <c:v>3.17</c:v>
                </c:pt>
                <c:pt idx="27007">
                  <c:v>3.2</c:v>
                </c:pt>
                <c:pt idx="27008">
                  <c:v>1.45</c:v>
                </c:pt>
                <c:pt idx="27009">
                  <c:v>3.22</c:v>
                </c:pt>
                <c:pt idx="27010">
                  <c:v>1.47</c:v>
                </c:pt>
                <c:pt idx="27011">
                  <c:v>1.8</c:v>
                </c:pt>
                <c:pt idx="27012">
                  <c:v>1.75</c:v>
                </c:pt>
                <c:pt idx="27013">
                  <c:v>3.51</c:v>
                </c:pt>
                <c:pt idx="27014">
                  <c:v>3.09</c:v>
                </c:pt>
                <c:pt idx="27015">
                  <c:v>2.23</c:v>
                </c:pt>
                <c:pt idx="27016">
                  <c:v>1.44</c:v>
                </c:pt>
                <c:pt idx="27017">
                  <c:v>2.89</c:v>
                </c:pt>
                <c:pt idx="27018">
                  <c:v>3.1</c:v>
                </c:pt>
                <c:pt idx="27019">
                  <c:v>2.4500000000000002</c:v>
                </c:pt>
                <c:pt idx="27020">
                  <c:v>2</c:v>
                </c:pt>
                <c:pt idx="27021">
                  <c:v>3.24</c:v>
                </c:pt>
                <c:pt idx="27022">
                  <c:v>2.97</c:v>
                </c:pt>
                <c:pt idx="27023">
                  <c:v>3</c:v>
                </c:pt>
                <c:pt idx="27024">
                  <c:v>2.0099999999999998</c:v>
                </c:pt>
                <c:pt idx="27025">
                  <c:v>2.64</c:v>
                </c:pt>
                <c:pt idx="27026">
                  <c:v>2.06</c:v>
                </c:pt>
                <c:pt idx="27027">
                  <c:v>2.5099999999999998</c:v>
                </c:pt>
                <c:pt idx="27028">
                  <c:v>2.82</c:v>
                </c:pt>
                <c:pt idx="27029">
                  <c:v>2.54</c:v>
                </c:pt>
                <c:pt idx="27030">
                  <c:v>2.96</c:v>
                </c:pt>
                <c:pt idx="27031">
                  <c:v>3.17</c:v>
                </c:pt>
                <c:pt idx="27032">
                  <c:v>2.35</c:v>
                </c:pt>
                <c:pt idx="27033">
                  <c:v>2.4</c:v>
                </c:pt>
                <c:pt idx="27034">
                  <c:v>2.08</c:v>
                </c:pt>
                <c:pt idx="27035">
                  <c:v>3.2</c:v>
                </c:pt>
                <c:pt idx="27036">
                  <c:v>3.47</c:v>
                </c:pt>
                <c:pt idx="27037">
                  <c:v>3.05</c:v>
                </c:pt>
                <c:pt idx="27038">
                  <c:v>2.62</c:v>
                </c:pt>
                <c:pt idx="27039">
                  <c:v>2.0299999999999998</c:v>
                </c:pt>
                <c:pt idx="27040">
                  <c:v>2.21</c:v>
                </c:pt>
                <c:pt idx="27041">
                  <c:v>2.19</c:v>
                </c:pt>
                <c:pt idx="27042">
                  <c:v>3.13</c:v>
                </c:pt>
                <c:pt idx="27043">
                  <c:v>2.39</c:v>
                </c:pt>
                <c:pt idx="27044">
                  <c:v>2.16</c:v>
                </c:pt>
                <c:pt idx="27045">
                  <c:v>1.98</c:v>
                </c:pt>
                <c:pt idx="27046">
                  <c:v>2.92</c:v>
                </c:pt>
                <c:pt idx="27047">
                  <c:v>2.94</c:v>
                </c:pt>
                <c:pt idx="27048">
                  <c:v>2.52</c:v>
                </c:pt>
                <c:pt idx="27049">
                  <c:v>1.64</c:v>
                </c:pt>
                <c:pt idx="27050">
                  <c:v>3.01</c:v>
                </c:pt>
                <c:pt idx="27051">
                  <c:v>1.68</c:v>
                </c:pt>
                <c:pt idx="27052">
                  <c:v>1.84</c:v>
                </c:pt>
                <c:pt idx="27053">
                  <c:v>1.59</c:v>
                </c:pt>
                <c:pt idx="27054">
                  <c:v>1.61</c:v>
                </c:pt>
                <c:pt idx="27055">
                  <c:v>3.34</c:v>
                </c:pt>
                <c:pt idx="27056">
                  <c:v>3.35</c:v>
                </c:pt>
                <c:pt idx="27057">
                  <c:v>2.56</c:v>
                </c:pt>
                <c:pt idx="27058">
                  <c:v>1.19</c:v>
                </c:pt>
                <c:pt idx="27059">
                  <c:v>2.0699999999999998</c:v>
                </c:pt>
                <c:pt idx="27060">
                  <c:v>2.64</c:v>
                </c:pt>
                <c:pt idx="27061">
                  <c:v>3.46</c:v>
                </c:pt>
                <c:pt idx="27062">
                  <c:v>2.19</c:v>
                </c:pt>
                <c:pt idx="27063">
                  <c:v>3.05</c:v>
                </c:pt>
                <c:pt idx="27064">
                  <c:v>1.58</c:v>
                </c:pt>
                <c:pt idx="27065">
                  <c:v>1.32</c:v>
                </c:pt>
                <c:pt idx="27066">
                  <c:v>1.71</c:v>
                </c:pt>
                <c:pt idx="27067">
                  <c:v>2.92</c:v>
                </c:pt>
                <c:pt idx="27068">
                  <c:v>2.6</c:v>
                </c:pt>
                <c:pt idx="27069">
                  <c:v>3.59</c:v>
                </c:pt>
                <c:pt idx="27070">
                  <c:v>3.71</c:v>
                </c:pt>
                <c:pt idx="27071">
                  <c:v>3</c:v>
                </c:pt>
                <c:pt idx="27072">
                  <c:v>2.91</c:v>
                </c:pt>
                <c:pt idx="27073">
                  <c:v>2.77</c:v>
                </c:pt>
                <c:pt idx="27074">
                  <c:v>3.55</c:v>
                </c:pt>
                <c:pt idx="27075">
                  <c:v>1.75</c:v>
                </c:pt>
                <c:pt idx="27076">
                  <c:v>2.97</c:v>
                </c:pt>
                <c:pt idx="27077">
                  <c:v>2.61</c:v>
                </c:pt>
                <c:pt idx="27078">
                  <c:v>3.9</c:v>
                </c:pt>
                <c:pt idx="27079">
                  <c:v>1.29</c:v>
                </c:pt>
                <c:pt idx="27080">
                  <c:v>2.86</c:v>
                </c:pt>
                <c:pt idx="27081">
                  <c:v>3.44</c:v>
                </c:pt>
                <c:pt idx="27082">
                  <c:v>2.5499999999999998</c:v>
                </c:pt>
                <c:pt idx="27083">
                  <c:v>2.99</c:v>
                </c:pt>
                <c:pt idx="27084">
                  <c:v>1.78</c:v>
                </c:pt>
                <c:pt idx="27085">
                  <c:v>2.2799999999999998</c:v>
                </c:pt>
                <c:pt idx="27086">
                  <c:v>2.21</c:v>
                </c:pt>
                <c:pt idx="27087">
                  <c:v>1.89</c:v>
                </c:pt>
                <c:pt idx="27088">
                  <c:v>2.38</c:v>
                </c:pt>
                <c:pt idx="27089">
                  <c:v>3.49</c:v>
                </c:pt>
                <c:pt idx="27090">
                  <c:v>1.89</c:v>
                </c:pt>
                <c:pt idx="27091">
                  <c:v>1.82</c:v>
                </c:pt>
                <c:pt idx="27092">
                  <c:v>3.6</c:v>
                </c:pt>
                <c:pt idx="27093">
                  <c:v>2.2000000000000002</c:v>
                </c:pt>
                <c:pt idx="27094">
                  <c:v>1.02</c:v>
                </c:pt>
                <c:pt idx="27095">
                  <c:v>2.88</c:v>
                </c:pt>
                <c:pt idx="27096">
                  <c:v>2.99</c:v>
                </c:pt>
                <c:pt idx="27097">
                  <c:v>1.56</c:v>
                </c:pt>
                <c:pt idx="27098">
                  <c:v>2.5499999999999998</c:v>
                </c:pt>
                <c:pt idx="27099">
                  <c:v>2.56</c:v>
                </c:pt>
                <c:pt idx="27100">
                  <c:v>2.12</c:v>
                </c:pt>
                <c:pt idx="27101">
                  <c:v>1.55</c:v>
                </c:pt>
                <c:pt idx="27102">
                  <c:v>3.97</c:v>
                </c:pt>
                <c:pt idx="27103">
                  <c:v>2.57</c:v>
                </c:pt>
                <c:pt idx="27104">
                  <c:v>2.87</c:v>
                </c:pt>
                <c:pt idx="27105">
                  <c:v>1.36</c:v>
                </c:pt>
                <c:pt idx="27106">
                  <c:v>1.92</c:v>
                </c:pt>
                <c:pt idx="27107">
                  <c:v>2.5299999999999998</c:v>
                </c:pt>
                <c:pt idx="27108">
                  <c:v>2.79</c:v>
                </c:pt>
                <c:pt idx="27109">
                  <c:v>2.72</c:v>
                </c:pt>
                <c:pt idx="27110">
                  <c:v>2.88</c:v>
                </c:pt>
                <c:pt idx="27111">
                  <c:v>3.26</c:v>
                </c:pt>
                <c:pt idx="27112">
                  <c:v>3.44</c:v>
                </c:pt>
                <c:pt idx="27113">
                  <c:v>2.13</c:v>
                </c:pt>
                <c:pt idx="27114">
                  <c:v>3.48</c:v>
                </c:pt>
                <c:pt idx="27115">
                  <c:v>3.38</c:v>
                </c:pt>
                <c:pt idx="27116">
                  <c:v>1.73</c:v>
                </c:pt>
                <c:pt idx="27117">
                  <c:v>2.15</c:v>
                </c:pt>
                <c:pt idx="27118">
                  <c:v>2.0499999999999998</c:v>
                </c:pt>
                <c:pt idx="27119">
                  <c:v>3.24</c:v>
                </c:pt>
                <c:pt idx="27120">
                  <c:v>2.84</c:v>
                </c:pt>
                <c:pt idx="27121">
                  <c:v>3.35</c:v>
                </c:pt>
                <c:pt idx="27122">
                  <c:v>2.21</c:v>
                </c:pt>
                <c:pt idx="27123">
                  <c:v>2.46</c:v>
                </c:pt>
                <c:pt idx="27124">
                  <c:v>3.41</c:v>
                </c:pt>
                <c:pt idx="27125">
                  <c:v>2.4300000000000002</c:v>
                </c:pt>
                <c:pt idx="27126">
                  <c:v>1.74</c:v>
                </c:pt>
                <c:pt idx="27127">
                  <c:v>2.25</c:v>
                </c:pt>
                <c:pt idx="27128">
                  <c:v>2.77</c:v>
                </c:pt>
                <c:pt idx="27129">
                  <c:v>1.85</c:v>
                </c:pt>
                <c:pt idx="27130">
                  <c:v>1.52</c:v>
                </c:pt>
                <c:pt idx="27131">
                  <c:v>2.38</c:v>
                </c:pt>
                <c:pt idx="27132">
                  <c:v>2.3199999999999998</c:v>
                </c:pt>
                <c:pt idx="27133">
                  <c:v>2.99</c:v>
                </c:pt>
                <c:pt idx="27134">
                  <c:v>3.33</c:v>
                </c:pt>
                <c:pt idx="27135">
                  <c:v>1.82</c:v>
                </c:pt>
                <c:pt idx="27136">
                  <c:v>1.76</c:v>
                </c:pt>
                <c:pt idx="27137">
                  <c:v>3.08</c:v>
                </c:pt>
                <c:pt idx="27138">
                  <c:v>3.02</c:v>
                </c:pt>
                <c:pt idx="27139">
                  <c:v>3.03</c:v>
                </c:pt>
                <c:pt idx="27140">
                  <c:v>2.94</c:v>
                </c:pt>
                <c:pt idx="27141">
                  <c:v>2.67</c:v>
                </c:pt>
                <c:pt idx="27142">
                  <c:v>3.14</c:v>
                </c:pt>
                <c:pt idx="27143">
                  <c:v>3.38</c:v>
                </c:pt>
                <c:pt idx="27144">
                  <c:v>2.06</c:v>
                </c:pt>
                <c:pt idx="27145">
                  <c:v>0</c:v>
                </c:pt>
                <c:pt idx="27146">
                  <c:v>2.31</c:v>
                </c:pt>
                <c:pt idx="27147">
                  <c:v>1.74</c:v>
                </c:pt>
                <c:pt idx="27148">
                  <c:v>2.58</c:v>
                </c:pt>
                <c:pt idx="27149">
                  <c:v>1.61</c:v>
                </c:pt>
                <c:pt idx="27150">
                  <c:v>1.57</c:v>
                </c:pt>
                <c:pt idx="27151">
                  <c:v>1.87</c:v>
                </c:pt>
                <c:pt idx="27152">
                  <c:v>3.46</c:v>
                </c:pt>
                <c:pt idx="27153">
                  <c:v>3.16</c:v>
                </c:pt>
                <c:pt idx="27154">
                  <c:v>2.29</c:v>
                </c:pt>
                <c:pt idx="27155">
                  <c:v>2.76</c:v>
                </c:pt>
                <c:pt idx="27156">
                  <c:v>3.02</c:v>
                </c:pt>
                <c:pt idx="27157">
                  <c:v>2.34</c:v>
                </c:pt>
                <c:pt idx="27158">
                  <c:v>2.4300000000000002</c:v>
                </c:pt>
                <c:pt idx="27159">
                  <c:v>1.58</c:v>
                </c:pt>
                <c:pt idx="27160">
                  <c:v>1.28</c:v>
                </c:pt>
                <c:pt idx="27161">
                  <c:v>2.97</c:v>
                </c:pt>
                <c:pt idx="27162">
                  <c:v>1.4</c:v>
                </c:pt>
                <c:pt idx="27163">
                  <c:v>2.31</c:v>
                </c:pt>
                <c:pt idx="27164">
                  <c:v>2.7</c:v>
                </c:pt>
                <c:pt idx="27165">
                  <c:v>3.41</c:v>
                </c:pt>
                <c:pt idx="27166">
                  <c:v>1.88</c:v>
                </c:pt>
                <c:pt idx="27167">
                  <c:v>2.25</c:v>
                </c:pt>
                <c:pt idx="27168">
                  <c:v>1.3</c:v>
                </c:pt>
                <c:pt idx="27169">
                  <c:v>2.02</c:v>
                </c:pt>
                <c:pt idx="27170">
                  <c:v>3.06</c:v>
                </c:pt>
                <c:pt idx="27171">
                  <c:v>2.57</c:v>
                </c:pt>
                <c:pt idx="27172">
                  <c:v>3.12</c:v>
                </c:pt>
                <c:pt idx="27173">
                  <c:v>2.63</c:v>
                </c:pt>
                <c:pt idx="27174">
                  <c:v>2.72</c:v>
                </c:pt>
                <c:pt idx="27175">
                  <c:v>3.26</c:v>
                </c:pt>
                <c:pt idx="27176">
                  <c:v>2.33</c:v>
                </c:pt>
                <c:pt idx="27177">
                  <c:v>2.96</c:v>
                </c:pt>
                <c:pt idx="27178">
                  <c:v>3.13</c:v>
                </c:pt>
                <c:pt idx="27179">
                  <c:v>1.49</c:v>
                </c:pt>
                <c:pt idx="27180">
                  <c:v>3.12</c:v>
                </c:pt>
                <c:pt idx="27181">
                  <c:v>1.45</c:v>
                </c:pt>
                <c:pt idx="27182">
                  <c:v>3.59</c:v>
                </c:pt>
                <c:pt idx="27183">
                  <c:v>2.66</c:v>
                </c:pt>
                <c:pt idx="27184">
                  <c:v>2.93</c:v>
                </c:pt>
                <c:pt idx="27185">
                  <c:v>1.39</c:v>
                </c:pt>
                <c:pt idx="27186">
                  <c:v>2.65</c:v>
                </c:pt>
                <c:pt idx="27187">
                  <c:v>3.28</c:v>
                </c:pt>
                <c:pt idx="27188">
                  <c:v>2.86</c:v>
                </c:pt>
                <c:pt idx="27189">
                  <c:v>1.79</c:v>
                </c:pt>
                <c:pt idx="27190">
                  <c:v>2.95</c:v>
                </c:pt>
                <c:pt idx="27191">
                  <c:v>2.96</c:v>
                </c:pt>
                <c:pt idx="27192">
                  <c:v>3.34</c:v>
                </c:pt>
                <c:pt idx="27193">
                  <c:v>2.82</c:v>
                </c:pt>
                <c:pt idx="27194">
                  <c:v>4.09</c:v>
                </c:pt>
                <c:pt idx="27195">
                  <c:v>2.31</c:v>
                </c:pt>
                <c:pt idx="27196">
                  <c:v>2.2799999999999998</c:v>
                </c:pt>
                <c:pt idx="27197">
                  <c:v>2.81</c:v>
                </c:pt>
                <c:pt idx="27198">
                  <c:v>1.31</c:v>
                </c:pt>
                <c:pt idx="27199">
                  <c:v>2.96</c:v>
                </c:pt>
                <c:pt idx="27200">
                  <c:v>3.09</c:v>
                </c:pt>
                <c:pt idx="27201">
                  <c:v>2.81</c:v>
                </c:pt>
                <c:pt idx="27202">
                  <c:v>2.27</c:v>
                </c:pt>
                <c:pt idx="27203">
                  <c:v>2.69</c:v>
                </c:pt>
                <c:pt idx="27204">
                  <c:v>2.2000000000000002</c:v>
                </c:pt>
                <c:pt idx="27205">
                  <c:v>2.89</c:v>
                </c:pt>
                <c:pt idx="27206">
                  <c:v>3.03</c:v>
                </c:pt>
                <c:pt idx="27207">
                  <c:v>2.65</c:v>
                </c:pt>
                <c:pt idx="27208">
                  <c:v>1.78</c:v>
                </c:pt>
                <c:pt idx="27209">
                  <c:v>1.67</c:v>
                </c:pt>
                <c:pt idx="27210">
                  <c:v>1.53</c:v>
                </c:pt>
                <c:pt idx="27211">
                  <c:v>3.19</c:v>
                </c:pt>
                <c:pt idx="27212">
                  <c:v>3.57</c:v>
                </c:pt>
                <c:pt idx="27213">
                  <c:v>2.94</c:v>
                </c:pt>
                <c:pt idx="27214">
                  <c:v>2.93</c:v>
                </c:pt>
                <c:pt idx="27215">
                  <c:v>2.61</c:v>
                </c:pt>
                <c:pt idx="27216">
                  <c:v>3.73</c:v>
                </c:pt>
                <c:pt idx="27217">
                  <c:v>2.0499999999999998</c:v>
                </c:pt>
                <c:pt idx="27218">
                  <c:v>1.94</c:v>
                </c:pt>
                <c:pt idx="27219">
                  <c:v>3.45</c:v>
                </c:pt>
                <c:pt idx="27220">
                  <c:v>1.38</c:v>
                </c:pt>
                <c:pt idx="27221">
                  <c:v>2.95</c:v>
                </c:pt>
                <c:pt idx="27222">
                  <c:v>2.5299999999999998</c:v>
                </c:pt>
                <c:pt idx="27223">
                  <c:v>1.98</c:v>
                </c:pt>
                <c:pt idx="27224">
                  <c:v>2.14</c:v>
                </c:pt>
                <c:pt idx="27225">
                  <c:v>1.26</c:v>
                </c:pt>
                <c:pt idx="27226">
                  <c:v>2.4900000000000002</c:v>
                </c:pt>
                <c:pt idx="27227">
                  <c:v>3.17</c:v>
                </c:pt>
                <c:pt idx="27228">
                  <c:v>2.4</c:v>
                </c:pt>
                <c:pt idx="27229">
                  <c:v>1.82</c:v>
                </c:pt>
                <c:pt idx="27230">
                  <c:v>1.89</c:v>
                </c:pt>
                <c:pt idx="27231">
                  <c:v>2.12</c:v>
                </c:pt>
                <c:pt idx="27232">
                  <c:v>3.15</c:v>
                </c:pt>
                <c:pt idx="27233">
                  <c:v>3.04</c:v>
                </c:pt>
                <c:pt idx="27234">
                  <c:v>2.95</c:v>
                </c:pt>
                <c:pt idx="27235">
                  <c:v>2.85</c:v>
                </c:pt>
                <c:pt idx="27236">
                  <c:v>3.1</c:v>
                </c:pt>
                <c:pt idx="27237">
                  <c:v>2.09</c:v>
                </c:pt>
                <c:pt idx="27238">
                  <c:v>3.46</c:v>
                </c:pt>
                <c:pt idx="27239">
                  <c:v>3.56</c:v>
                </c:pt>
                <c:pt idx="27240">
                  <c:v>3.9</c:v>
                </c:pt>
                <c:pt idx="27241">
                  <c:v>2.94</c:v>
                </c:pt>
                <c:pt idx="27242">
                  <c:v>2.42</c:v>
                </c:pt>
                <c:pt idx="27243">
                  <c:v>2.1800000000000002</c:v>
                </c:pt>
                <c:pt idx="27244">
                  <c:v>2.95</c:v>
                </c:pt>
                <c:pt idx="27245">
                  <c:v>3.68</c:v>
                </c:pt>
                <c:pt idx="27246">
                  <c:v>3.12</c:v>
                </c:pt>
                <c:pt idx="27247">
                  <c:v>3.36</c:v>
                </c:pt>
                <c:pt idx="27248">
                  <c:v>1.77</c:v>
                </c:pt>
                <c:pt idx="27249">
                  <c:v>1.1299999999999999</c:v>
                </c:pt>
                <c:pt idx="27250">
                  <c:v>3.48</c:v>
                </c:pt>
                <c:pt idx="27251">
                  <c:v>2.54</c:v>
                </c:pt>
                <c:pt idx="27252">
                  <c:v>1.2</c:v>
                </c:pt>
                <c:pt idx="27253">
                  <c:v>2.68</c:v>
                </c:pt>
                <c:pt idx="27254">
                  <c:v>2.62</c:v>
                </c:pt>
                <c:pt idx="27255">
                  <c:v>3.26</c:v>
                </c:pt>
                <c:pt idx="27256">
                  <c:v>3.67</c:v>
                </c:pt>
                <c:pt idx="27257">
                  <c:v>3.06</c:v>
                </c:pt>
                <c:pt idx="27258">
                  <c:v>2.4</c:v>
                </c:pt>
                <c:pt idx="27259">
                  <c:v>1.39</c:v>
                </c:pt>
                <c:pt idx="27260">
                  <c:v>1.27</c:v>
                </c:pt>
                <c:pt idx="27261">
                  <c:v>3.3</c:v>
                </c:pt>
                <c:pt idx="27262">
                  <c:v>2.23</c:v>
                </c:pt>
                <c:pt idx="27263">
                  <c:v>3.01</c:v>
                </c:pt>
                <c:pt idx="27264">
                  <c:v>2.62</c:v>
                </c:pt>
                <c:pt idx="27265">
                  <c:v>1.73</c:v>
                </c:pt>
                <c:pt idx="27266">
                  <c:v>1.39</c:v>
                </c:pt>
                <c:pt idx="27267">
                  <c:v>3.32</c:v>
                </c:pt>
                <c:pt idx="27268">
                  <c:v>2.16</c:v>
                </c:pt>
                <c:pt idx="27269">
                  <c:v>3.29</c:v>
                </c:pt>
                <c:pt idx="27270">
                  <c:v>2.4700000000000002</c:v>
                </c:pt>
                <c:pt idx="27271">
                  <c:v>1.37</c:v>
                </c:pt>
                <c:pt idx="27272">
                  <c:v>3.1</c:v>
                </c:pt>
                <c:pt idx="27273">
                  <c:v>3.09</c:v>
                </c:pt>
                <c:pt idx="27274">
                  <c:v>3.44</c:v>
                </c:pt>
                <c:pt idx="27275">
                  <c:v>3.1</c:v>
                </c:pt>
                <c:pt idx="27276">
                  <c:v>1</c:v>
                </c:pt>
                <c:pt idx="27277">
                  <c:v>2.52</c:v>
                </c:pt>
                <c:pt idx="27278">
                  <c:v>3.5</c:v>
                </c:pt>
                <c:pt idx="27279">
                  <c:v>3.36</c:v>
                </c:pt>
                <c:pt idx="27280">
                  <c:v>1.37</c:v>
                </c:pt>
                <c:pt idx="27281">
                  <c:v>2.1</c:v>
                </c:pt>
                <c:pt idx="27282">
                  <c:v>3.49</c:v>
                </c:pt>
                <c:pt idx="27283">
                  <c:v>2.82</c:v>
                </c:pt>
                <c:pt idx="27284">
                  <c:v>2.95</c:v>
                </c:pt>
                <c:pt idx="27285">
                  <c:v>1.6</c:v>
                </c:pt>
                <c:pt idx="27286">
                  <c:v>3.17</c:v>
                </c:pt>
                <c:pt idx="27287">
                  <c:v>3.59</c:v>
                </c:pt>
                <c:pt idx="27288">
                  <c:v>3.09</c:v>
                </c:pt>
                <c:pt idx="27289">
                  <c:v>1.25</c:v>
                </c:pt>
                <c:pt idx="27290">
                  <c:v>2.33</c:v>
                </c:pt>
                <c:pt idx="27291">
                  <c:v>3.44</c:v>
                </c:pt>
                <c:pt idx="27292">
                  <c:v>1.72</c:v>
                </c:pt>
                <c:pt idx="27293">
                  <c:v>4.04</c:v>
                </c:pt>
                <c:pt idx="27294">
                  <c:v>1.52</c:v>
                </c:pt>
                <c:pt idx="27295">
                  <c:v>2.74</c:v>
                </c:pt>
                <c:pt idx="27296">
                  <c:v>2.78</c:v>
                </c:pt>
                <c:pt idx="27297">
                  <c:v>3.22</c:v>
                </c:pt>
                <c:pt idx="27298">
                  <c:v>2.42</c:v>
                </c:pt>
                <c:pt idx="27299">
                  <c:v>3.29</c:v>
                </c:pt>
                <c:pt idx="27300">
                  <c:v>4.0599999999999996</c:v>
                </c:pt>
                <c:pt idx="27301">
                  <c:v>1.96</c:v>
                </c:pt>
                <c:pt idx="27302">
                  <c:v>2.56</c:v>
                </c:pt>
                <c:pt idx="27303">
                  <c:v>2.61</c:v>
                </c:pt>
                <c:pt idx="27304">
                  <c:v>3.89</c:v>
                </c:pt>
                <c:pt idx="27305">
                  <c:v>2.81</c:v>
                </c:pt>
                <c:pt idx="27306">
                  <c:v>1.21</c:v>
                </c:pt>
                <c:pt idx="27307">
                  <c:v>2.76</c:v>
                </c:pt>
                <c:pt idx="27308">
                  <c:v>2.98</c:v>
                </c:pt>
                <c:pt idx="27309">
                  <c:v>3.34</c:v>
                </c:pt>
                <c:pt idx="27310">
                  <c:v>3.2</c:v>
                </c:pt>
                <c:pt idx="27311">
                  <c:v>3.99</c:v>
                </c:pt>
                <c:pt idx="27312">
                  <c:v>3.7</c:v>
                </c:pt>
                <c:pt idx="27313">
                  <c:v>3.25</c:v>
                </c:pt>
                <c:pt idx="27314">
                  <c:v>3.39</c:v>
                </c:pt>
                <c:pt idx="27315">
                  <c:v>2.02</c:v>
                </c:pt>
                <c:pt idx="27316">
                  <c:v>0</c:v>
                </c:pt>
                <c:pt idx="27317">
                  <c:v>2.4500000000000002</c:v>
                </c:pt>
                <c:pt idx="27318">
                  <c:v>3.05</c:v>
                </c:pt>
                <c:pt idx="27319">
                  <c:v>4.04</c:v>
                </c:pt>
                <c:pt idx="27320">
                  <c:v>3.49</c:v>
                </c:pt>
                <c:pt idx="27321">
                  <c:v>2.58</c:v>
                </c:pt>
                <c:pt idx="27322">
                  <c:v>1.96</c:v>
                </c:pt>
                <c:pt idx="27323">
                  <c:v>3.29</c:v>
                </c:pt>
                <c:pt idx="27324">
                  <c:v>3.15</c:v>
                </c:pt>
                <c:pt idx="27325">
                  <c:v>2.97</c:v>
                </c:pt>
                <c:pt idx="27326">
                  <c:v>2.91</c:v>
                </c:pt>
                <c:pt idx="27327">
                  <c:v>2.1800000000000002</c:v>
                </c:pt>
                <c:pt idx="27328">
                  <c:v>2.69</c:v>
                </c:pt>
                <c:pt idx="27329">
                  <c:v>2.81</c:v>
                </c:pt>
                <c:pt idx="27330">
                  <c:v>2.13</c:v>
                </c:pt>
                <c:pt idx="27331">
                  <c:v>1.89</c:v>
                </c:pt>
                <c:pt idx="27332">
                  <c:v>2.2599999999999998</c:v>
                </c:pt>
                <c:pt idx="27333">
                  <c:v>2.15</c:v>
                </c:pt>
                <c:pt idx="27334">
                  <c:v>1.75</c:v>
                </c:pt>
                <c:pt idx="27335">
                  <c:v>2.73</c:v>
                </c:pt>
                <c:pt idx="27336">
                  <c:v>2.56</c:v>
                </c:pt>
                <c:pt idx="27337">
                  <c:v>1.37</c:v>
                </c:pt>
                <c:pt idx="27338">
                  <c:v>2.5299999999999998</c:v>
                </c:pt>
                <c:pt idx="27339">
                  <c:v>2.94</c:v>
                </c:pt>
                <c:pt idx="27340">
                  <c:v>1.34</c:v>
                </c:pt>
                <c:pt idx="27341">
                  <c:v>2.91</c:v>
                </c:pt>
                <c:pt idx="27342">
                  <c:v>2.87</c:v>
                </c:pt>
                <c:pt idx="27343">
                  <c:v>2.2999999999999998</c:v>
                </c:pt>
                <c:pt idx="27344">
                  <c:v>1.41</c:v>
                </c:pt>
                <c:pt idx="27345">
                  <c:v>2.74</c:v>
                </c:pt>
                <c:pt idx="27346">
                  <c:v>2.54</c:v>
                </c:pt>
                <c:pt idx="27347">
                  <c:v>2.4900000000000002</c:v>
                </c:pt>
                <c:pt idx="27348">
                  <c:v>3.1</c:v>
                </c:pt>
                <c:pt idx="27349">
                  <c:v>2.72</c:v>
                </c:pt>
                <c:pt idx="27350">
                  <c:v>1.64</c:v>
                </c:pt>
                <c:pt idx="27351">
                  <c:v>2.91</c:v>
                </c:pt>
                <c:pt idx="27352">
                  <c:v>2.68</c:v>
                </c:pt>
                <c:pt idx="27353">
                  <c:v>3.05</c:v>
                </c:pt>
                <c:pt idx="27354">
                  <c:v>3.2</c:v>
                </c:pt>
                <c:pt idx="27355">
                  <c:v>2.69</c:v>
                </c:pt>
                <c:pt idx="27356">
                  <c:v>2.5099999999999998</c:v>
                </c:pt>
                <c:pt idx="27357">
                  <c:v>2.76</c:v>
                </c:pt>
                <c:pt idx="27358">
                  <c:v>2.77</c:v>
                </c:pt>
                <c:pt idx="27359">
                  <c:v>1.97</c:v>
                </c:pt>
                <c:pt idx="27360">
                  <c:v>2.57</c:v>
                </c:pt>
                <c:pt idx="27361">
                  <c:v>3.23</c:v>
                </c:pt>
                <c:pt idx="27362">
                  <c:v>2.62</c:v>
                </c:pt>
                <c:pt idx="27363">
                  <c:v>2.37</c:v>
                </c:pt>
                <c:pt idx="27364">
                  <c:v>1.77</c:v>
                </c:pt>
                <c:pt idx="27365">
                  <c:v>1.91</c:v>
                </c:pt>
                <c:pt idx="27366">
                  <c:v>3.94</c:v>
                </c:pt>
                <c:pt idx="27367">
                  <c:v>3.41</c:v>
                </c:pt>
                <c:pt idx="27368">
                  <c:v>2.96</c:v>
                </c:pt>
                <c:pt idx="27369">
                  <c:v>2.41</c:v>
                </c:pt>
                <c:pt idx="27370">
                  <c:v>1.58</c:v>
                </c:pt>
                <c:pt idx="27371">
                  <c:v>3.4</c:v>
                </c:pt>
                <c:pt idx="27372">
                  <c:v>3.63</c:v>
                </c:pt>
                <c:pt idx="27373">
                  <c:v>2.58</c:v>
                </c:pt>
                <c:pt idx="27374">
                  <c:v>2.94</c:v>
                </c:pt>
                <c:pt idx="27375">
                  <c:v>2.82</c:v>
                </c:pt>
                <c:pt idx="27376">
                  <c:v>2.4700000000000002</c:v>
                </c:pt>
                <c:pt idx="27377">
                  <c:v>2.86</c:v>
                </c:pt>
                <c:pt idx="27378">
                  <c:v>2.69</c:v>
                </c:pt>
                <c:pt idx="27379">
                  <c:v>2.27</c:v>
                </c:pt>
                <c:pt idx="27380">
                  <c:v>3.4</c:v>
                </c:pt>
                <c:pt idx="27381">
                  <c:v>3.07</c:v>
                </c:pt>
                <c:pt idx="27382">
                  <c:v>1.38</c:v>
                </c:pt>
                <c:pt idx="27383">
                  <c:v>2.27</c:v>
                </c:pt>
                <c:pt idx="27384">
                  <c:v>1.44</c:v>
                </c:pt>
                <c:pt idx="27385">
                  <c:v>3.64</c:v>
                </c:pt>
                <c:pt idx="27386">
                  <c:v>1.29</c:v>
                </c:pt>
                <c:pt idx="27387">
                  <c:v>2.64</c:v>
                </c:pt>
                <c:pt idx="27388">
                  <c:v>3.55</c:v>
                </c:pt>
                <c:pt idx="27389">
                  <c:v>2.98</c:v>
                </c:pt>
                <c:pt idx="27390">
                  <c:v>2.06</c:v>
                </c:pt>
                <c:pt idx="27391">
                  <c:v>2.02</c:v>
                </c:pt>
                <c:pt idx="27392">
                  <c:v>2.63</c:v>
                </c:pt>
                <c:pt idx="27393">
                  <c:v>3.44</c:v>
                </c:pt>
                <c:pt idx="27394">
                  <c:v>2.75</c:v>
                </c:pt>
                <c:pt idx="27395">
                  <c:v>2.13</c:v>
                </c:pt>
                <c:pt idx="27396">
                  <c:v>2.31</c:v>
                </c:pt>
                <c:pt idx="27397">
                  <c:v>2.94</c:v>
                </c:pt>
                <c:pt idx="27398">
                  <c:v>3.74</c:v>
                </c:pt>
                <c:pt idx="27399">
                  <c:v>2.68</c:v>
                </c:pt>
                <c:pt idx="27400">
                  <c:v>2.75</c:v>
                </c:pt>
                <c:pt idx="27401">
                  <c:v>2.63</c:v>
                </c:pt>
                <c:pt idx="27402">
                  <c:v>3.5</c:v>
                </c:pt>
                <c:pt idx="27403">
                  <c:v>3.26</c:v>
                </c:pt>
                <c:pt idx="27404">
                  <c:v>2.2400000000000002</c:v>
                </c:pt>
                <c:pt idx="27405">
                  <c:v>1.84</c:v>
                </c:pt>
                <c:pt idx="27406">
                  <c:v>2.1</c:v>
                </c:pt>
                <c:pt idx="27407">
                  <c:v>2.31</c:v>
                </c:pt>
                <c:pt idx="27408">
                  <c:v>3.1</c:v>
                </c:pt>
                <c:pt idx="27409">
                  <c:v>2.12</c:v>
                </c:pt>
                <c:pt idx="27410">
                  <c:v>2.74</c:v>
                </c:pt>
                <c:pt idx="27411">
                  <c:v>2.83</c:v>
                </c:pt>
                <c:pt idx="27412">
                  <c:v>1.98</c:v>
                </c:pt>
                <c:pt idx="27413">
                  <c:v>3.12</c:v>
                </c:pt>
                <c:pt idx="27414">
                  <c:v>2.17</c:v>
                </c:pt>
                <c:pt idx="27415">
                  <c:v>2.29</c:v>
                </c:pt>
                <c:pt idx="27416">
                  <c:v>3.55</c:v>
                </c:pt>
                <c:pt idx="27417">
                  <c:v>2.94</c:v>
                </c:pt>
                <c:pt idx="27418">
                  <c:v>1.83</c:v>
                </c:pt>
                <c:pt idx="27419">
                  <c:v>2.06</c:v>
                </c:pt>
                <c:pt idx="27420">
                  <c:v>1.85</c:v>
                </c:pt>
                <c:pt idx="27421">
                  <c:v>3.03</c:v>
                </c:pt>
                <c:pt idx="27422">
                  <c:v>2.21</c:v>
                </c:pt>
                <c:pt idx="27423">
                  <c:v>2.08</c:v>
                </c:pt>
                <c:pt idx="27424">
                  <c:v>2.58</c:v>
                </c:pt>
                <c:pt idx="27425">
                  <c:v>1.34</c:v>
                </c:pt>
                <c:pt idx="27426">
                  <c:v>2</c:v>
                </c:pt>
                <c:pt idx="27427">
                  <c:v>3.04</c:v>
                </c:pt>
                <c:pt idx="27428">
                  <c:v>2.2799999999999998</c:v>
                </c:pt>
                <c:pt idx="27429">
                  <c:v>2.88</c:v>
                </c:pt>
                <c:pt idx="27430">
                  <c:v>2.1</c:v>
                </c:pt>
                <c:pt idx="27431">
                  <c:v>1.65</c:v>
                </c:pt>
                <c:pt idx="27432">
                  <c:v>1.1299999999999999</c:v>
                </c:pt>
                <c:pt idx="27433">
                  <c:v>3.69</c:v>
                </c:pt>
                <c:pt idx="27434">
                  <c:v>2.93</c:v>
                </c:pt>
                <c:pt idx="27435">
                  <c:v>1.37</c:v>
                </c:pt>
                <c:pt idx="27436">
                  <c:v>1.82</c:v>
                </c:pt>
                <c:pt idx="27437">
                  <c:v>3.34</c:v>
                </c:pt>
                <c:pt idx="27438">
                  <c:v>1.47</c:v>
                </c:pt>
                <c:pt idx="27439">
                  <c:v>1.81</c:v>
                </c:pt>
                <c:pt idx="27440">
                  <c:v>3.55</c:v>
                </c:pt>
                <c:pt idx="27441">
                  <c:v>3.11</c:v>
                </c:pt>
                <c:pt idx="27442">
                  <c:v>2.02</c:v>
                </c:pt>
                <c:pt idx="27443">
                  <c:v>3</c:v>
                </c:pt>
                <c:pt idx="27444">
                  <c:v>1.53</c:v>
                </c:pt>
                <c:pt idx="27445">
                  <c:v>3.16</c:v>
                </c:pt>
                <c:pt idx="27446">
                  <c:v>3.48</c:v>
                </c:pt>
                <c:pt idx="27447">
                  <c:v>3.03</c:v>
                </c:pt>
                <c:pt idx="27448">
                  <c:v>1.29</c:v>
                </c:pt>
                <c:pt idx="27449">
                  <c:v>3.66</c:v>
                </c:pt>
                <c:pt idx="27450">
                  <c:v>1.9</c:v>
                </c:pt>
                <c:pt idx="27451">
                  <c:v>3.05</c:v>
                </c:pt>
                <c:pt idx="27452">
                  <c:v>2.2400000000000002</c:v>
                </c:pt>
                <c:pt idx="27453">
                  <c:v>3.12</c:v>
                </c:pt>
                <c:pt idx="27454">
                  <c:v>2.81</c:v>
                </c:pt>
                <c:pt idx="27455">
                  <c:v>2.93</c:v>
                </c:pt>
                <c:pt idx="27456">
                  <c:v>3</c:v>
                </c:pt>
                <c:pt idx="27457">
                  <c:v>2.0499999999999998</c:v>
                </c:pt>
                <c:pt idx="27458">
                  <c:v>3.77</c:v>
                </c:pt>
                <c:pt idx="27459">
                  <c:v>2.98</c:v>
                </c:pt>
                <c:pt idx="27460">
                  <c:v>3.2</c:v>
                </c:pt>
                <c:pt idx="27461">
                  <c:v>1.65</c:v>
                </c:pt>
                <c:pt idx="27462">
                  <c:v>2.9</c:v>
                </c:pt>
                <c:pt idx="27463">
                  <c:v>1.78</c:v>
                </c:pt>
                <c:pt idx="27464">
                  <c:v>2.93</c:v>
                </c:pt>
                <c:pt idx="27465">
                  <c:v>2</c:v>
                </c:pt>
                <c:pt idx="27466">
                  <c:v>3.31</c:v>
                </c:pt>
                <c:pt idx="27467">
                  <c:v>2.62</c:v>
                </c:pt>
                <c:pt idx="27468">
                  <c:v>3.92</c:v>
                </c:pt>
                <c:pt idx="27469">
                  <c:v>1.98</c:v>
                </c:pt>
                <c:pt idx="27470">
                  <c:v>2.7</c:v>
                </c:pt>
                <c:pt idx="27471">
                  <c:v>3.12</c:v>
                </c:pt>
                <c:pt idx="27472">
                  <c:v>2.7</c:v>
                </c:pt>
                <c:pt idx="27473">
                  <c:v>2.71</c:v>
                </c:pt>
                <c:pt idx="27474">
                  <c:v>1.23</c:v>
                </c:pt>
                <c:pt idx="27475">
                  <c:v>1.5</c:v>
                </c:pt>
                <c:pt idx="27476">
                  <c:v>2.65</c:v>
                </c:pt>
                <c:pt idx="27477">
                  <c:v>2.16</c:v>
                </c:pt>
                <c:pt idx="27478">
                  <c:v>2.15</c:v>
                </c:pt>
                <c:pt idx="27479">
                  <c:v>1.34</c:v>
                </c:pt>
                <c:pt idx="27480">
                  <c:v>1.32</c:v>
                </c:pt>
                <c:pt idx="27481">
                  <c:v>2.7</c:v>
                </c:pt>
                <c:pt idx="27482">
                  <c:v>2.76</c:v>
                </c:pt>
                <c:pt idx="27483">
                  <c:v>2.88</c:v>
                </c:pt>
                <c:pt idx="27484">
                  <c:v>4.05</c:v>
                </c:pt>
                <c:pt idx="27485">
                  <c:v>1.83</c:v>
                </c:pt>
                <c:pt idx="27486">
                  <c:v>3.49</c:v>
                </c:pt>
                <c:pt idx="27487">
                  <c:v>3.59</c:v>
                </c:pt>
                <c:pt idx="27488">
                  <c:v>3.56</c:v>
                </c:pt>
                <c:pt idx="27489">
                  <c:v>4.0999999999999996</c:v>
                </c:pt>
                <c:pt idx="27490">
                  <c:v>3.35</c:v>
                </c:pt>
                <c:pt idx="27491">
                  <c:v>3.05</c:v>
                </c:pt>
                <c:pt idx="27492">
                  <c:v>2.3199999999999998</c:v>
                </c:pt>
                <c:pt idx="27493">
                  <c:v>2.5499999999999998</c:v>
                </c:pt>
                <c:pt idx="27494">
                  <c:v>2.84</c:v>
                </c:pt>
                <c:pt idx="27495">
                  <c:v>2.35</c:v>
                </c:pt>
                <c:pt idx="27496">
                  <c:v>1.64</c:v>
                </c:pt>
                <c:pt idx="27497">
                  <c:v>2.66</c:v>
                </c:pt>
                <c:pt idx="27498">
                  <c:v>2.69</c:v>
                </c:pt>
                <c:pt idx="27499">
                  <c:v>3.31</c:v>
                </c:pt>
                <c:pt idx="27500">
                  <c:v>2.14</c:v>
                </c:pt>
                <c:pt idx="27501">
                  <c:v>2.93</c:v>
                </c:pt>
                <c:pt idx="27502">
                  <c:v>2.52</c:v>
                </c:pt>
                <c:pt idx="27503">
                  <c:v>3.31</c:v>
                </c:pt>
                <c:pt idx="27504">
                  <c:v>2.74</c:v>
                </c:pt>
                <c:pt idx="27505">
                  <c:v>3.73</c:v>
                </c:pt>
                <c:pt idx="27506">
                  <c:v>2.3199999999999998</c:v>
                </c:pt>
                <c:pt idx="27507">
                  <c:v>1.45</c:v>
                </c:pt>
                <c:pt idx="27508">
                  <c:v>1.77</c:v>
                </c:pt>
                <c:pt idx="27509">
                  <c:v>3.01</c:v>
                </c:pt>
                <c:pt idx="27510">
                  <c:v>2.88</c:v>
                </c:pt>
                <c:pt idx="27511">
                  <c:v>3.24</c:v>
                </c:pt>
                <c:pt idx="27512">
                  <c:v>3.03</c:v>
                </c:pt>
                <c:pt idx="27513">
                  <c:v>2.72</c:v>
                </c:pt>
                <c:pt idx="27514">
                  <c:v>2.73</c:v>
                </c:pt>
                <c:pt idx="27515">
                  <c:v>1.77</c:v>
                </c:pt>
                <c:pt idx="27516">
                  <c:v>2.2599999999999998</c:v>
                </c:pt>
                <c:pt idx="27517">
                  <c:v>2.61</c:v>
                </c:pt>
                <c:pt idx="27518">
                  <c:v>2</c:v>
                </c:pt>
                <c:pt idx="27519">
                  <c:v>3.13</c:v>
                </c:pt>
                <c:pt idx="27520">
                  <c:v>3.23</c:v>
                </c:pt>
                <c:pt idx="27521">
                  <c:v>2.92</c:v>
                </c:pt>
                <c:pt idx="27522">
                  <c:v>2.81</c:v>
                </c:pt>
                <c:pt idx="27523">
                  <c:v>3.15</c:v>
                </c:pt>
                <c:pt idx="27524">
                  <c:v>3.07</c:v>
                </c:pt>
                <c:pt idx="27525">
                  <c:v>3.78</c:v>
                </c:pt>
                <c:pt idx="27526">
                  <c:v>1.63</c:v>
                </c:pt>
                <c:pt idx="27527">
                  <c:v>1.38</c:v>
                </c:pt>
                <c:pt idx="27528">
                  <c:v>3.12</c:v>
                </c:pt>
                <c:pt idx="27529">
                  <c:v>3.67</c:v>
                </c:pt>
                <c:pt idx="27530">
                  <c:v>2.35</c:v>
                </c:pt>
                <c:pt idx="27531">
                  <c:v>3.82</c:v>
                </c:pt>
                <c:pt idx="27532">
                  <c:v>2.76</c:v>
                </c:pt>
                <c:pt idx="27533">
                  <c:v>2.14</c:v>
                </c:pt>
                <c:pt idx="27534">
                  <c:v>1.87</c:v>
                </c:pt>
                <c:pt idx="27535">
                  <c:v>2.92</c:v>
                </c:pt>
                <c:pt idx="27536">
                  <c:v>1.54</c:v>
                </c:pt>
                <c:pt idx="27537">
                  <c:v>3.08</c:v>
                </c:pt>
                <c:pt idx="27538">
                  <c:v>2.65</c:v>
                </c:pt>
                <c:pt idx="27539">
                  <c:v>2.16</c:v>
                </c:pt>
                <c:pt idx="27540">
                  <c:v>1.29</c:v>
                </c:pt>
                <c:pt idx="27541">
                  <c:v>1.31</c:v>
                </c:pt>
                <c:pt idx="27542">
                  <c:v>2.56</c:v>
                </c:pt>
                <c:pt idx="27543">
                  <c:v>2.19</c:v>
                </c:pt>
                <c:pt idx="27544">
                  <c:v>2.62</c:v>
                </c:pt>
                <c:pt idx="27545">
                  <c:v>2.75</c:v>
                </c:pt>
                <c:pt idx="27546">
                  <c:v>1.75</c:v>
                </c:pt>
                <c:pt idx="27547">
                  <c:v>2.78</c:v>
                </c:pt>
                <c:pt idx="27548">
                  <c:v>3.18</c:v>
                </c:pt>
                <c:pt idx="27549">
                  <c:v>1.52</c:v>
                </c:pt>
                <c:pt idx="27550">
                  <c:v>3.31</c:v>
                </c:pt>
                <c:pt idx="27551">
                  <c:v>2.83</c:v>
                </c:pt>
                <c:pt idx="27552">
                  <c:v>2.87</c:v>
                </c:pt>
                <c:pt idx="27553">
                  <c:v>2.4</c:v>
                </c:pt>
                <c:pt idx="27554">
                  <c:v>3.71</c:v>
                </c:pt>
                <c:pt idx="27555">
                  <c:v>1.72</c:v>
                </c:pt>
                <c:pt idx="27556">
                  <c:v>4.17</c:v>
                </c:pt>
                <c:pt idx="27557">
                  <c:v>2.79</c:v>
                </c:pt>
                <c:pt idx="27558">
                  <c:v>2.64</c:v>
                </c:pt>
                <c:pt idx="27559">
                  <c:v>2.2799999999999998</c:v>
                </c:pt>
                <c:pt idx="27560">
                  <c:v>3.15</c:v>
                </c:pt>
                <c:pt idx="27561">
                  <c:v>2.27</c:v>
                </c:pt>
                <c:pt idx="27562">
                  <c:v>2.79</c:v>
                </c:pt>
                <c:pt idx="27563">
                  <c:v>2.86</c:v>
                </c:pt>
                <c:pt idx="27564">
                  <c:v>2.98</c:v>
                </c:pt>
                <c:pt idx="27565">
                  <c:v>3.02</c:v>
                </c:pt>
                <c:pt idx="27566">
                  <c:v>2.96</c:v>
                </c:pt>
                <c:pt idx="27567">
                  <c:v>2.4300000000000002</c:v>
                </c:pt>
                <c:pt idx="27568">
                  <c:v>3.03</c:v>
                </c:pt>
                <c:pt idx="27569">
                  <c:v>2.2599999999999998</c:v>
                </c:pt>
                <c:pt idx="27570">
                  <c:v>2.97</c:v>
                </c:pt>
                <c:pt idx="27571">
                  <c:v>0</c:v>
                </c:pt>
                <c:pt idx="27572">
                  <c:v>2.21</c:v>
                </c:pt>
                <c:pt idx="27573">
                  <c:v>1.7</c:v>
                </c:pt>
                <c:pt idx="27574">
                  <c:v>2.84</c:v>
                </c:pt>
                <c:pt idx="27575">
                  <c:v>1.43</c:v>
                </c:pt>
                <c:pt idx="27576">
                  <c:v>1.98</c:v>
                </c:pt>
                <c:pt idx="27577">
                  <c:v>2.74</c:v>
                </c:pt>
                <c:pt idx="27578">
                  <c:v>2.81</c:v>
                </c:pt>
                <c:pt idx="27579">
                  <c:v>2.4700000000000002</c:v>
                </c:pt>
                <c:pt idx="27580">
                  <c:v>2.81</c:v>
                </c:pt>
                <c:pt idx="27581">
                  <c:v>1.5</c:v>
                </c:pt>
                <c:pt idx="27582">
                  <c:v>2.4700000000000002</c:v>
                </c:pt>
                <c:pt idx="27583">
                  <c:v>3.58</c:v>
                </c:pt>
                <c:pt idx="27584">
                  <c:v>2.57</c:v>
                </c:pt>
                <c:pt idx="27585">
                  <c:v>1.23</c:v>
                </c:pt>
                <c:pt idx="27586">
                  <c:v>3.14</c:v>
                </c:pt>
                <c:pt idx="27587">
                  <c:v>3.62</c:v>
                </c:pt>
                <c:pt idx="27588">
                  <c:v>2.78</c:v>
                </c:pt>
                <c:pt idx="27589">
                  <c:v>3.39</c:v>
                </c:pt>
                <c:pt idx="27590">
                  <c:v>3.09</c:v>
                </c:pt>
                <c:pt idx="27591">
                  <c:v>2.12</c:v>
                </c:pt>
                <c:pt idx="27592">
                  <c:v>3.81</c:v>
                </c:pt>
                <c:pt idx="27593">
                  <c:v>3.26</c:v>
                </c:pt>
                <c:pt idx="27594">
                  <c:v>2.91</c:v>
                </c:pt>
                <c:pt idx="27595">
                  <c:v>2.99</c:v>
                </c:pt>
                <c:pt idx="27596">
                  <c:v>2.52</c:v>
                </c:pt>
                <c:pt idx="27597">
                  <c:v>2.4300000000000002</c:v>
                </c:pt>
                <c:pt idx="27598">
                  <c:v>3.3</c:v>
                </c:pt>
                <c:pt idx="27599">
                  <c:v>2.8</c:v>
                </c:pt>
                <c:pt idx="27600">
                  <c:v>3.61</c:v>
                </c:pt>
                <c:pt idx="27601">
                  <c:v>1.37</c:v>
                </c:pt>
                <c:pt idx="27602">
                  <c:v>2.82</c:v>
                </c:pt>
                <c:pt idx="27603">
                  <c:v>2.41</c:v>
                </c:pt>
                <c:pt idx="27604">
                  <c:v>2.98</c:v>
                </c:pt>
                <c:pt idx="27605">
                  <c:v>2.41</c:v>
                </c:pt>
                <c:pt idx="27606">
                  <c:v>2.88</c:v>
                </c:pt>
                <c:pt idx="27607">
                  <c:v>2.67</c:v>
                </c:pt>
                <c:pt idx="27608">
                  <c:v>1.38</c:v>
                </c:pt>
                <c:pt idx="27609">
                  <c:v>1.89</c:v>
                </c:pt>
                <c:pt idx="27610">
                  <c:v>1.58</c:v>
                </c:pt>
                <c:pt idx="27611">
                  <c:v>2.16</c:v>
                </c:pt>
                <c:pt idx="27612">
                  <c:v>2.83</c:v>
                </c:pt>
                <c:pt idx="27613">
                  <c:v>2.81</c:v>
                </c:pt>
                <c:pt idx="27614">
                  <c:v>4.16</c:v>
                </c:pt>
                <c:pt idx="27615">
                  <c:v>1.39</c:v>
                </c:pt>
                <c:pt idx="27616">
                  <c:v>2.54</c:v>
                </c:pt>
                <c:pt idx="27617">
                  <c:v>3.19</c:v>
                </c:pt>
                <c:pt idx="27618">
                  <c:v>2.69</c:v>
                </c:pt>
                <c:pt idx="27619">
                  <c:v>3.32</c:v>
                </c:pt>
                <c:pt idx="27620">
                  <c:v>2.79</c:v>
                </c:pt>
                <c:pt idx="27621">
                  <c:v>2.5299999999999998</c:v>
                </c:pt>
                <c:pt idx="27622">
                  <c:v>2.68</c:v>
                </c:pt>
                <c:pt idx="27623">
                  <c:v>1.4</c:v>
                </c:pt>
                <c:pt idx="27624">
                  <c:v>2.48</c:v>
                </c:pt>
                <c:pt idx="27625">
                  <c:v>2.57</c:v>
                </c:pt>
                <c:pt idx="27626">
                  <c:v>3.02</c:v>
                </c:pt>
                <c:pt idx="27627">
                  <c:v>1.71</c:v>
                </c:pt>
                <c:pt idx="27628">
                  <c:v>3.37</c:v>
                </c:pt>
                <c:pt idx="27629">
                  <c:v>3.18</c:v>
                </c:pt>
                <c:pt idx="27630">
                  <c:v>1.46</c:v>
                </c:pt>
                <c:pt idx="27631">
                  <c:v>1.56</c:v>
                </c:pt>
                <c:pt idx="27632">
                  <c:v>3.03</c:v>
                </c:pt>
                <c:pt idx="27633">
                  <c:v>2.46</c:v>
                </c:pt>
                <c:pt idx="27634">
                  <c:v>1.82</c:v>
                </c:pt>
                <c:pt idx="27635">
                  <c:v>2.67</c:v>
                </c:pt>
                <c:pt idx="27636">
                  <c:v>2.56</c:v>
                </c:pt>
                <c:pt idx="27637">
                  <c:v>2.94</c:v>
                </c:pt>
                <c:pt idx="27638">
                  <c:v>2.91</c:v>
                </c:pt>
                <c:pt idx="27639">
                  <c:v>3.1</c:v>
                </c:pt>
                <c:pt idx="27640">
                  <c:v>3.68</c:v>
                </c:pt>
                <c:pt idx="27641">
                  <c:v>1.61</c:v>
                </c:pt>
                <c:pt idx="27642">
                  <c:v>2.8</c:v>
                </c:pt>
                <c:pt idx="27643">
                  <c:v>3.09</c:v>
                </c:pt>
                <c:pt idx="27644">
                  <c:v>2.85</c:v>
                </c:pt>
                <c:pt idx="27645">
                  <c:v>2.98</c:v>
                </c:pt>
                <c:pt idx="27646">
                  <c:v>1.72</c:v>
                </c:pt>
                <c:pt idx="27647">
                  <c:v>2.52</c:v>
                </c:pt>
                <c:pt idx="27648">
                  <c:v>1.52</c:v>
                </c:pt>
                <c:pt idx="27649">
                  <c:v>2.81</c:v>
                </c:pt>
                <c:pt idx="27650">
                  <c:v>2.94</c:v>
                </c:pt>
                <c:pt idx="27651">
                  <c:v>3.25</c:v>
                </c:pt>
                <c:pt idx="27652">
                  <c:v>2.2999999999999998</c:v>
                </c:pt>
                <c:pt idx="27653">
                  <c:v>2.81</c:v>
                </c:pt>
                <c:pt idx="27654">
                  <c:v>3.76</c:v>
                </c:pt>
                <c:pt idx="27655">
                  <c:v>2.5</c:v>
                </c:pt>
                <c:pt idx="27656">
                  <c:v>2.97</c:v>
                </c:pt>
                <c:pt idx="27657">
                  <c:v>2.76</c:v>
                </c:pt>
                <c:pt idx="27658">
                  <c:v>1.94</c:v>
                </c:pt>
                <c:pt idx="27659">
                  <c:v>2.57</c:v>
                </c:pt>
                <c:pt idx="27660">
                  <c:v>2.78</c:v>
                </c:pt>
                <c:pt idx="27661">
                  <c:v>3.23</c:v>
                </c:pt>
                <c:pt idx="27662">
                  <c:v>2.79</c:v>
                </c:pt>
                <c:pt idx="27663">
                  <c:v>2.4</c:v>
                </c:pt>
                <c:pt idx="27664">
                  <c:v>2.79</c:v>
                </c:pt>
                <c:pt idx="27665">
                  <c:v>3.17</c:v>
                </c:pt>
                <c:pt idx="27666">
                  <c:v>2.02</c:v>
                </c:pt>
                <c:pt idx="27667">
                  <c:v>2.38</c:v>
                </c:pt>
                <c:pt idx="27668">
                  <c:v>3.17</c:v>
                </c:pt>
                <c:pt idx="27669">
                  <c:v>2.0099999999999998</c:v>
                </c:pt>
                <c:pt idx="27670">
                  <c:v>3.13</c:v>
                </c:pt>
                <c:pt idx="27671">
                  <c:v>4.3099999999999996</c:v>
                </c:pt>
                <c:pt idx="27672">
                  <c:v>2.4900000000000002</c:v>
                </c:pt>
                <c:pt idx="27673">
                  <c:v>2.1</c:v>
                </c:pt>
                <c:pt idx="27674">
                  <c:v>1.32</c:v>
                </c:pt>
                <c:pt idx="27675">
                  <c:v>2.42</c:v>
                </c:pt>
                <c:pt idx="27676">
                  <c:v>2.84</c:v>
                </c:pt>
                <c:pt idx="27677">
                  <c:v>3.49</c:v>
                </c:pt>
                <c:pt idx="27678">
                  <c:v>2.14</c:v>
                </c:pt>
                <c:pt idx="27679">
                  <c:v>2.66</c:v>
                </c:pt>
                <c:pt idx="27680">
                  <c:v>4.78</c:v>
                </c:pt>
                <c:pt idx="27681">
                  <c:v>3.81</c:v>
                </c:pt>
                <c:pt idx="27682">
                  <c:v>2.83</c:v>
                </c:pt>
                <c:pt idx="27683">
                  <c:v>2.54</c:v>
                </c:pt>
                <c:pt idx="27684">
                  <c:v>2.46</c:v>
                </c:pt>
                <c:pt idx="27685">
                  <c:v>2.85</c:v>
                </c:pt>
                <c:pt idx="27686">
                  <c:v>2.12</c:v>
                </c:pt>
                <c:pt idx="27687">
                  <c:v>3.62</c:v>
                </c:pt>
                <c:pt idx="27688">
                  <c:v>2.93</c:v>
                </c:pt>
                <c:pt idx="27689">
                  <c:v>2.16</c:v>
                </c:pt>
                <c:pt idx="27690">
                  <c:v>2.41</c:v>
                </c:pt>
                <c:pt idx="27691">
                  <c:v>1.54</c:v>
                </c:pt>
                <c:pt idx="27692">
                  <c:v>3.02</c:v>
                </c:pt>
                <c:pt idx="27693">
                  <c:v>1.72</c:v>
                </c:pt>
                <c:pt idx="27694">
                  <c:v>2.69</c:v>
                </c:pt>
                <c:pt idx="27695">
                  <c:v>2.66</c:v>
                </c:pt>
                <c:pt idx="27696">
                  <c:v>3.02</c:v>
                </c:pt>
                <c:pt idx="27697">
                  <c:v>2.79</c:v>
                </c:pt>
                <c:pt idx="27698">
                  <c:v>1.55</c:v>
                </c:pt>
                <c:pt idx="27699">
                  <c:v>3.2</c:v>
                </c:pt>
                <c:pt idx="27700">
                  <c:v>1.57</c:v>
                </c:pt>
                <c:pt idx="27701">
                  <c:v>1.39</c:v>
                </c:pt>
                <c:pt idx="27702">
                  <c:v>3.46</c:v>
                </c:pt>
                <c:pt idx="27703">
                  <c:v>1.67</c:v>
                </c:pt>
                <c:pt idx="27704">
                  <c:v>3.87</c:v>
                </c:pt>
                <c:pt idx="27705">
                  <c:v>3.69</c:v>
                </c:pt>
                <c:pt idx="27706">
                  <c:v>2.82</c:v>
                </c:pt>
                <c:pt idx="27707">
                  <c:v>3.19</c:v>
                </c:pt>
                <c:pt idx="27708">
                  <c:v>3.07</c:v>
                </c:pt>
                <c:pt idx="27709">
                  <c:v>2.36</c:v>
                </c:pt>
                <c:pt idx="27710">
                  <c:v>3.13</c:v>
                </c:pt>
                <c:pt idx="27711">
                  <c:v>3.01</c:v>
                </c:pt>
                <c:pt idx="27712">
                  <c:v>2.35</c:v>
                </c:pt>
                <c:pt idx="27713">
                  <c:v>2.75</c:v>
                </c:pt>
                <c:pt idx="27714">
                  <c:v>2.12</c:v>
                </c:pt>
                <c:pt idx="27715">
                  <c:v>1.67</c:v>
                </c:pt>
                <c:pt idx="27716">
                  <c:v>1.77</c:v>
                </c:pt>
                <c:pt idx="27717">
                  <c:v>1.67</c:v>
                </c:pt>
                <c:pt idx="27718">
                  <c:v>1.6</c:v>
                </c:pt>
                <c:pt idx="27719">
                  <c:v>1.6</c:v>
                </c:pt>
                <c:pt idx="27720">
                  <c:v>2.86</c:v>
                </c:pt>
                <c:pt idx="27721">
                  <c:v>2.86</c:v>
                </c:pt>
                <c:pt idx="27722">
                  <c:v>1.69</c:v>
                </c:pt>
                <c:pt idx="27723">
                  <c:v>3.06</c:v>
                </c:pt>
                <c:pt idx="27724">
                  <c:v>2.78</c:v>
                </c:pt>
                <c:pt idx="27725">
                  <c:v>2.9</c:v>
                </c:pt>
                <c:pt idx="27726">
                  <c:v>2.8</c:v>
                </c:pt>
                <c:pt idx="27727">
                  <c:v>2.78</c:v>
                </c:pt>
                <c:pt idx="27728">
                  <c:v>3.04</c:v>
                </c:pt>
                <c:pt idx="27729">
                  <c:v>2.71</c:v>
                </c:pt>
                <c:pt idx="27730">
                  <c:v>2.87</c:v>
                </c:pt>
                <c:pt idx="27731">
                  <c:v>1.69</c:v>
                </c:pt>
                <c:pt idx="27732">
                  <c:v>2.59</c:v>
                </c:pt>
                <c:pt idx="27733">
                  <c:v>1.7</c:v>
                </c:pt>
                <c:pt idx="27734">
                  <c:v>1.44</c:v>
                </c:pt>
                <c:pt idx="27735">
                  <c:v>3.03</c:v>
                </c:pt>
                <c:pt idx="27736">
                  <c:v>2.52</c:v>
                </c:pt>
                <c:pt idx="27737">
                  <c:v>2.4</c:v>
                </c:pt>
                <c:pt idx="27738">
                  <c:v>3.16</c:v>
                </c:pt>
                <c:pt idx="27739">
                  <c:v>1.36</c:v>
                </c:pt>
                <c:pt idx="27740">
                  <c:v>1.46</c:v>
                </c:pt>
                <c:pt idx="27741">
                  <c:v>3.3</c:v>
                </c:pt>
                <c:pt idx="27742">
                  <c:v>2.82</c:v>
                </c:pt>
                <c:pt idx="27743">
                  <c:v>1.53</c:v>
                </c:pt>
                <c:pt idx="27744">
                  <c:v>1.57</c:v>
                </c:pt>
                <c:pt idx="27745">
                  <c:v>0</c:v>
                </c:pt>
                <c:pt idx="27746">
                  <c:v>1.94</c:v>
                </c:pt>
                <c:pt idx="27747">
                  <c:v>1.57</c:v>
                </c:pt>
                <c:pt idx="27748">
                  <c:v>2.97</c:v>
                </c:pt>
                <c:pt idx="27749">
                  <c:v>2.75</c:v>
                </c:pt>
                <c:pt idx="27750">
                  <c:v>2.58</c:v>
                </c:pt>
                <c:pt idx="27751">
                  <c:v>3.06</c:v>
                </c:pt>
                <c:pt idx="27752">
                  <c:v>2.52</c:v>
                </c:pt>
                <c:pt idx="27753">
                  <c:v>2.63</c:v>
                </c:pt>
                <c:pt idx="27754">
                  <c:v>1.17</c:v>
                </c:pt>
                <c:pt idx="27755">
                  <c:v>2.62</c:v>
                </c:pt>
                <c:pt idx="27756">
                  <c:v>1.94</c:v>
                </c:pt>
                <c:pt idx="27757">
                  <c:v>3.43</c:v>
                </c:pt>
                <c:pt idx="27758">
                  <c:v>2.62</c:v>
                </c:pt>
                <c:pt idx="27759">
                  <c:v>2.57</c:v>
                </c:pt>
                <c:pt idx="27760">
                  <c:v>1.64</c:v>
                </c:pt>
                <c:pt idx="27761">
                  <c:v>2.64</c:v>
                </c:pt>
                <c:pt idx="27762">
                  <c:v>3.14</c:v>
                </c:pt>
                <c:pt idx="27763">
                  <c:v>1.52</c:v>
                </c:pt>
                <c:pt idx="27764">
                  <c:v>3.38</c:v>
                </c:pt>
                <c:pt idx="27765">
                  <c:v>3.16</c:v>
                </c:pt>
                <c:pt idx="27766">
                  <c:v>3.01</c:v>
                </c:pt>
                <c:pt idx="27767">
                  <c:v>2.0499999999999998</c:v>
                </c:pt>
                <c:pt idx="27768">
                  <c:v>3.06</c:v>
                </c:pt>
                <c:pt idx="27769">
                  <c:v>1.51</c:v>
                </c:pt>
                <c:pt idx="27770">
                  <c:v>2.86</c:v>
                </c:pt>
                <c:pt idx="27771">
                  <c:v>1.49</c:v>
                </c:pt>
                <c:pt idx="27772">
                  <c:v>3.17</c:v>
                </c:pt>
                <c:pt idx="27773">
                  <c:v>2.88</c:v>
                </c:pt>
                <c:pt idx="27774">
                  <c:v>3.27</c:v>
                </c:pt>
                <c:pt idx="27775">
                  <c:v>2.84</c:v>
                </c:pt>
                <c:pt idx="27776">
                  <c:v>1.32</c:v>
                </c:pt>
                <c:pt idx="27777">
                  <c:v>1.96</c:v>
                </c:pt>
                <c:pt idx="27778">
                  <c:v>1.47</c:v>
                </c:pt>
                <c:pt idx="27779">
                  <c:v>3.35</c:v>
                </c:pt>
                <c:pt idx="27780">
                  <c:v>3.69</c:v>
                </c:pt>
                <c:pt idx="27781">
                  <c:v>2.2400000000000002</c:v>
                </c:pt>
                <c:pt idx="27782">
                  <c:v>3.2</c:v>
                </c:pt>
                <c:pt idx="27783">
                  <c:v>1.55</c:v>
                </c:pt>
                <c:pt idx="27784">
                  <c:v>1.17</c:v>
                </c:pt>
                <c:pt idx="27785">
                  <c:v>3.6</c:v>
                </c:pt>
                <c:pt idx="27786">
                  <c:v>3.44</c:v>
                </c:pt>
                <c:pt idx="27787">
                  <c:v>2.92</c:v>
                </c:pt>
                <c:pt idx="27788">
                  <c:v>1.72</c:v>
                </c:pt>
                <c:pt idx="27789">
                  <c:v>2.75</c:v>
                </c:pt>
                <c:pt idx="27790">
                  <c:v>1.93</c:v>
                </c:pt>
                <c:pt idx="27791">
                  <c:v>2.46</c:v>
                </c:pt>
                <c:pt idx="27792">
                  <c:v>2.0699999999999998</c:v>
                </c:pt>
                <c:pt idx="27793">
                  <c:v>1.47</c:v>
                </c:pt>
                <c:pt idx="27794">
                  <c:v>2.27</c:v>
                </c:pt>
                <c:pt idx="27795">
                  <c:v>1.62</c:v>
                </c:pt>
                <c:pt idx="27796">
                  <c:v>2.85</c:v>
                </c:pt>
                <c:pt idx="27797">
                  <c:v>2.89</c:v>
                </c:pt>
                <c:pt idx="27798">
                  <c:v>2.91</c:v>
                </c:pt>
                <c:pt idx="27799">
                  <c:v>3.46</c:v>
                </c:pt>
                <c:pt idx="27800">
                  <c:v>2.1800000000000002</c:v>
                </c:pt>
                <c:pt idx="27801">
                  <c:v>2.86</c:v>
                </c:pt>
                <c:pt idx="27802">
                  <c:v>2.78</c:v>
                </c:pt>
                <c:pt idx="27803">
                  <c:v>3.04</c:v>
                </c:pt>
                <c:pt idx="27804">
                  <c:v>1.92</c:v>
                </c:pt>
                <c:pt idx="27805">
                  <c:v>3.35</c:v>
                </c:pt>
                <c:pt idx="27806">
                  <c:v>2.13</c:v>
                </c:pt>
                <c:pt idx="27807">
                  <c:v>2.38</c:v>
                </c:pt>
                <c:pt idx="27808">
                  <c:v>2.63</c:v>
                </c:pt>
                <c:pt idx="27809">
                  <c:v>2.85</c:v>
                </c:pt>
                <c:pt idx="27810">
                  <c:v>2.39</c:v>
                </c:pt>
                <c:pt idx="27811">
                  <c:v>2.91</c:v>
                </c:pt>
                <c:pt idx="27812">
                  <c:v>2.99</c:v>
                </c:pt>
                <c:pt idx="27813">
                  <c:v>2.95</c:v>
                </c:pt>
                <c:pt idx="27814">
                  <c:v>3.76</c:v>
                </c:pt>
                <c:pt idx="27815">
                  <c:v>1.63</c:v>
                </c:pt>
                <c:pt idx="27816">
                  <c:v>3.21</c:v>
                </c:pt>
                <c:pt idx="27817">
                  <c:v>2.93</c:v>
                </c:pt>
                <c:pt idx="27818">
                  <c:v>1.98</c:v>
                </c:pt>
                <c:pt idx="27819">
                  <c:v>2.81</c:v>
                </c:pt>
                <c:pt idx="27820">
                  <c:v>1.69</c:v>
                </c:pt>
                <c:pt idx="27821">
                  <c:v>3.18</c:v>
                </c:pt>
                <c:pt idx="27822">
                  <c:v>2.63</c:v>
                </c:pt>
                <c:pt idx="27823">
                  <c:v>1.66</c:v>
                </c:pt>
                <c:pt idx="27824">
                  <c:v>1.57</c:v>
                </c:pt>
                <c:pt idx="27825">
                  <c:v>1.52</c:v>
                </c:pt>
                <c:pt idx="27826">
                  <c:v>1.84</c:v>
                </c:pt>
                <c:pt idx="27827">
                  <c:v>2.92</c:v>
                </c:pt>
                <c:pt idx="27828">
                  <c:v>3.03</c:v>
                </c:pt>
                <c:pt idx="27829">
                  <c:v>2.4700000000000002</c:v>
                </c:pt>
                <c:pt idx="27830">
                  <c:v>2.91</c:v>
                </c:pt>
                <c:pt idx="27831">
                  <c:v>1.5</c:v>
                </c:pt>
                <c:pt idx="27832">
                  <c:v>2.23</c:v>
                </c:pt>
                <c:pt idx="27833">
                  <c:v>2.44</c:v>
                </c:pt>
                <c:pt idx="27834">
                  <c:v>3.89</c:v>
                </c:pt>
                <c:pt idx="27835">
                  <c:v>1.53</c:v>
                </c:pt>
                <c:pt idx="27836">
                  <c:v>2.91</c:v>
                </c:pt>
                <c:pt idx="27837">
                  <c:v>2.16</c:v>
                </c:pt>
                <c:pt idx="27838">
                  <c:v>2.46</c:v>
                </c:pt>
                <c:pt idx="27839">
                  <c:v>3.25</c:v>
                </c:pt>
                <c:pt idx="27840">
                  <c:v>2.64</c:v>
                </c:pt>
                <c:pt idx="27841">
                  <c:v>2.48</c:v>
                </c:pt>
                <c:pt idx="27842">
                  <c:v>1.47</c:v>
                </c:pt>
                <c:pt idx="27843">
                  <c:v>1.67</c:v>
                </c:pt>
                <c:pt idx="27844">
                  <c:v>2.95</c:v>
                </c:pt>
                <c:pt idx="27845">
                  <c:v>1.41</c:v>
                </c:pt>
                <c:pt idx="27846">
                  <c:v>2.72</c:v>
                </c:pt>
                <c:pt idx="27847">
                  <c:v>3.26</c:v>
                </c:pt>
                <c:pt idx="27848">
                  <c:v>2.92</c:v>
                </c:pt>
                <c:pt idx="27849">
                  <c:v>2.38</c:v>
                </c:pt>
                <c:pt idx="27850">
                  <c:v>2.61</c:v>
                </c:pt>
                <c:pt idx="27851">
                  <c:v>3.16</c:v>
                </c:pt>
                <c:pt idx="27852">
                  <c:v>3.96</c:v>
                </c:pt>
                <c:pt idx="27853">
                  <c:v>2.78</c:v>
                </c:pt>
                <c:pt idx="27854">
                  <c:v>1.57</c:v>
                </c:pt>
                <c:pt idx="27855">
                  <c:v>2.33</c:v>
                </c:pt>
                <c:pt idx="27856">
                  <c:v>1.52</c:v>
                </c:pt>
                <c:pt idx="27857">
                  <c:v>1.34</c:v>
                </c:pt>
                <c:pt idx="27858">
                  <c:v>2.4300000000000002</c:v>
                </c:pt>
                <c:pt idx="27859">
                  <c:v>1.46</c:v>
                </c:pt>
                <c:pt idx="27860">
                  <c:v>3.53</c:v>
                </c:pt>
                <c:pt idx="27861">
                  <c:v>2.2000000000000002</c:v>
                </c:pt>
                <c:pt idx="27862">
                  <c:v>3.09</c:v>
                </c:pt>
                <c:pt idx="27863">
                  <c:v>2.58</c:v>
                </c:pt>
                <c:pt idx="27864">
                  <c:v>2.0299999999999998</c:v>
                </c:pt>
                <c:pt idx="27865">
                  <c:v>2.86</c:v>
                </c:pt>
                <c:pt idx="27866">
                  <c:v>2.95</c:v>
                </c:pt>
                <c:pt idx="27867">
                  <c:v>3.51</c:v>
                </c:pt>
                <c:pt idx="27868">
                  <c:v>1.46</c:v>
                </c:pt>
                <c:pt idx="27869">
                  <c:v>1.89</c:v>
                </c:pt>
                <c:pt idx="27870">
                  <c:v>2.17</c:v>
                </c:pt>
                <c:pt idx="27871">
                  <c:v>2.46</c:v>
                </c:pt>
                <c:pt idx="27872">
                  <c:v>2.89</c:v>
                </c:pt>
                <c:pt idx="27873">
                  <c:v>2.83</c:v>
                </c:pt>
                <c:pt idx="27874">
                  <c:v>2.7</c:v>
                </c:pt>
                <c:pt idx="27875">
                  <c:v>3.16</c:v>
                </c:pt>
                <c:pt idx="27876">
                  <c:v>3.18</c:v>
                </c:pt>
                <c:pt idx="27877">
                  <c:v>2.69</c:v>
                </c:pt>
                <c:pt idx="27878">
                  <c:v>3.64</c:v>
                </c:pt>
                <c:pt idx="27879">
                  <c:v>3.45</c:v>
                </c:pt>
                <c:pt idx="27880">
                  <c:v>2.64</c:v>
                </c:pt>
                <c:pt idx="27881">
                  <c:v>1.89</c:v>
                </c:pt>
                <c:pt idx="27882">
                  <c:v>3.19</c:v>
                </c:pt>
                <c:pt idx="27883">
                  <c:v>2.79</c:v>
                </c:pt>
                <c:pt idx="27884">
                  <c:v>2.82</c:v>
                </c:pt>
                <c:pt idx="27885">
                  <c:v>2.89</c:v>
                </c:pt>
                <c:pt idx="27886">
                  <c:v>2.15</c:v>
                </c:pt>
                <c:pt idx="27887">
                  <c:v>1.38</c:v>
                </c:pt>
                <c:pt idx="27888">
                  <c:v>3.08</c:v>
                </c:pt>
                <c:pt idx="27889">
                  <c:v>2.57</c:v>
                </c:pt>
                <c:pt idx="27890">
                  <c:v>2.52</c:v>
                </c:pt>
                <c:pt idx="27891">
                  <c:v>3.22</c:v>
                </c:pt>
                <c:pt idx="27892">
                  <c:v>1.75</c:v>
                </c:pt>
                <c:pt idx="27893">
                  <c:v>2.94</c:v>
                </c:pt>
                <c:pt idx="27894">
                  <c:v>2.59</c:v>
                </c:pt>
                <c:pt idx="27895">
                  <c:v>2.82</c:v>
                </c:pt>
                <c:pt idx="27896">
                  <c:v>3.39</c:v>
                </c:pt>
                <c:pt idx="27897">
                  <c:v>3.11</c:v>
                </c:pt>
                <c:pt idx="27898">
                  <c:v>2.2599999999999998</c:v>
                </c:pt>
                <c:pt idx="27899">
                  <c:v>2.85</c:v>
                </c:pt>
                <c:pt idx="27900">
                  <c:v>2.8</c:v>
                </c:pt>
                <c:pt idx="27901">
                  <c:v>2.5299999999999998</c:v>
                </c:pt>
                <c:pt idx="27902">
                  <c:v>2.75</c:v>
                </c:pt>
                <c:pt idx="27903">
                  <c:v>2.25</c:v>
                </c:pt>
                <c:pt idx="27904">
                  <c:v>2.76</c:v>
                </c:pt>
                <c:pt idx="27905">
                  <c:v>3.2</c:v>
                </c:pt>
                <c:pt idx="27906">
                  <c:v>2.29</c:v>
                </c:pt>
                <c:pt idx="27907">
                  <c:v>1.92</c:v>
                </c:pt>
                <c:pt idx="27908">
                  <c:v>2.48</c:v>
                </c:pt>
                <c:pt idx="27909">
                  <c:v>3.43</c:v>
                </c:pt>
                <c:pt idx="27910">
                  <c:v>3.35</c:v>
                </c:pt>
                <c:pt idx="27911">
                  <c:v>2.86</c:v>
                </c:pt>
                <c:pt idx="27912">
                  <c:v>2.5299999999999998</c:v>
                </c:pt>
                <c:pt idx="27913">
                  <c:v>3.57</c:v>
                </c:pt>
                <c:pt idx="27914">
                  <c:v>3.08</c:v>
                </c:pt>
                <c:pt idx="27915">
                  <c:v>3.37</c:v>
                </c:pt>
                <c:pt idx="27916">
                  <c:v>2.41</c:v>
                </c:pt>
                <c:pt idx="27917">
                  <c:v>2.2999999999999998</c:v>
                </c:pt>
                <c:pt idx="27918">
                  <c:v>2.71</c:v>
                </c:pt>
                <c:pt idx="27919">
                  <c:v>2.97</c:v>
                </c:pt>
                <c:pt idx="27920">
                  <c:v>2.82</c:v>
                </c:pt>
                <c:pt idx="27921">
                  <c:v>3.06</c:v>
                </c:pt>
                <c:pt idx="27922">
                  <c:v>3.16</c:v>
                </c:pt>
                <c:pt idx="27923">
                  <c:v>2.36</c:v>
                </c:pt>
                <c:pt idx="27924">
                  <c:v>3.75</c:v>
                </c:pt>
                <c:pt idx="27925">
                  <c:v>1.92</c:v>
                </c:pt>
                <c:pt idx="27926">
                  <c:v>1.88</c:v>
                </c:pt>
                <c:pt idx="27927">
                  <c:v>2.0499999999999998</c:v>
                </c:pt>
                <c:pt idx="27928">
                  <c:v>1.64</c:v>
                </c:pt>
                <c:pt idx="27929">
                  <c:v>2.08</c:v>
                </c:pt>
                <c:pt idx="27930">
                  <c:v>2.77</c:v>
                </c:pt>
                <c:pt idx="27931">
                  <c:v>2.95</c:v>
                </c:pt>
                <c:pt idx="27932">
                  <c:v>2.66</c:v>
                </c:pt>
                <c:pt idx="27933">
                  <c:v>2.36</c:v>
                </c:pt>
                <c:pt idx="27934">
                  <c:v>1.07</c:v>
                </c:pt>
                <c:pt idx="27935">
                  <c:v>3.06</c:v>
                </c:pt>
                <c:pt idx="27936">
                  <c:v>2.98</c:v>
                </c:pt>
                <c:pt idx="27937">
                  <c:v>1.76</c:v>
                </c:pt>
                <c:pt idx="27938">
                  <c:v>1.89</c:v>
                </c:pt>
                <c:pt idx="27939">
                  <c:v>3.09</c:v>
                </c:pt>
                <c:pt idx="27940">
                  <c:v>1.92</c:v>
                </c:pt>
                <c:pt idx="27941">
                  <c:v>1.94</c:v>
                </c:pt>
                <c:pt idx="27942">
                  <c:v>2.15</c:v>
                </c:pt>
                <c:pt idx="27943">
                  <c:v>3.08</c:v>
                </c:pt>
                <c:pt idx="27944">
                  <c:v>2.63</c:v>
                </c:pt>
                <c:pt idx="27945">
                  <c:v>2.27</c:v>
                </c:pt>
                <c:pt idx="27946">
                  <c:v>3.74</c:v>
                </c:pt>
                <c:pt idx="27947">
                  <c:v>2.7</c:v>
                </c:pt>
                <c:pt idx="27948">
                  <c:v>1.62</c:v>
                </c:pt>
                <c:pt idx="27949">
                  <c:v>2.0499999999999998</c:v>
                </c:pt>
                <c:pt idx="27950">
                  <c:v>2.87</c:v>
                </c:pt>
                <c:pt idx="27951">
                  <c:v>3.17</c:v>
                </c:pt>
                <c:pt idx="27952">
                  <c:v>2.57</c:v>
                </c:pt>
                <c:pt idx="27953">
                  <c:v>2.96</c:v>
                </c:pt>
                <c:pt idx="27954">
                  <c:v>3.3</c:v>
                </c:pt>
                <c:pt idx="27955">
                  <c:v>2.63</c:v>
                </c:pt>
                <c:pt idx="27956">
                  <c:v>2.75</c:v>
                </c:pt>
                <c:pt idx="27957">
                  <c:v>2.2200000000000002</c:v>
                </c:pt>
                <c:pt idx="27958">
                  <c:v>2.82</c:v>
                </c:pt>
                <c:pt idx="27959">
                  <c:v>2.15</c:v>
                </c:pt>
                <c:pt idx="27960">
                  <c:v>0</c:v>
                </c:pt>
                <c:pt idx="27961">
                  <c:v>1.75</c:v>
                </c:pt>
                <c:pt idx="27962">
                  <c:v>2.61</c:v>
                </c:pt>
                <c:pt idx="27963">
                  <c:v>2.48</c:v>
                </c:pt>
                <c:pt idx="27964">
                  <c:v>3.18</c:v>
                </c:pt>
                <c:pt idx="27965">
                  <c:v>1.51</c:v>
                </c:pt>
                <c:pt idx="27966">
                  <c:v>2.17</c:v>
                </c:pt>
                <c:pt idx="27967">
                  <c:v>2.94</c:v>
                </c:pt>
                <c:pt idx="27968">
                  <c:v>1.84</c:v>
                </c:pt>
                <c:pt idx="27969">
                  <c:v>1.36</c:v>
                </c:pt>
                <c:pt idx="27970">
                  <c:v>3.65</c:v>
                </c:pt>
                <c:pt idx="27971">
                  <c:v>2.97</c:v>
                </c:pt>
                <c:pt idx="27972">
                  <c:v>1.67</c:v>
                </c:pt>
                <c:pt idx="27973">
                  <c:v>2.76</c:v>
                </c:pt>
                <c:pt idx="27974">
                  <c:v>2.66</c:v>
                </c:pt>
                <c:pt idx="27975">
                  <c:v>1.88</c:v>
                </c:pt>
                <c:pt idx="27976">
                  <c:v>3.13</c:v>
                </c:pt>
                <c:pt idx="27977">
                  <c:v>2.68</c:v>
                </c:pt>
                <c:pt idx="27978">
                  <c:v>3.01</c:v>
                </c:pt>
                <c:pt idx="27979">
                  <c:v>1.89</c:v>
                </c:pt>
                <c:pt idx="27980">
                  <c:v>2.92</c:v>
                </c:pt>
                <c:pt idx="27981">
                  <c:v>1.66</c:v>
                </c:pt>
                <c:pt idx="27982">
                  <c:v>1.62</c:v>
                </c:pt>
                <c:pt idx="27983">
                  <c:v>2.89</c:v>
                </c:pt>
                <c:pt idx="27984">
                  <c:v>2.62</c:v>
                </c:pt>
                <c:pt idx="27985">
                  <c:v>2.96</c:v>
                </c:pt>
                <c:pt idx="27986">
                  <c:v>2.0499999999999998</c:v>
                </c:pt>
                <c:pt idx="27987">
                  <c:v>3.44</c:v>
                </c:pt>
                <c:pt idx="27988">
                  <c:v>2.4700000000000002</c:v>
                </c:pt>
                <c:pt idx="27989">
                  <c:v>3.26</c:v>
                </c:pt>
                <c:pt idx="27990">
                  <c:v>1.75</c:v>
                </c:pt>
                <c:pt idx="27991">
                  <c:v>1.85</c:v>
                </c:pt>
                <c:pt idx="27992">
                  <c:v>2.19</c:v>
                </c:pt>
                <c:pt idx="27993">
                  <c:v>1.35</c:v>
                </c:pt>
                <c:pt idx="27994">
                  <c:v>2.09</c:v>
                </c:pt>
                <c:pt idx="27995">
                  <c:v>2.8</c:v>
                </c:pt>
                <c:pt idx="27996">
                  <c:v>3.55</c:v>
                </c:pt>
                <c:pt idx="27997">
                  <c:v>2.8</c:v>
                </c:pt>
                <c:pt idx="27998">
                  <c:v>2.91</c:v>
                </c:pt>
                <c:pt idx="27999">
                  <c:v>2.62</c:v>
                </c:pt>
                <c:pt idx="28000">
                  <c:v>2.59</c:v>
                </c:pt>
                <c:pt idx="28001">
                  <c:v>2.29</c:v>
                </c:pt>
                <c:pt idx="28002">
                  <c:v>2.16</c:v>
                </c:pt>
                <c:pt idx="28003">
                  <c:v>2.09</c:v>
                </c:pt>
                <c:pt idx="28004">
                  <c:v>2.39</c:v>
                </c:pt>
                <c:pt idx="28005">
                  <c:v>3.26</c:v>
                </c:pt>
                <c:pt idx="28006">
                  <c:v>3.69</c:v>
                </c:pt>
                <c:pt idx="28007">
                  <c:v>1.54</c:v>
                </c:pt>
                <c:pt idx="28008">
                  <c:v>2.34</c:v>
                </c:pt>
                <c:pt idx="28009">
                  <c:v>2.58</c:v>
                </c:pt>
                <c:pt idx="28010">
                  <c:v>2.15</c:v>
                </c:pt>
                <c:pt idx="28011">
                  <c:v>2.92</c:v>
                </c:pt>
                <c:pt idx="28012">
                  <c:v>2.0699999999999998</c:v>
                </c:pt>
                <c:pt idx="28013">
                  <c:v>3.41</c:v>
                </c:pt>
                <c:pt idx="28014">
                  <c:v>3.4</c:v>
                </c:pt>
                <c:pt idx="28015">
                  <c:v>3.13</c:v>
                </c:pt>
                <c:pt idx="28016">
                  <c:v>1.34</c:v>
                </c:pt>
                <c:pt idx="28017">
                  <c:v>2.27</c:v>
                </c:pt>
                <c:pt idx="28018">
                  <c:v>4.3</c:v>
                </c:pt>
                <c:pt idx="28019">
                  <c:v>2.41</c:v>
                </c:pt>
                <c:pt idx="28020">
                  <c:v>3.17</c:v>
                </c:pt>
                <c:pt idx="28021">
                  <c:v>3.37</c:v>
                </c:pt>
                <c:pt idx="28022">
                  <c:v>2.74</c:v>
                </c:pt>
                <c:pt idx="28023">
                  <c:v>3.51</c:v>
                </c:pt>
                <c:pt idx="28024">
                  <c:v>1.51</c:v>
                </c:pt>
                <c:pt idx="28025">
                  <c:v>2.77</c:v>
                </c:pt>
                <c:pt idx="28026">
                  <c:v>2.4300000000000002</c:v>
                </c:pt>
                <c:pt idx="28027">
                  <c:v>3.16</c:v>
                </c:pt>
                <c:pt idx="28028">
                  <c:v>2.56</c:v>
                </c:pt>
                <c:pt idx="28029">
                  <c:v>2.89</c:v>
                </c:pt>
                <c:pt idx="28030">
                  <c:v>2.6</c:v>
                </c:pt>
                <c:pt idx="28031">
                  <c:v>1.05</c:v>
                </c:pt>
                <c:pt idx="28032">
                  <c:v>2.33</c:v>
                </c:pt>
                <c:pt idx="28033">
                  <c:v>2.79</c:v>
                </c:pt>
                <c:pt idx="28034">
                  <c:v>1.53</c:v>
                </c:pt>
                <c:pt idx="28035">
                  <c:v>2.42</c:v>
                </c:pt>
                <c:pt idx="28036">
                  <c:v>2.8</c:v>
                </c:pt>
                <c:pt idx="28037">
                  <c:v>1.29</c:v>
                </c:pt>
                <c:pt idx="28038">
                  <c:v>2.23</c:v>
                </c:pt>
                <c:pt idx="28039">
                  <c:v>2.1800000000000002</c:v>
                </c:pt>
                <c:pt idx="28040">
                  <c:v>2.2400000000000002</c:v>
                </c:pt>
                <c:pt idx="28041">
                  <c:v>1.57</c:v>
                </c:pt>
                <c:pt idx="28042">
                  <c:v>3.2</c:v>
                </c:pt>
                <c:pt idx="28043">
                  <c:v>1.39</c:v>
                </c:pt>
                <c:pt idx="28044">
                  <c:v>3.36</c:v>
                </c:pt>
                <c:pt idx="28045">
                  <c:v>2.88</c:v>
                </c:pt>
                <c:pt idx="28046">
                  <c:v>2.38</c:v>
                </c:pt>
                <c:pt idx="28047">
                  <c:v>2.2000000000000002</c:v>
                </c:pt>
                <c:pt idx="28048">
                  <c:v>2.97</c:v>
                </c:pt>
                <c:pt idx="28049">
                  <c:v>2.71</c:v>
                </c:pt>
                <c:pt idx="28050">
                  <c:v>1.94</c:v>
                </c:pt>
                <c:pt idx="28051">
                  <c:v>2.95</c:v>
                </c:pt>
                <c:pt idx="28052">
                  <c:v>2.0299999999999998</c:v>
                </c:pt>
                <c:pt idx="28053">
                  <c:v>1.31</c:v>
                </c:pt>
                <c:pt idx="28054">
                  <c:v>2.5</c:v>
                </c:pt>
                <c:pt idx="28055">
                  <c:v>1.62</c:v>
                </c:pt>
                <c:pt idx="28056">
                  <c:v>2.5099999999999998</c:v>
                </c:pt>
                <c:pt idx="28057">
                  <c:v>2.74</c:v>
                </c:pt>
                <c:pt idx="28058">
                  <c:v>1.78</c:v>
                </c:pt>
                <c:pt idx="28059">
                  <c:v>2.77</c:v>
                </c:pt>
                <c:pt idx="28060">
                  <c:v>1.96</c:v>
                </c:pt>
                <c:pt idx="28061">
                  <c:v>2.9</c:v>
                </c:pt>
                <c:pt idx="28062">
                  <c:v>2.2400000000000002</c:v>
                </c:pt>
                <c:pt idx="28063">
                  <c:v>2.8</c:v>
                </c:pt>
                <c:pt idx="28064">
                  <c:v>2.2599999999999998</c:v>
                </c:pt>
                <c:pt idx="28065">
                  <c:v>2.86</c:v>
                </c:pt>
                <c:pt idx="28066">
                  <c:v>2.06</c:v>
                </c:pt>
                <c:pt idx="28067">
                  <c:v>2.09</c:v>
                </c:pt>
                <c:pt idx="28068">
                  <c:v>2.9</c:v>
                </c:pt>
                <c:pt idx="28069">
                  <c:v>3.16</c:v>
                </c:pt>
                <c:pt idx="28070">
                  <c:v>2.0299999999999998</c:v>
                </c:pt>
                <c:pt idx="28071">
                  <c:v>3.3</c:v>
                </c:pt>
                <c:pt idx="28072">
                  <c:v>1.69</c:v>
                </c:pt>
                <c:pt idx="28073">
                  <c:v>2</c:v>
                </c:pt>
                <c:pt idx="28074">
                  <c:v>3.2</c:v>
                </c:pt>
                <c:pt idx="28075">
                  <c:v>1.8</c:v>
                </c:pt>
                <c:pt idx="28076">
                  <c:v>2.79</c:v>
                </c:pt>
                <c:pt idx="28077">
                  <c:v>2.44</c:v>
                </c:pt>
                <c:pt idx="28078">
                  <c:v>1.19</c:v>
                </c:pt>
                <c:pt idx="28079">
                  <c:v>1.96</c:v>
                </c:pt>
                <c:pt idx="28080">
                  <c:v>1.18</c:v>
                </c:pt>
                <c:pt idx="28081">
                  <c:v>1.78</c:v>
                </c:pt>
                <c:pt idx="28082">
                  <c:v>3.37</c:v>
                </c:pt>
                <c:pt idx="28083">
                  <c:v>3.61</c:v>
                </c:pt>
                <c:pt idx="28084">
                  <c:v>2.4</c:v>
                </c:pt>
                <c:pt idx="28085">
                  <c:v>3.2</c:v>
                </c:pt>
                <c:pt idx="28086">
                  <c:v>2.62</c:v>
                </c:pt>
                <c:pt idx="28087">
                  <c:v>2.99</c:v>
                </c:pt>
                <c:pt idx="28088">
                  <c:v>3.15</c:v>
                </c:pt>
                <c:pt idx="28089">
                  <c:v>2.4900000000000002</c:v>
                </c:pt>
                <c:pt idx="28090">
                  <c:v>1.74</c:v>
                </c:pt>
                <c:pt idx="28091">
                  <c:v>2.91</c:v>
                </c:pt>
                <c:pt idx="28092">
                  <c:v>2.2000000000000002</c:v>
                </c:pt>
                <c:pt idx="28093">
                  <c:v>2.56</c:v>
                </c:pt>
                <c:pt idx="28094">
                  <c:v>2.95</c:v>
                </c:pt>
                <c:pt idx="28095">
                  <c:v>2.97</c:v>
                </c:pt>
                <c:pt idx="28096">
                  <c:v>0</c:v>
                </c:pt>
                <c:pt idx="28097">
                  <c:v>2.94</c:v>
                </c:pt>
                <c:pt idx="28098">
                  <c:v>1.67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F6D-4F61-9137-C39DBF3352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0" cap="none" baseline="0" dirty="0">
                    <a:solidFill>
                      <a:schemeClr val="tx1"/>
                    </a:solidFill>
                  </a:rPr>
                  <a:t>Average Household Size, 2010 Census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Average household size, Differential Privacy</a:t>
                </a:r>
              </a:p>
            </c:rich>
          </c:tx>
          <c:layout>
            <c:manualLayout>
              <c:xMode val="edge"/>
              <c:yMode val="edge"/>
              <c:x val="1.7887483884188149E-2"/>
              <c:y val="9.1122732743950524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cap="none" spc="0" baseline="0" dirty="0">
                <a:solidFill>
                  <a:schemeClr val="tx1"/>
                </a:solidFill>
              </a:rPr>
              <a:t>Block Groups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'BG Database'!$S$2:$S$28100</c:f>
              <c:numCache>
                <c:formatCode>0.00</c:formatCode>
                <c:ptCount val="28099"/>
                <c:pt idx="0">
                  <c:v>2.751269035532995</c:v>
                </c:pt>
                <c:pt idx="1">
                  <c:v>2.7573529411764706</c:v>
                </c:pt>
                <c:pt idx="2">
                  <c:v>2.8658227848101268</c:v>
                </c:pt>
                <c:pt idx="3">
                  <c:v>2.8581081081081079</c:v>
                </c:pt>
                <c:pt idx="4">
                  <c:v>2.9558823529411766</c:v>
                </c:pt>
                <c:pt idx="5">
                  <c:v>2.9005235602094239</c:v>
                </c:pt>
                <c:pt idx="6">
                  <c:v>2.8457943925233646</c:v>
                </c:pt>
                <c:pt idx="7">
                  <c:v>2.7472222222222222</c:v>
                </c:pt>
                <c:pt idx="8">
                  <c:v>2.7167832167832167</c:v>
                </c:pt>
                <c:pt idx="9">
                  <c:v>2.7931034482758621</c:v>
                </c:pt>
                <c:pt idx="10">
                  <c:v>2.6223091976516635</c:v>
                </c:pt>
                <c:pt idx="11">
                  <c:v>2.8381294964028778</c:v>
                </c:pt>
                <c:pt idx="12">
                  <c:v>2.8085106382978724</c:v>
                </c:pt>
                <c:pt idx="13">
                  <c:v>2.7404255319148936</c:v>
                </c:pt>
                <c:pt idx="14">
                  <c:v>2.8350168350168352</c:v>
                </c:pt>
                <c:pt idx="15">
                  <c:v>2.6776061776061777</c:v>
                </c:pt>
                <c:pt idx="16">
                  <c:v>2.6838487972508589</c:v>
                </c:pt>
                <c:pt idx="17">
                  <c:v>2.8506493506493507</c:v>
                </c:pt>
                <c:pt idx="18">
                  <c:v>2.5657620041753653</c:v>
                </c:pt>
                <c:pt idx="19">
                  <c:v>2.8561151079136691</c:v>
                </c:pt>
                <c:pt idx="20">
                  <c:v>2.7286652078774618</c:v>
                </c:pt>
                <c:pt idx="21">
                  <c:v>2.7738419618528609</c:v>
                </c:pt>
                <c:pt idx="22">
                  <c:v>2.3861111111111111</c:v>
                </c:pt>
                <c:pt idx="23">
                  <c:v>2.6518987341772151</c:v>
                </c:pt>
                <c:pt idx="24">
                  <c:v>2.04</c:v>
                </c:pt>
                <c:pt idx="25">
                  <c:v>2.0756756756756758</c:v>
                </c:pt>
                <c:pt idx="26">
                  <c:v>2.6771653543307088</c:v>
                </c:pt>
                <c:pt idx="27">
                  <c:v>2.763157894736842</c:v>
                </c:pt>
                <c:pt idx="28">
                  <c:v>2.724738675958188</c:v>
                </c:pt>
                <c:pt idx="29">
                  <c:v>2.5426008968609866</c:v>
                </c:pt>
                <c:pt idx="30">
                  <c:v>2.1270270270270268</c:v>
                </c:pt>
                <c:pt idx="31">
                  <c:v>2.9011406844106462</c:v>
                </c:pt>
                <c:pt idx="32">
                  <c:v>3.1358024691358026</c:v>
                </c:pt>
                <c:pt idx="33">
                  <c:v>2.7494949494949497</c:v>
                </c:pt>
                <c:pt idx="34">
                  <c:v>2.7490774907749076</c:v>
                </c:pt>
                <c:pt idx="35">
                  <c:v>2.4837758112094397</c:v>
                </c:pt>
                <c:pt idx="36">
                  <c:v>1.9035532994923858</c:v>
                </c:pt>
                <c:pt idx="37">
                  <c:v>2.5870967741935482</c:v>
                </c:pt>
                <c:pt idx="38">
                  <c:v>2.8127340823970037</c:v>
                </c:pt>
                <c:pt idx="39">
                  <c:v>2.1868131868131866</c:v>
                </c:pt>
                <c:pt idx="40">
                  <c:v>2.7945736434108528</c:v>
                </c:pt>
                <c:pt idx="41">
                  <c:v>2.88</c:v>
                </c:pt>
                <c:pt idx="42">
                  <c:v>2.7594202898550724</c:v>
                </c:pt>
                <c:pt idx="43">
                  <c:v>2.7676767676767677</c:v>
                </c:pt>
                <c:pt idx="44">
                  <c:v>2.1057471264367815</c:v>
                </c:pt>
                <c:pt idx="45">
                  <c:v>2.6155913978494625</c:v>
                </c:pt>
                <c:pt idx="46">
                  <c:v>2.6202346041055717</c:v>
                </c:pt>
                <c:pt idx="47">
                  <c:v>2.8913738019169331</c:v>
                </c:pt>
                <c:pt idx="48">
                  <c:v>2.7622377622377621</c:v>
                </c:pt>
                <c:pt idx="49">
                  <c:v>2.8982035928143715</c:v>
                </c:pt>
                <c:pt idx="50">
                  <c:v>2.8050541516245486</c:v>
                </c:pt>
                <c:pt idx="51">
                  <c:v>2.7303370786516852</c:v>
                </c:pt>
                <c:pt idx="52">
                  <c:v>2.5539999999999998</c:v>
                </c:pt>
                <c:pt idx="53">
                  <c:v>2.7604166666666665</c:v>
                </c:pt>
                <c:pt idx="54">
                  <c:v>2.6030927835051547</c:v>
                </c:pt>
                <c:pt idx="55">
                  <c:v>1.6850068775790921</c:v>
                </c:pt>
                <c:pt idx="56">
                  <c:v>2.1572327044025159</c:v>
                </c:pt>
                <c:pt idx="57">
                  <c:v>2.0070093457943927</c:v>
                </c:pt>
                <c:pt idx="58">
                  <c:v>1.775229357798165</c:v>
                </c:pt>
                <c:pt idx="59">
                  <c:v>1.4317738791423003</c:v>
                </c:pt>
                <c:pt idx="60">
                  <c:v>1.523076923076923</c:v>
                </c:pt>
                <c:pt idx="61">
                  <c:v>1.5357852882703777</c:v>
                </c:pt>
                <c:pt idx="62">
                  <c:v>1.5900439238653001</c:v>
                </c:pt>
                <c:pt idx="63">
                  <c:v>1.6109831029185868</c:v>
                </c:pt>
                <c:pt idx="64">
                  <c:v>1.6718266253869969</c:v>
                </c:pt>
                <c:pt idx="65">
                  <c:v>2.0698151950718686</c:v>
                </c:pt>
                <c:pt idx="66">
                  <c:v>2.1016129032258064</c:v>
                </c:pt>
                <c:pt idx="67">
                  <c:v>2.5339805825242721</c:v>
                </c:pt>
                <c:pt idx="68">
                  <c:v>2.4444444444444446</c:v>
                </c:pt>
                <c:pt idx="69">
                  <c:v>1.7168262653898769</c:v>
                </c:pt>
                <c:pt idx="70">
                  <c:v>1.9648648648648648</c:v>
                </c:pt>
                <c:pt idx="71">
                  <c:v>1.8427672955974843</c:v>
                </c:pt>
                <c:pt idx="72">
                  <c:v>1.5745393634840872</c:v>
                </c:pt>
                <c:pt idx="73">
                  <c:v>1.5238095238095237</c:v>
                </c:pt>
                <c:pt idx="74">
                  <c:v>1.5708245243128964</c:v>
                </c:pt>
                <c:pt idx="75">
                  <c:v>1.7401574803149606</c:v>
                </c:pt>
                <c:pt idx="76">
                  <c:v>1.8745874587458746</c:v>
                </c:pt>
                <c:pt idx="77">
                  <c:v>2.0225</c:v>
                </c:pt>
                <c:pt idx="78">
                  <c:v>1.7</c:v>
                </c:pt>
                <c:pt idx="79">
                  <c:v>1.4713375796178343</c:v>
                </c:pt>
                <c:pt idx="80">
                  <c:v>1.727124183006536</c:v>
                </c:pt>
                <c:pt idx="81">
                  <c:v>1.3590939373750832</c:v>
                </c:pt>
                <c:pt idx="82">
                  <c:v>1.7125550660792952</c:v>
                </c:pt>
                <c:pt idx="83">
                  <c:v>1.834008097165992</c:v>
                </c:pt>
                <c:pt idx="84">
                  <c:v>1.6881028938906752</c:v>
                </c:pt>
                <c:pt idx="85">
                  <c:v>1.5786864931846345</c:v>
                </c:pt>
                <c:pt idx="86">
                  <c:v>1.6805555555555556</c:v>
                </c:pt>
                <c:pt idx="87">
                  <c:v>1.5406779661016949</c:v>
                </c:pt>
                <c:pt idx="88">
                  <c:v>1.5786637931034482</c:v>
                </c:pt>
                <c:pt idx="89">
                  <c:v>1.7384823848238482</c:v>
                </c:pt>
                <c:pt idx="90">
                  <c:v>2.5526315789473686</c:v>
                </c:pt>
                <c:pt idx="91">
                  <c:v>1.5725552050473186</c:v>
                </c:pt>
                <c:pt idx="92">
                  <c:v>2.5111940298507465</c:v>
                </c:pt>
                <c:pt idx="93">
                  <c:v>1.3666121112929623</c:v>
                </c:pt>
                <c:pt idx="94">
                  <c:v>2.223529411764706</c:v>
                </c:pt>
                <c:pt idx="95">
                  <c:v>2.0327169274537695</c:v>
                </c:pt>
                <c:pt idx="96">
                  <c:v>1.9782608695652173</c:v>
                </c:pt>
                <c:pt idx="97">
                  <c:v>2.6615384615384614</c:v>
                </c:pt>
                <c:pt idx="98">
                  <c:v>2.5019455252918288</c:v>
                </c:pt>
                <c:pt idx="99">
                  <c:v>2.592137592137592</c:v>
                </c:pt>
                <c:pt idx="100">
                  <c:v>1.8103186646433991</c:v>
                </c:pt>
                <c:pt idx="101">
                  <c:v>2.0830564784053158</c:v>
                </c:pt>
                <c:pt idx="102">
                  <c:v>1.560120240480962</c:v>
                </c:pt>
                <c:pt idx="103">
                  <c:v>2.4399008674101612</c:v>
                </c:pt>
                <c:pt idx="104">
                  <c:v>1.9788235294117646</c:v>
                </c:pt>
                <c:pt idx="105">
                  <c:v>1.8253521126760563</c:v>
                </c:pt>
                <c:pt idx="106">
                  <c:v>2.7134935304990759</c:v>
                </c:pt>
                <c:pt idx="107">
                  <c:v>3.6282894736842106</c:v>
                </c:pt>
                <c:pt idx="108">
                  <c:v>2.741140215716487</c:v>
                </c:pt>
                <c:pt idx="109">
                  <c:v>2.0634441087613293</c:v>
                </c:pt>
                <c:pt idx="110">
                  <c:v>2.8697829716193657</c:v>
                </c:pt>
                <c:pt idx="111">
                  <c:v>3.1473829201101928</c:v>
                </c:pt>
                <c:pt idx="112">
                  <c:v>2.5028901734104045</c:v>
                </c:pt>
                <c:pt idx="113">
                  <c:v>2.3187250996015938</c:v>
                </c:pt>
                <c:pt idx="114">
                  <c:v>2.9173913043478259</c:v>
                </c:pt>
                <c:pt idx="115">
                  <c:v>3.7014925373134329</c:v>
                </c:pt>
                <c:pt idx="116">
                  <c:v>2.1133786848072562</c:v>
                </c:pt>
                <c:pt idx="117">
                  <c:v>2.6599190283400809</c:v>
                </c:pt>
                <c:pt idx="118">
                  <c:v>1.7945492662473794</c:v>
                </c:pt>
                <c:pt idx="119">
                  <c:v>2.6748633879781423</c:v>
                </c:pt>
                <c:pt idx="120">
                  <c:v>2.2895322939866372</c:v>
                </c:pt>
                <c:pt idx="121">
                  <c:v>2.2669039145907472</c:v>
                </c:pt>
                <c:pt idx="122">
                  <c:v>1.952191235059761</c:v>
                </c:pt>
                <c:pt idx="123">
                  <c:v>1.9521218715995647</c:v>
                </c:pt>
                <c:pt idx="124">
                  <c:v>2.9105960264900661</c:v>
                </c:pt>
                <c:pt idx="125">
                  <c:v>2.7547169811320753</c:v>
                </c:pt>
                <c:pt idx="126">
                  <c:v>2.9198813056379822</c:v>
                </c:pt>
                <c:pt idx="127">
                  <c:v>2.5009727626459144</c:v>
                </c:pt>
                <c:pt idx="128">
                  <c:v>2.5796178343949046</c:v>
                </c:pt>
                <c:pt idx="129">
                  <c:v>1.8280632411067195</c:v>
                </c:pt>
                <c:pt idx="130">
                  <c:v>3.3031496062992125</c:v>
                </c:pt>
                <c:pt idx="131">
                  <c:v>2.2337375964718853</c:v>
                </c:pt>
                <c:pt idx="132">
                  <c:v>2.6492307692307691</c:v>
                </c:pt>
                <c:pt idx="133">
                  <c:v>2.4339622641509435</c:v>
                </c:pt>
                <c:pt idx="134">
                  <c:v>1.7337662337662338</c:v>
                </c:pt>
                <c:pt idx="135">
                  <c:v>1.8481012658227849</c:v>
                </c:pt>
                <c:pt idx="136">
                  <c:v>3.0234375</c:v>
                </c:pt>
                <c:pt idx="137">
                  <c:v>2.2226277372262775</c:v>
                </c:pt>
                <c:pt idx="138">
                  <c:v>2.8935185185185186</c:v>
                </c:pt>
                <c:pt idx="139">
                  <c:v>1.6505460218408736</c:v>
                </c:pt>
                <c:pt idx="140">
                  <c:v>1.6144781144781144</c:v>
                </c:pt>
                <c:pt idx="141">
                  <c:v>1.7092198581560283</c:v>
                </c:pt>
                <c:pt idx="142">
                  <c:v>1.7948544346648612</c:v>
                </c:pt>
                <c:pt idx="143">
                  <c:v>1.6805942432683381</c:v>
                </c:pt>
                <c:pt idx="144">
                  <c:v>1.8093699515347335</c:v>
                </c:pt>
                <c:pt idx="145">
                  <c:v>1.8753315649867375</c:v>
                </c:pt>
                <c:pt idx="146">
                  <c:v>1.8895522388059702</c:v>
                </c:pt>
                <c:pt idx="147">
                  <c:v>2.7136094674556213</c:v>
                </c:pt>
                <c:pt idx="148">
                  <c:v>2.1912181303116149</c:v>
                </c:pt>
                <c:pt idx="149">
                  <c:v>2.8174273858921164</c:v>
                </c:pt>
                <c:pt idx="150">
                  <c:v>2.1501650165016502</c:v>
                </c:pt>
                <c:pt idx="151">
                  <c:v>1.6456422018348624</c:v>
                </c:pt>
                <c:pt idx="152">
                  <c:v>1.6531365313653137</c:v>
                </c:pt>
                <c:pt idx="153">
                  <c:v>2.1921052631578948</c:v>
                </c:pt>
                <c:pt idx="154">
                  <c:v>2.603723404255319</c:v>
                </c:pt>
                <c:pt idx="155">
                  <c:v>1.635890767230169</c:v>
                </c:pt>
                <c:pt idx="156">
                  <c:v>2.925925925925926</c:v>
                </c:pt>
                <c:pt idx="157">
                  <c:v>1.5902192242833053</c:v>
                </c:pt>
                <c:pt idx="158">
                  <c:v>1.7398119122257054</c:v>
                </c:pt>
                <c:pt idx="159">
                  <c:v>1.4382022471910112</c:v>
                </c:pt>
                <c:pt idx="160">
                  <c:v>1.7538699690402477</c:v>
                </c:pt>
                <c:pt idx="161">
                  <c:v>1.4858569051580699</c:v>
                </c:pt>
                <c:pt idx="162">
                  <c:v>1.4183266932270917</c:v>
                </c:pt>
                <c:pt idx="163">
                  <c:v>1.4338883447600392</c:v>
                </c:pt>
                <c:pt idx="164">
                  <c:v>1.5931034482758621</c:v>
                </c:pt>
                <c:pt idx="165">
                  <c:v>1.4792939579090292</c:v>
                </c:pt>
                <c:pt idx="166">
                  <c:v>1.5906821963394342</c:v>
                </c:pt>
                <c:pt idx="167">
                  <c:v>1.5196793002915452</c:v>
                </c:pt>
                <c:pt idx="168">
                  <c:v>1.7943262411347518</c:v>
                </c:pt>
                <c:pt idx="169">
                  <c:v>2.452247191011236</c:v>
                </c:pt>
                <c:pt idx="170">
                  <c:v>2.4429530201342282</c:v>
                </c:pt>
                <c:pt idx="171">
                  <c:v>2.4511494252873565</c:v>
                </c:pt>
                <c:pt idx="172">
                  <c:v>1.6091370558375635</c:v>
                </c:pt>
                <c:pt idx="173">
                  <c:v>1.5609756097560976</c:v>
                </c:pt>
                <c:pt idx="174">
                  <c:v>2.4958677685950414</c:v>
                </c:pt>
                <c:pt idx="175">
                  <c:v>2.4552845528455283</c:v>
                </c:pt>
                <c:pt idx="176">
                  <c:v>1.9890190336749634</c:v>
                </c:pt>
                <c:pt idx="177">
                  <c:v>2.116883116883117</c:v>
                </c:pt>
                <c:pt idx="178">
                  <c:v>1.7760532150776054</c:v>
                </c:pt>
                <c:pt idx="179">
                  <c:v>2</c:v>
                </c:pt>
                <c:pt idx="180">
                  <c:v>1.3333333333333333</c:v>
                </c:pt>
                <c:pt idx="181">
                  <c:v>2.658119658119658</c:v>
                </c:pt>
                <c:pt idx="182">
                  <c:v>2.9533898305084745</c:v>
                </c:pt>
                <c:pt idx="183">
                  <c:v>2.5733333333333333</c:v>
                </c:pt>
                <c:pt idx="184">
                  <c:v>1.9881656804733727</c:v>
                </c:pt>
                <c:pt idx="185">
                  <c:v>1.2906724511930585</c:v>
                </c:pt>
                <c:pt idx="186">
                  <c:v>1.5341880341880343</c:v>
                </c:pt>
                <c:pt idx="187">
                  <c:v>2.2291666666666665</c:v>
                </c:pt>
                <c:pt idx="188">
                  <c:v>3.176056338028169</c:v>
                </c:pt>
                <c:pt idx="189">
                  <c:v>2.5175879396984926</c:v>
                </c:pt>
                <c:pt idx="190">
                  <c:v>2.578544061302682</c:v>
                </c:pt>
                <c:pt idx="191">
                  <c:v>2.2725832012678286</c:v>
                </c:pt>
                <c:pt idx="192">
                  <c:v>2.6061349693251534</c:v>
                </c:pt>
                <c:pt idx="193">
                  <c:v>2.6140939597315436</c:v>
                </c:pt>
                <c:pt idx="194">
                  <c:v>2.2444444444444445</c:v>
                </c:pt>
                <c:pt idx="195">
                  <c:v>2.5230263157894739</c:v>
                </c:pt>
                <c:pt idx="196">
                  <c:v>2.5750636132315523</c:v>
                </c:pt>
                <c:pt idx="197">
                  <c:v>2.5052005943536404</c:v>
                </c:pt>
                <c:pt idx="198">
                  <c:v>2.3676470588235294</c:v>
                </c:pt>
                <c:pt idx="199">
                  <c:v>2.2826086956521738</c:v>
                </c:pt>
                <c:pt idx="200">
                  <c:v>2.9654471544715446</c:v>
                </c:pt>
                <c:pt idx="201">
                  <c:v>2.5238970588235294</c:v>
                </c:pt>
                <c:pt idx="202">
                  <c:v>2.6082474226804124</c:v>
                </c:pt>
                <c:pt idx="203">
                  <c:v>2.6715686274509802</c:v>
                </c:pt>
                <c:pt idx="204">
                  <c:v>2.922829581993569</c:v>
                </c:pt>
                <c:pt idx="205">
                  <c:v>2.6900826446280992</c:v>
                </c:pt>
                <c:pt idx="206">
                  <c:v>2.8305084745762712</c:v>
                </c:pt>
                <c:pt idx="207">
                  <c:v>2.9558823529411766</c:v>
                </c:pt>
                <c:pt idx="208">
                  <c:v>2.7774480712166172</c:v>
                </c:pt>
                <c:pt idx="209">
                  <c:v>2.6762936221419977</c:v>
                </c:pt>
                <c:pt idx="210">
                  <c:v>2.6821086261980831</c:v>
                </c:pt>
                <c:pt idx="211">
                  <c:v>2.8503274087932646</c:v>
                </c:pt>
                <c:pt idx="212">
                  <c:v>2.8736462093862816</c:v>
                </c:pt>
                <c:pt idx="213">
                  <c:v>2.6712328767123288</c:v>
                </c:pt>
                <c:pt idx="214">
                  <c:v>2.5295358649789028</c:v>
                </c:pt>
                <c:pt idx="215">
                  <c:v>3.7430683918669132</c:v>
                </c:pt>
                <c:pt idx="216">
                  <c:v>3.8948685857321652</c:v>
                </c:pt>
                <c:pt idx="217">
                  <c:v>2.6607142857142856</c:v>
                </c:pt>
                <c:pt idx="218">
                  <c:v>2.7097560975609758</c:v>
                </c:pt>
                <c:pt idx="219">
                  <c:v>4.0367454068241466</c:v>
                </c:pt>
                <c:pt idx="220">
                  <c:v>3.4428383705650458</c:v>
                </c:pt>
                <c:pt idx="221">
                  <c:v>3.0874704491725766</c:v>
                </c:pt>
                <c:pt idx="222">
                  <c:v>2.8590308370044051</c:v>
                </c:pt>
                <c:pt idx="223">
                  <c:v>2.7740259740259741</c:v>
                </c:pt>
                <c:pt idx="224">
                  <c:v>1.8044692737430168</c:v>
                </c:pt>
                <c:pt idx="225">
                  <c:v>1.7814207650273224</c:v>
                </c:pt>
                <c:pt idx="226">
                  <c:v>2.7450365726227797</c:v>
                </c:pt>
                <c:pt idx="227">
                  <c:v>2.9726618705035972</c:v>
                </c:pt>
                <c:pt idx="228">
                  <c:v>2.7123493975903616</c:v>
                </c:pt>
                <c:pt idx="229">
                  <c:v>3.0572519083969465</c:v>
                </c:pt>
                <c:pt idx="230">
                  <c:v>2.563758389261745</c:v>
                </c:pt>
                <c:pt idx="231">
                  <c:v>2.0233281493001556</c:v>
                </c:pt>
                <c:pt idx="232">
                  <c:v>1.4560632688927944</c:v>
                </c:pt>
                <c:pt idx="233">
                  <c:v>1.541015625</c:v>
                </c:pt>
                <c:pt idx="234">
                  <c:v>2.0288808664259927</c:v>
                </c:pt>
                <c:pt idx="235">
                  <c:v>1.5652173913043479</c:v>
                </c:pt>
                <c:pt idx="236">
                  <c:v>1.9432624113475176</c:v>
                </c:pt>
                <c:pt idx="237">
                  <c:v>3.3233333333333333</c:v>
                </c:pt>
                <c:pt idx="238">
                  <c:v>1.8031496062992125</c:v>
                </c:pt>
                <c:pt idx="239">
                  <c:v>2.5878260869565217</c:v>
                </c:pt>
                <c:pt idx="240">
                  <c:v>2.6523765144454798</c:v>
                </c:pt>
                <c:pt idx="241">
                  <c:v>3.0161290322580645</c:v>
                </c:pt>
                <c:pt idx="242">
                  <c:v>2.8858625162127107</c:v>
                </c:pt>
                <c:pt idx="243">
                  <c:v>3.3822393822393821</c:v>
                </c:pt>
                <c:pt idx="244">
                  <c:v>3.138235294117647</c:v>
                </c:pt>
                <c:pt idx="245">
                  <c:v>3.0140350877192983</c:v>
                </c:pt>
                <c:pt idx="246">
                  <c:v>2.7826541274817136</c:v>
                </c:pt>
                <c:pt idx="247">
                  <c:v>1.782122905027933</c:v>
                </c:pt>
                <c:pt idx="248">
                  <c:v>2.7152061855670104</c:v>
                </c:pt>
                <c:pt idx="249">
                  <c:v>2.9984076433121021</c:v>
                </c:pt>
                <c:pt idx="250">
                  <c:v>2.6693227091633465</c:v>
                </c:pt>
                <c:pt idx="251">
                  <c:v>2.8778378378378378</c:v>
                </c:pt>
                <c:pt idx="252">
                  <c:v>2.5279569892473117</c:v>
                </c:pt>
                <c:pt idx="253">
                  <c:v>2.2803889789303078</c:v>
                </c:pt>
                <c:pt idx="254">
                  <c:v>2.3715365239294712</c:v>
                </c:pt>
                <c:pt idx="255">
                  <c:v>2.9063670411985019</c:v>
                </c:pt>
                <c:pt idx="256">
                  <c:v>2.9924906132665834</c:v>
                </c:pt>
                <c:pt idx="257">
                  <c:v>2.4971264367816093</c:v>
                </c:pt>
                <c:pt idx="258">
                  <c:v>2.1719858156028371</c:v>
                </c:pt>
                <c:pt idx="259">
                  <c:v>2.8323529411764707</c:v>
                </c:pt>
                <c:pt idx="260">
                  <c:v>2.5375153751537516</c:v>
                </c:pt>
                <c:pt idx="261">
                  <c:v>2.6677685950413221</c:v>
                </c:pt>
                <c:pt idx="262">
                  <c:v>2.6993087557603688</c:v>
                </c:pt>
                <c:pt idx="263">
                  <c:v>2.7592190889370931</c:v>
                </c:pt>
                <c:pt idx="264">
                  <c:v>2.9611111111111112</c:v>
                </c:pt>
                <c:pt idx="265">
                  <c:v>2.8357894736842106</c:v>
                </c:pt>
                <c:pt idx="266">
                  <c:v>2.6954838709677418</c:v>
                </c:pt>
                <c:pt idx="267">
                  <c:v>3.4884792626728109</c:v>
                </c:pt>
                <c:pt idx="268">
                  <c:v>2.9254658385093166</c:v>
                </c:pt>
                <c:pt idx="269">
                  <c:v>3.2506053268765132</c:v>
                </c:pt>
                <c:pt idx="270">
                  <c:v>2.845505617977528</c:v>
                </c:pt>
                <c:pt idx="271">
                  <c:v>2.9813432835820897</c:v>
                </c:pt>
                <c:pt idx="272">
                  <c:v>3.2992213570634039</c:v>
                </c:pt>
                <c:pt idx="273">
                  <c:v>3.0560928433268857</c:v>
                </c:pt>
                <c:pt idx="274">
                  <c:v>3.1803652968036529</c:v>
                </c:pt>
                <c:pt idx="275">
                  <c:v>3.4622395833333335</c:v>
                </c:pt>
                <c:pt idx="276">
                  <c:v>2.2203389830508473</c:v>
                </c:pt>
                <c:pt idx="277">
                  <c:v>2.5873015873015874</c:v>
                </c:pt>
                <c:pt idx="278">
                  <c:v>2.7900432900432901</c:v>
                </c:pt>
                <c:pt idx="279">
                  <c:v>3.5207100591715976</c:v>
                </c:pt>
                <c:pt idx="280">
                  <c:v>3.8066914498141262</c:v>
                </c:pt>
                <c:pt idx="281">
                  <c:v>1.7789473684210526</c:v>
                </c:pt>
                <c:pt idx="282">
                  <c:v>2.6081504702194356</c:v>
                </c:pt>
                <c:pt idx="283">
                  <c:v>3.1539961013645224</c:v>
                </c:pt>
                <c:pt idx="284">
                  <c:v>2.624219725343321</c:v>
                </c:pt>
                <c:pt idx="285">
                  <c:v>2.2046204620462047</c:v>
                </c:pt>
                <c:pt idx="286">
                  <c:v>2.8148148148148149</c:v>
                </c:pt>
                <c:pt idx="287">
                  <c:v>3.2234042553191489</c:v>
                </c:pt>
                <c:pt idx="288">
                  <c:v>2.9951573849878934</c:v>
                </c:pt>
                <c:pt idx="289">
                  <c:v>3.3367609254498714</c:v>
                </c:pt>
                <c:pt idx="290">
                  <c:v>2.9801444043321301</c:v>
                </c:pt>
                <c:pt idx="291">
                  <c:v>3.9977064220183487</c:v>
                </c:pt>
                <c:pt idx="292">
                  <c:v>2.1987381703470033</c:v>
                </c:pt>
                <c:pt idx="293">
                  <c:v>3.3002754820936637</c:v>
                </c:pt>
                <c:pt idx="294">
                  <c:v>3.2420262664165103</c:v>
                </c:pt>
                <c:pt idx="295">
                  <c:v>2.1918951132300357</c:v>
                </c:pt>
                <c:pt idx="296">
                  <c:v>2.6231578947368419</c:v>
                </c:pt>
                <c:pt idx="297">
                  <c:v>2.1543209876543208</c:v>
                </c:pt>
                <c:pt idx="298">
                  <c:v>2.5591397849462365</c:v>
                </c:pt>
                <c:pt idx="299">
                  <c:v>1.6528925619834711</c:v>
                </c:pt>
                <c:pt idx="300">
                  <c:v>2.2430453879941434</c:v>
                </c:pt>
                <c:pt idx="301">
                  <c:v>1.9904306220095693</c:v>
                </c:pt>
                <c:pt idx="302">
                  <c:v>2.0563204005006259</c:v>
                </c:pt>
                <c:pt idx="303">
                  <c:v>2.5597165991902835</c:v>
                </c:pt>
                <c:pt idx="304">
                  <c:v>2.3333333333333335</c:v>
                </c:pt>
                <c:pt idx="305">
                  <c:v>2.098573281452659</c:v>
                </c:pt>
                <c:pt idx="306">
                  <c:v>2.6993464052287583</c:v>
                </c:pt>
                <c:pt idx="307">
                  <c:v>2.8424242424242423</c:v>
                </c:pt>
                <c:pt idx="308">
                  <c:v>3.0987394957983194</c:v>
                </c:pt>
                <c:pt idx="309">
                  <c:v>2.8306264501160094</c:v>
                </c:pt>
                <c:pt idx="310">
                  <c:v>3.0128824476650564</c:v>
                </c:pt>
                <c:pt idx="311">
                  <c:v>2.9012833168805527</c:v>
                </c:pt>
                <c:pt idx="312">
                  <c:v>2.9956521739130433</c:v>
                </c:pt>
                <c:pt idx="313">
                  <c:v>3.0390173410404624</c:v>
                </c:pt>
                <c:pt idx="314">
                  <c:v>2.9544554455445544</c:v>
                </c:pt>
                <c:pt idx="315">
                  <c:v>3.1911037891268532</c:v>
                </c:pt>
                <c:pt idx="316">
                  <c:v>2.9771784232365146</c:v>
                </c:pt>
                <c:pt idx="317">
                  <c:v>3.0100783874580066</c:v>
                </c:pt>
                <c:pt idx="318">
                  <c:v>3.0518518518518518</c:v>
                </c:pt>
                <c:pt idx="319">
                  <c:v>3.0013262599469495</c:v>
                </c:pt>
                <c:pt idx="320">
                  <c:v>2.9782608695652173</c:v>
                </c:pt>
                <c:pt idx="321">
                  <c:v>3.0560578661844486</c:v>
                </c:pt>
                <c:pt idx="322">
                  <c:v>3.8218390804597702</c:v>
                </c:pt>
                <c:pt idx="323">
                  <c:v>4.1911764705882355</c:v>
                </c:pt>
                <c:pt idx="324">
                  <c:v>4.3185654008438821</c:v>
                </c:pt>
                <c:pt idx="325">
                  <c:v>3.7822966507177034</c:v>
                </c:pt>
                <c:pt idx="326">
                  <c:v>3.1469026548672567</c:v>
                </c:pt>
                <c:pt idx="327">
                  <c:v>2.8731117824773413</c:v>
                </c:pt>
                <c:pt idx="328">
                  <c:v>2.6396946564885497</c:v>
                </c:pt>
                <c:pt idx="329">
                  <c:v>2.9662309368191719</c:v>
                </c:pt>
                <c:pt idx="330">
                  <c:v>2.638157894736842</c:v>
                </c:pt>
                <c:pt idx="331">
                  <c:v>1.984931506849315</c:v>
                </c:pt>
                <c:pt idx="332">
                  <c:v>2.0143415906127768</c:v>
                </c:pt>
                <c:pt idx="333">
                  <c:v>2.9095674967234602</c:v>
                </c:pt>
                <c:pt idx="334">
                  <c:v>3.1277602523659307</c:v>
                </c:pt>
                <c:pt idx="335">
                  <c:v>3.2044198895027622</c:v>
                </c:pt>
                <c:pt idx="336">
                  <c:v>3.1894586894586894</c:v>
                </c:pt>
                <c:pt idx="337">
                  <c:v>3.1908006814310053</c:v>
                </c:pt>
                <c:pt idx="338">
                  <c:v>2.8502994011976046</c:v>
                </c:pt>
                <c:pt idx="339">
                  <c:v>2.9504249291784701</c:v>
                </c:pt>
                <c:pt idx="340">
                  <c:v>2.982312925170068</c:v>
                </c:pt>
                <c:pt idx="341">
                  <c:v>2.913612565445026</c:v>
                </c:pt>
                <c:pt idx="342">
                  <c:v>3.1661290322580644</c:v>
                </c:pt>
                <c:pt idx="343">
                  <c:v>2.895</c:v>
                </c:pt>
                <c:pt idx="344">
                  <c:v>2.9183168316831685</c:v>
                </c:pt>
                <c:pt idx="345">
                  <c:v>3.2133072407045011</c:v>
                </c:pt>
                <c:pt idx="346">
                  <c:v>2.7303370786516852</c:v>
                </c:pt>
                <c:pt idx="347">
                  <c:v>2.792838874680307</c:v>
                </c:pt>
                <c:pt idx="348">
                  <c:v>2.6076475477971739</c:v>
                </c:pt>
                <c:pt idx="349">
                  <c:v>1.9317032040472175</c:v>
                </c:pt>
                <c:pt idx="350">
                  <c:v>3.3596059113300494</c:v>
                </c:pt>
                <c:pt idx="351">
                  <c:v>3.5275862068965518</c:v>
                </c:pt>
                <c:pt idx="352">
                  <c:v>2.9537166900420759</c:v>
                </c:pt>
                <c:pt idx="353">
                  <c:v>2.8292329956584661</c:v>
                </c:pt>
                <c:pt idx="354">
                  <c:v>3.06</c:v>
                </c:pt>
                <c:pt idx="355">
                  <c:v>3.3173076923076925</c:v>
                </c:pt>
                <c:pt idx="356">
                  <c:v>2.9678638941398865</c:v>
                </c:pt>
                <c:pt idx="357">
                  <c:v>3.1337209302325579</c:v>
                </c:pt>
                <c:pt idx="358">
                  <c:v>3.1335227272727271</c:v>
                </c:pt>
                <c:pt idx="359">
                  <c:v>2.8267898383371826</c:v>
                </c:pt>
                <c:pt idx="360">
                  <c:v>1.904494382022472</c:v>
                </c:pt>
                <c:pt idx="361">
                  <c:v>2.8981233243967828</c:v>
                </c:pt>
                <c:pt idx="362">
                  <c:v>2.4765625</c:v>
                </c:pt>
                <c:pt idx="363">
                  <c:v>2.8869047619047619</c:v>
                </c:pt>
                <c:pt idx="364">
                  <c:v>2.7027027027027026</c:v>
                </c:pt>
                <c:pt idx="365">
                  <c:v>3.0208877284595301</c:v>
                </c:pt>
                <c:pt idx="366">
                  <c:v>2.8699421965317917</c:v>
                </c:pt>
                <c:pt idx="367">
                  <c:v>2.8213689482470783</c:v>
                </c:pt>
                <c:pt idx="368">
                  <c:v>3.0427236315086783</c:v>
                </c:pt>
                <c:pt idx="369">
                  <c:v>3.0288461538461537</c:v>
                </c:pt>
                <c:pt idx="370">
                  <c:v>2.9644970414201182</c:v>
                </c:pt>
                <c:pt idx="371">
                  <c:v>3.0852459016393441</c:v>
                </c:pt>
                <c:pt idx="372">
                  <c:v>2.9922630560928432</c:v>
                </c:pt>
                <c:pt idx="373">
                  <c:v>2.9981203007518795</c:v>
                </c:pt>
                <c:pt idx="374">
                  <c:v>2.8242343541944073</c:v>
                </c:pt>
                <c:pt idx="375">
                  <c:v>2.9429065743944638</c:v>
                </c:pt>
                <c:pt idx="376">
                  <c:v>3.0953488372093023</c:v>
                </c:pt>
                <c:pt idx="377">
                  <c:v>3.1656716417910449</c:v>
                </c:pt>
                <c:pt idx="378">
                  <c:v>2.9860465116279071</c:v>
                </c:pt>
                <c:pt idx="379">
                  <c:v>3.0122448979591838</c:v>
                </c:pt>
                <c:pt idx="380">
                  <c:v>2.915745856353591</c:v>
                </c:pt>
                <c:pt idx="381">
                  <c:v>3</c:v>
                </c:pt>
                <c:pt idx="382">
                  <c:v>2.138755980861244</c:v>
                </c:pt>
                <c:pt idx="383">
                  <c:v>2.86046511627907</c:v>
                </c:pt>
                <c:pt idx="384">
                  <c:v>2.8600427350427351</c:v>
                </c:pt>
                <c:pt idx="385">
                  <c:v>2.9071856287425151</c:v>
                </c:pt>
                <c:pt idx="386">
                  <c:v>2.2330000000000001</c:v>
                </c:pt>
                <c:pt idx="387">
                  <c:v>2.3623789764868603</c:v>
                </c:pt>
                <c:pt idx="388">
                  <c:v>2.8031914893617023</c:v>
                </c:pt>
                <c:pt idx="389">
                  <c:v>2.9456869009584663</c:v>
                </c:pt>
                <c:pt idx="390">
                  <c:v>2.4087481146304675</c:v>
                </c:pt>
                <c:pt idx="391">
                  <c:v>2.7869565217391306</c:v>
                </c:pt>
                <c:pt idx="392">
                  <c:v>2.9591397849462364</c:v>
                </c:pt>
                <c:pt idx="393">
                  <c:v>3.1884328358208953</c:v>
                </c:pt>
                <c:pt idx="394">
                  <c:v>3.0484652665589662</c:v>
                </c:pt>
                <c:pt idx="395">
                  <c:v>2.8305084745762712</c:v>
                </c:pt>
                <c:pt idx="396">
                  <c:v>2.9746192893401013</c:v>
                </c:pt>
                <c:pt idx="397">
                  <c:v>2.9711751662971175</c:v>
                </c:pt>
                <c:pt idx="398">
                  <c:v>0</c:v>
                </c:pt>
                <c:pt idx="399">
                  <c:v>3.0536480686695278</c:v>
                </c:pt>
                <c:pt idx="400">
                  <c:v>2.9907216494845361</c:v>
                </c:pt>
                <c:pt idx="401">
                  <c:v>2.7987577639751553</c:v>
                </c:pt>
                <c:pt idx="402">
                  <c:v>2.8405405405405406</c:v>
                </c:pt>
                <c:pt idx="403">
                  <c:v>3.0396039603960396</c:v>
                </c:pt>
                <c:pt idx="404">
                  <c:v>2.7189743589743589</c:v>
                </c:pt>
                <c:pt idx="405">
                  <c:v>2.9061784897025174</c:v>
                </c:pt>
                <c:pt idx="406">
                  <c:v>2.9396681749622928</c:v>
                </c:pt>
                <c:pt idx="407">
                  <c:v>1.9300291545189505</c:v>
                </c:pt>
                <c:pt idx="408">
                  <c:v>2.3315696649029984</c:v>
                </c:pt>
                <c:pt idx="409">
                  <c:v>2.5015015015015014</c:v>
                </c:pt>
                <c:pt idx="410">
                  <c:v>3.0092378752886835</c:v>
                </c:pt>
                <c:pt idx="411">
                  <c:v>4.1091160220994478</c:v>
                </c:pt>
                <c:pt idx="412">
                  <c:v>2.9005328596802844</c:v>
                </c:pt>
                <c:pt idx="413">
                  <c:v>2.8405797101449277</c:v>
                </c:pt>
                <c:pt idx="414">
                  <c:v>3.109170305676856</c:v>
                </c:pt>
                <c:pt idx="415">
                  <c:v>2.824644549763033</c:v>
                </c:pt>
                <c:pt idx="416">
                  <c:v>3.1063829787234041</c:v>
                </c:pt>
                <c:pt idx="417">
                  <c:v>2.6476964769647697</c:v>
                </c:pt>
                <c:pt idx="418">
                  <c:v>2.9326241134751774</c:v>
                </c:pt>
                <c:pt idx="419">
                  <c:v>3.8497109826589595</c:v>
                </c:pt>
                <c:pt idx="420">
                  <c:v>3.2954990215264188</c:v>
                </c:pt>
                <c:pt idx="421">
                  <c:v>2.6226415094339623</c:v>
                </c:pt>
                <c:pt idx="422">
                  <c:v>3.1649214659685865</c:v>
                </c:pt>
                <c:pt idx="423">
                  <c:v>3.2423398328690807</c:v>
                </c:pt>
                <c:pt idx="424">
                  <c:v>2.5492424242424243</c:v>
                </c:pt>
                <c:pt idx="425">
                  <c:v>1.6809728183118742</c:v>
                </c:pt>
                <c:pt idx="426">
                  <c:v>2.6710013003901172</c:v>
                </c:pt>
                <c:pt idx="427">
                  <c:v>3.0588235294117645</c:v>
                </c:pt>
                <c:pt idx="428">
                  <c:v>2.9626865671641789</c:v>
                </c:pt>
                <c:pt idx="429">
                  <c:v>3.6647230320699706</c:v>
                </c:pt>
                <c:pt idx="430">
                  <c:v>2.5690834473324213</c:v>
                </c:pt>
                <c:pt idx="431">
                  <c:v>2.8885135135135136</c:v>
                </c:pt>
                <c:pt idx="432">
                  <c:v>2.9517543859649122</c:v>
                </c:pt>
                <c:pt idx="433">
                  <c:v>2.7160194174757279</c:v>
                </c:pt>
                <c:pt idx="434">
                  <c:v>3.1477663230240549</c:v>
                </c:pt>
                <c:pt idx="435">
                  <c:v>2.6805555555555554</c:v>
                </c:pt>
                <c:pt idx="436">
                  <c:v>2.9444444444444446</c:v>
                </c:pt>
                <c:pt idx="437">
                  <c:v>2.7637474541751526</c:v>
                </c:pt>
                <c:pt idx="438">
                  <c:v>2.8777173913043477</c:v>
                </c:pt>
                <c:pt idx="439">
                  <c:v>2.8428246013667424</c:v>
                </c:pt>
                <c:pt idx="440">
                  <c:v>2.782874617737003</c:v>
                </c:pt>
                <c:pt idx="441">
                  <c:v>2.5868852459016392</c:v>
                </c:pt>
                <c:pt idx="442">
                  <c:v>2.773067331670823</c:v>
                </c:pt>
                <c:pt idx="443">
                  <c:v>2.6278118609406951</c:v>
                </c:pt>
                <c:pt idx="444">
                  <c:v>2.5366120218579233</c:v>
                </c:pt>
                <c:pt idx="445">
                  <c:v>2.3983957219251337</c:v>
                </c:pt>
                <c:pt idx="446">
                  <c:v>2.5248447204968945</c:v>
                </c:pt>
                <c:pt idx="447">
                  <c:v>3.4454828660436139</c:v>
                </c:pt>
                <c:pt idx="448">
                  <c:v>2.1947308132875145</c:v>
                </c:pt>
                <c:pt idx="449">
                  <c:v>2.7613168724279835</c:v>
                </c:pt>
                <c:pt idx="450">
                  <c:v>2.6899224806201549</c:v>
                </c:pt>
                <c:pt idx="451">
                  <c:v>2.4425087108013939</c:v>
                </c:pt>
                <c:pt idx="452">
                  <c:v>3.4941373534338358</c:v>
                </c:pt>
                <c:pt idx="453">
                  <c:v>4.193415637860082</c:v>
                </c:pt>
                <c:pt idx="454">
                  <c:v>4.5337423312883436</c:v>
                </c:pt>
                <c:pt idx="455">
                  <c:v>4.4498480243161094</c:v>
                </c:pt>
                <c:pt idx="456">
                  <c:v>3.0377358490566038</c:v>
                </c:pt>
                <c:pt idx="457">
                  <c:v>2.4395604395604398</c:v>
                </c:pt>
                <c:pt idx="458">
                  <c:v>3.2763157894736841</c:v>
                </c:pt>
                <c:pt idx="459">
                  <c:v>3.0079491255961845</c:v>
                </c:pt>
                <c:pt idx="460">
                  <c:v>2.7580645161290325</c:v>
                </c:pt>
                <c:pt idx="461">
                  <c:v>2.3409298085688239</c:v>
                </c:pt>
                <c:pt idx="462">
                  <c:v>3.3628472222222223</c:v>
                </c:pt>
                <c:pt idx="463">
                  <c:v>2.5998160073597054</c:v>
                </c:pt>
                <c:pt idx="464">
                  <c:v>2.7748184019370461</c:v>
                </c:pt>
                <c:pt idx="465">
                  <c:v>3.0462962962962963</c:v>
                </c:pt>
                <c:pt idx="466">
                  <c:v>2.9965635738831615</c:v>
                </c:pt>
                <c:pt idx="467">
                  <c:v>2.7867647058823528</c:v>
                </c:pt>
                <c:pt idx="468">
                  <c:v>3.1468710089399745</c:v>
                </c:pt>
                <c:pt idx="469">
                  <c:v>2.9453978159126364</c:v>
                </c:pt>
                <c:pt idx="470">
                  <c:v>3.3863013698630136</c:v>
                </c:pt>
                <c:pt idx="471">
                  <c:v>3.4836795252225521</c:v>
                </c:pt>
                <c:pt idx="472">
                  <c:v>2.3219730941704038</c:v>
                </c:pt>
                <c:pt idx="473">
                  <c:v>2.6161369193154034</c:v>
                </c:pt>
                <c:pt idx="474">
                  <c:v>2.9752421959095803</c:v>
                </c:pt>
                <c:pt idx="475">
                  <c:v>2.8391420911528149</c:v>
                </c:pt>
                <c:pt idx="476">
                  <c:v>2.9859437751004014</c:v>
                </c:pt>
                <c:pt idx="477">
                  <c:v>2.95</c:v>
                </c:pt>
                <c:pt idx="478">
                  <c:v>2.9154411764705883</c:v>
                </c:pt>
                <c:pt idx="479">
                  <c:v>3.0844504021447721</c:v>
                </c:pt>
                <c:pt idx="480">
                  <c:v>3.0922131147540983</c:v>
                </c:pt>
                <c:pt idx="481">
                  <c:v>3.3620689655172415</c:v>
                </c:pt>
                <c:pt idx="482">
                  <c:v>2.5983379501385042</c:v>
                </c:pt>
                <c:pt idx="483">
                  <c:v>3.0326409495548963</c:v>
                </c:pt>
                <c:pt idx="484">
                  <c:v>3.1681034482758621</c:v>
                </c:pt>
                <c:pt idx="485">
                  <c:v>2.9922958397534667</c:v>
                </c:pt>
                <c:pt idx="486">
                  <c:v>3.7223065250379364</c:v>
                </c:pt>
                <c:pt idx="487">
                  <c:v>2.4346431435445068</c:v>
                </c:pt>
                <c:pt idx="488">
                  <c:v>2.3986998916576381</c:v>
                </c:pt>
                <c:pt idx="489">
                  <c:v>2.2091836734693877</c:v>
                </c:pt>
                <c:pt idx="490">
                  <c:v>3.0808080808080809</c:v>
                </c:pt>
                <c:pt idx="491">
                  <c:v>3.0359955005624295</c:v>
                </c:pt>
                <c:pt idx="492">
                  <c:v>1.8869047619047619</c:v>
                </c:pt>
                <c:pt idx="493">
                  <c:v>3.1837160751565761</c:v>
                </c:pt>
                <c:pt idx="494">
                  <c:v>1.9481555333998006</c:v>
                </c:pt>
                <c:pt idx="495">
                  <c:v>1.8284182305630028</c:v>
                </c:pt>
                <c:pt idx="496">
                  <c:v>1.6683087027914614</c:v>
                </c:pt>
                <c:pt idx="497">
                  <c:v>1.9193302891933028</c:v>
                </c:pt>
                <c:pt idx="498">
                  <c:v>1.8820224719101124</c:v>
                </c:pt>
                <c:pt idx="499">
                  <c:v>3.0829145728643215</c:v>
                </c:pt>
                <c:pt idx="500">
                  <c:v>3.0474683544303796</c:v>
                </c:pt>
                <c:pt idx="501">
                  <c:v>3.1184573002754821</c:v>
                </c:pt>
                <c:pt idx="502">
                  <c:v>3.0778625954198473</c:v>
                </c:pt>
                <c:pt idx="503">
                  <c:v>2.9786910197869103</c:v>
                </c:pt>
                <c:pt idx="504">
                  <c:v>2.987704918032787</c:v>
                </c:pt>
                <c:pt idx="505">
                  <c:v>2.9759206798866855</c:v>
                </c:pt>
                <c:pt idx="506">
                  <c:v>3.0747126436781609</c:v>
                </c:pt>
                <c:pt idx="507">
                  <c:v>2.407523510971787</c:v>
                </c:pt>
                <c:pt idx="508">
                  <c:v>2.1106290672451191</c:v>
                </c:pt>
                <c:pt idx="509">
                  <c:v>3.0517647058823529</c:v>
                </c:pt>
                <c:pt idx="510">
                  <c:v>2.6615384615384614</c:v>
                </c:pt>
                <c:pt idx="511">
                  <c:v>2.9722703639514729</c:v>
                </c:pt>
                <c:pt idx="512">
                  <c:v>2.8672316384180792</c:v>
                </c:pt>
                <c:pt idx="513">
                  <c:v>2.9801587301587302</c:v>
                </c:pt>
                <c:pt idx="514">
                  <c:v>2.8553137003841229</c:v>
                </c:pt>
                <c:pt idx="515">
                  <c:v>3.0113636363636362</c:v>
                </c:pt>
                <c:pt idx="516">
                  <c:v>3.1606886657101865</c:v>
                </c:pt>
                <c:pt idx="517">
                  <c:v>2.7340425531914891</c:v>
                </c:pt>
                <c:pt idx="518">
                  <c:v>2.7555205047318614</c:v>
                </c:pt>
                <c:pt idx="519">
                  <c:v>2.8280373831775703</c:v>
                </c:pt>
                <c:pt idx="520">
                  <c:v>2.6795252225519288</c:v>
                </c:pt>
                <c:pt idx="521">
                  <c:v>2.6805031446540881</c:v>
                </c:pt>
                <c:pt idx="522">
                  <c:v>2.7691415313225058</c:v>
                </c:pt>
                <c:pt idx="523">
                  <c:v>2.868544600938967</c:v>
                </c:pt>
                <c:pt idx="524">
                  <c:v>3.0218068535825546</c:v>
                </c:pt>
                <c:pt idx="525">
                  <c:v>2.7531003382187147</c:v>
                </c:pt>
                <c:pt idx="526">
                  <c:v>2.7125803489439853</c:v>
                </c:pt>
                <c:pt idx="527">
                  <c:v>2.9803278688524588</c:v>
                </c:pt>
                <c:pt idx="528">
                  <c:v>2.8907563025210083</c:v>
                </c:pt>
                <c:pt idx="529">
                  <c:v>3.0238907849829353</c:v>
                </c:pt>
                <c:pt idx="530">
                  <c:v>2.1811460258780038</c:v>
                </c:pt>
                <c:pt idx="531">
                  <c:v>2.3644859813084111</c:v>
                </c:pt>
                <c:pt idx="532">
                  <c:v>2.4105960264900661</c:v>
                </c:pt>
                <c:pt idx="533">
                  <c:v>1.9515260323159784</c:v>
                </c:pt>
                <c:pt idx="534">
                  <c:v>3.0334448160535117</c:v>
                </c:pt>
                <c:pt idx="535">
                  <c:v>2.7638603696098563</c:v>
                </c:pt>
                <c:pt idx="536">
                  <c:v>2.6222826086956523</c:v>
                </c:pt>
                <c:pt idx="537">
                  <c:v>3.1282051282051282</c:v>
                </c:pt>
                <c:pt idx="538">
                  <c:v>3.0421052631578949</c:v>
                </c:pt>
                <c:pt idx="539">
                  <c:v>2.0309988518943745</c:v>
                </c:pt>
                <c:pt idx="540">
                  <c:v>2.7802503477051461</c:v>
                </c:pt>
                <c:pt idx="541">
                  <c:v>2.6736292428198434</c:v>
                </c:pt>
                <c:pt idx="542">
                  <c:v>1.5765625000000001</c:v>
                </c:pt>
                <c:pt idx="543">
                  <c:v>2.5920792079207922</c:v>
                </c:pt>
                <c:pt idx="544">
                  <c:v>2.1980742778541953</c:v>
                </c:pt>
                <c:pt idx="545">
                  <c:v>2.6875712656784492</c:v>
                </c:pt>
                <c:pt idx="546">
                  <c:v>2.7583965330444205</c:v>
                </c:pt>
                <c:pt idx="547">
                  <c:v>2.9701230228471003</c:v>
                </c:pt>
                <c:pt idx="548">
                  <c:v>2.3181049069373945</c:v>
                </c:pt>
                <c:pt idx="549">
                  <c:v>2.219241443108233</c:v>
                </c:pt>
                <c:pt idx="550">
                  <c:v>2.1499272197962154</c:v>
                </c:pt>
                <c:pt idx="551">
                  <c:v>2.1770657672849913</c:v>
                </c:pt>
                <c:pt idx="552">
                  <c:v>3.137190082644628</c:v>
                </c:pt>
                <c:pt idx="553">
                  <c:v>2.4262734584450403</c:v>
                </c:pt>
                <c:pt idx="554">
                  <c:v>2.9290429042904291</c:v>
                </c:pt>
                <c:pt idx="555">
                  <c:v>3.0938628158844765</c:v>
                </c:pt>
                <c:pt idx="556">
                  <c:v>2.8713629402756506</c:v>
                </c:pt>
                <c:pt idx="557">
                  <c:v>2.8333333333333335</c:v>
                </c:pt>
                <c:pt idx="558">
                  <c:v>2.9303030303030302</c:v>
                </c:pt>
                <c:pt idx="559">
                  <c:v>2.5594262295081966</c:v>
                </c:pt>
                <c:pt idx="560">
                  <c:v>3.0556962025316454</c:v>
                </c:pt>
                <c:pt idx="561">
                  <c:v>2.9742647058823528</c:v>
                </c:pt>
                <c:pt idx="562">
                  <c:v>2.9528301886792452</c:v>
                </c:pt>
                <c:pt idx="563">
                  <c:v>2.9413145539906105</c:v>
                </c:pt>
                <c:pt idx="564">
                  <c:v>2.65531914893617</c:v>
                </c:pt>
                <c:pt idx="565">
                  <c:v>3.2456140350877192</c:v>
                </c:pt>
                <c:pt idx="566">
                  <c:v>1.9523809523809523</c:v>
                </c:pt>
                <c:pt idx="567">
                  <c:v>2.6978609625668448</c:v>
                </c:pt>
                <c:pt idx="568">
                  <c:v>2.2892561983471076</c:v>
                </c:pt>
                <c:pt idx="569">
                  <c:v>2.7083333333333335</c:v>
                </c:pt>
                <c:pt idx="570">
                  <c:v>2.8876651982378854</c:v>
                </c:pt>
                <c:pt idx="571">
                  <c:v>2.6996805111821085</c:v>
                </c:pt>
                <c:pt idx="572">
                  <c:v>2.8983516483516483</c:v>
                </c:pt>
                <c:pt idx="573">
                  <c:v>3.0843989769820972</c:v>
                </c:pt>
                <c:pt idx="574">
                  <c:v>2.7509025270758123</c:v>
                </c:pt>
                <c:pt idx="575">
                  <c:v>2.7825000000000002</c:v>
                </c:pt>
                <c:pt idx="576">
                  <c:v>2.5779685264663805</c:v>
                </c:pt>
                <c:pt idx="577">
                  <c:v>2.681135225375626</c:v>
                </c:pt>
                <c:pt idx="578">
                  <c:v>2.9157894736842107</c:v>
                </c:pt>
                <c:pt idx="579">
                  <c:v>2.4144981412639406</c:v>
                </c:pt>
                <c:pt idx="580">
                  <c:v>2.903225806451613</c:v>
                </c:pt>
                <c:pt idx="581">
                  <c:v>2.406857142857143</c:v>
                </c:pt>
                <c:pt idx="582">
                  <c:v>2.5541401273885351</c:v>
                </c:pt>
                <c:pt idx="583">
                  <c:v>2.7107438016528924</c:v>
                </c:pt>
                <c:pt idx="584">
                  <c:v>2.8785425101214575</c:v>
                </c:pt>
                <c:pt idx="585">
                  <c:v>2.6756756756756759</c:v>
                </c:pt>
                <c:pt idx="586">
                  <c:v>2.9753954305799648</c:v>
                </c:pt>
                <c:pt idx="587">
                  <c:v>1.8814898419864561</c:v>
                </c:pt>
                <c:pt idx="588">
                  <c:v>1.6022304832713754</c:v>
                </c:pt>
                <c:pt idx="589">
                  <c:v>2.3275109170305677</c:v>
                </c:pt>
                <c:pt idx="590">
                  <c:v>1.8806488991888761</c:v>
                </c:pt>
                <c:pt idx="591">
                  <c:v>2.2193158953722336</c:v>
                </c:pt>
                <c:pt idx="592">
                  <c:v>1.7850467289719627</c:v>
                </c:pt>
                <c:pt idx="593">
                  <c:v>2.6094224924012157</c:v>
                </c:pt>
                <c:pt idx="594">
                  <c:v>2.5598194130925509</c:v>
                </c:pt>
                <c:pt idx="595">
                  <c:v>2.7448275862068967</c:v>
                </c:pt>
                <c:pt idx="596">
                  <c:v>1.8090225563909774</c:v>
                </c:pt>
                <c:pt idx="597">
                  <c:v>2.2449464922711058</c:v>
                </c:pt>
                <c:pt idx="598">
                  <c:v>2.8127925117004682</c:v>
                </c:pt>
                <c:pt idx="599">
                  <c:v>2.7757936507936507</c:v>
                </c:pt>
                <c:pt idx="600">
                  <c:v>2.5276211950394587</c:v>
                </c:pt>
                <c:pt idx="601">
                  <c:v>2.8172661870503597</c:v>
                </c:pt>
                <c:pt idx="602">
                  <c:v>3.0417495029821073</c:v>
                </c:pt>
                <c:pt idx="603">
                  <c:v>3.0181405895691609</c:v>
                </c:pt>
                <c:pt idx="604">
                  <c:v>2.8707627118644066</c:v>
                </c:pt>
                <c:pt idx="605">
                  <c:v>2.7940199335548175</c:v>
                </c:pt>
                <c:pt idx="606">
                  <c:v>2.9813084112149535</c:v>
                </c:pt>
                <c:pt idx="607">
                  <c:v>3.0859375</c:v>
                </c:pt>
                <c:pt idx="608">
                  <c:v>3.1024208566108009</c:v>
                </c:pt>
                <c:pt idx="609">
                  <c:v>2.9235807860262009</c:v>
                </c:pt>
                <c:pt idx="610">
                  <c:v>1.5160075329566856</c:v>
                </c:pt>
                <c:pt idx="611">
                  <c:v>1.8542234332425067</c:v>
                </c:pt>
                <c:pt idx="612">
                  <c:v>1.8792314730100641</c:v>
                </c:pt>
                <c:pt idx="613">
                  <c:v>3.0496957403651117</c:v>
                </c:pt>
                <c:pt idx="614">
                  <c:v>3.0159362549800797</c:v>
                </c:pt>
                <c:pt idx="615">
                  <c:v>3.2001915708812261</c:v>
                </c:pt>
                <c:pt idx="616">
                  <c:v>3.3390804597701149</c:v>
                </c:pt>
                <c:pt idx="617">
                  <c:v>3.158910329171396</c:v>
                </c:pt>
                <c:pt idx="618">
                  <c:v>3.2326203208556148</c:v>
                </c:pt>
                <c:pt idx="619">
                  <c:v>3.0401069518716577</c:v>
                </c:pt>
                <c:pt idx="620">
                  <c:v>3.1493670886075948</c:v>
                </c:pt>
                <c:pt idx="621">
                  <c:v>3.2727272727272729</c:v>
                </c:pt>
                <c:pt idx="622">
                  <c:v>3.3434903047091411</c:v>
                </c:pt>
                <c:pt idx="623">
                  <c:v>3.3038793103448274</c:v>
                </c:pt>
                <c:pt idx="624">
                  <c:v>3.0722222222222224</c:v>
                </c:pt>
                <c:pt idx="625">
                  <c:v>3.0413793103448277</c:v>
                </c:pt>
                <c:pt idx="626">
                  <c:v>3.018361581920904</c:v>
                </c:pt>
                <c:pt idx="627">
                  <c:v>3.1403940886699506</c:v>
                </c:pt>
                <c:pt idx="628">
                  <c:v>2.6675031367628605</c:v>
                </c:pt>
                <c:pt idx="629">
                  <c:v>2.4224852071005918</c:v>
                </c:pt>
                <c:pt idx="630">
                  <c:v>2.0182421227197347</c:v>
                </c:pt>
                <c:pt idx="631">
                  <c:v>2.251336898395722</c:v>
                </c:pt>
                <c:pt idx="632">
                  <c:v>2.2162162162162162</c:v>
                </c:pt>
                <c:pt idx="633">
                  <c:v>3.5778301886792452</c:v>
                </c:pt>
                <c:pt idx="634">
                  <c:v>2.8201257861635218</c:v>
                </c:pt>
                <c:pt idx="635">
                  <c:v>4.2084690553745929</c:v>
                </c:pt>
                <c:pt idx="636">
                  <c:v>2</c:v>
                </c:pt>
                <c:pt idx="637">
                  <c:v>3.1707317073170733</c:v>
                </c:pt>
                <c:pt idx="638">
                  <c:v>3.1134969325153374</c:v>
                </c:pt>
                <c:pt idx="639">
                  <c:v>2.5981873111782479</c:v>
                </c:pt>
                <c:pt idx="640">
                  <c:v>4.1242937853107344</c:v>
                </c:pt>
                <c:pt idx="641">
                  <c:v>3.7402597402597402</c:v>
                </c:pt>
                <c:pt idx="642">
                  <c:v>3.2200647249190939</c:v>
                </c:pt>
                <c:pt idx="643">
                  <c:v>2.9356435643564356</c:v>
                </c:pt>
                <c:pt idx="644">
                  <c:v>2.4763860369609856</c:v>
                </c:pt>
                <c:pt idx="645">
                  <c:v>1.6625000000000001</c:v>
                </c:pt>
                <c:pt idx="646">
                  <c:v>3.4689863842662634</c:v>
                </c:pt>
                <c:pt idx="647">
                  <c:v>3.8816199376947043</c:v>
                </c:pt>
                <c:pt idx="648">
                  <c:v>2.5494505494505493</c:v>
                </c:pt>
                <c:pt idx="649">
                  <c:v>3.8968152866242036</c:v>
                </c:pt>
                <c:pt idx="650">
                  <c:v>1.8123844731977818</c:v>
                </c:pt>
                <c:pt idx="651">
                  <c:v>2.2237936772046587</c:v>
                </c:pt>
                <c:pt idx="652">
                  <c:v>2.773049645390071</c:v>
                </c:pt>
                <c:pt idx="653">
                  <c:v>2.9325681492109039</c:v>
                </c:pt>
                <c:pt idx="654">
                  <c:v>2.4427480916030535</c:v>
                </c:pt>
                <c:pt idx="655">
                  <c:v>2.3833671399594318</c:v>
                </c:pt>
                <c:pt idx="656">
                  <c:v>2.3041095890410959</c:v>
                </c:pt>
                <c:pt idx="657">
                  <c:v>2.0183150183150182</c:v>
                </c:pt>
                <c:pt idx="658">
                  <c:v>3.2062937062937062</c:v>
                </c:pt>
                <c:pt idx="659">
                  <c:v>3.2316118935837244</c:v>
                </c:pt>
                <c:pt idx="660">
                  <c:v>3.3814432989690721</c:v>
                </c:pt>
                <c:pt idx="661">
                  <c:v>3.0346820809248554</c:v>
                </c:pt>
                <c:pt idx="662">
                  <c:v>3.054662379421222</c:v>
                </c:pt>
                <c:pt idx="663">
                  <c:v>3.2632293080054273</c:v>
                </c:pt>
                <c:pt idx="664">
                  <c:v>3.1051282051282052</c:v>
                </c:pt>
                <c:pt idx="665">
                  <c:v>3.1346153846153846</c:v>
                </c:pt>
                <c:pt idx="666">
                  <c:v>3.0664451827242525</c:v>
                </c:pt>
                <c:pt idx="667">
                  <c:v>3.6347305389221556</c:v>
                </c:pt>
                <c:pt idx="668">
                  <c:v>1.6761133603238867</c:v>
                </c:pt>
                <c:pt idx="669">
                  <c:v>2.5370370370370372</c:v>
                </c:pt>
                <c:pt idx="670">
                  <c:v>2.6321167883211678</c:v>
                </c:pt>
                <c:pt idx="671">
                  <c:v>2.497841726618705</c:v>
                </c:pt>
                <c:pt idx="672">
                  <c:v>2.8085889570552149</c:v>
                </c:pt>
                <c:pt idx="673">
                  <c:v>3.1657559198542806</c:v>
                </c:pt>
                <c:pt idx="674">
                  <c:v>2.8566493955094989</c:v>
                </c:pt>
                <c:pt idx="675">
                  <c:v>3.0129032258064514</c:v>
                </c:pt>
                <c:pt idx="676">
                  <c:v>3.2345679012345681</c:v>
                </c:pt>
                <c:pt idx="677">
                  <c:v>2.8937499999999998</c:v>
                </c:pt>
                <c:pt idx="678">
                  <c:v>2.3412384716732544</c:v>
                </c:pt>
                <c:pt idx="679">
                  <c:v>2.3026874115983027</c:v>
                </c:pt>
                <c:pt idx="680">
                  <c:v>1.5925925925925926</c:v>
                </c:pt>
                <c:pt idx="681">
                  <c:v>2.2353488372093024</c:v>
                </c:pt>
                <c:pt idx="682">
                  <c:v>2.4229249011857705</c:v>
                </c:pt>
                <c:pt idx="683">
                  <c:v>3.1770491803278689</c:v>
                </c:pt>
                <c:pt idx="684">
                  <c:v>2.4870129870129869</c:v>
                </c:pt>
                <c:pt idx="685">
                  <c:v>3.0790645879732739</c:v>
                </c:pt>
                <c:pt idx="686">
                  <c:v>2.5561959654178676</c:v>
                </c:pt>
                <c:pt idx="687">
                  <c:v>2.1557562076749437</c:v>
                </c:pt>
                <c:pt idx="688">
                  <c:v>1.8612652608213096</c:v>
                </c:pt>
                <c:pt idx="689">
                  <c:v>2.3650190114068441</c:v>
                </c:pt>
                <c:pt idx="690">
                  <c:v>1.9880478087649402</c:v>
                </c:pt>
                <c:pt idx="691">
                  <c:v>2.3410852713178296</c:v>
                </c:pt>
                <c:pt idx="692">
                  <c:v>1.8123456790123458</c:v>
                </c:pt>
                <c:pt idx="693">
                  <c:v>2.1732954545454546</c:v>
                </c:pt>
                <c:pt idx="694">
                  <c:v>1.547703180212014</c:v>
                </c:pt>
                <c:pt idx="695">
                  <c:v>1.8086816720257235</c:v>
                </c:pt>
                <c:pt idx="696">
                  <c:v>1.653290529695024</c:v>
                </c:pt>
                <c:pt idx="697">
                  <c:v>1.8294930875576036</c:v>
                </c:pt>
                <c:pt idx="698">
                  <c:v>1.4976452119309263</c:v>
                </c:pt>
                <c:pt idx="699">
                  <c:v>1.6394927536231885</c:v>
                </c:pt>
                <c:pt idx="700">
                  <c:v>2.0697887970615243</c:v>
                </c:pt>
                <c:pt idx="701">
                  <c:v>2.1008028545941122</c:v>
                </c:pt>
                <c:pt idx="702">
                  <c:v>2.4357053682896379</c:v>
                </c:pt>
                <c:pt idx="703">
                  <c:v>2.9234184239733629</c:v>
                </c:pt>
                <c:pt idx="704">
                  <c:v>2.1448598130841123</c:v>
                </c:pt>
                <c:pt idx="705">
                  <c:v>2.0623376623376624</c:v>
                </c:pt>
                <c:pt idx="706">
                  <c:v>1.8089080459770115</c:v>
                </c:pt>
                <c:pt idx="707">
                  <c:v>3.0763260025873223</c:v>
                </c:pt>
                <c:pt idx="708">
                  <c:v>3.2207357859531771</c:v>
                </c:pt>
                <c:pt idx="709">
                  <c:v>2.1804384485666106</c:v>
                </c:pt>
                <c:pt idx="710">
                  <c:v>2.6098334655035687</c:v>
                </c:pt>
                <c:pt idx="711">
                  <c:v>3.1206496519721578</c:v>
                </c:pt>
                <c:pt idx="712">
                  <c:v>2.2876712328767121</c:v>
                </c:pt>
                <c:pt idx="713">
                  <c:v>3.1111111111111112</c:v>
                </c:pt>
                <c:pt idx="714">
                  <c:v>2.9869791666666665</c:v>
                </c:pt>
                <c:pt idx="715">
                  <c:v>3.3905967450271248</c:v>
                </c:pt>
                <c:pt idx="716">
                  <c:v>3.1021897810218979</c:v>
                </c:pt>
                <c:pt idx="717">
                  <c:v>3.1473087818696883</c:v>
                </c:pt>
                <c:pt idx="718">
                  <c:v>3.3233979135618479</c:v>
                </c:pt>
                <c:pt idx="719">
                  <c:v>3.2274368231046933</c:v>
                </c:pt>
                <c:pt idx="720">
                  <c:v>3.2137931034482761</c:v>
                </c:pt>
                <c:pt idx="721">
                  <c:v>3.0970588235294119</c:v>
                </c:pt>
                <c:pt idx="722">
                  <c:v>3.1252465483234713</c:v>
                </c:pt>
                <c:pt idx="723">
                  <c:v>2.9877675840978593</c:v>
                </c:pt>
                <c:pt idx="724">
                  <c:v>3.173841059602649</c:v>
                </c:pt>
                <c:pt idx="725">
                  <c:v>3.3656307129798901</c:v>
                </c:pt>
                <c:pt idx="726">
                  <c:v>2.9844961240310077</c:v>
                </c:pt>
                <c:pt idx="727">
                  <c:v>2.639344262295082</c:v>
                </c:pt>
                <c:pt idx="728">
                  <c:v>3.3729603729603728</c:v>
                </c:pt>
                <c:pt idx="729">
                  <c:v>2.0919220055710306</c:v>
                </c:pt>
                <c:pt idx="730">
                  <c:v>3.2386363636363638</c:v>
                </c:pt>
                <c:pt idx="731">
                  <c:v>3.1966911764705883</c:v>
                </c:pt>
                <c:pt idx="732">
                  <c:v>2.8929336188436832</c:v>
                </c:pt>
                <c:pt idx="733">
                  <c:v>2.8857142857142857</c:v>
                </c:pt>
                <c:pt idx="734">
                  <c:v>3.030075187969925</c:v>
                </c:pt>
                <c:pt idx="735">
                  <c:v>2.1778975741239894</c:v>
                </c:pt>
                <c:pt idx="736">
                  <c:v>2.9365079365079363</c:v>
                </c:pt>
                <c:pt idx="737">
                  <c:v>3.231824417009602</c:v>
                </c:pt>
                <c:pt idx="738">
                  <c:v>3.1557017543859649</c:v>
                </c:pt>
                <c:pt idx="739">
                  <c:v>2.7687861271676302</c:v>
                </c:pt>
                <c:pt idx="740">
                  <c:v>3.2717948717948717</c:v>
                </c:pt>
                <c:pt idx="741">
                  <c:v>3.16636197440585</c:v>
                </c:pt>
                <c:pt idx="742">
                  <c:v>3.4168012924071083</c:v>
                </c:pt>
                <c:pt idx="743">
                  <c:v>3.0337477797513324</c:v>
                </c:pt>
                <c:pt idx="744">
                  <c:v>3.2010676156583631</c:v>
                </c:pt>
                <c:pt idx="745">
                  <c:v>3.2073813708260106</c:v>
                </c:pt>
                <c:pt idx="746">
                  <c:v>3.0324005891016199</c:v>
                </c:pt>
                <c:pt idx="747">
                  <c:v>3.0976138828633406</c:v>
                </c:pt>
                <c:pt idx="748">
                  <c:v>2.9263157894736844</c:v>
                </c:pt>
                <c:pt idx="749">
                  <c:v>2.8165829145728645</c:v>
                </c:pt>
                <c:pt idx="750">
                  <c:v>2.9781021897810218</c:v>
                </c:pt>
                <c:pt idx="751">
                  <c:v>2.5022573363431153</c:v>
                </c:pt>
                <c:pt idx="752">
                  <c:v>2.9094076655052263</c:v>
                </c:pt>
                <c:pt idx="753">
                  <c:v>1.8440476190476192</c:v>
                </c:pt>
                <c:pt idx="754">
                  <c:v>3.2482517482517483</c:v>
                </c:pt>
                <c:pt idx="755">
                  <c:v>3.6218130311614729</c:v>
                </c:pt>
                <c:pt idx="756">
                  <c:v>3.0765765765765765</c:v>
                </c:pt>
                <c:pt idx="757">
                  <c:v>2.9293739967897272</c:v>
                </c:pt>
                <c:pt idx="758">
                  <c:v>2.3516260162601625</c:v>
                </c:pt>
                <c:pt idx="759">
                  <c:v>3.011527377521614</c:v>
                </c:pt>
                <c:pt idx="760">
                  <c:v>3.0050125313283207</c:v>
                </c:pt>
                <c:pt idx="761">
                  <c:v>2.4435185185185184</c:v>
                </c:pt>
                <c:pt idx="762">
                  <c:v>2.8764705882352941</c:v>
                </c:pt>
                <c:pt idx="763">
                  <c:v>2.854945054945055</c:v>
                </c:pt>
                <c:pt idx="764">
                  <c:v>2.5684931506849313</c:v>
                </c:pt>
                <c:pt idx="765">
                  <c:v>1.7627737226277371</c:v>
                </c:pt>
                <c:pt idx="766">
                  <c:v>3.0572569906790945</c:v>
                </c:pt>
                <c:pt idx="767">
                  <c:v>2.8797468354430378</c:v>
                </c:pt>
                <c:pt idx="768">
                  <c:v>3.204301075268817</c:v>
                </c:pt>
                <c:pt idx="769">
                  <c:v>3.3121827411167515</c:v>
                </c:pt>
                <c:pt idx="770">
                  <c:v>3.0588235294117645</c:v>
                </c:pt>
                <c:pt idx="771">
                  <c:v>2.9742198100407053</c:v>
                </c:pt>
                <c:pt idx="772">
                  <c:v>3.3429256594724222</c:v>
                </c:pt>
                <c:pt idx="773">
                  <c:v>3.0578158458244111</c:v>
                </c:pt>
                <c:pt idx="774">
                  <c:v>2.7857878475798148</c:v>
                </c:pt>
                <c:pt idx="775">
                  <c:v>3.1880530973451329</c:v>
                </c:pt>
                <c:pt idx="776">
                  <c:v>3.3186695278969958</c:v>
                </c:pt>
                <c:pt idx="777">
                  <c:v>3.368815592203898</c:v>
                </c:pt>
                <c:pt idx="778">
                  <c:v>3.463073852295409</c:v>
                </c:pt>
                <c:pt idx="779">
                  <c:v>3.0833333333333335</c:v>
                </c:pt>
                <c:pt idx="780">
                  <c:v>2.8923976608187134</c:v>
                </c:pt>
                <c:pt idx="781">
                  <c:v>3.4405063291139242</c:v>
                </c:pt>
                <c:pt idx="782">
                  <c:v>3.3613348676639814</c:v>
                </c:pt>
                <c:pt idx="783">
                  <c:v>3.3711340206185567</c:v>
                </c:pt>
                <c:pt idx="784">
                  <c:v>1.9118457300275482</c:v>
                </c:pt>
                <c:pt idx="785">
                  <c:v>1.9126637554585153</c:v>
                </c:pt>
                <c:pt idx="786">
                  <c:v>2.2898550724637681</c:v>
                </c:pt>
                <c:pt idx="787">
                  <c:v>1.9808823529411765</c:v>
                </c:pt>
                <c:pt idx="788">
                  <c:v>1.8447488584474885</c:v>
                </c:pt>
                <c:pt idx="789">
                  <c:v>2.4222222222222221</c:v>
                </c:pt>
                <c:pt idx="790">
                  <c:v>2.0574162679425836</c:v>
                </c:pt>
                <c:pt idx="791">
                  <c:v>2.2185863874345548</c:v>
                </c:pt>
                <c:pt idx="792">
                  <c:v>1.7940074906367041</c:v>
                </c:pt>
                <c:pt idx="793">
                  <c:v>2.321285140562249</c:v>
                </c:pt>
                <c:pt idx="794">
                  <c:v>2.0108991825613081</c:v>
                </c:pt>
                <c:pt idx="795">
                  <c:v>1.740066225165563</c:v>
                </c:pt>
                <c:pt idx="796">
                  <c:v>2.5278514588859418</c:v>
                </c:pt>
                <c:pt idx="797">
                  <c:v>2.508728179551122</c:v>
                </c:pt>
                <c:pt idx="798">
                  <c:v>3.5364526659412405</c:v>
                </c:pt>
                <c:pt idx="799">
                  <c:v>1.7102040816326531</c:v>
                </c:pt>
                <c:pt idx="800">
                  <c:v>2.716417910447761</c:v>
                </c:pt>
                <c:pt idx="801">
                  <c:v>2.3040123456790123</c:v>
                </c:pt>
                <c:pt idx="802">
                  <c:v>2.8440748440748442</c:v>
                </c:pt>
                <c:pt idx="803">
                  <c:v>2.55678391959799</c:v>
                </c:pt>
                <c:pt idx="804">
                  <c:v>2.6509598603839439</c:v>
                </c:pt>
                <c:pt idx="805">
                  <c:v>2.4562669071235348</c:v>
                </c:pt>
                <c:pt idx="806">
                  <c:v>3.112676056338028</c:v>
                </c:pt>
                <c:pt idx="807">
                  <c:v>3.0423728813559321</c:v>
                </c:pt>
                <c:pt idx="808">
                  <c:v>2.8803894297635604</c:v>
                </c:pt>
                <c:pt idx="809">
                  <c:v>2.8690671031096562</c:v>
                </c:pt>
                <c:pt idx="810">
                  <c:v>2.9882154882154883</c:v>
                </c:pt>
                <c:pt idx="811">
                  <c:v>2.8927943760984185</c:v>
                </c:pt>
                <c:pt idx="812">
                  <c:v>3.0052770448548811</c:v>
                </c:pt>
                <c:pt idx="813">
                  <c:v>2.865871833084948</c:v>
                </c:pt>
                <c:pt idx="814">
                  <c:v>3.1152416356877324</c:v>
                </c:pt>
                <c:pt idx="815">
                  <c:v>2.9326647564469912</c:v>
                </c:pt>
                <c:pt idx="816">
                  <c:v>3.2589498806682577</c:v>
                </c:pt>
                <c:pt idx="817">
                  <c:v>3.2080745341614905</c:v>
                </c:pt>
                <c:pt idx="818">
                  <c:v>3.3813559322033897</c:v>
                </c:pt>
                <c:pt idx="819">
                  <c:v>3.1728880157170924</c:v>
                </c:pt>
                <c:pt idx="820">
                  <c:v>3.3509127789046653</c:v>
                </c:pt>
                <c:pt idx="821">
                  <c:v>3.174496644295302</c:v>
                </c:pt>
                <c:pt idx="822">
                  <c:v>3.0466101694915255</c:v>
                </c:pt>
                <c:pt idx="823">
                  <c:v>2.6978776529338329</c:v>
                </c:pt>
                <c:pt idx="824">
                  <c:v>2.608974358974359</c:v>
                </c:pt>
                <c:pt idx="825">
                  <c:v>2.9718518518518517</c:v>
                </c:pt>
                <c:pt idx="826">
                  <c:v>2.9232954545454546</c:v>
                </c:pt>
                <c:pt idx="827">
                  <c:v>5</c:v>
                </c:pt>
                <c:pt idx="828">
                  <c:v>0</c:v>
                </c:pt>
                <c:pt idx="829">
                  <c:v>2</c:v>
                </c:pt>
                <c:pt idx="830">
                  <c:v>2.9240924092409242</c:v>
                </c:pt>
                <c:pt idx="831">
                  <c:v>2.9044117647058822</c:v>
                </c:pt>
                <c:pt idx="832">
                  <c:v>2.9797570850202431</c:v>
                </c:pt>
                <c:pt idx="833">
                  <c:v>2.8708860759493673</c:v>
                </c:pt>
                <c:pt idx="834">
                  <c:v>2.8033613445378149</c:v>
                </c:pt>
                <c:pt idx="835">
                  <c:v>3.217821782178218</c:v>
                </c:pt>
                <c:pt idx="836">
                  <c:v>3.0205479452054793</c:v>
                </c:pt>
                <c:pt idx="837">
                  <c:v>3.2562893081761008</c:v>
                </c:pt>
                <c:pt idx="838">
                  <c:v>2.7473002159827216</c:v>
                </c:pt>
                <c:pt idx="839">
                  <c:v>3.0043196544276456</c:v>
                </c:pt>
                <c:pt idx="840">
                  <c:v>3.3852327447833064</c:v>
                </c:pt>
                <c:pt idx="841">
                  <c:v>2.9040880503144653</c:v>
                </c:pt>
                <c:pt idx="842">
                  <c:v>2.8183023872679045</c:v>
                </c:pt>
                <c:pt idx="843">
                  <c:v>2.467821782178218</c:v>
                </c:pt>
                <c:pt idx="844">
                  <c:v>3.6346433770014555</c:v>
                </c:pt>
                <c:pt idx="845">
                  <c:v>3.2882882882882885</c:v>
                </c:pt>
                <c:pt idx="846">
                  <c:v>3.2442953020134229</c:v>
                </c:pt>
                <c:pt idx="847">
                  <c:v>2.7697160883280758</c:v>
                </c:pt>
                <c:pt idx="848">
                  <c:v>3.0422264875239922</c:v>
                </c:pt>
                <c:pt idx="849">
                  <c:v>2.8714285714285714</c:v>
                </c:pt>
                <c:pt idx="850">
                  <c:v>2.7452966714905935</c:v>
                </c:pt>
                <c:pt idx="851">
                  <c:v>2.8723809523809525</c:v>
                </c:pt>
                <c:pt idx="852">
                  <c:v>3.2104733131923466</c:v>
                </c:pt>
                <c:pt idx="853">
                  <c:v>2.4453608247422682</c:v>
                </c:pt>
                <c:pt idx="854">
                  <c:v>3.290066225165563</c:v>
                </c:pt>
                <c:pt idx="855">
                  <c:v>3.3768115942028984</c:v>
                </c:pt>
                <c:pt idx="856">
                  <c:v>2.5183823529411766</c:v>
                </c:pt>
                <c:pt idx="857">
                  <c:v>2.9241877256317688</c:v>
                </c:pt>
                <c:pt idx="858">
                  <c:v>3.4069886947584789</c:v>
                </c:pt>
                <c:pt idx="859">
                  <c:v>2.5841446453407508</c:v>
                </c:pt>
                <c:pt idx="860">
                  <c:v>2.2923538230884559</c:v>
                </c:pt>
                <c:pt idx="861">
                  <c:v>3.3327102803738318</c:v>
                </c:pt>
                <c:pt idx="862">
                  <c:v>3.3460076045627378</c:v>
                </c:pt>
                <c:pt idx="863">
                  <c:v>3.6627118644067798</c:v>
                </c:pt>
                <c:pt idx="864">
                  <c:v>2.4797687861271678</c:v>
                </c:pt>
                <c:pt idx="865">
                  <c:v>1.8088235294117647</c:v>
                </c:pt>
                <c:pt idx="866">
                  <c:v>3.2105263157894739</c:v>
                </c:pt>
                <c:pt idx="867">
                  <c:v>2.777624309392265</c:v>
                </c:pt>
                <c:pt idx="868">
                  <c:v>3.2463976945244957</c:v>
                </c:pt>
                <c:pt idx="869">
                  <c:v>3.4605263157894739</c:v>
                </c:pt>
                <c:pt idx="870">
                  <c:v>3.1393341553637484</c:v>
                </c:pt>
                <c:pt idx="871">
                  <c:v>3.05</c:v>
                </c:pt>
                <c:pt idx="872">
                  <c:v>2.8562401263823065</c:v>
                </c:pt>
                <c:pt idx="873">
                  <c:v>3.0579345088161207</c:v>
                </c:pt>
                <c:pt idx="874">
                  <c:v>2.6596091205211727</c:v>
                </c:pt>
                <c:pt idx="875">
                  <c:v>2.9291882556131261</c:v>
                </c:pt>
                <c:pt idx="876">
                  <c:v>2.8739669421487601</c:v>
                </c:pt>
                <c:pt idx="877">
                  <c:v>2.9910554561717353</c:v>
                </c:pt>
                <c:pt idx="878">
                  <c:v>2.7607361963190185</c:v>
                </c:pt>
                <c:pt idx="879">
                  <c:v>2.539969834087481</c:v>
                </c:pt>
                <c:pt idx="880">
                  <c:v>2.6378504672897196</c:v>
                </c:pt>
                <c:pt idx="881">
                  <c:v>1.9774011299435028</c:v>
                </c:pt>
                <c:pt idx="882">
                  <c:v>2.4210526315789473</c:v>
                </c:pt>
                <c:pt idx="883">
                  <c:v>2.362821948488242</c:v>
                </c:pt>
                <c:pt idx="884">
                  <c:v>2.1147132169576062</c:v>
                </c:pt>
                <c:pt idx="885">
                  <c:v>3.3644986449864498</c:v>
                </c:pt>
                <c:pt idx="886">
                  <c:v>2.5403949730700179</c:v>
                </c:pt>
                <c:pt idx="887">
                  <c:v>3.1220020855057351</c:v>
                </c:pt>
                <c:pt idx="888">
                  <c:v>3.4373088685015292</c:v>
                </c:pt>
                <c:pt idx="889">
                  <c:v>2.3403880070546736</c:v>
                </c:pt>
                <c:pt idx="890">
                  <c:v>3.1824561403508773</c:v>
                </c:pt>
                <c:pt idx="891">
                  <c:v>3.2355072463768115</c:v>
                </c:pt>
                <c:pt idx="892">
                  <c:v>3.0815738963531669</c:v>
                </c:pt>
                <c:pt idx="893">
                  <c:v>3.6066252587991721</c:v>
                </c:pt>
                <c:pt idx="894">
                  <c:v>3.2677685950413222</c:v>
                </c:pt>
                <c:pt idx="895">
                  <c:v>3.5675105485232068</c:v>
                </c:pt>
                <c:pt idx="896">
                  <c:v>1.5548076923076923</c:v>
                </c:pt>
                <c:pt idx="897">
                  <c:v>2.9590043923865301</c:v>
                </c:pt>
                <c:pt idx="898">
                  <c:v>2.0680173661360346</c:v>
                </c:pt>
                <c:pt idx="899">
                  <c:v>3.7206165703275529</c:v>
                </c:pt>
                <c:pt idx="900">
                  <c:v>3.0815006468305306</c:v>
                </c:pt>
                <c:pt idx="901">
                  <c:v>3.1026119402985075</c:v>
                </c:pt>
                <c:pt idx="902">
                  <c:v>2.7861482381530984</c:v>
                </c:pt>
                <c:pt idx="903">
                  <c:v>2.8696925329428988</c:v>
                </c:pt>
                <c:pt idx="904">
                  <c:v>2.794724770642202</c:v>
                </c:pt>
                <c:pt idx="905">
                  <c:v>2.7433628318584069</c:v>
                </c:pt>
                <c:pt idx="906">
                  <c:v>2.7149425287356324</c:v>
                </c:pt>
                <c:pt idx="907">
                  <c:v>2.1164556962025318</c:v>
                </c:pt>
                <c:pt idx="908">
                  <c:v>1.7349397590361446</c:v>
                </c:pt>
                <c:pt idx="909">
                  <c:v>2.6171983356449378</c:v>
                </c:pt>
                <c:pt idx="910">
                  <c:v>2.3308687615526802</c:v>
                </c:pt>
                <c:pt idx="911">
                  <c:v>2.718152866242038</c:v>
                </c:pt>
                <c:pt idx="912">
                  <c:v>1.4157608695652173</c:v>
                </c:pt>
                <c:pt idx="913">
                  <c:v>3.38671875</c:v>
                </c:pt>
                <c:pt idx="914">
                  <c:v>3.2915291529152917</c:v>
                </c:pt>
                <c:pt idx="915">
                  <c:v>3.1776061776061777</c:v>
                </c:pt>
                <c:pt idx="916">
                  <c:v>1.966499162479062</c:v>
                </c:pt>
                <c:pt idx="917">
                  <c:v>3.007473841554559</c:v>
                </c:pt>
                <c:pt idx="918">
                  <c:v>2.3026548672566372</c:v>
                </c:pt>
                <c:pt idx="919">
                  <c:v>3.3238636363636362</c:v>
                </c:pt>
                <c:pt idx="920">
                  <c:v>3.2424892703862662</c:v>
                </c:pt>
                <c:pt idx="921">
                  <c:v>3.7252252252252251</c:v>
                </c:pt>
                <c:pt idx="922">
                  <c:v>3.9207317073170733</c:v>
                </c:pt>
                <c:pt idx="923">
                  <c:v>2.7467811158798283</c:v>
                </c:pt>
                <c:pt idx="924">
                  <c:v>3.3658536585365852</c:v>
                </c:pt>
                <c:pt idx="925">
                  <c:v>3.845514950166113</c:v>
                </c:pt>
                <c:pt idx="926">
                  <c:v>3.654471544715447</c:v>
                </c:pt>
                <c:pt idx="927">
                  <c:v>2.4085545722713864</c:v>
                </c:pt>
                <c:pt idx="928">
                  <c:v>3.133419689119171</c:v>
                </c:pt>
                <c:pt idx="929">
                  <c:v>3.27491961414791</c:v>
                </c:pt>
                <c:pt idx="930">
                  <c:v>3.3481012658227849</c:v>
                </c:pt>
                <c:pt idx="931">
                  <c:v>2.2160413971539459</c:v>
                </c:pt>
                <c:pt idx="932">
                  <c:v>2.9495967741935485</c:v>
                </c:pt>
                <c:pt idx="933">
                  <c:v>2.6480978260869565</c:v>
                </c:pt>
                <c:pt idx="934">
                  <c:v>2.6358148893360163</c:v>
                </c:pt>
                <c:pt idx="935">
                  <c:v>2.3060344827586206</c:v>
                </c:pt>
                <c:pt idx="936">
                  <c:v>2.836115326251897</c:v>
                </c:pt>
                <c:pt idx="937">
                  <c:v>3.1480582524271843</c:v>
                </c:pt>
                <c:pt idx="938">
                  <c:v>2.9948132780082988</c:v>
                </c:pt>
                <c:pt idx="939">
                  <c:v>3.227064220183486</c:v>
                </c:pt>
                <c:pt idx="940">
                  <c:v>2.0637450199203187</c:v>
                </c:pt>
                <c:pt idx="941">
                  <c:v>3.1340579710144927</c:v>
                </c:pt>
                <c:pt idx="942">
                  <c:v>3.4036087369420702</c:v>
                </c:pt>
                <c:pt idx="943">
                  <c:v>2.987519500780031</c:v>
                </c:pt>
                <c:pt idx="944">
                  <c:v>3.4511568123393315</c:v>
                </c:pt>
                <c:pt idx="945">
                  <c:v>3.2895299145299144</c:v>
                </c:pt>
                <c:pt idx="946">
                  <c:v>2.5057618437900127</c:v>
                </c:pt>
                <c:pt idx="947">
                  <c:v>2.8291770573566084</c:v>
                </c:pt>
                <c:pt idx="948">
                  <c:v>3.0274509803921568</c:v>
                </c:pt>
                <c:pt idx="949">
                  <c:v>2.6639871382636655</c:v>
                </c:pt>
                <c:pt idx="950">
                  <c:v>3.0235955056179775</c:v>
                </c:pt>
                <c:pt idx="951">
                  <c:v>3.7458033573141485</c:v>
                </c:pt>
                <c:pt idx="952">
                  <c:v>3.2846715328467155</c:v>
                </c:pt>
                <c:pt idx="953">
                  <c:v>3.0131406044678055</c:v>
                </c:pt>
                <c:pt idx="954">
                  <c:v>2.2740963855421685</c:v>
                </c:pt>
                <c:pt idx="955">
                  <c:v>2.896551724137931</c:v>
                </c:pt>
                <c:pt idx="956">
                  <c:v>2.9425182481751824</c:v>
                </c:pt>
                <c:pt idx="957">
                  <c:v>3.1230031948881791</c:v>
                </c:pt>
                <c:pt idx="958">
                  <c:v>3.6331967213114753</c:v>
                </c:pt>
                <c:pt idx="959">
                  <c:v>3.3572984749455337</c:v>
                </c:pt>
                <c:pt idx="960">
                  <c:v>2.3227176220806793</c:v>
                </c:pt>
                <c:pt idx="961">
                  <c:v>2.5907384230287858</c:v>
                </c:pt>
                <c:pt idx="962">
                  <c:v>3.1311827956989249</c:v>
                </c:pt>
                <c:pt idx="963">
                  <c:v>2.9858695652173912</c:v>
                </c:pt>
                <c:pt idx="964">
                  <c:v>3.2945054945054943</c:v>
                </c:pt>
                <c:pt idx="965">
                  <c:v>2.5867208672086721</c:v>
                </c:pt>
                <c:pt idx="966">
                  <c:v>2.9380281690140846</c:v>
                </c:pt>
                <c:pt idx="967">
                  <c:v>3.400516795865633</c:v>
                </c:pt>
                <c:pt idx="968">
                  <c:v>2.9776733254994125</c:v>
                </c:pt>
                <c:pt idx="969">
                  <c:v>2.6546003016591251</c:v>
                </c:pt>
                <c:pt idx="970">
                  <c:v>3.276470588235294</c:v>
                </c:pt>
                <c:pt idx="971">
                  <c:v>3.3724007561436671</c:v>
                </c:pt>
                <c:pt idx="972">
                  <c:v>3.3481675392670156</c:v>
                </c:pt>
                <c:pt idx="973">
                  <c:v>2.5820895522388061</c:v>
                </c:pt>
                <c:pt idx="974">
                  <c:v>3.0635964912280702</c:v>
                </c:pt>
                <c:pt idx="975">
                  <c:v>3.6072351421188631</c:v>
                </c:pt>
                <c:pt idx="976">
                  <c:v>3.3176795580110499</c:v>
                </c:pt>
                <c:pt idx="977">
                  <c:v>2.9934747145187601</c:v>
                </c:pt>
                <c:pt idx="978">
                  <c:v>3.4375963020030817</c:v>
                </c:pt>
                <c:pt idx="979">
                  <c:v>3.1213063763608089</c:v>
                </c:pt>
                <c:pt idx="980">
                  <c:v>2.6870629370629371</c:v>
                </c:pt>
                <c:pt idx="981">
                  <c:v>2.4705882352941178</c:v>
                </c:pt>
                <c:pt idx="982">
                  <c:v>3.7155555555555555</c:v>
                </c:pt>
                <c:pt idx="983">
                  <c:v>3.6696914700544463</c:v>
                </c:pt>
                <c:pt idx="984">
                  <c:v>3.4275618374558303</c:v>
                </c:pt>
                <c:pt idx="985">
                  <c:v>3.5087719298245612</c:v>
                </c:pt>
                <c:pt idx="986">
                  <c:v>3.2808510638297874</c:v>
                </c:pt>
                <c:pt idx="987">
                  <c:v>2.9923896499238967</c:v>
                </c:pt>
                <c:pt idx="988">
                  <c:v>3.3393103448275863</c:v>
                </c:pt>
                <c:pt idx="989">
                  <c:v>3.8985507246376812</c:v>
                </c:pt>
                <c:pt idx="990">
                  <c:v>3.7208872458410349</c:v>
                </c:pt>
                <c:pt idx="991">
                  <c:v>3.6986301369863015</c:v>
                </c:pt>
                <c:pt idx="992">
                  <c:v>2</c:v>
                </c:pt>
                <c:pt idx="993">
                  <c:v>2.0161691542288556</c:v>
                </c:pt>
                <c:pt idx="994">
                  <c:v>2.6208112874779541</c:v>
                </c:pt>
                <c:pt idx="995">
                  <c:v>3.0708898944193064</c:v>
                </c:pt>
                <c:pt idx="996">
                  <c:v>3.4909090909090907</c:v>
                </c:pt>
                <c:pt idx="997">
                  <c:v>3.1260364842454393</c:v>
                </c:pt>
                <c:pt idx="998">
                  <c:v>3.5448717948717947</c:v>
                </c:pt>
                <c:pt idx="999">
                  <c:v>3.2299794661190964</c:v>
                </c:pt>
                <c:pt idx="1000">
                  <c:v>3.2769679300291545</c:v>
                </c:pt>
                <c:pt idx="1001">
                  <c:v>2.0833333333333335</c:v>
                </c:pt>
                <c:pt idx="1002">
                  <c:v>2.4145261293179807</c:v>
                </c:pt>
                <c:pt idx="1003">
                  <c:v>2.8082497212931994</c:v>
                </c:pt>
                <c:pt idx="1004">
                  <c:v>2.0234375</c:v>
                </c:pt>
                <c:pt idx="1005">
                  <c:v>3.8269230769230771</c:v>
                </c:pt>
                <c:pt idx="1006">
                  <c:v>3.5395189003436425</c:v>
                </c:pt>
                <c:pt idx="1007">
                  <c:v>2.6111111111111112</c:v>
                </c:pt>
                <c:pt idx="1008">
                  <c:v>2.1920000000000002</c:v>
                </c:pt>
                <c:pt idx="1009">
                  <c:v>3.2724409448818896</c:v>
                </c:pt>
                <c:pt idx="1010">
                  <c:v>3.3350694444444446</c:v>
                </c:pt>
                <c:pt idx="1011">
                  <c:v>3.3914141414141414</c:v>
                </c:pt>
                <c:pt idx="1012">
                  <c:v>3.6305555555555555</c:v>
                </c:pt>
                <c:pt idx="1013">
                  <c:v>3.1943319838056681</c:v>
                </c:pt>
                <c:pt idx="1014">
                  <c:v>2.7954545454545454</c:v>
                </c:pt>
                <c:pt idx="1015">
                  <c:v>2.2848484848484847</c:v>
                </c:pt>
                <c:pt idx="1016">
                  <c:v>3.1757105943152455</c:v>
                </c:pt>
                <c:pt idx="1017">
                  <c:v>3.1837160751565761</c:v>
                </c:pt>
                <c:pt idx="1018">
                  <c:v>3.5204081632653059</c:v>
                </c:pt>
                <c:pt idx="1019">
                  <c:v>3.2608695652173911</c:v>
                </c:pt>
                <c:pt idx="1020">
                  <c:v>3.2527964205816553</c:v>
                </c:pt>
                <c:pt idx="1021">
                  <c:v>3.1539440203562341</c:v>
                </c:pt>
                <c:pt idx="1022">
                  <c:v>2.9591280653950953</c:v>
                </c:pt>
                <c:pt idx="1023">
                  <c:v>2.8631921824104234</c:v>
                </c:pt>
                <c:pt idx="1024">
                  <c:v>3.3258173618940248</c:v>
                </c:pt>
                <c:pt idx="1025">
                  <c:v>3.1653846153846152</c:v>
                </c:pt>
                <c:pt idx="1026">
                  <c:v>4.0470588235294116</c:v>
                </c:pt>
                <c:pt idx="1027">
                  <c:v>2.4437420986093552</c:v>
                </c:pt>
                <c:pt idx="1028">
                  <c:v>2.7960784313725489</c:v>
                </c:pt>
                <c:pt idx="1029">
                  <c:v>3.6726342710997444</c:v>
                </c:pt>
                <c:pt idx="1030">
                  <c:v>3.6094420600858368</c:v>
                </c:pt>
                <c:pt idx="1031">
                  <c:v>3.2854938271604937</c:v>
                </c:pt>
                <c:pt idx="1032">
                  <c:v>2.7818765036086606</c:v>
                </c:pt>
                <c:pt idx="1033">
                  <c:v>2.8026565464895636</c:v>
                </c:pt>
                <c:pt idx="1034">
                  <c:v>3.6165703275529864</c:v>
                </c:pt>
                <c:pt idx="1035">
                  <c:v>3.3598435462842242</c:v>
                </c:pt>
                <c:pt idx="1036">
                  <c:v>2.6517367458866543</c:v>
                </c:pt>
                <c:pt idx="1037">
                  <c:v>3.29364161849711</c:v>
                </c:pt>
                <c:pt idx="1038">
                  <c:v>3.2119289340101522</c:v>
                </c:pt>
                <c:pt idx="1039">
                  <c:v>2.8774509803921569</c:v>
                </c:pt>
                <c:pt idx="1040">
                  <c:v>3.2270408163265305</c:v>
                </c:pt>
                <c:pt idx="1041">
                  <c:v>2.937880633373934</c:v>
                </c:pt>
                <c:pt idx="1042">
                  <c:v>3.3123877917414721</c:v>
                </c:pt>
                <c:pt idx="1043">
                  <c:v>3.7229916897506925</c:v>
                </c:pt>
                <c:pt idx="1044">
                  <c:v>2.8545751633986929</c:v>
                </c:pt>
                <c:pt idx="1045">
                  <c:v>2.3208191126279862</c:v>
                </c:pt>
                <c:pt idx="1046">
                  <c:v>3.4751773049645389</c:v>
                </c:pt>
                <c:pt idx="1047">
                  <c:v>3.4551083591331269</c:v>
                </c:pt>
                <c:pt idx="1048">
                  <c:v>2.9991518235793047</c:v>
                </c:pt>
                <c:pt idx="1049">
                  <c:v>3.3894230769230771</c:v>
                </c:pt>
                <c:pt idx="1050">
                  <c:v>2.7826086956521738</c:v>
                </c:pt>
                <c:pt idx="1051">
                  <c:v>2.5497470489038787</c:v>
                </c:pt>
                <c:pt idx="1052">
                  <c:v>2.9982876712328768</c:v>
                </c:pt>
                <c:pt idx="1053">
                  <c:v>3.137030995106036</c:v>
                </c:pt>
                <c:pt idx="1054">
                  <c:v>3.329896907216495</c:v>
                </c:pt>
                <c:pt idx="1055">
                  <c:v>3.5549805950840878</c:v>
                </c:pt>
                <c:pt idx="1056">
                  <c:v>2.9775461106655974</c:v>
                </c:pt>
                <c:pt idx="1057">
                  <c:v>3.0407608695652173</c:v>
                </c:pt>
                <c:pt idx="1058">
                  <c:v>3.0461285008237233</c:v>
                </c:pt>
                <c:pt idx="1059">
                  <c:v>3.3490566037735849</c:v>
                </c:pt>
                <c:pt idx="1060">
                  <c:v>2.9626998223801064</c:v>
                </c:pt>
                <c:pt idx="1061">
                  <c:v>3.1016393442622952</c:v>
                </c:pt>
                <c:pt idx="1062">
                  <c:v>3.0092024539877302</c:v>
                </c:pt>
                <c:pt idx="1063">
                  <c:v>3.0759493670886076</c:v>
                </c:pt>
                <c:pt idx="1064">
                  <c:v>3.1314285714285712</c:v>
                </c:pt>
                <c:pt idx="1065">
                  <c:v>3.187793427230047</c:v>
                </c:pt>
                <c:pt idx="1066">
                  <c:v>2.2557803468208091</c:v>
                </c:pt>
                <c:pt idx="1067">
                  <c:v>3.511278195488722</c:v>
                </c:pt>
                <c:pt idx="1068">
                  <c:v>3.4522821576763487</c:v>
                </c:pt>
                <c:pt idx="1069">
                  <c:v>0</c:v>
                </c:pt>
                <c:pt idx="1070">
                  <c:v>3.7862068965517239</c:v>
                </c:pt>
                <c:pt idx="1071">
                  <c:v>1.935483870967742</c:v>
                </c:pt>
                <c:pt idx="1072">
                  <c:v>3.2124183006535949</c:v>
                </c:pt>
                <c:pt idx="1073">
                  <c:v>3.4800759013282732</c:v>
                </c:pt>
                <c:pt idx="1074">
                  <c:v>1.7051282051282051</c:v>
                </c:pt>
                <c:pt idx="1075">
                  <c:v>3</c:v>
                </c:pt>
                <c:pt idx="1076">
                  <c:v>3.0382513661202184</c:v>
                </c:pt>
                <c:pt idx="1077">
                  <c:v>3.4044321329639891</c:v>
                </c:pt>
                <c:pt idx="1078">
                  <c:v>3.5270935960591134</c:v>
                </c:pt>
                <c:pt idx="1079">
                  <c:v>3.4308681672025725</c:v>
                </c:pt>
                <c:pt idx="1080">
                  <c:v>3.2134292565947242</c:v>
                </c:pt>
                <c:pt idx="1081">
                  <c:v>2.3841201716738198</c:v>
                </c:pt>
                <c:pt idx="1082">
                  <c:v>3.5082872928176796</c:v>
                </c:pt>
                <c:pt idx="1083">
                  <c:v>3.3028391167192428</c:v>
                </c:pt>
                <c:pt idx="1084">
                  <c:v>3.3569739952718676</c:v>
                </c:pt>
                <c:pt idx="1085">
                  <c:v>3.7355163727959697</c:v>
                </c:pt>
                <c:pt idx="1086">
                  <c:v>3.6447140381282495</c:v>
                </c:pt>
                <c:pt idx="1087">
                  <c:v>3.0910652920962201</c:v>
                </c:pt>
                <c:pt idx="1088">
                  <c:v>3.2694214876033056</c:v>
                </c:pt>
                <c:pt idx="1089">
                  <c:v>3.0111607142857144</c:v>
                </c:pt>
                <c:pt idx="1090">
                  <c:v>2.806451612903226</c:v>
                </c:pt>
                <c:pt idx="1091">
                  <c:v>2.9273927392739272</c:v>
                </c:pt>
                <c:pt idx="1092">
                  <c:v>2.1640696608615948</c:v>
                </c:pt>
                <c:pt idx="1093">
                  <c:v>3.0215982721382288</c:v>
                </c:pt>
                <c:pt idx="1094">
                  <c:v>2.3913043478260869</c:v>
                </c:pt>
                <c:pt idx="1095">
                  <c:v>3.0555555555555554</c:v>
                </c:pt>
                <c:pt idx="1096">
                  <c:v>2.8991825613079021</c:v>
                </c:pt>
                <c:pt idx="1097">
                  <c:v>2.8092848180677539</c:v>
                </c:pt>
                <c:pt idx="1098">
                  <c:v>2.7264367816091952</c:v>
                </c:pt>
                <c:pt idx="1099">
                  <c:v>2.6129541864139019</c:v>
                </c:pt>
                <c:pt idx="1100">
                  <c:v>3.3300970873786406</c:v>
                </c:pt>
                <c:pt idx="1101">
                  <c:v>3.0576496674057649</c:v>
                </c:pt>
                <c:pt idx="1102">
                  <c:v>2.7877697841726619</c:v>
                </c:pt>
                <c:pt idx="1103">
                  <c:v>2.8360655737704916</c:v>
                </c:pt>
                <c:pt idx="1104">
                  <c:v>3.4660831509846828</c:v>
                </c:pt>
                <c:pt idx="1105">
                  <c:v>3.4612794612794611</c:v>
                </c:pt>
                <c:pt idx="1106">
                  <c:v>3.6564774381368266</c:v>
                </c:pt>
                <c:pt idx="1107">
                  <c:v>3.6233766233766236</c:v>
                </c:pt>
                <c:pt idx="1108">
                  <c:v>3.4006791171477078</c:v>
                </c:pt>
                <c:pt idx="1109">
                  <c:v>3.437185929648241</c:v>
                </c:pt>
                <c:pt idx="1110">
                  <c:v>3.7983539094650207</c:v>
                </c:pt>
                <c:pt idx="1111">
                  <c:v>3.3024757804090421</c:v>
                </c:pt>
                <c:pt idx="1112">
                  <c:v>3.2889344262295084</c:v>
                </c:pt>
                <c:pt idx="1113">
                  <c:v>3.2422062350119902</c:v>
                </c:pt>
                <c:pt idx="1114">
                  <c:v>3.5816485225505441</c:v>
                </c:pt>
                <c:pt idx="1115">
                  <c:v>3.3580508474576272</c:v>
                </c:pt>
                <c:pt idx="1116">
                  <c:v>3.534965034965035</c:v>
                </c:pt>
                <c:pt idx="1117">
                  <c:v>3.4161849710982657</c:v>
                </c:pt>
                <c:pt idx="1118">
                  <c:v>3.3496932515337425</c:v>
                </c:pt>
                <c:pt idx="1119">
                  <c:v>2.9135338345864663</c:v>
                </c:pt>
                <c:pt idx="1120">
                  <c:v>3.1108433734939758</c:v>
                </c:pt>
                <c:pt idx="1121">
                  <c:v>3.2753807106598987</c:v>
                </c:pt>
                <c:pt idx="1122">
                  <c:v>3.2935251798561151</c:v>
                </c:pt>
                <c:pt idx="1123">
                  <c:v>2.9516129032258065</c:v>
                </c:pt>
                <c:pt idx="1124">
                  <c:v>3.4598870056497173</c:v>
                </c:pt>
                <c:pt idx="1125">
                  <c:v>3.0593220338983049</c:v>
                </c:pt>
                <c:pt idx="1126">
                  <c:v>3.2404692082111435</c:v>
                </c:pt>
                <c:pt idx="1127">
                  <c:v>3.0513307984790874</c:v>
                </c:pt>
                <c:pt idx="1128">
                  <c:v>3.1472222222222221</c:v>
                </c:pt>
                <c:pt idx="1129">
                  <c:v>3.3591397849462368</c:v>
                </c:pt>
                <c:pt idx="1130">
                  <c:v>2.4668874172185431</c:v>
                </c:pt>
                <c:pt idx="1131">
                  <c:v>3.0863422291993721</c:v>
                </c:pt>
                <c:pt idx="1132">
                  <c:v>2.8903924221921518</c:v>
                </c:pt>
                <c:pt idx="1133">
                  <c:v>2.4364406779661016</c:v>
                </c:pt>
                <c:pt idx="1134">
                  <c:v>2.6752475247524754</c:v>
                </c:pt>
                <c:pt idx="1135">
                  <c:v>3.447171824973319</c:v>
                </c:pt>
                <c:pt idx="1136">
                  <c:v>3.4390862944162435</c:v>
                </c:pt>
                <c:pt idx="1137">
                  <c:v>2.7374392220421395</c:v>
                </c:pt>
                <c:pt idx="1138">
                  <c:v>2.9882352941176471</c:v>
                </c:pt>
                <c:pt idx="1139">
                  <c:v>3.0356234096692112</c:v>
                </c:pt>
                <c:pt idx="1140">
                  <c:v>2.9655172413793105</c:v>
                </c:pt>
                <c:pt idx="1141">
                  <c:v>3.1147540983606556</c:v>
                </c:pt>
                <c:pt idx="1142">
                  <c:v>2.8975903614457832</c:v>
                </c:pt>
                <c:pt idx="1143">
                  <c:v>2.7331670822942642</c:v>
                </c:pt>
                <c:pt idx="1144">
                  <c:v>2.5956964892412233</c:v>
                </c:pt>
                <c:pt idx="1145">
                  <c:v>2.4535885167464113</c:v>
                </c:pt>
                <c:pt idx="1146">
                  <c:v>2.3128930817610063</c:v>
                </c:pt>
                <c:pt idx="1147">
                  <c:v>2.7606263982102908</c:v>
                </c:pt>
                <c:pt idx="1148">
                  <c:v>2.5</c:v>
                </c:pt>
                <c:pt idx="1149">
                  <c:v>2.4923619271445356</c:v>
                </c:pt>
                <c:pt idx="1150">
                  <c:v>2.2183908045977012</c:v>
                </c:pt>
                <c:pt idx="1151">
                  <c:v>3.2148318042813457</c:v>
                </c:pt>
                <c:pt idx="1152">
                  <c:v>3.177610333692142</c:v>
                </c:pt>
                <c:pt idx="1153">
                  <c:v>3.5254813137032843</c:v>
                </c:pt>
                <c:pt idx="1154">
                  <c:v>3.9238095238095236</c:v>
                </c:pt>
                <c:pt idx="1155">
                  <c:v>3.7660311958405548</c:v>
                </c:pt>
                <c:pt idx="1156">
                  <c:v>3.9167999999999998</c:v>
                </c:pt>
                <c:pt idx="1157">
                  <c:v>3.5451263537906139</c:v>
                </c:pt>
                <c:pt idx="1158">
                  <c:v>3.0205128205128204</c:v>
                </c:pt>
                <c:pt idx="1159">
                  <c:v>2.9508928571428572</c:v>
                </c:pt>
                <c:pt idx="1160">
                  <c:v>3.2782764811490126</c:v>
                </c:pt>
                <c:pt idx="1161">
                  <c:v>3.4536585365853658</c:v>
                </c:pt>
                <c:pt idx="1162">
                  <c:v>3.5378640776699029</c:v>
                </c:pt>
                <c:pt idx="1163">
                  <c:v>3.1818181818181817</c:v>
                </c:pt>
                <c:pt idx="1164">
                  <c:v>3.4570519618239661</c:v>
                </c:pt>
                <c:pt idx="1165">
                  <c:v>2.9985315712187961</c:v>
                </c:pt>
                <c:pt idx="1166">
                  <c:v>2.6511226252158893</c:v>
                </c:pt>
                <c:pt idx="1167">
                  <c:v>3.8742138364779874</c:v>
                </c:pt>
                <c:pt idx="1168">
                  <c:v>3.6963190184049082</c:v>
                </c:pt>
                <c:pt idx="1169">
                  <c:v>3.2935323383084576</c:v>
                </c:pt>
                <c:pt idx="1170">
                  <c:v>3.475955610357583</c:v>
                </c:pt>
                <c:pt idx="1171">
                  <c:v>3.4328358208955225</c:v>
                </c:pt>
                <c:pt idx="1172">
                  <c:v>2.7780429594272076</c:v>
                </c:pt>
                <c:pt idx="1173">
                  <c:v>2.9470752089136489</c:v>
                </c:pt>
                <c:pt idx="1174">
                  <c:v>2.9309462915601023</c:v>
                </c:pt>
                <c:pt idx="1175">
                  <c:v>3.202821869488536</c:v>
                </c:pt>
                <c:pt idx="1176">
                  <c:v>3.2925989672977627</c:v>
                </c:pt>
                <c:pt idx="1177">
                  <c:v>2.8670886075949369</c:v>
                </c:pt>
                <c:pt idx="1178">
                  <c:v>1.6901763224181361</c:v>
                </c:pt>
                <c:pt idx="1179">
                  <c:v>1.8230958230958232</c:v>
                </c:pt>
                <c:pt idx="1180">
                  <c:v>1.8693957115009747</c:v>
                </c:pt>
                <c:pt idx="1181">
                  <c:v>1.7353463587921847</c:v>
                </c:pt>
                <c:pt idx="1182">
                  <c:v>3.6978922716627634</c:v>
                </c:pt>
                <c:pt idx="1183">
                  <c:v>3.4107142857142856</c:v>
                </c:pt>
                <c:pt idx="1184">
                  <c:v>3.2259194395796849</c:v>
                </c:pt>
                <c:pt idx="1185">
                  <c:v>3.8129675810473818</c:v>
                </c:pt>
                <c:pt idx="1186">
                  <c:v>3.4949152542372883</c:v>
                </c:pt>
                <c:pt idx="1187">
                  <c:v>3.54</c:v>
                </c:pt>
                <c:pt idx="1188">
                  <c:v>3.0345821325648417</c:v>
                </c:pt>
                <c:pt idx="1189">
                  <c:v>2.6333333333333333</c:v>
                </c:pt>
                <c:pt idx="1190">
                  <c:v>3.0576496674057649</c:v>
                </c:pt>
                <c:pt idx="1191">
                  <c:v>2.9304068522483941</c:v>
                </c:pt>
                <c:pt idx="1192">
                  <c:v>3.004056795131846</c:v>
                </c:pt>
                <c:pt idx="1193">
                  <c:v>2.8112840466926068</c:v>
                </c:pt>
                <c:pt idx="1194">
                  <c:v>2.8303747534516766</c:v>
                </c:pt>
                <c:pt idx="1195">
                  <c:v>2.8644793152639085</c:v>
                </c:pt>
                <c:pt idx="1196">
                  <c:v>3.4337568058076227</c:v>
                </c:pt>
                <c:pt idx="1197">
                  <c:v>3.0380313199105147</c:v>
                </c:pt>
                <c:pt idx="1198">
                  <c:v>3.2702169625246547</c:v>
                </c:pt>
                <c:pt idx="1199">
                  <c:v>3.1382113821138211</c:v>
                </c:pt>
                <c:pt idx="1200">
                  <c:v>2.0460893854748603</c:v>
                </c:pt>
                <c:pt idx="1201">
                  <c:v>2.9171717171717173</c:v>
                </c:pt>
                <c:pt idx="1202">
                  <c:v>3.2250922509225091</c:v>
                </c:pt>
                <c:pt idx="1203">
                  <c:v>3.2819148936170213</c:v>
                </c:pt>
                <c:pt idx="1204">
                  <c:v>3.354922279792746</c:v>
                </c:pt>
                <c:pt idx="1205">
                  <c:v>3.0992779783393503</c:v>
                </c:pt>
                <c:pt idx="1206">
                  <c:v>3.3427895981087472</c:v>
                </c:pt>
                <c:pt idx="1207">
                  <c:v>2.3086053412462908</c:v>
                </c:pt>
                <c:pt idx="1208">
                  <c:v>2.8685503685503684</c:v>
                </c:pt>
                <c:pt idx="1209">
                  <c:v>3.4980392156862745</c:v>
                </c:pt>
                <c:pt idx="1210">
                  <c:v>3.3333333333333335</c:v>
                </c:pt>
                <c:pt idx="1211">
                  <c:v>3.2796610169491527</c:v>
                </c:pt>
                <c:pt idx="1212">
                  <c:v>4.123239436619718</c:v>
                </c:pt>
                <c:pt idx="1213">
                  <c:v>2.6556886227544911</c:v>
                </c:pt>
                <c:pt idx="1214">
                  <c:v>3.0797872340425534</c:v>
                </c:pt>
                <c:pt idx="1215">
                  <c:v>3.4954462659380692</c:v>
                </c:pt>
                <c:pt idx="1216">
                  <c:v>3.8532818532818531</c:v>
                </c:pt>
                <c:pt idx="1217">
                  <c:v>3.6138211382113821</c:v>
                </c:pt>
                <c:pt idx="1218">
                  <c:v>3.3613445378151261</c:v>
                </c:pt>
                <c:pt idx="1219">
                  <c:v>3.0770877944325483</c:v>
                </c:pt>
                <c:pt idx="1220">
                  <c:v>3.05</c:v>
                </c:pt>
                <c:pt idx="1221">
                  <c:v>3.2169811320754715</c:v>
                </c:pt>
                <c:pt idx="1222">
                  <c:v>0</c:v>
                </c:pt>
                <c:pt idx="1223">
                  <c:v>2.6076696165191739</c:v>
                </c:pt>
                <c:pt idx="1224">
                  <c:v>2.713697219361483</c:v>
                </c:pt>
                <c:pt idx="1225">
                  <c:v>2.3884514435695539</c:v>
                </c:pt>
                <c:pt idx="1226">
                  <c:v>2.5744047619047619</c:v>
                </c:pt>
                <c:pt idx="1227">
                  <c:v>2.5036144578313251</c:v>
                </c:pt>
                <c:pt idx="1228">
                  <c:v>2.57720207253886</c:v>
                </c:pt>
                <c:pt idx="1229">
                  <c:v>1.9952774498229044</c:v>
                </c:pt>
                <c:pt idx="1230">
                  <c:v>2.3133561643835616</c:v>
                </c:pt>
                <c:pt idx="1231">
                  <c:v>3.1683417085427137</c:v>
                </c:pt>
                <c:pt idx="1232">
                  <c:v>1.5833333333333333</c:v>
                </c:pt>
                <c:pt idx="1233">
                  <c:v>1.8040650406504064</c:v>
                </c:pt>
                <c:pt idx="1234">
                  <c:v>1.6577777777777778</c:v>
                </c:pt>
                <c:pt idx="1235">
                  <c:v>2.6587030716723548</c:v>
                </c:pt>
                <c:pt idx="1236">
                  <c:v>1.8016917293233083</c:v>
                </c:pt>
                <c:pt idx="1237">
                  <c:v>1.5242966751918159</c:v>
                </c:pt>
                <c:pt idx="1238">
                  <c:v>1.7757847533632287</c:v>
                </c:pt>
                <c:pt idx="1239">
                  <c:v>1.7456310679611651</c:v>
                </c:pt>
                <c:pt idx="1240">
                  <c:v>1.7284144427001571</c:v>
                </c:pt>
                <c:pt idx="1241">
                  <c:v>1.9136842105263159</c:v>
                </c:pt>
                <c:pt idx="1242">
                  <c:v>2.090551181102362</c:v>
                </c:pt>
                <c:pt idx="1243">
                  <c:v>2.6176470588235294</c:v>
                </c:pt>
                <c:pt idx="1244">
                  <c:v>2.2904191616766467</c:v>
                </c:pt>
                <c:pt idx="1245">
                  <c:v>2.2374727668845318</c:v>
                </c:pt>
                <c:pt idx="1246">
                  <c:v>2.0019083969465647</c:v>
                </c:pt>
                <c:pt idx="1247">
                  <c:v>2.6386430678466075</c:v>
                </c:pt>
                <c:pt idx="1248">
                  <c:v>3.6288888888888891</c:v>
                </c:pt>
                <c:pt idx="1249">
                  <c:v>2.688135593220339</c:v>
                </c:pt>
                <c:pt idx="1250">
                  <c:v>1.4122807017543859</c:v>
                </c:pt>
                <c:pt idx="1251">
                  <c:v>1.4945652173913044</c:v>
                </c:pt>
                <c:pt idx="1252">
                  <c:v>2.1645569620253164</c:v>
                </c:pt>
                <c:pt idx="1253">
                  <c:v>1.6809338521400778</c:v>
                </c:pt>
                <c:pt idx="1254">
                  <c:v>1.7464788732394365</c:v>
                </c:pt>
                <c:pt idx="1255">
                  <c:v>2.0069444444444446</c:v>
                </c:pt>
                <c:pt idx="1256">
                  <c:v>2.3723554301833567</c:v>
                </c:pt>
                <c:pt idx="1257">
                  <c:v>2.0701932858596135</c:v>
                </c:pt>
                <c:pt idx="1258">
                  <c:v>1.7847730600292826</c:v>
                </c:pt>
                <c:pt idx="1259">
                  <c:v>1.6047358834244081</c:v>
                </c:pt>
                <c:pt idx="1260">
                  <c:v>1.5527638190954773</c:v>
                </c:pt>
                <c:pt idx="1261">
                  <c:v>1.8248587570621468</c:v>
                </c:pt>
                <c:pt idx="1262">
                  <c:v>2.3753581661891117</c:v>
                </c:pt>
                <c:pt idx="1263">
                  <c:v>1.8032290615539859</c:v>
                </c:pt>
                <c:pt idx="1264">
                  <c:v>1.8990228013029316</c:v>
                </c:pt>
                <c:pt idx="1265">
                  <c:v>1.774789029535865</c:v>
                </c:pt>
                <c:pt idx="1266">
                  <c:v>1.4656488549618321</c:v>
                </c:pt>
                <c:pt idx="1267">
                  <c:v>1.624178712220762</c:v>
                </c:pt>
                <c:pt idx="1268">
                  <c:v>1.8587360594795539</c:v>
                </c:pt>
                <c:pt idx="1269">
                  <c:v>3.1023255813953488</c:v>
                </c:pt>
                <c:pt idx="1270">
                  <c:v>2.1826086956521737</c:v>
                </c:pt>
                <c:pt idx="1271">
                  <c:v>2.5583333333333331</c:v>
                </c:pt>
                <c:pt idx="1272">
                  <c:v>2.7419354838709675</c:v>
                </c:pt>
                <c:pt idx="1273">
                  <c:v>2.1548223350253806</c:v>
                </c:pt>
                <c:pt idx="1274">
                  <c:v>1.5888077858880778</c:v>
                </c:pt>
                <c:pt idx="1275">
                  <c:v>1.5484444444444445</c:v>
                </c:pt>
                <c:pt idx="1276">
                  <c:v>1.9087591240875912</c:v>
                </c:pt>
                <c:pt idx="1277">
                  <c:v>1.5101694915254238</c:v>
                </c:pt>
                <c:pt idx="1278">
                  <c:v>1.9214780600461894</c:v>
                </c:pt>
                <c:pt idx="1279">
                  <c:v>2.7008733624454146</c:v>
                </c:pt>
                <c:pt idx="1280">
                  <c:v>2.6055776892430278</c:v>
                </c:pt>
                <c:pt idx="1281">
                  <c:v>2.4319999999999999</c:v>
                </c:pt>
                <c:pt idx="1282">
                  <c:v>2.0875656742556918</c:v>
                </c:pt>
                <c:pt idx="1283">
                  <c:v>1.9258373205741626</c:v>
                </c:pt>
                <c:pt idx="1284">
                  <c:v>2.1563706563706564</c:v>
                </c:pt>
                <c:pt idx="1285">
                  <c:v>2.7604166666666665</c:v>
                </c:pt>
                <c:pt idx="1286">
                  <c:v>2.8218262806236081</c:v>
                </c:pt>
                <c:pt idx="1287">
                  <c:v>2.5324384787472036</c:v>
                </c:pt>
                <c:pt idx="1288">
                  <c:v>1.4464609800362977</c:v>
                </c:pt>
                <c:pt idx="1289">
                  <c:v>1.5132408575031526</c:v>
                </c:pt>
                <c:pt idx="1290">
                  <c:v>2.2645631067961167</c:v>
                </c:pt>
                <c:pt idx="1291">
                  <c:v>2.7219827586206895</c:v>
                </c:pt>
                <c:pt idx="1292">
                  <c:v>2.5961538461538463</c:v>
                </c:pt>
                <c:pt idx="1293">
                  <c:v>2.5745454545454547</c:v>
                </c:pt>
                <c:pt idx="1294">
                  <c:v>1.8817610062893082</c:v>
                </c:pt>
                <c:pt idx="1295">
                  <c:v>2.5670731707317072</c:v>
                </c:pt>
                <c:pt idx="1296">
                  <c:v>2.5559006211180124</c:v>
                </c:pt>
                <c:pt idx="1297">
                  <c:v>2.9235880398671097</c:v>
                </c:pt>
                <c:pt idx="1298">
                  <c:v>3.2801556420233462</c:v>
                </c:pt>
                <c:pt idx="1299">
                  <c:v>2.2619047619047619</c:v>
                </c:pt>
                <c:pt idx="1300">
                  <c:v>2.212538226299694</c:v>
                </c:pt>
                <c:pt idx="1301">
                  <c:v>2.1102719033232629</c:v>
                </c:pt>
                <c:pt idx="1302">
                  <c:v>2.3775216138328532</c:v>
                </c:pt>
                <c:pt idx="1303">
                  <c:v>2.2440087145969501</c:v>
                </c:pt>
                <c:pt idx="1304">
                  <c:v>1.9304897314375988</c:v>
                </c:pt>
                <c:pt idx="1305">
                  <c:v>2.3047808764940241</c:v>
                </c:pt>
                <c:pt idx="1306">
                  <c:v>2.5477941176470589</c:v>
                </c:pt>
                <c:pt idx="1307">
                  <c:v>2.3881987577639752</c:v>
                </c:pt>
                <c:pt idx="1308">
                  <c:v>1.9840182648401827</c:v>
                </c:pt>
                <c:pt idx="1309">
                  <c:v>2.6422976501305482</c:v>
                </c:pt>
                <c:pt idx="1310">
                  <c:v>2.3590361445783135</c:v>
                </c:pt>
                <c:pt idx="1311">
                  <c:v>2.2023411371237458</c:v>
                </c:pt>
                <c:pt idx="1312">
                  <c:v>2.1830508474576269</c:v>
                </c:pt>
                <c:pt idx="1313">
                  <c:v>1.8509803921568628</c:v>
                </c:pt>
                <c:pt idx="1314">
                  <c:v>2.6109422492401215</c:v>
                </c:pt>
                <c:pt idx="1315">
                  <c:v>2.0422163588390503</c:v>
                </c:pt>
                <c:pt idx="1316">
                  <c:v>2.3170731707317072</c:v>
                </c:pt>
                <c:pt idx="1317">
                  <c:v>1.7724381625441696</c:v>
                </c:pt>
                <c:pt idx="1318">
                  <c:v>1.4105736782902136</c:v>
                </c:pt>
                <c:pt idx="1319">
                  <c:v>1.4731308411214954</c:v>
                </c:pt>
                <c:pt idx="1320">
                  <c:v>2.1274131274131274</c:v>
                </c:pt>
                <c:pt idx="1321">
                  <c:v>1.8874734607218684</c:v>
                </c:pt>
                <c:pt idx="1322">
                  <c:v>1.5683453237410072</c:v>
                </c:pt>
                <c:pt idx="1323">
                  <c:v>1.8688845401174168</c:v>
                </c:pt>
                <c:pt idx="1324">
                  <c:v>2.084468664850136</c:v>
                </c:pt>
                <c:pt idx="1325">
                  <c:v>1.9468599033816425</c:v>
                </c:pt>
                <c:pt idx="1326">
                  <c:v>1.9800664451827243</c:v>
                </c:pt>
                <c:pt idx="1327">
                  <c:v>1.6628041714947857</c:v>
                </c:pt>
                <c:pt idx="1328">
                  <c:v>1.3538704581358609</c:v>
                </c:pt>
                <c:pt idx="1329">
                  <c:v>2.9389312977099236</c:v>
                </c:pt>
                <c:pt idx="1330">
                  <c:v>2.5462962962962963</c:v>
                </c:pt>
                <c:pt idx="1331">
                  <c:v>2.6905829596412558</c:v>
                </c:pt>
                <c:pt idx="1332">
                  <c:v>2.8917910447761193</c:v>
                </c:pt>
                <c:pt idx="1333">
                  <c:v>2.491566265060241</c:v>
                </c:pt>
                <c:pt idx="1334">
                  <c:v>2.6673866090712743</c:v>
                </c:pt>
                <c:pt idx="1335">
                  <c:v>2.8992805755395685</c:v>
                </c:pt>
                <c:pt idx="1336">
                  <c:v>3.0964467005076144</c:v>
                </c:pt>
                <c:pt idx="1337">
                  <c:v>2.4177018633540373</c:v>
                </c:pt>
                <c:pt idx="1338">
                  <c:v>2.4929444967074317</c:v>
                </c:pt>
                <c:pt idx="1339">
                  <c:v>2.7219827586206895</c:v>
                </c:pt>
                <c:pt idx="1340">
                  <c:v>3.0283842794759823</c:v>
                </c:pt>
                <c:pt idx="1341">
                  <c:v>2.7653958944281527</c:v>
                </c:pt>
                <c:pt idx="1342">
                  <c:v>2.2836134453781511</c:v>
                </c:pt>
                <c:pt idx="1343">
                  <c:v>2.9039039039039038</c:v>
                </c:pt>
                <c:pt idx="1344">
                  <c:v>2.4683026584867074</c:v>
                </c:pt>
                <c:pt idx="1345">
                  <c:v>2.2692307692307692</c:v>
                </c:pt>
                <c:pt idx="1346">
                  <c:v>2.4167741935483873</c:v>
                </c:pt>
                <c:pt idx="1347">
                  <c:v>2.8060109289617485</c:v>
                </c:pt>
                <c:pt idx="1348">
                  <c:v>2.9090909090909092</c:v>
                </c:pt>
                <c:pt idx="1349">
                  <c:v>2.5482954545454546</c:v>
                </c:pt>
                <c:pt idx="1350">
                  <c:v>2.121583411875589</c:v>
                </c:pt>
                <c:pt idx="1351">
                  <c:v>2.7940503432494279</c:v>
                </c:pt>
                <c:pt idx="1352">
                  <c:v>2.4505327245053272</c:v>
                </c:pt>
                <c:pt idx="1353">
                  <c:v>2.1680290644868303</c:v>
                </c:pt>
                <c:pt idx="1354">
                  <c:v>3.0625</c:v>
                </c:pt>
                <c:pt idx="1355">
                  <c:v>2.9447983014861996</c:v>
                </c:pt>
                <c:pt idx="1356">
                  <c:v>2.606060606060606</c:v>
                </c:pt>
                <c:pt idx="1357">
                  <c:v>3.7043701799485862</c:v>
                </c:pt>
                <c:pt idx="1358">
                  <c:v>2.2772511848341233</c:v>
                </c:pt>
                <c:pt idx="1359">
                  <c:v>2.8809523809523809</c:v>
                </c:pt>
                <c:pt idx="1360">
                  <c:v>2.2237762237762237</c:v>
                </c:pt>
                <c:pt idx="1361">
                  <c:v>2.973913043478261</c:v>
                </c:pt>
                <c:pt idx="1362">
                  <c:v>3.7587209302325579</c:v>
                </c:pt>
                <c:pt idx="1363">
                  <c:v>3.6878850102669403</c:v>
                </c:pt>
                <c:pt idx="1364">
                  <c:v>3.8028747433264889</c:v>
                </c:pt>
                <c:pt idx="1365">
                  <c:v>2.7972972972972974</c:v>
                </c:pt>
                <c:pt idx="1366">
                  <c:v>2.2080745341614905</c:v>
                </c:pt>
                <c:pt idx="1367">
                  <c:v>3.2127192982456139</c:v>
                </c:pt>
                <c:pt idx="1368">
                  <c:v>2.9736434108527132</c:v>
                </c:pt>
                <c:pt idx="1369">
                  <c:v>2.9054054054054053</c:v>
                </c:pt>
                <c:pt idx="1370">
                  <c:v>2.3844282238442824</c:v>
                </c:pt>
                <c:pt idx="1371">
                  <c:v>2.4941860465116279</c:v>
                </c:pt>
                <c:pt idx="1372">
                  <c:v>4.5460317460317459</c:v>
                </c:pt>
                <c:pt idx="1373">
                  <c:v>4.4413407821229054</c:v>
                </c:pt>
                <c:pt idx="1374">
                  <c:v>3.2413793103448274</c:v>
                </c:pt>
                <c:pt idx="1375">
                  <c:v>3.1996699669966997</c:v>
                </c:pt>
                <c:pt idx="1376">
                  <c:v>3.1782178217821784</c:v>
                </c:pt>
                <c:pt idx="1377">
                  <c:v>2.9237288135593222</c:v>
                </c:pt>
                <c:pt idx="1378">
                  <c:v>2.4946236559139785</c:v>
                </c:pt>
                <c:pt idx="1379">
                  <c:v>3.7090558766859343</c:v>
                </c:pt>
                <c:pt idx="1380">
                  <c:v>3.6573705179282867</c:v>
                </c:pt>
                <c:pt idx="1381">
                  <c:v>3.8817567567567566</c:v>
                </c:pt>
                <c:pt idx="1382">
                  <c:v>3.7339449541284404</c:v>
                </c:pt>
                <c:pt idx="1383">
                  <c:v>3.5445205479452055</c:v>
                </c:pt>
                <c:pt idx="1384">
                  <c:v>3.2674418604651163</c:v>
                </c:pt>
                <c:pt idx="1385">
                  <c:v>2.6594027441485069</c:v>
                </c:pt>
                <c:pt idx="1386">
                  <c:v>2.8103975535168195</c:v>
                </c:pt>
              </c:numCache>
            </c:numRef>
          </c:xVal>
          <c:yVal>
            <c:numRef>
              <c:f>'BG Database'!$K$2:$K$28100</c:f>
              <c:numCache>
                <c:formatCode>General</c:formatCode>
                <c:ptCount val="28099"/>
                <c:pt idx="0">
                  <c:v>2.63</c:v>
                </c:pt>
                <c:pt idx="1">
                  <c:v>2.72</c:v>
                </c:pt>
                <c:pt idx="2">
                  <c:v>2.72</c:v>
                </c:pt>
                <c:pt idx="3">
                  <c:v>2.8</c:v>
                </c:pt>
                <c:pt idx="4">
                  <c:v>2.84</c:v>
                </c:pt>
                <c:pt idx="5">
                  <c:v>2.82</c:v>
                </c:pt>
                <c:pt idx="6">
                  <c:v>2.75</c:v>
                </c:pt>
                <c:pt idx="7">
                  <c:v>2.69</c:v>
                </c:pt>
                <c:pt idx="8">
                  <c:v>2.67</c:v>
                </c:pt>
                <c:pt idx="9">
                  <c:v>2.65</c:v>
                </c:pt>
                <c:pt idx="10">
                  <c:v>2.46</c:v>
                </c:pt>
                <c:pt idx="11">
                  <c:v>2.8</c:v>
                </c:pt>
                <c:pt idx="12">
                  <c:v>2.69</c:v>
                </c:pt>
                <c:pt idx="13">
                  <c:v>2.5499999999999998</c:v>
                </c:pt>
                <c:pt idx="14">
                  <c:v>2.69</c:v>
                </c:pt>
                <c:pt idx="15">
                  <c:v>2.64</c:v>
                </c:pt>
                <c:pt idx="16">
                  <c:v>2.59</c:v>
                </c:pt>
                <c:pt idx="17">
                  <c:v>2.68</c:v>
                </c:pt>
                <c:pt idx="18">
                  <c:v>2.4500000000000002</c:v>
                </c:pt>
                <c:pt idx="19">
                  <c:v>2.81</c:v>
                </c:pt>
                <c:pt idx="20">
                  <c:v>2.61</c:v>
                </c:pt>
                <c:pt idx="21">
                  <c:v>2.71</c:v>
                </c:pt>
                <c:pt idx="22">
                  <c:v>2.21</c:v>
                </c:pt>
                <c:pt idx="23">
                  <c:v>2.63</c:v>
                </c:pt>
                <c:pt idx="24">
                  <c:v>1.94</c:v>
                </c:pt>
                <c:pt idx="25">
                  <c:v>1.92</c:v>
                </c:pt>
                <c:pt idx="26">
                  <c:v>2.84</c:v>
                </c:pt>
                <c:pt idx="27">
                  <c:v>2.69</c:v>
                </c:pt>
                <c:pt idx="28">
                  <c:v>2.67</c:v>
                </c:pt>
                <c:pt idx="29">
                  <c:v>2.44</c:v>
                </c:pt>
                <c:pt idx="30">
                  <c:v>2.0499999999999998</c:v>
                </c:pt>
                <c:pt idx="31">
                  <c:v>2.67</c:v>
                </c:pt>
                <c:pt idx="32">
                  <c:v>3.11</c:v>
                </c:pt>
                <c:pt idx="33">
                  <c:v>2.64</c:v>
                </c:pt>
                <c:pt idx="34">
                  <c:v>2.7</c:v>
                </c:pt>
                <c:pt idx="35">
                  <c:v>2.5099999999999998</c:v>
                </c:pt>
                <c:pt idx="36">
                  <c:v>1.79</c:v>
                </c:pt>
                <c:pt idx="37">
                  <c:v>2.46</c:v>
                </c:pt>
                <c:pt idx="38">
                  <c:v>2.78</c:v>
                </c:pt>
                <c:pt idx="39">
                  <c:v>1.95</c:v>
                </c:pt>
                <c:pt idx="40">
                  <c:v>2.88</c:v>
                </c:pt>
                <c:pt idx="41">
                  <c:v>2.78</c:v>
                </c:pt>
                <c:pt idx="42">
                  <c:v>2.66</c:v>
                </c:pt>
                <c:pt idx="43">
                  <c:v>2.71</c:v>
                </c:pt>
                <c:pt idx="44">
                  <c:v>2.06</c:v>
                </c:pt>
                <c:pt idx="45">
                  <c:v>2.48</c:v>
                </c:pt>
                <c:pt idx="46">
                  <c:v>2.46</c:v>
                </c:pt>
                <c:pt idx="47">
                  <c:v>2.93</c:v>
                </c:pt>
                <c:pt idx="48">
                  <c:v>2.66</c:v>
                </c:pt>
                <c:pt idx="49">
                  <c:v>2.71</c:v>
                </c:pt>
                <c:pt idx="50">
                  <c:v>2.7</c:v>
                </c:pt>
                <c:pt idx="51">
                  <c:v>2.82</c:v>
                </c:pt>
                <c:pt idx="52">
                  <c:v>2.38</c:v>
                </c:pt>
                <c:pt idx="53">
                  <c:v>2.69</c:v>
                </c:pt>
                <c:pt idx="54">
                  <c:v>2.56</c:v>
                </c:pt>
                <c:pt idx="55">
                  <c:v>1.61</c:v>
                </c:pt>
                <c:pt idx="56">
                  <c:v>2.11</c:v>
                </c:pt>
                <c:pt idx="57">
                  <c:v>1.95</c:v>
                </c:pt>
                <c:pt idx="58">
                  <c:v>1.66</c:v>
                </c:pt>
                <c:pt idx="59">
                  <c:v>1.23</c:v>
                </c:pt>
                <c:pt idx="60">
                  <c:v>1.48</c:v>
                </c:pt>
                <c:pt idx="61">
                  <c:v>1.49</c:v>
                </c:pt>
                <c:pt idx="62">
                  <c:v>1.47</c:v>
                </c:pt>
                <c:pt idx="63">
                  <c:v>1.48</c:v>
                </c:pt>
                <c:pt idx="64">
                  <c:v>1.54</c:v>
                </c:pt>
                <c:pt idx="65">
                  <c:v>2.0099999999999998</c:v>
                </c:pt>
                <c:pt idx="66">
                  <c:v>2.02</c:v>
                </c:pt>
                <c:pt idx="67">
                  <c:v>2.37</c:v>
                </c:pt>
                <c:pt idx="68">
                  <c:v>2.59</c:v>
                </c:pt>
                <c:pt idx="69">
                  <c:v>1.54</c:v>
                </c:pt>
                <c:pt idx="70">
                  <c:v>1.93</c:v>
                </c:pt>
                <c:pt idx="71">
                  <c:v>1.76</c:v>
                </c:pt>
                <c:pt idx="72">
                  <c:v>1.51</c:v>
                </c:pt>
                <c:pt idx="73">
                  <c:v>1.45</c:v>
                </c:pt>
                <c:pt idx="74">
                  <c:v>1.51</c:v>
                </c:pt>
                <c:pt idx="75">
                  <c:v>1.63</c:v>
                </c:pt>
                <c:pt idx="76">
                  <c:v>1.63</c:v>
                </c:pt>
                <c:pt idx="77">
                  <c:v>1.94</c:v>
                </c:pt>
                <c:pt idx="78">
                  <c:v>1.51</c:v>
                </c:pt>
                <c:pt idx="79">
                  <c:v>1.32</c:v>
                </c:pt>
                <c:pt idx="80">
                  <c:v>1.63</c:v>
                </c:pt>
                <c:pt idx="81">
                  <c:v>1.18</c:v>
                </c:pt>
                <c:pt idx="82">
                  <c:v>1.53</c:v>
                </c:pt>
                <c:pt idx="83">
                  <c:v>1.77</c:v>
                </c:pt>
                <c:pt idx="84">
                  <c:v>1.56</c:v>
                </c:pt>
                <c:pt idx="85">
                  <c:v>1.45</c:v>
                </c:pt>
                <c:pt idx="86">
                  <c:v>1.6</c:v>
                </c:pt>
                <c:pt idx="87">
                  <c:v>1.51</c:v>
                </c:pt>
                <c:pt idx="88">
                  <c:v>1.44</c:v>
                </c:pt>
                <c:pt idx="89">
                  <c:v>1.54</c:v>
                </c:pt>
                <c:pt idx="90">
                  <c:v>2.2599999999999998</c:v>
                </c:pt>
                <c:pt idx="91">
                  <c:v>1.7</c:v>
                </c:pt>
                <c:pt idx="92">
                  <c:v>2.48</c:v>
                </c:pt>
                <c:pt idx="93">
                  <c:v>1.27</c:v>
                </c:pt>
                <c:pt idx="94">
                  <c:v>1.79</c:v>
                </c:pt>
                <c:pt idx="95">
                  <c:v>2.04</c:v>
                </c:pt>
                <c:pt idx="96">
                  <c:v>1.83</c:v>
                </c:pt>
                <c:pt idx="97">
                  <c:v>2.65</c:v>
                </c:pt>
                <c:pt idx="98">
                  <c:v>2.4</c:v>
                </c:pt>
                <c:pt idx="99">
                  <c:v>2.42</c:v>
                </c:pt>
                <c:pt idx="100">
                  <c:v>1.64</c:v>
                </c:pt>
                <c:pt idx="101">
                  <c:v>2.0299999999999998</c:v>
                </c:pt>
                <c:pt idx="102">
                  <c:v>1.43</c:v>
                </c:pt>
                <c:pt idx="103">
                  <c:v>2.27</c:v>
                </c:pt>
                <c:pt idx="104">
                  <c:v>2.0299999999999998</c:v>
                </c:pt>
                <c:pt idx="105">
                  <c:v>1.77</c:v>
                </c:pt>
                <c:pt idx="106">
                  <c:v>2.62</c:v>
                </c:pt>
                <c:pt idx="107">
                  <c:v>3.97</c:v>
                </c:pt>
                <c:pt idx="108">
                  <c:v>2.5499999999999998</c:v>
                </c:pt>
                <c:pt idx="109">
                  <c:v>1.9</c:v>
                </c:pt>
                <c:pt idx="110">
                  <c:v>2.75</c:v>
                </c:pt>
                <c:pt idx="111">
                  <c:v>3.01</c:v>
                </c:pt>
                <c:pt idx="112">
                  <c:v>2.4700000000000002</c:v>
                </c:pt>
                <c:pt idx="113">
                  <c:v>2.2200000000000002</c:v>
                </c:pt>
                <c:pt idx="114">
                  <c:v>2.81</c:v>
                </c:pt>
                <c:pt idx="115">
                  <c:v>3.61</c:v>
                </c:pt>
                <c:pt idx="116">
                  <c:v>2.02</c:v>
                </c:pt>
                <c:pt idx="117">
                  <c:v>2.5299999999999998</c:v>
                </c:pt>
                <c:pt idx="118">
                  <c:v>1.68</c:v>
                </c:pt>
                <c:pt idx="119">
                  <c:v>2.58</c:v>
                </c:pt>
                <c:pt idx="120">
                  <c:v>2.27</c:v>
                </c:pt>
                <c:pt idx="121">
                  <c:v>2.09</c:v>
                </c:pt>
                <c:pt idx="122">
                  <c:v>1.9</c:v>
                </c:pt>
                <c:pt idx="123">
                  <c:v>1.53</c:v>
                </c:pt>
                <c:pt idx="124">
                  <c:v>2.83</c:v>
                </c:pt>
                <c:pt idx="125">
                  <c:v>2.65</c:v>
                </c:pt>
                <c:pt idx="126">
                  <c:v>2.94</c:v>
                </c:pt>
                <c:pt idx="127">
                  <c:v>2.17</c:v>
                </c:pt>
                <c:pt idx="128">
                  <c:v>2.54</c:v>
                </c:pt>
                <c:pt idx="129">
                  <c:v>1.64</c:v>
                </c:pt>
                <c:pt idx="130">
                  <c:v>3.12</c:v>
                </c:pt>
                <c:pt idx="131">
                  <c:v>2.15</c:v>
                </c:pt>
                <c:pt idx="132">
                  <c:v>1.88</c:v>
                </c:pt>
                <c:pt idx="133">
                  <c:v>2.4500000000000002</c:v>
                </c:pt>
                <c:pt idx="134">
                  <c:v>1.57</c:v>
                </c:pt>
                <c:pt idx="135">
                  <c:v>1.75</c:v>
                </c:pt>
                <c:pt idx="136">
                  <c:v>2.94</c:v>
                </c:pt>
                <c:pt idx="137">
                  <c:v>2.0499999999999998</c:v>
                </c:pt>
                <c:pt idx="138">
                  <c:v>2.92</c:v>
                </c:pt>
                <c:pt idx="139">
                  <c:v>1.56</c:v>
                </c:pt>
                <c:pt idx="140">
                  <c:v>1.59</c:v>
                </c:pt>
                <c:pt idx="141">
                  <c:v>1.67</c:v>
                </c:pt>
                <c:pt idx="142">
                  <c:v>1.66</c:v>
                </c:pt>
                <c:pt idx="143">
                  <c:v>1.59</c:v>
                </c:pt>
                <c:pt idx="144">
                  <c:v>1.74</c:v>
                </c:pt>
                <c:pt idx="145">
                  <c:v>1.83</c:v>
                </c:pt>
                <c:pt idx="146">
                  <c:v>1.81</c:v>
                </c:pt>
                <c:pt idx="147">
                  <c:v>2.66</c:v>
                </c:pt>
                <c:pt idx="148">
                  <c:v>2.08</c:v>
                </c:pt>
                <c:pt idx="149">
                  <c:v>2.59</c:v>
                </c:pt>
                <c:pt idx="150">
                  <c:v>2</c:v>
                </c:pt>
                <c:pt idx="151">
                  <c:v>1.49</c:v>
                </c:pt>
                <c:pt idx="152">
                  <c:v>1.7</c:v>
                </c:pt>
                <c:pt idx="153">
                  <c:v>2.1</c:v>
                </c:pt>
                <c:pt idx="154">
                  <c:v>2.59</c:v>
                </c:pt>
                <c:pt idx="155">
                  <c:v>1.51</c:v>
                </c:pt>
                <c:pt idx="156">
                  <c:v>2.5499999999999998</c:v>
                </c:pt>
                <c:pt idx="157">
                  <c:v>1.42</c:v>
                </c:pt>
                <c:pt idx="158">
                  <c:v>1.36</c:v>
                </c:pt>
                <c:pt idx="159">
                  <c:v>1.1299999999999999</c:v>
                </c:pt>
                <c:pt idx="160">
                  <c:v>1.3</c:v>
                </c:pt>
                <c:pt idx="161">
                  <c:v>1.07</c:v>
                </c:pt>
                <c:pt idx="162">
                  <c:v>1.33</c:v>
                </c:pt>
                <c:pt idx="163">
                  <c:v>1.34</c:v>
                </c:pt>
                <c:pt idx="164">
                  <c:v>1.47</c:v>
                </c:pt>
                <c:pt idx="165">
                  <c:v>1.0900000000000001</c:v>
                </c:pt>
                <c:pt idx="166">
                  <c:v>1.59</c:v>
                </c:pt>
                <c:pt idx="167">
                  <c:v>1.29</c:v>
                </c:pt>
                <c:pt idx="168">
                  <c:v>1.59</c:v>
                </c:pt>
                <c:pt idx="169">
                  <c:v>2.39</c:v>
                </c:pt>
                <c:pt idx="170">
                  <c:v>2.4700000000000002</c:v>
                </c:pt>
                <c:pt idx="171">
                  <c:v>2.27</c:v>
                </c:pt>
                <c:pt idx="172">
                  <c:v>1.45</c:v>
                </c:pt>
                <c:pt idx="173">
                  <c:v>1.47</c:v>
                </c:pt>
                <c:pt idx="174">
                  <c:v>2.4700000000000002</c:v>
                </c:pt>
                <c:pt idx="175">
                  <c:v>2.31</c:v>
                </c:pt>
                <c:pt idx="176">
                  <c:v>1.85</c:v>
                </c:pt>
                <c:pt idx="177">
                  <c:v>1.9</c:v>
                </c:pt>
                <c:pt idx="178">
                  <c:v>1.34</c:v>
                </c:pt>
                <c:pt idx="179">
                  <c:v>0</c:v>
                </c:pt>
                <c:pt idx="180">
                  <c:v>0.2</c:v>
                </c:pt>
                <c:pt idx="181">
                  <c:v>2.54</c:v>
                </c:pt>
                <c:pt idx="182">
                  <c:v>2.76</c:v>
                </c:pt>
                <c:pt idx="183">
                  <c:v>2.59</c:v>
                </c:pt>
                <c:pt idx="184">
                  <c:v>1.98</c:v>
                </c:pt>
                <c:pt idx="185">
                  <c:v>1.1299999999999999</c:v>
                </c:pt>
                <c:pt idx="186">
                  <c:v>1.46</c:v>
                </c:pt>
                <c:pt idx="187">
                  <c:v>2.15</c:v>
                </c:pt>
                <c:pt idx="188">
                  <c:v>2.94</c:v>
                </c:pt>
                <c:pt idx="189">
                  <c:v>2.29</c:v>
                </c:pt>
                <c:pt idx="190">
                  <c:v>2.4900000000000002</c:v>
                </c:pt>
                <c:pt idx="191">
                  <c:v>2.17</c:v>
                </c:pt>
                <c:pt idx="192">
                  <c:v>2.42</c:v>
                </c:pt>
                <c:pt idx="193">
                  <c:v>2.5299999999999998</c:v>
                </c:pt>
                <c:pt idx="194">
                  <c:v>2.29</c:v>
                </c:pt>
                <c:pt idx="195">
                  <c:v>2.4300000000000002</c:v>
                </c:pt>
                <c:pt idx="196">
                  <c:v>2.39</c:v>
                </c:pt>
                <c:pt idx="197">
                  <c:v>2.44</c:v>
                </c:pt>
                <c:pt idx="198">
                  <c:v>2.2799999999999998</c:v>
                </c:pt>
                <c:pt idx="199">
                  <c:v>2.2000000000000002</c:v>
                </c:pt>
                <c:pt idx="200">
                  <c:v>2.74</c:v>
                </c:pt>
                <c:pt idx="201">
                  <c:v>2.5099999999999998</c:v>
                </c:pt>
                <c:pt idx="202">
                  <c:v>2.46</c:v>
                </c:pt>
                <c:pt idx="203">
                  <c:v>2.6</c:v>
                </c:pt>
                <c:pt idx="204">
                  <c:v>2.86</c:v>
                </c:pt>
                <c:pt idx="205">
                  <c:v>2.59</c:v>
                </c:pt>
                <c:pt idx="206">
                  <c:v>2.78</c:v>
                </c:pt>
                <c:pt idx="207">
                  <c:v>2.89</c:v>
                </c:pt>
                <c:pt idx="208">
                  <c:v>2.79</c:v>
                </c:pt>
                <c:pt idx="209">
                  <c:v>2.5499999999999998</c:v>
                </c:pt>
                <c:pt idx="210">
                  <c:v>2.4500000000000002</c:v>
                </c:pt>
                <c:pt idx="211">
                  <c:v>2.74</c:v>
                </c:pt>
                <c:pt idx="212">
                  <c:v>2.79</c:v>
                </c:pt>
                <c:pt idx="213">
                  <c:v>2.6</c:v>
                </c:pt>
                <c:pt idx="214">
                  <c:v>2.35</c:v>
                </c:pt>
                <c:pt idx="215">
                  <c:v>3.49</c:v>
                </c:pt>
                <c:pt idx="216">
                  <c:v>3.73</c:v>
                </c:pt>
                <c:pt idx="217">
                  <c:v>2.58</c:v>
                </c:pt>
                <c:pt idx="218">
                  <c:v>2.44</c:v>
                </c:pt>
                <c:pt idx="219">
                  <c:v>4.03</c:v>
                </c:pt>
                <c:pt idx="220">
                  <c:v>3.31</c:v>
                </c:pt>
                <c:pt idx="221">
                  <c:v>2.94</c:v>
                </c:pt>
                <c:pt idx="222">
                  <c:v>2.72</c:v>
                </c:pt>
                <c:pt idx="223">
                  <c:v>2.89</c:v>
                </c:pt>
                <c:pt idx="224">
                  <c:v>1.69</c:v>
                </c:pt>
                <c:pt idx="225">
                  <c:v>1.78</c:v>
                </c:pt>
                <c:pt idx="226">
                  <c:v>2.68</c:v>
                </c:pt>
                <c:pt idx="227">
                  <c:v>2.9</c:v>
                </c:pt>
                <c:pt idx="228">
                  <c:v>2.66</c:v>
                </c:pt>
                <c:pt idx="229">
                  <c:v>2.78</c:v>
                </c:pt>
                <c:pt idx="230">
                  <c:v>2.5</c:v>
                </c:pt>
                <c:pt idx="231">
                  <c:v>1.77</c:v>
                </c:pt>
                <c:pt idx="232">
                  <c:v>1.31</c:v>
                </c:pt>
                <c:pt idx="233">
                  <c:v>1.4</c:v>
                </c:pt>
                <c:pt idx="234">
                  <c:v>1.83</c:v>
                </c:pt>
                <c:pt idx="235">
                  <c:v>1.29</c:v>
                </c:pt>
                <c:pt idx="236">
                  <c:v>1.77</c:v>
                </c:pt>
                <c:pt idx="237">
                  <c:v>3.24</c:v>
                </c:pt>
                <c:pt idx="238">
                  <c:v>1.5</c:v>
                </c:pt>
                <c:pt idx="239">
                  <c:v>2.4700000000000002</c:v>
                </c:pt>
                <c:pt idx="240">
                  <c:v>2.5299999999999998</c:v>
                </c:pt>
                <c:pt idx="241">
                  <c:v>2.97</c:v>
                </c:pt>
                <c:pt idx="242">
                  <c:v>2.73</c:v>
                </c:pt>
                <c:pt idx="243">
                  <c:v>3.21</c:v>
                </c:pt>
                <c:pt idx="244">
                  <c:v>3.03</c:v>
                </c:pt>
                <c:pt idx="245">
                  <c:v>2.93</c:v>
                </c:pt>
                <c:pt idx="246">
                  <c:v>2.72</c:v>
                </c:pt>
                <c:pt idx="247">
                  <c:v>1.44</c:v>
                </c:pt>
                <c:pt idx="248">
                  <c:v>2.64</c:v>
                </c:pt>
                <c:pt idx="249">
                  <c:v>2.93</c:v>
                </c:pt>
                <c:pt idx="250">
                  <c:v>2.68</c:v>
                </c:pt>
                <c:pt idx="251">
                  <c:v>2.79</c:v>
                </c:pt>
                <c:pt idx="252">
                  <c:v>2.46</c:v>
                </c:pt>
                <c:pt idx="253">
                  <c:v>2.17</c:v>
                </c:pt>
                <c:pt idx="254">
                  <c:v>2.27</c:v>
                </c:pt>
                <c:pt idx="255">
                  <c:v>2.95</c:v>
                </c:pt>
                <c:pt idx="256">
                  <c:v>2.91</c:v>
                </c:pt>
                <c:pt idx="257">
                  <c:v>2.41</c:v>
                </c:pt>
                <c:pt idx="258">
                  <c:v>2.1</c:v>
                </c:pt>
                <c:pt idx="259">
                  <c:v>2.78</c:v>
                </c:pt>
                <c:pt idx="260">
                  <c:v>2.48</c:v>
                </c:pt>
                <c:pt idx="261">
                  <c:v>2.56</c:v>
                </c:pt>
                <c:pt idx="262">
                  <c:v>2.5499999999999998</c:v>
                </c:pt>
                <c:pt idx="263">
                  <c:v>2.76</c:v>
                </c:pt>
                <c:pt idx="264">
                  <c:v>2.8</c:v>
                </c:pt>
                <c:pt idx="265">
                  <c:v>2.5499999999999998</c:v>
                </c:pt>
                <c:pt idx="266">
                  <c:v>2.65</c:v>
                </c:pt>
                <c:pt idx="267">
                  <c:v>3.36</c:v>
                </c:pt>
                <c:pt idx="268">
                  <c:v>2.72</c:v>
                </c:pt>
                <c:pt idx="269">
                  <c:v>3.01</c:v>
                </c:pt>
                <c:pt idx="270">
                  <c:v>2.65</c:v>
                </c:pt>
                <c:pt idx="271">
                  <c:v>2.88</c:v>
                </c:pt>
                <c:pt idx="272">
                  <c:v>3.18</c:v>
                </c:pt>
                <c:pt idx="273">
                  <c:v>2.83</c:v>
                </c:pt>
                <c:pt idx="274">
                  <c:v>3.12</c:v>
                </c:pt>
                <c:pt idx="275">
                  <c:v>3.26</c:v>
                </c:pt>
                <c:pt idx="276">
                  <c:v>2.08</c:v>
                </c:pt>
                <c:pt idx="277">
                  <c:v>2.35</c:v>
                </c:pt>
                <c:pt idx="278">
                  <c:v>2.67</c:v>
                </c:pt>
                <c:pt idx="279">
                  <c:v>1.65</c:v>
                </c:pt>
                <c:pt idx="280">
                  <c:v>3.91</c:v>
                </c:pt>
                <c:pt idx="281">
                  <c:v>1.63</c:v>
                </c:pt>
                <c:pt idx="282">
                  <c:v>2.46</c:v>
                </c:pt>
                <c:pt idx="283">
                  <c:v>3.08</c:v>
                </c:pt>
                <c:pt idx="284">
                  <c:v>2.48</c:v>
                </c:pt>
                <c:pt idx="285">
                  <c:v>2.06</c:v>
                </c:pt>
                <c:pt idx="286">
                  <c:v>2.75</c:v>
                </c:pt>
                <c:pt idx="287">
                  <c:v>3.13</c:v>
                </c:pt>
                <c:pt idx="288">
                  <c:v>2.63</c:v>
                </c:pt>
                <c:pt idx="289">
                  <c:v>3.26</c:v>
                </c:pt>
                <c:pt idx="290">
                  <c:v>2.94</c:v>
                </c:pt>
                <c:pt idx="291">
                  <c:v>3.95</c:v>
                </c:pt>
                <c:pt idx="292">
                  <c:v>2.06</c:v>
                </c:pt>
                <c:pt idx="293">
                  <c:v>3.21</c:v>
                </c:pt>
                <c:pt idx="294">
                  <c:v>3.2</c:v>
                </c:pt>
                <c:pt idx="295">
                  <c:v>2.08</c:v>
                </c:pt>
                <c:pt idx="296">
                  <c:v>2.61</c:v>
                </c:pt>
                <c:pt idx="297">
                  <c:v>2.14</c:v>
                </c:pt>
                <c:pt idx="298">
                  <c:v>2.5299999999999998</c:v>
                </c:pt>
                <c:pt idx="299">
                  <c:v>1.52</c:v>
                </c:pt>
                <c:pt idx="300">
                  <c:v>2.12</c:v>
                </c:pt>
                <c:pt idx="301">
                  <c:v>1.85</c:v>
                </c:pt>
                <c:pt idx="302">
                  <c:v>1.92</c:v>
                </c:pt>
                <c:pt idx="303">
                  <c:v>2.5099999999999998</c:v>
                </c:pt>
                <c:pt idx="304">
                  <c:v>2.2999999999999998</c:v>
                </c:pt>
                <c:pt idx="305">
                  <c:v>1.98</c:v>
                </c:pt>
                <c:pt idx="306">
                  <c:v>2.65</c:v>
                </c:pt>
                <c:pt idx="307">
                  <c:v>2.8</c:v>
                </c:pt>
                <c:pt idx="308">
                  <c:v>3.05</c:v>
                </c:pt>
                <c:pt idx="309">
                  <c:v>2.83</c:v>
                </c:pt>
                <c:pt idx="310">
                  <c:v>2.96</c:v>
                </c:pt>
                <c:pt idx="311">
                  <c:v>2.84</c:v>
                </c:pt>
                <c:pt idx="312">
                  <c:v>3.05</c:v>
                </c:pt>
                <c:pt idx="313">
                  <c:v>2.86</c:v>
                </c:pt>
                <c:pt idx="314">
                  <c:v>2.94</c:v>
                </c:pt>
                <c:pt idx="315">
                  <c:v>3.1</c:v>
                </c:pt>
                <c:pt idx="316">
                  <c:v>2.92</c:v>
                </c:pt>
                <c:pt idx="317">
                  <c:v>2.95</c:v>
                </c:pt>
                <c:pt idx="318">
                  <c:v>3.03</c:v>
                </c:pt>
                <c:pt idx="319">
                  <c:v>2.94</c:v>
                </c:pt>
                <c:pt idx="320">
                  <c:v>2.88</c:v>
                </c:pt>
                <c:pt idx="321">
                  <c:v>2.96</c:v>
                </c:pt>
                <c:pt idx="322">
                  <c:v>3.63</c:v>
                </c:pt>
                <c:pt idx="323">
                  <c:v>4.1500000000000004</c:v>
                </c:pt>
                <c:pt idx="324">
                  <c:v>4.18</c:v>
                </c:pt>
                <c:pt idx="325">
                  <c:v>3.65</c:v>
                </c:pt>
                <c:pt idx="326">
                  <c:v>3.04</c:v>
                </c:pt>
                <c:pt idx="327">
                  <c:v>2.76</c:v>
                </c:pt>
                <c:pt idx="328">
                  <c:v>2.64</c:v>
                </c:pt>
                <c:pt idx="329">
                  <c:v>2.88</c:v>
                </c:pt>
                <c:pt idx="330">
                  <c:v>2.78</c:v>
                </c:pt>
                <c:pt idx="331">
                  <c:v>1.87</c:v>
                </c:pt>
                <c:pt idx="332">
                  <c:v>1.89</c:v>
                </c:pt>
                <c:pt idx="333">
                  <c:v>2.83</c:v>
                </c:pt>
                <c:pt idx="334">
                  <c:v>3.07</c:v>
                </c:pt>
                <c:pt idx="335">
                  <c:v>3.17</c:v>
                </c:pt>
                <c:pt idx="336">
                  <c:v>3.11</c:v>
                </c:pt>
                <c:pt idx="337">
                  <c:v>3.15</c:v>
                </c:pt>
                <c:pt idx="338">
                  <c:v>2.77</c:v>
                </c:pt>
                <c:pt idx="339">
                  <c:v>2.88</c:v>
                </c:pt>
                <c:pt idx="340">
                  <c:v>2.91</c:v>
                </c:pt>
                <c:pt idx="341">
                  <c:v>2.82</c:v>
                </c:pt>
                <c:pt idx="342">
                  <c:v>3.12</c:v>
                </c:pt>
                <c:pt idx="343">
                  <c:v>2.88</c:v>
                </c:pt>
                <c:pt idx="344">
                  <c:v>2.84</c:v>
                </c:pt>
                <c:pt idx="345">
                  <c:v>3.17</c:v>
                </c:pt>
                <c:pt idx="346">
                  <c:v>2.62</c:v>
                </c:pt>
                <c:pt idx="347">
                  <c:v>2.76</c:v>
                </c:pt>
                <c:pt idx="348">
                  <c:v>2.5299999999999998</c:v>
                </c:pt>
                <c:pt idx="349">
                  <c:v>1.87</c:v>
                </c:pt>
                <c:pt idx="350">
                  <c:v>3.27</c:v>
                </c:pt>
                <c:pt idx="351">
                  <c:v>3.35</c:v>
                </c:pt>
                <c:pt idx="352">
                  <c:v>2.76</c:v>
                </c:pt>
                <c:pt idx="353">
                  <c:v>2.85</c:v>
                </c:pt>
                <c:pt idx="354">
                  <c:v>3.11</c:v>
                </c:pt>
                <c:pt idx="355">
                  <c:v>3.14</c:v>
                </c:pt>
                <c:pt idx="356">
                  <c:v>2.95</c:v>
                </c:pt>
                <c:pt idx="357">
                  <c:v>3.07</c:v>
                </c:pt>
                <c:pt idx="358">
                  <c:v>3.17</c:v>
                </c:pt>
                <c:pt idx="359">
                  <c:v>2.6</c:v>
                </c:pt>
                <c:pt idx="360">
                  <c:v>1.82</c:v>
                </c:pt>
                <c:pt idx="361">
                  <c:v>2.87</c:v>
                </c:pt>
                <c:pt idx="362">
                  <c:v>2.4</c:v>
                </c:pt>
                <c:pt idx="363">
                  <c:v>2.85</c:v>
                </c:pt>
                <c:pt idx="364">
                  <c:v>2.62</c:v>
                </c:pt>
                <c:pt idx="365">
                  <c:v>2.95</c:v>
                </c:pt>
                <c:pt idx="366">
                  <c:v>2.86</c:v>
                </c:pt>
                <c:pt idx="367">
                  <c:v>2.8</c:v>
                </c:pt>
                <c:pt idx="368">
                  <c:v>3.05</c:v>
                </c:pt>
                <c:pt idx="369">
                  <c:v>2.92</c:v>
                </c:pt>
                <c:pt idx="370">
                  <c:v>2.91</c:v>
                </c:pt>
                <c:pt idx="371">
                  <c:v>3</c:v>
                </c:pt>
                <c:pt idx="372">
                  <c:v>2.97</c:v>
                </c:pt>
                <c:pt idx="373">
                  <c:v>2.98</c:v>
                </c:pt>
                <c:pt idx="374">
                  <c:v>2.77</c:v>
                </c:pt>
                <c:pt idx="375">
                  <c:v>2.91</c:v>
                </c:pt>
                <c:pt idx="376">
                  <c:v>3.06</c:v>
                </c:pt>
                <c:pt idx="377">
                  <c:v>3.11</c:v>
                </c:pt>
                <c:pt idx="378">
                  <c:v>2.95</c:v>
                </c:pt>
                <c:pt idx="379">
                  <c:v>2.97</c:v>
                </c:pt>
                <c:pt idx="380">
                  <c:v>2.8</c:v>
                </c:pt>
                <c:pt idx="381">
                  <c:v>2.92</c:v>
                </c:pt>
                <c:pt idx="382">
                  <c:v>1.89</c:v>
                </c:pt>
                <c:pt idx="383">
                  <c:v>2.84</c:v>
                </c:pt>
                <c:pt idx="384">
                  <c:v>2.72</c:v>
                </c:pt>
                <c:pt idx="385">
                  <c:v>2.86</c:v>
                </c:pt>
                <c:pt idx="386">
                  <c:v>2.04</c:v>
                </c:pt>
                <c:pt idx="387">
                  <c:v>2.13</c:v>
                </c:pt>
                <c:pt idx="388">
                  <c:v>3.1</c:v>
                </c:pt>
                <c:pt idx="389">
                  <c:v>2.93</c:v>
                </c:pt>
                <c:pt idx="390">
                  <c:v>2.27</c:v>
                </c:pt>
                <c:pt idx="391">
                  <c:v>2.67</c:v>
                </c:pt>
                <c:pt idx="392">
                  <c:v>2.94</c:v>
                </c:pt>
                <c:pt idx="393">
                  <c:v>3.07</c:v>
                </c:pt>
                <c:pt idx="394">
                  <c:v>3.02</c:v>
                </c:pt>
                <c:pt idx="395">
                  <c:v>2.79</c:v>
                </c:pt>
                <c:pt idx="396">
                  <c:v>1.85</c:v>
                </c:pt>
                <c:pt idx="397">
                  <c:v>2.84</c:v>
                </c:pt>
                <c:pt idx="398">
                  <c:v>0</c:v>
                </c:pt>
                <c:pt idx="399">
                  <c:v>3</c:v>
                </c:pt>
                <c:pt idx="400">
                  <c:v>2.95</c:v>
                </c:pt>
                <c:pt idx="401">
                  <c:v>2.77</c:v>
                </c:pt>
                <c:pt idx="402">
                  <c:v>2.73</c:v>
                </c:pt>
                <c:pt idx="403">
                  <c:v>3</c:v>
                </c:pt>
                <c:pt idx="404">
                  <c:v>2.67</c:v>
                </c:pt>
                <c:pt idx="405">
                  <c:v>2.85</c:v>
                </c:pt>
                <c:pt idx="406">
                  <c:v>2.82</c:v>
                </c:pt>
                <c:pt idx="407">
                  <c:v>1.95</c:v>
                </c:pt>
                <c:pt idx="408">
                  <c:v>2.2400000000000002</c:v>
                </c:pt>
                <c:pt idx="409">
                  <c:v>2.3199999999999998</c:v>
                </c:pt>
                <c:pt idx="410">
                  <c:v>2.91</c:v>
                </c:pt>
                <c:pt idx="411">
                  <c:v>3.88</c:v>
                </c:pt>
                <c:pt idx="412">
                  <c:v>2.91</c:v>
                </c:pt>
                <c:pt idx="413">
                  <c:v>2.7</c:v>
                </c:pt>
                <c:pt idx="414">
                  <c:v>2.95</c:v>
                </c:pt>
                <c:pt idx="415">
                  <c:v>2.68</c:v>
                </c:pt>
                <c:pt idx="416">
                  <c:v>3.02</c:v>
                </c:pt>
                <c:pt idx="417">
                  <c:v>2.59</c:v>
                </c:pt>
                <c:pt idx="418">
                  <c:v>2.8</c:v>
                </c:pt>
                <c:pt idx="419">
                  <c:v>3.76</c:v>
                </c:pt>
                <c:pt idx="420">
                  <c:v>3.18</c:v>
                </c:pt>
                <c:pt idx="421">
                  <c:v>2.63</c:v>
                </c:pt>
                <c:pt idx="422">
                  <c:v>3.17</c:v>
                </c:pt>
                <c:pt idx="423">
                  <c:v>3.05</c:v>
                </c:pt>
                <c:pt idx="424">
                  <c:v>2.39</c:v>
                </c:pt>
                <c:pt idx="425">
                  <c:v>1.61</c:v>
                </c:pt>
                <c:pt idx="426">
                  <c:v>2.54</c:v>
                </c:pt>
                <c:pt idx="427">
                  <c:v>3.12</c:v>
                </c:pt>
                <c:pt idx="428">
                  <c:v>2.84</c:v>
                </c:pt>
                <c:pt idx="429">
                  <c:v>3.52</c:v>
                </c:pt>
                <c:pt idx="430">
                  <c:v>2.46</c:v>
                </c:pt>
                <c:pt idx="431">
                  <c:v>2.88</c:v>
                </c:pt>
                <c:pt idx="432">
                  <c:v>2.82</c:v>
                </c:pt>
                <c:pt idx="433">
                  <c:v>2.5499999999999998</c:v>
                </c:pt>
                <c:pt idx="434">
                  <c:v>3.07</c:v>
                </c:pt>
                <c:pt idx="435">
                  <c:v>2.5499999999999998</c:v>
                </c:pt>
                <c:pt idx="436">
                  <c:v>2.88</c:v>
                </c:pt>
                <c:pt idx="437">
                  <c:v>2.7</c:v>
                </c:pt>
                <c:pt idx="438">
                  <c:v>2.73</c:v>
                </c:pt>
                <c:pt idx="439">
                  <c:v>2.74</c:v>
                </c:pt>
                <c:pt idx="440">
                  <c:v>2.71</c:v>
                </c:pt>
                <c:pt idx="441">
                  <c:v>2.54</c:v>
                </c:pt>
                <c:pt idx="442">
                  <c:v>2.69</c:v>
                </c:pt>
                <c:pt idx="443">
                  <c:v>2.5299999999999998</c:v>
                </c:pt>
                <c:pt idx="444">
                  <c:v>2.35</c:v>
                </c:pt>
                <c:pt idx="445">
                  <c:v>2.4900000000000002</c:v>
                </c:pt>
                <c:pt idx="446">
                  <c:v>2.38</c:v>
                </c:pt>
                <c:pt idx="447">
                  <c:v>3.48</c:v>
                </c:pt>
                <c:pt idx="448">
                  <c:v>2.02</c:v>
                </c:pt>
                <c:pt idx="449">
                  <c:v>2.79</c:v>
                </c:pt>
                <c:pt idx="450">
                  <c:v>2.5299999999999998</c:v>
                </c:pt>
                <c:pt idx="451">
                  <c:v>1.71</c:v>
                </c:pt>
                <c:pt idx="452">
                  <c:v>3.42</c:v>
                </c:pt>
                <c:pt idx="453">
                  <c:v>3.96</c:v>
                </c:pt>
                <c:pt idx="454">
                  <c:v>4.3</c:v>
                </c:pt>
                <c:pt idx="455">
                  <c:v>3.87</c:v>
                </c:pt>
                <c:pt idx="456">
                  <c:v>3.24</c:v>
                </c:pt>
                <c:pt idx="457">
                  <c:v>2.2200000000000002</c:v>
                </c:pt>
                <c:pt idx="458">
                  <c:v>3.23</c:v>
                </c:pt>
                <c:pt idx="459">
                  <c:v>2.93</c:v>
                </c:pt>
                <c:pt idx="460">
                  <c:v>2.62</c:v>
                </c:pt>
                <c:pt idx="461">
                  <c:v>2.29</c:v>
                </c:pt>
                <c:pt idx="462">
                  <c:v>3.15</c:v>
                </c:pt>
                <c:pt idx="463">
                  <c:v>2.5299999999999998</c:v>
                </c:pt>
                <c:pt idx="464">
                  <c:v>2.75</c:v>
                </c:pt>
                <c:pt idx="465">
                  <c:v>2.85</c:v>
                </c:pt>
                <c:pt idx="466">
                  <c:v>2.91</c:v>
                </c:pt>
                <c:pt idx="467">
                  <c:v>2.66</c:v>
                </c:pt>
                <c:pt idx="468">
                  <c:v>2.97</c:v>
                </c:pt>
                <c:pt idx="469">
                  <c:v>2.85</c:v>
                </c:pt>
                <c:pt idx="470">
                  <c:v>3.46</c:v>
                </c:pt>
                <c:pt idx="471">
                  <c:v>3.34</c:v>
                </c:pt>
                <c:pt idx="472">
                  <c:v>2.21</c:v>
                </c:pt>
                <c:pt idx="473">
                  <c:v>2.52</c:v>
                </c:pt>
                <c:pt idx="474">
                  <c:v>2.99</c:v>
                </c:pt>
                <c:pt idx="475">
                  <c:v>2.62</c:v>
                </c:pt>
                <c:pt idx="476">
                  <c:v>2.86</c:v>
                </c:pt>
                <c:pt idx="477">
                  <c:v>2.93</c:v>
                </c:pt>
                <c:pt idx="478">
                  <c:v>2.9</c:v>
                </c:pt>
                <c:pt idx="479">
                  <c:v>2.98</c:v>
                </c:pt>
                <c:pt idx="480">
                  <c:v>2.98</c:v>
                </c:pt>
                <c:pt idx="481">
                  <c:v>3.36</c:v>
                </c:pt>
                <c:pt idx="482">
                  <c:v>2.5299999999999998</c:v>
                </c:pt>
                <c:pt idx="483">
                  <c:v>2.81</c:v>
                </c:pt>
                <c:pt idx="484">
                  <c:v>3.25</c:v>
                </c:pt>
                <c:pt idx="485">
                  <c:v>2.89</c:v>
                </c:pt>
                <c:pt idx="486">
                  <c:v>3.51</c:v>
                </c:pt>
                <c:pt idx="487">
                  <c:v>2.23</c:v>
                </c:pt>
                <c:pt idx="488">
                  <c:v>2.35</c:v>
                </c:pt>
                <c:pt idx="489">
                  <c:v>2.2000000000000002</c:v>
                </c:pt>
                <c:pt idx="490">
                  <c:v>3</c:v>
                </c:pt>
                <c:pt idx="491">
                  <c:v>2.93</c:v>
                </c:pt>
                <c:pt idx="492">
                  <c:v>1.77</c:v>
                </c:pt>
                <c:pt idx="493">
                  <c:v>3.15</c:v>
                </c:pt>
                <c:pt idx="494">
                  <c:v>1.8</c:v>
                </c:pt>
                <c:pt idx="495">
                  <c:v>1.7</c:v>
                </c:pt>
                <c:pt idx="496">
                  <c:v>1.6</c:v>
                </c:pt>
                <c:pt idx="497">
                  <c:v>1.84</c:v>
                </c:pt>
                <c:pt idx="498">
                  <c:v>1.78</c:v>
                </c:pt>
                <c:pt idx="499">
                  <c:v>3.08</c:v>
                </c:pt>
                <c:pt idx="500">
                  <c:v>2.95</c:v>
                </c:pt>
                <c:pt idx="501">
                  <c:v>3</c:v>
                </c:pt>
                <c:pt idx="502">
                  <c:v>3</c:v>
                </c:pt>
                <c:pt idx="503">
                  <c:v>2.93</c:v>
                </c:pt>
                <c:pt idx="504">
                  <c:v>2.91</c:v>
                </c:pt>
                <c:pt idx="505">
                  <c:v>2.94</c:v>
                </c:pt>
                <c:pt idx="506">
                  <c:v>3.02</c:v>
                </c:pt>
                <c:pt idx="507">
                  <c:v>2.33</c:v>
                </c:pt>
                <c:pt idx="508">
                  <c:v>2.04</c:v>
                </c:pt>
                <c:pt idx="509">
                  <c:v>2.97</c:v>
                </c:pt>
                <c:pt idx="510">
                  <c:v>2</c:v>
                </c:pt>
                <c:pt idx="511">
                  <c:v>2.9</c:v>
                </c:pt>
                <c:pt idx="512">
                  <c:v>2.84</c:v>
                </c:pt>
                <c:pt idx="513">
                  <c:v>2.9</c:v>
                </c:pt>
                <c:pt idx="514">
                  <c:v>2.8</c:v>
                </c:pt>
                <c:pt idx="515">
                  <c:v>2.91</c:v>
                </c:pt>
                <c:pt idx="516">
                  <c:v>3.1</c:v>
                </c:pt>
                <c:pt idx="517">
                  <c:v>2.6</c:v>
                </c:pt>
                <c:pt idx="518">
                  <c:v>2.71</c:v>
                </c:pt>
                <c:pt idx="519">
                  <c:v>2.74</c:v>
                </c:pt>
                <c:pt idx="520">
                  <c:v>2.64</c:v>
                </c:pt>
                <c:pt idx="521">
                  <c:v>2.6</c:v>
                </c:pt>
                <c:pt idx="522">
                  <c:v>2.69</c:v>
                </c:pt>
                <c:pt idx="523">
                  <c:v>2.77</c:v>
                </c:pt>
                <c:pt idx="524">
                  <c:v>2.94</c:v>
                </c:pt>
                <c:pt idx="525">
                  <c:v>2.59</c:v>
                </c:pt>
                <c:pt idx="526">
                  <c:v>2.61</c:v>
                </c:pt>
                <c:pt idx="527">
                  <c:v>2.86</c:v>
                </c:pt>
                <c:pt idx="528">
                  <c:v>2.88</c:v>
                </c:pt>
                <c:pt idx="529">
                  <c:v>2.9</c:v>
                </c:pt>
                <c:pt idx="530">
                  <c:v>2</c:v>
                </c:pt>
                <c:pt idx="531">
                  <c:v>2.34</c:v>
                </c:pt>
                <c:pt idx="532">
                  <c:v>2.2999999999999998</c:v>
                </c:pt>
                <c:pt idx="533">
                  <c:v>1.85</c:v>
                </c:pt>
                <c:pt idx="534">
                  <c:v>2.98</c:v>
                </c:pt>
                <c:pt idx="535">
                  <c:v>2.67</c:v>
                </c:pt>
                <c:pt idx="536">
                  <c:v>2.58</c:v>
                </c:pt>
                <c:pt idx="537">
                  <c:v>3.02</c:v>
                </c:pt>
                <c:pt idx="538">
                  <c:v>3</c:v>
                </c:pt>
                <c:pt idx="539">
                  <c:v>1.87</c:v>
                </c:pt>
                <c:pt idx="540">
                  <c:v>2.69</c:v>
                </c:pt>
                <c:pt idx="541">
                  <c:v>2.56</c:v>
                </c:pt>
                <c:pt idx="542">
                  <c:v>1.41</c:v>
                </c:pt>
                <c:pt idx="543">
                  <c:v>2.41</c:v>
                </c:pt>
                <c:pt idx="544">
                  <c:v>1.98</c:v>
                </c:pt>
                <c:pt idx="545">
                  <c:v>2.6</c:v>
                </c:pt>
                <c:pt idx="546">
                  <c:v>2.66</c:v>
                </c:pt>
                <c:pt idx="547">
                  <c:v>2.89</c:v>
                </c:pt>
                <c:pt idx="548">
                  <c:v>2.2400000000000002</c:v>
                </c:pt>
                <c:pt idx="549">
                  <c:v>2.14</c:v>
                </c:pt>
                <c:pt idx="550">
                  <c:v>1.97</c:v>
                </c:pt>
                <c:pt idx="551">
                  <c:v>2.0299999999999998</c:v>
                </c:pt>
                <c:pt idx="552">
                  <c:v>2.84</c:v>
                </c:pt>
                <c:pt idx="553">
                  <c:v>2.4500000000000002</c:v>
                </c:pt>
                <c:pt idx="554">
                  <c:v>2.86</c:v>
                </c:pt>
                <c:pt idx="555">
                  <c:v>2.99</c:v>
                </c:pt>
                <c:pt idx="556">
                  <c:v>2.69</c:v>
                </c:pt>
                <c:pt idx="557">
                  <c:v>2.72</c:v>
                </c:pt>
                <c:pt idx="558">
                  <c:v>2.84</c:v>
                </c:pt>
                <c:pt idx="559">
                  <c:v>2.42</c:v>
                </c:pt>
                <c:pt idx="560">
                  <c:v>2.95</c:v>
                </c:pt>
                <c:pt idx="561">
                  <c:v>2.92</c:v>
                </c:pt>
                <c:pt idx="562">
                  <c:v>2.86</c:v>
                </c:pt>
                <c:pt idx="563">
                  <c:v>2.85</c:v>
                </c:pt>
                <c:pt idx="564">
                  <c:v>2.5299999999999998</c:v>
                </c:pt>
                <c:pt idx="565">
                  <c:v>3.13</c:v>
                </c:pt>
                <c:pt idx="566">
                  <c:v>1.81</c:v>
                </c:pt>
                <c:pt idx="567">
                  <c:v>2.5299999999999998</c:v>
                </c:pt>
                <c:pt idx="568">
                  <c:v>2.21</c:v>
                </c:pt>
                <c:pt idx="569">
                  <c:v>2.69</c:v>
                </c:pt>
                <c:pt idx="570">
                  <c:v>2.78</c:v>
                </c:pt>
                <c:pt idx="571">
                  <c:v>2.54</c:v>
                </c:pt>
                <c:pt idx="572">
                  <c:v>2.81</c:v>
                </c:pt>
                <c:pt idx="573">
                  <c:v>3</c:v>
                </c:pt>
                <c:pt idx="574">
                  <c:v>2.69</c:v>
                </c:pt>
                <c:pt idx="575">
                  <c:v>2.68</c:v>
                </c:pt>
                <c:pt idx="576">
                  <c:v>2.4500000000000002</c:v>
                </c:pt>
                <c:pt idx="577">
                  <c:v>2.57</c:v>
                </c:pt>
                <c:pt idx="578">
                  <c:v>2.94</c:v>
                </c:pt>
                <c:pt idx="579">
                  <c:v>2.3199999999999998</c:v>
                </c:pt>
                <c:pt idx="580">
                  <c:v>2.78</c:v>
                </c:pt>
                <c:pt idx="581">
                  <c:v>2.3199999999999998</c:v>
                </c:pt>
                <c:pt idx="582">
                  <c:v>2.4</c:v>
                </c:pt>
                <c:pt idx="583">
                  <c:v>2.65</c:v>
                </c:pt>
                <c:pt idx="584">
                  <c:v>2.92</c:v>
                </c:pt>
                <c:pt idx="585">
                  <c:v>2.4700000000000002</c:v>
                </c:pt>
                <c:pt idx="586">
                  <c:v>2.93</c:v>
                </c:pt>
                <c:pt idx="587">
                  <c:v>1.74</c:v>
                </c:pt>
                <c:pt idx="588">
                  <c:v>1.45</c:v>
                </c:pt>
                <c:pt idx="589">
                  <c:v>2.2400000000000002</c:v>
                </c:pt>
                <c:pt idx="590">
                  <c:v>1.79</c:v>
                </c:pt>
                <c:pt idx="591">
                  <c:v>2.16</c:v>
                </c:pt>
                <c:pt idx="592">
                  <c:v>1.64</c:v>
                </c:pt>
                <c:pt idx="593">
                  <c:v>2.41</c:v>
                </c:pt>
                <c:pt idx="594">
                  <c:v>2.48</c:v>
                </c:pt>
                <c:pt idx="595">
                  <c:v>2.84</c:v>
                </c:pt>
                <c:pt idx="596">
                  <c:v>1.64</c:v>
                </c:pt>
                <c:pt idx="597">
                  <c:v>2.12</c:v>
                </c:pt>
                <c:pt idx="598">
                  <c:v>2.73</c:v>
                </c:pt>
                <c:pt idx="599">
                  <c:v>2.69</c:v>
                </c:pt>
                <c:pt idx="600">
                  <c:v>2.4500000000000002</c:v>
                </c:pt>
                <c:pt idx="601">
                  <c:v>2.73</c:v>
                </c:pt>
                <c:pt idx="602">
                  <c:v>2.97</c:v>
                </c:pt>
                <c:pt idx="603">
                  <c:v>2.87</c:v>
                </c:pt>
                <c:pt idx="604">
                  <c:v>2.72</c:v>
                </c:pt>
                <c:pt idx="605">
                  <c:v>2.68</c:v>
                </c:pt>
                <c:pt idx="606">
                  <c:v>2.86</c:v>
                </c:pt>
                <c:pt idx="607">
                  <c:v>2.93</c:v>
                </c:pt>
                <c:pt idx="608">
                  <c:v>3.07</c:v>
                </c:pt>
                <c:pt idx="609">
                  <c:v>2.82</c:v>
                </c:pt>
                <c:pt idx="610">
                  <c:v>1.1399999999999999</c:v>
                </c:pt>
                <c:pt idx="611">
                  <c:v>1.61</c:v>
                </c:pt>
                <c:pt idx="612">
                  <c:v>1.78</c:v>
                </c:pt>
                <c:pt idx="613">
                  <c:v>2.9</c:v>
                </c:pt>
                <c:pt idx="614">
                  <c:v>2.83</c:v>
                </c:pt>
                <c:pt idx="615">
                  <c:v>3.06</c:v>
                </c:pt>
                <c:pt idx="616">
                  <c:v>3.31</c:v>
                </c:pt>
                <c:pt idx="617">
                  <c:v>3.09</c:v>
                </c:pt>
                <c:pt idx="618">
                  <c:v>3.17</c:v>
                </c:pt>
                <c:pt idx="619">
                  <c:v>2.87</c:v>
                </c:pt>
                <c:pt idx="620">
                  <c:v>2.97</c:v>
                </c:pt>
                <c:pt idx="621">
                  <c:v>3.15</c:v>
                </c:pt>
                <c:pt idx="622">
                  <c:v>3.37</c:v>
                </c:pt>
                <c:pt idx="623">
                  <c:v>3.26</c:v>
                </c:pt>
                <c:pt idx="624">
                  <c:v>2.94</c:v>
                </c:pt>
                <c:pt idx="625">
                  <c:v>3.08</c:v>
                </c:pt>
                <c:pt idx="626">
                  <c:v>2.91</c:v>
                </c:pt>
                <c:pt idx="627">
                  <c:v>3.12</c:v>
                </c:pt>
                <c:pt idx="628">
                  <c:v>2.6</c:v>
                </c:pt>
                <c:pt idx="629">
                  <c:v>2.37</c:v>
                </c:pt>
                <c:pt idx="630">
                  <c:v>1.72</c:v>
                </c:pt>
                <c:pt idx="631">
                  <c:v>2.25</c:v>
                </c:pt>
                <c:pt idx="632">
                  <c:v>2.2200000000000002</c:v>
                </c:pt>
                <c:pt idx="633">
                  <c:v>3.36</c:v>
                </c:pt>
                <c:pt idx="634">
                  <c:v>2.87</c:v>
                </c:pt>
                <c:pt idx="635">
                  <c:v>3.73</c:v>
                </c:pt>
                <c:pt idx="636">
                  <c:v>1.86</c:v>
                </c:pt>
                <c:pt idx="637">
                  <c:v>3.03</c:v>
                </c:pt>
                <c:pt idx="638">
                  <c:v>3.12</c:v>
                </c:pt>
                <c:pt idx="639">
                  <c:v>2.5499999999999998</c:v>
                </c:pt>
                <c:pt idx="640">
                  <c:v>3.77</c:v>
                </c:pt>
                <c:pt idx="641">
                  <c:v>3.59</c:v>
                </c:pt>
                <c:pt idx="642">
                  <c:v>3.35</c:v>
                </c:pt>
                <c:pt idx="643">
                  <c:v>2.88</c:v>
                </c:pt>
                <c:pt idx="644">
                  <c:v>2.19</c:v>
                </c:pt>
                <c:pt idx="645">
                  <c:v>1.67</c:v>
                </c:pt>
                <c:pt idx="646">
                  <c:v>3.26</c:v>
                </c:pt>
                <c:pt idx="647">
                  <c:v>3.76</c:v>
                </c:pt>
                <c:pt idx="648">
                  <c:v>2.52</c:v>
                </c:pt>
                <c:pt idx="649">
                  <c:v>3.7</c:v>
                </c:pt>
                <c:pt idx="650">
                  <c:v>1.66</c:v>
                </c:pt>
                <c:pt idx="651">
                  <c:v>2.16</c:v>
                </c:pt>
                <c:pt idx="652">
                  <c:v>2.73</c:v>
                </c:pt>
                <c:pt idx="653">
                  <c:v>2.94</c:v>
                </c:pt>
                <c:pt idx="654">
                  <c:v>2.2599999999999998</c:v>
                </c:pt>
                <c:pt idx="655">
                  <c:v>2.44</c:v>
                </c:pt>
                <c:pt idx="656">
                  <c:v>2.06</c:v>
                </c:pt>
                <c:pt idx="657">
                  <c:v>1.89</c:v>
                </c:pt>
                <c:pt idx="658">
                  <c:v>3.2</c:v>
                </c:pt>
                <c:pt idx="659">
                  <c:v>3.25</c:v>
                </c:pt>
                <c:pt idx="660">
                  <c:v>3.3</c:v>
                </c:pt>
                <c:pt idx="661">
                  <c:v>3.06</c:v>
                </c:pt>
                <c:pt idx="662">
                  <c:v>3</c:v>
                </c:pt>
                <c:pt idx="663">
                  <c:v>3.22</c:v>
                </c:pt>
                <c:pt idx="664">
                  <c:v>3.09</c:v>
                </c:pt>
                <c:pt idx="665">
                  <c:v>3.11</c:v>
                </c:pt>
                <c:pt idx="666">
                  <c:v>2.91</c:v>
                </c:pt>
                <c:pt idx="667">
                  <c:v>3.4</c:v>
                </c:pt>
                <c:pt idx="668">
                  <c:v>1.55</c:v>
                </c:pt>
                <c:pt idx="669">
                  <c:v>2.61</c:v>
                </c:pt>
                <c:pt idx="670">
                  <c:v>2.46</c:v>
                </c:pt>
                <c:pt idx="671">
                  <c:v>2.5099999999999998</c:v>
                </c:pt>
                <c:pt idx="672">
                  <c:v>2.77</c:v>
                </c:pt>
                <c:pt idx="673">
                  <c:v>3.12</c:v>
                </c:pt>
                <c:pt idx="674">
                  <c:v>2.8</c:v>
                </c:pt>
                <c:pt idx="675">
                  <c:v>2.92</c:v>
                </c:pt>
                <c:pt idx="676">
                  <c:v>3.21</c:v>
                </c:pt>
                <c:pt idx="677">
                  <c:v>2.81</c:v>
                </c:pt>
                <c:pt idx="678">
                  <c:v>2.2999999999999998</c:v>
                </c:pt>
                <c:pt idx="679">
                  <c:v>2.19</c:v>
                </c:pt>
                <c:pt idx="680">
                  <c:v>1.44</c:v>
                </c:pt>
                <c:pt idx="681">
                  <c:v>2.02</c:v>
                </c:pt>
                <c:pt idx="682">
                  <c:v>2.54</c:v>
                </c:pt>
                <c:pt idx="683">
                  <c:v>3.1</c:v>
                </c:pt>
                <c:pt idx="684">
                  <c:v>2.41</c:v>
                </c:pt>
                <c:pt idx="685">
                  <c:v>3.03</c:v>
                </c:pt>
                <c:pt idx="686">
                  <c:v>2.52</c:v>
                </c:pt>
                <c:pt idx="687">
                  <c:v>2.1</c:v>
                </c:pt>
                <c:pt idx="688">
                  <c:v>1.73</c:v>
                </c:pt>
                <c:pt idx="689">
                  <c:v>2.21</c:v>
                </c:pt>
                <c:pt idx="690">
                  <c:v>1.92</c:v>
                </c:pt>
                <c:pt idx="691">
                  <c:v>2.21</c:v>
                </c:pt>
                <c:pt idx="692">
                  <c:v>1.7</c:v>
                </c:pt>
                <c:pt idx="693">
                  <c:v>2.1</c:v>
                </c:pt>
                <c:pt idx="694">
                  <c:v>1.35</c:v>
                </c:pt>
                <c:pt idx="695">
                  <c:v>1.72</c:v>
                </c:pt>
                <c:pt idx="696">
                  <c:v>1.6</c:v>
                </c:pt>
                <c:pt idx="697">
                  <c:v>1.8</c:v>
                </c:pt>
                <c:pt idx="698">
                  <c:v>1.33</c:v>
                </c:pt>
                <c:pt idx="699">
                  <c:v>1.37</c:v>
                </c:pt>
                <c:pt idx="700">
                  <c:v>2.0099999999999998</c:v>
                </c:pt>
                <c:pt idx="701">
                  <c:v>2.02</c:v>
                </c:pt>
                <c:pt idx="702">
                  <c:v>2.27</c:v>
                </c:pt>
                <c:pt idx="703">
                  <c:v>2.73</c:v>
                </c:pt>
                <c:pt idx="704">
                  <c:v>2.12</c:v>
                </c:pt>
                <c:pt idx="705">
                  <c:v>2.0099999999999998</c:v>
                </c:pt>
                <c:pt idx="706">
                  <c:v>1.66</c:v>
                </c:pt>
                <c:pt idx="707">
                  <c:v>3.04</c:v>
                </c:pt>
                <c:pt idx="708">
                  <c:v>3.19</c:v>
                </c:pt>
                <c:pt idx="709">
                  <c:v>1.99</c:v>
                </c:pt>
                <c:pt idx="710">
                  <c:v>2.27</c:v>
                </c:pt>
                <c:pt idx="711">
                  <c:v>3.2</c:v>
                </c:pt>
                <c:pt idx="712">
                  <c:v>2.0699999999999998</c:v>
                </c:pt>
                <c:pt idx="713">
                  <c:v>3.15</c:v>
                </c:pt>
                <c:pt idx="714">
                  <c:v>2.91</c:v>
                </c:pt>
                <c:pt idx="715">
                  <c:v>3.38</c:v>
                </c:pt>
                <c:pt idx="716">
                  <c:v>3.04</c:v>
                </c:pt>
                <c:pt idx="717">
                  <c:v>3.1</c:v>
                </c:pt>
                <c:pt idx="718">
                  <c:v>3.37</c:v>
                </c:pt>
                <c:pt idx="719">
                  <c:v>3.13</c:v>
                </c:pt>
                <c:pt idx="720">
                  <c:v>3.2</c:v>
                </c:pt>
                <c:pt idx="721">
                  <c:v>3.04</c:v>
                </c:pt>
                <c:pt idx="722">
                  <c:v>3.03</c:v>
                </c:pt>
                <c:pt idx="723">
                  <c:v>2.95</c:v>
                </c:pt>
                <c:pt idx="724">
                  <c:v>3.13</c:v>
                </c:pt>
                <c:pt idx="725">
                  <c:v>3.35</c:v>
                </c:pt>
                <c:pt idx="726">
                  <c:v>2.93</c:v>
                </c:pt>
                <c:pt idx="727">
                  <c:v>2.6</c:v>
                </c:pt>
                <c:pt idx="728">
                  <c:v>3.29</c:v>
                </c:pt>
                <c:pt idx="729">
                  <c:v>1.99</c:v>
                </c:pt>
                <c:pt idx="730">
                  <c:v>3.21</c:v>
                </c:pt>
                <c:pt idx="731">
                  <c:v>3.15</c:v>
                </c:pt>
                <c:pt idx="732">
                  <c:v>2.79</c:v>
                </c:pt>
                <c:pt idx="733">
                  <c:v>2.8</c:v>
                </c:pt>
                <c:pt idx="734">
                  <c:v>3.01</c:v>
                </c:pt>
                <c:pt idx="735">
                  <c:v>2.0499999999999998</c:v>
                </c:pt>
                <c:pt idx="736">
                  <c:v>2.93</c:v>
                </c:pt>
                <c:pt idx="737">
                  <c:v>3.19</c:v>
                </c:pt>
                <c:pt idx="738">
                  <c:v>3.15</c:v>
                </c:pt>
                <c:pt idx="739">
                  <c:v>2.56</c:v>
                </c:pt>
                <c:pt idx="740">
                  <c:v>3.23</c:v>
                </c:pt>
                <c:pt idx="741">
                  <c:v>3.16</c:v>
                </c:pt>
                <c:pt idx="742">
                  <c:v>3.35</c:v>
                </c:pt>
                <c:pt idx="743">
                  <c:v>3.1</c:v>
                </c:pt>
                <c:pt idx="744">
                  <c:v>3.09</c:v>
                </c:pt>
                <c:pt idx="745">
                  <c:v>3.14</c:v>
                </c:pt>
                <c:pt idx="746">
                  <c:v>2.93</c:v>
                </c:pt>
                <c:pt idx="747">
                  <c:v>3.02</c:v>
                </c:pt>
                <c:pt idx="748">
                  <c:v>2.84</c:v>
                </c:pt>
                <c:pt idx="749">
                  <c:v>2.8</c:v>
                </c:pt>
                <c:pt idx="750">
                  <c:v>2.88</c:v>
                </c:pt>
                <c:pt idx="751">
                  <c:v>2.35</c:v>
                </c:pt>
                <c:pt idx="752">
                  <c:v>2.95</c:v>
                </c:pt>
                <c:pt idx="753">
                  <c:v>1.73</c:v>
                </c:pt>
                <c:pt idx="754">
                  <c:v>3.01</c:v>
                </c:pt>
                <c:pt idx="755">
                  <c:v>3.56</c:v>
                </c:pt>
                <c:pt idx="756">
                  <c:v>3.01</c:v>
                </c:pt>
                <c:pt idx="757">
                  <c:v>2.82</c:v>
                </c:pt>
                <c:pt idx="758">
                  <c:v>2.15</c:v>
                </c:pt>
                <c:pt idx="759">
                  <c:v>2.9</c:v>
                </c:pt>
                <c:pt idx="760">
                  <c:v>3</c:v>
                </c:pt>
                <c:pt idx="761">
                  <c:v>2.23</c:v>
                </c:pt>
                <c:pt idx="762">
                  <c:v>2.78</c:v>
                </c:pt>
                <c:pt idx="763">
                  <c:v>2.72</c:v>
                </c:pt>
                <c:pt idx="764">
                  <c:v>2.35</c:v>
                </c:pt>
                <c:pt idx="765">
                  <c:v>1.68</c:v>
                </c:pt>
                <c:pt idx="766">
                  <c:v>2.98</c:v>
                </c:pt>
                <c:pt idx="767">
                  <c:v>2.81</c:v>
                </c:pt>
                <c:pt idx="768">
                  <c:v>3.14</c:v>
                </c:pt>
                <c:pt idx="769">
                  <c:v>3.29</c:v>
                </c:pt>
                <c:pt idx="770">
                  <c:v>2.99</c:v>
                </c:pt>
                <c:pt idx="771">
                  <c:v>2.94</c:v>
                </c:pt>
                <c:pt idx="772">
                  <c:v>3.32</c:v>
                </c:pt>
                <c:pt idx="773">
                  <c:v>2.99</c:v>
                </c:pt>
                <c:pt idx="774">
                  <c:v>2.69</c:v>
                </c:pt>
                <c:pt idx="775">
                  <c:v>3.1</c:v>
                </c:pt>
                <c:pt idx="776">
                  <c:v>3.28</c:v>
                </c:pt>
                <c:pt idx="777">
                  <c:v>3.25</c:v>
                </c:pt>
                <c:pt idx="778">
                  <c:v>3.6</c:v>
                </c:pt>
                <c:pt idx="779">
                  <c:v>2.86</c:v>
                </c:pt>
                <c:pt idx="780">
                  <c:v>2.77</c:v>
                </c:pt>
                <c:pt idx="781">
                  <c:v>3.44</c:v>
                </c:pt>
                <c:pt idx="782">
                  <c:v>3.22</c:v>
                </c:pt>
                <c:pt idx="783">
                  <c:v>3.34</c:v>
                </c:pt>
                <c:pt idx="784">
                  <c:v>1.6</c:v>
                </c:pt>
                <c:pt idx="785">
                  <c:v>1.91</c:v>
                </c:pt>
                <c:pt idx="786">
                  <c:v>2.2000000000000002</c:v>
                </c:pt>
                <c:pt idx="787">
                  <c:v>1.75</c:v>
                </c:pt>
                <c:pt idx="788">
                  <c:v>1.64</c:v>
                </c:pt>
                <c:pt idx="789">
                  <c:v>2.48</c:v>
                </c:pt>
                <c:pt idx="790">
                  <c:v>1.93</c:v>
                </c:pt>
                <c:pt idx="791">
                  <c:v>2.06</c:v>
                </c:pt>
                <c:pt idx="792">
                  <c:v>1.62</c:v>
                </c:pt>
                <c:pt idx="793">
                  <c:v>2.39</c:v>
                </c:pt>
                <c:pt idx="794">
                  <c:v>1.9</c:v>
                </c:pt>
                <c:pt idx="795">
                  <c:v>1.55</c:v>
                </c:pt>
                <c:pt idx="796">
                  <c:v>2.52</c:v>
                </c:pt>
                <c:pt idx="797">
                  <c:v>2.39</c:v>
                </c:pt>
                <c:pt idx="798">
                  <c:v>3.55</c:v>
                </c:pt>
                <c:pt idx="799">
                  <c:v>1.67</c:v>
                </c:pt>
                <c:pt idx="800">
                  <c:v>2.63</c:v>
                </c:pt>
                <c:pt idx="801">
                  <c:v>2.21</c:v>
                </c:pt>
                <c:pt idx="802">
                  <c:v>2.8</c:v>
                </c:pt>
                <c:pt idx="803">
                  <c:v>2.4700000000000002</c:v>
                </c:pt>
                <c:pt idx="804">
                  <c:v>2.65</c:v>
                </c:pt>
                <c:pt idx="805">
                  <c:v>2.4</c:v>
                </c:pt>
                <c:pt idx="806">
                  <c:v>3</c:v>
                </c:pt>
                <c:pt idx="807">
                  <c:v>3.03</c:v>
                </c:pt>
                <c:pt idx="808">
                  <c:v>2.8</c:v>
                </c:pt>
                <c:pt idx="809">
                  <c:v>2.78</c:v>
                </c:pt>
                <c:pt idx="810">
                  <c:v>2.81</c:v>
                </c:pt>
                <c:pt idx="811">
                  <c:v>2.94</c:v>
                </c:pt>
                <c:pt idx="812">
                  <c:v>3</c:v>
                </c:pt>
                <c:pt idx="813">
                  <c:v>2.79</c:v>
                </c:pt>
                <c:pt idx="814">
                  <c:v>2.9</c:v>
                </c:pt>
                <c:pt idx="815">
                  <c:v>2.87</c:v>
                </c:pt>
                <c:pt idx="816">
                  <c:v>3.24</c:v>
                </c:pt>
                <c:pt idx="817">
                  <c:v>3.17</c:v>
                </c:pt>
                <c:pt idx="818">
                  <c:v>3.34</c:v>
                </c:pt>
                <c:pt idx="819">
                  <c:v>3.12</c:v>
                </c:pt>
                <c:pt idx="820">
                  <c:v>3.32</c:v>
                </c:pt>
                <c:pt idx="821">
                  <c:v>3.04</c:v>
                </c:pt>
                <c:pt idx="822">
                  <c:v>3.06</c:v>
                </c:pt>
                <c:pt idx="823">
                  <c:v>2.57</c:v>
                </c:pt>
                <c:pt idx="824">
                  <c:v>2.59</c:v>
                </c:pt>
                <c:pt idx="825">
                  <c:v>2.8</c:v>
                </c:pt>
                <c:pt idx="826">
                  <c:v>2.84</c:v>
                </c:pt>
                <c:pt idx="827">
                  <c:v>6</c:v>
                </c:pt>
                <c:pt idx="828">
                  <c:v>0</c:v>
                </c:pt>
                <c:pt idx="829">
                  <c:v>4.5</c:v>
                </c:pt>
                <c:pt idx="830">
                  <c:v>2.67</c:v>
                </c:pt>
                <c:pt idx="831">
                  <c:v>2.69</c:v>
                </c:pt>
                <c:pt idx="832">
                  <c:v>2.84</c:v>
                </c:pt>
                <c:pt idx="833">
                  <c:v>2.72</c:v>
                </c:pt>
                <c:pt idx="834">
                  <c:v>2.66</c:v>
                </c:pt>
                <c:pt idx="835">
                  <c:v>2.9</c:v>
                </c:pt>
                <c:pt idx="836">
                  <c:v>2.88</c:v>
                </c:pt>
                <c:pt idx="837">
                  <c:v>3.06</c:v>
                </c:pt>
                <c:pt idx="838">
                  <c:v>2.54</c:v>
                </c:pt>
                <c:pt idx="839">
                  <c:v>2.77</c:v>
                </c:pt>
                <c:pt idx="840">
                  <c:v>3.12</c:v>
                </c:pt>
                <c:pt idx="841">
                  <c:v>2.7</c:v>
                </c:pt>
                <c:pt idx="842">
                  <c:v>2.68</c:v>
                </c:pt>
                <c:pt idx="843">
                  <c:v>2.36</c:v>
                </c:pt>
                <c:pt idx="844">
                  <c:v>3.71</c:v>
                </c:pt>
                <c:pt idx="845">
                  <c:v>3.18</c:v>
                </c:pt>
                <c:pt idx="846">
                  <c:v>3.06</c:v>
                </c:pt>
                <c:pt idx="847">
                  <c:v>2.56</c:v>
                </c:pt>
                <c:pt idx="848">
                  <c:v>3.02</c:v>
                </c:pt>
                <c:pt idx="849">
                  <c:v>2.73</c:v>
                </c:pt>
                <c:pt idx="850">
                  <c:v>2.62</c:v>
                </c:pt>
                <c:pt idx="851">
                  <c:v>2.84</c:v>
                </c:pt>
                <c:pt idx="852">
                  <c:v>2.99</c:v>
                </c:pt>
                <c:pt idx="853">
                  <c:v>2.31</c:v>
                </c:pt>
                <c:pt idx="854">
                  <c:v>3.19</c:v>
                </c:pt>
                <c:pt idx="855">
                  <c:v>3.11</c:v>
                </c:pt>
                <c:pt idx="856">
                  <c:v>2.35</c:v>
                </c:pt>
                <c:pt idx="857">
                  <c:v>2.99</c:v>
                </c:pt>
                <c:pt idx="858">
                  <c:v>3.27</c:v>
                </c:pt>
                <c:pt idx="859">
                  <c:v>2.4700000000000002</c:v>
                </c:pt>
                <c:pt idx="860">
                  <c:v>2.09</c:v>
                </c:pt>
                <c:pt idx="861">
                  <c:v>3.42</c:v>
                </c:pt>
                <c:pt idx="862">
                  <c:v>3.32</c:v>
                </c:pt>
                <c:pt idx="863">
                  <c:v>3.57</c:v>
                </c:pt>
                <c:pt idx="864">
                  <c:v>2.2999999999999998</c:v>
                </c:pt>
                <c:pt idx="865">
                  <c:v>1.79</c:v>
                </c:pt>
                <c:pt idx="866">
                  <c:v>3.2</c:v>
                </c:pt>
                <c:pt idx="867">
                  <c:v>2.36</c:v>
                </c:pt>
                <c:pt idx="868">
                  <c:v>3.21</c:v>
                </c:pt>
                <c:pt idx="869">
                  <c:v>3.24</c:v>
                </c:pt>
                <c:pt idx="870">
                  <c:v>3.1</c:v>
                </c:pt>
                <c:pt idx="871">
                  <c:v>3</c:v>
                </c:pt>
                <c:pt idx="872">
                  <c:v>2.64</c:v>
                </c:pt>
                <c:pt idx="873">
                  <c:v>3</c:v>
                </c:pt>
                <c:pt idx="874">
                  <c:v>2.5299999999999998</c:v>
                </c:pt>
                <c:pt idx="875">
                  <c:v>2.8</c:v>
                </c:pt>
                <c:pt idx="876">
                  <c:v>2.69</c:v>
                </c:pt>
                <c:pt idx="877">
                  <c:v>2.72</c:v>
                </c:pt>
                <c:pt idx="878">
                  <c:v>2.52</c:v>
                </c:pt>
                <c:pt idx="879">
                  <c:v>2.1</c:v>
                </c:pt>
                <c:pt idx="880">
                  <c:v>2.17</c:v>
                </c:pt>
                <c:pt idx="881">
                  <c:v>1.68</c:v>
                </c:pt>
                <c:pt idx="882">
                  <c:v>2</c:v>
                </c:pt>
                <c:pt idx="883">
                  <c:v>2.1800000000000002</c:v>
                </c:pt>
                <c:pt idx="884">
                  <c:v>2.06</c:v>
                </c:pt>
                <c:pt idx="885">
                  <c:v>3.29</c:v>
                </c:pt>
                <c:pt idx="886">
                  <c:v>2.5299999999999998</c:v>
                </c:pt>
                <c:pt idx="887">
                  <c:v>3.05</c:v>
                </c:pt>
                <c:pt idx="888">
                  <c:v>3.34</c:v>
                </c:pt>
                <c:pt idx="889">
                  <c:v>2.27</c:v>
                </c:pt>
                <c:pt idx="890">
                  <c:v>3.12</c:v>
                </c:pt>
                <c:pt idx="891">
                  <c:v>3.24</c:v>
                </c:pt>
                <c:pt idx="892">
                  <c:v>3</c:v>
                </c:pt>
                <c:pt idx="893">
                  <c:v>3.49</c:v>
                </c:pt>
                <c:pt idx="894">
                  <c:v>3.26</c:v>
                </c:pt>
                <c:pt idx="895">
                  <c:v>3.53</c:v>
                </c:pt>
                <c:pt idx="896">
                  <c:v>1.39</c:v>
                </c:pt>
                <c:pt idx="897">
                  <c:v>2.88</c:v>
                </c:pt>
                <c:pt idx="898">
                  <c:v>1.82</c:v>
                </c:pt>
                <c:pt idx="899">
                  <c:v>3.6</c:v>
                </c:pt>
                <c:pt idx="900">
                  <c:v>3.02</c:v>
                </c:pt>
                <c:pt idx="901">
                  <c:v>3.03</c:v>
                </c:pt>
                <c:pt idx="902">
                  <c:v>2.7</c:v>
                </c:pt>
                <c:pt idx="903">
                  <c:v>2.71</c:v>
                </c:pt>
                <c:pt idx="904">
                  <c:v>2.76</c:v>
                </c:pt>
                <c:pt idx="905">
                  <c:v>2.65</c:v>
                </c:pt>
                <c:pt idx="906">
                  <c:v>2.5499999999999998</c:v>
                </c:pt>
                <c:pt idx="907">
                  <c:v>2.11</c:v>
                </c:pt>
                <c:pt idx="908">
                  <c:v>1.83</c:v>
                </c:pt>
                <c:pt idx="909">
                  <c:v>2.4300000000000002</c:v>
                </c:pt>
                <c:pt idx="910">
                  <c:v>2.27</c:v>
                </c:pt>
                <c:pt idx="911">
                  <c:v>2.5299999999999998</c:v>
                </c:pt>
                <c:pt idx="912">
                  <c:v>1.1299999999999999</c:v>
                </c:pt>
                <c:pt idx="913">
                  <c:v>3.34</c:v>
                </c:pt>
                <c:pt idx="914">
                  <c:v>3.25</c:v>
                </c:pt>
                <c:pt idx="915">
                  <c:v>3.19</c:v>
                </c:pt>
                <c:pt idx="916">
                  <c:v>1.85</c:v>
                </c:pt>
                <c:pt idx="917">
                  <c:v>2.94</c:v>
                </c:pt>
                <c:pt idx="918">
                  <c:v>2.14</c:v>
                </c:pt>
                <c:pt idx="919">
                  <c:v>2.44</c:v>
                </c:pt>
                <c:pt idx="920">
                  <c:v>3.23</c:v>
                </c:pt>
                <c:pt idx="921">
                  <c:v>3.56</c:v>
                </c:pt>
                <c:pt idx="922">
                  <c:v>3.89</c:v>
                </c:pt>
                <c:pt idx="923">
                  <c:v>2.65</c:v>
                </c:pt>
                <c:pt idx="924">
                  <c:v>3.3</c:v>
                </c:pt>
                <c:pt idx="925">
                  <c:v>3.84</c:v>
                </c:pt>
                <c:pt idx="926">
                  <c:v>3.57</c:v>
                </c:pt>
                <c:pt idx="927">
                  <c:v>2.36</c:v>
                </c:pt>
                <c:pt idx="928">
                  <c:v>2.97</c:v>
                </c:pt>
                <c:pt idx="929">
                  <c:v>3.02</c:v>
                </c:pt>
                <c:pt idx="930">
                  <c:v>3.19</c:v>
                </c:pt>
                <c:pt idx="931">
                  <c:v>1.98</c:v>
                </c:pt>
                <c:pt idx="932">
                  <c:v>2.86</c:v>
                </c:pt>
                <c:pt idx="933">
                  <c:v>2.56</c:v>
                </c:pt>
                <c:pt idx="934">
                  <c:v>2.5499999999999998</c:v>
                </c:pt>
                <c:pt idx="935">
                  <c:v>2.2000000000000002</c:v>
                </c:pt>
                <c:pt idx="936">
                  <c:v>2.76</c:v>
                </c:pt>
                <c:pt idx="937">
                  <c:v>3.07</c:v>
                </c:pt>
                <c:pt idx="938">
                  <c:v>2.94</c:v>
                </c:pt>
                <c:pt idx="939">
                  <c:v>3.21</c:v>
                </c:pt>
                <c:pt idx="940">
                  <c:v>1.91</c:v>
                </c:pt>
                <c:pt idx="941">
                  <c:v>3.06</c:v>
                </c:pt>
                <c:pt idx="942">
                  <c:v>3.25</c:v>
                </c:pt>
                <c:pt idx="943">
                  <c:v>2.91</c:v>
                </c:pt>
                <c:pt idx="944">
                  <c:v>3.38</c:v>
                </c:pt>
                <c:pt idx="945">
                  <c:v>3.16</c:v>
                </c:pt>
                <c:pt idx="946">
                  <c:v>2.48</c:v>
                </c:pt>
                <c:pt idx="947">
                  <c:v>2.72</c:v>
                </c:pt>
                <c:pt idx="948">
                  <c:v>2.95</c:v>
                </c:pt>
                <c:pt idx="949">
                  <c:v>2.63</c:v>
                </c:pt>
                <c:pt idx="950">
                  <c:v>2.97</c:v>
                </c:pt>
                <c:pt idx="951">
                  <c:v>3.68</c:v>
                </c:pt>
                <c:pt idx="952">
                  <c:v>3.21</c:v>
                </c:pt>
                <c:pt idx="953">
                  <c:v>2.99</c:v>
                </c:pt>
                <c:pt idx="954">
                  <c:v>2.2000000000000002</c:v>
                </c:pt>
                <c:pt idx="955">
                  <c:v>2.82</c:v>
                </c:pt>
                <c:pt idx="956">
                  <c:v>2.84</c:v>
                </c:pt>
                <c:pt idx="957">
                  <c:v>2.87</c:v>
                </c:pt>
                <c:pt idx="958">
                  <c:v>3.52</c:v>
                </c:pt>
                <c:pt idx="959">
                  <c:v>3.34</c:v>
                </c:pt>
                <c:pt idx="960">
                  <c:v>2.23</c:v>
                </c:pt>
                <c:pt idx="961">
                  <c:v>2.48</c:v>
                </c:pt>
                <c:pt idx="962">
                  <c:v>3.05</c:v>
                </c:pt>
                <c:pt idx="963">
                  <c:v>2.85</c:v>
                </c:pt>
                <c:pt idx="964">
                  <c:v>3.16</c:v>
                </c:pt>
                <c:pt idx="965">
                  <c:v>2.5099999999999998</c:v>
                </c:pt>
                <c:pt idx="966">
                  <c:v>2.82</c:v>
                </c:pt>
                <c:pt idx="967">
                  <c:v>3.26</c:v>
                </c:pt>
                <c:pt idx="968">
                  <c:v>2.78</c:v>
                </c:pt>
                <c:pt idx="969">
                  <c:v>2.35</c:v>
                </c:pt>
                <c:pt idx="970">
                  <c:v>3.22</c:v>
                </c:pt>
                <c:pt idx="971">
                  <c:v>3.26</c:v>
                </c:pt>
                <c:pt idx="972">
                  <c:v>3.25</c:v>
                </c:pt>
                <c:pt idx="973">
                  <c:v>2.46</c:v>
                </c:pt>
                <c:pt idx="974">
                  <c:v>2.84</c:v>
                </c:pt>
                <c:pt idx="975">
                  <c:v>3.51</c:v>
                </c:pt>
                <c:pt idx="976">
                  <c:v>3.33</c:v>
                </c:pt>
                <c:pt idx="977">
                  <c:v>2.63</c:v>
                </c:pt>
                <c:pt idx="978">
                  <c:v>3.27</c:v>
                </c:pt>
                <c:pt idx="979">
                  <c:v>3.06</c:v>
                </c:pt>
                <c:pt idx="980">
                  <c:v>2.61</c:v>
                </c:pt>
                <c:pt idx="981">
                  <c:v>2.31</c:v>
                </c:pt>
                <c:pt idx="982">
                  <c:v>3.83</c:v>
                </c:pt>
                <c:pt idx="983">
                  <c:v>3.59</c:v>
                </c:pt>
                <c:pt idx="984">
                  <c:v>3.42</c:v>
                </c:pt>
                <c:pt idx="985">
                  <c:v>3.44</c:v>
                </c:pt>
                <c:pt idx="986">
                  <c:v>3.17</c:v>
                </c:pt>
                <c:pt idx="987">
                  <c:v>2.84</c:v>
                </c:pt>
                <c:pt idx="988">
                  <c:v>3.15</c:v>
                </c:pt>
                <c:pt idx="989">
                  <c:v>3.8</c:v>
                </c:pt>
                <c:pt idx="990">
                  <c:v>3.71</c:v>
                </c:pt>
                <c:pt idx="991">
                  <c:v>3.61</c:v>
                </c:pt>
                <c:pt idx="992">
                  <c:v>0</c:v>
                </c:pt>
                <c:pt idx="993">
                  <c:v>1.86</c:v>
                </c:pt>
                <c:pt idx="994">
                  <c:v>2.48</c:v>
                </c:pt>
                <c:pt idx="995">
                  <c:v>2.96</c:v>
                </c:pt>
                <c:pt idx="996">
                  <c:v>3.29</c:v>
                </c:pt>
                <c:pt idx="997">
                  <c:v>2.94</c:v>
                </c:pt>
                <c:pt idx="998">
                  <c:v>3.34</c:v>
                </c:pt>
                <c:pt idx="999">
                  <c:v>2.98</c:v>
                </c:pt>
                <c:pt idx="1000">
                  <c:v>2.0099999999999998</c:v>
                </c:pt>
                <c:pt idx="1001">
                  <c:v>1.95</c:v>
                </c:pt>
                <c:pt idx="1002">
                  <c:v>2.2999999999999998</c:v>
                </c:pt>
                <c:pt idx="1003">
                  <c:v>2.68</c:v>
                </c:pt>
                <c:pt idx="1004">
                  <c:v>1.77</c:v>
                </c:pt>
                <c:pt idx="1005">
                  <c:v>3.72</c:v>
                </c:pt>
                <c:pt idx="1006">
                  <c:v>3.06</c:v>
                </c:pt>
                <c:pt idx="1007">
                  <c:v>2.46</c:v>
                </c:pt>
                <c:pt idx="1008">
                  <c:v>2.09</c:v>
                </c:pt>
                <c:pt idx="1009">
                  <c:v>3.07</c:v>
                </c:pt>
                <c:pt idx="1010">
                  <c:v>3.14</c:v>
                </c:pt>
                <c:pt idx="1011">
                  <c:v>3.09</c:v>
                </c:pt>
                <c:pt idx="1012">
                  <c:v>3.42</c:v>
                </c:pt>
                <c:pt idx="1013">
                  <c:v>3.09</c:v>
                </c:pt>
                <c:pt idx="1014">
                  <c:v>2.58</c:v>
                </c:pt>
                <c:pt idx="1015">
                  <c:v>2.23</c:v>
                </c:pt>
                <c:pt idx="1016">
                  <c:v>3.26</c:v>
                </c:pt>
                <c:pt idx="1017">
                  <c:v>3.01</c:v>
                </c:pt>
                <c:pt idx="1018">
                  <c:v>3.25</c:v>
                </c:pt>
                <c:pt idx="1019">
                  <c:v>3.23</c:v>
                </c:pt>
                <c:pt idx="1020">
                  <c:v>2.9</c:v>
                </c:pt>
                <c:pt idx="1021">
                  <c:v>2.99</c:v>
                </c:pt>
                <c:pt idx="1022">
                  <c:v>2.84</c:v>
                </c:pt>
                <c:pt idx="1023">
                  <c:v>2.75</c:v>
                </c:pt>
                <c:pt idx="1024">
                  <c:v>3.1</c:v>
                </c:pt>
                <c:pt idx="1025">
                  <c:v>3.09</c:v>
                </c:pt>
                <c:pt idx="1026">
                  <c:v>3.66</c:v>
                </c:pt>
                <c:pt idx="1027">
                  <c:v>2.36</c:v>
                </c:pt>
                <c:pt idx="1028">
                  <c:v>2.65</c:v>
                </c:pt>
                <c:pt idx="1029">
                  <c:v>3.61</c:v>
                </c:pt>
                <c:pt idx="1030">
                  <c:v>3.36</c:v>
                </c:pt>
                <c:pt idx="1031">
                  <c:v>3.14</c:v>
                </c:pt>
                <c:pt idx="1032">
                  <c:v>2.54</c:v>
                </c:pt>
                <c:pt idx="1033">
                  <c:v>2.52</c:v>
                </c:pt>
                <c:pt idx="1034">
                  <c:v>3.47</c:v>
                </c:pt>
                <c:pt idx="1035">
                  <c:v>3.2</c:v>
                </c:pt>
                <c:pt idx="1036">
                  <c:v>2.46</c:v>
                </c:pt>
                <c:pt idx="1037">
                  <c:v>3.11</c:v>
                </c:pt>
                <c:pt idx="1038">
                  <c:v>3.06</c:v>
                </c:pt>
                <c:pt idx="1039">
                  <c:v>2.59</c:v>
                </c:pt>
                <c:pt idx="1040">
                  <c:v>2.76</c:v>
                </c:pt>
                <c:pt idx="1041">
                  <c:v>2.79</c:v>
                </c:pt>
                <c:pt idx="1042">
                  <c:v>2.91</c:v>
                </c:pt>
                <c:pt idx="1043">
                  <c:v>3.32</c:v>
                </c:pt>
                <c:pt idx="1044">
                  <c:v>2.4700000000000002</c:v>
                </c:pt>
                <c:pt idx="1045">
                  <c:v>2.2200000000000002</c:v>
                </c:pt>
                <c:pt idx="1046">
                  <c:v>3.43</c:v>
                </c:pt>
                <c:pt idx="1047">
                  <c:v>3.27</c:v>
                </c:pt>
                <c:pt idx="1048">
                  <c:v>2.74</c:v>
                </c:pt>
                <c:pt idx="1049">
                  <c:v>3.14</c:v>
                </c:pt>
                <c:pt idx="1050">
                  <c:v>2.69</c:v>
                </c:pt>
                <c:pt idx="1051">
                  <c:v>2.29</c:v>
                </c:pt>
                <c:pt idx="1052">
                  <c:v>2.79</c:v>
                </c:pt>
                <c:pt idx="1053">
                  <c:v>3.04</c:v>
                </c:pt>
                <c:pt idx="1054">
                  <c:v>3.25</c:v>
                </c:pt>
                <c:pt idx="1055">
                  <c:v>3.52</c:v>
                </c:pt>
                <c:pt idx="1056">
                  <c:v>2.83</c:v>
                </c:pt>
                <c:pt idx="1057">
                  <c:v>2.83</c:v>
                </c:pt>
                <c:pt idx="1058">
                  <c:v>2.93</c:v>
                </c:pt>
                <c:pt idx="1059">
                  <c:v>3.31</c:v>
                </c:pt>
                <c:pt idx="1060">
                  <c:v>2.97</c:v>
                </c:pt>
                <c:pt idx="1061">
                  <c:v>3.02</c:v>
                </c:pt>
                <c:pt idx="1062">
                  <c:v>2.94</c:v>
                </c:pt>
                <c:pt idx="1063">
                  <c:v>3.06</c:v>
                </c:pt>
                <c:pt idx="1064">
                  <c:v>3.1</c:v>
                </c:pt>
                <c:pt idx="1065">
                  <c:v>3.07</c:v>
                </c:pt>
                <c:pt idx="1066">
                  <c:v>2.2000000000000002</c:v>
                </c:pt>
                <c:pt idx="1067">
                  <c:v>3.4</c:v>
                </c:pt>
                <c:pt idx="1068">
                  <c:v>3.61</c:v>
                </c:pt>
                <c:pt idx="1069">
                  <c:v>0</c:v>
                </c:pt>
                <c:pt idx="1070">
                  <c:v>3.63</c:v>
                </c:pt>
                <c:pt idx="1071">
                  <c:v>1.56</c:v>
                </c:pt>
                <c:pt idx="1072">
                  <c:v>2.98</c:v>
                </c:pt>
                <c:pt idx="1073">
                  <c:v>3.44</c:v>
                </c:pt>
                <c:pt idx="1074">
                  <c:v>1.59</c:v>
                </c:pt>
                <c:pt idx="1075">
                  <c:v>2.78</c:v>
                </c:pt>
                <c:pt idx="1076">
                  <c:v>2.97</c:v>
                </c:pt>
                <c:pt idx="1077">
                  <c:v>3.26</c:v>
                </c:pt>
                <c:pt idx="1078">
                  <c:v>3.32</c:v>
                </c:pt>
                <c:pt idx="1079">
                  <c:v>3.28</c:v>
                </c:pt>
                <c:pt idx="1080">
                  <c:v>3.2</c:v>
                </c:pt>
                <c:pt idx="1081">
                  <c:v>2.33</c:v>
                </c:pt>
                <c:pt idx="1082">
                  <c:v>3.36</c:v>
                </c:pt>
                <c:pt idx="1083">
                  <c:v>3.18</c:v>
                </c:pt>
                <c:pt idx="1084">
                  <c:v>3.12</c:v>
                </c:pt>
                <c:pt idx="1085">
                  <c:v>3.55</c:v>
                </c:pt>
                <c:pt idx="1086">
                  <c:v>3.53</c:v>
                </c:pt>
                <c:pt idx="1087">
                  <c:v>2.98</c:v>
                </c:pt>
                <c:pt idx="1088">
                  <c:v>3.21</c:v>
                </c:pt>
                <c:pt idx="1089">
                  <c:v>2.95</c:v>
                </c:pt>
                <c:pt idx="1090">
                  <c:v>2.7</c:v>
                </c:pt>
                <c:pt idx="1091">
                  <c:v>2.86</c:v>
                </c:pt>
                <c:pt idx="1092">
                  <c:v>2.08</c:v>
                </c:pt>
                <c:pt idx="1093">
                  <c:v>2.91</c:v>
                </c:pt>
                <c:pt idx="1094">
                  <c:v>2.35</c:v>
                </c:pt>
                <c:pt idx="1095">
                  <c:v>3</c:v>
                </c:pt>
                <c:pt idx="1096">
                  <c:v>2.83</c:v>
                </c:pt>
                <c:pt idx="1097">
                  <c:v>2.74</c:v>
                </c:pt>
                <c:pt idx="1098">
                  <c:v>2.62</c:v>
                </c:pt>
                <c:pt idx="1099">
                  <c:v>2.44</c:v>
                </c:pt>
                <c:pt idx="1100">
                  <c:v>3.22</c:v>
                </c:pt>
                <c:pt idx="1101">
                  <c:v>2.96</c:v>
                </c:pt>
                <c:pt idx="1102">
                  <c:v>2.79</c:v>
                </c:pt>
                <c:pt idx="1103">
                  <c:v>2.71</c:v>
                </c:pt>
                <c:pt idx="1104">
                  <c:v>3.29</c:v>
                </c:pt>
                <c:pt idx="1105">
                  <c:v>3.39</c:v>
                </c:pt>
                <c:pt idx="1106">
                  <c:v>3.61</c:v>
                </c:pt>
                <c:pt idx="1107">
                  <c:v>3.49</c:v>
                </c:pt>
                <c:pt idx="1108">
                  <c:v>3.18</c:v>
                </c:pt>
                <c:pt idx="1109">
                  <c:v>3.35</c:v>
                </c:pt>
                <c:pt idx="1110">
                  <c:v>3.59</c:v>
                </c:pt>
                <c:pt idx="1111">
                  <c:v>3.17</c:v>
                </c:pt>
                <c:pt idx="1112">
                  <c:v>3.28</c:v>
                </c:pt>
                <c:pt idx="1113">
                  <c:v>3.12</c:v>
                </c:pt>
                <c:pt idx="1114">
                  <c:v>3.5</c:v>
                </c:pt>
                <c:pt idx="1115">
                  <c:v>3.21</c:v>
                </c:pt>
                <c:pt idx="1116">
                  <c:v>3.47</c:v>
                </c:pt>
                <c:pt idx="1117">
                  <c:v>3.22</c:v>
                </c:pt>
                <c:pt idx="1118">
                  <c:v>3.41</c:v>
                </c:pt>
                <c:pt idx="1119">
                  <c:v>2.86</c:v>
                </c:pt>
                <c:pt idx="1120">
                  <c:v>3.02</c:v>
                </c:pt>
                <c:pt idx="1121">
                  <c:v>3.1</c:v>
                </c:pt>
                <c:pt idx="1122">
                  <c:v>3.16</c:v>
                </c:pt>
                <c:pt idx="1123">
                  <c:v>2.83</c:v>
                </c:pt>
                <c:pt idx="1124">
                  <c:v>3.38</c:v>
                </c:pt>
                <c:pt idx="1125">
                  <c:v>3.02</c:v>
                </c:pt>
                <c:pt idx="1126">
                  <c:v>3.16</c:v>
                </c:pt>
                <c:pt idx="1127">
                  <c:v>2.98</c:v>
                </c:pt>
                <c:pt idx="1128">
                  <c:v>3.05</c:v>
                </c:pt>
                <c:pt idx="1129">
                  <c:v>3.23</c:v>
                </c:pt>
                <c:pt idx="1130">
                  <c:v>2.46</c:v>
                </c:pt>
                <c:pt idx="1131">
                  <c:v>3.11</c:v>
                </c:pt>
                <c:pt idx="1132">
                  <c:v>2.75</c:v>
                </c:pt>
                <c:pt idx="1133">
                  <c:v>2.4</c:v>
                </c:pt>
                <c:pt idx="1134">
                  <c:v>2.4700000000000002</c:v>
                </c:pt>
                <c:pt idx="1135">
                  <c:v>3.41</c:v>
                </c:pt>
                <c:pt idx="1136">
                  <c:v>3.21</c:v>
                </c:pt>
                <c:pt idx="1137">
                  <c:v>2.58</c:v>
                </c:pt>
                <c:pt idx="1138">
                  <c:v>2.61</c:v>
                </c:pt>
                <c:pt idx="1139">
                  <c:v>2.79</c:v>
                </c:pt>
                <c:pt idx="1140">
                  <c:v>2.91</c:v>
                </c:pt>
                <c:pt idx="1141">
                  <c:v>3.02</c:v>
                </c:pt>
                <c:pt idx="1142">
                  <c:v>2.75</c:v>
                </c:pt>
                <c:pt idx="1143">
                  <c:v>2.66</c:v>
                </c:pt>
                <c:pt idx="1144">
                  <c:v>2.4500000000000002</c:v>
                </c:pt>
                <c:pt idx="1145">
                  <c:v>2.2999999999999998</c:v>
                </c:pt>
                <c:pt idx="1146">
                  <c:v>2.2400000000000002</c:v>
                </c:pt>
                <c:pt idx="1147">
                  <c:v>2.58</c:v>
                </c:pt>
                <c:pt idx="1148">
                  <c:v>2.09</c:v>
                </c:pt>
                <c:pt idx="1149">
                  <c:v>2.2799999999999998</c:v>
                </c:pt>
                <c:pt idx="1150">
                  <c:v>2.12</c:v>
                </c:pt>
                <c:pt idx="1151">
                  <c:v>3.07</c:v>
                </c:pt>
                <c:pt idx="1152">
                  <c:v>3.08</c:v>
                </c:pt>
                <c:pt idx="1153">
                  <c:v>3.42</c:v>
                </c:pt>
                <c:pt idx="1154">
                  <c:v>3.86</c:v>
                </c:pt>
                <c:pt idx="1155">
                  <c:v>3.67</c:v>
                </c:pt>
                <c:pt idx="1156">
                  <c:v>3.88</c:v>
                </c:pt>
                <c:pt idx="1157">
                  <c:v>3.38</c:v>
                </c:pt>
                <c:pt idx="1158">
                  <c:v>2.84</c:v>
                </c:pt>
                <c:pt idx="1159">
                  <c:v>3.02</c:v>
                </c:pt>
                <c:pt idx="1160">
                  <c:v>3.18</c:v>
                </c:pt>
                <c:pt idx="1161">
                  <c:v>3.36</c:v>
                </c:pt>
                <c:pt idx="1162">
                  <c:v>3.45</c:v>
                </c:pt>
                <c:pt idx="1163">
                  <c:v>3.19</c:v>
                </c:pt>
                <c:pt idx="1164">
                  <c:v>3.37</c:v>
                </c:pt>
                <c:pt idx="1165">
                  <c:v>2.94</c:v>
                </c:pt>
                <c:pt idx="1166">
                  <c:v>2.59</c:v>
                </c:pt>
                <c:pt idx="1167">
                  <c:v>3.78</c:v>
                </c:pt>
                <c:pt idx="1168">
                  <c:v>3.81</c:v>
                </c:pt>
                <c:pt idx="1169">
                  <c:v>3.19</c:v>
                </c:pt>
                <c:pt idx="1170">
                  <c:v>3.41</c:v>
                </c:pt>
                <c:pt idx="1171">
                  <c:v>3.32</c:v>
                </c:pt>
                <c:pt idx="1172">
                  <c:v>2.64</c:v>
                </c:pt>
                <c:pt idx="1173">
                  <c:v>2.79</c:v>
                </c:pt>
                <c:pt idx="1174">
                  <c:v>2.87</c:v>
                </c:pt>
                <c:pt idx="1175">
                  <c:v>3.11</c:v>
                </c:pt>
                <c:pt idx="1176">
                  <c:v>3.15</c:v>
                </c:pt>
                <c:pt idx="1177">
                  <c:v>2.88</c:v>
                </c:pt>
                <c:pt idx="1178">
                  <c:v>1.34</c:v>
                </c:pt>
                <c:pt idx="1179">
                  <c:v>1.8</c:v>
                </c:pt>
                <c:pt idx="1180">
                  <c:v>1.81</c:v>
                </c:pt>
                <c:pt idx="1181">
                  <c:v>1.65</c:v>
                </c:pt>
                <c:pt idx="1182">
                  <c:v>3.67</c:v>
                </c:pt>
                <c:pt idx="1183">
                  <c:v>3.34</c:v>
                </c:pt>
                <c:pt idx="1184">
                  <c:v>3.12</c:v>
                </c:pt>
                <c:pt idx="1185">
                  <c:v>3.74</c:v>
                </c:pt>
                <c:pt idx="1186">
                  <c:v>3.38</c:v>
                </c:pt>
                <c:pt idx="1187">
                  <c:v>3.45</c:v>
                </c:pt>
                <c:pt idx="1188">
                  <c:v>2.89</c:v>
                </c:pt>
                <c:pt idx="1189">
                  <c:v>2.5299999999999998</c:v>
                </c:pt>
                <c:pt idx="1190">
                  <c:v>2.91</c:v>
                </c:pt>
                <c:pt idx="1191">
                  <c:v>2.83</c:v>
                </c:pt>
                <c:pt idx="1192">
                  <c:v>2.89</c:v>
                </c:pt>
                <c:pt idx="1193">
                  <c:v>2.65</c:v>
                </c:pt>
                <c:pt idx="1194">
                  <c:v>2.66</c:v>
                </c:pt>
                <c:pt idx="1195">
                  <c:v>2.8</c:v>
                </c:pt>
                <c:pt idx="1196">
                  <c:v>3.22</c:v>
                </c:pt>
                <c:pt idx="1197">
                  <c:v>3.07</c:v>
                </c:pt>
                <c:pt idx="1198">
                  <c:v>3.17</c:v>
                </c:pt>
                <c:pt idx="1199">
                  <c:v>2.96</c:v>
                </c:pt>
                <c:pt idx="1200">
                  <c:v>1.94</c:v>
                </c:pt>
                <c:pt idx="1201">
                  <c:v>2.75</c:v>
                </c:pt>
                <c:pt idx="1202">
                  <c:v>3.12</c:v>
                </c:pt>
                <c:pt idx="1203">
                  <c:v>3.13</c:v>
                </c:pt>
                <c:pt idx="1204">
                  <c:v>3.18</c:v>
                </c:pt>
                <c:pt idx="1205">
                  <c:v>3.11</c:v>
                </c:pt>
                <c:pt idx="1206">
                  <c:v>3.16</c:v>
                </c:pt>
                <c:pt idx="1207">
                  <c:v>2.14</c:v>
                </c:pt>
                <c:pt idx="1208">
                  <c:v>2.68</c:v>
                </c:pt>
                <c:pt idx="1209">
                  <c:v>3.52</c:v>
                </c:pt>
                <c:pt idx="1210">
                  <c:v>3.13</c:v>
                </c:pt>
                <c:pt idx="1211">
                  <c:v>3.14</c:v>
                </c:pt>
                <c:pt idx="1212">
                  <c:v>3.9</c:v>
                </c:pt>
                <c:pt idx="1213">
                  <c:v>2.52</c:v>
                </c:pt>
                <c:pt idx="1214">
                  <c:v>2.9</c:v>
                </c:pt>
                <c:pt idx="1215">
                  <c:v>3.39</c:v>
                </c:pt>
                <c:pt idx="1216">
                  <c:v>3.64</c:v>
                </c:pt>
                <c:pt idx="1217">
                  <c:v>3.53</c:v>
                </c:pt>
                <c:pt idx="1218">
                  <c:v>3.11</c:v>
                </c:pt>
                <c:pt idx="1219">
                  <c:v>3.12</c:v>
                </c:pt>
                <c:pt idx="1220">
                  <c:v>2.71</c:v>
                </c:pt>
                <c:pt idx="1221">
                  <c:v>3.13</c:v>
                </c:pt>
                <c:pt idx="1222">
                  <c:v>1</c:v>
                </c:pt>
                <c:pt idx="1223">
                  <c:v>2.42</c:v>
                </c:pt>
                <c:pt idx="1224">
                  <c:v>2.5499999999999998</c:v>
                </c:pt>
                <c:pt idx="1225">
                  <c:v>2.5499999999999998</c:v>
                </c:pt>
                <c:pt idx="1226">
                  <c:v>2.77</c:v>
                </c:pt>
                <c:pt idx="1227">
                  <c:v>2.38</c:v>
                </c:pt>
                <c:pt idx="1228">
                  <c:v>2.34</c:v>
                </c:pt>
                <c:pt idx="1229">
                  <c:v>1.95</c:v>
                </c:pt>
                <c:pt idx="1230">
                  <c:v>2.1800000000000002</c:v>
                </c:pt>
                <c:pt idx="1231">
                  <c:v>2.94</c:v>
                </c:pt>
                <c:pt idx="1232">
                  <c:v>1.53</c:v>
                </c:pt>
                <c:pt idx="1233">
                  <c:v>1.74</c:v>
                </c:pt>
                <c:pt idx="1234">
                  <c:v>1.38</c:v>
                </c:pt>
                <c:pt idx="1235">
                  <c:v>2.25</c:v>
                </c:pt>
                <c:pt idx="1236">
                  <c:v>1.66</c:v>
                </c:pt>
                <c:pt idx="1237">
                  <c:v>1.44</c:v>
                </c:pt>
                <c:pt idx="1238">
                  <c:v>1.62</c:v>
                </c:pt>
                <c:pt idx="1239">
                  <c:v>1.55</c:v>
                </c:pt>
                <c:pt idx="1240">
                  <c:v>1.59</c:v>
                </c:pt>
                <c:pt idx="1241">
                  <c:v>2.02</c:v>
                </c:pt>
                <c:pt idx="1242">
                  <c:v>1.81</c:v>
                </c:pt>
                <c:pt idx="1243">
                  <c:v>2.48</c:v>
                </c:pt>
                <c:pt idx="1244">
                  <c:v>2.2200000000000002</c:v>
                </c:pt>
                <c:pt idx="1245">
                  <c:v>2.2000000000000002</c:v>
                </c:pt>
                <c:pt idx="1246">
                  <c:v>1.89</c:v>
                </c:pt>
                <c:pt idx="1247">
                  <c:v>2.6</c:v>
                </c:pt>
                <c:pt idx="1248">
                  <c:v>3.43</c:v>
                </c:pt>
                <c:pt idx="1249">
                  <c:v>2.68</c:v>
                </c:pt>
                <c:pt idx="1250">
                  <c:v>1.34</c:v>
                </c:pt>
                <c:pt idx="1251">
                  <c:v>1.38</c:v>
                </c:pt>
                <c:pt idx="1252">
                  <c:v>1.94</c:v>
                </c:pt>
                <c:pt idx="1253">
                  <c:v>1.7</c:v>
                </c:pt>
                <c:pt idx="1254">
                  <c:v>1.66</c:v>
                </c:pt>
                <c:pt idx="1255">
                  <c:v>1.97</c:v>
                </c:pt>
                <c:pt idx="1256">
                  <c:v>2.2799999999999998</c:v>
                </c:pt>
                <c:pt idx="1257">
                  <c:v>1.96</c:v>
                </c:pt>
                <c:pt idx="1258">
                  <c:v>1.62</c:v>
                </c:pt>
                <c:pt idx="1259">
                  <c:v>1.51</c:v>
                </c:pt>
                <c:pt idx="1260">
                  <c:v>1.53</c:v>
                </c:pt>
                <c:pt idx="1261">
                  <c:v>1.69</c:v>
                </c:pt>
                <c:pt idx="1262">
                  <c:v>2.2400000000000002</c:v>
                </c:pt>
                <c:pt idx="1263">
                  <c:v>1.68</c:v>
                </c:pt>
                <c:pt idx="1264">
                  <c:v>1.84</c:v>
                </c:pt>
                <c:pt idx="1265">
                  <c:v>1.66</c:v>
                </c:pt>
                <c:pt idx="1266">
                  <c:v>1.46</c:v>
                </c:pt>
                <c:pt idx="1267">
                  <c:v>1.54</c:v>
                </c:pt>
                <c:pt idx="1268">
                  <c:v>1.72</c:v>
                </c:pt>
                <c:pt idx="1269">
                  <c:v>2.79</c:v>
                </c:pt>
                <c:pt idx="1270">
                  <c:v>2.21</c:v>
                </c:pt>
                <c:pt idx="1271">
                  <c:v>2.54</c:v>
                </c:pt>
                <c:pt idx="1272">
                  <c:v>2.59</c:v>
                </c:pt>
                <c:pt idx="1273">
                  <c:v>1.94</c:v>
                </c:pt>
                <c:pt idx="1274">
                  <c:v>1.43</c:v>
                </c:pt>
                <c:pt idx="1275">
                  <c:v>1.28</c:v>
                </c:pt>
                <c:pt idx="1276">
                  <c:v>1.8</c:v>
                </c:pt>
                <c:pt idx="1277">
                  <c:v>1.39</c:v>
                </c:pt>
                <c:pt idx="1278">
                  <c:v>1.91</c:v>
                </c:pt>
                <c:pt idx="1279">
                  <c:v>2.5299999999999998</c:v>
                </c:pt>
                <c:pt idx="1280">
                  <c:v>2.62</c:v>
                </c:pt>
                <c:pt idx="1281">
                  <c:v>2.33</c:v>
                </c:pt>
                <c:pt idx="1282">
                  <c:v>1.92</c:v>
                </c:pt>
                <c:pt idx="1283">
                  <c:v>1.94</c:v>
                </c:pt>
                <c:pt idx="1284">
                  <c:v>2.0499999999999998</c:v>
                </c:pt>
                <c:pt idx="1285">
                  <c:v>2.79</c:v>
                </c:pt>
                <c:pt idx="1286">
                  <c:v>2.72</c:v>
                </c:pt>
                <c:pt idx="1287">
                  <c:v>2.44</c:v>
                </c:pt>
                <c:pt idx="1288">
                  <c:v>1.39</c:v>
                </c:pt>
                <c:pt idx="1289">
                  <c:v>1.44</c:v>
                </c:pt>
                <c:pt idx="1290">
                  <c:v>1.92</c:v>
                </c:pt>
                <c:pt idx="1291">
                  <c:v>2.81</c:v>
                </c:pt>
                <c:pt idx="1292">
                  <c:v>2.4700000000000002</c:v>
                </c:pt>
                <c:pt idx="1293">
                  <c:v>2.5499999999999998</c:v>
                </c:pt>
                <c:pt idx="1294">
                  <c:v>1.78</c:v>
                </c:pt>
                <c:pt idx="1295">
                  <c:v>2.52</c:v>
                </c:pt>
                <c:pt idx="1296">
                  <c:v>2.4</c:v>
                </c:pt>
                <c:pt idx="1297">
                  <c:v>2.88</c:v>
                </c:pt>
                <c:pt idx="1298">
                  <c:v>3.24</c:v>
                </c:pt>
                <c:pt idx="1299">
                  <c:v>2.0699999999999998</c:v>
                </c:pt>
                <c:pt idx="1300">
                  <c:v>2.0699999999999998</c:v>
                </c:pt>
                <c:pt idx="1301">
                  <c:v>1.67</c:v>
                </c:pt>
                <c:pt idx="1302">
                  <c:v>2.1800000000000002</c:v>
                </c:pt>
                <c:pt idx="1303">
                  <c:v>2.2799999999999998</c:v>
                </c:pt>
                <c:pt idx="1304">
                  <c:v>1.86</c:v>
                </c:pt>
                <c:pt idx="1305">
                  <c:v>2.3199999999999998</c:v>
                </c:pt>
                <c:pt idx="1306">
                  <c:v>2.4500000000000002</c:v>
                </c:pt>
                <c:pt idx="1307">
                  <c:v>2.2400000000000002</c:v>
                </c:pt>
                <c:pt idx="1308">
                  <c:v>1.9</c:v>
                </c:pt>
                <c:pt idx="1309">
                  <c:v>2.61</c:v>
                </c:pt>
                <c:pt idx="1310">
                  <c:v>2.2200000000000002</c:v>
                </c:pt>
                <c:pt idx="1311">
                  <c:v>2.13</c:v>
                </c:pt>
                <c:pt idx="1312">
                  <c:v>2.0699999999999998</c:v>
                </c:pt>
                <c:pt idx="1313">
                  <c:v>1.67</c:v>
                </c:pt>
                <c:pt idx="1314">
                  <c:v>2.4500000000000002</c:v>
                </c:pt>
                <c:pt idx="1315">
                  <c:v>1.94</c:v>
                </c:pt>
                <c:pt idx="1316">
                  <c:v>2.14</c:v>
                </c:pt>
                <c:pt idx="1317">
                  <c:v>1.66</c:v>
                </c:pt>
                <c:pt idx="1318">
                  <c:v>1.32</c:v>
                </c:pt>
                <c:pt idx="1319">
                  <c:v>1.36</c:v>
                </c:pt>
                <c:pt idx="1320">
                  <c:v>2.0099999999999998</c:v>
                </c:pt>
                <c:pt idx="1321">
                  <c:v>1.8</c:v>
                </c:pt>
                <c:pt idx="1322">
                  <c:v>1.44</c:v>
                </c:pt>
                <c:pt idx="1323">
                  <c:v>1.65</c:v>
                </c:pt>
                <c:pt idx="1324">
                  <c:v>1.97</c:v>
                </c:pt>
                <c:pt idx="1325">
                  <c:v>1.82</c:v>
                </c:pt>
                <c:pt idx="1326">
                  <c:v>1.88</c:v>
                </c:pt>
                <c:pt idx="1327">
                  <c:v>1.6</c:v>
                </c:pt>
                <c:pt idx="1328">
                  <c:v>1.17</c:v>
                </c:pt>
                <c:pt idx="1329">
                  <c:v>2.88</c:v>
                </c:pt>
                <c:pt idx="1330">
                  <c:v>2.3199999999999998</c:v>
                </c:pt>
                <c:pt idx="1331">
                  <c:v>2.4500000000000002</c:v>
                </c:pt>
                <c:pt idx="1332">
                  <c:v>2.7</c:v>
                </c:pt>
                <c:pt idx="1333">
                  <c:v>2.34</c:v>
                </c:pt>
                <c:pt idx="1334">
                  <c:v>2.67</c:v>
                </c:pt>
                <c:pt idx="1335">
                  <c:v>2.88</c:v>
                </c:pt>
                <c:pt idx="1336">
                  <c:v>2.96</c:v>
                </c:pt>
                <c:pt idx="1337">
                  <c:v>2.36</c:v>
                </c:pt>
                <c:pt idx="1338">
                  <c:v>2.38</c:v>
                </c:pt>
                <c:pt idx="1339">
                  <c:v>2.75</c:v>
                </c:pt>
                <c:pt idx="1340">
                  <c:v>2.8</c:v>
                </c:pt>
                <c:pt idx="1341">
                  <c:v>2.79</c:v>
                </c:pt>
                <c:pt idx="1342">
                  <c:v>2.2000000000000002</c:v>
                </c:pt>
                <c:pt idx="1343">
                  <c:v>2.86</c:v>
                </c:pt>
                <c:pt idx="1344">
                  <c:v>2.37</c:v>
                </c:pt>
                <c:pt idx="1345">
                  <c:v>2.19</c:v>
                </c:pt>
                <c:pt idx="1346">
                  <c:v>2.04</c:v>
                </c:pt>
                <c:pt idx="1347">
                  <c:v>2.72</c:v>
                </c:pt>
                <c:pt idx="1348">
                  <c:v>2.94</c:v>
                </c:pt>
                <c:pt idx="1349">
                  <c:v>2.4300000000000002</c:v>
                </c:pt>
                <c:pt idx="1350">
                  <c:v>2.0099999999999998</c:v>
                </c:pt>
                <c:pt idx="1351">
                  <c:v>2.68</c:v>
                </c:pt>
                <c:pt idx="1352">
                  <c:v>2.4</c:v>
                </c:pt>
                <c:pt idx="1353">
                  <c:v>1.93</c:v>
                </c:pt>
                <c:pt idx="1354">
                  <c:v>2.79</c:v>
                </c:pt>
                <c:pt idx="1355">
                  <c:v>3.04</c:v>
                </c:pt>
                <c:pt idx="1356">
                  <c:v>2.5099999999999998</c:v>
                </c:pt>
                <c:pt idx="1357">
                  <c:v>3.42</c:v>
                </c:pt>
                <c:pt idx="1358">
                  <c:v>2.34</c:v>
                </c:pt>
                <c:pt idx="1359">
                  <c:v>2.79</c:v>
                </c:pt>
                <c:pt idx="1360">
                  <c:v>2.11</c:v>
                </c:pt>
                <c:pt idx="1361">
                  <c:v>2.82</c:v>
                </c:pt>
                <c:pt idx="1362">
                  <c:v>3.58</c:v>
                </c:pt>
                <c:pt idx="1363">
                  <c:v>3.45</c:v>
                </c:pt>
                <c:pt idx="1364">
                  <c:v>3.68</c:v>
                </c:pt>
                <c:pt idx="1365">
                  <c:v>2.9</c:v>
                </c:pt>
                <c:pt idx="1366">
                  <c:v>2.0099999999999998</c:v>
                </c:pt>
                <c:pt idx="1367">
                  <c:v>3.17</c:v>
                </c:pt>
                <c:pt idx="1368">
                  <c:v>2.8</c:v>
                </c:pt>
                <c:pt idx="1369">
                  <c:v>2.87</c:v>
                </c:pt>
                <c:pt idx="1370">
                  <c:v>2.2400000000000002</c:v>
                </c:pt>
                <c:pt idx="1371">
                  <c:v>2.5099999999999998</c:v>
                </c:pt>
                <c:pt idx="1372">
                  <c:v>4.0999999999999996</c:v>
                </c:pt>
                <c:pt idx="1373">
                  <c:v>3.97</c:v>
                </c:pt>
                <c:pt idx="1374">
                  <c:v>3.07</c:v>
                </c:pt>
                <c:pt idx="1375">
                  <c:v>3.18</c:v>
                </c:pt>
                <c:pt idx="1376">
                  <c:v>2.99</c:v>
                </c:pt>
                <c:pt idx="1377">
                  <c:v>2.78</c:v>
                </c:pt>
                <c:pt idx="1378">
                  <c:v>2.4700000000000002</c:v>
                </c:pt>
                <c:pt idx="1379">
                  <c:v>3.55</c:v>
                </c:pt>
                <c:pt idx="1380">
                  <c:v>3.34</c:v>
                </c:pt>
                <c:pt idx="1381">
                  <c:v>3.5</c:v>
                </c:pt>
                <c:pt idx="1382">
                  <c:v>3.51</c:v>
                </c:pt>
                <c:pt idx="1383">
                  <c:v>3.44</c:v>
                </c:pt>
                <c:pt idx="1384">
                  <c:v>3.06</c:v>
                </c:pt>
                <c:pt idx="1385">
                  <c:v>2.31</c:v>
                </c:pt>
                <c:pt idx="1386">
                  <c:v>2.64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E26-4233-BC22-EB7C5AA73B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0" cap="none" baseline="0" dirty="0">
                    <a:solidFill>
                      <a:schemeClr val="tx1"/>
                    </a:solidFill>
                  </a:rPr>
                  <a:t>Average Household Size, 2010 Census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cap="none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0" cap="none" baseline="0" dirty="0">
                    <a:solidFill>
                      <a:schemeClr val="tx1"/>
                    </a:solidFill>
                  </a:rPr>
                  <a:t>Average Household Size , Differential Privacy</a:t>
                </a:r>
              </a:p>
            </c:rich>
          </c:tx>
          <c:layout>
            <c:manualLayout>
              <c:xMode val="edge"/>
              <c:yMode val="edge"/>
              <c:x val="2.3099757231125648E-2"/>
              <c:y val="8.5332669240028233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cap="none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cap="none" baseline="0" dirty="0">
                <a:solidFill>
                  <a:schemeClr val="tx1"/>
                </a:solidFill>
              </a:rPr>
              <a:t>Census Tracts</a:t>
            </a:r>
          </a:p>
        </c:rich>
      </c:tx>
      <c:layout>
        <c:manualLayout>
          <c:xMode val="edge"/>
          <c:yMode val="edge"/>
          <c:x val="0.34171279893238587"/>
          <c:y val="2.811328324962990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spc="120" normalizeH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xVal>
            <c:numRef>
              <c:f>'Tract Database'!$S$2:$S$28100</c:f>
              <c:numCache>
                <c:formatCode>General</c:formatCode>
                <c:ptCount val="28099"/>
                <c:pt idx="0">
                  <c:v>2.8179068360556565</c:v>
                </c:pt>
                <c:pt idx="1">
                  <c:v>2.8354549740688353</c:v>
                </c:pt>
                <c:pt idx="2">
                  <c:v>2.7655786350148368</c:v>
                </c:pt>
                <c:pt idx="3">
                  <c:v>2.7419354838709675</c:v>
                </c:pt>
                <c:pt idx="4">
                  <c:v>2.7122074636306137</c:v>
                </c:pt>
                <c:pt idx="5">
                  <c:v>2.2941646682653878</c:v>
                </c:pt>
                <c:pt idx="6">
                  <c:v>2.3771028037383179</c:v>
                </c:pt>
                <c:pt idx="7">
                  <c:v>3.0138339920948618</c:v>
                </c:pt>
                <c:pt idx="8">
                  <c:v>2.4015330188679247</c:v>
                </c:pt>
                <c:pt idx="9">
                  <c:v>2.5604670558798999</c:v>
                </c:pt>
                <c:pt idx="10">
                  <c:v>2.6100405679513186</c:v>
                </c:pt>
                <c:pt idx="11">
                  <c:v>2.7181889149102263</c:v>
                </c:pt>
                <c:pt idx="12">
                  <c:v>2.7097061442564558</c:v>
                </c:pt>
                <c:pt idx="13">
                  <c:v>1.6850068775790921</c:v>
                </c:pt>
                <c:pt idx="14">
                  <c:v>1.9328571428571428</c:v>
                </c:pt>
                <c:pt idx="15">
                  <c:v>1.525970475669765</c:v>
                </c:pt>
                <c:pt idx="16">
                  <c:v>1.6109831029185868</c:v>
                </c:pt>
                <c:pt idx="17">
                  <c:v>1.9854341736694678</c:v>
                </c:pt>
                <c:pt idx="18">
                  <c:v>1.9084302325581395</c:v>
                </c:pt>
                <c:pt idx="19">
                  <c:v>1.5535889872173059</c:v>
                </c:pt>
                <c:pt idx="20">
                  <c:v>1.7209188660801564</c:v>
                </c:pt>
                <c:pt idx="21">
                  <c:v>1.7532782904322486</c:v>
                </c:pt>
                <c:pt idx="22">
                  <c:v>1.5726984126984127</c:v>
                </c:pt>
                <c:pt idx="23">
                  <c:v>1.6263121063680896</c:v>
                </c:pt>
                <c:pt idx="24">
                  <c:v>1.6805555555555556</c:v>
                </c:pt>
                <c:pt idx="25">
                  <c:v>1.7568673290473407</c:v>
                </c:pt>
                <c:pt idx="26">
                  <c:v>1.9342301943198805</c:v>
                </c:pt>
                <c:pt idx="27">
                  <c:v>2.3738898756660745</c:v>
                </c:pt>
                <c:pt idx="28">
                  <c:v>2.1088180112570356</c:v>
                </c:pt>
                <c:pt idx="29">
                  <c:v>2.0830564784053158</c:v>
                </c:pt>
                <c:pt idx="30">
                  <c:v>1.9582959641255606</c:v>
                </c:pt>
                <c:pt idx="31">
                  <c:v>2.3616071428571428</c:v>
                </c:pt>
                <c:pt idx="32">
                  <c:v>2.9011115369873517</c:v>
                </c:pt>
                <c:pt idx="33">
                  <c:v>2.425460636515913</c:v>
                </c:pt>
                <c:pt idx="34">
                  <c:v>2.7278436845778087</c:v>
                </c:pt>
                <c:pt idx="35">
                  <c:v>2.2250476795931342</c:v>
                </c:pt>
                <c:pt idx="36">
                  <c:v>2.0987841945288754</c:v>
                </c:pt>
                <c:pt idx="37">
                  <c:v>2.8038869257950529</c:v>
                </c:pt>
                <c:pt idx="38">
                  <c:v>2.5193740685543964</c:v>
                </c:pt>
                <c:pt idx="39">
                  <c:v>2.3210526315789473</c:v>
                </c:pt>
                <c:pt idx="40">
                  <c:v>2.2223382045929019</c:v>
                </c:pt>
                <c:pt idx="41">
                  <c:v>2.5183673469387755</c:v>
                </c:pt>
                <c:pt idx="42">
                  <c:v>1.6525934861278648</c:v>
                </c:pt>
                <c:pt idx="43">
                  <c:v>1.7466718872357088</c:v>
                </c:pt>
                <c:pt idx="44">
                  <c:v>1.8565426170468187</c:v>
                </c:pt>
                <c:pt idx="45">
                  <c:v>2.5568125922282343</c:v>
                </c:pt>
                <c:pt idx="46">
                  <c:v>1.9064748201438848</c:v>
                </c:pt>
                <c:pt idx="47">
                  <c:v>1.953711790393013</c:v>
                </c:pt>
                <c:pt idx="48">
                  <c:v>2.925925925925926</c:v>
                </c:pt>
                <c:pt idx="49">
                  <c:v>1.5953034461726137</c:v>
                </c:pt>
                <c:pt idx="50">
                  <c:v>1.4681393372982159</c:v>
                </c:pt>
                <c:pt idx="51">
                  <c:v>1.5115718418514947</c:v>
                </c:pt>
                <c:pt idx="52">
                  <c:v>1.6435999999999999</c:v>
                </c:pt>
                <c:pt idx="53">
                  <c:v>2.4491017964071857</c:v>
                </c:pt>
                <c:pt idx="54">
                  <c:v>1.5858453473132372</c:v>
                </c:pt>
                <c:pt idx="55">
                  <c:v>2.4703476482617588</c:v>
                </c:pt>
                <c:pt idx="56">
                  <c:v>1.9677565849227974</c:v>
                </c:pt>
                <c:pt idx="57">
                  <c:v>2</c:v>
                </c:pt>
                <c:pt idx="58">
                  <c:v>1.3333333333333333</c:v>
                </c:pt>
                <c:pt idx="59">
                  <c:v>2.75</c:v>
                </c:pt>
                <c:pt idx="60">
                  <c:v>1.683723462166576</c:v>
                </c:pt>
                <c:pt idx="61">
                  <c:v>2.6735566642908055</c:v>
                </c:pt>
                <c:pt idx="62">
                  <c:v>2.5053868756121451</c:v>
                </c:pt>
                <c:pt idx="63">
                  <c:v>2.439201451905626</c:v>
                </c:pt>
                <c:pt idx="64">
                  <c:v>2.5122713074520302</c:v>
                </c:pt>
                <c:pt idx="65">
                  <c:v>2.5636540330417881</c:v>
                </c:pt>
                <c:pt idx="66">
                  <c:v>2.8463832960477258</c:v>
                </c:pt>
                <c:pt idx="67">
                  <c:v>2.830649970184854</c:v>
                </c:pt>
                <c:pt idx="68">
                  <c:v>2.7054794520547945</c:v>
                </c:pt>
                <c:pt idx="69">
                  <c:v>2.8002028397565923</c:v>
                </c:pt>
                <c:pt idx="70">
                  <c:v>2.6240337315530571</c:v>
                </c:pt>
                <c:pt idx="71">
                  <c:v>3.8335820895522388</c:v>
                </c:pt>
                <c:pt idx="72">
                  <c:v>2.6876675603217159</c:v>
                </c:pt>
                <c:pt idx="73">
                  <c:v>3.6409807355516639</c:v>
                </c:pt>
                <c:pt idx="74">
                  <c:v>2.9096671949286845</c:v>
                </c:pt>
                <c:pt idx="75">
                  <c:v>1.8005565862708719</c:v>
                </c:pt>
                <c:pt idx="76">
                  <c:v>2.7450365726227797</c:v>
                </c:pt>
                <c:pt idx="77">
                  <c:v>2.8114119922630563</c:v>
                </c:pt>
                <c:pt idx="78">
                  <c:v>1.6608646827624929</c:v>
                </c:pt>
                <c:pt idx="79">
                  <c:v>1.541015625</c:v>
                </c:pt>
                <c:pt idx="80">
                  <c:v>1.8438177874186552</c:v>
                </c:pt>
                <c:pt idx="81">
                  <c:v>2.2699275362318843</c:v>
                </c:pt>
                <c:pt idx="82">
                  <c:v>2.6298543689320391</c:v>
                </c:pt>
                <c:pt idx="83">
                  <c:v>2.94392523364486</c:v>
                </c:pt>
                <c:pt idx="84">
                  <c:v>3.1317365269461077</c:v>
                </c:pt>
                <c:pt idx="85">
                  <c:v>2.7826541274817136</c:v>
                </c:pt>
                <c:pt idx="86">
                  <c:v>2.5486862442040183</c:v>
                </c:pt>
                <c:pt idx="87">
                  <c:v>2.6984805318138649</c:v>
                </c:pt>
                <c:pt idx="88">
                  <c:v>2.3316796598157334</c:v>
                </c:pt>
                <c:pt idx="89">
                  <c:v>2.659757330637007</c:v>
                </c:pt>
                <c:pt idx="90">
                  <c:v>2.8323529411764707</c:v>
                </c:pt>
                <c:pt idx="91">
                  <c:v>2.5930888575458391</c:v>
                </c:pt>
                <c:pt idx="92">
                  <c:v>2.8106180665610143</c:v>
                </c:pt>
                <c:pt idx="93">
                  <c:v>3.0612155662439879</c:v>
                </c:pt>
                <c:pt idx="94">
                  <c:v>3.0419479267116682</c:v>
                </c:pt>
                <c:pt idx="95">
                  <c:v>3.2104519774011298</c:v>
                </c:pt>
                <c:pt idx="96">
                  <c:v>3.3598673300165838</c:v>
                </c:pt>
                <c:pt idx="97">
                  <c:v>2.4891719745222929</c:v>
                </c:pt>
                <c:pt idx="98">
                  <c:v>3.1162420382165603</c:v>
                </c:pt>
                <c:pt idx="99">
                  <c:v>2.6081504702194356</c:v>
                </c:pt>
                <c:pt idx="100">
                  <c:v>2.743115495273325</c:v>
                </c:pt>
                <c:pt idx="101">
                  <c:v>3.0704579768495219</c:v>
                </c:pt>
                <c:pt idx="102">
                  <c:v>3.4282828282828284</c:v>
                </c:pt>
                <c:pt idx="103">
                  <c:v>2.9149498151082938</c:v>
                </c:pt>
                <c:pt idx="104">
                  <c:v>2.3477929984779298</c:v>
                </c:pt>
                <c:pt idx="105">
                  <c:v>2.1680933852140076</c:v>
                </c:pt>
                <c:pt idx="106">
                  <c:v>2.0336894001643384</c:v>
                </c:pt>
                <c:pt idx="107">
                  <c:v>2.3542381185693286</c:v>
                </c:pt>
                <c:pt idx="108">
                  <c:v>2.7735849056603774</c:v>
                </c:pt>
                <c:pt idx="109">
                  <c:v>2.988219895287958</c:v>
                </c:pt>
                <c:pt idx="110">
                  <c:v>2.9012833168805527</c:v>
                </c:pt>
                <c:pt idx="111">
                  <c:v>3.0173661360347324</c:v>
                </c:pt>
                <c:pt idx="112">
                  <c:v>3.0514429109159349</c:v>
                </c:pt>
                <c:pt idx="113">
                  <c:v>3.0100783874580066</c:v>
                </c:pt>
                <c:pt idx="114">
                  <c:v>3.0079751883030572</c:v>
                </c:pt>
                <c:pt idx="115">
                  <c:v>3.0560578661844486</c:v>
                </c:pt>
                <c:pt idx="116">
                  <c:v>4.0182440136830104</c:v>
                </c:pt>
                <c:pt idx="117">
                  <c:v>3.0457589285714284</c:v>
                </c:pt>
                <c:pt idx="118">
                  <c:v>2.8302606484424668</c:v>
                </c:pt>
                <c:pt idx="119">
                  <c:v>2.1490015360983103</c:v>
                </c:pt>
                <c:pt idx="120">
                  <c:v>3.0085898353614891</c:v>
                </c:pt>
                <c:pt idx="121">
                  <c:v>3.1945488721804511</c:v>
                </c:pt>
                <c:pt idx="122">
                  <c:v>3.0165949600491704</c:v>
                </c:pt>
                <c:pt idx="123">
                  <c:v>2.982312925170068</c:v>
                </c:pt>
                <c:pt idx="124">
                  <c:v>3.0199714693295294</c:v>
                </c:pt>
                <c:pt idx="125">
                  <c:v>2.9530710835058662</c:v>
                </c:pt>
                <c:pt idx="126">
                  <c:v>2.6806045340050377</c:v>
                </c:pt>
                <c:pt idx="127">
                  <c:v>2.3799880881477069</c:v>
                </c:pt>
                <c:pt idx="128">
                  <c:v>2.8924501424501425</c:v>
                </c:pt>
                <c:pt idx="129">
                  <c:v>3.1653543307086616</c:v>
                </c:pt>
                <c:pt idx="130">
                  <c:v>3.0497607655502392</c:v>
                </c:pt>
                <c:pt idx="131">
                  <c:v>3.0167106420404575</c:v>
                </c:pt>
                <c:pt idx="132">
                  <c:v>2.4128943758573387</c:v>
                </c:pt>
                <c:pt idx="133">
                  <c:v>2.4765625</c:v>
                </c:pt>
                <c:pt idx="134">
                  <c:v>2.8006329113924049</c:v>
                </c:pt>
                <c:pt idx="135">
                  <c:v>2.9205143191116307</c:v>
                </c:pt>
                <c:pt idx="136">
                  <c:v>3.0377682403433477</c:v>
                </c:pt>
                <c:pt idx="137">
                  <c:v>3.0183598531211748</c:v>
                </c:pt>
                <c:pt idx="138">
                  <c:v>2.910800644814616</c:v>
                </c:pt>
                <c:pt idx="139">
                  <c:v>3.1261437908496732</c:v>
                </c:pt>
                <c:pt idx="140">
                  <c:v>2.9860465116279071</c:v>
                </c:pt>
                <c:pt idx="141">
                  <c:v>2.9643591501028101</c:v>
                </c:pt>
                <c:pt idx="142">
                  <c:v>3</c:v>
                </c:pt>
                <c:pt idx="143">
                  <c:v>2.6940639269406392</c:v>
                </c:pt>
                <c:pt idx="144">
                  <c:v>2.2330000000000001</c:v>
                </c:pt>
                <c:pt idx="145">
                  <c:v>2.58</c:v>
                </c:pt>
                <c:pt idx="146">
                  <c:v>2.8735135135135135</c:v>
                </c:pt>
                <c:pt idx="147">
                  <c:v>3.0313460356484327</c:v>
                </c:pt>
                <c:pt idx="148">
                  <c:v>2.9722222222222223</c:v>
                </c:pt>
                <c:pt idx="149">
                  <c:v>3.0536480686695278</c:v>
                </c:pt>
                <c:pt idx="150">
                  <c:v>2.9907216494845361</c:v>
                </c:pt>
                <c:pt idx="151">
                  <c:v>2.8893879842784953</c:v>
                </c:pt>
                <c:pt idx="152">
                  <c:v>2.8289156626506022</c:v>
                </c:pt>
                <c:pt idx="153">
                  <c:v>2.4262148907712886</c:v>
                </c:pt>
                <c:pt idx="154">
                  <c:v>3.5804195804195804</c:v>
                </c:pt>
                <c:pt idx="155">
                  <c:v>2.9074410163339381</c:v>
                </c:pt>
                <c:pt idx="156">
                  <c:v>2.819935691318328</c:v>
                </c:pt>
                <c:pt idx="157">
                  <c:v>3.5192532088681445</c:v>
                </c:pt>
                <c:pt idx="158">
                  <c:v>2.92078488372093</c:v>
                </c:pt>
                <c:pt idx="159">
                  <c:v>2.4042553191489362</c:v>
                </c:pt>
                <c:pt idx="160">
                  <c:v>2.9626865671641789</c:v>
                </c:pt>
                <c:pt idx="161">
                  <c:v>3.0995059985885676</c:v>
                </c:pt>
                <c:pt idx="162">
                  <c:v>2.8522336769759451</c:v>
                </c:pt>
                <c:pt idx="163">
                  <c:v>2.9153713298791017</c:v>
                </c:pt>
                <c:pt idx="164">
                  <c:v>2.8444193912063134</c:v>
                </c:pt>
                <c:pt idx="165">
                  <c:v>2.8587360594795541</c:v>
                </c:pt>
                <c:pt idx="166">
                  <c:v>2.6882911392405062</c:v>
                </c:pt>
                <c:pt idx="167">
                  <c:v>2.6932584269662923</c:v>
                </c:pt>
                <c:pt idx="168">
                  <c:v>2.4965089216446859</c:v>
                </c:pt>
                <c:pt idx="169">
                  <c:v>2.5774526678141134</c:v>
                </c:pt>
                <c:pt idx="170">
                  <c:v>2.5596330275229358</c:v>
                </c:pt>
                <c:pt idx="171">
                  <c:v>4.0448160535117053</c:v>
                </c:pt>
                <c:pt idx="172">
                  <c:v>2.5857933579335795</c:v>
                </c:pt>
                <c:pt idx="173">
                  <c:v>3.12073732718894</c:v>
                </c:pt>
                <c:pt idx="174">
                  <c:v>2.7104230266027041</c:v>
                </c:pt>
                <c:pt idx="175">
                  <c:v>2.5998160073597054</c:v>
                </c:pt>
                <c:pt idx="176">
                  <c:v>2.960438222763238</c:v>
                </c:pt>
                <c:pt idx="177">
                  <c:v>2.7867647058823528</c:v>
                </c:pt>
                <c:pt idx="178">
                  <c:v>3.1806208842897461</c:v>
                </c:pt>
                <c:pt idx="179">
                  <c:v>2.4009186351706036</c:v>
                </c:pt>
                <c:pt idx="180">
                  <c:v>2.9146268656716416</c:v>
                </c:pt>
                <c:pt idx="181">
                  <c:v>3.026023890784983</c:v>
                </c:pt>
                <c:pt idx="182">
                  <c:v>2.8710155670867308</c:v>
                </c:pt>
                <c:pt idx="183">
                  <c:v>3.331168831168831</c:v>
                </c:pt>
                <c:pt idx="184">
                  <c:v>2.3871975019516003</c:v>
                </c:pt>
                <c:pt idx="185">
                  <c:v>2.8508863399374347</c:v>
                </c:pt>
                <c:pt idx="186">
                  <c:v>2.1010551948051948</c:v>
                </c:pt>
                <c:pt idx="187">
                  <c:v>1.8978668390433096</c:v>
                </c:pt>
                <c:pt idx="188">
                  <c:v>3.0760947595118449</c:v>
                </c:pt>
                <c:pt idx="189">
                  <c:v>3.0282012195121952</c:v>
                </c:pt>
                <c:pt idx="190">
                  <c:v>2.9789473684210526</c:v>
                </c:pt>
                <c:pt idx="191">
                  <c:v>2.5164948453608247</c:v>
                </c:pt>
                <c:pt idx="192">
                  <c:v>3.0517647058823529</c:v>
                </c:pt>
                <c:pt idx="193">
                  <c:v>2.7974895397489541</c:v>
                </c:pt>
                <c:pt idx="194">
                  <c:v>2.9042801556420232</c:v>
                </c:pt>
                <c:pt idx="195">
                  <c:v>3.1029023746701845</c:v>
                </c:pt>
                <c:pt idx="196">
                  <c:v>2.7754045307443365</c:v>
                </c:pt>
                <c:pt idx="197">
                  <c:v>2.6802120141342756</c:v>
                </c:pt>
                <c:pt idx="198">
                  <c:v>2.7691415313225058</c:v>
                </c:pt>
                <c:pt idx="199">
                  <c:v>2.868544600938967</c:v>
                </c:pt>
                <c:pt idx="200">
                  <c:v>2.8021390374331552</c:v>
                </c:pt>
                <c:pt idx="201">
                  <c:v>2.9532710280373831</c:v>
                </c:pt>
                <c:pt idx="202">
                  <c:v>2.3288355822088955</c:v>
                </c:pt>
                <c:pt idx="203">
                  <c:v>2.6205761316872427</c:v>
                </c:pt>
                <c:pt idx="204">
                  <c:v>2.5477941176470589</c:v>
                </c:pt>
                <c:pt idx="205">
                  <c:v>2.091880341880342</c:v>
                </c:pt>
                <c:pt idx="206">
                  <c:v>2.7830308146897424</c:v>
                </c:pt>
                <c:pt idx="207">
                  <c:v>2.3181049069373945</c:v>
                </c:pt>
                <c:pt idx="208">
                  <c:v>2.1884794578568405</c:v>
                </c:pt>
                <c:pt idx="209">
                  <c:v>2.7446336047372317</c:v>
                </c:pt>
                <c:pt idx="210">
                  <c:v>2.9290429042904291</c:v>
                </c:pt>
                <c:pt idx="211">
                  <c:v>2.9376344086021504</c:v>
                </c:pt>
                <c:pt idx="212">
                  <c:v>2.861552028218695</c:v>
                </c:pt>
                <c:pt idx="213">
                  <c:v>2.8664688427299705</c:v>
                </c:pt>
                <c:pt idx="214">
                  <c:v>2.5618776671408252</c:v>
                </c:pt>
                <c:pt idx="215">
                  <c:v>2.4281818181818182</c:v>
                </c:pt>
                <c:pt idx="216">
                  <c:v>2.8650371944739637</c:v>
                </c:pt>
                <c:pt idx="217">
                  <c:v>2.7743732590529246</c:v>
                </c:pt>
                <c:pt idx="218">
                  <c:v>2.6698113207547172</c:v>
                </c:pt>
                <c:pt idx="219">
                  <c:v>2.406857142857143</c:v>
                </c:pt>
                <c:pt idx="220">
                  <c:v>2.7421676545300593</c:v>
                </c:pt>
                <c:pt idx="221">
                  <c:v>1.9615623062616243</c:v>
                </c:pt>
                <c:pt idx="222">
                  <c:v>2.0100656455142234</c:v>
                </c:pt>
                <c:pt idx="223">
                  <c:v>2.5809585492227978</c:v>
                </c:pt>
                <c:pt idx="224">
                  <c:v>2.1642538975501115</c:v>
                </c:pt>
                <c:pt idx="225">
                  <c:v>2.8127925117004682</c:v>
                </c:pt>
                <c:pt idx="226">
                  <c:v>2.6175413371675056</c:v>
                </c:pt>
                <c:pt idx="227">
                  <c:v>2.9115191986644406</c:v>
                </c:pt>
                <c:pt idx="228">
                  <c:v>2.9166666666666665</c:v>
                </c:pt>
                <c:pt idx="229">
                  <c:v>3.0424684804246849</c:v>
                </c:pt>
                <c:pt idx="230">
                  <c:v>1.6542316258351892</c:v>
                </c:pt>
                <c:pt idx="231">
                  <c:v>1.8792314730100641</c:v>
                </c:pt>
                <c:pt idx="232">
                  <c:v>3.1148619026742659</c:v>
                </c:pt>
                <c:pt idx="233">
                  <c:v>3.2259444048467572</c:v>
                </c:pt>
                <c:pt idx="234">
                  <c:v>3.1390798519301955</c:v>
                </c:pt>
                <c:pt idx="235">
                  <c:v>3.3094582185491275</c:v>
                </c:pt>
                <c:pt idx="236">
                  <c:v>3.0474183350895681</c:v>
                </c:pt>
                <c:pt idx="237">
                  <c:v>2.8270989193682459</c:v>
                </c:pt>
                <c:pt idx="238">
                  <c:v>2.4224852071005918</c:v>
                </c:pt>
                <c:pt idx="239">
                  <c:v>2.1479452054794521</c:v>
                </c:pt>
                <c:pt idx="240">
                  <c:v>3.3099606815203146</c:v>
                </c:pt>
                <c:pt idx="241">
                  <c:v>2.7811320754716982</c:v>
                </c:pt>
                <c:pt idx="242">
                  <c:v>3.5606223175965663</c:v>
                </c:pt>
                <c:pt idx="243">
                  <c:v>2.762934362934363</c:v>
                </c:pt>
                <c:pt idx="244">
                  <c:v>2.9664842681258552</c:v>
                </c:pt>
                <c:pt idx="245">
                  <c:v>3.1129461907298883</c:v>
                </c:pt>
                <c:pt idx="246">
                  <c:v>1.8123844731977818</c:v>
                </c:pt>
                <c:pt idx="247">
                  <c:v>2.2814594192107225</c:v>
                </c:pt>
                <c:pt idx="248">
                  <c:v>2.7223587223587224</c:v>
                </c:pt>
                <c:pt idx="249">
                  <c:v>2.2696728558797523</c:v>
                </c:pt>
                <c:pt idx="250">
                  <c:v>3.2659198113207548</c:v>
                </c:pt>
                <c:pt idx="251">
                  <c:v>3.1407624633431084</c:v>
                </c:pt>
                <c:pt idx="252">
                  <c:v>3.1051282051282052</c:v>
                </c:pt>
                <c:pt idx="253">
                  <c:v>3.2400603925515852</c:v>
                </c:pt>
                <c:pt idx="254">
                  <c:v>2.316022099447514</c:v>
                </c:pt>
                <c:pt idx="255">
                  <c:v>2.8085889570552149</c:v>
                </c:pt>
                <c:pt idx="256">
                  <c:v>3.0070921985815602</c:v>
                </c:pt>
                <c:pt idx="257">
                  <c:v>3.0558069381598791</c:v>
                </c:pt>
                <c:pt idx="258">
                  <c:v>2.1485714285714286</c:v>
                </c:pt>
                <c:pt idx="259">
                  <c:v>2.5408489274303969</c:v>
                </c:pt>
                <c:pt idx="260">
                  <c:v>2.8125366139425894</c:v>
                </c:pt>
                <c:pt idx="261">
                  <c:v>2.0072747621712366</c:v>
                </c:pt>
                <c:pt idx="262">
                  <c:v>2.1176470588235294</c:v>
                </c:pt>
                <c:pt idx="263">
                  <c:v>2.3410852713178296</c:v>
                </c:pt>
                <c:pt idx="264">
                  <c:v>1.7994858611825193</c:v>
                </c:pt>
                <c:pt idx="265">
                  <c:v>1.6398040961709706</c:v>
                </c:pt>
                <c:pt idx="266">
                  <c:v>2.0855203619909504</c:v>
                </c:pt>
                <c:pt idx="267">
                  <c:v>2.6938895417156288</c:v>
                </c:pt>
                <c:pt idx="268">
                  <c:v>1.9907138711549623</c:v>
                </c:pt>
                <c:pt idx="269">
                  <c:v>3.0763260025873223</c:v>
                </c:pt>
                <c:pt idx="270">
                  <c:v>2.6286509040333796</c:v>
                </c:pt>
                <c:pt idx="271">
                  <c:v>3.0176470588235293</c:v>
                </c:pt>
                <c:pt idx="272">
                  <c:v>3.2270058708414875</c:v>
                </c:pt>
                <c:pt idx="273">
                  <c:v>3.2626506024096384</c:v>
                </c:pt>
                <c:pt idx="274">
                  <c:v>3.0787904599659286</c:v>
                </c:pt>
                <c:pt idx="275">
                  <c:v>3.0521015761821366</c:v>
                </c:pt>
                <c:pt idx="276">
                  <c:v>2.8249594813614261</c:v>
                </c:pt>
                <c:pt idx="277">
                  <c:v>3.0114754098360654</c:v>
                </c:pt>
                <c:pt idx="278">
                  <c:v>2.5064935064935066</c:v>
                </c:pt>
                <c:pt idx="279">
                  <c:v>3.0195121951219512</c:v>
                </c:pt>
                <c:pt idx="280">
                  <c:v>3.2717948717948717</c:v>
                </c:pt>
                <c:pt idx="281">
                  <c:v>3.2993138936535162</c:v>
                </c:pt>
                <c:pt idx="282">
                  <c:v>3.1173333333333333</c:v>
                </c:pt>
                <c:pt idx="283">
                  <c:v>3.0751555768310195</c:v>
                </c:pt>
                <c:pt idx="284">
                  <c:v>2.7539893617021276</c:v>
                </c:pt>
                <c:pt idx="285">
                  <c:v>1.8440476190476192</c:v>
                </c:pt>
                <c:pt idx="286">
                  <c:v>3.2428363283147159</c:v>
                </c:pt>
                <c:pt idx="287">
                  <c:v>2.5236664162283997</c:v>
                </c:pt>
                <c:pt idx="288">
                  <c:v>2.5949966193373903</c:v>
                </c:pt>
                <c:pt idx="289">
                  <c:v>2.6329182458040066</c:v>
                </c:pt>
                <c:pt idx="290">
                  <c:v>2.9761388286334056</c:v>
                </c:pt>
                <c:pt idx="291">
                  <c:v>3.2416520210896311</c:v>
                </c:pt>
                <c:pt idx="292">
                  <c:v>3.0114068441064639</c:v>
                </c:pt>
                <c:pt idx="293">
                  <c:v>3.3429256594724222</c:v>
                </c:pt>
                <c:pt idx="294">
                  <c:v>2.9707254985150615</c:v>
                </c:pt>
                <c:pt idx="295">
                  <c:v>3.3690476190476191</c:v>
                </c:pt>
                <c:pt idx="296">
                  <c:v>3.0695652173913044</c:v>
                </c:pt>
                <c:pt idx="297">
                  <c:v>3.3656330749354004</c:v>
                </c:pt>
                <c:pt idx="298">
                  <c:v>2.0620689655172413</c:v>
                </c:pt>
                <c:pt idx="299">
                  <c:v>2.121498172959805</c:v>
                </c:pt>
                <c:pt idx="300">
                  <c:v>1.9773913043478262</c:v>
                </c:pt>
                <c:pt idx="301">
                  <c:v>2.3004629629629632</c:v>
                </c:pt>
                <c:pt idx="302">
                  <c:v>3.5364526659412405</c:v>
                </c:pt>
                <c:pt idx="303">
                  <c:v>2.0659630606860158</c:v>
                </c:pt>
                <c:pt idx="304">
                  <c:v>2.5341009743135516</c:v>
                </c:pt>
                <c:pt idx="305">
                  <c:v>2.5353007097497198</c:v>
                </c:pt>
                <c:pt idx="306">
                  <c:v>3.0112306972391201</c:v>
                </c:pt>
                <c:pt idx="307">
                  <c:v>2.9321876451463074</c:v>
                </c:pt>
                <c:pt idx="308">
                  <c:v>2.9372340425531913</c:v>
                </c:pt>
                <c:pt idx="309">
                  <c:v>3.1394495412844035</c:v>
                </c:pt>
                <c:pt idx="310">
                  <c:v>3.2835218093699514</c:v>
                </c:pt>
                <c:pt idx="311">
                  <c:v>3.1179775280898876</c:v>
                </c:pt>
                <c:pt idx="312">
                  <c:v>2.6499712147380543</c:v>
                </c:pt>
                <c:pt idx="313">
                  <c:v>2.9470630891950691</c:v>
                </c:pt>
                <c:pt idx="314">
                  <c:v>5</c:v>
                </c:pt>
                <c:pt idx="315">
                  <c:v>0</c:v>
                </c:pt>
                <c:pt idx="316">
                  <c:v>2</c:v>
                </c:pt>
                <c:pt idx="317">
                  <c:v>2.917995444191344</c:v>
                </c:pt>
                <c:pt idx="318">
                  <c:v>2.9127725856697819</c:v>
                </c:pt>
                <c:pt idx="319">
                  <c:v>3.0420527441197436</c:v>
                </c:pt>
                <c:pt idx="320">
                  <c:v>3.1303074670571012</c:v>
                </c:pt>
                <c:pt idx="321">
                  <c:v>3.0292906178489702</c:v>
                </c:pt>
                <c:pt idx="322">
                  <c:v>2.6370038412291934</c:v>
                </c:pt>
                <c:pt idx="323">
                  <c:v>3.3860819828408006</c:v>
                </c:pt>
                <c:pt idx="324">
                  <c:v>2.8453865336658355</c:v>
                </c:pt>
                <c:pt idx="325">
                  <c:v>2.9365951073389915</c:v>
                </c:pt>
                <c:pt idx="326">
                  <c:v>3.32921511627907</c:v>
                </c:pt>
                <c:pt idx="327">
                  <c:v>3.0444229840656689</c:v>
                </c:pt>
                <c:pt idx="328">
                  <c:v>2.8320392317123009</c:v>
                </c:pt>
                <c:pt idx="329">
                  <c:v>3.6627118644067798</c:v>
                </c:pt>
                <c:pt idx="330">
                  <c:v>2.1844660194174756</c:v>
                </c:pt>
                <c:pt idx="331">
                  <c:v>3.069437652811736</c:v>
                </c:pt>
                <c:pt idx="332">
                  <c:v>3.2769556025369977</c:v>
                </c:pt>
                <c:pt idx="333">
                  <c:v>2.9846994535519125</c:v>
                </c:pt>
                <c:pt idx="334">
                  <c:v>2.8145497912939774</c:v>
                </c:pt>
                <c:pt idx="335">
                  <c:v>2.7279102384291725</c:v>
                </c:pt>
                <c:pt idx="336">
                  <c:v>2.1954022988505746</c:v>
                </c:pt>
                <c:pt idx="337">
                  <c:v>2.2454277286135693</c:v>
                </c:pt>
                <c:pt idx="338">
                  <c:v>3.0576752440106478</c:v>
                </c:pt>
                <c:pt idx="339">
                  <c:v>3.0089335566722499</c:v>
                </c:pt>
                <c:pt idx="340">
                  <c:v>3.1348808030112925</c:v>
                </c:pt>
                <c:pt idx="341">
                  <c:v>3.4635083226632521</c:v>
                </c:pt>
                <c:pt idx="342">
                  <c:v>1.5548076923076923</c:v>
                </c:pt>
                <c:pt idx="343">
                  <c:v>2.5109170305676858</c:v>
                </c:pt>
                <c:pt idx="344">
                  <c:v>3.3382352941176472</c:v>
                </c:pt>
                <c:pt idx="345">
                  <c:v>2.9109639440765269</c:v>
                </c:pt>
                <c:pt idx="346">
                  <c:v>2.8276527331189709</c:v>
                </c:pt>
                <c:pt idx="347">
                  <c:v>2.7433628318584069</c:v>
                </c:pt>
                <c:pt idx="348">
                  <c:v>2.3142570281124497</c:v>
                </c:pt>
                <c:pt idx="349">
                  <c:v>2.4944532488114106</c:v>
                </c:pt>
                <c:pt idx="350">
                  <c:v>2.2369477911646585</c:v>
                </c:pt>
                <c:pt idx="351">
                  <c:v>3.3351222420989863</c:v>
                </c:pt>
                <c:pt idx="352">
                  <c:v>2.7085201793721971</c:v>
                </c:pt>
                <c:pt idx="353">
                  <c:v>3.059357964869776</c:v>
                </c:pt>
                <c:pt idx="354">
                  <c:v>3.3269121813031162</c:v>
                </c:pt>
                <c:pt idx="355">
                  <c:v>3.2426636568848757</c:v>
                </c:pt>
                <c:pt idx="356">
                  <c:v>3.1965566714490676</c:v>
                </c:pt>
                <c:pt idx="357">
                  <c:v>2.7326448651749855</c:v>
                </c:pt>
                <c:pt idx="358">
                  <c:v>2.5509723040659988</c:v>
                </c:pt>
                <c:pt idx="359">
                  <c:v>2.9744471744471745</c:v>
                </c:pt>
                <c:pt idx="360">
                  <c:v>2.694428489373923</c:v>
                </c:pt>
                <c:pt idx="361">
                  <c:v>3.2461629279811097</c:v>
                </c:pt>
                <c:pt idx="362">
                  <c:v>3.3628938156359394</c:v>
                </c:pt>
                <c:pt idx="363">
                  <c:v>2.6696146557169929</c:v>
                </c:pt>
                <c:pt idx="364">
                  <c:v>2.864455659697188</c:v>
                </c:pt>
                <c:pt idx="365">
                  <c:v>3.2540168324407039</c:v>
                </c:pt>
                <c:pt idx="366">
                  <c:v>2.8940809968847354</c:v>
                </c:pt>
                <c:pt idx="367">
                  <c:v>2.9214426877470356</c:v>
                </c:pt>
                <c:pt idx="368">
                  <c:v>3.3496503496503496</c:v>
                </c:pt>
                <c:pt idx="369">
                  <c:v>2.4913385826771655</c:v>
                </c:pt>
                <c:pt idx="370">
                  <c:v>3.098913043478261</c:v>
                </c:pt>
                <c:pt idx="371">
                  <c:v>2.7589779005524862</c:v>
                </c:pt>
                <c:pt idx="372">
                  <c:v>3.109854604200323</c:v>
                </c:pt>
                <c:pt idx="373">
                  <c:v>3.0994123408423113</c:v>
                </c:pt>
                <c:pt idx="374">
                  <c:v>3.0655286343612334</c:v>
                </c:pt>
                <c:pt idx="375">
                  <c:v>3.2824308531359563</c:v>
                </c:pt>
                <c:pt idx="376">
                  <c:v>3.0981759656652361</c:v>
                </c:pt>
                <c:pt idx="377">
                  <c:v>3.2786234281932494</c:v>
                </c:pt>
                <c:pt idx="378">
                  <c:v>3.462059620596206</c:v>
                </c:pt>
                <c:pt idx="379">
                  <c:v>3.201403887688985</c:v>
                </c:pt>
                <c:pt idx="380">
                  <c:v>3.7890668139149639</c:v>
                </c:pt>
                <c:pt idx="381">
                  <c:v>2</c:v>
                </c:pt>
                <c:pt idx="382">
                  <c:v>2.2662290299051788</c:v>
                </c:pt>
                <c:pt idx="383">
                  <c:v>3.0708898944193064</c:v>
                </c:pt>
                <c:pt idx="384">
                  <c:v>3.3118942731277534</c:v>
                </c:pt>
                <c:pt idx="385">
                  <c:v>3.2422171602126042</c:v>
                </c:pt>
                <c:pt idx="386">
                  <c:v>2.3939962476547842</c:v>
                </c:pt>
                <c:pt idx="387">
                  <c:v>2.9054982817869415</c:v>
                </c:pt>
                <c:pt idx="388">
                  <c:v>3.3242065961418792</c:v>
                </c:pt>
                <c:pt idx="389">
                  <c:v>2.8708920187793425</c:v>
                </c:pt>
                <c:pt idx="390">
                  <c:v>3.1814126394052042</c:v>
                </c:pt>
                <c:pt idx="391">
                  <c:v>3.3314162473040976</c:v>
                </c:pt>
                <c:pt idx="392">
                  <c:v>3.0598684210526317</c:v>
                </c:pt>
                <c:pt idx="393">
                  <c:v>3.3170173833485821</c:v>
                </c:pt>
                <c:pt idx="394">
                  <c:v>2.4437420986093552</c:v>
                </c:pt>
                <c:pt idx="395">
                  <c:v>3.2537444933920705</c:v>
                </c:pt>
                <c:pt idx="396">
                  <c:v>2.7880496054114996</c:v>
                </c:pt>
                <c:pt idx="397">
                  <c:v>3.0903361344537816</c:v>
                </c:pt>
                <c:pt idx="398">
                  <c:v>3.2546884452510585</c:v>
                </c:pt>
                <c:pt idx="399">
                  <c:v>2.9610389610389611</c:v>
                </c:pt>
                <c:pt idx="400">
                  <c:v>3.0806363137685135</c:v>
                </c:pt>
                <c:pt idx="401">
                  <c:v>3.4664879356568363</c:v>
                </c:pt>
                <c:pt idx="402">
                  <c:v>3.1009404388714734</c:v>
                </c:pt>
                <c:pt idx="403">
                  <c:v>2.8776645041705282</c:v>
                </c:pt>
                <c:pt idx="404">
                  <c:v>3.4682034976152623</c:v>
                </c:pt>
                <c:pt idx="405">
                  <c:v>3.0010085728693898</c:v>
                </c:pt>
                <c:pt idx="406">
                  <c:v>3.0984573502722323</c:v>
                </c:pt>
                <c:pt idx="407">
                  <c:v>3.0284049526584123</c:v>
                </c:pt>
                <c:pt idx="408">
                  <c:v>3.1592356687898091</c:v>
                </c:pt>
                <c:pt idx="409">
                  <c:v>2.2557803468208091</c:v>
                </c:pt>
                <c:pt idx="410">
                  <c:v>3.2301770592763663</c:v>
                </c:pt>
                <c:pt idx="411">
                  <c:v>3.3362598770851624</c:v>
                </c:pt>
                <c:pt idx="412">
                  <c:v>2.3145216792842396</c:v>
                </c:pt>
                <c:pt idx="413">
                  <c:v>3.1509433962264151</c:v>
                </c:pt>
                <c:pt idx="414">
                  <c:v>3.407638347622759</c:v>
                </c:pt>
                <c:pt idx="415">
                  <c:v>3.3601496725912066</c:v>
                </c:pt>
                <c:pt idx="416">
                  <c:v>3.0307523338824822</c:v>
                </c:pt>
                <c:pt idx="417">
                  <c:v>2.4121557454890787</c:v>
                </c:pt>
                <c:pt idx="418">
                  <c:v>2.989667049368542</c:v>
                </c:pt>
                <c:pt idx="419">
                  <c:v>2.723913043478261</c:v>
                </c:pt>
                <c:pt idx="420">
                  <c:v>3.1269487750556793</c:v>
                </c:pt>
                <c:pt idx="421">
                  <c:v>3.0287817938420347</c:v>
                </c:pt>
                <c:pt idx="422">
                  <c:v>3.6066973079448457</c:v>
                </c:pt>
                <c:pt idx="423">
                  <c:v>3.4835549335199438</c:v>
                </c:pt>
                <c:pt idx="424">
                  <c:v>3.2851690294438387</c:v>
                </c:pt>
                <c:pt idx="425">
                  <c:v>3.4869955156950674</c:v>
                </c:pt>
                <c:pt idx="426">
                  <c:v>3.4533762057877815</c:v>
                </c:pt>
                <c:pt idx="427">
                  <c:v>3.1250720461095103</c:v>
                </c:pt>
                <c:pt idx="428">
                  <c:v>3.162090345438441</c:v>
                </c:pt>
                <c:pt idx="429">
                  <c:v>3.2809457579972183</c:v>
                </c:pt>
                <c:pt idx="430">
                  <c:v>3.090293453724605</c:v>
                </c:pt>
                <c:pt idx="431">
                  <c:v>2.8550046772684752</c:v>
                </c:pt>
                <c:pt idx="432">
                  <c:v>2.9811046511627906</c:v>
                </c:pt>
                <c:pt idx="433">
                  <c:v>2.5358615004122012</c:v>
                </c:pt>
                <c:pt idx="434">
                  <c:v>3.444778362133734</c:v>
                </c:pt>
                <c:pt idx="435">
                  <c:v>2.8107798165137616</c:v>
                </c:pt>
                <c:pt idx="436">
                  <c:v>2.9930139720558881</c:v>
                </c:pt>
                <c:pt idx="437">
                  <c:v>2.9275280898876406</c:v>
                </c:pt>
                <c:pt idx="438">
                  <c:v>2.467628705148206</c:v>
                </c:pt>
                <c:pt idx="439">
                  <c:v>2.758697261287935</c:v>
                </c:pt>
                <c:pt idx="440">
                  <c:v>2.8107170393215113</c:v>
                </c:pt>
                <c:pt idx="441">
                  <c:v>3.3471302428256071</c:v>
                </c:pt>
                <c:pt idx="442">
                  <c:v>3.7685656154628688</c:v>
                </c:pt>
                <c:pt idx="443">
                  <c:v>3.1776620370370372</c:v>
                </c:pt>
                <c:pt idx="444">
                  <c:v>3.5063829787234044</c:v>
                </c:pt>
                <c:pt idx="445">
                  <c:v>3.396851698425849</c:v>
                </c:pt>
                <c:pt idx="446">
                  <c:v>3.047528517110266</c:v>
                </c:pt>
                <c:pt idx="447">
                  <c:v>3.4097345132743362</c:v>
                </c:pt>
                <c:pt idx="448">
                  <c:v>3.4587973273942092</c:v>
                </c:pt>
                <c:pt idx="449">
                  <c:v>2.8560411311053984</c:v>
                </c:pt>
                <c:pt idx="450">
                  <c:v>3.1164420485175204</c:v>
                </c:pt>
                <c:pt idx="451">
                  <c:v>1.7813829787234043</c:v>
                </c:pt>
                <c:pt idx="452">
                  <c:v>3.5017866258295047</c:v>
                </c:pt>
                <c:pt idx="453">
                  <c:v>3.3108873505349274</c:v>
                </c:pt>
                <c:pt idx="454">
                  <c:v>2.8457269700332963</c:v>
                </c:pt>
                <c:pt idx="455">
                  <c:v>2.9558514365802382</c:v>
                </c:pt>
                <c:pt idx="456">
                  <c:v>2.8385598141695705</c:v>
                </c:pt>
                <c:pt idx="457">
                  <c:v>3.2611295681063122</c:v>
                </c:pt>
                <c:pt idx="458">
                  <c:v>2.2061978545887961</c:v>
                </c:pt>
                <c:pt idx="459">
                  <c:v>3.1103327495621715</c:v>
                </c:pt>
                <c:pt idx="460">
                  <c:v>2.9988066825775657</c:v>
                </c:pt>
                <c:pt idx="461">
                  <c:v>3.3024126455906821</c:v>
                </c:pt>
                <c:pt idx="462">
                  <c:v>3.6110056925996203</c:v>
                </c:pt>
                <c:pt idx="463">
                  <c:v>3.1994047619047619</c:v>
                </c:pt>
                <c:pt idx="464">
                  <c:v>0</c:v>
                </c:pt>
                <c:pt idx="465">
                  <c:v>2.6191602602010646</c:v>
                </c:pt>
                <c:pt idx="466">
                  <c:v>2.3908663532572194</c:v>
                </c:pt>
                <c:pt idx="467">
                  <c:v>2.5306513409961684</c:v>
                </c:pt>
                <c:pt idx="468">
                  <c:v>1.7059620596205962</c:v>
                </c:pt>
                <c:pt idx="469">
                  <c:v>1.9399494310998735</c:v>
                </c:pt>
                <c:pt idx="470">
                  <c:v>1.6540447504302926</c:v>
                </c:pt>
                <c:pt idx="471">
                  <c:v>1.8962962962962964</c:v>
                </c:pt>
                <c:pt idx="472">
                  <c:v>2.4468749999999999</c:v>
                </c:pt>
                <c:pt idx="473">
                  <c:v>2.1518723994452151</c:v>
                </c:pt>
                <c:pt idx="474">
                  <c:v>2.9620520028109629</c:v>
                </c:pt>
                <c:pt idx="475">
                  <c:v>1.6515045486354094</c:v>
                </c:pt>
                <c:pt idx="476">
                  <c:v>1.7464788732394365</c:v>
                </c:pt>
                <c:pt idx="477">
                  <c:v>2.0069444444444446</c:v>
                </c:pt>
                <c:pt idx="478">
                  <c:v>1.915364953138313</c:v>
                </c:pt>
                <c:pt idx="479">
                  <c:v>1.9882882882882882</c:v>
                </c:pt>
                <c:pt idx="480">
                  <c:v>1.7921016795279165</c:v>
                </c:pt>
                <c:pt idx="481">
                  <c:v>1.6330275229357798</c:v>
                </c:pt>
                <c:pt idx="482">
                  <c:v>2.4261763115197406</c:v>
                </c:pt>
                <c:pt idx="483">
                  <c:v>1.5888077858880778</c:v>
                </c:pt>
                <c:pt idx="484">
                  <c:v>1.5484444444444445</c:v>
                </c:pt>
                <c:pt idx="485">
                  <c:v>1.7625716104392106</c:v>
                </c:pt>
                <c:pt idx="486">
                  <c:v>2.6510416666666665</c:v>
                </c:pt>
                <c:pt idx="487">
                  <c:v>2.1326979472140764</c:v>
                </c:pt>
                <c:pt idx="488">
                  <c:v>2.5450500556173528</c:v>
                </c:pt>
                <c:pt idx="489">
                  <c:v>1.4744063324538259</c:v>
                </c:pt>
                <c:pt idx="490">
                  <c:v>2.527288732394366</c:v>
                </c:pt>
                <c:pt idx="491">
                  <c:v>2.1788268955650931</c:v>
                </c:pt>
                <c:pt idx="492">
                  <c:v>2.6340110905730127</c:v>
                </c:pt>
                <c:pt idx="493">
                  <c:v>2.1610942249240122</c:v>
                </c:pt>
                <c:pt idx="494">
                  <c:v>2.1382904794996525</c:v>
                </c:pt>
                <c:pt idx="495">
                  <c:v>2.3150609080841638</c:v>
                </c:pt>
                <c:pt idx="496">
                  <c:v>2.3696275071633237</c:v>
                </c:pt>
                <c:pt idx="497">
                  <c:v>2.0746333045729077</c:v>
                </c:pt>
                <c:pt idx="498">
                  <c:v>1.6421021726365237</c:v>
                </c:pt>
                <c:pt idx="499">
                  <c:v>2.0131445904954499</c:v>
                </c:pt>
                <c:pt idx="500">
                  <c:v>1.7338362068965518</c:v>
                </c:pt>
                <c:pt idx="501">
                  <c:v>2.0027726432532349</c:v>
                </c:pt>
                <c:pt idx="502">
                  <c:v>1.5320855614973261</c:v>
                </c:pt>
                <c:pt idx="503">
                  <c:v>2.7299465240641712</c:v>
                </c:pt>
                <c:pt idx="504">
                  <c:v>2.7815275310834813</c:v>
                </c:pt>
                <c:pt idx="505">
                  <c:v>2.5195762321510826</c:v>
                </c:pt>
                <c:pt idx="506">
                  <c:v>2.68</c:v>
                </c:pt>
                <c:pt idx="507">
                  <c:v>2.4992548435171384</c:v>
                </c:pt>
                <c:pt idx="508">
                  <c:v>2.541630148992112</c:v>
                </c:pt>
                <c:pt idx="509">
                  <c:v>2.4491371480472299</c:v>
                </c:pt>
                <c:pt idx="510">
                  <c:v>2.2736063708759953</c:v>
                </c:pt>
                <c:pt idx="511">
                  <c:v>2.9598874032371567</c:v>
                </c:pt>
                <c:pt idx="512">
                  <c:v>2.7506024096385544</c:v>
                </c:pt>
                <c:pt idx="513">
                  <c:v>3.4302949061662198</c:v>
                </c:pt>
                <c:pt idx="514">
                  <c:v>2.5762514551804423</c:v>
                </c:pt>
                <c:pt idx="515">
                  <c:v>2.7187955318115589</c:v>
                </c:pt>
                <c:pt idx="516">
                  <c:v>3.5708639186900055</c:v>
                </c:pt>
                <c:pt idx="517">
                  <c:v>2.9987951807228916</c:v>
                </c:pt>
                <c:pt idx="518">
                  <c:v>3.7080118694362016</c:v>
                </c:pt>
                <c:pt idx="519">
                  <c:v>2.8416017009213324</c:v>
                </c:pt>
              </c:numCache>
            </c:numRef>
          </c:xVal>
          <c:yVal>
            <c:numRef>
              <c:f>'Tract Database'!$K$2:$K$28100</c:f>
              <c:numCache>
                <c:formatCode>General</c:formatCode>
                <c:ptCount val="28099"/>
                <c:pt idx="0">
                  <c:v>2.73</c:v>
                </c:pt>
                <c:pt idx="1">
                  <c:v>2.74</c:v>
                </c:pt>
                <c:pt idx="2">
                  <c:v>2.64</c:v>
                </c:pt>
                <c:pt idx="3">
                  <c:v>2.64</c:v>
                </c:pt>
                <c:pt idx="4">
                  <c:v>2.62</c:v>
                </c:pt>
                <c:pt idx="5">
                  <c:v>2.19</c:v>
                </c:pt>
                <c:pt idx="6">
                  <c:v>2.2999999999999998</c:v>
                </c:pt>
                <c:pt idx="7">
                  <c:v>2.88</c:v>
                </c:pt>
                <c:pt idx="8">
                  <c:v>2.33</c:v>
                </c:pt>
                <c:pt idx="9">
                  <c:v>2.46</c:v>
                </c:pt>
                <c:pt idx="10">
                  <c:v>2.52</c:v>
                </c:pt>
                <c:pt idx="11">
                  <c:v>2.62</c:v>
                </c:pt>
                <c:pt idx="12">
                  <c:v>2.62</c:v>
                </c:pt>
                <c:pt idx="13">
                  <c:v>1.61</c:v>
                </c:pt>
                <c:pt idx="14">
                  <c:v>1.85</c:v>
                </c:pt>
                <c:pt idx="15">
                  <c:v>1.41</c:v>
                </c:pt>
                <c:pt idx="16">
                  <c:v>1.48</c:v>
                </c:pt>
                <c:pt idx="17">
                  <c:v>1.88</c:v>
                </c:pt>
                <c:pt idx="18">
                  <c:v>1.85</c:v>
                </c:pt>
                <c:pt idx="19">
                  <c:v>1.49</c:v>
                </c:pt>
                <c:pt idx="20">
                  <c:v>1.6</c:v>
                </c:pt>
                <c:pt idx="21">
                  <c:v>1.62</c:v>
                </c:pt>
                <c:pt idx="22">
                  <c:v>1.41</c:v>
                </c:pt>
                <c:pt idx="23">
                  <c:v>1.5</c:v>
                </c:pt>
                <c:pt idx="24">
                  <c:v>1.6</c:v>
                </c:pt>
                <c:pt idx="25">
                  <c:v>1.65</c:v>
                </c:pt>
                <c:pt idx="26">
                  <c:v>1.82</c:v>
                </c:pt>
                <c:pt idx="27">
                  <c:v>2.29</c:v>
                </c:pt>
                <c:pt idx="28">
                  <c:v>1.94</c:v>
                </c:pt>
                <c:pt idx="29">
                  <c:v>2.0299999999999998</c:v>
                </c:pt>
                <c:pt idx="30">
                  <c:v>1.85</c:v>
                </c:pt>
                <c:pt idx="31">
                  <c:v>2.2799999999999998</c:v>
                </c:pt>
                <c:pt idx="32">
                  <c:v>2.8</c:v>
                </c:pt>
                <c:pt idx="33">
                  <c:v>2.36</c:v>
                </c:pt>
                <c:pt idx="34">
                  <c:v>2.61</c:v>
                </c:pt>
                <c:pt idx="35">
                  <c:v>2.13</c:v>
                </c:pt>
                <c:pt idx="36">
                  <c:v>1.84</c:v>
                </c:pt>
                <c:pt idx="37">
                  <c:v>2.74</c:v>
                </c:pt>
                <c:pt idx="38">
                  <c:v>2.25</c:v>
                </c:pt>
                <c:pt idx="39">
                  <c:v>2.11</c:v>
                </c:pt>
                <c:pt idx="40">
                  <c:v>2.0499999999999998</c:v>
                </c:pt>
                <c:pt idx="41">
                  <c:v>2.44</c:v>
                </c:pt>
                <c:pt idx="42">
                  <c:v>1.6</c:v>
                </c:pt>
                <c:pt idx="43">
                  <c:v>1.63</c:v>
                </c:pt>
                <c:pt idx="44">
                  <c:v>1.79</c:v>
                </c:pt>
                <c:pt idx="45">
                  <c:v>2.44</c:v>
                </c:pt>
                <c:pt idx="46">
                  <c:v>1.8</c:v>
                </c:pt>
                <c:pt idx="47">
                  <c:v>1.86</c:v>
                </c:pt>
                <c:pt idx="48">
                  <c:v>2.5499999999999998</c:v>
                </c:pt>
                <c:pt idx="49">
                  <c:v>1.24</c:v>
                </c:pt>
                <c:pt idx="50">
                  <c:v>1.37</c:v>
                </c:pt>
                <c:pt idx="51">
                  <c:v>1.21</c:v>
                </c:pt>
                <c:pt idx="52">
                  <c:v>1.42</c:v>
                </c:pt>
                <c:pt idx="53">
                  <c:v>2.37</c:v>
                </c:pt>
                <c:pt idx="54">
                  <c:v>1.46</c:v>
                </c:pt>
                <c:pt idx="55">
                  <c:v>2.37</c:v>
                </c:pt>
                <c:pt idx="56">
                  <c:v>1.75</c:v>
                </c:pt>
                <c:pt idx="57">
                  <c:v>0</c:v>
                </c:pt>
                <c:pt idx="58">
                  <c:v>0.2</c:v>
                </c:pt>
                <c:pt idx="59">
                  <c:v>2.64</c:v>
                </c:pt>
                <c:pt idx="60">
                  <c:v>1.59</c:v>
                </c:pt>
                <c:pt idx="61">
                  <c:v>2.4900000000000002</c:v>
                </c:pt>
                <c:pt idx="62">
                  <c:v>2.37</c:v>
                </c:pt>
                <c:pt idx="63">
                  <c:v>2.36</c:v>
                </c:pt>
                <c:pt idx="64">
                  <c:v>2.4</c:v>
                </c:pt>
                <c:pt idx="65">
                  <c:v>2.48</c:v>
                </c:pt>
                <c:pt idx="66">
                  <c:v>2.78</c:v>
                </c:pt>
                <c:pt idx="67">
                  <c:v>2.76</c:v>
                </c:pt>
                <c:pt idx="68">
                  <c:v>2.62</c:v>
                </c:pt>
                <c:pt idx="69">
                  <c:v>2.65</c:v>
                </c:pt>
                <c:pt idx="70">
                  <c:v>2.52</c:v>
                </c:pt>
                <c:pt idx="71">
                  <c:v>3.63</c:v>
                </c:pt>
                <c:pt idx="72">
                  <c:v>2.5</c:v>
                </c:pt>
                <c:pt idx="73">
                  <c:v>3.55</c:v>
                </c:pt>
                <c:pt idx="74">
                  <c:v>2.85</c:v>
                </c:pt>
                <c:pt idx="75">
                  <c:v>1.71</c:v>
                </c:pt>
                <c:pt idx="76">
                  <c:v>2.68</c:v>
                </c:pt>
                <c:pt idx="77">
                  <c:v>2.72</c:v>
                </c:pt>
                <c:pt idx="78">
                  <c:v>1.49</c:v>
                </c:pt>
                <c:pt idx="79">
                  <c:v>1.4</c:v>
                </c:pt>
                <c:pt idx="80">
                  <c:v>1.61</c:v>
                </c:pt>
                <c:pt idx="81">
                  <c:v>2.06</c:v>
                </c:pt>
                <c:pt idx="82">
                  <c:v>2.5099999999999998</c:v>
                </c:pt>
                <c:pt idx="83">
                  <c:v>2.84</c:v>
                </c:pt>
                <c:pt idx="84">
                  <c:v>3.02</c:v>
                </c:pt>
                <c:pt idx="85">
                  <c:v>2.72</c:v>
                </c:pt>
                <c:pt idx="86">
                  <c:v>2.37</c:v>
                </c:pt>
                <c:pt idx="87">
                  <c:v>2.63</c:v>
                </c:pt>
                <c:pt idx="88">
                  <c:v>2.2200000000000002</c:v>
                </c:pt>
                <c:pt idx="89">
                  <c:v>2.59</c:v>
                </c:pt>
                <c:pt idx="90">
                  <c:v>2.78</c:v>
                </c:pt>
                <c:pt idx="91">
                  <c:v>2.5099999999999998</c:v>
                </c:pt>
                <c:pt idx="92">
                  <c:v>2.66</c:v>
                </c:pt>
                <c:pt idx="93">
                  <c:v>2.94</c:v>
                </c:pt>
                <c:pt idx="94">
                  <c:v>2.86</c:v>
                </c:pt>
                <c:pt idx="95">
                  <c:v>3.05</c:v>
                </c:pt>
                <c:pt idx="96">
                  <c:v>3.21</c:v>
                </c:pt>
                <c:pt idx="97">
                  <c:v>2.3199999999999998</c:v>
                </c:pt>
                <c:pt idx="98">
                  <c:v>2.4</c:v>
                </c:pt>
                <c:pt idx="99">
                  <c:v>2.46</c:v>
                </c:pt>
                <c:pt idx="100">
                  <c:v>2.62</c:v>
                </c:pt>
                <c:pt idx="101">
                  <c:v>2.93</c:v>
                </c:pt>
                <c:pt idx="102">
                  <c:v>3.39</c:v>
                </c:pt>
                <c:pt idx="103">
                  <c:v>2.82</c:v>
                </c:pt>
                <c:pt idx="104">
                  <c:v>2.27</c:v>
                </c:pt>
                <c:pt idx="105">
                  <c:v>2.09</c:v>
                </c:pt>
                <c:pt idx="106">
                  <c:v>1.89</c:v>
                </c:pt>
                <c:pt idx="107">
                  <c:v>2.27</c:v>
                </c:pt>
                <c:pt idx="108">
                  <c:v>2.73</c:v>
                </c:pt>
                <c:pt idx="109">
                  <c:v>2.95</c:v>
                </c:pt>
                <c:pt idx="110">
                  <c:v>2.84</c:v>
                </c:pt>
                <c:pt idx="111">
                  <c:v>2.95</c:v>
                </c:pt>
                <c:pt idx="112">
                  <c:v>2.99</c:v>
                </c:pt>
                <c:pt idx="113">
                  <c:v>2.95</c:v>
                </c:pt>
                <c:pt idx="114">
                  <c:v>2.94</c:v>
                </c:pt>
                <c:pt idx="115">
                  <c:v>2.96</c:v>
                </c:pt>
                <c:pt idx="116">
                  <c:v>3.89</c:v>
                </c:pt>
                <c:pt idx="117">
                  <c:v>2.94</c:v>
                </c:pt>
                <c:pt idx="118">
                  <c:v>2.78</c:v>
                </c:pt>
                <c:pt idx="119">
                  <c:v>2.09</c:v>
                </c:pt>
                <c:pt idx="120">
                  <c:v>2.94</c:v>
                </c:pt>
                <c:pt idx="121">
                  <c:v>3.13</c:v>
                </c:pt>
                <c:pt idx="122">
                  <c:v>2.96</c:v>
                </c:pt>
                <c:pt idx="123">
                  <c:v>2.91</c:v>
                </c:pt>
                <c:pt idx="124">
                  <c:v>2.97</c:v>
                </c:pt>
                <c:pt idx="125">
                  <c:v>2.88</c:v>
                </c:pt>
                <c:pt idx="126">
                  <c:v>2.62</c:v>
                </c:pt>
                <c:pt idx="127">
                  <c:v>2.29</c:v>
                </c:pt>
                <c:pt idx="128">
                  <c:v>2.81</c:v>
                </c:pt>
                <c:pt idx="129">
                  <c:v>3.12</c:v>
                </c:pt>
                <c:pt idx="130">
                  <c:v>3.01</c:v>
                </c:pt>
                <c:pt idx="131">
                  <c:v>2.95</c:v>
                </c:pt>
                <c:pt idx="132">
                  <c:v>2.35</c:v>
                </c:pt>
                <c:pt idx="133">
                  <c:v>2.4</c:v>
                </c:pt>
                <c:pt idx="134">
                  <c:v>2.75</c:v>
                </c:pt>
                <c:pt idx="135">
                  <c:v>2.88</c:v>
                </c:pt>
                <c:pt idx="136">
                  <c:v>3</c:v>
                </c:pt>
                <c:pt idx="137">
                  <c:v>2.96</c:v>
                </c:pt>
                <c:pt idx="138">
                  <c:v>2.87</c:v>
                </c:pt>
                <c:pt idx="139">
                  <c:v>3.08</c:v>
                </c:pt>
                <c:pt idx="140">
                  <c:v>2.95</c:v>
                </c:pt>
                <c:pt idx="141">
                  <c:v>2.89</c:v>
                </c:pt>
                <c:pt idx="142">
                  <c:v>2.92</c:v>
                </c:pt>
                <c:pt idx="143">
                  <c:v>2.56</c:v>
                </c:pt>
                <c:pt idx="144">
                  <c:v>2.04</c:v>
                </c:pt>
                <c:pt idx="145">
                  <c:v>2.48</c:v>
                </c:pt>
                <c:pt idx="146">
                  <c:v>2.81</c:v>
                </c:pt>
                <c:pt idx="147">
                  <c:v>2.97</c:v>
                </c:pt>
                <c:pt idx="148">
                  <c:v>2.4300000000000002</c:v>
                </c:pt>
                <c:pt idx="149">
                  <c:v>3</c:v>
                </c:pt>
                <c:pt idx="150">
                  <c:v>2.95</c:v>
                </c:pt>
                <c:pt idx="151">
                  <c:v>2.84</c:v>
                </c:pt>
                <c:pt idx="152">
                  <c:v>2.76</c:v>
                </c:pt>
                <c:pt idx="153">
                  <c:v>2.33</c:v>
                </c:pt>
                <c:pt idx="154">
                  <c:v>3.46</c:v>
                </c:pt>
                <c:pt idx="155">
                  <c:v>2.77</c:v>
                </c:pt>
                <c:pt idx="156">
                  <c:v>2.72</c:v>
                </c:pt>
                <c:pt idx="157">
                  <c:v>3.41</c:v>
                </c:pt>
                <c:pt idx="158">
                  <c:v>2.84</c:v>
                </c:pt>
                <c:pt idx="159">
                  <c:v>2.34</c:v>
                </c:pt>
                <c:pt idx="160">
                  <c:v>2.84</c:v>
                </c:pt>
                <c:pt idx="161">
                  <c:v>2.98</c:v>
                </c:pt>
                <c:pt idx="162">
                  <c:v>2.74</c:v>
                </c:pt>
                <c:pt idx="163">
                  <c:v>2.82</c:v>
                </c:pt>
                <c:pt idx="164">
                  <c:v>2.78</c:v>
                </c:pt>
                <c:pt idx="165">
                  <c:v>2.73</c:v>
                </c:pt>
                <c:pt idx="166">
                  <c:v>2.63</c:v>
                </c:pt>
                <c:pt idx="167">
                  <c:v>2.6</c:v>
                </c:pt>
                <c:pt idx="168">
                  <c:v>2.39</c:v>
                </c:pt>
                <c:pt idx="169">
                  <c:v>2.48</c:v>
                </c:pt>
                <c:pt idx="170">
                  <c:v>2.0299999999999998</c:v>
                </c:pt>
                <c:pt idx="171">
                  <c:v>3.8</c:v>
                </c:pt>
                <c:pt idx="172">
                  <c:v>2.46</c:v>
                </c:pt>
                <c:pt idx="173">
                  <c:v>3.06</c:v>
                </c:pt>
                <c:pt idx="174">
                  <c:v>2.6</c:v>
                </c:pt>
                <c:pt idx="175">
                  <c:v>2.5299999999999998</c:v>
                </c:pt>
                <c:pt idx="176">
                  <c:v>2.85</c:v>
                </c:pt>
                <c:pt idx="177">
                  <c:v>2.66</c:v>
                </c:pt>
                <c:pt idx="178">
                  <c:v>3.08</c:v>
                </c:pt>
                <c:pt idx="179">
                  <c:v>2.29</c:v>
                </c:pt>
                <c:pt idx="180">
                  <c:v>2.82</c:v>
                </c:pt>
                <c:pt idx="181">
                  <c:v>2.94</c:v>
                </c:pt>
                <c:pt idx="182">
                  <c:v>2.78</c:v>
                </c:pt>
                <c:pt idx="183">
                  <c:v>3.21</c:v>
                </c:pt>
                <c:pt idx="184">
                  <c:v>2.27</c:v>
                </c:pt>
                <c:pt idx="185">
                  <c:v>2.75</c:v>
                </c:pt>
                <c:pt idx="186">
                  <c:v>1.99</c:v>
                </c:pt>
                <c:pt idx="187">
                  <c:v>1.81</c:v>
                </c:pt>
                <c:pt idx="188">
                  <c:v>3</c:v>
                </c:pt>
                <c:pt idx="189">
                  <c:v>2.96</c:v>
                </c:pt>
                <c:pt idx="190">
                  <c:v>2.93</c:v>
                </c:pt>
                <c:pt idx="191">
                  <c:v>2.44</c:v>
                </c:pt>
                <c:pt idx="192">
                  <c:v>2.97</c:v>
                </c:pt>
                <c:pt idx="193">
                  <c:v>2.41</c:v>
                </c:pt>
                <c:pt idx="194">
                  <c:v>2.84</c:v>
                </c:pt>
                <c:pt idx="195">
                  <c:v>3.02</c:v>
                </c:pt>
                <c:pt idx="196">
                  <c:v>2.69</c:v>
                </c:pt>
                <c:pt idx="197">
                  <c:v>2.61</c:v>
                </c:pt>
                <c:pt idx="198">
                  <c:v>2.69</c:v>
                </c:pt>
                <c:pt idx="199">
                  <c:v>2.77</c:v>
                </c:pt>
                <c:pt idx="200">
                  <c:v>2.68</c:v>
                </c:pt>
                <c:pt idx="201">
                  <c:v>2.88</c:v>
                </c:pt>
                <c:pt idx="202">
                  <c:v>2.23</c:v>
                </c:pt>
                <c:pt idx="203">
                  <c:v>2.54</c:v>
                </c:pt>
                <c:pt idx="204">
                  <c:v>2.4300000000000002</c:v>
                </c:pt>
                <c:pt idx="205">
                  <c:v>1.9</c:v>
                </c:pt>
                <c:pt idx="206">
                  <c:v>2.69</c:v>
                </c:pt>
                <c:pt idx="207">
                  <c:v>2.2400000000000002</c:v>
                </c:pt>
                <c:pt idx="208">
                  <c:v>2.06</c:v>
                </c:pt>
                <c:pt idx="209">
                  <c:v>2.63</c:v>
                </c:pt>
                <c:pt idx="210">
                  <c:v>2.86</c:v>
                </c:pt>
                <c:pt idx="211">
                  <c:v>2.78</c:v>
                </c:pt>
                <c:pt idx="212">
                  <c:v>2.75</c:v>
                </c:pt>
                <c:pt idx="213">
                  <c:v>2.76</c:v>
                </c:pt>
                <c:pt idx="214">
                  <c:v>2.4300000000000002</c:v>
                </c:pt>
                <c:pt idx="215">
                  <c:v>2.3199999999999998</c:v>
                </c:pt>
                <c:pt idx="216">
                  <c:v>2.77</c:v>
                </c:pt>
                <c:pt idx="217">
                  <c:v>2.68</c:v>
                </c:pt>
                <c:pt idx="218">
                  <c:v>2.58</c:v>
                </c:pt>
                <c:pt idx="219">
                  <c:v>2.3199999999999998</c:v>
                </c:pt>
                <c:pt idx="220">
                  <c:v>2.64</c:v>
                </c:pt>
                <c:pt idx="221">
                  <c:v>1.83</c:v>
                </c:pt>
                <c:pt idx="222">
                  <c:v>1.92</c:v>
                </c:pt>
                <c:pt idx="223">
                  <c:v>2.4500000000000002</c:v>
                </c:pt>
                <c:pt idx="224">
                  <c:v>2.0499999999999998</c:v>
                </c:pt>
                <c:pt idx="225">
                  <c:v>2.73</c:v>
                </c:pt>
                <c:pt idx="226">
                  <c:v>2.54</c:v>
                </c:pt>
                <c:pt idx="227">
                  <c:v>2.83</c:v>
                </c:pt>
                <c:pt idx="228">
                  <c:v>2.78</c:v>
                </c:pt>
                <c:pt idx="229">
                  <c:v>2.95</c:v>
                </c:pt>
                <c:pt idx="230">
                  <c:v>1.31</c:v>
                </c:pt>
                <c:pt idx="231">
                  <c:v>1.78</c:v>
                </c:pt>
                <c:pt idx="232">
                  <c:v>2.96</c:v>
                </c:pt>
                <c:pt idx="233">
                  <c:v>3.17</c:v>
                </c:pt>
                <c:pt idx="234">
                  <c:v>3.01</c:v>
                </c:pt>
                <c:pt idx="235">
                  <c:v>3.27</c:v>
                </c:pt>
                <c:pt idx="236">
                  <c:v>2.95</c:v>
                </c:pt>
                <c:pt idx="237">
                  <c:v>2.77</c:v>
                </c:pt>
                <c:pt idx="238">
                  <c:v>2.37</c:v>
                </c:pt>
                <c:pt idx="239">
                  <c:v>2.02</c:v>
                </c:pt>
                <c:pt idx="240">
                  <c:v>3.18</c:v>
                </c:pt>
                <c:pt idx="241">
                  <c:v>2.66</c:v>
                </c:pt>
                <c:pt idx="242">
                  <c:v>3.41</c:v>
                </c:pt>
                <c:pt idx="243">
                  <c:v>2.61</c:v>
                </c:pt>
                <c:pt idx="244">
                  <c:v>2.84</c:v>
                </c:pt>
                <c:pt idx="245">
                  <c:v>3.01</c:v>
                </c:pt>
                <c:pt idx="246">
                  <c:v>1.66</c:v>
                </c:pt>
                <c:pt idx="247">
                  <c:v>2.2200000000000002</c:v>
                </c:pt>
                <c:pt idx="248">
                  <c:v>2.64</c:v>
                </c:pt>
                <c:pt idx="249">
                  <c:v>2.1800000000000002</c:v>
                </c:pt>
                <c:pt idx="250">
                  <c:v>3.25</c:v>
                </c:pt>
                <c:pt idx="251">
                  <c:v>3.11</c:v>
                </c:pt>
                <c:pt idx="252">
                  <c:v>3.09</c:v>
                </c:pt>
                <c:pt idx="253">
                  <c:v>3.12</c:v>
                </c:pt>
                <c:pt idx="254">
                  <c:v>2.25</c:v>
                </c:pt>
                <c:pt idx="255">
                  <c:v>2.77</c:v>
                </c:pt>
                <c:pt idx="256">
                  <c:v>2.96</c:v>
                </c:pt>
                <c:pt idx="257">
                  <c:v>2.99</c:v>
                </c:pt>
                <c:pt idx="258">
                  <c:v>2.0499999999999998</c:v>
                </c:pt>
                <c:pt idx="259">
                  <c:v>2.4300000000000002</c:v>
                </c:pt>
                <c:pt idx="260">
                  <c:v>2.76</c:v>
                </c:pt>
                <c:pt idx="261">
                  <c:v>1.92</c:v>
                </c:pt>
                <c:pt idx="262">
                  <c:v>2.02</c:v>
                </c:pt>
                <c:pt idx="263">
                  <c:v>2.21</c:v>
                </c:pt>
                <c:pt idx="264">
                  <c:v>1.67</c:v>
                </c:pt>
                <c:pt idx="265">
                  <c:v>1.5</c:v>
                </c:pt>
                <c:pt idx="266">
                  <c:v>2.02</c:v>
                </c:pt>
                <c:pt idx="267">
                  <c:v>2.52</c:v>
                </c:pt>
                <c:pt idx="268">
                  <c:v>1.9</c:v>
                </c:pt>
                <c:pt idx="269">
                  <c:v>3.04</c:v>
                </c:pt>
                <c:pt idx="270">
                  <c:v>2.41</c:v>
                </c:pt>
                <c:pt idx="271">
                  <c:v>2.97</c:v>
                </c:pt>
                <c:pt idx="272">
                  <c:v>3.19</c:v>
                </c:pt>
                <c:pt idx="273">
                  <c:v>3.25</c:v>
                </c:pt>
                <c:pt idx="274">
                  <c:v>3.01</c:v>
                </c:pt>
                <c:pt idx="275">
                  <c:v>3.01</c:v>
                </c:pt>
                <c:pt idx="276">
                  <c:v>2.75</c:v>
                </c:pt>
                <c:pt idx="277">
                  <c:v>2.95</c:v>
                </c:pt>
                <c:pt idx="278">
                  <c:v>2.42</c:v>
                </c:pt>
                <c:pt idx="279">
                  <c:v>2.91</c:v>
                </c:pt>
                <c:pt idx="280">
                  <c:v>3.23</c:v>
                </c:pt>
                <c:pt idx="281">
                  <c:v>3.26</c:v>
                </c:pt>
                <c:pt idx="282">
                  <c:v>3.09</c:v>
                </c:pt>
                <c:pt idx="283">
                  <c:v>2.99</c:v>
                </c:pt>
                <c:pt idx="284">
                  <c:v>2.66</c:v>
                </c:pt>
                <c:pt idx="285">
                  <c:v>1.73</c:v>
                </c:pt>
                <c:pt idx="286">
                  <c:v>3.14</c:v>
                </c:pt>
                <c:pt idx="287">
                  <c:v>2.33</c:v>
                </c:pt>
                <c:pt idx="288">
                  <c:v>2.4300000000000002</c:v>
                </c:pt>
                <c:pt idx="289">
                  <c:v>2.4900000000000002</c:v>
                </c:pt>
                <c:pt idx="290">
                  <c:v>2.9</c:v>
                </c:pt>
                <c:pt idx="291">
                  <c:v>3.19</c:v>
                </c:pt>
                <c:pt idx="292">
                  <c:v>2.96</c:v>
                </c:pt>
                <c:pt idx="293">
                  <c:v>3.32</c:v>
                </c:pt>
                <c:pt idx="294">
                  <c:v>2.89</c:v>
                </c:pt>
                <c:pt idx="295">
                  <c:v>3.35</c:v>
                </c:pt>
                <c:pt idx="296">
                  <c:v>2.95</c:v>
                </c:pt>
                <c:pt idx="297">
                  <c:v>3.27</c:v>
                </c:pt>
                <c:pt idx="298">
                  <c:v>1.95</c:v>
                </c:pt>
                <c:pt idx="299">
                  <c:v>1.99</c:v>
                </c:pt>
                <c:pt idx="300">
                  <c:v>1.87</c:v>
                </c:pt>
                <c:pt idx="301">
                  <c:v>2.19</c:v>
                </c:pt>
                <c:pt idx="302">
                  <c:v>3.55</c:v>
                </c:pt>
                <c:pt idx="303">
                  <c:v>2.0099999999999998</c:v>
                </c:pt>
                <c:pt idx="304">
                  <c:v>2.46</c:v>
                </c:pt>
                <c:pt idx="305">
                  <c:v>2.48</c:v>
                </c:pt>
                <c:pt idx="306">
                  <c:v>2.94</c:v>
                </c:pt>
                <c:pt idx="307">
                  <c:v>2.87</c:v>
                </c:pt>
                <c:pt idx="308">
                  <c:v>2.82</c:v>
                </c:pt>
                <c:pt idx="309">
                  <c:v>3.1</c:v>
                </c:pt>
                <c:pt idx="310">
                  <c:v>3.24</c:v>
                </c:pt>
                <c:pt idx="311">
                  <c:v>3.05</c:v>
                </c:pt>
                <c:pt idx="312">
                  <c:v>2.58</c:v>
                </c:pt>
                <c:pt idx="313">
                  <c:v>2.82</c:v>
                </c:pt>
                <c:pt idx="314">
                  <c:v>6</c:v>
                </c:pt>
                <c:pt idx="315">
                  <c:v>0</c:v>
                </c:pt>
                <c:pt idx="316">
                  <c:v>4.5</c:v>
                </c:pt>
                <c:pt idx="317">
                  <c:v>2.68</c:v>
                </c:pt>
                <c:pt idx="318">
                  <c:v>2.76</c:v>
                </c:pt>
                <c:pt idx="319">
                  <c:v>2.8</c:v>
                </c:pt>
                <c:pt idx="320">
                  <c:v>2.97</c:v>
                </c:pt>
                <c:pt idx="321">
                  <c:v>2.8</c:v>
                </c:pt>
                <c:pt idx="322">
                  <c:v>2.5099999999999998</c:v>
                </c:pt>
                <c:pt idx="323">
                  <c:v>3.31</c:v>
                </c:pt>
                <c:pt idx="324">
                  <c:v>2.71</c:v>
                </c:pt>
                <c:pt idx="325">
                  <c:v>2.78</c:v>
                </c:pt>
                <c:pt idx="326">
                  <c:v>3.15</c:v>
                </c:pt>
                <c:pt idx="327">
                  <c:v>2.95</c:v>
                </c:pt>
                <c:pt idx="328">
                  <c:v>2.75</c:v>
                </c:pt>
                <c:pt idx="329">
                  <c:v>3.57</c:v>
                </c:pt>
                <c:pt idx="330">
                  <c:v>2.0699999999999998</c:v>
                </c:pt>
                <c:pt idx="331">
                  <c:v>2.88</c:v>
                </c:pt>
                <c:pt idx="332">
                  <c:v>3.16</c:v>
                </c:pt>
                <c:pt idx="333">
                  <c:v>2.87</c:v>
                </c:pt>
                <c:pt idx="334">
                  <c:v>2.67</c:v>
                </c:pt>
                <c:pt idx="335">
                  <c:v>2.36</c:v>
                </c:pt>
                <c:pt idx="336">
                  <c:v>1.83</c:v>
                </c:pt>
                <c:pt idx="337">
                  <c:v>2.13</c:v>
                </c:pt>
                <c:pt idx="338">
                  <c:v>3</c:v>
                </c:pt>
                <c:pt idx="339">
                  <c:v>2.93</c:v>
                </c:pt>
                <c:pt idx="340">
                  <c:v>3.08</c:v>
                </c:pt>
                <c:pt idx="341">
                  <c:v>3.42</c:v>
                </c:pt>
                <c:pt idx="342">
                  <c:v>1.39</c:v>
                </c:pt>
                <c:pt idx="343">
                  <c:v>2.34</c:v>
                </c:pt>
                <c:pt idx="344">
                  <c:v>3.25</c:v>
                </c:pt>
                <c:pt idx="345">
                  <c:v>2.83</c:v>
                </c:pt>
                <c:pt idx="346">
                  <c:v>2.74</c:v>
                </c:pt>
                <c:pt idx="347">
                  <c:v>2.65</c:v>
                </c:pt>
                <c:pt idx="348">
                  <c:v>2.25</c:v>
                </c:pt>
                <c:pt idx="349">
                  <c:v>2.36</c:v>
                </c:pt>
                <c:pt idx="350">
                  <c:v>1.96</c:v>
                </c:pt>
                <c:pt idx="351">
                  <c:v>3.29</c:v>
                </c:pt>
                <c:pt idx="352">
                  <c:v>2.64</c:v>
                </c:pt>
                <c:pt idx="353">
                  <c:v>2.84</c:v>
                </c:pt>
                <c:pt idx="354">
                  <c:v>3.26</c:v>
                </c:pt>
                <c:pt idx="355">
                  <c:v>3.19</c:v>
                </c:pt>
                <c:pt idx="356">
                  <c:v>2.99</c:v>
                </c:pt>
                <c:pt idx="357">
                  <c:v>2.54</c:v>
                </c:pt>
                <c:pt idx="358">
                  <c:v>2.46</c:v>
                </c:pt>
                <c:pt idx="359">
                  <c:v>2.91</c:v>
                </c:pt>
                <c:pt idx="360">
                  <c:v>2.58</c:v>
                </c:pt>
                <c:pt idx="361">
                  <c:v>3.13</c:v>
                </c:pt>
                <c:pt idx="362">
                  <c:v>3.26</c:v>
                </c:pt>
                <c:pt idx="363">
                  <c:v>2.6</c:v>
                </c:pt>
                <c:pt idx="364">
                  <c:v>2.81</c:v>
                </c:pt>
                <c:pt idx="365">
                  <c:v>3.19</c:v>
                </c:pt>
                <c:pt idx="366">
                  <c:v>2.84</c:v>
                </c:pt>
                <c:pt idx="367">
                  <c:v>2.83</c:v>
                </c:pt>
                <c:pt idx="368">
                  <c:v>3.2</c:v>
                </c:pt>
                <c:pt idx="369">
                  <c:v>2.39</c:v>
                </c:pt>
                <c:pt idx="370">
                  <c:v>2.98</c:v>
                </c:pt>
                <c:pt idx="371">
                  <c:v>2.66</c:v>
                </c:pt>
                <c:pt idx="372">
                  <c:v>2.94</c:v>
                </c:pt>
                <c:pt idx="373">
                  <c:v>2.93</c:v>
                </c:pt>
                <c:pt idx="374">
                  <c:v>2.95</c:v>
                </c:pt>
                <c:pt idx="375">
                  <c:v>3.11</c:v>
                </c:pt>
                <c:pt idx="376">
                  <c:v>3</c:v>
                </c:pt>
                <c:pt idx="377">
                  <c:v>3.23</c:v>
                </c:pt>
                <c:pt idx="378">
                  <c:v>3.43</c:v>
                </c:pt>
                <c:pt idx="379">
                  <c:v>3.05</c:v>
                </c:pt>
                <c:pt idx="380">
                  <c:v>3.72</c:v>
                </c:pt>
                <c:pt idx="381">
                  <c:v>0</c:v>
                </c:pt>
                <c:pt idx="382">
                  <c:v>2.1</c:v>
                </c:pt>
                <c:pt idx="383">
                  <c:v>2.96</c:v>
                </c:pt>
                <c:pt idx="384">
                  <c:v>3.12</c:v>
                </c:pt>
                <c:pt idx="385">
                  <c:v>2.62</c:v>
                </c:pt>
                <c:pt idx="386">
                  <c:v>2.2400000000000002</c:v>
                </c:pt>
                <c:pt idx="387">
                  <c:v>2.73</c:v>
                </c:pt>
                <c:pt idx="388">
                  <c:v>3.1</c:v>
                </c:pt>
                <c:pt idx="389">
                  <c:v>2.74</c:v>
                </c:pt>
                <c:pt idx="390">
                  <c:v>3.08</c:v>
                </c:pt>
                <c:pt idx="391">
                  <c:v>3.13</c:v>
                </c:pt>
                <c:pt idx="392">
                  <c:v>2.92</c:v>
                </c:pt>
                <c:pt idx="393">
                  <c:v>3.11</c:v>
                </c:pt>
                <c:pt idx="394">
                  <c:v>2.36</c:v>
                </c:pt>
                <c:pt idx="395">
                  <c:v>3.1</c:v>
                </c:pt>
                <c:pt idx="396">
                  <c:v>2.5299999999999998</c:v>
                </c:pt>
                <c:pt idx="397">
                  <c:v>2.91</c:v>
                </c:pt>
                <c:pt idx="398">
                  <c:v>3.08</c:v>
                </c:pt>
                <c:pt idx="399">
                  <c:v>2.69</c:v>
                </c:pt>
                <c:pt idx="400">
                  <c:v>2.73</c:v>
                </c:pt>
                <c:pt idx="401">
                  <c:v>3.36</c:v>
                </c:pt>
                <c:pt idx="402">
                  <c:v>2.85</c:v>
                </c:pt>
                <c:pt idx="403">
                  <c:v>2.7</c:v>
                </c:pt>
                <c:pt idx="404">
                  <c:v>3.41</c:v>
                </c:pt>
                <c:pt idx="405">
                  <c:v>2.83</c:v>
                </c:pt>
                <c:pt idx="406">
                  <c:v>3.04</c:v>
                </c:pt>
                <c:pt idx="407">
                  <c:v>2.98</c:v>
                </c:pt>
                <c:pt idx="408">
                  <c:v>3.09</c:v>
                </c:pt>
                <c:pt idx="409">
                  <c:v>2.2000000000000002</c:v>
                </c:pt>
                <c:pt idx="410">
                  <c:v>3.05</c:v>
                </c:pt>
                <c:pt idx="411">
                  <c:v>3.19</c:v>
                </c:pt>
                <c:pt idx="412">
                  <c:v>2.1800000000000002</c:v>
                </c:pt>
                <c:pt idx="413">
                  <c:v>3.05</c:v>
                </c:pt>
                <c:pt idx="414">
                  <c:v>3.24</c:v>
                </c:pt>
                <c:pt idx="415">
                  <c:v>3.24</c:v>
                </c:pt>
                <c:pt idx="416">
                  <c:v>2.96</c:v>
                </c:pt>
                <c:pt idx="417">
                  <c:v>2.33</c:v>
                </c:pt>
                <c:pt idx="418">
                  <c:v>2.93</c:v>
                </c:pt>
                <c:pt idx="419">
                  <c:v>2.61</c:v>
                </c:pt>
                <c:pt idx="420">
                  <c:v>3.05</c:v>
                </c:pt>
                <c:pt idx="421">
                  <c:v>2.89</c:v>
                </c:pt>
                <c:pt idx="422">
                  <c:v>3.53</c:v>
                </c:pt>
                <c:pt idx="423">
                  <c:v>3.32</c:v>
                </c:pt>
                <c:pt idx="424">
                  <c:v>3.19</c:v>
                </c:pt>
                <c:pt idx="425">
                  <c:v>3.38</c:v>
                </c:pt>
                <c:pt idx="426">
                  <c:v>3.39</c:v>
                </c:pt>
                <c:pt idx="427">
                  <c:v>3.01</c:v>
                </c:pt>
                <c:pt idx="428">
                  <c:v>3.03</c:v>
                </c:pt>
                <c:pt idx="429">
                  <c:v>3.21</c:v>
                </c:pt>
                <c:pt idx="430">
                  <c:v>3</c:v>
                </c:pt>
                <c:pt idx="431">
                  <c:v>2.8</c:v>
                </c:pt>
                <c:pt idx="432">
                  <c:v>2.92</c:v>
                </c:pt>
                <c:pt idx="433">
                  <c:v>2.4300000000000002</c:v>
                </c:pt>
                <c:pt idx="434">
                  <c:v>3.35</c:v>
                </c:pt>
                <c:pt idx="435">
                  <c:v>2.59</c:v>
                </c:pt>
                <c:pt idx="436">
                  <c:v>2.86</c:v>
                </c:pt>
                <c:pt idx="437">
                  <c:v>2.81</c:v>
                </c:pt>
                <c:pt idx="438">
                  <c:v>2.34</c:v>
                </c:pt>
                <c:pt idx="439">
                  <c:v>2.58</c:v>
                </c:pt>
                <c:pt idx="440">
                  <c:v>2.64</c:v>
                </c:pt>
                <c:pt idx="441">
                  <c:v>3.24</c:v>
                </c:pt>
                <c:pt idx="442">
                  <c:v>3.67</c:v>
                </c:pt>
                <c:pt idx="443">
                  <c:v>3.08</c:v>
                </c:pt>
                <c:pt idx="444">
                  <c:v>3.42</c:v>
                </c:pt>
                <c:pt idx="445">
                  <c:v>3.33</c:v>
                </c:pt>
                <c:pt idx="446">
                  <c:v>2.98</c:v>
                </c:pt>
                <c:pt idx="447">
                  <c:v>3.37</c:v>
                </c:pt>
                <c:pt idx="448">
                  <c:v>3.37</c:v>
                </c:pt>
                <c:pt idx="449">
                  <c:v>2.71</c:v>
                </c:pt>
                <c:pt idx="450">
                  <c:v>3.03</c:v>
                </c:pt>
                <c:pt idx="451">
                  <c:v>1.64</c:v>
                </c:pt>
                <c:pt idx="452">
                  <c:v>3.43</c:v>
                </c:pt>
                <c:pt idx="453">
                  <c:v>3.19</c:v>
                </c:pt>
                <c:pt idx="454">
                  <c:v>2.72</c:v>
                </c:pt>
                <c:pt idx="455">
                  <c:v>2.85</c:v>
                </c:pt>
                <c:pt idx="456">
                  <c:v>2.71</c:v>
                </c:pt>
                <c:pt idx="457">
                  <c:v>3.16</c:v>
                </c:pt>
                <c:pt idx="458">
                  <c:v>2.08</c:v>
                </c:pt>
                <c:pt idx="459">
                  <c:v>2.96</c:v>
                </c:pt>
                <c:pt idx="460">
                  <c:v>2.85</c:v>
                </c:pt>
                <c:pt idx="461">
                  <c:v>3.14</c:v>
                </c:pt>
                <c:pt idx="462">
                  <c:v>3.49</c:v>
                </c:pt>
                <c:pt idx="463">
                  <c:v>3.04</c:v>
                </c:pt>
                <c:pt idx="464">
                  <c:v>1</c:v>
                </c:pt>
                <c:pt idx="465">
                  <c:v>2.52</c:v>
                </c:pt>
                <c:pt idx="466">
                  <c:v>2.29</c:v>
                </c:pt>
                <c:pt idx="467">
                  <c:v>2.37</c:v>
                </c:pt>
                <c:pt idx="468">
                  <c:v>1.65</c:v>
                </c:pt>
                <c:pt idx="469">
                  <c:v>1.73</c:v>
                </c:pt>
                <c:pt idx="470">
                  <c:v>1.52</c:v>
                </c:pt>
                <c:pt idx="471">
                  <c:v>1.78</c:v>
                </c:pt>
                <c:pt idx="472">
                  <c:v>2.35</c:v>
                </c:pt>
                <c:pt idx="473">
                  <c:v>2.09</c:v>
                </c:pt>
                <c:pt idx="474">
                  <c:v>2.88</c:v>
                </c:pt>
                <c:pt idx="475">
                  <c:v>1.57</c:v>
                </c:pt>
                <c:pt idx="476">
                  <c:v>1.66</c:v>
                </c:pt>
                <c:pt idx="477">
                  <c:v>1.97</c:v>
                </c:pt>
                <c:pt idx="478">
                  <c:v>1.82</c:v>
                </c:pt>
                <c:pt idx="479">
                  <c:v>1.86</c:v>
                </c:pt>
                <c:pt idx="480">
                  <c:v>1.69</c:v>
                </c:pt>
                <c:pt idx="481">
                  <c:v>1.56</c:v>
                </c:pt>
                <c:pt idx="482">
                  <c:v>2.33</c:v>
                </c:pt>
                <c:pt idx="483">
                  <c:v>1.43</c:v>
                </c:pt>
                <c:pt idx="484">
                  <c:v>1.28</c:v>
                </c:pt>
                <c:pt idx="485">
                  <c:v>1.67</c:v>
                </c:pt>
                <c:pt idx="486">
                  <c:v>2.57</c:v>
                </c:pt>
                <c:pt idx="487">
                  <c:v>2.04</c:v>
                </c:pt>
                <c:pt idx="488">
                  <c:v>2.4700000000000002</c:v>
                </c:pt>
                <c:pt idx="489">
                  <c:v>1.41</c:v>
                </c:pt>
                <c:pt idx="490">
                  <c:v>2.4</c:v>
                </c:pt>
                <c:pt idx="491">
                  <c:v>2.1</c:v>
                </c:pt>
                <c:pt idx="492">
                  <c:v>2.5</c:v>
                </c:pt>
                <c:pt idx="493">
                  <c:v>1.85</c:v>
                </c:pt>
                <c:pt idx="494">
                  <c:v>2.0699999999999998</c:v>
                </c:pt>
                <c:pt idx="495">
                  <c:v>2.2400000000000002</c:v>
                </c:pt>
                <c:pt idx="496">
                  <c:v>2.29</c:v>
                </c:pt>
                <c:pt idx="497">
                  <c:v>1.92</c:v>
                </c:pt>
                <c:pt idx="498">
                  <c:v>1.53</c:v>
                </c:pt>
                <c:pt idx="499">
                  <c:v>1.91</c:v>
                </c:pt>
                <c:pt idx="500">
                  <c:v>1.56</c:v>
                </c:pt>
                <c:pt idx="501">
                  <c:v>1.89</c:v>
                </c:pt>
                <c:pt idx="502">
                  <c:v>1.42</c:v>
                </c:pt>
                <c:pt idx="503">
                  <c:v>2.54</c:v>
                </c:pt>
                <c:pt idx="504">
                  <c:v>2.71</c:v>
                </c:pt>
                <c:pt idx="505">
                  <c:v>2.4500000000000002</c:v>
                </c:pt>
                <c:pt idx="506">
                  <c:v>2.58</c:v>
                </c:pt>
                <c:pt idx="507">
                  <c:v>2.42</c:v>
                </c:pt>
                <c:pt idx="508">
                  <c:v>2.2400000000000002</c:v>
                </c:pt>
                <c:pt idx="509">
                  <c:v>2.35</c:v>
                </c:pt>
                <c:pt idx="510">
                  <c:v>2.1</c:v>
                </c:pt>
                <c:pt idx="511">
                  <c:v>2.83</c:v>
                </c:pt>
                <c:pt idx="512">
                  <c:v>2.64</c:v>
                </c:pt>
                <c:pt idx="513">
                  <c:v>3.26</c:v>
                </c:pt>
                <c:pt idx="514">
                  <c:v>2.46</c:v>
                </c:pt>
                <c:pt idx="515">
                  <c:v>2.59</c:v>
                </c:pt>
                <c:pt idx="516">
                  <c:v>3.33</c:v>
                </c:pt>
                <c:pt idx="517">
                  <c:v>2.91</c:v>
                </c:pt>
                <c:pt idx="518">
                  <c:v>3.48</c:v>
                </c:pt>
                <c:pt idx="519">
                  <c:v>2.58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94B-4C4C-92E1-3E10C1153F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Average Household Size, 2010 Census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cap="none" baseline="0" dirty="0">
                    <a:solidFill>
                      <a:schemeClr val="tx1"/>
                    </a:solidFill>
                  </a:rPr>
                  <a:t>Average Household Size , Differential Privacy</a:t>
                </a:r>
              </a:p>
            </c:rich>
          </c:tx>
          <c:layout>
            <c:manualLayout>
              <c:xMode val="edge"/>
              <c:yMode val="edge"/>
              <c:x val="1.8072482894466092E-2"/>
              <c:y val="9.1112771344373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>
                <a:solidFill>
                  <a:schemeClr val="tx1"/>
                </a:solidFill>
              </a:rPr>
              <a:t>Blocks</a:t>
            </a:r>
            <a:endParaRPr lang="en-US" b="1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41649192039445637"/>
          <c:y val="1.95314702737174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xVal>
            <c:numRef>
              <c:f>'Block Database'!$BD$2:$BD$28100</c:f>
              <c:numCache>
                <c:formatCode>0.0%</c:formatCode>
                <c:ptCount val="28099"/>
                <c:pt idx="0">
                  <c:v>0.16304347826086957</c:v>
                </c:pt>
                <c:pt idx="1">
                  <c:v>0.33333333333333331</c:v>
                </c:pt>
                <c:pt idx="2">
                  <c:v>0.47499999999999998</c:v>
                </c:pt>
                <c:pt idx="3">
                  <c:v>0.38961038961038963</c:v>
                </c:pt>
                <c:pt idx="4">
                  <c:v>0</c:v>
                </c:pt>
                <c:pt idx="5">
                  <c:v>0.2</c:v>
                </c:pt>
                <c:pt idx="6">
                  <c:v>0.2857142857142857</c:v>
                </c:pt>
                <c:pt idx="7">
                  <c:v>8.8235294117647065E-2</c:v>
                </c:pt>
                <c:pt idx="8">
                  <c:v>0.17647058823529413</c:v>
                </c:pt>
                <c:pt idx="9">
                  <c:v>0</c:v>
                </c:pt>
                <c:pt idx="10">
                  <c:v>0.15384615384615385</c:v>
                </c:pt>
                <c:pt idx="11">
                  <c:v>0.37593984962406013</c:v>
                </c:pt>
                <c:pt idx="12">
                  <c:v>0.35714285714285715</c:v>
                </c:pt>
                <c:pt idx="13">
                  <c:v>0</c:v>
                </c:pt>
                <c:pt idx="14">
                  <c:v>0</c:v>
                </c:pt>
                <c:pt idx="15">
                  <c:v>0.30434782608695654</c:v>
                </c:pt>
                <c:pt idx="16">
                  <c:v>0.05</c:v>
                </c:pt>
                <c:pt idx="17">
                  <c:v>3.7037037037037035E-2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0.36842105263157893</c:v>
                </c:pt>
                <c:pt idx="22">
                  <c:v>0.23214285714285715</c:v>
                </c:pt>
                <c:pt idx="23">
                  <c:v>0.24528301886792453</c:v>
                </c:pt>
                <c:pt idx="24">
                  <c:v>0</c:v>
                </c:pt>
                <c:pt idx="25">
                  <c:v>0.1875</c:v>
                </c:pt>
                <c:pt idx="26">
                  <c:v>0.39393939393939392</c:v>
                </c:pt>
                <c:pt idx="27">
                  <c:v>0</c:v>
                </c:pt>
                <c:pt idx="28">
                  <c:v>0</c:v>
                </c:pt>
                <c:pt idx="29">
                  <c:v>0.14814814814814814</c:v>
                </c:pt>
                <c:pt idx="30">
                  <c:v>0.10101010101010101</c:v>
                </c:pt>
                <c:pt idx="31">
                  <c:v>0</c:v>
                </c:pt>
                <c:pt idx="32">
                  <c:v>7.1428571428571425E-2</c:v>
                </c:pt>
                <c:pt idx="33">
                  <c:v>0.18518518518518517</c:v>
                </c:pt>
                <c:pt idx="34">
                  <c:v>0</c:v>
                </c:pt>
                <c:pt idx="35">
                  <c:v>0.20183486238532111</c:v>
                </c:pt>
                <c:pt idx="36">
                  <c:v>0.21818181818181817</c:v>
                </c:pt>
                <c:pt idx="37">
                  <c:v>0.23493975903614459</c:v>
                </c:pt>
                <c:pt idx="38">
                  <c:v>0</c:v>
                </c:pt>
                <c:pt idx="39">
                  <c:v>1.5873015873015872E-2</c:v>
                </c:pt>
                <c:pt idx="40">
                  <c:v>7.6923076923076927E-2</c:v>
                </c:pt>
                <c:pt idx="41">
                  <c:v>0.40540540540540543</c:v>
                </c:pt>
                <c:pt idx="42">
                  <c:v>0.13207547169811321</c:v>
                </c:pt>
                <c:pt idx="43">
                  <c:v>0.22222222222222221</c:v>
                </c:pt>
                <c:pt idx="44">
                  <c:v>0.1875</c:v>
                </c:pt>
                <c:pt idx="45">
                  <c:v>5.3333333333333337E-2</c:v>
                </c:pt>
                <c:pt idx="46">
                  <c:v>0.14285714285714285</c:v>
                </c:pt>
                <c:pt idx="47">
                  <c:v>0.30357142857142855</c:v>
                </c:pt>
                <c:pt idx="48">
                  <c:v>0.12</c:v>
                </c:pt>
                <c:pt idx="49">
                  <c:v>0.14666666666666667</c:v>
                </c:pt>
                <c:pt idx="50">
                  <c:v>8.771929824561403E-2</c:v>
                </c:pt>
                <c:pt idx="51">
                  <c:v>0.17142857142857143</c:v>
                </c:pt>
                <c:pt idx="52">
                  <c:v>0.23333333333333334</c:v>
                </c:pt>
                <c:pt idx="53">
                  <c:v>3.0303030303030304E-2</c:v>
                </c:pt>
                <c:pt idx="54">
                  <c:v>0</c:v>
                </c:pt>
                <c:pt idx="55">
                  <c:v>7.5471698113207544E-2</c:v>
                </c:pt>
                <c:pt idx="56">
                  <c:v>0</c:v>
                </c:pt>
                <c:pt idx="57">
                  <c:v>0.12</c:v>
                </c:pt>
                <c:pt idx="58">
                  <c:v>0.13333333333333333</c:v>
                </c:pt>
                <c:pt idx="59">
                  <c:v>0.2</c:v>
                </c:pt>
                <c:pt idx="60">
                  <c:v>0.13559322033898305</c:v>
                </c:pt>
                <c:pt idx="61">
                  <c:v>9.6774193548387094E-2</c:v>
                </c:pt>
                <c:pt idx="62">
                  <c:v>0.23529411764705882</c:v>
                </c:pt>
                <c:pt idx="63">
                  <c:v>0.32075471698113206</c:v>
                </c:pt>
                <c:pt idx="64">
                  <c:v>0.50909090909090904</c:v>
                </c:pt>
                <c:pt idx="65">
                  <c:v>0.5</c:v>
                </c:pt>
                <c:pt idx="66">
                  <c:v>8.3969465648854963E-2</c:v>
                </c:pt>
                <c:pt idx="67">
                  <c:v>7.1428571428571425E-2</c:v>
                </c:pt>
                <c:pt idx="68">
                  <c:v>0.12727272727272726</c:v>
                </c:pt>
                <c:pt idx="69">
                  <c:v>3.2608695652173912E-2</c:v>
                </c:pt>
                <c:pt idx="70">
                  <c:v>5.8823529411764705E-2</c:v>
                </c:pt>
                <c:pt idx="71">
                  <c:v>0.375</c:v>
                </c:pt>
                <c:pt idx="72">
                  <c:v>0.14545454545454545</c:v>
                </c:pt>
                <c:pt idx="73">
                  <c:v>8.5106382978723402E-2</c:v>
                </c:pt>
                <c:pt idx="74">
                  <c:v>0.11538461538461539</c:v>
                </c:pt>
                <c:pt idx="75">
                  <c:v>0.16216216216216217</c:v>
                </c:pt>
                <c:pt idx="76">
                  <c:v>0.19672131147540983</c:v>
                </c:pt>
                <c:pt idx="77">
                  <c:v>0.12820512820512819</c:v>
                </c:pt>
                <c:pt idx="78">
                  <c:v>0.19230769230769232</c:v>
                </c:pt>
                <c:pt idx="79">
                  <c:v>0.24</c:v>
                </c:pt>
                <c:pt idx="80">
                  <c:v>9.5238095238095233E-2</c:v>
                </c:pt>
                <c:pt idx="81">
                  <c:v>0</c:v>
                </c:pt>
                <c:pt idx="82">
                  <c:v>0.11214953271028037</c:v>
                </c:pt>
                <c:pt idx="83">
                  <c:v>0.1326530612244898</c:v>
                </c:pt>
                <c:pt idx="84">
                  <c:v>0.17142857142857143</c:v>
                </c:pt>
                <c:pt idx="85">
                  <c:v>0.13095238095238096</c:v>
                </c:pt>
                <c:pt idx="86">
                  <c:v>0.11363636363636363</c:v>
                </c:pt>
                <c:pt idx="87">
                  <c:v>0.11570247933884298</c:v>
                </c:pt>
                <c:pt idx="88">
                  <c:v>4.1095890410958902E-2</c:v>
                </c:pt>
                <c:pt idx="89">
                  <c:v>0.17391304347826086</c:v>
                </c:pt>
                <c:pt idx="90">
                  <c:v>0.24489795918367346</c:v>
                </c:pt>
                <c:pt idx="91">
                  <c:v>0.1276595744680851</c:v>
                </c:pt>
                <c:pt idx="92">
                  <c:v>0.11956521739130435</c:v>
                </c:pt>
                <c:pt idx="93">
                  <c:v>0</c:v>
                </c:pt>
                <c:pt idx="94">
                  <c:v>0.19607843137254902</c:v>
                </c:pt>
                <c:pt idx="95">
                  <c:v>9.6774193548387094E-2</c:v>
                </c:pt>
                <c:pt idx="96">
                  <c:v>0.11428571428571428</c:v>
                </c:pt>
                <c:pt idx="97">
                  <c:v>0</c:v>
                </c:pt>
                <c:pt idx="98">
                  <c:v>0.11764705882352941</c:v>
                </c:pt>
                <c:pt idx="99">
                  <c:v>7.2164948453608241E-2</c:v>
                </c:pt>
                <c:pt idx="100">
                  <c:v>0.16842105263157894</c:v>
                </c:pt>
                <c:pt idx="101">
                  <c:v>8.5714285714285715E-2</c:v>
                </c:pt>
                <c:pt idx="102">
                  <c:v>0.14666666666666667</c:v>
                </c:pt>
                <c:pt idx="103">
                  <c:v>0.18421052631578946</c:v>
                </c:pt>
                <c:pt idx="104">
                  <c:v>0.10810810810810811</c:v>
                </c:pt>
                <c:pt idx="105">
                  <c:v>0.14399999999999999</c:v>
                </c:pt>
                <c:pt idx="106">
                  <c:v>5.8823529411764705E-2</c:v>
                </c:pt>
                <c:pt idx="107">
                  <c:v>0.1864406779661017</c:v>
                </c:pt>
                <c:pt idx="108">
                  <c:v>0.1111111111111111</c:v>
                </c:pt>
                <c:pt idx="109">
                  <c:v>0.2</c:v>
                </c:pt>
                <c:pt idx="110">
                  <c:v>0.17647058823529413</c:v>
                </c:pt>
                <c:pt idx="111">
                  <c:v>0.125</c:v>
                </c:pt>
                <c:pt idx="112">
                  <c:v>7.2463768115942032E-2</c:v>
                </c:pt>
                <c:pt idx="113">
                  <c:v>0.25</c:v>
                </c:pt>
                <c:pt idx="114">
                  <c:v>0.1</c:v>
                </c:pt>
                <c:pt idx="115">
                  <c:v>0</c:v>
                </c:pt>
                <c:pt idx="116">
                  <c:v>0.15277777777777779</c:v>
                </c:pt>
                <c:pt idx="117">
                  <c:v>0.14634146341463414</c:v>
                </c:pt>
                <c:pt idx="118">
                  <c:v>2.5000000000000001E-2</c:v>
                </c:pt>
                <c:pt idx="119">
                  <c:v>5.3691275167785234E-2</c:v>
                </c:pt>
                <c:pt idx="120">
                  <c:v>0.16216216216216217</c:v>
                </c:pt>
                <c:pt idx="121">
                  <c:v>6.8965517241379309E-2</c:v>
                </c:pt>
                <c:pt idx="122">
                  <c:v>0.17391304347826086</c:v>
                </c:pt>
                <c:pt idx="123">
                  <c:v>0.17499999999999999</c:v>
                </c:pt>
                <c:pt idx="124">
                  <c:v>0.13636363636363635</c:v>
                </c:pt>
                <c:pt idx="125">
                  <c:v>0.15178571428571427</c:v>
                </c:pt>
                <c:pt idx="126">
                  <c:v>0.22429906542056074</c:v>
                </c:pt>
                <c:pt idx="127">
                  <c:v>0.1702127659574468</c:v>
                </c:pt>
                <c:pt idx="128">
                  <c:v>0.2982456140350877</c:v>
                </c:pt>
                <c:pt idx="129">
                  <c:v>3.5714285714285712E-2</c:v>
                </c:pt>
                <c:pt idx="130">
                  <c:v>0.11627906976744186</c:v>
                </c:pt>
                <c:pt idx="131">
                  <c:v>2.3255813953488372E-2</c:v>
                </c:pt>
                <c:pt idx="132">
                  <c:v>9.3023255813953487E-2</c:v>
                </c:pt>
                <c:pt idx="133">
                  <c:v>0.17857142857142858</c:v>
                </c:pt>
                <c:pt idx="134">
                  <c:v>0</c:v>
                </c:pt>
                <c:pt idx="135">
                  <c:v>8.5714285714285715E-2</c:v>
                </c:pt>
                <c:pt idx="136">
                  <c:v>0.22222222222222221</c:v>
                </c:pt>
                <c:pt idx="137">
                  <c:v>0</c:v>
                </c:pt>
                <c:pt idx="138">
                  <c:v>0.19607843137254902</c:v>
                </c:pt>
                <c:pt idx="139">
                  <c:v>9.6774193548387094E-2</c:v>
                </c:pt>
                <c:pt idx="140">
                  <c:v>3.2258064516129031E-2</c:v>
                </c:pt>
                <c:pt idx="141">
                  <c:v>1.8518518518518517E-2</c:v>
                </c:pt>
                <c:pt idx="142">
                  <c:v>1.282051282051282E-2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0.17391304347826086</c:v>
                </c:pt>
                <c:pt idx="147">
                  <c:v>0.1</c:v>
                </c:pt>
                <c:pt idx="148">
                  <c:v>0</c:v>
                </c:pt>
                <c:pt idx="149">
                  <c:v>2.9411764705882353E-2</c:v>
                </c:pt>
                <c:pt idx="150">
                  <c:v>4.4776119402985072E-2</c:v>
                </c:pt>
                <c:pt idx="151">
                  <c:v>9.0909090909090912E-2</c:v>
                </c:pt>
                <c:pt idx="152">
                  <c:v>5.185185185185185E-2</c:v>
                </c:pt>
                <c:pt idx="153">
                  <c:v>0.12903225806451613</c:v>
                </c:pt>
                <c:pt idx="154">
                  <c:v>0.14285714285714285</c:v>
                </c:pt>
                <c:pt idx="155">
                  <c:v>0.1</c:v>
                </c:pt>
                <c:pt idx="156">
                  <c:v>0.16666666666666666</c:v>
                </c:pt>
                <c:pt idx="157">
                  <c:v>5.8823529411764705E-2</c:v>
                </c:pt>
                <c:pt idx="158">
                  <c:v>0.15714285714285714</c:v>
                </c:pt>
                <c:pt idx="159">
                  <c:v>0.19047619047619047</c:v>
                </c:pt>
                <c:pt idx="160">
                  <c:v>0</c:v>
                </c:pt>
                <c:pt idx="161">
                  <c:v>0.12857142857142856</c:v>
                </c:pt>
                <c:pt idx="162">
                  <c:v>2.564102564102564E-2</c:v>
                </c:pt>
                <c:pt idx="163">
                  <c:v>8.8888888888888892E-2</c:v>
                </c:pt>
                <c:pt idx="164">
                  <c:v>0.13043478260869565</c:v>
                </c:pt>
                <c:pt idx="165">
                  <c:v>0.12280701754385964</c:v>
                </c:pt>
                <c:pt idx="166">
                  <c:v>0.1111111111111111</c:v>
                </c:pt>
                <c:pt idx="167">
                  <c:v>0.25925925925925924</c:v>
                </c:pt>
                <c:pt idx="168">
                  <c:v>0</c:v>
                </c:pt>
                <c:pt idx="169">
                  <c:v>0.23255813953488372</c:v>
                </c:pt>
                <c:pt idx="170">
                  <c:v>5.6603773584905662E-2</c:v>
                </c:pt>
                <c:pt idx="171">
                  <c:v>1.5625E-2</c:v>
                </c:pt>
                <c:pt idx="172">
                  <c:v>0.22222222222222221</c:v>
                </c:pt>
                <c:pt idx="173">
                  <c:v>0.32432432432432434</c:v>
                </c:pt>
                <c:pt idx="174">
                  <c:v>0.25</c:v>
                </c:pt>
                <c:pt idx="175">
                  <c:v>0.20588235294117646</c:v>
                </c:pt>
                <c:pt idx="176">
                  <c:v>7.3170731707317069E-2</c:v>
                </c:pt>
                <c:pt idx="177">
                  <c:v>0.1875</c:v>
                </c:pt>
                <c:pt idx="178">
                  <c:v>0.13043478260869565</c:v>
                </c:pt>
                <c:pt idx="179">
                  <c:v>0.19008264462809918</c:v>
                </c:pt>
                <c:pt idx="180">
                  <c:v>0.19047619047619047</c:v>
                </c:pt>
                <c:pt idx="181">
                  <c:v>8.6206896551724144E-2</c:v>
                </c:pt>
                <c:pt idx="182">
                  <c:v>3.0303030303030304E-2</c:v>
                </c:pt>
                <c:pt idx="183">
                  <c:v>7.7777777777777779E-2</c:v>
                </c:pt>
                <c:pt idx="184">
                  <c:v>0.21495327102803738</c:v>
                </c:pt>
                <c:pt idx="185">
                  <c:v>0</c:v>
                </c:pt>
                <c:pt idx="186">
                  <c:v>0.22772277227722773</c:v>
                </c:pt>
                <c:pt idx="187">
                  <c:v>0.21739130434782608</c:v>
                </c:pt>
                <c:pt idx="188">
                  <c:v>0.15384615384615385</c:v>
                </c:pt>
                <c:pt idx="189">
                  <c:v>7.6923076923076927E-2</c:v>
                </c:pt>
                <c:pt idx="190">
                  <c:v>1.6393442622950821E-2</c:v>
                </c:pt>
                <c:pt idx="191">
                  <c:v>0.125</c:v>
                </c:pt>
                <c:pt idx="192">
                  <c:v>0.20634920634920634</c:v>
                </c:pt>
                <c:pt idx="193">
                  <c:v>0.17241379310344829</c:v>
                </c:pt>
                <c:pt idx="194">
                  <c:v>0.27272727272727271</c:v>
                </c:pt>
                <c:pt idx="195">
                  <c:v>0</c:v>
                </c:pt>
                <c:pt idx="196">
                  <c:v>0.35294117647058826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0.1111111111111111</c:v>
                </c:pt>
                <c:pt idx="202">
                  <c:v>0</c:v>
                </c:pt>
                <c:pt idx="203">
                  <c:v>0</c:v>
                </c:pt>
                <c:pt idx="204">
                  <c:v>9.8360655737704916E-2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0.12</c:v>
                </c:pt>
                <c:pt idx="209">
                  <c:v>5.7971014492753624E-2</c:v>
                </c:pt>
                <c:pt idx="210">
                  <c:v>0.17142857142857143</c:v>
                </c:pt>
                <c:pt idx="211">
                  <c:v>0</c:v>
                </c:pt>
                <c:pt idx="212">
                  <c:v>0.11627906976744186</c:v>
                </c:pt>
                <c:pt idx="213">
                  <c:v>0.20338983050847459</c:v>
                </c:pt>
                <c:pt idx="214">
                  <c:v>0.1</c:v>
                </c:pt>
                <c:pt idx="215">
                  <c:v>5.2631578947368418E-2</c:v>
                </c:pt>
                <c:pt idx="216">
                  <c:v>0.16666666666666666</c:v>
                </c:pt>
                <c:pt idx="217">
                  <c:v>0</c:v>
                </c:pt>
                <c:pt idx="218">
                  <c:v>0.16326530612244897</c:v>
                </c:pt>
                <c:pt idx="219">
                  <c:v>0.152</c:v>
                </c:pt>
                <c:pt idx="220">
                  <c:v>0</c:v>
                </c:pt>
                <c:pt idx="221">
                  <c:v>0.11627906976744186</c:v>
                </c:pt>
                <c:pt idx="222">
                  <c:v>0</c:v>
                </c:pt>
                <c:pt idx="223">
                  <c:v>5.8823529411764705E-2</c:v>
                </c:pt>
                <c:pt idx="224">
                  <c:v>0.13157894736842105</c:v>
                </c:pt>
                <c:pt idx="225">
                  <c:v>0.13924050632911392</c:v>
                </c:pt>
                <c:pt idx="226">
                  <c:v>0.13636363636363635</c:v>
                </c:pt>
                <c:pt idx="227">
                  <c:v>0.11557788944723618</c:v>
                </c:pt>
                <c:pt idx="228">
                  <c:v>0</c:v>
                </c:pt>
                <c:pt idx="229">
                  <c:v>0.13</c:v>
                </c:pt>
                <c:pt idx="230">
                  <c:v>7.2289156626506021E-2</c:v>
                </c:pt>
                <c:pt idx="231">
                  <c:v>0.14285714285714285</c:v>
                </c:pt>
                <c:pt idx="232">
                  <c:v>0</c:v>
                </c:pt>
                <c:pt idx="233">
                  <c:v>0.1111111111111111</c:v>
                </c:pt>
                <c:pt idx="234">
                  <c:v>0.11437908496732026</c:v>
                </c:pt>
                <c:pt idx="235">
                  <c:v>6.6666666666666666E-2</c:v>
                </c:pt>
                <c:pt idx="236">
                  <c:v>0.13445378151260504</c:v>
                </c:pt>
                <c:pt idx="237">
                  <c:v>0.17857142857142858</c:v>
                </c:pt>
                <c:pt idx="238">
                  <c:v>0.1111111111111111</c:v>
                </c:pt>
                <c:pt idx="239">
                  <c:v>0.15384615384615385</c:v>
                </c:pt>
                <c:pt idx="240">
                  <c:v>7.3170731707317069E-2</c:v>
                </c:pt>
                <c:pt idx="241">
                  <c:v>5.4054054054054057E-2</c:v>
                </c:pt>
                <c:pt idx="242">
                  <c:v>0</c:v>
                </c:pt>
                <c:pt idx="243">
                  <c:v>0.12931034482758622</c:v>
                </c:pt>
                <c:pt idx="244">
                  <c:v>9.375E-2</c:v>
                </c:pt>
                <c:pt idx="245">
                  <c:v>0.10169491525423729</c:v>
                </c:pt>
                <c:pt idx="246">
                  <c:v>0</c:v>
                </c:pt>
                <c:pt idx="247">
                  <c:v>0.10526315789473684</c:v>
                </c:pt>
                <c:pt idx="248">
                  <c:v>0</c:v>
                </c:pt>
                <c:pt idx="249">
                  <c:v>0.2</c:v>
                </c:pt>
                <c:pt idx="250">
                  <c:v>0</c:v>
                </c:pt>
                <c:pt idx="251">
                  <c:v>8.1632653061224483E-2</c:v>
                </c:pt>
                <c:pt idx="252">
                  <c:v>0.1111111111111111</c:v>
                </c:pt>
                <c:pt idx="253">
                  <c:v>7.8947368421052627E-2</c:v>
                </c:pt>
                <c:pt idx="254">
                  <c:v>0</c:v>
                </c:pt>
                <c:pt idx="255">
                  <c:v>0.33333333333333331</c:v>
                </c:pt>
                <c:pt idx="256">
                  <c:v>0.8</c:v>
                </c:pt>
                <c:pt idx="257">
                  <c:v>7.6190476190476197E-2</c:v>
                </c:pt>
                <c:pt idx="258">
                  <c:v>7.6923076923076927E-2</c:v>
                </c:pt>
                <c:pt idx="259">
                  <c:v>6.6666666666666666E-2</c:v>
                </c:pt>
                <c:pt idx="260">
                  <c:v>0.15702479338842976</c:v>
                </c:pt>
                <c:pt idx="261">
                  <c:v>4.878048780487805E-2</c:v>
                </c:pt>
                <c:pt idx="262">
                  <c:v>0</c:v>
                </c:pt>
                <c:pt idx="263">
                  <c:v>9.5238095238095233E-2</c:v>
                </c:pt>
                <c:pt idx="264">
                  <c:v>0.10344827586206896</c:v>
                </c:pt>
                <c:pt idx="265">
                  <c:v>0</c:v>
                </c:pt>
                <c:pt idx="266">
                  <c:v>0.17721518987341772</c:v>
                </c:pt>
                <c:pt idx="267">
                  <c:v>0.58823529411764708</c:v>
                </c:pt>
                <c:pt idx="268">
                  <c:v>1.3333333333333334E-2</c:v>
                </c:pt>
                <c:pt idx="269">
                  <c:v>0.12820512820512819</c:v>
                </c:pt>
                <c:pt idx="270">
                  <c:v>0.15151515151515152</c:v>
                </c:pt>
                <c:pt idx="271">
                  <c:v>0</c:v>
                </c:pt>
                <c:pt idx="272">
                  <c:v>0</c:v>
                </c:pt>
                <c:pt idx="273">
                  <c:v>0.14285714285714285</c:v>
                </c:pt>
                <c:pt idx="274">
                  <c:v>2.3809523809523808E-2</c:v>
                </c:pt>
                <c:pt idx="275">
                  <c:v>9.0909090909090912E-2</c:v>
                </c:pt>
                <c:pt idx="276">
                  <c:v>0.10843373493975904</c:v>
                </c:pt>
                <c:pt idx="277">
                  <c:v>0</c:v>
                </c:pt>
                <c:pt idx="278">
                  <c:v>0</c:v>
                </c:pt>
                <c:pt idx="279">
                  <c:v>5.6603773584905662E-2</c:v>
                </c:pt>
                <c:pt idx="280">
                  <c:v>0.12280701754385964</c:v>
                </c:pt>
                <c:pt idx="281">
                  <c:v>0</c:v>
                </c:pt>
                <c:pt idx="282">
                  <c:v>2.8571428571428571E-2</c:v>
                </c:pt>
                <c:pt idx="283">
                  <c:v>8.2191780821917804E-2</c:v>
                </c:pt>
                <c:pt idx="284">
                  <c:v>0.1951219512195122</c:v>
                </c:pt>
                <c:pt idx="285">
                  <c:v>0.22058823529411764</c:v>
                </c:pt>
                <c:pt idx="286">
                  <c:v>0.35450346420323325</c:v>
                </c:pt>
                <c:pt idx="287">
                  <c:v>0.18181818181818182</c:v>
                </c:pt>
                <c:pt idx="288">
                  <c:v>0.13821138211382114</c:v>
                </c:pt>
                <c:pt idx="289">
                  <c:v>0.20481927710843373</c:v>
                </c:pt>
                <c:pt idx="290">
                  <c:v>0.17073170731707318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0.12188365650969529</c:v>
                </c:pt>
                <c:pt idx="299">
                  <c:v>9.8360655737704916E-2</c:v>
                </c:pt>
                <c:pt idx="300">
                  <c:v>5.3571428571428568E-2</c:v>
                </c:pt>
                <c:pt idx="301">
                  <c:v>0.12727272727272726</c:v>
                </c:pt>
                <c:pt idx="302">
                  <c:v>0</c:v>
                </c:pt>
                <c:pt idx="303">
                  <c:v>0.16935483870967741</c:v>
                </c:pt>
                <c:pt idx="304">
                  <c:v>0.25</c:v>
                </c:pt>
                <c:pt idx="305">
                  <c:v>3.4482758620689655E-2</c:v>
                </c:pt>
                <c:pt idx="306">
                  <c:v>8.4000000000000005E-2</c:v>
                </c:pt>
                <c:pt idx="307">
                  <c:v>4.6153846153846156E-2</c:v>
                </c:pt>
                <c:pt idx="308">
                  <c:v>0.12903225806451613</c:v>
                </c:pt>
                <c:pt idx="309">
                  <c:v>5.737704918032787E-2</c:v>
                </c:pt>
                <c:pt idx="310">
                  <c:v>6.5217391304347824E-2</c:v>
                </c:pt>
                <c:pt idx="311">
                  <c:v>9.7560975609756101E-2</c:v>
                </c:pt>
                <c:pt idx="312">
                  <c:v>5.2631578947368418E-2</c:v>
                </c:pt>
                <c:pt idx="313">
                  <c:v>0</c:v>
                </c:pt>
                <c:pt idx="314">
                  <c:v>0</c:v>
                </c:pt>
                <c:pt idx="315">
                  <c:v>0.16279069767441862</c:v>
                </c:pt>
                <c:pt idx="316">
                  <c:v>0.22916666666666666</c:v>
                </c:pt>
                <c:pt idx="317">
                  <c:v>9.5890410958904104E-2</c:v>
                </c:pt>
                <c:pt idx="318">
                  <c:v>0.22222222222222221</c:v>
                </c:pt>
                <c:pt idx="319">
                  <c:v>8.3333333333333329E-2</c:v>
                </c:pt>
                <c:pt idx="320">
                  <c:v>0.29545454545454547</c:v>
                </c:pt>
                <c:pt idx="321">
                  <c:v>0</c:v>
                </c:pt>
                <c:pt idx="322">
                  <c:v>0.16666666666666666</c:v>
                </c:pt>
                <c:pt idx="323">
                  <c:v>0</c:v>
                </c:pt>
                <c:pt idx="324">
                  <c:v>0</c:v>
                </c:pt>
                <c:pt idx="325">
                  <c:v>0.11494252873563218</c:v>
                </c:pt>
                <c:pt idx="326">
                  <c:v>0</c:v>
                </c:pt>
                <c:pt idx="327">
                  <c:v>0.14285714285714285</c:v>
                </c:pt>
                <c:pt idx="328">
                  <c:v>5.7971014492753624E-2</c:v>
                </c:pt>
                <c:pt idx="329">
                  <c:v>0.1276595744680851</c:v>
                </c:pt>
                <c:pt idx="330">
                  <c:v>0.12621359223300971</c:v>
                </c:pt>
                <c:pt idx="331">
                  <c:v>0</c:v>
                </c:pt>
                <c:pt idx="332">
                  <c:v>0</c:v>
                </c:pt>
                <c:pt idx="333">
                  <c:v>0.1328125</c:v>
                </c:pt>
                <c:pt idx="334">
                  <c:v>0.25</c:v>
                </c:pt>
                <c:pt idx="335">
                  <c:v>0.13364055299539171</c:v>
                </c:pt>
                <c:pt idx="336">
                  <c:v>0</c:v>
                </c:pt>
                <c:pt idx="337">
                  <c:v>4.3478260869565216E-2</c:v>
                </c:pt>
                <c:pt idx="338">
                  <c:v>0.14814814814814814</c:v>
                </c:pt>
                <c:pt idx="339">
                  <c:v>8.6206896551724144E-2</c:v>
                </c:pt>
                <c:pt idx="340">
                  <c:v>0.11904761904761904</c:v>
                </c:pt>
                <c:pt idx="341">
                  <c:v>0.21428571428571427</c:v>
                </c:pt>
                <c:pt idx="342">
                  <c:v>1.6949152542372881E-2</c:v>
                </c:pt>
                <c:pt idx="343">
                  <c:v>0.13846153846153847</c:v>
                </c:pt>
                <c:pt idx="344">
                  <c:v>0.2857142857142857</c:v>
                </c:pt>
                <c:pt idx="345">
                  <c:v>0.18181818181818182</c:v>
                </c:pt>
                <c:pt idx="346">
                  <c:v>0.1111111111111111</c:v>
                </c:pt>
                <c:pt idx="347">
                  <c:v>0.15740740740740741</c:v>
                </c:pt>
                <c:pt idx="348">
                  <c:v>0.23287671232876711</c:v>
                </c:pt>
                <c:pt idx="349">
                  <c:v>0.3</c:v>
                </c:pt>
                <c:pt idx="350">
                  <c:v>9.0909090909090912E-2</c:v>
                </c:pt>
                <c:pt idx="351">
                  <c:v>0.17592592592592593</c:v>
                </c:pt>
                <c:pt idx="352">
                  <c:v>0.23711340206185566</c:v>
                </c:pt>
                <c:pt idx="353">
                  <c:v>0.13385826771653545</c:v>
                </c:pt>
                <c:pt idx="354">
                  <c:v>0.22857142857142856</c:v>
                </c:pt>
                <c:pt idx="355">
                  <c:v>4.2553191489361701E-2</c:v>
                </c:pt>
                <c:pt idx="356">
                  <c:v>0.1038961038961039</c:v>
                </c:pt>
                <c:pt idx="357">
                  <c:v>0.31707317073170732</c:v>
                </c:pt>
                <c:pt idx="358">
                  <c:v>0</c:v>
                </c:pt>
                <c:pt idx="359">
                  <c:v>0.16</c:v>
                </c:pt>
                <c:pt idx="360">
                  <c:v>9.0163934426229511E-2</c:v>
                </c:pt>
                <c:pt idx="361">
                  <c:v>9.3023255813953487E-2</c:v>
                </c:pt>
                <c:pt idx="362">
                  <c:v>0</c:v>
                </c:pt>
                <c:pt idx="363">
                  <c:v>0.13580246913580246</c:v>
                </c:pt>
                <c:pt idx="364">
                  <c:v>2.5000000000000001E-2</c:v>
                </c:pt>
                <c:pt idx="365">
                  <c:v>0.27027027027027029</c:v>
                </c:pt>
                <c:pt idx="366">
                  <c:v>9.7560975609756101E-2</c:v>
                </c:pt>
                <c:pt idx="367">
                  <c:v>0.31428571428571428</c:v>
                </c:pt>
                <c:pt idx="368">
                  <c:v>0.14423076923076922</c:v>
                </c:pt>
                <c:pt idx="369">
                  <c:v>0.2</c:v>
                </c:pt>
                <c:pt idx="370">
                  <c:v>0.13636363636363635</c:v>
                </c:pt>
                <c:pt idx="371">
                  <c:v>7.6923076923076927E-2</c:v>
                </c:pt>
                <c:pt idx="372">
                  <c:v>8.6956521739130432E-2</c:v>
                </c:pt>
                <c:pt idx="373">
                  <c:v>0.10738255033557047</c:v>
                </c:pt>
                <c:pt idx="374">
                  <c:v>0.15</c:v>
                </c:pt>
                <c:pt idx="375">
                  <c:v>4.0816326530612242E-2</c:v>
                </c:pt>
                <c:pt idx="376">
                  <c:v>0.04</c:v>
                </c:pt>
                <c:pt idx="377">
                  <c:v>0.14285714285714285</c:v>
                </c:pt>
                <c:pt idx="378">
                  <c:v>0</c:v>
                </c:pt>
                <c:pt idx="379">
                  <c:v>4.1095890410958902E-2</c:v>
                </c:pt>
                <c:pt idx="380">
                  <c:v>0.13636363636363635</c:v>
                </c:pt>
                <c:pt idx="381">
                  <c:v>9.0909090909090912E-2</c:v>
                </c:pt>
                <c:pt idx="382">
                  <c:v>0.17391304347826086</c:v>
                </c:pt>
                <c:pt idx="383">
                  <c:v>0.10606060606060606</c:v>
                </c:pt>
                <c:pt idx="384">
                  <c:v>2.8985507246376812E-2</c:v>
                </c:pt>
                <c:pt idx="385">
                  <c:v>8.9108910891089105E-2</c:v>
                </c:pt>
                <c:pt idx="386">
                  <c:v>8.3333333333333329E-2</c:v>
                </c:pt>
                <c:pt idx="387">
                  <c:v>0</c:v>
                </c:pt>
                <c:pt idx="388">
                  <c:v>8.8235294117647065E-2</c:v>
                </c:pt>
                <c:pt idx="389">
                  <c:v>0.19594594594594594</c:v>
                </c:pt>
                <c:pt idx="390">
                  <c:v>0.14285714285714285</c:v>
                </c:pt>
                <c:pt idx="391">
                  <c:v>5.6338028169014086E-2</c:v>
                </c:pt>
                <c:pt idx="392">
                  <c:v>0.12121212121212122</c:v>
                </c:pt>
                <c:pt idx="393">
                  <c:v>0</c:v>
                </c:pt>
                <c:pt idx="394">
                  <c:v>0.13414634146341464</c:v>
                </c:pt>
                <c:pt idx="395">
                  <c:v>0.1875</c:v>
                </c:pt>
                <c:pt idx="396">
                  <c:v>0</c:v>
                </c:pt>
                <c:pt idx="397">
                  <c:v>0.10638297872340426</c:v>
                </c:pt>
                <c:pt idx="398">
                  <c:v>0</c:v>
                </c:pt>
                <c:pt idx="399">
                  <c:v>0</c:v>
                </c:pt>
                <c:pt idx="400">
                  <c:v>8.3333333333333329E-2</c:v>
                </c:pt>
                <c:pt idx="401">
                  <c:v>0</c:v>
                </c:pt>
                <c:pt idx="402">
                  <c:v>0.1111111111111111</c:v>
                </c:pt>
                <c:pt idx="403">
                  <c:v>0.16326530612244897</c:v>
                </c:pt>
                <c:pt idx="404">
                  <c:v>0.15789473684210525</c:v>
                </c:pt>
                <c:pt idx="405">
                  <c:v>8.1395348837209308E-2</c:v>
                </c:pt>
                <c:pt idx="406">
                  <c:v>0.12121212121212122</c:v>
                </c:pt>
                <c:pt idx="407">
                  <c:v>3.5714285714285712E-2</c:v>
                </c:pt>
                <c:pt idx="408">
                  <c:v>0.1875</c:v>
                </c:pt>
                <c:pt idx="409">
                  <c:v>0.42857142857142855</c:v>
                </c:pt>
                <c:pt idx="410">
                  <c:v>0.11764705882352941</c:v>
                </c:pt>
                <c:pt idx="411">
                  <c:v>1</c:v>
                </c:pt>
                <c:pt idx="412">
                  <c:v>3.5714285714285712E-2</c:v>
                </c:pt>
                <c:pt idx="413">
                  <c:v>0</c:v>
                </c:pt>
                <c:pt idx="414">
                  <c:v>0</c:v>
                </c:pt>
                <c:pt idx="415">
                  <c:v>0.26724137931034481</c:v>
                </c:pt>
                <c:pt idx="416">
                  <c:v>0.17543859649122806</c:v>
                </c:pt>
                <c:pt idx="417">
                  <c:v>0.27450980392156865</c:v>
                </c:pt>
                <c:pt idx="418">
                  <c:v>0.51515151515151514</c:v>
                </c:pt>
                <c:pt idx="419">
                  <c:v>0.29629629629629628</c:v>
                </c:pt>
                <c:pt idx="420">
                  <c:v>0.13274336283185842</c:v>
                </c:pt>
                <c:pt idx="421">
                  <c:v>0.37323943661971831</c:v>
                </c:pt>
                <c:pt idx="422">
                  <c:v>0.36</c:v>
                </c:pt>
                <c:pt idx="423">
                  <c:v>4.1095890410958902E-2</c:v>
                </c:pt>
                <c:pt idx="424">
                  <c:v>0.20300751879699247</c:v>
                </c:pt>
                <c:pt idx="425">
                  <c:v>0</c:v>
                </c:pt>
                <c:pt idx="426">
                  <c:v>0.12</c:v>
                </c:pt>
                <c:pt idx="427">
                  <c:v>0.22222222222222221</c:v>
                </c:pt>
                <c:pt idx="428">
                  <c:v>0</c:v>
                </c:pt>
                <c:pt idx="429">
                  <c:v>0.2558139534883721</c:v>
                </c:pt>
                <c:pt idx="430">
                  <c:v>8.1632653061224483E-2</c:v>
                </c:pt>
                <c:pt idx="431">
                  <c:v>6.8965517241379309E-2</c:v>
                </c:pt>
                <c:pt idx="432">
                  <c:v>0.21212121212121213</c:v>
                </c:pt>
                <c:pt idx="433">
                  <c:v>0</c:v>
                </c:pt>
                <c:pt idx="434">
                  <c:v>0</c:v>
                </c:pt>
                <c:pt idx="435">
                  <c:v>0.34615384615384615</c:v>
                </c:pt>
                <c:pt idx="436">
                  <c:v>8.3333333333333329E-2</c:v>
                </c:pt>
                <c:pt idx="437">
                  <c:v>0.25217391304347825</c:v>
                </c:pt>
                <c:pt idx="438">
                  <c:v>0.22950819672131148</c:v>
                </c:pt>
                <c:pt idx="439">
                  <c:v>0.23333333333333334</c:v>
                </c:pt>
                <c:pt idx="440">
                  <c:v>0.26229508196721313</c:v>
                </c:pt>
                <c:pt idx="441">
                  <c:v>0.21126760563380281</c:v>
                </c:pt>
                <c:pt idx="442">
                  <c:v>0</c:v>
                </c:pt>
                <c:pt idx="443">
                  <c:v>0</c:v>
                </c:pt>
                <c:pt idx="444">
                  <c:v>0.18012422360248448</c:v>
                </c:pt>
                <c:pt idx="445">
                  <c:v>0.3303769401330377</c:v>
                </c:pt>
                <c:pt idx="446">
                  <c:v>0.14285714285714285</c:v>
                </c:pt>
                <c:pt idx="447">
                  <c:v>6.097560975609756E-2</c:v>
                </c:pt>
                <c:pt idx="448">
                  <c:v>0.22285714285714286</c:v>
                </c:pt>
                <c:pt idx="449">
                  <c:v>0.15686274509803921</c:v>
                </c:pt>
                <c:pt idx="450">
                  <c:v>0.10256410256410256</c:v>
                </c:pt>
                <c:pt idx="451">
                  <c:v>0.45098039215686275</c:v>
                </c:pt>
                <c:pt idx="452">
                  <c:v>0.33333333333333331</c:v>
                </c:pt>
                <c:pt idx="453">
                  <c:v>0</c:v>
                </c:pt>
                <c:pt idx="454">
                  <c:v>0.32044198895027626</c:v>
                </c:pt>
                <c:pt idx="455">
                  <c:v>0.49354005167958659</c:v>
                </c:pt>
                <c:pt idx="456">
                  <c:v>0.45098039215686275</c:v>
                </c:pt>
                <c:pt idx="457">
                  <c:v>0.13333333333333333</c:v>
                </c:pt>
                <c:pt idx="458">
                  <c:v>8.771929824561403E-2</c:v>
                </c:pt>
                <c:pt idx="459">
                  <c:v>0.11428571428571428</c:v>
                </c:pt>
                <c:pt idx="460">
                  <c:v>0.15384615384615385</c:v>
                </c:pt>
                <c:pt idx="461">
                  <c:v>0.15094339622641509</c:v>
                </c:pt>
                <c:pt idx="462">
                  <c:v>0.25555555555555554</c:v>
                </c:pt>
                <c:pt idx="463">
                  <c:v>5.8823529411764705E-2</c:v>
                </c:pt>
                <c:pt idx="464">
                  <c:v>0.38333333333333336</c:v>
                </c:pt>
                <c:pt idx="465">
                  <c:v>2.0833333333333332E-2</c:v>
                </c:pt>
                <c:pt idx="466">
                  <c:v>8.8888888888888892E-2</c:v>
                </c:pt>
                <c:pt idx="467">
                  <c:v>0.12</c:v>
                </c:pt>
                <c:pt idx="468">
                  <c:v>5.8823529411764705E-2</c:v>
                </c:pt>
                <c:pt idx="469">
                  <c:v>0.14399999999999999</c:v>
                </c:pt>
                <c:pt idx="470">
                  <c:v>9.4736842105263161E-2</c:v>
                </c:pt>
                <c:pt idx="471">
                  <c:v>0.125</c:v>
                </c:pt>
                <c:pt idx="472">
                  <c:v>0.2413793103448276</c:v>
                </c:pt>
                <c:pt idx="473">
                  <c:v>0.13725490196078433</c:v>
                </c:pt>
                <c:pt idx="474">
                  <c:v>0.30508474576271188</c:v>
                </c:pt>
                <c:pt idx="475">
                  <c:v>0.22448979591836735</c:v>
                </c:pt>
                <c:pt idx="476">
                  <c:v>0</c:v>
                </c:pt>
                <c:pt idx="477">
                  <c:v>0</c:v>
                </c:pt>
                <c:pt idx="478">
                  <c:v>0.19178082191780821</c:v>
                </c:pt>
                <c:pt idx="479">
                  <c:v>0.14864864864864866</c:v>
                </c:pt>
                <c:pt idx="480">
                  <c:v>0.14634146341463414</c:v>
                </c:pt>
                <c:pt idx="481">
                  <c:v>7.575757575757576E-2</c:v>
                </c:pt>
                <c:pt idx="482">
                  <c:v>6.4516129032258063E-2</c:v>
                </c:pt>
                <c:pt idx="483">
                  <c:v>0.22222222222222221</c:v>
                </c:pt>
                <c:pt idx="484">
                  <c:v>0.11805555555555555</c:v>
                </c:pt>
                <c:pt idx="485">
                  <c:v>0</c:v>
                </c:pt>
                <c:pt idx="486">
                  <c:v>0</c:v>
                </c:pt>
                <c:pt idx="487">
                  <c:v>0.26229508196721313</c:v>
                </c:pt>
                <c:pt idx="488">
                  <c:v>0.17307692307692307</c:v>
                </c:pt>
                <c:pt idx="489">
                  <c:v>0.203125</c:v>
                </c:pt>
                <c:pt idx="490">
                  <c:v>7.1428571428571425E-2</c:v>
                </c:pt>
                <c:pt idx="491">
                  <c:v>0.16279069767441862</c:v>
                </c:pt>
                <c:pt idx="492">
                  <c:v>0.37142857142857144</c:v>
                </c:pt>
                <c:pt idx="493">
                  <c:v>0.12328767123287671</c:v>
                </c:pt>
                <c:pt idx="494">
                  <c:v>0.1</c:v>
                </c:pt>
                <c:pt idx="495">
                  <c:v>2.3255813953488372E-2</c:v>
                </c:pt>
                <c:pt idx="496">
                  <c:v>0</c:v>
                </c:pt>
                <c:pt idx="497">
                  <c:v>9.0909090909090912E-2</c:v>
                </c:pt>
                <c:pt idx="498">
                  <c:v>8.8888888888888892E-2</c:v>
                </c:pt>
                <c:pt idx="499">
                  <c:v>0.04</c:v>
                </c:pt>
                <c:pt idx="500">
                  <c:v>0.16842105263157894</c:v>
                </c:pt>
                <c:pt idx="501">
                  <c:v>0.17741935483870969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0.67894736842105263</c:v>
                </c:pt>
                <c:pt idx="507">
                  <c:v>0</c:v>
                </c:pt>
                <c:pt idx="508">
                  <c:v>0.86956521739130432</c:v>
                </c:pt>
                <c:pt idx="509">
                  <c:v>0.54782608695652169</c:v>
                </c:pt>
                <c:pt idx="510">
                  <c:v>0.23129251700680273</c:v>
                </c:pt>
                <c:pt idx="511">
                  <c:v>0</c:v>
                </c:pt>
                <c:pt idx="512">
                  <c:v>0.13461538461538461</c:v>
                </c:pt>
                <c:pt idx="513">
                  <c:v>0.32869565217391306</c:v>
                </c:pt>
                <c:pt idx="514">
                  <c:v>0.1891891891891892</c:v>
                </c:pt>
                <c:pt idx="515">
                  <c:v>0.19607843137254902</c:v>
                </c:pt>
                <c:pt idx="516">
                  <c:v>0.47265625</c:v>
                </c:pt>
                <c:pt idx="517">
                  <c:v>0.13207547169811321</c:v>
                </c:pt>
                <c:pt idx="518">
                  <c:v>0.26666666666666666</c:v>
                </c:pt>
                <c:pt idx="519">
                  <c:v>0.67441860465116277</c:v>
                </c:pt>
                <c:pt idx="520">
                  <c:v>0.68181818181818177</c:v>
                </c:pt>
                <c:pt idx="521">
                  <c:v>0.68</c:v>
                </c:pt>
                <c:pt idx="522">
                  <c:v>0.78735632183908044</c:v>
                </c:pt>
                <c:pt idx="523">
                  <c:v>0.75555555555555554</c:v>
                </c:pt>
                <c:pt idx="524">
                  <c:v>0.6</c:v>
                </c:pt>
                <c:pt idx="525">
                  <c:v>0.81927710843373491</c:v>
                </c:pt>
                <c:pt idx="526">
                  <c:v>0.7142857142857143</c:v>
                </c:pt>
                <c:pt idx="527">
                  <c:v>0.8</c:v>
                </c:pt>
                <c:pt idx="528">
                  <c:v>0.73493975903614461</c:v>
                </c:pt>
                <c:pt idx="529">
                  <c:v>0.63529411764705879</c:v>
                </c:pt>
                <c:pt idx="530">
                  <c:v>0.79878048780487809</c:v>
                </c:pt>
                <c:pt idx="531">
                  <c:v>0.80882352941176472</c:v>
                </c:pt>
                <c:pt idx="532">
                  <c:v>0.52380952380952384</c:v>
                </c:pt>
                <c:pt idx="533">
                  <c:v>0.22448979591836735</c:v>
                </c:pt>
                <c:pt idx="534">
                  <c:v>0.18666666666666668</c:v>
                </c:pt>
                <c:pt idx="535">
                  <c:v>0.18965517241379309</c:v>
                </c:pt>
                <c:pt idx="536">
                  <c:v>0.22222222222222221</c:v>
                </c:pt>
                <c:pt idx="537">
                  <c:v>0.13043478260869565</c:v>
                </c:pt>
                <c:pt idx="538">
                  <c:v>0.5161290322580645</c:v>
                </c:pt>
                <c:pt idx="539">
                  <c:v>0.41463414634146339</c:v>
                </c:pt>
                <c:pt idx="540">
                  <c:v>0.15384615384615385</c:v>
                </c:pt>
                <c:pt idx="541">
                  <c:v>0.14285714285714285</c:v>
                </c:pt>
                <c:pt idx="542">
                  <c:v>0.15151515151515152</c:v>
                </c:pt>
                <c:pt idx="543">
                  <c:v>0.04</c:v>
                </c:pt>
                <c:pt idx="544">
                  <c:v>3.8461538461538464E-2</c:v>
                </c:pt>
                <c:pt idx="545">
                  <c:v>6.3829787234042548E-2</c:v>
                </c:pt>
                <c:pt idx="546">
                  <c:v>5.2631578947368418E-2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5.128205128205128E-2</c:v>
                </c:pt>
                <c:pt idx="551">
                  <c:v>0.37450199203187251</c:v>
                </c:pt>
                <c:pt idx="552">
                  <c:v>5.4545454545454543E-2</c:v>
                </c:pt>
                <c:pt idx="553">
                  <c:v>0.87012987012987009</c:v>
                </c:pt>
                <c:pt idx="554">
                  <c:v>0</c:v>
                </c:pt>
                <c:pt idx="555">
                  <c:v>6.6666666666666666E-2</c:v>
                </c:pt>
                <c:pt idx="556">
                  <c:v>0</c:v>
                </c:pt>
                <c:pt idx="557">
                  <c:v>0.11363636363636363</c:v>
                </c:pt>
                <c:pt idx="558">
                  <c:v>0.16666666666666666</c:v>
                </c:pt>
                <c:pt idx="559">
                  <c:v>2.9411764705882353E-2</c:v>
                </c:pt>
                <c:pt idx="560">
                  <c:v>0</c:v>
                </c:pt>
                <c:pt idx="561">
                  <c:v>0.19672131147540983</c:v>
                </c:pt>
                <c:pt idx="562">
                  <c:v>6.6666666666666666E-2</c:v>
                </c:pt>
                <c:pt idx="563">
                  <c:v>0.21739130434782608</c:v>
                </c:pt>
                <c:pt idx="564">
                  <c:v>0.18518518518518517</c:v>
                </c:pt>
                <c:pt idx="565">
                  <c:v>8.6956521739130432E-2</c:v>
                </c:pt>
                <c:pt idx="566">
                  <c:v>0</c:v>
                </c:pt>
                <c:pt idx="567">
                  <c:v>0</c:v>
                </c:pt>
                <c:pt idx="568">
                  <c:v>0.19148936170212766</c:v>
                </c:pt>
                <c:pt idx="569">
                  <c:v>0.10714285714285714</c:v>
                </c:pt>
                <c:pt idx="570">
                  <c:v>0.2</c:v>
                </c:pt>
                <c:pt idx="571">
                  <c:v>0.10810810810810811</c:v>
                </c:pt>
                <c:pt idx="572">
                  <c:v>0.1206896551724138</c:v>
                </c:pt>
                <c:pt idx="573">
                  <c:v>0.40540540540540543</c:v>
                </c:pt>
                <c:pt idx="574">
                  <c:v>0</c:v>
                </c:pt>
                <c:pt idx="575">
                  <c:v>0</c:v>
                </c:pt>
                <c:pt idx="576">
                  <c:v>0.1276595744680851</c:v>
                </c:pt>
                <c:pt idx="577">
                  <c:v>8.6956521739130432E-2</c:v>
                </c:pt>
                <c:pt idx="578">
                  <c:v>5.2631578947368418E-2</c:v>
                </c:pt>
                <c:pt idx="579">
                  <c:v>0</c:v>
                </c:pt>
                <c:pt idx="580">
                  <c:v>0</c:v>
                </c:pt>
                <c:pt idx="581">
                  <c:v>0.10526315789473684</c:v>
                </c:pt>
                <c:pt idx="582">
                  <c:v>6.8181818181818177E-2</c:v>
                </c:pt>
                <c:pt idx="583">
                  <c:v>0.17647058823529413</c:v>
                </c:pt>
                <c:pt idx="584">
                  <c:v>8.6956521739130432E-2</c:v>
                </c:pt>
                <c:pt idx="585">
                  <c:v>0.08</c:v>
                </c:pt>
                <c:pt idx="586">
                  <c:v>0.36923076923076925</c:v>
                </c:pt>
                <c:pt idx="587">
                  <c:v>0.1891891891891892</c:v>
                </c:pt>
                <c:pt idx="588">
                  <c:v>3.125E-2</c:v>
                </c:pt>
                <c:pt idx="589">
                  <c:v>0.28846153846153844</c:v>
                </c:pt>
                <c:pt idx="590">
                  <c:v>9.0909090909090912E-2</c:v>
                </c:pt>
                <c:pt idx="591">
                  <c:v>0.5</c:v>
                </c:pt>
                <c:pt idx="592">
                  <c:v>0.08</c:v>
                </c:pt>
                <c:pt idx="593">
                  <c:v>0.17910447761194029</c:v>
                </c:pt>
                <c:pt idx="594">
                  <c:v>0.35</c:v>
                </c:pt>
                <c:pt idx="595">
                  <c:v>8.0459770114942528E-2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0.08</c:v>
                </c:pt>
                <c:pt idx="600">
                  <c:v>0.15942028985507245</c:v>
                </c:pt>
                <c:pt idx="601">
                  <c:v>5.128205128205128E-2</c:v>
                </c:pt>
                <c:pt idx="602">
                  <c:v>0.14285714285714285</c:v>
                </c:pt>
                <c:pt idx="603">
                  <c:v>0.45985401459854014</c:v>
                </c:pt>
                <c:pt idx="604">
                  <c:v>0.66666666666666663</c:v>
                </c:pt>
                <c:pt idx="605">
                  <c:v>0.41538461538461541</c:v>
                </c:pt>
                <c:pt idx="606">
                  <c:v>0.19047619047619047</c:v>
                </c:pt>
                <c:pt idx="607">
                  <c:v>0.39436619718309857</c:v>
                </c:pt>
                <c:pt idx="608">
                  <c:v>0.17647058823529413</c:v>
                </c:pt>
                <c:pt idx="609">
                  <c:v>0.53846153846153844</c:v>
                </c:pt>
                <c:pt idx="610">
                  <c:v>0.27083333333333331</c:v>
                </c:pt>
                <c:pt idx="611">
                  <c:v>0.55639097744360899</c:v>
                </c:pt>
                <c:pt idx="612">
                  <c:v>0.2839506172839506</c:v>
                </c:pt>
                <c:pt idx="613">
                  <c:v>0</c:v>
                </c:pt>
                <c:pt idx="614">
                  <c:v>0</c:v>
                </c:pt>
                <c:pt idx="615">
                  <c:v>0.40721649484536082</c:v>
                </c:pt>
                <c:pt idx="616">
                  <c:v>0.27272727272727271</c:v>
                </c:pt>
                <c:pt idx="617">
                  <c:v>0</c:v>
                </c:pt>
                <c:pt idx="618">
                  <c:v>0.11627906976744186</c:v>
                </c:pt>
                <c:pt idx="619">
                  <c:v>0.18032786885245902</c:v>
                </c:pt>
                <c:pt idx="620">
                  <c:v>0.10465116279069768</c:v>
                </c:pt>
                <c:pt idx="621">
                  <c:v>0.14942528735632185</c:v>
                </c:pt>
                <c:pt idx="622">
                  <c:v>8.1967213114754092E-2</c:v>
                </c:pt>
                <c:pt idx="623">
                  <c:v>0.22222222222222221</c:v>
                </c:pt>
                <c:pt idx="624">
                  <c:v>0.20689655172413793</c:v>
                </c:pt>
                <c:pt idx="625">
                  <c:v>0.20588235294117646</c:v>
                </c:pt>
                <c:pt idx="626">
                  <c:v>0.25</c:v>
                </c:pt>
                <c:pt idx="627">
                  <c:v>1.3513513513513514E-2</c:v>
                </c:pt>
                <c:pt idx="628">
                  <c:v>0.2711864406779661</c:v>
                </c:pt>
                <c:pt idx="629">
                  <c:v>1.1235955056179775E-2</c:v>
                </c:pt>
                <c:pt idx="630">
                  <c:v>1.3157894736842105E-2</c:v>
                </c:pt>
                <c:pt idx="631">
                  <c:v>0.14189189189189189</c:v>
                </c:pt>
                <c:pt idx="632">
                  <c:v>5.9701492537313432E-2</c:v>
                </c:pt>
                <c:pt idx="633">
                  <c:v>0.13580246913580246</c:v>
                </c:pt>
                <c:pt idx="634">
                  <c:v>8.5714285714285715E-2</c:v>
                </c:pt>
                <c:pt idx="635">
                  <c:v>8.3333333333333329E-2</c:v>
                </c:pt>
                <c:pt idx="636">
                  <c:v>3.2258064516129031E-2</c:v>
                </c:pt>
                <c:pt idx="637">
                  <c:v>0.62553191489361704</c:v>
                </c:pt>
                <c:pt idx="638">
                  <c:v>0</c:v>
                </c:pt>
                <c:pt idx="639">
                  <c:v>0.18483412322274881</c:v>
                </c:pt>
                <c:pt idx="640">
                  <c:v>0.29032258064516131</c:v>
                </c:pt>
                <c:pt idx="641">
                  <c:v>0.2</c:v>
                </c:pt>
                <c:pt idx="642">
                  <c:v>0.24719101123595505</c:v>
                </c:pt>
                <c:pt idx="643">
                  <c:v>0</c:v>
                </c:pt>
                <c:pt idx="644">
                  <c:v>0.10294117647058823</c:v>
                </c:pt>
                <c:pt idx="645">
                  <c:v>0.20833333333333334</c:v>
                </c:pt>
                <c:pt idx="646">
                  <c:v>7.8125E-2</c:v>
                </c:pt>
                <c:pt idx="647">
                  <c:v>0.171875</c:v>
                </c:pt>
                <c:pt idx="648">
                  <c:v>1.8181818181818181E-2</c:v>
                </c:pt>
                <c:pt idx="649">
                  <c:v>0</c:v>
                </c:pt>
                <c:pt idx="650">
                  <c:v>0.20289855072463769</c:v>
                </c:pt>
                <c:pt idx="651">
                  <c:v>8.8235294117647065E-2</c:v>
                </c:pt>
                <c:pt idx="652">
                  <c:v>0.14516129032258066</c:v>
                </c:pt>
                <c:pt idx="653">
                  <c:v>0.14285714285714285</c:v>
                </c:pt>
                <c:pt idx="654">
                  <c:v>0</c:v>
                </c:pt>
                <c:pt idx="655">
                  <c:v>0.23255813953488372</c:v>
                </c:pt>
                <c:pt idx="656">
                  <c:v>0.13235294117647059</c:v>
                </c:pt>
                <c:pt idx="657">
                  <c:v>0.17150395778364116</c:v>
                </c:pt>
                <c:pt idx="658">
                  <c:v>0</c:v>
                </c:pt>
                <c:pt idx="659">
                  <c:v>0.11594202898550725</c:v>
                </c:pt>
                <c:pt idx="660">
                  <c:v>0.17241379310344829</c:v>
                </c:pt>
                <c:pt idx="661">
                  <c:v>0.17766497461928935</c:v>
                </c:pt>
                <c:pt idx="662">
                  <c:v>0.17105263157894737</c:v>
                </c:pt>
                <c:pt idx="663">
                  <c:v>0.29729729729729731</c:v>
                </c:pt>
                <c:pt idx="664">
                  <c:v>0.20689655172413793</c:v>
                </c:pt>
                <c:pt idx="665">
                  <c:v>0.2</c:v>
                </c:pt>
                <c:pt idx="666">
                  <c:v>0.125</c:v>
                </c:pt>
                <c:pt idx="667">
                  <c:v>0.18367346938775511</c:v>
                </c:pt>
                <c:pt idx="668">
                  <c:v>0.14084507042253522</c:v>
                </c:pt>
                <c:pt idx="669">
                  <c:v>0.17391304347826086</c:v>
                </c:pt>
                <c:pt idx="670">
                  <c:v>0.125</c:v>
                </c:pt>
                <c:pt idx="671">
                  <c:v>0.21428571428571427</c:v>
                </c:pt>
                <c:pt idx="672">
                  <c:v>0.11538461538461539</c:v>
                </c:pt>
                <c:pt idx="673">
                  <c:v>0.1744186046511628</c:v>
                </c:pt>
                <c:pt idx="674">
                  <c:v>0.47058823529411764</c:v>
                </c:pt>
                <c:pt idx="675">
                  <c:v>0.11702127659574468</c:v>
                </c:pt>
                <c:pt idx="676">
                  <c:v>0.05</c:v>
                </c:pt>
                <c:pt idx="677">
                  <c:v>0.15060240963855423</c:v>
                </c:pt>
                <c:pt idx="678">
                  <c:v>0.28947368421052633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0.12820512820512819</c:v>
                </c:pt>
                <c:pt idx="684">
                  <c:v>0.15897435897435896</c:v>
                </c:pt>
                <c:pt idx="685">
                  <c:v>0.11494252873563218</c:v>
                </c:pt>
                <c:pt idx="686">
                  <c:v>0.13978494623655913</c:v>
                </c:pt>
                <c:pt idx="687">
                  <c:v>0.12903225806451613</c:v>
                </c:pt>
                <c:pt idx="688">
                  <c:v>0.10714285714285714</c:v>
                </c:pt>
                <c:pt idx="689">
                  <c:v>0.1</c:v>
                </c:pt>
                <c:pt idx="690">
                  <c:v>9.1743119266055051E-2</c:v>
                </c:pt>
                <c:pt idx="691">
                  <c:v>0.19354838709677419</c:v>
                </c:pt>
                <c:pt idx="692">
                  <c:v>0.42307692307692307</c:v>
                </c:pt>
                <c:pt idx="693">
                  <c:v>0.11392405063291139</c:v>
                </c:pt>
                <c:pt idx="694">
                  <c:v>0</c:v>
                </c:pt>
                <c:pt idx="695">
                  <c:v>8.6419753086419748E-2</c:v>
                </c:pt>
                <c:pt idx="696">
                  <c:v>0.15384615384615385</c:v>
                </c:pt>
                <c:pt idx="697">
                  <c:v>0.15730337078651685</c:v>
                </c:pt>
                <c:pt idx="698">
                  <c:v>0.10294117647058823</c:v>
                </c:pt>
                <c:pt idx="699">
                  <c:v>0.10169491525423729</c:v>
                </c:pt>
                <c:pt idx="700">
                  <c:v>0.3783783783783784</c:v>
                </c:pt>
                <c:pt idx="701">
                  <c:v>0.42857142857142855</c:v>
                </c:pt>
                <c:pt idx="702">
                  <c:v>0.34693877551020408</c:v>
                </c:pt>
                <c:pt idx="703">
                  <c:v>0.27906976744186046</c:v>
                </c:pt>
                <c:pt idx="704">
                  <c:v>0</c:v>
                </c:pt>
                <c:pt idx="705">
                  <c:v>0</c:v>
                </c:pt>
                <c:pt idx="706">
                  <c:v>0.16666666666666666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0.10714285714285714</c:v>
                </c:pt>
                <c:pt idx="711">
                  <c:v>0.31578947368421051</c:v>
                </c:pt>
                <c:pt idx="712">
                  <c:v>0.25691699604743085</c:v>
                </c:pt>
                <c:pt idx="713">
                  <c:v>0.125</c:v>
                </c:pt>
                <c:pt idx="714">
                  <c:v>0</c:v>
                </c:pt>
                <c:pt idx="715">
                  <c:v>0.24561403508771928</c:v>
                </c:pt>
                <c:pt idx="716">
                  <c:v>0.11764705882352941</c:v>
                </c:pt>
                <c:pt idx="717">
                  <c:v>2.6315789473684209E-2</c:v>
                </c:pt>
                <c:pt idx="718">
                  <c:v>0.17391304347826086</c:v>
                </c:pt>
                <c:pt idx="719">
                  <c:v>0.47058823529411764</c:v>
                </c:pt>
                <c:pt idx="720">
                  <c:v>0.31666666666666665</c:v>
                </c:pt>
                <c:pt idx="721">
                  <c:v>5.2631578947368418E-2</c:v>
                </c:pt>
                <c:pt idx="722">
                  <c:v>0.6</c:v>
                </c:pt>
                <c:pt idx="723">
                  <c:v>0</c:v>
                </c:pt>
                <c:pt idx="724">
                  <c:v>0.14864864864864866</c:v>
                </c:pt>
                <c:pt idx="725">
                  <c:v>0</c:v>
                </c:pt>
                <c:pt idx="726">
                  <c:v>0.02</c:v>
                </c:pt>
                <c:pt idx="727">
                  <c:v>3.3333333333333333E-2</c:v>
                </c:pt>
                <c:pt idx="728">
                  <c:v>0.125</c:v>
                </c:pt>
                <c:pt idx="729">
                  <c:v>0.21666666666666667</c:v>
                </c:pt>
                <c:pt idx="730">
                  <c:v>0.17647058823529413</c:v>
                </c:pt>
                <c:pt idx="731">
                  <c:v>0.21568627450980393</c:v>
                </c:pt>
                <c:pt idx="732">
                  <c:v>0.14666666666666667</c:v>
                </c:pt>
                <c:pt idx="733">
                  <c:v>0.10714285714285714</c:v>
                </c:pt>
                <c:pt idx="734">
                  <c:v>0.15079365079365079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0.10507246376811594</c:v>
                </c:pt>
                <c:pt idx="742">
                  <c:v>0.32222222222222224</c:v>
                </c:pt>
                <c:pt idx="743">
                  <c:v>0</c:v>
                </c:pt>
                <c:pt idx="744">
                  <c:v>0.35714285714285715</c:v>
                </c:pt>
                <c:pt idx="745">
                  <c:v>0</c:v>
                </c:pt>
                <c:pt idx="746">
                  <c:v>0</c:v>
                </c:pt>
                <c:pt idx="747">
                  <c:v>0.36065573770491804</c:v>
                </c:pt>
                <c:pt idx="748">
                  <c:v>0.27331189710610931</c:v>
                </c:pt>
                <c:pt idx="749">
                  <c:v>0.38181818181818183</c:v>
                </c:pt>
                <c:pt idx="750">
                  <c:v>0.25324675324675322</c:v>
                </c:pt>
                <c:pt idx="751">
                  <c:v>0.36486486486486486</c:v>
                </c:pt>
                <c:pt idx="752">
                  <c:v>0.98481012658227851</c:v>
                </c:pt>
                <c:pt idx="753">
                  <c:v>5.2631578947368418E-2</c:v>
                </c:pt>
                <c:pt idx="754">
                  <c:v>0.18181818181818182</c:v>
                </c:pt>
                <c:pt idx="755">
                  <c:v>0.14285714285714285</c:v>
                </c:pt>
                <c:pt idx="756">
                  <c:v>0.64210526315789473</c:v>
                </c:pt>
                <c:pt idx="757">
                  <c:v>0</c:v>
                </c:pt>
                <c:pt idx="758">
                  <c:v>0.2</c:v>
                </c:pt>
                <c:pt idx="759">
                  <c:v>0.18181818181818182</c:v>
                </c:pt>
                <c:pt idx="760">
                  <c:v>0.21363636363636362</c:v>
                </c:pt>
                <c:pt idx="761">
                  <c:v>0.19090909090909092</c:v>
                </c:pt>
                <c:pt idx="762">
                  <c:v>9.3023255813953487E-2</c:v>
                </c:pt>
                <c:pt idx="763">
                  <c:v>3.2786885245901641E-2</c:v>
                </c:pt>
                <c:pt idx="764">
                  <c:v>5.3763440860215055E-2</c:v>
                </c:pt>
                <c:pt idx="765">
                  <c:v>6.8965517241379309E-2</c:v>
                </c:pt>
                <c:pt idx="766">
                  <c:v>0</c:v>
                </c:pt>
                <c:pt idx="767">
                  <c:v>0.14285714285714285</c:v>
                </c:pt>
                <c:pt idx="768">
                  <c:v>7.1428571428571425E-2</c:v>
                </c:pt>
                <c:pt idx="769">
                  <c:v>0.3611111111111111</c:v>
                </c:pt>
                <c:pt idx="770">
                  <c:v>0.25</c:v>
                </c:pt>
                <c:pt idx="771">
                  <c:v>0.42857142857142855</c:v>
                </c:pt>
                <c:pt idx="772">
                  <c:v>0</c:v>
                </c:pt>
                <c:pt idx="773">
                  <c:v>0</c:v>
                </c:pt>
                <c:pt idx="774">
                  <c:v>0.31395348837209303</c:v>
                </c:pt>
                <c:pt idx="775">
                  <c:v>9.5238095238095233E-2</c:v>
                </c:pt>
                <c:pt idx="776">
                  <c:v>0.1388888888888889</c:v>
                </c:pt>
                <c:pt idx="777">
                  <c:v>3.9215686274509803E-2</c:v>
                </c:pt>
                <c:pt idx="778">
                  <c:v>0.11764705882352941</c:v>
                </c:pt>
                <c:pt idx="779">
                  <c:v>0.24</c:v>
                </c:pt>
                <c:pt idx="780">
                  <c:v>0.22727272727272727</c:v>
                </c:pt>
                <c:pt idx="781">
                  <c:v>0.140625</c:v>
                </c:pt>
                <c:pt idx="782">
                  <c:v>7.6923076923076927E-2</c:v>
                </c:pt>
                <c:pt idx="783">
                  <c:v>5.4545454545454543E-2</c:v>
                </c:pt>
                <c:pt idx="784">
                  <c:v>0.36290322580645162</c:v>
                </c:pt>
                <c:pt idx="785">
                  <c:v>0.23456790123456789</c:v>
                </c:pt>
                <c:pt idx="786">
                  <c:v>0.45945945945945948</c:v>
                </c:pt>
                <c:pt idx="787">
                  <c:v>0.17567567567567569</c:v>
                </c:pt>
                <c:pt idx="788">
                  <c:v>0.45070422535211269</c:v>
                </c:pt>
                <c:pt idx="789">
                  <c:v>0</c:v>
                </c:pt>
                <c:pt idx="790">
                  <c:v>0.16</c:v>
                </c:pt>
                <c:pt idx="791">
                  <c:v>0.22580645161290322</c:v>
                </c:pt>
                <c:pt idx="792">
                  <c:v>0.15151515151515152</c:v>
                </c:pt>
                <c:pt idx="793">
                  <c:v>0.43478260869565216</c:v>
                </c:pt>
                <c:pt idx="794">
                  <c:v>0.23333333333333334</c:v>
                </c:pt>
                <c:pt idx="795">
                  <c:v>0.20689655172413793</c:v>
                </c:pt>
                <c:pt idx="796">
                  <c:v>6.8965517241379309E-2</c:v>
                </c:pt>
                <c:pt idx="797">
                  <c:v>0.22137404580152673</c:v>
                </c:pt>
                <c:pt idx="798">
                  <c:v>0.31632653061224492</c:v>
                </c:pt>
                <c:pt idx="799">
                  <c:v>0</c:v>
                </c:pt>
                <c:pt idx="800">
                  <c:v>0.12328767123287671</c:v>
                </c:pt>
                <c:pt idx="801">
                  <c:v>0.3</c:v>
                </c:pt>
                <c:pt idx="802">
                  <c:v>0.16417910447761194</c:v>
                </c:pt>
                <c:pt idx="803">
                  <c:v>0.16666666666666666</c:v>
                </c:pt>
                <c:pt idx="804">
                  <c:v>0</c:v>
                </c:pt>
                <c:pt idx="805">
                  <c:v>0.32941176470588235</c:v>
                </c:pt>
                <c:pt idx="806">
                  <c:v>0.3146067415730337</c:v>
                </c:pt>
                <c:pt idx="807">
                  <c:v>0.19148936170212766</c:v>
                </c:pt>
                <c:pt idx="808">
                  <c:v>0.22535211267605634</c:v>
                </c:pt>
                <c:pt idx="809">
                  <c:v>6.3492063492063489E-2</c:v>
                </c:pt>
                <c:pt idx="810">
                  <c:v>0.45652173913043476</c:v>
                </c:pt>
                <c:pt idx="811">
                  <c:v>0.18518518518518517</c:v>
                </c:pt>
                <c:pt idx="812">
                  <c:v>0.20967741935483872</c:v>
                </c:pt>
                <c:pt idx="813">
                  <c:v>0.23684210526315788</c:v>
                </c:pt>
                <c:pt idx="814">
                  <c:v>0.33333333333333331</c:v>
                </c:pt>
                <c:pt idx="815">
                  <c:v>0.13953488372093023</c:v>
                </c:pt>
                <c:pt idx="816">
                  <c:v>0.23809523809523808</c:v>
                </c:pt>
                <c:pt idx="817">
                  <c:v>6.9767441860465115E-2</c:v>
                </c:pt>
                <c:pt idx="818">
                  <c:v>0.13636363636363635</c:v>
                </c:pt>
                <c:pt idx="819">
                  <c:v>5.8823529411764705E-2</c:v>
                </c:pt>
                <c:pt idx="820">
                  <c:v>0.2</c:v>
                </c:pt>
                <c:pt idx="821">
                  <c:v>0.19230769230769232</c:v>
                </c:pt>
                <c:pt idx="822">
                  <c:v>0.1875</c:v>
                </c:pt>
                <c:pt idx="823">
                  <c:v>0.19607843137254902</c:v>
                </c:pt>
                <c:pt idx="824">
                  <c:v>8.8235294117647065E-2</c:v>
                </c:pt>
                <c:pt idx="825">
                  <c:v>9.2592592592592587E-2</c:v>
                </c:pt>
                <c:pt idx="826">
                  <c:v>8.6419753086419748E-2</c:v>
                </c:pt>
                <c:pt idx="827">
                  <c:v>0</c:v>
                </c:pt>
                <c:pt idx="828">
                  <c:v>0.27272727272727271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0.19130434782608696</c:v>
                </c:pt>
                <c:pt idx="833">
                  <c:v>0.1038961038961039</c:v>
                </c:pt>
                <c:pt idx="834">
                  <c:v>8.8888888888888892E-2</c:v>
                </c:pt>
                <c:pt idx="835">
                  <c:v>0.30337078651685395</c:v>
                </c:pt>
                <c:pt idx="836">
                  <c:v>0.55128205128205132</c:v>
                </c:pt>
                <c:pt idx="837">
                  <c:v>0.18382352941176472</c:v>
                </c:pt>
                <c:pt idx="838">
                  <c:v>0.23129251700680273</c:v>
                </c:pt>
                <c:pt idx="839">
                  <c:v>0.15384615384615385</c:v>
                </c:pt>
                <c:pt idx="840">
                  <c:v>0.51648351648351654</c:v>
                </c:pt>
                <c:pt idx="841">
                  <c:v>0.18421052631578946</c:v>
                </c:pt>
                <c:pt idx="842">
                  <c:v>0.17674418604651163</c:v>
                </c:pt>
                <c:pt idx="843">
                  <c:v>0.36099585062240663</c:v>
                </c:pt>
                <c:pt idx="844">
                  <c:v>0.875</c:v>
                </c:pt>
                <c:pt idx="845">
                  <c:v>0</c:v>
                </c:pt>
                <c:pt idx="846">
                  <c:v>0.36170212765957449</c:v>
                </c:pt>
                <c:pt idx="847">
                  <c:v>0.17499999999999999</c:v>
                </c:pt>
                <c:pt idx="848">
                  <c:v>0.20588235294117646</c:v>
                </c:pt>
                <c:pt idx="849">
                  <c:v>0.21705426356589147</c:v>
                </c:pt>
                <c:pt idx="850">
                  <c:v>0.23577235772357724</c:v>
                </c:pt>
                <c:pt idx="851">
                  <c:v>0.24916943521594684</c:v>
                </c:pt>
                <c:pt idx="852">
                  <c:v>0.5714285714285714</c:v>
                </c:pt>
                <c:pt idx="853">
                  <c:v>0.66666666666666663</c:v>
                </c:pt>
                <c:pt idx="854">
                  <c:v>0.23529411764705882</c:v>
                </c:pt>
                <c:pt idx="855">
                  <c:v>0.38805970149253732</c:v>
                </c:pt>
                <c:pt idx="856">
                  <c:v>0.3577981651376147</c:v>
                </c:pt>
                <c:pt idx="857">
                  <c:v>0.3</c:v>
                </c:pt>
                <c:pt idx="858">
                  <c:v>0.31818181818181818</c:v>
                </c:pt>
                <c:pt idx="859">
                  <c:v>4.5454545454545456E-2</c:v>
                </c:pt>
                <c:pt idx="860">
                  <c:v>0.15053763440860216</c:v>
                </c:pt>
                <c:pt idx="861">
                  <c:v>0.04</c:v>
                </c:pt>
                <c:pt idx="862">
                  <c:v>0.27419354838709675</c:v>
                </c:pt>
                <c:pt idx="863">
                  <c:v>0.27536231884057971</c:v>
                </c:pt>
                <c:pt idx="864">
                  <c:v>0.16666666666666666</c:v>
                </c:pt>
                <c:pt idx="865">
                  <c:v>0.23636363636363636</c:v>
                </c:pt>
                <c:pt idx="866">
                  <c:v>0.10666666666666667</c:v>
                </c:pt>
                <c:pt idx="867">
                  <c:v>7.6923076923076927E-2</c:v>
                </c:pt>
                <c:pt idx="868">
                  <c:v>0.26829268292682928</c:v>
                </c:pt>
                <c:pt idx="869">
                  <c:v>0.14545454545454545</c:v>
                </c:pt>
                <c:pt idx="870">
                  <c:v>0.1368421052631579</c:v>
                </c:pt>
                <c:pt idx="871">
                  <c:v>0.30357142857142855</c:v>
                </c:pt>
                <c:pt idx="872">
                  <c:v>3.5087719298245612E-2</c:v>
                </c:pt>
                <c:pt idx="873">
                  <c:v>0.12195121951219512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0.16161616161616163</c:v>
                </c:pt>
                <c:pt idx="878">
                  <c:v>0</c:v>
                </c:pt>
                <c:pt idx="879">
                  <c:v>0</c:v>
                </c:pt>
                <c:pt idx="880">
                  <c:v>1</c:v>
                </c:pt>
                <c:pt idx="881">
                  <c:v>0.17647058823529413</c:v>
                </c:pt>
                <c:pt idx="882">
                  <c:v>0</c:v>
                </c:pt>
                <c:pt idx="883">
                  <c:v>0.1875</c:v>
                </c:pt>
                <c:pt idx="884">
                  <c:v>0.23717948717948717</c:v>
                </c:pt>
                <c:pt idx="885">
                  <c:v>0</c:v>
                </c:pt>
                <c:pt idx="886">
                  <c:v>0</c:v>
                </c:pt>
                <c:pt idx="887">
                  <c:v>0.27500000000000002</c:v>
                </c:pt>
                <c:pt idx="888">
                  <c:v>0.33333333333333331</c:v>
                </c:pt>
                <c:pt idx="889">
                  <c:v>7.1428571428571425E-2</c:v>
                </c:pt>
                <c:pt idx="890">
                  <c:v>0</c:v>
                </c:pt>
                <c:pt idx="891">
                  <c:v>0.27380952380952384</c:v>
                </c:pt>
                <c:pt idx="892">
                  <c:v>0</c:v>
                </c:pt>
                <c:pt idx="893">
                  <c:v>0.22077922077922077</c:v>
                </c:pt>
                <c:pt idx="894">
                  <c:v>0.12857142857142856</c:v>
                </c:pt>
                <c:pt idx="895">
                  <c:v>7.1428571428571425E-2</c:v>
                </c:pt>
                <c:pt idx="896">
                  <c:v>0</c:v>
                </c:pt>
                <c:pt idx="897">
                  <c:v>0</c:v>
                </c:pt>
                <c:pt idx="898">
                  <c:v>0.1038961038961039</c:v>
                </c:pt>
                <c:pt idx="899">
                  <c:v>0.15625</c:v>
                </c:pt>
                <c:pt idx="900">
                  <c:v>0.13793103448275862</c:v>
                </c:pt>
                <c:pt idx="901">
                  <c:v>0.1</c:v>
                </c:pt>
                <c:pt idx="902">
                  <c:v>0.22012578616352202</c:v>
                </c:pt>
                <c:pt idx="903">
                  <c:v>0.1806282722513089</c:v>
                </c:pt>
                <c:pt idx="904">
                  <c:v>0.20338983050847459</c:v>
                </c:pt>
                <c:pt idx="905">
                  <c:v>0.23166023166023167</c:v>
                </c:pt>
                <c:pt idx="906">
                  <c:v>0.17834394904458598</c:v>
                </c:pt>
                <c:pt idx="907">
                  <c:v>0.12315270935960591</c:v>
                </c:pt>
                <c:pt idx="908">
                  <c:v>0.15652173913043479</c:v>
                </c:pt>
                <c:pt idx="909">
                  <c:v>0.1894273127753304</c:v>
                </c:pt>
                <c:pt idx="910">
                  <c:v>0.21428571428571427</c:v>
                </c:pt>
                <c:pt idx="911">
                  <c:v>0.24534686971235195</c:v>
                </c:pt>
                <c:pt idx="912">
                  <c:v>0.18011049723756906</c:v>
                </c:pt>
                <c:pt idx="913">
                  <c:v>0</c:v>
                </c:pt>
                <c:pt idx="914">
                  <c:v>0</c:v>
                </c:pt>
                <c:pt idx="915">
                  <c:v>0.25</c:v>
                </c:pt>
                <c:pt idx="916">
                  <c:v>0</c:v>
                </c:pt>
                <c:pt idx="917">
                  <c:v>0.30855018587360594</c:v>
                </c:pt>
                <c:pt idx="918">
                  <c:v>0.17477656405163852</c:v>
                </c:pt>
                <c:pt idx="919">
                  <c:v>0.2770083102493075</c:v>
                </c:pt>
                <c:pt idx="920">
                  <c:v>0.26513317191283292</c:v>
                </c:pt>
                <c:pt idx="921">
                  <c:v>0.25320512820512819</c:v>
                </c:pt>
                <c:pt idx="922">
                  <c:v>0</c:v>
                </c:pt>
                <c:pt idx="923">
                  <c:v>0</c:v>
                </c:pt>
                <c:pt idx="924">
                  <c:v>0.4375</c:v>
                </c:pt>
                <c:pt idx="925">
                  <c:v>0</c:v>
                </c:pt>
                <c:pt idx="926">
                  <c:v>0.25503355704697989</c:v>
                </c:pt>
                <c:pt idx="927">
                  <c:v>0.16959064327485379</c:v>
                </c:pt>
                <c:pt idx="928">
                  <c:v>0</c:v>
                </c:pt>
                <c:pt idx="929">
                  <c:v>0.26953125</c:v>
                </c:pt>
                <c:pt idx="930">
                  <c:v>0.25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0.7857142857142857</c:v>
                </c:pt>
                <c:pt idx="936">
                  <c:v>0.19377990430622011</c:v>
                </c:pt>
                <c:pt idx="937">
                  <c:v>0.24879227053140096</c:v>
                </c:pt>
                <c:pt idx="938">
                  <c:v>0.30087390761548066</c:v>
                </c:pt>
                <c:pt idx="939">
                  <c:v>0.23421052631578948</c:v>
                </c:pt>
                <c:pt idx="940">
                  <c:v>0.20540540540540542</c:v>
                </c:pt>
                <c:pt idx="941">
                  <c:v>0</c:v>
                </c:pt>
                <c:pt idx="942">
                  <c:v>0.27654516640253568</c:v>
                </c:pt>
                <c:pt idx="943">
                  <c:v>1</c:v>
                </c:pt>
                <c:pt idx="944">
                  <c:v>0.16666666666666666</c:v>
                </c:pt>
                <c:pt idx="945">
                  <c:v>0.14942528735632185</c:v>
                </c:pt>
                <c:pt idx="946">
                  <c:v>0.28000000000000003</c:v>
                </c:pt>
                <c:pt idx="947">
                  <c:v>0.66666666666666663</c:v>
                </c:pt>
                <c:pt idx="948">
                  <c:v>9.3023255813953487E-2</c:v>
                </c:pt>
                <c:pt idx="949">
                  <c:v>0.29411764705882354</c:v>
                </c:pt>
                <c:pt idx="950">
                  <c:v>0.14000000000000001</c:v>
                </c:pt>
                <c:pt idx="951">
                  <c:v>0.27272727272727271</c:v>
                </c:pt>
                <c:pt idx="952">
                  <c:v>0.27906976744186046</c:v>
                </c:pt>
                <c:pt idx="953">
                  <c:v>0.30769230769230771</c:v>
                </c:pt>
                <c:pt idx="954">
                  <c:v>9.7560975609756101E-2</c:v>
                </c:pt>
                <c:pt idx="955">
                  <c:v>0.5</c:v>
                </c:pt>
                <c:pt idx="956">
                  <c:v>0.12962962962962962</c:v>
                </c:pt>
                <c:pt idx="957">
                  <c:v>0.26530612244897961</c:v>
                </c:pt>
                <c:pt idx="958">
                  <c:v>0</c:v>
                </c:pt>
                <c:pt idx="959">
                  <c:v>0.18421052631578946</c:v>
                </c:pt>
                <c:pt idx="960">
                  <c:v>0</c:v>
                </c:pt>
                <c:pt idx="961">
                  <c:v>0</c:v>
                </c:pt>
                <c:pt idx="962">
                  <c:v>0</c:v>
                </c:pt>
                <c:pt idx="963">
                  <c:v>0.26666666666666666</c:v>
                </c:pt>
                <c:pt idx="964">
                  <c:v>0.18380062305295949</c:v>
                </c:pt>
                <c:pt idx="965">
                  <c:v>9.0909090909090912E-2</c:v>
                </c:pt>
                <c:pt idx="966">
                  <c:v>0.41176470588235292</c:v>
                </c:pt>
                <c:pt idx="967">
                  <c:v>0.14705882352941177</c:v>
                </c:pt>
                <c:pt idx="968">
                  <c:v>0</c:v>
                </c:pt>
                <c:pt idx="969">
                  <c:v>9.0909090909090912E-2</c:v>
                </c:pt>
                <c:pt idx="970">
                  <c:v>0.18367346938775511</c:v>
                </c:pt>
                <c:pt idx="971">
                  <c:v>0.19047619047619047</c:v>
                </c:pt>
                <c:pt idx="972">
                  <c:v>0</c:v>
                </c:pt>
                <c:pt idx="973">
                  <c:v>0.3258426966292135</c:v>
                </c:pt>
                <c:pt idx="974">
                  <c:v>0.15714285714285714</c:v>
                </c:pt>
                <c:pt idx="975">
                  <c:v>0.11428571428571428</c:v>
                </c:pt>
                <c:pt idx="976">
                  <c:v>0.21875</c:v>
                </c:pt>
                <c:pt idx="977">
                  <c:v>7.1428571428571425E-2</c:v>
                </c:pt>
                <c:pt idx="978">
                  <c:v>0.25423728813559321</c:v>
                </c:pt>
                <c:pt idx="979">
                  <c:v>0.12307692307692308</c:v>
                </c:pt>
                <c:pt idx="980">
                  <c:v>0.15730337078651685</c:v>
                </c:pt>
                <c:pt idx="981">
                  <c:v>4.7619047619047616E-2</c:v>
                </c:pt>
                <c:pt idx="982">
                  <c:v>6.0606060606060608E-2</c:v>
                </c:pt>
                <c:pt idx="983">
                  <c:v>0.11764705882352941</c:v>
                </c:pt>
                <c:pt idx="984">
                  <c:v>9.0909090909090912E-2</c:v>
                </c:pt>
                <c:pt idx="985">
                  <c:v>0.26315789473684209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0.20240963855421687</c:v>
                </c:pt>
                <c:pt idx="990">
                  <c:v>0.47368421052631576</c:v>
                </c:pt>
                <c:pt idx="991">
                  <c:v>0</c:v>
                </c:pt>
                <c:pt idx="992">
                  <c:v>0.2</c:v>
                </c:pt>
                <c:pt idx="993">
                  <c:v>0.19565217391304349</c:v>
                </c:pt>
                <c:pt idx="994">
                  <c:v>0.4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0.10126582278481013</c:v>
                </c:pt>
                <c:pt idx="999">
                  <c:v>0</c:v>
                </c:pt>
                <c:pt idx="1000">
                  <c:v>0.14634146341463414</c:v>
                </c:pt>
                <c:pt idx="1001">
                  <c:v>0.16030534351145037</c:v>
                </c:pt>
                <c:pt idx="1002">
                  <c:v>0</c:v>
                </c:pt>
                <c:pt idx="1003">
                  <c:v>9.0909090909090912E-2</c:v>
                </c:pt>
                <c:pt idx="1004">
                  <c:v>0.4</c:v>
                </c:pt>
                <c:pt idx="1005">
                  <c:v>0.11805555555555555</c:v>
                </c:pt>
                <c:pt idx="1006">
                  <c:v>0.10833333333333334</c:v>
                </c:pt>
                <c:pt idx="1007">
                  <c:v>0.20408163265306123</c:v>
                </c:pt>
                <c:pt idx="1008">
                  <c:v>0.29914529914529914</c:v>
                </c:pt>
                <c:pt idx="1009">
                  <c:v>0.18478260869565216</c:v>
                </c:pt>
                <c:pt idx="1010">
                  <c:v>0</c:v>
                </c:pt>
                <c:pt idx="1011">
                  <c:v>0</c:v>
                </c:pt>
                <c:pt idx="1012">
                  <c:v>0.17857142857142858</c:v>
                </c:pt>
                <c:pt idx="1013">
                  <c:v>3.896103896103896E-2</c:v>
                </c:pt>
                <c:pt idx="1014">
                  <c:v>0.14473684210526316</c:v>
                </c:pt>
                <c:pt idx="1015">
                  <c:v>0</c:v>
                </c:pt>
                <c:pt idx="1016">
                  <c:v>5.2631578947368418E-2</c:v>
                </c:pt>
                <c:pt idx="1017">
                  <c:v>0</c:v>
                </c:pt>
                <c:pt idx="1018">
                  <c:v>0.08</c:v>
                </c:pt>
                <c:pt idx="1019">
                  <c:v>6.1224489795918366E-2</c:v>
                </c:pt>
                <c:pt idx="1020">
                  <c:v>7.1428571428571425E-2</c:v>
                </c:pt>
                <c:pt idx="1021">
                  <c:v>0</c:v>
                </c:pt>
                <c:pt idx="1022">
                  <c:v>0.29411764705882354</c:v>
                </c:pt>
                <c:pt idx="1023">
                  <c:v>3.9215686274509803E-2</c:v>
                </c:pt>
                <c:pt idx="1024">
                  <c:v>0.1</c:v>
                </c:pt>
                <c:pt idx="1025">
                  <c:v>3.7735849056603772E-2</c:v>
                </c:pt>
                <c:pt idx="1026">
                  <c:v>0.19047619047619047</c:v>
                </c:pt>
                <c:pt idx="1027">
                  <c:v>0.33333333333333331</c:v>
                </c:pt>
                <c:pt idx="1028">
                  <c:v>0.12244897959183673</c:v>
                </c:pt>
                <c:pt idx="1029">
                  <c:v>0.18604651162790697</c:v>
                </c:pt>
                <c:pt idx="1030">
                  <c:v>0.44897959183673469</c:v>
                </c:pt>
                <c:pt idx="1031">
                  <c:v>0.386892177589852</c:v>
                </c:pt>
                <c:pt idx="1032">
                  <c:v>0.26024590163934425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0.25190839694656486</c:v>
                </c:pt>
                <c:pt idx="1038">
                  <c:v>0</c:v>
                </c:pt>
                <c:pt idx="1039">
                  <c:v>0.16666666666666666</c:v>
                </c:pt>
                <c:pt idx="1040">
                  <c:v>0.38636363636363635</c:v>
                </c:pt>
                <c:pt idx="1041">
                  <c:v>8.9285714285714288E-2</c:v>
                </c:pt>
                <c:pt idx="1042">
                  <c:v>0.15</c:v>
                </c:pt>
                <c:pt idx="1043">
                  <c:v>0.34408602150537637</c:v>
                </c:pt>
                <c:pt idx="1044">
                  <c:v>0.12244897959183673</c:v>
                </c:pt>
                <c:pt idx="1045">
                  <c:v>0</c:v>
                </c:pt>
                <c:pt idx="1046">
                  <c:v>0.42857142857142855</c:v>
                </c:pt>
                <c:pt idx="1047">
                  <c:v>0.24242424242424243</c:v>
                </c:pt>
                <c:pt idx="1048">
                  <c:v>0.2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0.20833333333333334</c:v>
                </c:pt>
                <c:pt idx="1057">
                  <c:v>0.27272727272727271</c:v>
                </c:pt>
                <c:pt idx="1058">
                  <c:v>0.27857142857142858</c:v>
                </c:pt>
                <c:pt idx="1059">
                  <c:v>0.21226415094339623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0.26338028169014083</c:v>
                </c:pt>
                <c:pt idx="1071">
                  <c:v>7.9365079365079361E-2</c:v>
                </c:pt>
                <c:pt idx="1072">
                  <c:v>0.95808383233532934</c:v>
                </c:pt>
                <c:pt idx="1073">
                  <c:v>0.17499999999999999</c:v>
                </c:pt>
                <c:pt idx="1074">
                  <c:v>0.48125000000000001</c:v>
                </c:pt>
                <c:pt idx="1075">
                  <c:v>0.20474137931034483</c:v>
                </c:pt>
                <c:pt idx="1076">
                  <c:v>0.17204301075268819</c:v>
                </c:pt>
                <c:pt idx="1077">
                  <c:v>0.36267071320182093</c:v>
                </c:pt>
                <c:pt idx="1078">
                  <c:v>0.27192982456140352</c:v>
                </c:pt>
                <c:pt idx="1079">
                  <c:v>0.13953488372093023</c:v>
                </c:pt>
                <c:pt idx="1080">
                  <c:v>0.16883116883116883</c:v>
                </c:pt>
                <c:pt idx="1081">
                  <c:v>0.19433198380566802</c:v>
                </c:pt>
                <c:pt idx="1082">
                  <c:v>0.33690360272638753</c:v>
                </c:pt>
                <c:pt idx="1083">
                  <c:v>0</c:v>
                </c:pt>
                <c:pt idx="1084">
                  <c:v>0.27419354838709675</c:v>
                </c:pt>
                <c:pt idx="1085">
                  <c:v>0.23267326732673269</c:v>
                </c:pt>
                <c:pt idx="1086">
                  <c:v>0</c:v>
                </c:pt>
                <c:pt idx="1087">
                  <c:v>0</c:v>
                </c:pt>
                <c:pt idx="1088">
                  <c:v>0.22500000000000001</c:v>
                </c:pt>
                <c:pt idx="1089">
                  <c:v>0</c:v>
                </c:pt>
                <c:pt idx="1090">
                  <c:v>0.6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0.31428571428571428</c:v>
                </c:pt>
                <c:pt idx="1095">
                  <c:v>0.78921568627450978</c:v>
                </c:pt>
                <c:pt idx="1096">
                  <c:v>0.76229508196721307</c:v>
                </c:pt>
                <c:pt idx="1097">
                  <c:v>0.16</c:v>
                </c:pt>
                <c:pt idx="1098">
                  <c:v>0.24242424242424243</c:v>
                </c:pt>
                <c:pt idx="1099">
                  <c:v>0.25663716814159293</c:v>
                </c:pt>
                <c:pt idx="1100">
                  <c:v>0</c:v>
                </c:pt>
                <c:pt idx="1101">
                  <c:v>0</c:v>
                </c:pt>
                <c:pt idx="1102">
                  <c:v>0.24719101123595505</c:v>
                </c:pt>
                <c:pt idx="1103">
                  <c:v>0</c:v>
                </c:pt>
                <c:pt idx="1104">
                  <c:v>0.70404411764705888</c:v>
                </c:pt>
                <c:pt idx="1105">
                  <c:v>0.1774891774891775</c:v>
                </c:pt>
                <c:pt idx="1106">
                  <c:v>0</c:v>
                </c:pt>
                <c:pt idx="1107">
                  <c:v>0.28358208955223879</c:v>
                </c:pt>
                <c:pt idx="1108">
                  <c:v>0.31014150943396224</c:v>
                </c:pt>
                <c:pt idx="1109">
                  <c:v>0.35964912280701755</c:v>
                </c:pt>
                <c:pt idx="1110">
                  <c:v>0.35714285714285715</c:v>
                </c:pt>
                <c:pt idx="1111">
                  <c:v>0.47791952894995093</c:v>
                </c:pt>
                <c:pt idx="1112">
                  <c:v>0</c:v>
                </c:pt>
                <c:pt idx="1113">
                  <c:v>0.5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0.90909090909090906</c:v>
                </c:pt>
                <c:pt idx="1119">
                  <c:v>0</c:v>
                </c:pt>
                <c:pt idx="1120">
                  <c:v>0.33333333333333331</c:v>
                </c:pt>
                <c:pt idx="1121">
                  <c:v>0.37413925019127775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1</c:v>
                </c:pt>
                <c:pt idx="1127">
                  <c:v>0.23394495412844038</c:v>
                </c:pt>
                <c:pt idx="1128">
                  <c:v>0.29349736379613356</c:v>
                </c:pt>
                <c:pt idx="1129">
                  <c:v>0</c:v>
                </c:pt>
                <c:pt idx="1130">
                  <c:v>0.20805369127516779</c:v>
                </c:pt>
                <c:pt idx="1131">
                  <c:v>0.8716216216216216</c:v>
                </c:pt>
                <c:pt idx="1132">
                  <c:v>0.78861788617886175</c:v>
                </c:pt>
                <c:pt idx="1133">
                  <c:v>0.17682926829268292</c:v>
                </c:pt>
                <c:pt idx="1134">
                  <c:v>0.3253012048192771</c:v>
                </c:pt>
                <c:pt idx="1135">
                  <c:v>0</c:v>
                </c:pt>
                <c:pt idx="1136">
                  <c:v>0.41896024464831805</c:v>
                </c:pt>
                <c:pt idx="1137">
                  <c:v>0.48901098901098899</c:v>
                </c:pt>
                <c:pt idx="1138">
                  <c:v>0.41290322580645161</c:v>
                </c:pt>
                <c:pt idx="1139">
                  <c:v>0.61016949152542377</c:v>
                </c:pt>
                <c:pt idx="1140">
                  <c:v>0</c:v>
                </c:pt>
                <c:pt idx="1141">
                  <c:v>0.16346153846153846</c:v>
                </c:pt>
                <c:pt idx="1142">
                  <c:v>0.31930693069306931</c:v>
                </c:pt>
                <c:pt idx="1143">
                  <c:v>0.24449339207048459</c:v>
                </c:pt>
                <c:pt idx="1144">
                  <c:v>0.1858974358974359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0.2109704641350211</c:v>
                </c:pt>
                <c:pt idx="1151">
                  <c:v>0.21236559139784947</c:v>
                </c:pt>
                <c:pt idx="1152">
                  <c:v>0.22047244094488189</c:v>
                </c:pt>
                <c:pt idx="1153">
                  <c:v>0</c:v>
                </c:pt>
                <c:pt idx="1154">
                  <c:v>0.21140939597315436</c:v>
                </c:pt>
                <c:pt idx="1155">
                  <c:v>0.23737373737373738</c:v>
                </c:pt>
                <c:pt idx="1156">
                  <c:v>0.17808219178082191</c:v>
                </c:pt>
                <c:pt idx="1157">
                  <c:v>0.24637681159420291</c:v>
                </c:pt>
                <c:pt idx="1158">
                  <c:v>0</c:v>
                </c:pt>
                <c:pt idx="1159">
                  <c:v>0.17955801104972377</c:v>
                </c:pt>
                <c:pt idx="1160">
                  <c:v>0.14285714285714285</c:v>
                </c:pt>
                <c:pt idx="1161">
                  <c:v>0.22222222222222221</c:v>
                </c:pt>
                <c:pt idx="1162">
                  <c:v>0.12121212121212122</c:v>
                </c:pt>
                <c:pt idx="1163">
                  <c:v>2.6666666666666668E-2</c:v>
                </c:pt>
                <c:pt idx="1164">
                  <c:v>0.10526315789473684</c:v>
                </c:pt>
                <c:pt idx="1165">
                  <c:v>0</c:v>
                </c:pt>
                <c:pt idx="1166">
                  <c:v>0.83333333333333337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0.21559633027522937</c:v>
                </c:pt>
                <c:pt idx="1173">
                  <c:v>0.24007220216606498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0.19753086419753085</c:v>
                </c:pt>
                <c:pt idx="1178">
                  <c:v>0.33333333333333331</c:v>
                </c:pt>
                <c:pt idx="1179">
                  <c:v>0.25</c:v>
                </c:pt>
                <c:pt idx="1180">
                  <c:v>0.29016189290161892</c:v>
                </c:pt>
                <c:pt idx="1181">
                  <c:v>0.17220543806646527</c:v>
                </c:pt>
                <c:pt idx="1182">
                  <c:v>0.21986607142857142</c:v>
                </c:pt>
                <c:pt idx="1183">
                  <c:v>0.22480620155038761</c:v>
                </c:pt>
                <c:pt idx="1184">
                  <c:v>0</c:v>
                </c:pt>
                <c:pt idx="1185">
                  <c:v>0</c:v>
                </c:pt>
                <c:pt idx="1186">
                  <c:v>0.80109489051094895</c:v>
                </c:pt>
                <c:pt idx="1187">
                  <c:v>0.91603053435114501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0.3</c:v>
                </c:pt>
                <c:pt idx="1192">
                  <c:v>0.26773455377574373</c:v>
                </c:pt>
                <c:pt idx="1193">
                  <c:v>0.15294117647058825</c:v>
                </c:pt>
                <c:pt idx="1194">
                  <c:v>0.16949152542372881</c:v>
                </c:pt>
                <c:pt idx="1195">
                  <c:v>0.19565217391304349</c:v>
                </c:pt>
                <c:pt idx="1196">
                  <c:v>0.25396825396825395</c:v>
                </c:pt>
                <c:pt idx="1197">
                  <c:v>0.19855595667870035</c:v>
                </c:pt>
                <c:pt idx="1198">
                  <c:v>0.18181818181818182</c:v>
                </c:pt>
                <c:pt idx="1199">
                  <c:v>0.21428571428571427</c:v>
                </c:pt>
                <c:pt idx="1200">
                  <c:v>0.11363636363636363</c:v>
                </c:pt>
                <c:pt idx="1201">
                  <c:v>0.15686274509803921</c:v>
                </c:pt>
                <c:pt idx="1202">
                  <c:v>0.5</c:v>
                </c:pt>
                <c:pt idx="1203">
                  <c:v>0.16161616161616163</c:v>
                </c:pt>
                <c:pt idx="1204">
                  <c:v>0.4107142857142857</c:v>
                </c:pt>
                <c:pt idx="1205">
                  <c:v>8.3333333333333329E-2</c:v>
                </c:pt>
                <c:pt idx="1206">
                  <c:v>0.15384615384615385</c:v>
                </c:pt>
                <c:pt idx="1207">
                  <c:v>0.11538461538461539</c:v>
                </c:pt>
                <c:pt idx="1208">
                  <c:v>0</c:v>
                </c:pt>
                <c:pt idx="1209">
                  <c:v>0.24324324324324326</c:v>
                </c:pt>
                <c:pt idx="1210">
                  <c:v>0.13333333333333333</c:v>
                </c:pt>
                <c:pt idx="1211">
                  <c:v>8.1967213114754092E-2</c:v>
                </c:pt>
                <c:pt idx="1212">
                  <c:v>0.13333333333333333</c:v>
                </c:pt>
                <c:pt idx="1213">
                  <c:v>0</c:v>
                </c:pt>
                <c:pt idx="1214">
                  <c:v>0.18473282442748093</c:v>
                </c:pt>
                <c:pt idx="1215">
                  <c:v>0</c:v>
                </c:pt>
                <c:pt idx="1216">
                  <c:v>0.12777777777777777</c:v>
                </c:pt>
                <c:pt idx="1217">
                  <c:v>0</c:v>
                </c:pt>
                <c:pt idx="1218">
                  <c:v>0.60952380952380958</c:v>
                </c:pt>
                <c:pt idx="1219">
                  <c:v>0.11538461538461539</c:v>
                </c:pt>
                <c:pt idx="1220">
                  <c:v>4.1666666666666664E-2</c:v>
                </c:pt>
                <c:pt idx="1221">
                  <c:v>0.44680851063829785</c:v>
                </c:pt>
                <c:pt idx="1222">
                  <c:v>0.17142857142857143</c:v>
                </c:pt>
                <c:pt idx="1223">
                  <c:v>0.49382716049382713</c:v>
                </c:pt>
                <c:pt idx="1224">
                  <c:v>0.3</c:v>
                </c:pt>
                <c:pt idx="1225">
                  <c:v>0.68339768339768336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0.4</c:v>
                </c:pt>
                <c:pt idx="1230">
                  <c:v>0.2</c:v>
                </c:pt>
                <c:pt idx="1231">
                  <c:v>0</c:v>
                </c:pt>
                <c:pt idx="1232">
                  <c:v>3.4482758620689655E-2</c:v>
                </c:pt>
                <c:pt idx="1233">
                  <c:v>2.9411764705882353E-2</c:v>
                </c:pt>
                <c:pt idx="1234">
                  <c:v>7.8431372549019607E-2</c:v>
                </c:pt>
                <c:pt idx="1235">
                  <c:v>4.5454545454545456E-2</c:v>
                </c:pt>
                <c:pt idx="1236">
                  <c:v>0</c:v>
                </c:pt>
                <c:pt idx="1237">
                  <c:v>0.10810810810810811</c:v>
                </c:pt>
                <c:pt idx="1238">
                  <c:v>0</c:v>
                </c:pt>
                <c:pt idx="1239">
                  <c:v>0.20652173913043478</c:v>
                </c:pt>
                <c:pt idx="1240">
                  <c:v>0.14925373134328357</c:v>
                </c:pt>
                <c:pt idx="1241">
                  <c:v>6.25E-2</c:v>
                </c:pt>
                <c:pt idx="1242">
                  <c:v>0</c:v>
                </c:pt>
                <c:pt idx="1243">
                  <c:v>2.7027027027027029E-2</c:v>
                </c:pt>
                <c:pt idx="1244">
                  <c:v>5.5555555555555552E-2</c:v>
                </c:pt>
                <c:pt idx="1245">
                  <c:v>4.5454545454545456E-2</c:v>
                </c:pt>
                <c:pt idx="1246">
                  <c:v>0.14893617021276595</c:v>
                </c:pt>
                <c:pt idx="1247">
                  <c:v>5.7142857142857141E-2</c:v>
                </c:pt>
                <c:pt idx="1248">
                  <c:v>0.22222222222222221</c:v>
                </c:pt>
                <c:pt idx="1249">
                  <c:v>0.42105263157894735</c:v>
                </c:pt>
                <c:pt idx="1250">
                  <c:v>0</c:v>
                </c:pt>
                <c:pt idx="1251">
                  <c:v>0</c:v>
                </c:pt>
                <c:pt idx="1252">
                  <c:v>0.31578947368421051</c:v>
                </c:pt>
                <c:pt idx="1253">
                  <c:v>0</c:v>
                </c:pt>
                <c:pt idx="1254">
                  <c:v>0.26315789473684209</c:v>
                </c:pt>
                <c:pt idx="1255">
                  <c:v>0.31578947368421051</c:v>
                </c:pt>
                <c:pt idx="1256">
                  <c:v>0.17391304347826086</c:v>
                </c:pt>
                <c:pt idx="1257">
                  <c:v>0.14285714285714285</c:v>
                </c:pt>
                <c:pt idx="1258">
                  <c:v>0</c:v>
                </c:pt>
                <c:pt idx="1259">
                  <c:v>0</c:v>
                </c:pt>
                <c:pt idx="1260">
                  <c:v>0</c:v>
                </c:pt>
                <c:pt idx="1261">
                  <c:v>0</c:v>
                </c:pt>
                <c:pt idx="1262">
                  <c:v>0</c:v>
                </c:pt>
                <c:pt idx="1263">
                  <c:v>0.19718309859154928</c:v>
                </c:pt>
                <c:pt idx="1264">
                  <c:v>5.1020408163265307E-2</c:v>
                </c:pt>
                <c:pt idx="1265">
                  <c:v>0.66153846153846152</c:v>
                </c:pt>
                <c:pt idx="1266">
                  <c:v>0.28000000000000003</c:v>
                </c:pt>
                <c:pt idx="1267">
                  <c:v>0.46808510638297873</c:v>
                </c:pt>
                <c:pt idx="1268">
                  <c:v>0.1</c:v>
                </c:pt>
                <c:pt idx="1269">
                  <c:v>0.24</c:v>
                </c:pt>
                <c:pt idx="1270">
                  <c:v>2.7777777777777776E-2</c:v>
                </c:pt>
                <c:pt idx="1271">
                  <c:v>0.10975609756097561</c:v>
                </c:pt>
                <c:pt idx="1272">
                  <c:v>2.6315789473684209E-2</c:v>
                </c:pt>
                <c:pt idx="1273">
                  <c:v>0.22448979591836735</c:v>
                </c:pt>
                <c:pt idx="1274">
                  <c:v>0.15789473684210525</c:v>
                </c:pt>
                <c:pt idx="1275">
                  <c:v>0.10344827586206896</c:v>
                </c:pt>
                <c:pt idx="1276">
                  <c:v>0.1891891891891892</c:v>
                </c:pt>
                <c:pt idx="1277">
                  <c:v>2.2727272727272728E-2</c:v>
                </c:pt>
                <c:pt idx="1278">
                  <c:v>5.8823529411764705E-2</c:v>
                </c:pt>
                <c:pt idx="1279">
                  <c:v>0.02</c:v>
                </c:pt>
                <c:pt idx="1280">
                  <c:v>2.7027027027027029E-2</c:v>
                </c:pt>
                <c:pt idx="1281">
                  <c:v>0.18518518518518517</c:v>
                </c:pt>
                <c:pt idx="1282">
                  <c:v>0</c:v>
                </c:pt>
                <c:pt idx="1283">
                  <c:v>6.0606060606060608E-2</c:v>
                </c:pt>
                <c:pt idx="1284">
                  <c:v>0.125</c:v>
                </c:pt>
                <c:pt idx="1285">
                  <c:v>1.8518518518518517E-2</c:v>
                </c:pt>
                <c:pt idx="1286">
                  <c:v>0.28000000000000003</c:v>
                </c:pt>
                <c:pt idx="1287">
                  <c:v>0.14285714285714285</c:v>
                </c:pt>
                <c:pt idx="1288">
                  <c:v>0.1111111111111111</c:v>
                </c:pt>
                <c:pt idx="1289">
                  <c:v>0</c:v>
                </c:pt>
                <c:pt idx="1290">
                  <c:v>0.14285714285714285</c:v>
                </c:pt>
                <c:pt idx="1291">
                  <c:v>4.8000000000000001E-2</c:v>
                </c:pt>
                <c:pt idx="1292">
                  <c:v>9.7560975609756101E-2</c:v>
                </c:pt>
                <c:pt idx="1293">
                  <c:v>4.5454545454545456E-2</c:v>
                </c:pt>
                <c:pt idx="1294">
                  <c:v>0</c:v>
                </c:pt>
                <c:pt idx="1295">
                  <c:v>0.29411764705882354</c:v>
                </c:pt>
                <c:pt idx="1296">
                  <c:v>2.1276595744680851E-2</c:v>
                </c:pt>
                <c:pt idx="1297">
                  <c:v>7.6923076923076927E-2</c:v>
                </c:pt>
                <c:pt idx="1298">
                  <c:v>0.27500000000000002</c:v>
                </c:pt>
                <c:pt idx="1299">
                  <c:v>0</c:v>
                </c:pt>
                <c:pt idx="1300">
                  <c:v>4.5454545454545456E-2</c:v>
                </c:pt>
                <c:pt idx="1301">
                  <c:v>0</c:v>
                </c:pt>
                <c:pt idx="1302">
                  <c:v>0.10869565217391304</c:v>
                </c:pt>
                <c:pt idx="1303">
                  <c:v>0</c:v>
                </c:pt>
                <c:pt idx="1304">
                  <c:v>0.19580419580419581</c:v>
                </c:pt>
                <c:pt idx="1305">
                  <c:v>0.12582781456953643</c:v>
                </c:pt>
                <c:pt idx="1306">
                  <c:v>0</c:v>
                </c:pt>
                <c:pt idx="1307">
                  <c:v>0.125</c:v>
                </c:pt>
                <c:pt idx="1308">
                  <c:v>0.12</c:v>
                </c:pt>
                <c:pt idx="1309">
                  <c:v>0.1891891891891892</c:v>
                </c:pt>
                <c:pt idx="1310">
                  <c:v>0.15789473684210525</c:v>
                </c:pt>
                <c:pt idx="1311">
                  <c:v>6.25E-2</c:v>
                </c:pt>
                <c:pt idx="1312">
                  <c:v>0.24074074074074073</c:v>
                </c:pt>
                <c:pt idx="1313">
                  <c:v>0</c:v>
                </c:pt>
                <c:pt idx="1314">
                  <c:v>0</c:v>
                </c:pt>
                <c:pt idx="1315">
                  <c:v>9.375E-2</c:v>
                </c:pt>
                <c:pt idx="1316">
                  <c:v>0.63607594936708856</c:v>
                </c:pt>
                <c:pt idx="1317">
                  <c:v>0.328125</c:v>
                </c:pt>
                <c:pt idx="1318">
                  <c:v>0.87465181058495822</c:v>
                </c:pt>
                <c:pt idx="1319">
                  <c:v>0</c:v>
                </c:pt>
                <c:pt idx="1320">
                  <c:v>0.32374100719424459</c:v>
                </c:pt>
                <c:pt idx="1321">
                  <c:v>0.88857938718662954</c:v>
                </c:pt>
                <c:pt idx="1322">
                  <c:v>0.23664122137404581</c:v>
                </c:pt>
                <c:pt idx="1323">
                  <c:v>0.23076923076923078</c:v>
                </c:pt>
                <c:pt idx="1324">
                  <c:v>0.69230769230769229</c:v>
                </c:pt>
                <c:pt idx="1325">
                  <c:v>0.47448979591836737</c:v>
                </c:pt>
                <c:pt idx="1326">
                  <c:v>0.14285714285714285</c:v>
                </c:pt>
                <c:pt idx="1327">
                  <c:v>0.42040816326530611</c:v>
                </c:pt>
                <c:pt idx="1328">
                  <c:v>0.49586776859504134</c:v>
                </c:pt>
                <c:pt idx="1329">
                  <c:v>0.14583333333333334</c:v>
                </c:pt>
                <c:pt idx="1330">
                  <c:v>0.2</c:v>
                </c:pt>
                <c:pt idx="1331">
                  <c:v>0.62758620689655176</c:v>
                </c:pt>
                <c:pt idx="1332">
                  <c:v>0.58333333333333337</c:v>
                </c:pt>
                <c:pt idx="1333">
                  <c:v>0.52380952380952384</c:v>
                </c:pt>
                <c:pt idx="1334">
                  <c:v>0.63235294117647056</c:v>
                </c:pt>
                <c:pt idx="1335">
                  <c:v>0.299412915851272</c:v>
                </c:pt>
                <c:pt idx="1336">
                  <c:v>0</c:v>
                </c:pt>
                <c:pt idx="1337">
                  <c:v>0</c:v>
                </c:pt>
                <c:pt idx="1338">
                  <c:v>0.8666666666666667</c:v>
                </c:pt>
                <c:pt idx="1339">
                  <c:v>0.89304812834224601</c:v>
                </c:pt>
                <c:pt idx="1340">
                  <c:v>0.92713567839195976</c:v>
                </c:pt>
                <c:pt idx="1341">
                  <c:v>0.41935483870967744</c:v>
                </c:pt>
                <c:pt idx="1342">
                  <c:v>0.92198581560283688</c:v>
                </c:pt>
                <c:pt idx="1343">
                  <c:v>0.83641160949868076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0.71739130434782605</c:v>
                </c:pt>
                <c:pt idx="1348">
                  <c:v>0.35185185185185186</c:v>
                </c:pt>
                <c:pt idx="1349">
                  <c:v>0.05</c:v>
                </c:pt>
                <c:pt idx="1350">
                  <c:v>0.60893854748603349</c:v>
                </c:pt>
                <c:pt idx="1351">
                  <c:v>0</c:v>
                </c:pt>
                <c:pt idx="1352">
                  <c:v>0.62142857142857144</c:v>
                </c:pt>
                <c:pt idx="1353">
                  <c:v>0.71666666666666667</c:v>
                </c:pt>
                <c:pt idx="1354">
                  <c:v>0</c:v>
                </c:pt>
                <c:pt idx="1355">
                  <c:v>0.19565217391304349</c:v>
                </c:pt>
                <c:pt idx="1356">
                  <c:v>0.42857142857142855</c:v>
                </c:pt>
                <c:pt idx="1357">
                  <c:v>0.29365079365079366</c:v>
                </c:pt>
                <c:pt idx="1358">
                  <c:v>0.44444444444444442</c:v>
                </c:pt>
                <c:pt idx="1359">
                  <c:v>0.48888888888888887</c:v>
                </c:pt>
                <c:pt idx="1360">
                  <c:v>0.77192982456140347</c:v>
                </c:pt>
                <c:pt idx="1361">
                  <c:v>0</c:v>
                </c:pt>
                <c:pt idx="1362">
                  <c:v>0.14516129032258066</c:v>
                </c:pt>
                <c:pt idx="1363">
                  <c:v>0.25</c:v>
                </c:pt>
                <c:pt idx="1364">
                  <c:v>0.11538461538461539</c:v>
                </c:pt>
                <c:pt idx="1365">
                  <c:v>0.35</c:v>
                </c:pt>
                <c:pt idx="1366">
                  <c:v>0.171875</c:v>
                </c:pt>
                <c:pt idx="1367">
                  <c:v>0</c:v>
                </c:pt>
                <c:pt idx="1368">
                  <c:v>0</c:v>
                </c:pt>
                <c:pt idx="1369">
                  <c:v>0.33333333333333331</c:v>
                </c:pt>
                <c:pt idx="1370">
                  <c:v>0</c:v>
                </c:pt>
                <c:pt idx="1371">
                  <c:v>0.37333333333333335</c:v>
                </c:pt>
                <c:pt idx="1372">
                  <c:v>0</c:v>
                </c:pt>
                <c:pt idx="1373">
                  <c:v>0</c:v>
                </c:pt>
                <c:pt idx="1374">
                  <c:v>0.19318181818181818</c:v>
                </c:pt>
                <c:pt idx="1375">
                  <c:v>0.53913043478260869</c:v>
                </c:pt>
                <c:pt idx="1376">
                  <c:v>0.50877192982456143</c:v>
                </c:pt>
                <c:pt idx="1377">
                  <c:v>0.5</c:v>
                </c:pt>
                <c:pt idx="1378">
                  <c:v>0.23404255319148937</c:v>
                </c:pt>
                <c:pt idx="1379">
                  <c:v>0.19047619047619047</c:v>
                </c:pt>
                <c:pt idx="1380">
                  <c:v>0.26666666666666666</c:v>
                </c:pt>
                <c:pt idx="1381">
                  <c:v>0.22500000000000001</c:v>
                </c:pt>
                <c:pt idx="1382">
                  <c:v>0.25</c:v>
                </c:pt>
                <c:pt idx="1383">
                  <c:v>0.3</c:v>
                </c:pt>
                <c:pt idx="1384">
                  <c:v>0.20930232558139536</c:v>
                </c:pt>
                <c:pt idx="1385">
                  <c:v>0.6333333333333333</c:v>
                </c:pt>
                <c:pt idx="1386">
                  <c:v>0.72916666666666663</c:v>
                </c:pt>
                <c:pt idx="1387">
                  <c:v>0.36363636363636365</c:v>
                </c:pt>
                <c:pt idx="1388">
                  <c:v>0.16279069767441862</c:v>
                </c:pt>
                <c:pt idx="1389">
                  <c:v>0.22222222222222221</c:v>
                </c:pt>
                <c:pt idx="1390">
                  <c:v>0.27777777777777779</c:v>
                </c:pt>
                <c:pt idx="1391">
                  <c:v>0.8</c:v>
                </c:pt>
                <c:pt idx="1392">
                  <c:v>0</c:v>
                </c:pt>
                <c:pt idx="1393">
                  <c:v>0.38709677419354838</c:v>
                </c:pt>
                <c:pt idx="1394">
                  <c:v>0.375</c:v>
                </c:pt>
                <c:pt idx="1395">
                  <c:v>0.35714285714285715</c:v>
                </c:pt>
                <c:pt idx="1396">
                  <c:v>0.71111111111111114</c:v>
                </c:pt>
                <c:pt idx="1397">
                  <c:v>0</c:v>
                </c:pt>
                <c:pt idx="1398">
                  <c:v>0</c:v>
                </c:pt>
                <c:pt idx="1399">
                  <c:v>0.80147058823529416</c:v>
                </c:pt>
                <c:pt idx="1400">
                  <c:v>0.90697674418604646</c:v>
                </c:pt>
                <c:pt idx="1401">
                  <c:v>0.90163934426229508</c:v>
                </c:pt>
                <c:pt idx="1402">
                  <c:v>0.80110497237569056</c:v>
                </c:pt>
                <c:pt idx="1403">
                  <c:v>0.89743589743589747</c:v>
                </c:pt>
                <c:pt idx="1404">
                  <c:v>0</c:v>
                </c:pt>
                <c:pt idx="1405">
                  <c:v>0.84546001202645826</c:v>
                </c:pt>
                <c:pt idx="1406">
                  <c:v>0.80172413793103448</c:v>
                </c:pt>
                <c:pt idx="1407">
                  <c:v>0</c:v>
                </c:pt>
                <c:pt idx="1408">
                  <c:v>0</c:v>
                </c:pt>
                <c:pt idx="1409">
                  <c:v>0.5163398692810458</c:v>
                </c:pt>
                <c:pt idx="1410">
                  <c:v>0.19444444444444445</c:v>
                </c:pt>
                <c:pt idx="1411">
                  <c:v>0.58536585365853655</c:v>
                </c:pt>
                <c:pt idx="1412">
                  <c:v>0.88504753673293002</c:v>
                </c:pt>
                <c:pt idx="1413">
                  <c:v>0.82740213523131667</c:v>
                </c:pt>
                <c:pt idx="1414">
                  <c:v>0.88833333333333331</c:v>
                </c:pt>
                <c:pt idx="1415">
                  <c:v>0.90366088631984587</c:v>
                </c:pt>
                <c:pt idx="1416">
                  <c:v>0.48936170212765956</c:v>
                </c:pt>
                <c:pt idx="1417">
                  <c:v>0</c:v>
                </c:pt>
                <c:pt idx="1418">
                  <c:v>0.33191489361702126</c:v>
                </c:pt>
                <c:pt idx="1419">
                  <c:v>0.2</c:v>
                </c:pt>
                <c:pt idx="1420">
                  <c:v>0</c:v>
                </c:pt>
                <c:pt idx="1421">
                  <c:v>0.11267605633802817</c:v>
                </c:pt>
                <c:pt idx="1422">
                  <c:v>0.33333333333333331</c:v>
                </c:pt>
                <c:pt idx="1423">
                  <c:v>0.12244897959183673</c:v>
                </c:pt>
                <c:pt idx="1424">
                  <c:v>0.24347826086956523</c:v>
                </c:pt>
                <c:pt idx="1425">
                  <c:v>0.31578947368421051</c:v>
                </c:pt>
                <c:pt idx="1426">
                  <c:v>0.2711864406779661</c:v>
                </c:pt>
                <c:pt idx="1427">
                  <c:v>8.4745762711864403E-2</c:v>
                </c:pt>
                <c:pt idx="1428">
                  <c:v>0.49494949494949497</c:v>
                </c:pt>
                <c:pt idx="1429">
                  <c:v>0.55555555555555558</c:v>
                </c:pt>
                <c:pt idx="1430">
                  <c:v>0.64948453608247425</c:v>
                </c:pt>
                <c:pt idx="1431">
                  <c:v>0.73076923076923073</c:v>
                </c:pt>
                <c:pt idx="1432">
                  <c:v>0</c:v>
                </c:pt>
                <c:pt idx="1433">
                  <c:v>0.1554054054054054</c:v>
                </c:pt>
                <c:pt idx="1434">
                  <c:v>0.2</c:v>
                </c:pt>
                <c:pt idx="1435">
                  <c:v>0.79518072289156627</c:v>
                </c:pt>
                <c:pt idx="1436">
                  <c:v>0.32954545454545453</c:v>
                </c:pt>
                <c:pt idx="1437">
                  <c:v>0.1276595744680851</c:v>
                </c:pt>
                <c:pt idx="1438">
                  <c:v>0.15555555555555556</c:v>
                </c:pt>
                <c:pt idx="1439">
                  <c:v>0.34375</c:v>
                </c:pt>
                <c:pt idx="1440">
                  <c:v>0.94487179487179485</c:v>
                </c:pt>
                <c:pt idx="1441">
                  <c:v>0.12643678160919541</c:v>
                </c:pt>
                <c:pt idx="1442">
                  <c:v>0.109375</c:v>
                </c:pt>
                <c:pt idx="1443">
                  <c:v>0.1875</c:v>
                </c:pt>
                <c:pt idx="1444">
                  <c:v>0.19402985074626866</c:v>
                </c:pt>
                <c:pt idx="1445">
                  <c:v>0.49760765550239233</c:v>
                </c:pt>
                <c:pt idx="1446">
                  <c:v>0.39130434782608697</c:v>
                </c:pt>
                <c:pt idx="1447">
                  <c:v>0.94444444444444442</c:v>
                </c:pt>
                <c:pt idx="1448">
                  <c:v>0.30136986301369861</c:v>
                </c:pt>
                <c:pt idx="1449">
                  <c:v>0.24</c:v>
                </c:pt>
                <c:pt idx="1450">
                  <c:v>0.20895522388059701</c:v>
                </c:pt>
                <c:pt idx="1451">
                  <c:v>0.17948717948717949</c:v>
                </c:pt>
                <c:pt idx="1452">
                  <c:v>0</c:v>
                </c:pt>
                <c:pt idx="1453">
                  <c:v>0.35</c:v>
                </c:pt>
                <c:pt idx="1454">
                  <c:v>0.28712871287128711</c:v>
                </c:pt>
                <c:pt idx="1455">
                  <c:v>0.13636363636363635</c:v>
                </c:pt>
                <c:pt idx="1456">
                  <c:v>0.35555555555555557</c:v>
                </c:pt>
                <c:pt idx="1457">
                  <c:v>0.40845070422535212</c:v>
                </c:pt>
                <c:pt idx="1458">
                  <c:v>0.34645669291338582</c:v>
                </c:pt>
                <c:pt idx="1459">
                  <c:v>0.31395348837209303</c:v>
                </c:pt>
                <c:pt idx="1460">
                  <c:v>0.2361111111111111</c:v>
                </c:pt>
                <c:pt idx="1461">
                  <c:v>0.50495049504950495</c:v>
                </c:pt>
                <c:pt idx="1462">
                  <c:v>0.73684210526315785</c:v>
                </c:pt>
                <c:pt idx="1463">
                  <c:v>0.42857142857142855</c:v>
                </c:pt>
                <c:pt idx="1464">
                  <c:v>0.49743589743589745</c:v>
                </c:pt>
                <c:pt idx="1465">
                  <c:v>0.40186915887850466</c:v>
                </c:pt>
                <c:pt idx="1466">
                  <c:v>0.75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0.55172413793103448</c:v>
                </c:pt>
                <c:pt idx="1472">
                  <c:v>0.40404040404040403</c:v>
                </c:pt>
                <c:pt idx="1473">
                  <c:v>0</c:v>
                </c:pt>
                <c:pt idx="1474">
                  <c:v>0.33467741935483869</c:v>
                </c:pt>
                <c:pt idx="1475">
                  <c:v>0.49816849816849818</c:v>
                </c:pt>
                <c:pt idx="1476">
                  <c:v>0.42995169082125606</c:v>
                </c:pt>
                <c:pt idx="1477">
                  <c:v>0.64244186046511631</c:v>
                </c:pt>
                <c:pt idx="1478">
                  <c:v>0.82089552238805974</c:v>
                </c:pt>
                <c:pt idx="1479">
                  <c:v>0</c:v>
                </c:pt>
                <c:pt idx="1480">
                  <c:v>0.96</c:v>
                </c:pt>
                <c:pt idx="1481">
                  <c:v>0.33766233766233766</c:v>
                </c:pt>
                <c:pt idx="1482">
                  <c:v>0.3235294117647059</c:v>
                </c:pt>
                <c:pt idx="1483">
                  <c:v>0.55555555555555558</c:v>
                </c:pt>
                <c:pt idx="1484">
                  <c:v>0.43478260869565216</c:v>
                </c:pt>
                <c:pt idx="1485">
                  <c:v>0.57333333333333336</c:v>
                </c:pt>
                <c:pt idx="1486">
                  <c:v>0.3235294117647059</c:v>
                </c:pt>
                <c:pt idx="1487">
                  <c:v>0.51401869158878499</c:v>
                </c:pt>
                <c:pt idx="1488">
                  <c:v>0.37931034482758619</c:v>
                </c:pt>
                <c:pt idx="1489">
                  <c:v>0.5161290322580645</c:v>
                </c:pt>
                <c:pt idx="1490">
                  <c:v>0.38578680203045684</c:v>
                </c:pt>
                <c:pt idx="1491">
                  <c:v>0.30555555555555558</c:v>
                </c:pt>
                <c:pt idx="1492">
                  <c:v>9.6774193548387094E-2</c:v>
                </c:pt>
                <c:pt idx="1493">
                  <c:v>0.359375</c:v>
                </c:pt>
                <c:pt idx="1494">
                  <c:v>0.48394495412844035</c:v>
                </c:pt>
                <c:pt idx="1495">
                  <c:v>1</c:v>
                </c:pt>
                <c:pt idx="1496">
                  <c:v>0.14814814814814814</c:v>
                </c:pt>
                <c:pt idx="1497">
                  <c:v>9.6774193548387094E-2</c:v>
                </c:pt>
                <c:pt idx="1498">
                  <c:v>0.54716981132075471</c:v>
                </c:pt>
                <c:pt idx="1499">
                  <c:v>0</c:v>
                </c:pt>
                <c:pt idx="1500">
                  <c:v>0.2857142857142857</c:v>
                </c:pt>
                <c:pt idx="1501">
                  <c:v>0.32608695652173914</c:v>
                </c:pt>
                <c:pt idx="1502">
                  <c:v>9.0909090909090912E-2</c:v>
                </c:pt>
                <c:pt idx="1503">
                  <c:v>0.2</c:v>
                </c:pt>
                <c:pt idx="1504">
                  <c:v>0.18840579710144928</c:v>
                </c:pt>
                <c:pt idx="1505">
                  <c:v>0.55769230769230771</c:v>
                </c:pt>
                <c:pt idx="1506">
                  <c:v>0.39622641509433965</c:v>
                </c:pt>
                <c:pt idx="1507">
                  <c:v>0.60377358490566035</c:v>
                </c:pt>
                <c:pt idx="1508">
                  <c:v>0.3783783783783784</c:v>
                </c:pt>
                <c:pt idx="1509">
                  <c:v>0.7142857142857143</c:v>
                </c:pt>
                <c:pt idx="1510">
                  <c:v>0.66355140186915884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0.81818181818181823</c:v>
                </c:pt>
                <c:pt idx="1518">
                  <c:v>0.73758865248226946</c:v>
                </c:pt>
                <c:pt idx="1519">
                  <c:v>0</c:v>
                </c:pt>
                <c:pt idx="1520">
                  <c:v>0</c:v>
                </c:pt>
                <c:pt idx="1521">
                  <c:v>0.38293650793650796</c:v>
                </c:pt>
                <c:pt idx="1522">
                  <c:v>0.25563909774436089</c:v>
                </c:pt>
                <c:pt idx="1523">
                  <c:v>0</c:v>
                </c:pt>
                <c:pt idx="1524">
                  <c:v>0.66187050359712229</c:v>
                </c:pt>
                <c:pt idx="1525">
                  <c:v>0.37113402061855671</c:v>
                </c:pt>
                <c:pt idx="1526">
                  <c:v>0.24242424242424243</c:v>
                </c:pt>
                <c:pt idx="1527">
                  <c:v>0.5714285714285714</c:v>
                </c:pt>
                <c:pt idx="1528">
                  <c:v>0</c:v>
                </c:pt>
                <c:pt idx="1529">
                  <c:v>3.125E-2</c:v>
                </c:pt>
                <c:pt idx="1530">
                  <c:v>0.35443037974683544</c:v>
                </c:pt>
                <c:pt idx="1531">
                  <c:v>0.19083969465648856</c:v>
                </c:pt>
                <c:pt idx="1532">
                  <c:v>0.48727272727272725</c:v>
                </c:pt>
                <c:pt idx="1533">
                  <c:v>0.66346153846153844</c:v>
                </c:pt>
                <c:pt idx="1534">
                  <c:v>0.26470588235294118</c:v>
                </c:pt>
                <c:pt idx="1535">
                  <c:v>0.61494252873563215</c:v>
                </c:pt>
                <c:pt idx="1536">
                  <c:v>0.50943396226415094</c:v>
                </c:pt>
                <c:pt idx="1537">
                  <c:v>0.12820512820512819</c:v>
                </c:pt>
                <c:pt idx="1538">
                  <c:v>0.15909090909090909</c:v>
                </c:pt>
                <c:pt idx="1539">
                  <c:v>0.36</c:v>
                </c:pt>
                <c:pt idx="1540">
                  <c:v>0.51401869158878499</c:v>
                </c:pt>
                <c:pt idx="1541">
                  <c:v>0.37692307692307692</c:v>
                </c:pt>
                <c:pt idx="1542">
                  <c:v>0</c:v>
                </c:pt>
                <c:pt idx="1543">
                  <c:v>0</c:v>
                </c:pt>
                <c:pt idx="1544">
                  <c:v>0.72950819672131151</c:v>
                </c:pt>
                <c:pt idx="1545">
                  <c:v>0.71508379888268159</c:v>
                </c:pt>
                <c:pt idx="1546">
                  <c:v>0</c:v>
                </c:pt>
                <c:pt idx="1547">
                  <c:v>0.47916666666666669</c:v>
                </c:pt>
                <c:pt idx="1548">
                  <c:v>0.8571428571428571</c:v>
                </c:pt>
                <c:pt idx="1549">
                  <c:v>0.81599999999999995</c:v>
                </c:pt>
                <c:pt idx="1550">
                  <c:v>0.2</c:v>
                </c:pt>
                <c:pt idx="1551">
                  <c:v>0.37037037037037035</c:v>
                </c:pt>
                <c:pt idx="1552">
                  <c:v>0.51470588235294112</c:v>
                </c:pt>
                <c:pt idx="1553">
                  <c:v>0.35714285714285715</c:v>
                </c:pt>
                <c:pt idx="1554">
                  <c:v>0.43396226415094341</c:v>
                </c:pt>
                <c:pt idx="1555">
                  <c:v>0.3728813559322034</c:v>
                </c:pt>
                <c:pt idx="1556">
                  <c:v>0.27500000000000002</c:v>
                </c:pt>
                <c:pt idx="1557">
                  <c:v>0.63076923076923075</c:v>
                </c:pt>
                <c:pt idx="1558">
                  <c:v>0.66666666666666663</c:v>
                </c:pt>
                <c:pt idx="1559">
                  <c:v>0.52941176470588236</c:v>
                </c:pt>
                <c:pt idx="1560">
                  <c:v>0.66304347826086951</c:v>
                </c:pt>
                <c:pt idx="1561">
                  <c:v>0.63265306122448983</c:v>
                </c:pt>
                <c:pt idx="1562">
                  <c:v>0.39759036144578314</c:v>
                </c:pt>
                <c:pt idx="1563">
                  <c:v>0.34883720930232559</c:v>
                </c:pt>
                <c:pt idx="1564">
                  <c:v>0.04</c:v>
                </c:pt>
                <c:pt idx="1565">
                  <c:v>0.34375</c:v>
                </c:pt>
                <c:pt idx="1566">
                  <c:v>0.15151515151515152</c:v>
                </c:pt>
                <c:pt idx="1567">
                  <c:v>0.55882352941176472</c:v>
                </c:pt>
                <c:pt idx="1568">
                  <c:v>0.9375</c:v>
                </c:pt>
                <c:pt idx="1569">
                  <c:v>0.5</c:v>
                </c:pt>
                <c:pt idx="1570">
                  <c:v>0.7142857142857143</c:v>
                </c:pt>
                <c:pt idx="1571">
                  <c:v>0.5955056179775281</c:v>
                </c:pt>
                <c:pt idx="1572">
                  <c:v>0.68840579710144922</c:v>
                </c:pt>
                <c:pt idx="1573">
                  <c:v>0.43269230769230771</c:v>
                </c:pt>
                <c:pt idx="1574">
                  <c:v>0.79541446208112876</c:v>
                </c:pt>
                <c:pt idx="1575">
                  <c:v>0.77258566978193144</c:v>
                </c:pt>
                <c:pt idx="1576">
                  <c:v>0.98235294117647054</c:v>
                </c:pt>
                <c:pt idx="1577">
                  <c:v>0</c:v>
                </c:pt>
                <c:pt idx="1578">
                  <c:v>0.89575289575289574</c:v>
                </c:pt>
                <c:pt idx="1579">
                  <c:v>0.83597883597883593</c:v>
                </c:pt>
                <c:pt idx="1580">
                  <c:v>0.83636363636363631</c:v>
                </c:pt>
                <c:pt idx="1581">
                  <c:v>0.78865979381443296</c:v>
                </c:pt>
                <c:pt idx="1582">
                  <c:v>1</c:v>
                </c:pt>
                <c:pt idx="1583">
                  <c:v>0.88631578947368417</c:v>
                </c:pt>
                <c:pt idx="1584">
                  <c:v>0.76716417910447765</c:v>
                </c:pt>
                <c:pt idx="1585">
                  <c:v>0</c:v>
                </c:pt>
                <c:pt idx="1586">
                  <c:v>0.37306501547987614</c:v>
                </c:pt>
                <c:pt idx="1587">
                  <c:v>0.26523297491039427</c:v>
                </c:pt>
                <c:pt idx="1588">
                  <c:v>0</c:v>
                </c:pt>
                <c:pt idx="1589">
                  <c:v>0.51</c:v>
                </c:pt>
                <c:pt idx="1590">
                  <c:v>0.85141158989598809</c:v>
                </c:pt>
                <c:pt idx="1591">
                  <c:v>0.90909090909090906</c:v>
                </c:pt>
                <c:pt idx="1592">
                  <c:v>0</c:v>
                </c:pt>
                <c:pt idx="1593">
                  <c:v>0.68249585864163442</c:v>
                </c:pt>
                <c:pt idx="1594">
                  <c:v>0.6901408450704225</c:v>
                </c:pt>
                <c:pt idx="1595">
                  <c:v>0</c:v>
                </c:pt>
                <c:pt idx="1596">
                  <c:v>0.26315789473684209</c:v>
                </c:pt>
                <c:pt idx="1597">
                  <c:v>0.82499999999999996</c:v>
                </c:pt>
                <c:pt idx="1598">
                  <c:v>0.40909090909090912</c:v>
                </c:pt>
                <c:pt idx="1599">
                  <c:v>0.80154639175257736</c:v>
                </c:pt>
                <c:pt idx="1600">
                  <c:v>0.79844961240310075</c:v>
                </c:pt>
                <c:pt idx="1601">
                  <c:v>0.46969696969696972</c:v>
                </c:pt>
                <c:pt idx="1602">
                  <c:v>0.4</c:v>
                </c:pt>
                <c:pt idx="1603">
                  <c:v>0.62208067940552014</c:v>
                </c:pt>
                <c:pt idx="1604">
                  <c:v>0.38405797101449274</c:v>
                </c:pt>
                <c:pt idx="1605">
                  <c:v>0.67500000000000004</c:v>
                </c:pt>
                <c:pt idx="1606">
                  <c:v>0.54054054054054057</c:v>
                </c:pt>
                <c:pt idx="1607">
                  <c:v>0.41666666666666669</c:v>
                </c:pt>
                <c:pt idx="1608">
                  <c:v>0.61173533083645448</c:v>
                </c:pt>
                <c:pt idx="1609">
                  <c:v>0.46070133010882708</c:v>
                </c:pt>
                <c:pt idx="1610">
                  <c:v>0.68717948717948718</c:v>
                </c:pt>
                <c:pt idx="1611">
                  <c:v>0.82283464566929132</c:v>
                </c:pt>
                <c:pt idx="1612">
                  <c:v>0.72448979591836737</c:v>
                </c:pt>
                <c:pt idx="1613">
                  <c:v>0.72727272727272729</c:v>
                </c:pt>
                <c:pt idx="1614">
                  <c:v>0.51757188498402551</c:v>
                </c:pt>
                <c:pt idx="1615">
                  <c:v>0</c:v>
                </c:pt>
                <c:pt idx="1616">
                  <c:v>0</c:v>
                </c:pt>
                <c:pt idx="1617">
                  <c:v>0.25123152709359609</c:v>
                </c:pt>
                <c:pt idx="1618">
                  <c:v>0.16666666666666666</c:v>
                </c:pt>
                <c:pt idx="1619">
                  <c:v>0.27884615384615385</c:v>
                </c:pt>
                <c:pt idx="1620">
                  <c:v>0.37096774193548387</c:v>
                </c:pt>
                <c:pt idx="1621">
                  <c:v>0.43835616438356162</c:v>
                </c:pt>
                <c:pt idx="1622">
                  <c:v>0.23214285714285715</c:v>
                </c:pt>
                <c:pt idx="1623">
                  <c:v>9.0909090909090912E-2</c:v>
                </c:pt>
                <c:pt idx="1624">
                  <c:v>0.41666666666666669</c:v>
                </c:pt>
                <c:pt idx="1625">
                  <c:v>0.33333333333333331</c:v>
                </c:pt>
                <c:pt idx="1626">
                  <c:v>0.59259259259259256</c:v>
                </c:pt>
                <c:pt idx="1627">
                  <c:v>0.26829268292682928</c:v>
                </c:pt>
                <c:pt idx="1628">
                  <c:v>0.32258064516129031</c:v>
                </c:pt>
                <c:pt idx="1629">
                  <c:v>0.10580204778156997</c:v>
                </c:pt>
                <c:pt idx="1630">
                  <c:v>0.21364985163204747</c:v>
                </c:pt>
                <c:pt idx="1631">
                  <c:v>0.13988095238095238</c:v>
                </c:pt>
                <c:pt idx="1632">
                  <c:v>8.6956521739130432E-2</c:v>
                </c:pt>
                <c:pt idx="1633">
                  <c:v>0</c:v>
                </c:pt>
                <c:pt idx="1634">
                  <c:v>1</c:v>
                </c:pt>
                <c:pt idx="1635">
                  <c:v>1</c:v>
                </c:pt>
                <c:pt idx="1636">
                  <c:v>0</c:v>
                </c:pt>
                <c:pt idx="1637">
                  <c:v>0</c:v>
                </c:pt>
                <c:pt idx="1638">
                  <c:v>0.14893617021276595</c:v>
                </c:pt>
                <c:pt idx="1639">
                  <c:v>0.21498771498771499</c:v>
                </c:pt>
                <c:pt idx="1640">
                  <c:v>0</c:v>
                </c:pt>
                <c:pt idx="1641">
                  <c:v>0</c:v>
                </c:pt>
                <c:pt idx="1642">
                  <c:v>1</c:v>
                </c:pt>
                <c:pt idx="1643">
                  <c:v>0.1523545706371191</c:v>
                </c:pt>
                <c:pt idx="1644">
                  <c:v>0.12099644128113879</c:v>
                </c:pt>
                <c:pt idx="1645">
                  <c:v>0.16</c:v>
                </c:pt>
                <c:pt idx="1646">
                  <c:v>0.16071428571428573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0.34959349593495936</c:v>
                </c:pt>
                <c:pt idx="1652">
                  <c:v>0</c:v>
                </c:pt>
                <c:pt idx="1653">
                  <c:v>1</c:v>
                </c:pt>
                <c:pt idx="1654">
                  <c:v>0.53522205206738127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0.67749999999999999</c:v>
                </c:pt>
                <c:pt idx="1660">
                  <c:v>0.22782608695652173</c:v>
                </c:pt>
                <c:pt idx="1661">
                  <c:v>0.26860841423948217</c:v>
                </c:pt>
                <c:pt idx="1662">
                  <c:v>0.10714285714285714</c:v>
                </c:pt>
                <c:pt idx="1663">
                  <c:v>0.17765814266487215</c:v>
                </c:pt>
                <c:pt idx="1664">
                  <c:v>0.10239651416122005</c:v>
                </c:pt>
                <c:pt idx="1665">
                  <c:v>9.5394736842105268E-2</c:v>
                </c:pt>
                <c:pt idx="1666">
                  <c:v>0.10650887573964497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6.9148936170212769E-2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0.14915966386554622</c:v>
                </c:pt>
                <c:pt idx="1677">
                  <c:v>0.10975609756097561</c:v>
                </c:pt>
                <c:pt idx="1678">
                  <c:v>9.3959731543624164E-2</c:v>
                </c:pt>
                <c:pt idx="1679">
                  <c:v>0</c:v>
                </c:pt>
                <c:pt idx="1680">
                  <c:v>0.12050739957716702</c:v>
                </c:pt>
                <c:pt idx="1681">
                  <c:v>0</c:v>
                </c:pt>
                <c:pt idx="1682">
                  <c:v>0.18373493975903615</c:v>
                </c:pt>
                <c:pt idx="1683">
                  <c:v>0.16037735849056603</c:v>
                </c:pt>
                <c:pt idx="1684">
                  <c:v>0</c:v>
                </c:pt>
                <c:pt idx="1685">
                  <c:v>0.13286713286713286</c:v>
                </c:pt>
                <c:pt idx="1686">
                  <c:v>0</c:v>
                </c:pt>
                <c:pt idx="1687">
                  <c:v>0.52455590386624873</c:v>
                </c:pt>
                <c:pt idx="1688">
                  <c:v>0.68421052631578949</c:v>
                </c:pt>
                <c:pt idx="1689">
                  <c:v>0.58823529411764708</c:v>
                </c:pt>
                <c:pt idx="1690">
                  <c:v>0.7192982456140351</c:v>
                </c:pt>
                <c:pt idx="1691">
                  <c:v>0.89320388349514568</c:v>
                </c:pt>
                <c:pt idx="1692">
                  <c:v>0.82978723404255317</c:v>
                </c:pt>
                <c:pt idx="1693">
                  <c:v>0.75531914893617025</c:v>
                </c:pt>
                <c:pt idx="1694">
                  <c:v>0.7142857142857143</c:v>
                </c:pt>
                <c:pt idx="1695">
                  <c:v>0.88961038961038963</c:v>
                </c:pt>
                <c:pt idx="1696">
                  <c:v>1</c:v>
                </c:pt>
                <c:pt idx="1697">
                  <c:v>0.66666666666666663</c:v>
                </c:pt>
                <c:pt idx="1698">
                  <c:v>0.87906976744186049</c:v>
                </c:pt>
                <c:pt idx="1699">
                  <c:v>0.94214876033057848</c:v>
                </c:pt>
                <c:pt idx="1700">
                  <c:v>0.9494949494949495</c:v>
                </c:pt>
                <c:pt idx="1701">
                  <c:v>0.94117647058823528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0.7441860465116279</c:v>
                </c:pt>
                <c:pt idx="1707">
                  <c:v>0.54427083333333337</c:v>
                </c:pt>
                <c:pt idx="1708">
                  <c:v>0.64367816091954022</c:v>
                </c:pt>
                <c:pt idx="1709">
                  <c:v>0.59803921568627449</c:v>
                </c:pt>
                <c:pt idx="1710">
                  <c:v>0</c:v>
                </c:pt>
                <c:pt idx="1711">
                  <c:v>0.94759825327510916</c:v>
                </c:pt>
                <c:pt idx="1712">
                  <c:v>0.94240837696335078</c:v>
                </c:pt>
                <c:pt idx="1713">
                  <c:v>1</c:v>
                </c:pt>
                <c:pt idx="1714">
                  <c:v>0.67873303167420818</c:v>
                </c:pt>
                <c:pt idx="1715">
                  <c:v>0.93478260869565222</c:v>
                </c:pt>
                <c:pt idx="1716">
                  <c:v>0.98305084745762716</c:v>
                </c:pt>
                <c:pt idx="1717">
                  <c:v>1</c:v>
                </c:pt>
                <c:pt idx="1718">
                  <c:v>0.27536231884057971</c:v>
                </c:pt>
                <c:pt idx="1719">
                  <c:v>0.32075471698113206</c:v>
                </c:pt>
                <c:pt idx="1720">
                  <c:v>1</c:v>
                </c:pt>
                <c:pt idx="1721">
                  <c:v>0.87323943661971826</c:v>
                </c:pt>
                <c:pt idx="1722">
                  <c:v>0.87596899224806202</c:v>
                </c:pt>
                <c:pt idx="1723">
                  <c:v>0.84180790960451979</c:v>
                </c:pt>
                <c:pt idx="1724">
                  <c:v>0.93421052631578949</c:v>
                </c:pt>
                <c:pt idx="1725">
                  <c:v>0.98809523809523814</c:v>
                </c:pt>
                <c:pt idx="1726">
                  <c:v>0.8571428571428571</c:v>
                </c:pt>
                <c:pt idx="1727">
                  <c:v>0.7407407407407407</c:v>
                </c:pt>
                <c:pt idx="1728">
                  <c:v>0.62068965517241381</c:v>
                </c:pt>
                <c:pt idx="1729">
                  <c:v>1</c:v>
                </c:pt>
                <c:pt idx="1730">
                  <c:v>0.8719211822660099</c:v>
                </c:pt>
                <c:pt idx="1731">
                  <c:v>0.76939426142401701</c:v>
                </c:pt>
                <c:pt idx="1732">
                  <c:v>0.45580110497237569</c:v>
                </c:pt>
                <c:pt idx="1733">
                  <c:v>0.67001675041876052</c:v>
                </c:pt>
                <c:pt idx="1734">
                  <c:v>0.44610281923714762</c:v>
                </c:pt>
                <c:pt idx="1735">
                  <c:v>0.1574468085106383</c:v>
                </c:pt>
                <c:pt idx="1736">
                  <c:v>0.23456790123456789</c:v>
                </c:pt>
                <c:pt idx="1737">
                  <c:v>0.10144927536231885</c:v>
                </c:pt>
                <c:pt idx="1738">
                  <c:v>0.1650943396226415</c:v>
                </c:pt>
                <c:pt idx="1739">
                  <c:v>0.10852713178294573</c:v>
                </c:pt>
                <c:pt idx="1740">
                  <c:v>0.75</c:v>
                </c:pt>
                <c:pt idx="1741">
                  <c:v>0.25641025641025639</c:v>
                </c:pt>
                <c:pt idx="1742">
                  <c:v>0.47368421052631576</c:v>
                </c:pt>
                <c:pt idx="1743">
                  <c:v>0.39393939393939392</c:v>
                </c:pt>
                <c:pt idx="1744">
                  <c:v>0.75</c:v>
                </c:pt>
                <c:pt idx="1745">
                  <c:v>0.43378995433789952</c:v>
                </c:pt>
                <c:pt idx="1746">
                  <c:v>0.74117647058823533</c:v>
                </c:pt>
                <c:pt idx="1747">
                  <c:v>0.2</c:v>
                </c:pt>
                <c:pt idx="1748">
                  <c:v>0.55555555555555558</c:v>
                </c:pt>
                <c:pt idx="1749">
                  <c:v>0.6</c:v>
                </c:pt>
                <c:pt idx="1750">
                  <c:v>0.5</c:v>
                </c:pt>
                <c:pt idx="1751">
                  <c:v>0.83783783783783783</c:v>
                </c:pt>
                <c:pt idx="1752">
                  <c:v>0.36274509803921567</c:v>
                </c:pt>
                <c:pt idx="1753">
                  <c:v>0.19801980198019803</c:v>
                </c:pt>
                <c:pt idx="1754">
                  <c:v>0.39506172839506171</c:v>
                </c:pt>
                <c:pt idx="1755">
                  <c:v>0.75384615384615383</c:v>
                </c:pt>
                <c:pt idx="1756">
                  <c:v>0.6875</c:v>
                </c:pt>
                <c:pt idx="1757">
                  <c:v>0.32558139534883723</c:v>
                </c:pt>
                <c:pt idx="1758">
                  <c:v>0.71666666666666667</c:v>
                </c:pt>
                <c:pt idx="1759">
                  <c:v>0.80851063829787229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1</c:v>
                </c:pt>
                <c:pt idx="1765">
                  <c:v>0.66420664206642066</c:v>
                </c:pt>
                <c:pt idx="1766">
                  <c:v>0.84848484848484851</c:v>
                </c:pt>
                <c:pt idx="1767">
                  <c:v>0.83333333333333337</c:v>
                </c:pt>
                <c:pt idx="1768">
                  <c:v>0.89743589743589747</c:v>
                </c:pt>
                <c:pt idx="1769">
                  <c:v>0.94594594594594594</c:v>
                </c:pt>
                <c:pt idx="1770">
                  <c:v>0.50980392156862742</c:v>
                </c:pt>
                <c:pt idx="1771">
                  <c:v>0.8</c:v>
                </c:pt>
                <c:pt idx="1772">
                  <c:v>0.66666666666666663</c:v>
                </c:pt>
                <c:pt idx="1773">
                  <c:v>0.55882352941176472</c:v>
                </c:pt>
                <c:pt idx="1774">
                  <c:v>0.98360655737704916</c:v>
                </c:pt>
                <c:pt idx="1775">
                  <c:v>0.95370370370370372</c:v>
                </c:pt>
                <c:pt idx="1776">
                  <c:v>0.81443298969072164</c:v>
                </c:pt>
                <c:pt idx="1777">
                  <c:v>0</c:v>
                </c:pt>
                <c:pt idx="1778">
                  <c:v>0.5492845786963434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</c:v>
                </c:pt>
                <c:pt idx="1785">
                  <c:v>0</c:v>
                </c:pt>
                <c:pt idx="1786">
                  <c:v>0.25</c:v>
                </c:pt>
                <c:pt idx="1787">
                  <c:v>0</c:v>
                </c:pt>
                <c:pt idx="1788">
                  <c:v>0.13793103448275862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</c:v>
                </c:pt>
                <c:pt idx="1797">
                  <c:v>0</c:v>
                </c:pt>
                <c:pt idx="1798">
                  <c:v>0</c:v>
                </c:pt>
                <c:pt idx="1799">
                  <c:v>0.26666666666666666</c:v>
                </c:pt>
                <c:pt idx="1800">
                  <c:v>0.38135593220338981</c:v>
                </c:pt>
                <c:pt idx="1801">
                  <c:v>0</c:v>
                </c:pt>
                <c:pt idx="1802">
                  <c:v>0.16666666666666666</c:v>
                </c:pt>
                <c:pt idx="1803">
                  <c:v>0.15555555555555556</c:v>
                </c:pt>
                <c:pt idx="1804">
                  <c:v>0.10714285714285714</c:v>
                </c:pt>
                <c:pt idx="1805">
                  <c:v>0</c:v>
                </c:pt>
                <c:pt idx="1806">
                  <c:v>0</c:v>
                </c:pt>
                <c:pt idx="1807">
                  <c:v>0</c:v>
                </c:pt>
                <c:pt idx="1808">
                  <c:v>0.19455252918287938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0.22910216718266255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0.46666666666666667</c:v>
                </c:pt>
                <c:pt idx="1831">
                  <c:v>0</c:v>
                </c:pt>
                <c:pt idx="1832">
                  <c:v>0.330188679245283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0.26436781609195403</c:v>
                </c:pt>
                <c:pt idx="1837">
                  <c:v>0.3380447585394582</c:v>
                </c:pt>
                <c:pt idx="1838">
                  <c:v>0</c:v>
                </c:pt>
                <c:pt idx="1839">
                  <c:v>0.33768115942028987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0.38095238095238093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0.30936227951153322</c:v>
                </c:pt>
                <c:pt idx="1851">
                  <c:v>0</c:v>
                </c:pt>
                <c:pt idx="1852">
                  <c:v>0</c:v>
                </c:pt>
                <c:pt idx="1853">
                  <c:v>0.35858585858585856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</c:v>
                </c:pt>
                <c:pt idx="1864">
                  <c:v>0.28251121076233182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0.24805194805194805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0.32550335570469796</c:v>
                </c:pt>
                <c:pt idx="1876">
                  <c:v>0.42554644808743169</c:v>
                </c:pt>
                <c:pt idx="1877">
                  <c:v>0.38744588744588743</c:v>
                </c:pt>
                <c:pt idx="1878">
                  <c:v>0.19540229885057472</c:v>
                </c:pt>
                <c:pt idx="1879">
                  <c:v>0</c:v>
                </c:pt>
                <c:pt idx="1880">
                  <c:v>0.31901041666666669</c:v>
                </c:pt>
                <c:pt idx="1881">
                  <c:v>0</c:v>
                </c:pt>
                <c:pt idx="1882">
                  <c:v>0.36151079136690645</c:v>
                </c:pt>
                <c:pt idx="1883">
                  <c:v>0.44117647058823528</c:v>
                </c:pt>
                <c:pt idx="1884">
                  <c:v>0.25827814569536423</c:v>
                </c:pt>
                <c:pt idx="1885">
                  <c:v>0</c:v>
                </c:pt>
                <c:pt idx="1886">
                  <c:v>0.44288577154308617</c:v>
                </c:pt>
                <c:pt idx="1887">
                  <c:v>0</c:v>
                </c:pt>
                <c:pt idx="1888">
                  <c:v>0.33858764186633039</c:v>
                </c:pt>
                <c:pt idx="1889">
                  <c:v>0.39200000000000002</c:v>
                </c:pt>
                <c:pt idx="1890">
                  <c:v>0.35281727224855186</c:v>
                </c:pt>
                <c:pt idx="1891">
                  <c:v>0.22</c:v>
                </c:pt>
                <c:pt idx="1892">
                  <c:v>0.24</c:v>
                </c:pt>
                <c:pt idx="1893">
                  <c:v>0.19354838709677419</c:v>
                </c:pt>
                <c:pt idx="1894">
                  <c:v>0.16216216216216217</c:v>
                </c:pt>
                <c:pt idx="1895">
                  <c:v>6.8181818181818177E-2</c:v>
                </c:pt>
                <c:pt idx="1896">
                  <c:v>0.14545454545454545</c:v>
                </c:pt>
                <c:pt idx="1897">
                  <c:v>0.21568627450980393</c:v>
                </c:pt>
                <c:pt idx="1898">
                  <c:v>0.15384615384615385</c:v>
                </c:pt>
                <c:pt idx="1899">
                  <c:v>0.14814814814814814</c:v>
                </c:pt>
                <c:pt idx="1900">
                  <c:v>0.20370370370370369</c:v>
                </c:pt>
                <c:pt idx="1901">
                  <c:v>0.13461538461538461</c:v>
                </c:pt>
                <c:pt idx="1902">
                  <c:v>0.15789473684210525</c:v>
                </c:pt>
                <c:pt idx="1903">
                  <c:v>0.30769230769230771</c:v>
                </c:pt>
                <c:pt idx="1904">
                  <c:v>0.31034482758620691</c:v>
                </c:pt>
                <c:pt idx="1905">
                  <c:v>0.31578947368421051</c:v>
                </c:pt>
                <c:pt idx="1906">
                  <c:v>0.24528301886792453</c:v>
                </c:pt>
                <c:pt idx="1907">
                  <c:v>0.18421052631578946</c:v>
                </c:pt>
                <c:pt idx="1908">
                  <c:v>0.19444444444444445</c:v>
                </c:pt>
                <c:pt idx="1909">
                  <c:v>0.26923076923076922</c:v>
                </c:pt>
                <c:pt idx="1910">
                  <c:v>0</c:v>
                </c:pt>
                <c:pt idx="1911">
                  <c:v>0.32786885245901637</c:v>
                </c:pt>
                <c:pt idx="1912">
                  <c:v>0.10909090909090909</c:v>
                </c:pt>
                <c:pt idx="1913">
                  <c:v>0.234375</c:v>
                </c:pt>
                <c:pt idx="1914">
                  <c:v>8.4507042253521125E-2</c:v>
                </c:pt>
                <c:pt idx="1915">
                  <c:v>0.15</c:v>
                </c:pt>
                <c:pt idx="1916">
                  <c:v>9.5238095238095233E-2</c:v>
                </c:pt>
                <c:pt idx="1917">
                  <c:v>0.20689655172413793</c:v>
                </c:pt>
                <c:pt idx="1918">
                  <c:v>0.37142857142857144</c:v>
                </c:pt>
                <c:pt idx="1919">
                  <c:v>0</c:v>
                </c:pt>
                <c:pt idx="1920">
                  <c:v>0</c:v>
                </c:pt>
                <c:pt idx="1921">
                  <c:v>0.21568627450980393</c:v>
                </c:pt>
                <c:pt idx="1922">
                  <c:v>0.23809523809523808</c:v>
                </c:pt>
                <c:pt idx="1923">
                  <c:v>0.13157894736842105</c:v>
                </c:pt>
                <c:pt idx="1924">
                  <c:v>9.5238095238095233E-2</c:v>
                </c:pt>
                <c:pt idx="1925">
                  <c:v>0.33333333333333331</c:v>
                </c:pt>
                <c:pt idx="1926">
                  <c:v>0.2608695652173913</c:v>
                </c:pt>
                <c:pt idx="1927">
                  <c:v>0.15217391304347827</c:v>
                </c:pt>
                <c:pt idx="1928">
                  <c:v>0.234375</c:v>
                </c:pt>
                <c:pt idx="1929">
                  <c:v>0.17142857142857143</c:v>
                </c:pt>
                <c:pt idx="1930">
                  <c:v>0.16176470588235295</c:v>
                </c:pt>
                <c:pt idx="1931">
                  <c:v>0.5714285714285714</c:v>
                </c:pt>
                <c:pt idx="1932">
                  <c:v>0.28947368421052633</c:v>
                </c:pt>
                <c:pt idx="1933">
                  <c:v>0.17391304347826086</c:v>
                </c:pt>
                <c:pt idx="1934">
                  <c:v>3.9215686274509803E-2</c:v>
                </c:pt>
                <c:pt idx="1935">
                  <c:v>0.17647058823529413</c:v>
                </c:pt>
                <c:pt idx="1936">
                  <c:v>0.10810810810810811</c:v>
                </c:pt>
                <c:pt idx="1937">
                  <c:v>0.59915611814345993</c:v>
                </c:pt>
                <c:pt idx="1938">
                  <c:v>0</c:v>
                </c:pt>
                <c:pt idx="1939">
                  <c:v>0.31230283911671924</c:v>
                </c:pt>
                <c:pt idx="1940">
                  <c:v>0</c:v>
                </c:pt>
                <c:pt idx="1941">
                  <c:v>0.23478260869565218</c:v>
                </c:pt>
                <c:pt idx="1942">
                  <c:v>0</c:v>
                </c:pt>
                <c:pt idx="1943">
                  <c:v>0</c:v>
                </c:pt>
                <c:pt idx="1944">
                  <c:v>0</c:v>
                </c:pt>
                <c:pt idx="1945">
                  <c:v>7.6923076923076927E-2</c:v>
                </c:pt>
                <c:pt idx="1946">
                  <c:v>0.16233766233766234</c:v>
                </c:pt>
                <c:pt idx="1947">
                  <c:v>0</c:v>
                </c:pt>
                <c:pt idx="1948">
                  <c:v>9.6551724137931033E-2</c:v>
                </c:pt>
                <c:pt idx="1949">
                  <c:v>0</c:v>
                </c:pt>
                <c:pt idx="1950">
                  <c:v>0</c:v>
                </c:pt>
                <c:pt idx="1951">
                  <c:v>0.14285714285714285</c:v>
                </c:pt>
                <c:pt idx="1952">
                  <c:v>0</c:v>
                </c:pt>
                <c:pt idx="1953">
                  <c:v>0.3</c:v>
                </c:pt>
                <c:pt idx="1954">
                  <c:v>0.2</c:v>
                </c:pt>
                <c:pt idx="1955">
                  <c:v>9.0909090909090912E-2</c:v>
                </c:pt>
                <c:pt idx="1956">
                  <c:v>0.19230769230769232</c:v>
                </c:pt>
                <c:pt idx="1957">
                  <c:v>0</c:v>
                </c:pt>
                <c:pt idx="1958">
                  <c:v>0.25675675675675674</c:v>
                </c:pt>
                <c:pt idx="1959">
                  <c:v>1.7241379310344827E-2</c:v>
                </c:pt>
                <c:pt idx="1960">
                  <c:v>5.2631578947368418E-2</c:v>
                </c:pt>
                <c:pt idx="1961">
                  <c:v>6.1224489795918366E-2</c:v>
                </c:pt>
                <c:pt idx="1962">
                  <c:v>6.6666666666666666E-2</c:v>
                </c:pt>
                <c:pt idx="1963">
                  <c:v>0.1111111111111111</c:v>
                </c:pt>
                <c:pt idx="1964">
                  <c:v>0.13533834586466165</c:v>
                </c:pt>
                <c:pt idx="1965">
                  <c:v>0.1875</c:v>
                </c:pt>
                <c:pt idx="1966">
                  <c:v>7.6923076923076927E-2</c:v>
                </c:pt>
                <c:pt idx="1967">
                  <c:v>0</c:v>
                </c:pt>
                <c:pt idx="1968">
                  <c:v>0.11864406779661017</c:v>
                </c:pt>
                <c:pt idx="1969">
                  <c:v>0.17391304347826086</c:v>
                </c:pt>
                <c:pt idx="1970">
                  <c:v>0.17241379310344829</c:v>
                </c:pt>
                <c:pt idx="1971">
                  <c:v>0.15749525616698293</c:v>
                </c:pt>
                <c:pt idx="1972">
                  <c:v>0.17948717948717949</c:v>
                </c:pt>
                <c:pt idx="1973">
                  <c:v>7.8431372549019607E-2</c:v>
                </c:pt>
                <c:pt idx="1974">
                  <c:v>0.2608695652173913</c:v>
                </c:pt>
                <c:pt idx="1975">
                  <c:v>2.2222222222222223E-2</c:v>
                </c:pt>
                <c:pt idx="1976">
                  <c:v>0.41085271317829458</c:v>
                </c:pt>
                <c:pt idx="1977">
                  <c:v>0.22222222222222221</c:v>
                </c:pt>
                <c:pt idx="1978">
                  <c:v>7.1428571428571425E-2</c:v>
                </c:pt>
                <c:pt idx="1979">
                  <c:v>0</c:v>
                </c:pt>
                <c:pt idx="1980">
                  <c:v>0.61176470588235299</c:v>
                </c:pt>
                <c:pt idx="1981">
                  <c:v>0.22222222222222221</c:v>
                </c:pt>
                <c:pt idx="1982">
                  <c:v>0.75</c:v>
                </c:pt>
                <c:pt idx="1983">
                  <c:v>0.14285714285714285</c:v>
                </c:pt>
                <c:pt idx="1984">
                  <c:v>0.16326530612244897</c:v>
                </c:pt>
                <c:pt idx="1985">
                  <c:v>0.33714285714285713</c:v>
                </c:pt>
                <c:pt idx="1986">
                  <c:v>0.24324324324324326</c:v>
                </c:pt>
                <c:pt idx="1987">
                  <c:v>0.76986301369863008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0.78947368421052633</c:v>
                </c:pt>
                <c:pt idx="1994">
                  <c:v>0</c:v>
                </c:pt>
                <c:pt idx="1995">
                  <c:v>0.75324675324675328</c:v>
                </c:pt>
                <c:pt idx="1996">
                  <c:v>0.55642023346303504</c:v>
                </c:pt>
                <c:pt idx="1997">
                  <c:v>0.48484848484848486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0.33739837398373984</c:v>
                </c:pt>
                <c:pt idx="2002">
                  <c:v>0.56074766355140182</c:v>
                </c:pt>
                <c:pt idx="2003">
                  <c:v>0.64102564102564108</c:v>
                </c:pt>
                <c:pt idx="2004">
                  <c:v>0.52439024390243905</c:v>
                </c:pt>
                <c:pt idx="2005">
                  <c:v>0.56122448979591832</c:v>
                </c:pt>
                <c:pt idx="2006">
                  <c:v>0.31067961165048541</c:v>
                </c:pt>
                <c:pt idx="2007">
                  <c:v>0.46382978723404256</c:v>
                </c:pt>
                <c:pt idx="2008">
                  <c:v>0</c:v>
                </c:pt>
                <c:pt idx="2009">
                  <c:v>0.52941176470588236</c:v>
                </c:pt>
                <c:pt idx="2010">
                  <c:v>0</c:v>
                </c:pt>
                <c:pt idx="2011">
                  <c:v>0.76315789473684215</c:v>
                </c:pt>
                <c:pt idx="2012">
                  <c:v>0.46753246753246752</c:v>
                </c:pt>
                <c:pt idx="2013">
                  <c:v>0.41666666666666669</c:v>
                </c:pt>
                <c:pt idx="2014">
                  <c:v>0</c:v>
                </c:pt>
                <c:pt idx="2015">
                  <c:v>0.76457883369330448</c:v>
                </c:pt>
                <c:pt idx="2016">
                  <c:v>0.42613636363636365</c:v>
                </c:pt>
                <c:pt idx="2017">
                  <c:v>0</c:v>
                </c:pt>
                <c:pt idx="2018">
                  <c:v>0.1423076923076923</c:v>
                </c:pt>
                <c:pt idx="2019">
                  <c:v>0.3752310536044362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0.5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0.10169491525423729</c:v>
                </c:pt>
                <c:pt idx="2192">
                  <c:v>0</c:v>
                </c:pt>
                <c:pt idx="2193">
                  <c:v>0.11475409836065574</c:v>
                </c:pt>
                <c:pt idx="2194">
                  <c:v>0</c:v>
                </c:pt>
                <c:pt idx="2195">
                  <c:v>8.2802547770700632E-2</c:v>
                </c:pt>
                <c:pt idx="2196">
                  <c:v>6.3291139240506333E-2</c:v>
                </c:pt>
                <c:pt idx="2197">
                  <c:v>8.5106382978723402E-2</c:v>
                </c:pt>
                <c:pt idx="2198">
                  <c:v>0</c:v>
                </c:pt>
                <c:pt idx="2199">
                  <c:v>7.9365079365079361E-2</c:v>
                </c:pt>
                <c:pt idx="2200">
                  <c:v>3.2786885245901641E-2</c:v>
                </c:pt>
                <c:pt idx="2201">
                  <c:v>2.7027027027027029E-2</c:v>
                </c:pt>
                <c:pt idx="2202">
                  <c:v>0</c:v>
                </c:pt>
                <c:pt idx="2203">
                  <c:v>0</c:v>
                </c:pt>
                <c:pt idx="2204">
                  <c:v>0</c:v>
                </c:pt>
                <c:pt idx="2205">
                  <c:v>0</c:v>
                </c:pt>
                <c:pt idx="2206">
                  <c:v>7.4999999999999997E-2</c:v>
                </c:pt>
                <c:pt idx="2207">
                  <c:v>0</c:v>
                </c:pt>
                <c:pt idx="2208">
                  <c:v>0</c:v>
                </c:pt>
                <c:pt idx="2209">
                  <c:v>0</c:v>
                </c:pt>
                <c:pt idx="2210">
                  <c:v>0.10256410256410256</c:v>
                </c:pt>
                <c:pt idx="2211">
                  <c:v>0</c:v>
                </c:pt>
                <c:pt idx="2212">
                  <c:v>0.67341430499325239</c:v>
                </c:pt>
                <c:pt idx="2213">
                  <c:v>0.33027522935779818</c:v>
                </c:pt>
                <c:pt idx="2214">
                  <c:v>0.55000000000000004</c:v>
                </c:pt>
                <c:pt idx="2215">
                  <c:v>0.70503597122302153</c:v>
                </c:pt>
                <c:pt idx="2216">
                  <c:v>0.73611111111111116</c:v>
                </c:pt>
                <c:pt idx="2217">
                  <c:v>0.34246575342465752</c:v>
                </c:pt>
                <c:pt idx="2218">
                  <c:v>0.50624999999999998</c:v>
                </c:pt>
                <c:pt idx="2219">
                  <c:v>0</c:v>
                </c:pt>
                <c:pt idx="2220">
                  <c:v>0.11555555555555555</c:v>
                </c:pt>
                <c:pt idx="2221">
                  <c:v>5.3571428571428568E-2</c:v>
                </c:pt>
                <c:pt idx="2222">
                  <c:v>8.3333333333333329E-2</c:v>
                </c:pt>
                <c:pt idx="2223">
                  <c:v>0.47058823529411764</c:v>
                </c:pt>
                <c:pt idx="2224">
                  <c:v>0.26315789473684209</c:v>
                </c:pt>
                <c:pt idx="2225">
                  <c:v>0.12337662337662338</c:v>
                </c:pt>
                <c:pt idx="2226">
                  <c:v>0.25423728813559321</c:v>
                </c:pt>
                <c:pt idx="2227">
                  <c:v>0.38095238095238093</c:v>
                </c:pt>
                <c:pt idx="2228">
                  <c:v>0.46153846153846156</c:v>
                </c:pt>
                <c:pt idx="2229">
                  <c:v>0.15425531914893617</c:v>
                </c:pt>
                <c:pt idx="2230">
                  <c:v>0.18300653594771241</c:v>
                </c:pt>
                <c:pt idx="2231">
                  <c:v>0</c:v>
                </c:pt>
                <c:pt idx="2232">
                  <c:v>0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3.0303030303030304E-2</c:v>
                </c:pt>
                <c:pt idx="2237">
                  <c:v>8.771929824561403E-2</c:v>
                </c:pt>
                <c:pt idx="2238">
                  <c:v>0.15094339622641509</c:v>
                </c:pt>
                <c:pt idx="2239">
                  <c:v>0.2</c:v>
                </c:pt>
                <c:pt idx="2240">
                  <c:v>0.09</c:v>
                </c:pt>
                <c:pt idx="2241">
                  <c:v>0</c:v>
                </c:pt>
                <c:pt idx="2242">
                  <c:v>0.1915966386554622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0.20289855072463769</c:v>
                </c:pt>
                <c:pt idx="2247">
                  <c:v>0.16417910447761194</c:v>
                </c:pt>
                <c:pt idx="2248">
                  <c:v>0</c:v>
                </c:pt>
                <c:pt idx="2249">
                  <c:v>0.24761904761904763</c:v>
                </c:pt>
                <c:pt idx="2250">
                  <c:v>0.17647058823529413</c:v>
                </c:pt>
                <c:pt idx="2251">
                  <c:v>0</c:v>
                </c:pt>
                <c:pt idx="2252">
                  <c:v>0.15573770491803279</c:v>
                </c:pt>
                <c:pt idx="2253">
                  <c:v>0.11920529801324503</c:v>
                </c:pt>
                <c:pt idx="2254">
                  <c:v>0.18571428571428572</c:v>
                </c:pt>
                <c:pt idx="2255">
                  <c:v>0</c:v>
                </c:pt>
                <c:pt idx="2256">
                  <c:v>0.25833333333333336</c:v>
                </c:pt>
                <c:pt idx="2257">
                  <c:v>0.21287128712871287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0.10810810810810811</c:v>
                </c:pt>
                <c:pt idx="2265">
                  <c:v>0.13114754098360656</c:v>
                </c:pt>
                <c:pt idx="2266">
                  <c:v>0.66666666666666663</c:v>
                </c:pt>
                <c:pt idx="2267">
                  <c:v>0</c:v>
                </c:pt>
                <c:pt idx="2268">
                  <c:v>3.125E-2</c:v>
                </c:pt>
                <c:pt idx="2269">
                  <c:v>0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0.32558139534883723</c:v>
                </c:pt>
                <c:pt idx="2277">
                  <c:v>0</c:v>
                </c:pt>
                <c:pt idx="2278">
                  <c:v>0.2857142857142857</c:v>
                </c:pt>
                <c:pt idx="2279">
                  <c:v>0.11764705882352941</c:v>
                </c:pt>
                <c:pt idx="2280">
                  <c:v>0.14285714285714285</c:v>
                </c:pt>
                <c:pt idx="2281">
                  <c:v>0.75</c:v>
                </c:pt>
                <c:pt idx="2282">
                  <c:v>0</c:v>
                </c:pt>
                <c:pt idx="2283">
                  <c:v>0.125</c:v>
                </c:pt>
                <c:pt idx="2284">
                  <c:v>0.25925925925925924</c:v>
                </c:pt>
                <c:pt idx="2285">
                  <c:v>0.14285714285714285</c:v>
                </c:pt>
                <c:pt idx="2286">
                  <c:v>5.8823529411764705E-2</c:v>
                </c:pt>
                <c:pt idx="2287">
                  <c:v>0</c:v>
                </c:pt>
                <c:pt idx="2288">
                  <c:v>0.10256410256410256</c:v>
                </c:pt>
                <c:pt idx="2289">
                  <c:v>0.10526315789473684</c:v>
                </c:pt>
                <c:pt idx="2290">
                  <c:v>0</c:v>
                </c:pt>
                <c:pt idx="2291">
                  <c:v>0</c:v>
                </c:pt>
                <c:pt idx="2292">
                  <c:v>0</c:v>
                </c:pt>
                <c:pt idx="2293">
                  <c:v>7.6923076923076927E-2</c:v>
                </c:pt>
                <c:pt idx="2294">
                  <c:v>0.13333333333333333</c:v>
                </c:pt>
                <c:pt idx="2295">
                  <c:v>0.1</c:v>
                </c:pt>
                <c:pt idx="2296">
                  <c:v>0</c:v>
                </c:pt>
                <c:pt idx="2297">
                  <c:v>0</c:v>
                </c:pt>
                <c:pt idx="2298">
                  <c:v>0.17391304347826086</c:v>
                </c:pt>
                <c:pt idx="2299">
                  <c:v>0</c:v>
                </c:pt>
                <c:pt idx="2300">
                  <c:v>0.42399999999999999</c:v>
                </c:pt>
                <c:pt idx="2301">
                  <c:v>0.41558441558441561</c:v>
                </c:pt>
                <c:pt idx="2302">
                  <c:v>0.62666666666666671</c:v>
                </c:pt>
                <c:pt idx="2303">
                  <c:v>0.6470588235294118</c:v>
                </c:pt>
                <c:pt idx="2304">
                  <c:v>0.69517543859649122</c:v>
                </c:pt>
                <c:pt idx="2305">
                  <c:v>0.57894736842105265</c:v>
                </c:pt>
                <c:pt idx="2306">
                  <c:v>0</c:v>
                </c:pt>
                <c:pt idx="2307">
                  <c:v>0.45</c:v>
                </c:pt>
                <c:pt idx="2308">
                  <c:v>0.49019607843137253</c:v>
                </c:pt>
                <c:pt idx="2309">
                  <c:v>0.36338797814207652</c:v>
                </c:pt>
                <c:pt idx="2310">
                  <c:v>0.53398058252427183</c:v>
                </c:pt>
                <c:pt idx="2311">
                  <c:v>0.18</c:v>
                </c:pt>
                <c:pt idx="2312">
                  <c:v>0.52293577981651373</c:v>
                </c:pt>
                <c:pt idx="2313">
                  <c:v>0.53658536585365857</c:v>
                </c:pt>
                <c:pt idx="2314">
                  <c:v>7.0796460176991149E-2</c:v>
                </c:pt>
                <c:pt idx="2315">
                  <c:v>9.45945945945946E-2</c:v>
                </c:pt>
                <c:pt idx="2316">
                  <c:v>0.60365853658536583</c:v>
                </c:pt>
                <c:pt idx="2317">
                  <c:v>0.44486692015209123</c:v>
                </c:pt>
                <c:pt idx="2318">
                  <c:v>0.71794871794871795</c:v>
                </c:pt>
                <c:pt idx="2319">
                  <c:v>0.30120481927710846</c:v>
                </c:pt>
                <c:pt idx="2320">
                  <c:v>0.21774193548387097</c:v>
                </c:pt>
                <c:pt idx="2321">
                  <c:v>0.35353535353535354</c:v>
                </c:pt>
                <c:pt idx="2322">
                  <c:v>0.15873015873015872</c:v>
                </c:pt>
                <c:pt idx="2323">
                  <c:v>0.15909090909090909</c:v>
                </c:pt>
                <c:pt idx="2324">
                  <c:v>0.5178571428571429</c:v>
                </c:pt>
                <c:pt idx="2325">
                  <c:v>0.55200000000000005</c:v>
                </c:pt>
                <c:pt idx="2326">
                  <c:v>0.47428571428571431</c:v>
                </c:pt>
                <c:pt idx="2327">
                  <c:v>0.61250000000000004</c:v>
                </c:pt>
                <c:pt idx="2328">
                  <c:v>0.76363636363636367</c:v>
                </c:pt>
                <c:pt idx="2329">
                  <c:v>0.71153846153846156</c:v>
                </c:pt>
                <c:pt idx="2330">
                  <c:v>0.45454545454545453</c:v>
                </c:pt>
                <c:pt idx="2331">
                  <c:v>0.50458715596330272</c:v>
                </c:pt>
                <c:pt idx="2332">
                  <c:v>0.5</c:v>
                </c:pt>
                <c:pt idx="2333">
                  <c:v>0.24444444444444444</c:v>
                </c:pt>
                <c:pt idx="2334">
                  <c:v>0.16417910447761194</c:v>
                </c:pt>
                <c:pt idx="2335">
                  <c:v>0.72089041095890416</c:v>
                </c:pt>
                <c:pt idx="2336">
                  <c:v>0</c:v>
                </c:pt>
                <c:pt idx="2337">
                  <c:v>0</c:v>
                </c:pt>
                <c:pt idx="2338">
                  <c:v>0.13286713286713286</c:v>
                </c:pt>
                <c:pt idx="2339">
                  <c:v>0.50909090909090904</c:v>
                </c:pt>
                <c:pt idx="2340">
                  <c:v>0</c:v>
                </c:pt>
                <c:pt idx="2341">
                  <c:v>0.63289869608826477</c:v>
                </c:pt>
                <c:pt idx="2342">
                  <c:v>0.84027777777777779</c:v>
                </c:pt>
                <c:pt idx="2343">
                  <c:v>0.84676705048715672</c:v>
                </c:pt>
                <c:pt idx="2344">
                  <c:v>0.5</c:v>
                </c:pt>
                <c:pt idx="2345">
                  <c:v>0.37142857142857144</c:v>
                </c:pt>
                <c:pt idx="2346">
                  <c:v>0.84579439252336452</c:v>
                </c:pt>
                <c:pt idx="2347">
                  <c:v>0.75</c:v>
                </c:pt>
                <c:pt idx="2348">
                  <c:v>0.8125</c:v>
                </c:pt>
                <c:pt idx="2349">
                  <c:v>0.72340425531914898</c:v>
                </c:pt>
                <c:pt idx="2350">
                  <c:v>0.83870967741935487</c:v>
                </c:pt>
                <c:pt idx="2351">
                  <c:v>0</c:v>
                </c:pt>
                <c:pt idx="2352">
                  <c:v>0</c:v>
                </c:pt>
                <c:pt idx="2353">
                  <c:v>0.12553191489361701</c:v>
                </c:pt>
                <c:pt idx="2354">
                  <c:v>5.8823529411764705E-2</c:v>
                </c:pt>
                <c:pt idx="2355">
                  <c:v>0.13043478260869565</c:v>
                </c:pt>
                <c:pt idx="2356">
                  <c:v>0.11764705882352941</c:v>
                </c:pt>
                <c:pt idx="2357">
                  <c:v>0.08</c:v>
                </c:pt>
                <c:pt idx="2358">
                  <c:v>0</c:v>
                </c:pt>
                <c:pt idx="2359">
                  <c:v>0.1</c:v>
                </c:pt>
                <c:pt idx="2360">
                  <c:v>0</c:v>
                </c:pt>
                <c:pt idx="2361">
                  <c:v>3.3613445378151259E-2</c:v>
                </c:pt>
                <c:pt idx="2362">
                  <c:v>0.42857142857142855</c:v>
                </c:pt>
                <c:pt idx="2363">
                  <c:v>2.0408163265306121E-2</c:v>
                </c:pt>
                <c:pt idx="2364">
                  <c:v>0.41666666666666669</c:v>
                </c:pt>
                <c:pt idx="2365">
                  <c:v>0.12790697674418605</c:v>
                </c:pt>
                <c:pt idx="2366">
                  <c:v>0.18421052631578946</c:v>
                </c:pt>
                <c:pt idx="2367">
                  <c:v>0.10176991150442478</c:v>
                </c:pt>
                <c:pt idx="2368">
                  <c:v>0.14754098360655737</c:v>
                </c:pt>
                <c:pt idx="2369">
                  <c:v>0.13333333333333333</c:v>
                </c:pt>
                <c:pt idx="2370">
                  <c:v>0.14705882352941177</c:v>
                </c:pt>
                <c:pt idx="2371">
                  <c:v>0.29850746268656714</c:v>
                </c:pt>
                <c:pt idx="2372">
                  <c:v>8.3333333333333329E-2</c:v>
                </c:pt>
                <c:pt idx="2373">
                  <c:v>0.27027027027027029</c:v>
                </c:pt>
                <c:pt idx="2374">
                  <c:v>0.71782178217821779</c:v>
                </c:pt>
                <c:pt idx="2375">
                  <c:v>0</c:v>
                </c:pt>
                <c:pt idx="2376">
                  <c:v>0.70744680851063835</c:v>
                </c:pt>
                <c:pt idx="2377">
                  <c:v>0.7870967741935484</c:v>
                </c:pt>
                <c:pt idx="2378">
                  <c:v>5.5172413793103448E-2</c:v>
                </c:pt>
                <c:pt idx="2379">
                  <c:v>0</c:v>
                </c:pt>
                <c:pt idx="2380">
                  <c:v>0.11764705882352941</c:v>
                </c:pt>
                <c:pt idx="2381">
                  <c:v>8.8435374149659865E-2</c:v>
                </c:pt>
                <c:pt idx="2382">
                  <c:v>0.10236220472440945</c:v>
                </c:pt>
                <c:pt idx="2383">
                  <c:v>0.13333333333333333</c:v>
                </c:pt>
                <c:pt idx="2384">
                  <c:v>8.2191780821917804E-2</c:v>
                </c:pt>
                <c:pt idx="2385">
                  <c:v>0.18269230769230768</c:v>
                </c:pt>
                <c:pt idx="2386">
                  <c:v>0.15018315018315018</c:v>
                </c:pt>
                <c:pt idx="2387">
                  <c:v>0</c:v>
                </c:pt>
                <c:pt idx="2388">
                  <c:v>0.22500000000000001</c:v>
                </c:pt>
                <c:pt idx="2389">
                  <c:v>0.13513513513513514</c:v>
                </c:pt>
                <c:pt idx="2390">
                  <c:v>5.8823529411764705E-2</c:v>
                </c:pt>
                <c:pt idx="2391">
                  <c:v>0.16666666666666666</c:v>
                </c:pt>
                <c:pt idx="2392">
                  <c:v>0.20754716981132076</c:v>
                </c:pt>
                <c:pt idx="2393">
                  <c:v>0.34920634920634919</c:v>
                </c:pt>
                <c:pt idx="2394">
                  <c:v>0.29499999999999998</c:v>
                </c:pt>
                <c:pt idx="2395">
                  <c:v>0.1</c:v>
                </c:pt>
                <c:pt idx="2396">
                  <c:v>0.2413793103448276</c:v>
                </c:pt>
                <c:pt idx="2397">
                  <c:v>0.21428571428571427</c:v>
                </c:pt>
                <c:pt idx="2398">
                  <c:v>0.10294117647058823</c:v>
                </c:pt>
                <c:pt idx="2399">
                  <c:v>0.15</c:v>
                </c:pt>
                <c:pt idx="2400">
                  <c:v>0.25</c:v>
                </c:pt>
                <c:pt idx="2401">
                  <c:v>0</c:v>
                </c:pt>
                <c:pt idx="2402">
                  <c:v>6.25E-2</c:v>
                </c:pt>
                <c:pt idx="2403">
                  <c:v>0</c:v>
                </c:pt>
                <c:pt idx="2404">
                  <c:v>0.19117647058823528</c:v>
                </c:pt>
                <c:pt idx="2405">
                  <c:v>7.5949367088607597E-2</c:v>
                </c:pt>
                <c:pt idx="2406">
                  <c:v>0.34375</c:v>
                </c:pt>
                <c:pt idx="2407">
                  <c:v>0.11627906976744186</c:v>
                </c:pt>
                <c:pt idx="2408">
                  <c:v>0.39215686274509803</c:v>
                </c:pt>
                <c:pt idx="2409">
                  <c:v>0.7857142857142857</c:v>
                </c:pt>
                <c:pt idx="2410">
                  <c:v>0.41666666666666669</c:v>
                </c:pt>
                <c:pt idx="2411">
                  <c:v>0.2145748987854251</c:v>
                </c:pt>
                <c:pt idx="2412">
                  <c:v>0</c:v>
                </c:pt>
                <c:pt idx="2413">
                  <c:v>0.19298245614035087</c:v>
                </c:pt>
                <c:pt idx="2414">
                  <c:v>0.14583333333333334</c:v>
                </c:pt>
                <c:pt idx="2415">
                  <c:v>0.10909090909090909</c:v>
                </c:pt>
                <c:pt idx="2416">
                  <c:v>0.25</c:v>
                </c:pt>
                <c:pt idx="2417">
                  <c:v>0.27272727272727271</c:v>
                </c:pt>
                <c:pt idx="2418">
                  <c:v>4.1666666666666664E-2</c:v>
                </c:pt>
                <c:pt idx="2419">
                  <c:v>0.15662650602409639</c:v>
                </c:pt>
                <c:pt idx="2420">
                  <c:v>0</c:v>
                </c:pt>
                <c:pt idx="2421">
                  <c:v>0.19459459459459461</c:v>
                </c:pt>
                <c:pt idx="2422">
                  <c:v>0.3</c:v>
                </c:pt>
                <c:pt idx="2423">
                  <c:v>0.3611111111111111</c:v>
                </c:pt>
                <c:pt idx="2424">
                  <c:v>0.30508474576271188</c:v>
                </c:pt>
                <c:pt idx="2425">
                  <c:v>0.125</c:v>
                </c:pt>
                <c:pt idx="2426">
                  <c:v>0</c:v>
                </c:pt>
                <c:pt idx="2427">
                  <c:v>0</c:v>
                </c:pt>
                <c:pt idx="2428">
                  <c:v>6.5217391304347824E-2</c:v>
                </c:pt>
                <c:pt idx="2429">
                  <c:v>0.16666666666666666</c:v>
                </c:pt>
                <c:pt idx="2430">
                  <c:v>0.54961832061068705</c:v>
                </c:pt>
                <c:pt idx="2431">
                  <c:v>0</c:v>
                </c:pt>
                <c:pt idx="2432">
                  <c:v>0.12093023255813953</c:v>
                </c:pt>
                <c:pt idx="2433">
                  <c:v>0.30555555555555558</c:v>
                </c:pt>
                <c:pt idx="2434">
                  <c:v>0</c:v>
                </c:pt>
                <c:pt idx="2435">
                  <c:v>0.18032786885245902</c:v>
                </c:pt>
                <c:pt idx="2436">
                  <c:v>0.17518248175182483</c:v>
                </c:pt>
                <c:pt idx="2437">
                  <c:v>4.2553191489361701E-2</c:v>
                </c:pt>
                <c:pt idx="2438">
                  <c:v>0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0.19642857142857142</c:v>
                </c:pt>
                <c:pt idx="2443">
                  <c:v>0.20689655172413793</c:v>
                </c:pt>
                <c:pt idx="2444">
                  <c:v>0</c:v>
                </c:pt>
                <c:pt idx="2445">
                  <c:v>0.83587338804220401</c:v>
                </c:pt>
                <c:pt idx="2446">
                  <c:v>0.96336206896551724</c:v>
                </c:pt>
                <c:pt idx="2447">
                  <c:v>0.92253521126760563</c:v>
                </c:pt>
                <c:pt idx="2448">
                  <c:v>0</c:v>
                </c:pt>
                <c:pt idx="2449">
                  <c:v>0</c:v>
                </c:pt>
                <c:pt idx="2450">
                  <c:v>0.13235294117647059</c:v>
                </c:pt>
                <c:pt idx="2451">
                  <c:v>0.13973799126637554</c:v>
                </c:pt>
                <c:pt idx="2452">
                  <c:v>5.8823529411764705E-2</c:v>
                </c:pt>
                <c:pt idx="2453">
                  <c:v>0.04</c:v>
                </c:pt>
                <c:pt idx="2454">
                  <c:v>7.2727272727272724E-2</c:v>
                </c:pt>
                <c:pt idx="2455">
                  <c:v>0.15254237288135594</c:v>
                </c:pt>
                <c:pt idx="2456">
                  <c:v>7.6388888888888895E-2</c:v>
                </c:pt>
                <c:pt idx="2457">
                  <c:v>8.7912087912087919E-2</c:v>
                </c:pt>
                <c:pt idx="2458">
                  <c:v>6.8965517241379309E-2</c:v>
                </c:pt>
                <c:pt idx="2459">
                  <c:v>9.1836734693877556E-2</c:v>
                </c:pt>
                <c:pt idx="2460">
                  <c:v>0.13636363636363635</c:v>
                </c:pt>
                <c:pt idx="2461">
                  <c:v>0.20370370370370369</c:v>
                </c:pt>
                <c:pt idx="2462">
                  <c:v>0.19047619047619047</c:v>
                </c:pt>
                <c:pt idx="2463">
                  <c:v>0.16129032258064516</c:v>
                </c:pt>
                <c:pt idx="2464">
                  <c:v>0</c:v>
                </c:pt>
                <c:pt idx="2465">
                  <c:v>5.5865921787709494E-2</c:v>
                </c:pt>
                <c:pt idx="2466">
                  <c:v>0</c:v>
                </c:pt>
                <c:pt idx="2467">
                  <c:v>0.1</c:v>
                </c:pt>
                <c:pt idx="2468">
                  <c:v>0.1111111111111111</c:v>
                </c:pt>
                <c:pt idx="2469">
                  <c:v>0.375</c:v>
                </c:pt>
                <c:pt idx="2470">
                  <c:v>0.5</c:v>
                </c:pt>
                <c:pt idx="2471">
                  <c:v>0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</c:v>
                </c:pt>
                <c:pt idx="2478">
                  <c:v>4.8951048951048952E-2</c:v>
                </c:pt>
                <c:pt idx="2479">
                  <c:v>0</c:v>
                </c:pt>
                <c:pt idx="2480">
                  <c:v>0</c:v>
                </c:pt>
                <c:pt idx="2481">
                  <c:v>4.4776119402985072E-2</c:v>
                </c:pt>
                <c:pt idx="2482">
                  <c:v>0</c:v>
                </c:pt>
                <c:pt idx="2483">
                  <c:v>0.45454545454545453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</c:v>
                </c:pt>
                <c:pt idx="2488">
                  <c:v>0</c:v>
                </c:pt>
                <c:pt idx="2489">
                  <c:v>2.564102564102564E-2</c:v>
                </c:pt>
                <c:pt idx="2490">
                  <c:v>0.11764705882352941</c:v>
                </c:pt>
                <c:pt idx="2491">
                  <c:v>6.3829787234042548E-2</c:v>
                </c:pt>
                <c:pt idx="2492">
                  <c:v>0.19718309859154928</c:v>
                </c:pt>
                <c:pt idx="2493">
                  <c:v>7.2463768115942032E-2</c:v>
                </c:pt>
                <c:pt idx="2494">
                  <c:v>6.1728395061728392E-2</c:v>
                </c:pt>
                <c:pt idx="2495">
                  <c:v>5.1948051948051951E-2</c:v>
                </c:pt>
                <c:pt idx="2496">
                  <c:v>1.7857142857142856E-2</c:v>
                </c:pt>
                <c:pt idx="2497">
                  <c:v>4.5454545454545456E-2</c:v>
                </c:pt>
                <c:pt idx="2498">
                  <c:v>0</c:v>
                </c:pt>
                <c:pt idx="2499">
                  <c:v>0</c:v>
                </c:pt>
                <c:pt idx="2500">
                  <c:v>8.3333333333333329E-2</c:v>
                </c:pt>
                <c:pt idx="2501">
                  <c:v>0.20547945205479451</c:v>
                </c:pt>
                <c:pt idx="2502">
                  <c:v>0</c:v>
                </c:pt>
                <c:pt idx="2503">
                  <c:v>9.4339622641509441E-2</c:v>
                </c:pt>
                <c:pt idx="2504">
                  <c:v>0</c:v>
                </c:pt>
                <c:pt idx="2505">
                  <c:v>0</c:v>
                </c:pt>
                <c:pt idx="2506">
                  <c:v>5.2631578947368418E-2</c:v>
                </c:pt>
                <c:pt idx="2507">
                  <c:v>0</c:v>
                </c:pt>
                <c:pt idx="2508">
                  <c:v>6.5217391304347824E-2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3.6496350364963501E-2</c:v>
                </c:pt>
                <c:pt idx="2513">
                  <c:v>0.15384615384615385</c:v>
                </c:pt>
                <c:pt idx="2514">
                  <c:v>9.0909090909090912E-2</c:v>
                </c:pt>
                <c:pt idx="2515">
                  <c:v>0.1864406779661017</c:v>
                </c:pt>
                <c:pt idx="2516">
                  <c:v>0.12790697674418605</c:v>
                </c:pt>
                <c:pt idx="2517">
                  <c:v>3.8461538461538464E-2</c:v>
                </c:pt>
                <c:pt idx="2518">
                  <c:v>9.2307692307692313E-2</c:v>
                </c:pt>
                <c:pt idx="2519">
                  <c:v>0.15454545454545454</c:v>
                </c:pt>
                <c:pt idx="2520">
                  <c:v>0.14814814814814814</c:v>
                </c:pt>
                <c:pt idx="2521">
                  <c:v>9.0909090909090912E-2</c:v>
                </c:pt>
                <c:pt idx="2522">
                  <c:v>1.8867924528301886E-2</c:v>
                </c:pt>
                <c:pt idx="2523">
                  <c:v>5.7142857142857141E-2</c:v>
                </c:pt>
                <c:pt idx="2524">
                  <c:v>7.5471698113207544E-2</c:v>
                </c:pt>
                <c:pt idx="2525">
                  <c:v>0.14285714285714285</c:v>
                </c:pt>
                <c:pt idx="2526">
                  <c:v>3.9215686274509803E-2</c:v>
                </c:pt>
                <c:pt idx="2527">
                  <c:v>1.5873015873015872E-2</c:v>
                </c:pt>
                <c:pt idx="2528">
                  <c:v>0</c:v>
                </c:pt>
                <c:pt idx="2529">
                  <c:v>4.2253521126760563E-2</c:v>
                </c:pt>
                <c:pt idx="2530">
                  <c:v>0.10062893081761007</c:v>
                </c:pt>
                <c:pt idx="2531">
                  <c:v>8.6021505376344093E-2</c:v>
                </c:pt>
                <c:pt idx="2532">
                  <c:v>0.13084112149532709</c:v>
                </c:pt>
                <c:pt idx="2533">
                  <c:v>4.9019607843137254E-2</c:v>
                </c:pt>
                <c:pt idx="2534">
                  <c:v>0.31645569620253167</c:v>
                </c:pt>
                <c:pt idx="2535">
                  <c:v>0</c:v>
                </c:pt>
                <c:pt idx="2536">
                  <c:v>0.1</c:v>
                </c:pt>
                <c:pt idx="2537">
                  <c:v>8.1632653061224483E-2</c:v>
                </c:pt>
                <c:pt idx="2538">
                  <c:v>0</c:v>
                </c:pt>
                <c:pt idx="2539">
                  <c:v>0.15384615384615385</c:v>
                </c:pt>
                <c:pt idx="2540">
                  <c:v>7.9646017699115043E-2</c:v>
                </c:pt>
                <c:pt idx="2541">
                  <c:v>6.25E-2</c:v>
                </c:pt>
                <c:pt idx="2542">
                  <c:v>0.15151515151515152</c:v>
                </c:pt>
                <c:pt idx="2543">
                  <c:v>8.1355932203389825E-2</c:v>
                </c:pt>
                <c:pt idx="2544">
                  <c:v>0.17391304347826086</c:v>
                </c:pt>
                <c:pt idx="2545">
                  <c:v>0.13636363636363635</c:v>
                </c:pt>
                <c:pt idx="2546">
                  <c:v>9.8039215686274508E-2</c:v>
                </c:pt>
                <c:pt idx="2547">
                  <c:v>0.10526315789473684</c:v>
                </c:pt>
                <c:pt idx="2548">
                  <c:v>0</c:v>
                </c:pt>
                <c:pt idx="2549">
                  <c:v>8.8235294117647065E-2</c:v>
                </c:pt>
                <c:pt idx="2550">
                  <c:v>2.7272727272727271E-2</c:v>
                </c:pt>
                <c:pt idx="2551">
                  <c:v>8.3333333333333329E-2</c:v>
                </c:pt>
                <c:pt idx="2552">
                  <c:v>0.22131147540983606</c:v>
                </c:pt>
                <c:pt idx="2553">
                  <c:v>0.14782608695652175</c:v>
                </c:pt>
                <c:pt idx="2554">
                  <c:v>1.3888888888888888E-2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4.878048780487805E-2</c:v>
                </c:pt>
                <c:pt idx="2559">
                  <c:v>0.1891891891891892</c:v>
                </c:pt>
                <c:pt idx="2560">
                  <c:v>7.6923076923076927E-2</c:v>
                </c:pt>
                <c:pt idx="2561">
                  <c:v>0.1</c:v>
                </c:pt>
                <c:pt idx="2562">
                  <c:v>0.18867924528301888</c:v>
                </c:pt>
                <c:pt idx="2563">
                  <c:v>0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0.26666666666666666</c:v>
                </c:pt>
                <c:pt idx="2571">
                  <c:v>0.16666666666666666</c:v>
                </c:pt>
                <c:pt idx="2572">
                  <c:v>0.17142857142857143</c:v>
                </c:pt>
                <c:pt idx="2573">
                  <c:v>0.14391143911439114</c:v>
                </c:pt>
                <c:pt idx="2574">
                  <c:v>0</c:v>
                </c:pt>
                <c:pt idx="2575">
                  <c:v>0</c:v>
                </c:pt>
                <c:pt idx="2576">
                  <c:v>0.14213197969543148</c:v>
                </c:pt>
                <c:pt idx="2577">
                  <c:v>0</c:v>
                </c:pt>
                <c:pt idx="2578">
                  <c:v>1.8181818181818181E-2</c:v>
                </c:pt>
                <c:pt idx="2579">
                  <c:v>9.8039215686274508E-2</c:v>
                </c:pt>
                <c:pt idx="2580">
                  <c:v>0.1388888888888889</c:v>
                </c:pt>
                <c:pt idx="2581">
                  <c:v>0</c:v>
                </c:pt>
                <c:pt idx="2582">
                  <c:v>0</c:v>
                </c:pt>
                <c:pt idx="2583">
                  <c:v>0.17241379310344829</c:v>
                </c:pt>
                <c:pt idx="2584">
                  <c:v>0.23333333333333334</c:v>
                </c:pt>
                <c:pt idx="2585">
                  <c:v>9.7560975609756101E-2</c:v>
                </c:pt>
                <c:pt idx="2586">
                  <c:v>0.21348314606741572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9.7560975609756101E-2</c:v>
                </c:pt>
                <c:pt idx="2592">
                  <c:v>9.6774193548387094E-2</c:v>
                </c:pt>
                <c:pt idx="2593">
                  <c:v>0.14285714285714285</c:v>
                </c:pt>
                <c:pt idx="2594">
                  <c:v>0</c:v>
                </c:pt>
                <c:pt idx="2595">
                  <c:v>9.0909090909090912E-2</c:v>
                </c:pt>
                <c:pt idx="2596">
                  <c:v>5.6603773584905662E-2</c:v>
                </c:pt>
                <c:pt idx="2597">
                  <c:v>0</c:v>
                </c:pt>
                <c:pt idx="2598">
                  <c:v>9.0909090909090912E-2</c:v>
                </c:pt>
                <c:pt idx="2599">
                  <c:v>0.25714285714285712</c:v>
                </c:pt>
                <c:pt idx="2600">
                  <c:v>3.8095238095238099E-2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0.12101910828025478</c:v>
                </c:pt>
                <c:pt idx="2606">
                  <c:v>0.15853658536585366</c:v>
                </c:pt>
                <c:pt idx="2607">
                  <c:v>2.6315789473684209E-2</c:v>
                </c:pt>
                <c:pt idx="2608">
                  <c:v>0.21739130434782608</c:v>
                </c:pt>
                <c:pt idx="2609">
                  <c:v>0</c:v>
                </c:pt>
                <c:pt idx="2610">
                  <c:v>0</c:v>
                </c:pt>
                <c:pt idx="2611">
                  <c:v>0.17094017094017094</c:v>
                </c:pt>
                <c:pt idx="2612">
                  <c:v>0.14285714285714285</c:v>
                </c:pt>
                <c:pt idx="2613">
                  <c:v>0</c:v>
                </c:pt>
                <c:pt idx="2614">
                  <c:v>0</c:v>
                </c:pt>
                <c:pt idx="2615">
                  <c:v>0.17307692307692307</c:v>
                </c:pt>
                <c:pt idx="2616">
                  <c:v>0</c:v>
                </c:pt>
                <c:pt idx="2617">
                  <c:v>9.3023255813953487E-2</c:v>
                </c:pt>
                <c:pt idx="2618">
                  <c:v>0.16216216216216217</c:v>
                </c:pt>
                <c:pt idx="2619">
                  <c:v>4.6875E-2</c:v>
                </c:pt>
                <c:pt idx="2620">
                  <c:v>0.08</c:v>
                </c:pt>
                <c:pt idx="2621">
                  <c:v>0.10227272727272728</c:v>
                </c:pt>
                <c:pt idx="2622">
                  <c:v>0.12631578947368421</c:v>
                </c:pt>
                <c:pt idx="2623">
                  <c:v>5.7851239669421489E-2</c:v>
                </c:pt>
                <c:pt idx="2624">
                  <c:v>0.16923076923076924</c:v>
                </c:pt>
                <c:pt idx="2625">
                  <c:v>0.16666666666666666</c:v>
                </c:pt>
                <c:pt idx="2626">
                  <c:v>0.20652173913043478</c:v>
                </c:pt>
                <c:pt idx="2627">
                  <c:v>0.16666666666666666</c:v>
                </c:pt>
                <c:pt idx="2628">
                  <c:v>0.21818181818181817</c:v>
                </c:pt>
                <c:pt idx="2629">
                  <c:v>0.125</c:v>
                </c:pt>
                <c:pt idx="2630">
                  <c:v>0</c:v>
                </c:pt>
                <c:pt idx="2631">
                  <c:v>0.13745704467353953</c:v>
                </c:pt>
                <c:pt idx="2632">
                  <c:v>0.13793103448275862</c:v>
                </c:pt>
                <c:pt idx="2633">
                  <c:v>0.04</c:v>
                </c:pt>
                <c:pt idx="2634">
                  <c:v>7.4999999999999997E-2</c:v>
                </c:pt>
                <c:pt idx="2635">
                  <c:v>0.19587628865979381</c:v>
                </c:pt>
                <c:pt idx="2636">
                  <c:v>9.6551724137931033E-2</c:v>
                </c:pt>
                <c:pt idx="2637">
                  <c:v>7.5471698113207544E-2</c:v>
                </c:pt>
                <c:pt idx="2638">
                  <c:v>0.1</c:v>
                </c:pt>
                <c:pt idx="2639">
                  <c:v>6.0747663551401869E-2</c:v>
                </c:pt>
                <c:pt idx="2640">
                  <c:v>0</c:v>
                </c:pt>
                <c:pt idx="2641">
                  <c:v>5.6603773584905662E-2</c:v>
                </c:pt>
                <c:pt idx="2642">
                  <c:v>2.564102564102564E-2</c:v>
                </c:pt>
                <c:pt idx="2643">
                  <c:v>8.3333333333333329E-2</c:v>
                </c:pt>
                <c:pt idx="2644">
                  <c:v>0.54716981132075471</c:v>
                </c:pt>
                <c:pt idx="2645">
                  <c:v>0.22137404580152673</c:v>
                </c:pt>
                <c:pt idx="2646">
                  <c:v>0.72058823529411764</c:v>
                </c:pt>
                <c:pt idx="2647">
                  <c:v>0.42105263157894735</c:v>
                </c:pt>
                <c:pt idx="2648">
                  <c:v>0</c:v>
                </c:pt>
                <c:pt idx="2649">
                  <c:v>0.22972972972972974</c:v>
                </c:pt>
                <c:pt idx="2650">
                  <c:v>0</c:v>
                </c:pt>
                <c:pt idx="2651">
                  <c:v>0.33333333333333331</c:v>
                </c:pt>
                <c:pt idx="2652">
                  <c:v>0</c:v>
                </c:pt>
                <c:pt idx="2653">
                  <c:v>0</c:v>
                </c:pt>
                <c:pt idx="2654">
                  <c:v>0</c:v>
                </c:pt>
                <c:pt idx="2655">
                  <c:v>0</c:v>
                </c:pt>
                <c:pt idx="2656">
                  <c:v>4.7008547008547008E-2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0.184</c:v>
                </c:pt>
                <c:pt idx="2661">
                  <c:v>0.2661290322580645</c:v>
                </c:pt>
                <c:pt idx="2662">
                  <c:v>0.39058171745152354</c:v>
                </c:pt>
                <c:pt idx="2663">
                  <c:v>0.16129032258064516</c:v>
                </c:pt>
                <c:pt idx="2664">
                  <c:v>0.20652173913043478</c:v>
                </c:pt>
                <c:pt idx="2665">
                  <c:v>0.34615384615384615</c:v>
                </c:pt>
                <c:pt idx="2666">
                  <c:v>0</c:v>
                </c:pt>
                <c:pt idx="2667">
                  <c:v>0.1206896551724138</c:v>
                </c:pt>
                <c:pt idx="2668">
                  <c:v>0.10144927536231885</c:v>
                </c:pt>
                <c:pt idx="2669">
                  <c:v>0.52631578947368418</c:v>
                </c:pt>
                <c:pt idx="2670">
                  <c:v>7.6923076923076927E-2</c:v>
                </c:pt>
                <c:pt idx="2671">
                  <c:v>0.32786885245901637</c:v>
                </c:pt>
                <c:pt idx="2672">
                  <c:v>0.19148936170212766</c:v>
                </c:pt>
                <c:pt idx="2673">
                  <c:v>0.18095238095238095</c:v>
                </c:pt>
                <c:pt idx="2674">
                  <c:v>0.18181818181818182</c:v>
                </c:pt>
                <c:pt idx="2675">
                  <c:v>3.8461538461538464E-2</c:v>
                </c:pt>
                <c:pt idx="2676">
                  <c:v>6.8965517241379309E-2</c:v>
                </c:pt>
                <c:pt idx="2677">
                  <c:v>0.11176470588235295</c:v>
                </c:pt>
                <c:pt idx="2678">
                  <c:v>0</c:v>
                </c:pt>
                <c:pt idx="2679">
                  <c:v>0.16981132075471697</c:v>
                </c:pt>
                <c:pt idx="2680">
                  <c:v>0</c:v>
                </c:pt>
                <c:pt idx="2681">
                  <c:v>0</c:v>
                </c:pt>
                <c:pt idx="2682">
                  <c:v>6.7226890756302518E-2</c:v>
                </c:pt>
                <c:pt idx="2683">
                  <c:v>0.14814814814814814</c:v>
                </c:pt>
                <c:pt idx="2684">
                  <c:v>0.16666666666666666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0</c:v>
                </c:pt>
                <c:pt idx="2689">
                  <c:v>0.57894736842105265</c:v>
                </c:pt>
                <c:pt idx="2690">
                  <c:v>0.36</c:v>
                </c:pt>
                <c:pt idx="2691">
                  <c:v>0.81176470588235294</c:v>
                </c:pt>
                <c:pt idx="2692">
                  <c:v>0.70742358078602618</c:v>
                </c:pt>
                <c:pt idx="2693">
                  <c:v>0.7142857142857143</c:v>
                </c:pt>
                <c:pt idx="2694">
                  <c:v>0</c:v>
                </c:pt>
                <c:pt idx="2695">
                  <c:v>0.73170731707317072</c:v>
                </c:pt>
                <c:pt idx="2696">
                  <c:v>0.24657534246575341</c:v>
                </c:pt>
                <c:pt idx="2697">
                  <c:v>0.4258064516129032</c:v>
                </c:pt>
                <c:pt idx="2698">
                  <c:v>0.43243243243243246</c:v>
                </c:pt>
                <c:pt idx="2699">
                  <c:v>0.82258064516129037</c:v>
                </c:pt>
                <c:pt idx="2700">
                  <c:v>0.64010989010989006</c:v>
                </c:pt>
                <c:pt idx="2701">
                  <c:v>0.17391304347826086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0.37142857142857144</c:v>
                </c:pt>
                <c:pt idx="2707">
                  <c:v>0.92376681614349776</c:v>
                </c:pt>
                <c:pt idx="2708">
                  <c:v>0.81679389312977102</c:v>
                </c:pt>
                <c:pt idx="2709">
                  <c:v>0.5</c:v>
                </c:pt>
                <c:pt idx="2710">
                  <c:v>0.92372881355932202</c:v>
                </c:pt>
                <c:pt idx="2711">
                  <c:v>0</c:v>
                </c:pt>
                <c:pt idx="2712">
                  <c:v>0.24050632911392406</c:v>
                </c:pt>
                <c:pt idx="2713">
                  <c:v>0.1206896551724138</c:v>
                </c:pt>
                <c:pt idx="2714">
                  <c:v>0.18095238095238095</c:v>
                </c:pt>
                <c:pt idx="2715">
                  <c:v>0.28282828282828282</c:v>
                </c:pt>
                <c:pt idx="2716">
                  <c:v>0.25563909774436089</c:v>
                </c:pt>
                <c:pt idx="2717">
                  <c:v>0.12</c:v>
                </c:pt>
                <c:pt idx="2718">
                  <c:v>0.28000000000000003</c:v>
                </c:pt>
                <c:pt idx="2719">
                  <c:v>0.34210526315789475</c:v>
                </c:pt>
                <c:pt idx="2720">
                  <c:v>0.96325459317585305</c:v>
                </c:pt>
                <c:pt idx="2721">
                  <c:v>0.27777777777777779</c:v>
                </c:pt>
                <c:pt idx="2722">
                  <c:v>9.0909090909090912E-2</c:v>
                </c:pt>
                <c:pt idx="2723">
                  <c:v>0.17948717948717949</c:v>
                </c:pt>
                <c:pt idx="2724">
                  <c:v>0.19622641509433963</c:v>
                </c:pt>
                <c:pt idx="2725">
                  <c:v>0.17777777777777778</c:v>
                </c:pt>
                <c:pt idx="2726">
                  <c:v>0.16551724137931034</c:v>
                </c:pt>
                <c:pt idx="2727">
                  <c:v>0.25</c:v>
                </c:pt>
                <c:pt idx="2728">
                  <c:v>0.32941176470588235</c:v>
                </c:pt>
                <c:pt idx="2729">
                  <c:v>0.38095238095238093</c:v>
                </c:pt>
                <c:pt idx="2730">
                  <c:v>0.13513513513513514</c:v>
                </c:pt>
                <c:pt idx="2731">
                  <c:v>0.26923076923076922</c:v>
                </c:pt>
                <c:pt idx="2732">
                  <c:v>6.280193236714976E-2</c:v>
                </c:pt>
                <c:pt idx="2733">
                  <c:v>0.14285714285714285</c:v>
                </c:pt>
                <c:pt idx="2734">
                  <c:v>0.3888888888888889</c:v>
                </c:pt>
                <c:pt idx="2735">
                  <c:v>0.20472440944881889</c:v>
                </c:pt>
                <c:pt idx="2736">
                  <c:v>0</c:v>
                </c:pt>
                <c:pt idx="2737">
                  <c:v>0.42424242424242425</c:v>
                </c:pt>
                <c:pt idx="2738">
                  <c:v>0</c:v>
                </c:pt>
                <c:pt idx="2739">
                  <c:v>0.66463414634146345</c:v>
                </c:pt>
                <c:pt idx="2740">
                  <c:v>0.10416666666666667</c:v>
                </c:pt>
                <c:pt idx="2741">
                  <c:v>0.25</c:v>
                </c:pt>
                <c:pt idx="2742">
                  <c:v>5.5555555555555552E-2</c:v>
                </c:pt>
                <c:pt idx="2743">
                  <c:v>0.78518518518518521</c:v>
                </c:pt>
                <c:pt idx="2744">
                  <c:v>0</c:v>
                </c:pt>
                <c:pt idx="2745">
                  <c:v>0</c:v>
                </c:pt>
                <c:pt idx="2746">
                  <c:v>0.50549450549450547</c:v>
                </c:pt>
                <c:pt idx="2747">
                  <c:v>1</c:v>
                </c:pt>
                <c:pt idx="2748">
                  <c:v>0</c:v>
                </c:pt>
                <c:pt idx="2749">
                  <c:v>0</c:v>
                </c:pt>
                <c:pt idx="2750">
                  <c:v>0.1419753086419753</c:v>
                </c:pt>
                <c:pt idx="2751">
                  <c:v>0.02</c:v>
                </c:pt>
                <c:pt idx="2752">
                  <c:v>0.19047619047619047</c:v>
                </c:pt>
                <c:pt idx="2753">
                  <c:v>6.4516129032258063E-2</c:v>
                </c:pt>
                <c:pt idx="2754">
                  <c:v>0</c:v>
                </c:pt>
                <c:pt idx="2755">
                  <c:v>0</c:v>
                </c:pt>
                <c:pt idx="2756">
                  <c:v>0.19117647058823528</c:v>
                </c:pt>
                <c:pt idx="2757">
                  <c:v>0</c:v>
                </c:pt>
                <c:pt idx="2758">
                  <c:v>0.1</c:v>
                </c:pt>
                <c:pt idx="2759">
                  <c:v>0.16591928251121077</c:v>
                </c:pt>
                <c:pt idx="2760">
                  <c:v>0.14141414141414141</c:v>
                </c:pt>
                <c:pt idx="2761">
                  <c:v>0.18965517241379309</c:v>
                </c:pt>
                <c:pt idx="2762">
                  <c:v>0.11428571428571428</c:v>
                </c:pt>
                <c:pt idx="2763">
                  <c:v>8.5365853658536592E-2</c:v>
                </c:pt>
                <c:pt idx="2764">
                  <c:v>0</c:v>
                </c:pt>
                <c:pt idx="2765">
                  <c:v>0</c:v>
                </c:pt>
                <c:pt idx="2766">
                  <c:v>0.21153846153846154</c:v>
                </c:pt>
                <c:pt idx="2767">
                  <c:v>5.8823529411764705E-2</c:v>
                </c:pt>
                <c:pt idx="2768">
                  <c:v>5.1948051948051951E-2</c:v>
                </c:pt>
                <c:pt idx="2769">
                  <c:v>7.1428571428571425E-2</c:v>
                </c:pt>
                <c:pt idx="2770">
                  <c:v>0</c:v>
                </c:pt>
                <c:pt idx="2771">
                  <c:v>0.29629629629629628</c:v>
                </c:pt>
                <c:pt idx="2772">
                  <c:v>0.14285714285714285</c:v>
                </c:pt>
                <c:pt idx="2773">
                  <c:v>6.6964285714285712E-2</c:v>
                </c:pt>
                <c:pt idx="2774">
                  <c:v>0.16819571865443425</c:v>
                </c:pt>
                <c:pt idx="2775">
                  <c:v>0.1951219512195122</c:v>
                </c:pt>
                <c:pt idx="2776">
                  <c:v>0.2413793103448276</c:v>
                </c:pt>
                <c:pt idx="2777">
                  <c:v>0.11538461538461539</c:v>
                </c:pt>
                <c:pt idx="2778">
                  <c:v>0</c:v>
                </c:pt>
                <c:pt idx="2779">
                  <c:v>0</c:v>
                </c:pt>
                <c:pt idx="2780">
                  <c:v>0.21052631578947367</c:v>
                </c:pt>
                <c:pt idx="2781">
                  <c:v>9.7560975609756101E-2</c:v>
                </c:pt>
                <c:pt idx="2782">
                  <c:v>0.15384615384615385</c:v>
                </c:pt>
                <c:pt idx="2783">
                  <c:v>0.14814814814814814</c:v>
                </c:pt>
                <c:pt idx="2784">
                  <c:v>0.12658227848101267</c:v>
                </c:pt>
                <c:pt idx="2785">
                  <c:v>0</c:v>
                </c:pt>
                <c:pt idx="2786">
                  <c:v>0.14285714285714285</c:v>
                </c:pt>
                <c:pt idx="2787">
                  <c:v>0.06</c:v>
                </c:pt>
                <c:pt idx="2788">
                  <c:v>0.1</c:v>
                </c:pt>
                <c:pt idx="2789">
                  <c:v>6.7796610169491525E-2</c:v>
                </c:pt>
                <c:pt idx="2790">
                  <c:v>0.10526315789473684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0.3</c:v>
                </c:pt>
                <c:pt idx="2797">
                  <c:v>0.25</c:v>
                </c:pt>
                <c:pt idx="2798">
                  <c:v>6.741573033707865E-2</c:v>
                </c:pt>
                <c:pt idx="2799">
                  <c:v>0</c:v>
                </c:pt>
                <c:pt idx="2800">
                  <c:v>0</c:v>
                </c:pt>
                <c:pt idx="2801">
                  <c:v>0.36332179930795849</c:v>
                </c:pt>
                <c:pt idx="2802">
                  <c:v>0.19565217391304349</c:v>
                </c:pt>
                <c:pt idx="2803">
                  <c:v>0</c:v>
                </c:pt>
                <c:pt idx="2804">
                  <c:v>0.47572815533980584</c:v>
                </c:pt>
                <c:pt idx="2805">
                  <c:v>0.3208791208791209</c:v>
                </c:pt>
                <c:pt idx="2806">
                  <c:v>0.40594059405940597</c:v>
                </c:pt>
                <c:pt idx="2807">
                  <c:v>0</c:v>
                </c:pt>
                <c:pt idx="2808">
                  <c:v>0.33589251439539347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0.34</c:v>
                </c:pt>
                <c:pt idx="2817">
                  <c:v>0.17647058823529413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7.7586206896551727E-2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0.22727272727272727</c:v>
                </c:pt>
                <c:pt idx="2837">
                  <c:v>0.18181818181818182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0.30434782608695654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0.66666666666666663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0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0.50617283950617287</c:v>
                </c:pt>
                <c:pt idx="2918">
                  <c:v>0</c:v>
                </c:pt>
                <c:pt idx="2919">
                  <c:v>0</c:v>
                </c:pt>
                <c:pt idx="2920">
                  <c:v>0.54166666666666663</c:v>
                </c:pt>
                <c:pt idx="2921">
                  <c:v>0.4</c:v>
                </c:pt>
                <c:pt idx="2922">
                  <c:v>0</c:v>
                </c:pt>
                <c:pt idx="2923">
                  <c:v>0.38043478260869568</c:v>
                </c:pt>
                <c:pt idx="2924">
                  <c:v>0.43902439024390244</c:v>
                </c:pt>
                <c:pt idx="2925">
                  <c:v>0.30158730158730157</c:v>
                </c:pt>
                <c:pt idx="2926">
                  <c:v>0</c:v>
                </c:pt>
                <c:pt idx="2927">
                  <c:v>0.2638888888888889</c:v>
                </c:pt>
                <c:pt idx="2928">
                  <c:v>0</c:v>
                </c:pt>
                <c:pt idx="2929">
                  <c:v>0.45161290322580644</c:v>
                </c:pt>
                <c:pt idx="2930">
                  <c:v>0</c:v>
                </c:pt>
                <c:pt idx="2931">
                  <c:v>0</c:v>
                </c:pt>
                <c:pt idx="2932">
                  <c:v>0.68421052631578949</c:v>
                </c:pt>
                <c:pt idx="2933">
                  <c:v>0.53846153846153844</c:v>
                </c:pt>
                <c:pt idx="2934">
                  <c:v>0.40458015267175573</c:v>
                </c:pt>
                <c:pt idx="2935">
                  <c:v>0.625</c:v>
                </c:pt>
                <c:pt idx="2936">
                  <c:v>0.46153846153846156</c:v>
                </c:pt>
                <c:pt idx="2937">
                  <c:v>0</c:v>
                </c:pt>
                <c:pt idx="2938">
                  <c:v>1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0.77272727272727271</c:v>
                </c:pt>
                <c:pt idx="2945">
                  <c:v>0.64646464646464652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0.375</c:v>
                </c:pt>
                <c:pt idx="2950">
                  <c:v>0</c:v>
                </c:pt>
                <c:pt idx="2951">
                  <c:v>0</c:v>
                </c:pt>
                <c:pt idx="2952">
                  <c:v>0.44910179640718562</c:v>
                </c:pt>
                <c:pt idx="2953">
                  <c:v>0</c:v>
                </c:pt>
                <c:pt idx="2954">
                  <c:v>0.4</c:v>
                </c:pt>
                <c:pt idx="2955">
                  <c:v>0.41964285714285715</c:v>
                </c:pt>
                <c:pt idx="2956">
                  <c:v>0.47916666666666669</c:v>
                </c:pt>
                <c:pt idx="2957">
                  <c:v>0.48427672955974843</c:v>
                </c:pt>
                <c:pt idx="2958">
                  <c:v>0.42622950819672129</c:v>
                </c:pt>
                <c:pt idx="2959">
                  <c:v>0.6071428571428571</c:v>
                </c:pt>
                <c:pt idx="2960">
                  <c:v>0</c:v>
                </c:pt>
                <c:pt idx="2961">
                  <c:v>0.57377049180327866</c:v>
                </c:pt>
                <c:pt idx="2962">
                  <c:v>0</c:v>
                </c:pt>
                <c:pt idx="2963">
                  <c:v>0.5357142857142857</c:v>
                </c:pt>
                <c:pt idx="2964">
                  <c:v>0</c:v>
                </c:pt>
                <c:pt idx="2965">
                  <c:v>0.53956834532374098</c:v>
                </c:pt>
                <c:pt idx="2966">
                  <c:v>0.33333333333333331</c:v>
                </c:pt>
                <c:pt idx="2967">
                  <c:v>0</c:v>
                </c:pt>
                <c:pt idx="2968">
                  <c:v>0.2857142857142857</c:v>
                </c:pt>
                <c:pt idx="2969">
                  <c:v>0.43678160919540232</c:v>
                </c:pt>
                <c:pt idx="2970">
                  <c:v>0</c:v>
                </c:pt>
                <c:pt idx="2971">
                  <c:v>0</c:v>
                </c:pt>
                <c:pt idx="2972">
                  <c:v>0.56578947368421051</c:v>
                </c:pt>
                <c:pt idx="2973">
                  <c:v>0.52631578947368418</c:v>
                </c:pt>
                <c:pt idx="2974">
                  <c:v>0.13333333333333333</c:v>
                </c:pt>
                <c:pt idx="2975">
                  <c:v>0</c:v>
                </c:pt>
                <c:pt idx="2976">
                  <c:v>0.38709677419354838</c:v>
                </c:pt>
                <c:pt idx="2977">
                  <c:v>0.66666666666666663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0.51851851851851849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0.5074626865671642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1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0.12727272727272726</c:v>
                </c:pt>
                <c:pt idx="3003">
                  <c:v>0</c:v>
                </c:pt>
                <c:pt idx="3004">
                  <c:v>0</c:v>
                </c:pt>
                <c:pt idx="3005">
                  <c:v>0.2857142857142857</c:v>
                </c:pt>
                <c:pt idx="3006">
                  <c:v>0.61904761904761907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0.25974025974025972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0.1111111111111111</c:v>
                </c:pt>
                <c:pt idx="3017">
                  <c:v>0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0.17777777777777778</c:v>
                </c:pt>
                <c:pt idx="3026">
                  <c:v>9.3333333333333338E-2</c:v>
                </c:pt>
                <c:pt idx="3027">
                  <c:v>2.9411764705882353E-2</c:v>
                </c:pt>
                <c:pt idx="3028">
                  <c:v>6.4516129032258063E-2</c:v>
                </c:pt>
                <c:pt idx="3029">
                  <c:v>0</c:v>
                </c:pt>
                <c:pt idx="3030">
                  <c:v>0</c:v>
                </c:pt>
                <c:pt idx="3031">
                  <c:v>0</c:v>
                </c:pt>
                <c:pt idx="3032">
                  <c:v>0.30434782608695654</c:v>
                </c:pt>
                <c:pt idx="3033">
                  <c:v>6.8965517241379309E-2</c:v>
                </c:pt>
                <c:pt idx="3034">
                  <c:v>0</c:v>
                </c:pt>
                <c:pt idx="3035">
                  <c:v>0</c:v>
                </c:pt>
                <c:pt idx="3036">
                  <c:v>0</c:v>
                </c:pt>
                <c:pt idx="3037">
                  <c:v>0</c:v>
                </c:pt>
                <c:pt idx="3038">
                  <c:v>9.0909090909090912E-2</c:v>
                </c:pt>
                <c:pt idx="3039">
                  <c:v>0</c:v>
                </c:pt>
                <c:pt idx="3040">
                  <c:v>0</c:v>
                </c:pt>
                <c:pt idx="3041">
                  <c:v>1</c:v>
                </c:pt>
                <c:pt idx="3042">
                  <c:v>0</c:v>
                </c:pt>
                <c:pt idx="3043">
                  <c:v>0</c:v>
                </c:pt>
                <c:pt idx="3044">
                  <c:v>1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</c:v>
                </c:pt>
                <c:pt idx="3049">
                  <c:v>0.2</c:v>
                </c:pt>
                <c:pt idx="3050">
                  <c:v>0.41176470588235292</c:v>
                </c:pt>
                <c:pt idx="3051">
                  <c:v>0</c:v>
                </c:pt>
                <c:pt idx="3052">
                  <c:v>7.1428571428571425E-2</c:v>
                </c:pt>
                <c:pt idx="3053">
                  <c:v>7.1428571428571425E-2</c:v>
                </c:pt>
                <c:pt idx="3054">
                  <c:v>0</c:v>
                </c:pt>
                <c:pt idx="3055">
                  <c:v>0.16666666666666666</c:v>
                </c:pt>
                <c:pt idx="3056">
                  <c:v>0</c:v>
                </c:pt>
                <c:pt idx="3057">
                  <c:v>0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</c:v>
                </c:pt>
                <c:pt idx="3063">
                  <c:v>7.1428571428571425E-2</c:v>
                </c:pt>
                <c:pt idx="3064">
                  <c:v>0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</c:v>
                </c:pt>
                <c:pt idx="3071">
                  <c:v>0</c:v>
                </c:pt>
                <c:pt idx="3072">
                  <c:v>0</c:v>
                </c:pt>
                <c:pt idx="3073">
                  <c:v>0.27777777777777779</c:v>
                </c:pt>
                <c:pt idx="3074">
                  <c:v>0</c:v>
                </c:pt>
                <c:pt idx="3075">
                  <c:v>0.15789473684210525</c:v>
                </c:pt>
                <c:pt idx="3076">
                  <c:v>0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0.21875</c:v>
                </c:pt>
                <c:pt idx="3083">
                  <c:v>0</c:v>
                </c:pt>
                <c:pt idx="3084">
                  <c:v>0</c:v>
                </c:pt>
                <c:pt idx="3085">
                  <c:v>0</c:v>
                </c:pt>
                <c:pt idx="3086">
                  <c:v>0</c:v>
                </c:pt>
                <c:pt idx="3087">
                  <c:v>0</c:v>
                </c:pt>
                <c:pt idx="3088">
                  <c:v>0.1103448275862069</c:v>
                </c:pt>
                <c:pt idx="3089">
                  <c:v>0.43902439024390244</c:v>
                </c:pt>
                <c:pt idx="3090">
                  <c:v>4.2857142857142858E-2</c:v>
                </c:pt>
                <c:pt idx="3091">
                  <c:v>0</c:v>
                </c:pt>
                <c:pt idx="3092">
                  <c:v>0.24050632911392406</c:v>
                </c:pt>
                <c:pt idx="3093">
                  <c:v>0.22222222222222221</c:v>
                </c:pt>
                <c:pt idx="3094">
                  <c:v>0</c:v>
                </c:pt>
                <c:pt idx="3095">
                  <c:v>1</c:v>
                </c:pt>
                <c:pt idx="3096">
                  <c:v>0</c:v>
                </c:pt>
                <c:pt idx="3097">
                  <c:v>0</c:v>
                </c:pt>
                <c:pt idx="3098">
                  <c:v>0.20430107526881722</c:v>
                </c:pt>
                <c:pt idx="3099">
                  <c:v>0</c:v>
                </c:pt>
                <c:pt idx="3100">
                  <c:v>0.36363636363636365</c:v>
                </c:pt>
                <c:pt idx="3101">
                  <c:v>5.4054054054054057E-2</c:v>
                </c:pt>
                <c:pt idx="3102">
                  <c:v>0.29166666666666669</c:v>
                </c:pt>
                <c:pt idx="3103">
                  <c:v>0.18316831683168316</c:v>
                </c:pt>
                <c:pt idx="3104">
                  <c:v>3.8461538461538464E-2</c:v>
                </c:pt>
                <c:pt idx="3105">
                  <c:v>7.6923076923076927E-2</c:v>
                </c:pt>
                <c:pt idx="3106">
                  <c:v>0</c:v>
                </c:pt>
                <c:pt idx="3107">
                  <c:v>0.16666666666666666</c:v>
                </c:pt>
                <c:pt idx="3108">
                  <c:v>2.7777777777777776E-2</c:v>
                </c:pt>
                <c:pt idx="3109">
                  <c:v>0</c:v>
                </c:pt>
                <c:pt idx="3110">
                  <c:v>0.5</c:v>
                </c:pt>
                <c:pt idx="3111">
                  <c:v>0</c:v>
                </c:pt>
                <c:pt idx="3112">
                  <c:v>0</c:v>
                </c:pt>
                <c:pt idx="3113">
                  <c:v>0</c:v>
                </c:pt>
                <c:pt idx="3114">
                  <c:v>0</c:v>
                </c:pt>
                <c:pt idx="3115">
                  <c:v>0.11904761904761904</c:v>
                </c:pt>
                <c:pt idx="3116">
                  <c:v>0.16666666666666666</c:v>
                </c:pt>
                <c:pt idx="3117">
                  <c:v>0.61860465116279073</c:v>
                </c:pt>
                <c:pt idx="3118">
                  <c:v>0.68695652173913047</c:v>
                </c:pt>
                <c:pt idx="3119">
                  <c:v>0.78980891719745228</c:v>
                </c:pt>
                <c:pt idx="3120">
                  <c:v>0.65217391304347827</c:v>
                </c:pt>
                <c:pt idx="3121">
                  <c:v>0.77173913043478259</c:v>
                </c:pt>
                <c:pt idx="3122">
                  <c:v>0.60240963855421692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0.83168316831683164</c:v>
                </c:pt>
                <c:pt idx="3134">
                  <c:v>0.87272727272727268</c:v>
                </c:pt>
                <c:pt idx="3135">
                  <c:v>0.53846153846153844</c:v>
                </c:pt>
                <c:pt idx="3136">
                  <c:v>0.80208333333333337</c:v>
                </c:pt>
                <c:pt idx="3137">
                  <c:v>0.7931034482758621</c:v>
                </c:pt>
                <c:pt idx="3138">
                  <c:v>0.7192982456140351</c:v>
                </c:pt>
                <c:pt idx="3139">
                  <c:v>0.77777777777777779</c:v>
                </c:pt>
                <c:pt idx="3140">
                  <c:v>0.88235294117647056</c:v>
                </c:pt>
                <c:pt idx="3141">
                  <c:v>0.84848484848484851</c:v>
                </c:pt>
                <c:pt idx="3142">
                  <c:v>0</c:v>
                </c:pt>
                <c:pt idx="3143">
                  <c:v>0.40476190476190477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0.55569306930693074</c:v>
                </c:pt>
                <c:pt idx="3165">
                  <c:v>0.51530612244897955</c:v>
                </c:pt>
                <c:pt idx="3166">
                  <c:v>0.44230769230769229</c:v>
                </c:pt>
                <c:pt idx="3167">
                  <c:v>0.55263157894736847</c:v>
                </c:pt>
                <c:pt idx="3168">
                  <c:v>0.68</c:v>
                </c:pt>
                <c:pt idx="3169">
                  <c:v>0.74725274725274726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0.47533632286995514</c:v>
                </c:pt>
                <c:pt idx="3174">
                  <c:v>0.59842519685039375</c:v>
                </c:pt>
                <c:pt idx="3175">
                  <c:v>0.65625</c:v>
                </c:pt>
                <c:pt idx="3176">
                  <c:v>0.73896353166986561</c:v>
                </c:pt>
                <c:pt idx="3177">
                  <c:v>0.81818181818181823</c:v>
                </c:pt>
                <c:pt idx="3178">
                  <c:v>0</c:v>
                </c:pt>
                <c:pt idx="3179">
                  <c:v>0</c:v>
                </c:pt>
                <c:pt idx="3180">
                  <c:v>0.80392156862745101</c:v>
                </c:pt>
                <c:pt idx="3181">
                  <c:v>0.55000000000000004</c:v>
                </c:pt>
                <c:pt idx="3182">
                  <c:v>0.93548387096774188</c:v>
                </c:pt>
                <c:pt idx="3183">
                  <c:v>0</c:v>
                </c:pt>
                <c:pt idx="3184">
                  <c:v>0.43131462333825704</c:v>
                </c:pt>
                <c:pt idx="3185">
                  <c:v>0.36585365853658536</c:v>
                </c:pt>
                <c:pt idx="3186">
                  <c:v>1</c:v>
                </c:pt>
                <c:pt idx="3187">
                  <c:v>0</c:v>
                </c:pt>
                <c:pt idx="3188">
                  <c:v>0.62142857142857144</c:v>
                </c:pt>
                <c:pt idx="3189">
                  <c:v>0</c:v>
                </c:pt>
                <c:pt idx="3190">
                  <c:v>0.52471482889733845</c:v>
                </c:pt>
                <c:pt idx="3191">
                  <c:v>0.51666666666666672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0.48072190319934371</c:v>
                </c:pt>
                <c:pt idx="3196">
                  <c:v>0</c:v>
                </c:pt>
                <c:pt idx="3197">
                  <c:v>0.5714285714285714</c:v>
                </c:pt>
                <c:pt idx="3198">
                  <c:v>0.43243243243243246</c:v>
                </c:pt>
                <c:pt idx="3199">
                  <c:v>0.57894736842105265</c:v>
                </c:pt>
                <c:pt idx="3200">
                  <c:v>0.45454545454545453</c:v>
                </c:pt>
                <c:pt idx="3201">
                  <c:v>0.57788944723618085</c:v>
                </c:pt>
                <c:pt idx="3202">
                  <c:v>0.51234567901234573</c:v>
                </c:pt>
                <c:pt idx="3203">
                  <c:v>0.48</c:v>
                </c:pt>
                <c:pt idx="3204">
                  <c:v>0.59398496240601506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0.4482051282051282</c:v>
                </c:pt>
                <c:pt idx="3215">
                  <c:v>0</c:v>
                </c:pt>
                <c:pt idx="3216">
                  <c:v>0</c:v>
                </c:pt>
                <c:pt idx="3217">
                  <c:v>0</c:v>
                </c:pt>
                <c:pt idx="3218">
                  <c:v>0</c:v>
                </c:pt>
                <c:pt idx="3219">
                  <c:v>0.45833333333333331</c:v>
                </c:pt>
                <c:pt idx="3220">
                  <c:v>0.5714285714285714</c:v>
                </c:pt>
                <c:pt idx="3221">
                  <c:v>0.44897959183673469</c:v>
                </c:pt>
                <c:pt idx="3222">
                  <c:v>0</c:v>
                </c:pt>
                <c:pt idx="3223">
                  <c:v>0.43801652892561982</c:v>
                </c:pt>
                <c:pt idx="3224">
                  <c:v>0.35294117647058826</c:v>
                </c:pt>
                <c:pt idx="3225">
                  <c:v>0.51037344398340245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0.32386363636363635</c:v>
                </c:pt>
                <c:pt idx="3232">
                  <c:v>0.33333333333333331</c:v>
                </c:pt>
                <c:pt idx="3233">
                  <c:v>0.4</c:v>
                </c:pt>
                <c:pt idx="3234">
                  <c:v>0.16055045871559634</c:v>
                </c:pt>
                <c:pt idx="3235">
                  <c:v>0.29166666666666669</c:v>
                </c:pt>
                <c:pt idx="3236">
                  <c:v>0.37313432835820898</c:v>
                </c:pt>
                <c:pt idx="3237">
                  <c:v>0.45748987854251011</c:v>
                </c:pt>
                <c:pt idx="3238">
                  <c:v>0.40909090909090912</c:v>
                </c:pt>
                <c:pt idx="3239">
                  <c:v>0.45714285714285713</c:v>
                </c:pt>
                <c:pt idx="3240">
                  <c:v>0.49056603773584906</c:v>
                </c:pt>
                <c:pt idx="3241">
                  <c:v>0.38235294117647056</c:v>
                </c:pt>
                <c:pt idx="3242">
                  <c:v>0.34795321637426901</c:v>
                </c:pt>
                <c:pt idx="3243">
                  <c:v>0</c:v>
                </c:pt>
                <c:pt idx="3244">
                  <c:v>0</c:v>
                </c:pt>
                <c:pt idx="3245">
                  <c:v>0.47272727272727272</c:v>
                </c:pt>
                <c:pt idx="3246">
                  <c:v>0.27272727272727271</c:v>
                </c:pt>
                <c:pt idx="3247">
                  <c:v>0.44</c:v>
                </c:pt>
                <c:pt idx="3248">
                  <c:v>0.10909090909090909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0.44398340248962653</c:v>
                </c:pt>
                <c:pt idx="3256">
                  <c:v>0.72972972972972971</c:v>
                </c:pt>
                <c:pt idx="3257">
                  <c:v>0.26315789473684209</c:v>
                </c:pt>
                <c:pt idx="3258">
                  <c:v>0</c:v>
                </c:pt>
                <c:pt idx="3259">
                  <c:v>0.50877192982456143</c:v>
                </c:pt>
                <c:pt idx="3260">
                  <c:v>0.47916666666666669</c:v>
                </c:pt>
                <c:pt idx="3261">
                  <c:v>0.22540983606557377</c:v>
                </c:pt>
                <c:pt idx="3262">
                  <c:v>0.36734693877551022</c:v>
                </c:pt>
                <c:pt idx="3263">
                  <c:v>0.44680851063829785</c:v>
                </c:pt>
                <c:pt idx="3264">
                  <c:v>0.68292682926829273</c:v>
                </c:pt>
                <c:pt idx="3265">
                  <c:v>0.30857142857142855</c:v>
                </c:pt>
                <c:pt idx="3266">
                  <c:v>0</c:v>
                </c:pt>
                <c:pt idx="3267">
                  <c:v>0.6</c:v>
                </c:pt>
                <c:pt idx="3268">
                  <c:v>0.48175182481751827</c:v>
                </c:pt>
                <c:pt idx="3269">
                  <c:v>0.60465116279069764</c:v>
                </c:pt>
                <c:pt idx="3270">
                  <c:v>0.36842105263157893</c:v>
                </c:pt>
                <c:pt idx="3271">
                  <c:v>0.45348837209302323</c:v>
                </c:pt>
                <c:pt idx="3272">
                  <c:v>0.14634146341463414</c:v>
                </c:pt>
                <c:pt idx="3273">
                  <c:v>0.28846153846153844</c:v>
                </c:pt>
                <c:pt idx="3274">
                  <c:v>0.4</c:v>
                </c:pt>
                <c:pt idx="3275">
                  <c:v>0.13675213675213677</c:v>
                </c:pt>
                <c:pt idx="3276">
                  <c:v>0</c:v>
                </c:pt>
                <c:pt idx="3277">
                  <c:v>0.28656462585034015</c:v>
                </c:pt>
                <c:pt idx="3278">
                  <c:v>0.47</c:v>
                </c:pt>
                <c:pt idx="3279">
                  <c:v>0.39130434782608697</c:v>
                </c:pt>
                <c:pt idx="3280">
                  <c:v>2.6315789473684209E-2</c:v>
                </c:pt>
                <c:pt idx="3281">
                  <c:v>0.42168674698795183</c:v>
                </c:pt>
                <c:pt idx="3282">
                  <c:v>0.63157894736842102</c:v>
                </c:pt>
                <c:pt idx="3283">
                  <c:v>0</c:v>
                </c:pt>
                <c:pt idx="3284">
                  <c:v>0.53521126760563376</c:v>
                </c:pt>
                <c:pt idx="3285">
                  <c:v>0.5957446808510638</c:v>
                </c:pt>
                <c:pt idx="3286">
                  <c:v>0.28205128205128205</c:v>
                </c:pt>
                <c:pt idx="3287">
                  <c:v>0.45945945945945948</c:v>
                </c:pt>
                <c:pt idx="3288">
                  <c:v>0.58854166666666663</c:v>
                </c:pt>
                <c:pt idx="3289">
                  <c:v>0.6607142857142857</c:v>
                </c:pt>
                <c:pt idx="3290">
                  <c:v>0.47474747474747475</c:v>
                </c:pt>
                <c:pt idx="3291">
                  <c:v>0</c:v>
                </c:pt>
                <c:pt idx="3292">
                  <c:v>0.58399999999999996</c:v>
                </c:pt>
                <c:pt idx="3293">
                  <c:v>0.60606060606060608</c:v>
                </c:pt>
                <c:pt idx="3294">
                  <c:v>0.6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0.57446808510638303</c:v>
                </c:pt>
                <c:pt idx="3302">
                  <c:v>0.5</c:v>
                </c:pt>
                <c:pt idx="3303">
                  <c:v>0</c:v>
                </c:pt>
                <c:pt idx="3304">
                  <c:v>0.7142857142857143</c:v>
                </c:pt>
                <c:pt idx="3305">
                  <c:v>0</c:v>
                </c:pt>
                <c:pt idx="3306">
                  <c:v>0.52985074626865669</c:v>
                </c:pt>
                <c:pt idx="3307">
                  <c:v>0.35694050991501414</c:v>
                </c:pt>
                <c:pt idx="3308">
                  <c:v>0</c:v>
                </c:pt>
                <c:pt idx="3309">
                  <c:v>0.29729729729729731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0.49269005847953218</c:v>
                </c:pt>
                <c:pt idx="3317">
                  <c:v>0.55944055944055948</c:v>
                </c:pt>
                <c:pt idx="3318">
                  <c:v>0.34285714285714286</c:v>
                </c:pt>
                <c:pt idx="3319">
                  <c:v>0.54335260115606931</c:v>
                </c:pt>
                <c:pt idx="3320">
                  <c:v>0.66442953020134232</c:v>
                </c:pt>
                <c:pt idx="3321">
                  <c:v>0.53731343283582089</c:v>
                </c:pt>
                <c:pt idx="3322">
                  <c:v>0.53658536585365857</c:v>
                </c:pt>
                <c:pt idx="3323">
                  <c:v>0.1111111111111111</c:v>
                </c:pt>
                <c:pt idx="3324">
                  <c:v>0.48581774290887147</c:v>
                </c:pt>
                <c:pt idx="3325">
                  <c:v>0</c:v>
                </c:pt>
                <c:pt idx="3326">
                  <c:v>0.10526315789473684</c:v>
                </c:pt>
                <c:pt idx="3327">
                  <c:v>0.59615384615384615</c:v>
                </c:pt>
                <c:pt idx="3328">
                  <c:v>0.15766099185788304</c:v>
                </c:pt>
                <c:pt idx="3329">
                  <c:v>0.78231292517006801</c:v>
                </c:pt>
                <c:pt idx="3330">
                  <c:v>0.42682926829268292</c:v>
                </c:pt>
                <c:pt idx="3331">
                  <c:v>0.50549450549450547</c:v>
                </c:pt>
                <c:pt idx="3332">
                  <c:v>0.43905472636815923</c:v>
                </c:pt>
                <c:pt idx="3333">
                  <c:v>0</c:v>
                </c:pt>
                <c:pt idx="3334">
                  <c:v>0</c:v>
                </c:pt>
                <c:pt idx="3335">
                  <c:v>0.3576388888888889</c:v>
                </c:pt>
                <c:pt idx="3336">
                  <c:v>0.68965517241379315</c:v>
                </c:pt>
                <c:pt idx="3337">
                  <c:v>0.48297604035308955</c:v>
                </c:pt>
                <c:pt idx="3338">
                  <c:v>0.46206896551724136</c:v>
                </c:pt>
                <c:pt idx="3339">
                  <c:v>0.72043010752688175</c:v>
                </c:pt>
                <c:pt idx="3340">
                  <c:v>0.63043478260869568</c:v>
                </c:pt>
                <c:pt idx="3341">
                  <c:v>0.55813953488372092</c:v>
                </c:pt>
                <c:pt idx="3342">
                  <c:v>0.65517241379310343</c:v>
                </c:pt>
                <c:pt idx="3343">
                  <c:v>0.87179487179487181</c:v>
                </c:pt>
                <c:pt idx="3344">
                  <c:v>0.7</c:v>
                </c:pt>
                <c:pt idx="3345">
                  <c:v>1</c:v>
                </c:pt>
                <c:pt idx="3346">
                  <c:v>0.74242424242424243</c:v>
                </c:pt>
                <c:pt idx="3347">
                  <c:v>0</c:v>
                </c:pt>
                <c:pt idx="3348">
                  <c:v>0.71615720524017468</c:v>
                </c:pt>
                <c:pt idx="3349">
                  <c:v>0.57692307692307687</c:v>
                </c:pt>
                <c:pt idx="3350">
                  <c:v>0.51655629139072845</c:v>
                </c:pt>
                <c:pt idx="3351">
                  <c:v>0.5</c:v>
                </c:pt>
                <c:pt idx="3352">
                  <c:v>0.6875</c:v>
                </c:pt>
                <c:pt idx="3353">
                  <c:v>0.05</c:v>
                </c:pt>
                <c:pt idx="3354">
                  <c:v>0.29333333333333333</c:v>
                </c:pt>
                <c:pt idx="3355">
                  <c:v>0.42105263157894735</c:v>
                </c:pt>
                <c:pt idx="3356">
                  <c:v>0.36290322580645162</c:v>
                </c:pt>
                <c:pt idx="3357">
                  <c:v>0.38596491228070173</c:v>
                </c:pt>
                <c:pt idx="3358">
                  <c:v>0.85762711864406782</c:v>
                </c:pt>
                <c:pt idx="3359">
                  <c:v>0.27659574468085107</c:v>
                </c:pt>
                <c:pt idx="3360">
                  <c:v>0.35714285714285715</c:v>
                </c:pt>
                <c:pt idx="3361">
                  <c:v>0.65555555555555556</c:v>
                </c:pt>
                <c:pt idx="3362">
                  <c:v>0.38216560509554143</c:v>
                </c:pt>
                <c:pt idx="3363">
                  <c:v>0.4329896907216495</c:v>
                </c:pt>
                <c:pt idx="3364">
                  <c:v>0.49701492537313435</c:v>
                </c:pt>
                <c:pt idx="3365">
                  <c:v>0.4</c:v>
                </c:pt>
                <c:pt idx="3366">
                  <c:v>0</c:v>
                </c:pt>
                <c:pt idx="3367">
                  <c:v>0</c:v>
                </c:pt>
                <c:pt idx="3368">
                  <c:v>0.58333333333333337</c:v>
                </c:pt>
                <c:pt idx="3369">
                  <c:v>0</c:v>
                </c:pt>
                <c:pt idx="3370">
                  <c:v>0.47979797979797978</c:v>
                </c:pt>
                <c:pt idx="3371">
                  <c:v>4.6153846153846156E-2</c:v>
                </c:pt>
                <c:pt idx="3372">
                  <c:v>0.35</c:v>
                </c:pt>
                <c:pt idx="3373">
                  <c:v>0.71204819277108433</c:v>
                </c:pt>
                <c:pt idx="3374">
                  <c:v>0.44444444444444442</c:v>
                </c:pt>
                <c:pt idx="3375">
                  <c:v>0</c:v>
                </c:pt>
                <c:pt idx="3376">
                  <c:v>3.5714285714285712E-2</c:v>
                </c:pt>
                <c:pt idx="3377">
                  <c:v>0.3783783783783784</c:v>
                </c:pt>
                <c:pt idx="3378">
                  <c:v>0.17142857142857143</c:v>
                </c:pt>
                <c:pt idx="3379">
                  <c:v>0.19607843137254902</c:v>
                </c:pt>
                <c:pt idx="3380">
                  <c:v>0.34883720930232559</c:v>
                </c:pt>
                <c:pt idx="3381">
                  <c:v>0.36231884057971014</c:v>
                </c:pt>
                <c:pt idx="3382">
                  <c:v>0.25</c:v>
                </c:pt>
                <c:pt idx="3383">
                  <c:v>0.51724137931034486</c:v>
                </c:pt>
                <c:pt idx="3384">
                  <c:v>0</c:v>
                </c:pt>
                <c:pt idx="3385">
                  <c:v>0.61333333333333329</c:v>
                </c:pt>
                <c:pt idx="3386">
                  <c:v>0.4</c:v>
                </c:pt>
                <c:pt idx="3387">
                  <c:v>0.38297872340425532</c:v>
                </c:pt>
                <c:pt idx="3388">
                  <c:v>0.23255813953488372</c:v>
                </c:pt>
                <c:pt idx="3389">
                  <c:v>0.27419354838709675</c:v>
                </c:pt>
                <c:pt idx="3390">
                  <c:v>0.34502923976608185</c:v>
                </c:pt>
                <c:pt idx="3391">
                  <c:v>0.38095238095238093</c:v>
                </c:pt>
                <c:pt idx="3392">
                  <c:v>0.45652173913043476</c:v>
                </c:pt>
                <c:pt idx="3393">
                  <c:v>0.32758620689655171</c:v>
                </c:pt>
                <c:pt idx="3394">
                  <c:v>0.50387596899224807</c:v>
                </c:pt>
                <c:pt idx="3395">
                  <c:v>0.44186046511627908</c:v>
                </c:pt>
                <c:pt idx="3396">
                  <c:v>0.48780487804878048</c:v>
                </c:pt>
                <c:pt idx="3397">
                  <c:v>0.4823529411764706</c:v>
                </c:pt>
                <c:pt idx="3398">
                  <c:v>0</c:v>
                </c:pt>
                <c:pt idx="3399">
                  <c:v>0.5</c:v>
                </c:pt>
                <c:pt idx="3400">
                  <c:v>0.62142857142857144</c:v>
                </c:pt>
                <c:pt idx="3401">
                  <c:v>0.50684931506849318</c:v>
                </c:pt>
                <c:pt idx="3402">
                  <c:v>0.39285714285714285</c:v>
                </c:pt>
                <c:pt idx="3403">
                  <c:v>0.32558139534883723</c:v>
                </c:pt>
                <c:pt idx="3404">
                  <c:v>0.8</c:v>
                </c:pt>
                <c:pt idx="3405">
                  <c:v>0</c:v>
                </c:pt>
                <c:pt idx="3406">
                  <c:v>0.4</c:v>
                </c:pt>
                <c:pt idx="3407">
                  <c:v>0.19626168224299065</c:v>
                </c:pt>
                <c:pt idx="3408">
                  <c:v>0</c:v>
                </c:pt>
                <c:pt idx="3409">
                  <c:v>0.2</c:v>
                </c:pt>
                <c:pt idx="3410">
                  <c:v>0.16666666666666666</c:v>
                </c:pt>
                <c:pt idx="3411">
                  <c:v>0</c:v>
                </c:pt>
                <c:pt idx="3412">
                  <c:v>0.25396825396825395</c:v>
                </c:pt>
                <c:pt idx="3413">
                  <c:v>0.16666666666666666</c:v>
                </c:pt>
                <c:pt idx="3414">
                  <c:v>0</c:v>
                </c:pt>
                <c:pt idx="3415">
                  <c:v>0</c:v>
                </c:pt>
                <c:pt idx="3416">
                  <c:v>0.30188679245283018</c:v>
                </c:pt>
                <c:pt idx="3417">
                  <c:v>0</c:v>
                </c:pt>
                <c:pt idx="3418">
                  <c:v>0.515625</c:v>
                </c:pt>
                <c:pt idx="3419">
                  <c:v>0.58974358974358976</c:v>
                </c:pt>
                <c:pt idx="3420">
                  <c:v>0.50847457627118642</c:v>
                </c:pt>
                <c:pt idx="3421">
                  <c:v>0.43801652892561982</c:v>
                </c:pt>
                <c:pt idx="3422">
                  <c:v>0.40384615384615385</c:v>
                </c:pt>
                <c:pt idx="3423">
                  <c:v>0.47154471544715448</c:v>
                </c:pt>
                <c:pt idx="3424">
                  <c:v>0.53636363636363638</c:v>
                </c:pt>
                <c:pt idx="3425">
                  <c:v>0.41975308641975306</c:v>
                </c:pt>
                <c:pt idx="3426">
                  <c:v>0.61818181818181817</c:v>
                </c:pt>
                <c:pt idx="3427">
                  <c:v>0.40425531914893614</c:v>
                </c:pt>
                <c:pt idx="3428">
                  <c:v>0.55033557046979864</c:v>
                </c:pt>
                <c:pt idx="3429">
                  <c:v>0.2</c:v>
                </c:pt>
                <c:pt idx="3430">
                  <c:v>0.6424870466321243</c:v>
                </c:pt>
                <c:pt idx="3431">
                  <c:v>0.60147601476014756</c:v>
                </c:pt>
                <c:pt idx="3432">
                  <c:v>0.56666666666666665</c:v>
                </c:pt>
                <c:pt idx="3433">
                  <c:v>0.36538461538461536</c:v>
                </c:pt>
                <c:pt idx="3434">
                  <c:v>0.61333333333333329</c:v>
                </c:pt>
                <c:pt idx="3435">
                  <c:v>0.34848484848484851</c:v>
                </c:pt>
                <c:pt idx="3436">
                  <c:v>0.38181818181818183</c:v>
                </c:pt>
                <c:pt idx="3437">
                  <c:v>0.51351351351351349</c:v>
                </c:pt>
                <c:pt idx="3438">
                  <c:v>0.6</c:v>
                </c:pt>
                <c:pt idx="3439">
                  <c:v>0.56134969325153372</c:v>
                </c:pt>
                <c:pt idx="3440">
                  <c:v>0.62406015037593987</c:v>
                </c:pt>
                <c:pt idx="3441">
                  <c:v>0.4277456647398844</c:v>
                </c:pt>
                <c:pt idx="3442">
                  <c:v>0.47826086956521741</c:v>
                </c:pt>
                <c:pt idx="3443">
                  <c:v>0.63013698630136983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</c:v>
                </c:pt>
                <c:pt idx="3448">
                  <c:v>0</c:v>
                </c:pt>
                <c:pt idx="3449">
                  <c:v>0.42053571428571429</c:v>
                </c:pt>
                <c:pt idx="3450">
                  <c:v>0</c:v>
                </c:pt>
                <c:pt idx="3451">
                  <c:v>0</c:v>
                </c:pt>
                <c:pt idx="3452">
                  <c:v>0.65714285714285714</c:v>
                </c:pt>
                <c:pt idx="3453">
                  <c:v>0.43181818181818182</c:v>
                </c:pt>
                <c:pt idx="3454">
                  <c:v>0.67567567567567566</c:v>
                </c:pt>
                <c:pt idx="3455">
                  <c:v>0.27500000000000002</c:v>
                </c:pt>
                <c:pt idx="3456">
                  <c:v>7.6923076923076927E-2</c:v>
                </c:pt>
                <c:pt idx="3457">
                  <c:v>0.5107033639143731</c:v>
                </c:pt>
                <c:pt idx="3458">
                  <c:v>0.5</c:v>
                </c:pt>
                <c:pt idx="3459">
                  <c:v>0.57911392405063289</c:v>
                </c:pt>
                <c:pt idx="3460">
                  <c:v>0</c:v>
                </c:pt>
                <c:pt idx="3461">
                  <c:v>0</c:v>
                </c:pt>
                <c:pt idx="3462">
                  <c:v>0.30303030303030304</c:v>
                </c:pt>
                <c:pt idx="3463">
                  <c:v>0</c:v>
                </c:pt>
                <c:pt idx="3464">
                  <c:v>0.57378472222222221</c:v>
                </c:pt>
                <c:pt idx="3465">
                  <c:v>0.32142857142857145</c:v>
                </c:pt>
                <c:pt idx="3466">
                  <c:v>0.39130434782608697</c:v>
                </c:pt>
                <c:pt idx="3467">
                  <c:v>0.46666666666666667</c:v>
                </c:pt>
                <c:pt idx="3468">
                  <c:v>0.56343283582089554</c:v>
                </c:pt>
                <c:pt idx="3469">
                  <c:v>0.4375</c:v>
                </c:pt>
                <c:pt idx="3470">
                  <c:v>0.6470588235294118</c:v>
                </c:pt>
                <c:pt idx="3471">
                  <c:v>0.43992606284658042</c:v>
                </c:pt>
                <c:pt idx="3472">
                  <c:v>0</c:v>
                </c:pt>
                <c:pt idx="3473">
                  <c:v>0.42056074766355139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0.51692307692307693</c:v>
                </c:pt>
                <c:pt idx="3490">
                  <c:v>0.57936507936507942</c:v>
                </c:pt>
                <c:pt idx="3491">
                  <c:v>0.39622641509433965</c:v>
                </c:pt>
                <c:pt idx="3492">
                  <c:v>0.47081712062256809</c:v>
                </c:pt>
                <c:pt idx="3493">
                  <c:v>0.68531468531468531</c:v>
                </c:pt>
                <c:pt idx="3494">
                  <c:v>0</c:v>
                </c:pt>
                <c:pt idx="3495">
                  <c:v>0</c:v>
                </c:pt>
                <c:pt idx="3496">
                  <c:v>0.60386819484240684</c:v>
                </c:pt>
                <c:pt idx="3497">
                  <c:v>0.33974358974358976</c:v>
                </c:pt>
                <c:pt idx="3498">
                  <c:v>0.43137254901960786</c:v>
                </c:pt>
                <c:pt idx="3499">
                  <c:v>0.45454545454545453</c:v>
                </c:pt>
                <c:pt idx="3500">
                  <c:v>0</c:v>
                </c:pt>
                <c:pt idx="3501">
                  <c:v>0</c:v>
                </c:pt>
                <c:pt idx="3502">
                  <c:v>0.4</c:v>
                </c:pt>
                <c:pt idx="3503">
                  <c:v>0.16666666666666666</c:v>
                </c:pt>
                <c:pt idx="3504">
                  <c:v>0.54545454545454541</c:v>
                </c:pt>
                <c:pt idx="3505">
                  <c:v>1</c:v>
                </c:pt>
                <c:pt idx="3506">
                  <c:v>0.8</c:v>
                </c:pt>
                <c:pt idx="3507">
                  <c:v>0.17142857142857143</c:v>
                </c:pt>
                <c:pt idx="3508">
                  <c:v>0</c:v>
                </c:pt>
                <c:pt idx="3509">
                  <c:v>8.6956521739130432E-2</c:v>
                </c:pt>
                <c:pt idx="3510">
                  <c:v>0.30303030303030304</c:v>
                </c:pt>
                <c:pt idx="3511">
                  <c:v>0</c:v>
                </c:pt>
                <c:pt idx="3512">
                  <c:v>0.25</c:v>
                </c:pt>
                <c:pt idx="3513">
                  <c:v>0</c:v>
                </c:pt>
                <c:pt idx="3514">
                  <c:v>0</c:v>
                </c:pt>
                <c:pt idx="3515">
                  <c:v>0.39534883720930231</c:v>
                </c:pt>
                <c:pt idx="3516">
                  <c:v>0</c:v>
                </c:pt>
                <c:pt idx="3517">
                  <c:v>0.45</c:v>
                </c:pt>
                <c:pt idx="3518">
                  <c:v>0.39473684210526316</c:v>
                </c:pt>
                <c:pt idx="3519">
                  <c:v>0.7407407407407407</c:v>
                </c:pt>
                <c:pt idx="3520">
                  <c:v>0.19444444444444445</c:v>
                </c:pt>
                <c:pt idx="3521">
                  <c:v>0</c:v>
                </c:pt>
                <c:pt idx="3522">
                  <c:v>0</c:v>
                </c:pt>
                <c:pt idx="3523">
                  <c:v>0.7498160412067697</c:v>
                </c:pt>
                <c:pt idx="3524">
                  <c:v>0</c:v>
                </c:pt>
                <c:pt idx="3525">
                  <c:v>0</c:v>
                </c:pt>
                <c:pt idx="3526">
                  <c:v>0.39215686274509803</c:v>
                </c:pt>
                <c:pt idx="3527">
                  <c:v>0.65079365079365081</c:v>
                </c:pt>
                <c:pt idx="3528">
                  <c:v>0</c:v>
                </c:pt>
                <c:pt idx="3529">
                  <c:v>0.56074766355140182</c:v>
                </c:pt>
                <c:pt idx="3530">
                  <c:v>0</c:v>
                </c:pt>
                <c:pt idx="3531">
                  <c:v>0.78472222222222221</c:v>
                </c:pt>
                <c:pt idx="3532">
                  <c:v>0.69333333333333336</c:v>
                </c:pt>
                <c:pt idx="3533">
                  <c:v>0</c:v>
                </c:pt>
                <c:pt idx="3534">
                  <c:v>0.55952380952380953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0.4144486692015209</c:v>
                </c:pt>
                <c:pt idx="3563">
                  <c:v>0</c:v>
                </c:pt>
                <c:pt idx="3564">
                  <c:v>9.0909090909090912E-2</c:v>
                </c:pt>
                <c:pt idx="3565">
                  <c:v>0.55813953488372092</c:v>
                </c:pt>
                <c:pt idx="3566">
                  <c:v>0.34972677595628415</c:v>
                </c:pt>
                <c:pt idx="3567">
                  <c:v>0.55555555555555558</c:v>
                </c:pt>
                <c:pt idx="3568">
                  <c:v>0.4264705882352941</c:v>
                </c:pt>
                <c:pt idx="3569">
                  <c:v>0.58208955223880599</c:v>
                </c:pt>
                <c:pt idx="3570">
                  <c:v>0.62608695652173918</c:v>
                </c:pt>
                <c:pt idx="3571">
                  <c:v>0.91666666666666663</c:v>
                </c:pt>
                <c:pt idx="3572">
                  <c:v>0.25</c:v>
                </c:pt>
                <c:pt idx="3573">
                  <c:v>0.70588235294117652</c:v>
                </c:pt>
                <c:pt idx="3574">
                  <c:v>0.43628509719222464</c:v>
                </c:pt>
                <c:pt idx="3575">
                  <c:v>0.51401869158878499</c:v>
                </c:pt>
                <c:pt idx="3576">
                  <c:v>0.73529411764705888</c:v>
                </c:pt>
                <c:pt idx="3577">
                  <c:v>0</c:v>
                </c:pt>
                <c:pt idx="3578">
                  <c:v>0.71590909090909094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0.4</c:v>
                </c:pt>
                <c:pt idx="3586">
                  <c:v>1</c:v>
                </c:pt>
                <c:pt idx="3587">
                  <c:v>0</c:v>
                </c:pt>
                <c:pt idx="3588">
                  <c:v>0.40350877192982454</c:v>
                </c:pt>
                <c:pt idx="3589">
                  <c:v>0.36283185840707965</c:v>
                </c:pt>
                <c:pt idx="3590">
                  <c:v>0.48527349228611499</c:v>
                </c:pt>
                <c:pt idx="3591">
                  <c:v>0.34831460674157305</c:v>
                </c:pt>
                <c:pt idx="3592">
                  <c:v>0</c:v>
                </c:pt>
                <c:pt idx="3593">
                  <c:v>0.40677966101694918</c:v>
                </c:pt>
                <c:pt idx="3594">
                  <c:v>0.42777777777777776</c:v>
                </c:pt>
                <c:pt idx="3595">
                  <c:v>0.48863636363636365</c:v>
                </c:pt>
                <c:pt idx="3596">
                  <c:v>1</c:v>
                </c:pt>
                <c:pt idx="3597">
                  <c:v>0.45098039215686275</c:v>
                </c:pt>
                <c:pt idx="3598">
                  <c:v>0.64197530864197527</c:v>
                </c:pt>
                <c:pt idx="3599">
                  <c:v>0</c:v>
                </c:pt>
                <c:pt idx="3600">
                  <c:v>0.6470588235294118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0.40151515151515149</c:v>
                </c:pt>
                <c:pt idx="3607">
                  <c:v>0.49640287769784175</c:v>
                </c:pt>
                <c:pt idx="3608">
                  <c:v>0.93150684931506844</c:v>
                </c:pt>
                <c:pt idx="3609">
                  <c:v>0</c:v>
                </c:pt>
                <c:pt idx="3610">
                  <c:v>0.36752136752136755</c:v>
                </c:pt>
                <c:pt idx="3611">
                  <c:v>0.53448275862068961</c:v>
                </c:pt>
                <c:pt idx="3612">
                  <c:v>0.35294117647058826</c:v>
                </c:pt>
                <c:pt idx="3613">
                  <c:v>0.48780487804878048</c:v>
                </c:pt>
                <c:pt idx="3614">
                  <c:v>0.27500000000000002</c:v>
                </c:pt>
                <c:pt idx="3615">
                  <c:v>0.49180327868852458</c:v>
                </c:pt>
                <c:pt idx="3616">
                  <c:v>0.44444444444444442</c:v>
                </c:pt>
                <c:pt idx="3617">
                  <c:v>0.45026178010471202</c:v>
                </c:pt>
                <c:pt idx="3618">
                  <c:v>0.42105263157894735</c:v>
                </c:pt>
                <c:pt idx="3619">
                  <c:v>0.36363636363636365</c:v>
                </c:pt>
                <c:pt idx="3620">
                  <c:v>0.38492063492063494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0.36363636363636365</c:v>
                </c:pt>
                <c:pt idx="3625">
                  <c:v>0.4007220216606498</c:v>
                </c:pt>
                <c:pt idx="3626">
                  <c:v>0.44444444444444442</c:v>
                </c:pt>
                <c:pt idx="3627">
                  <c:v>0.59615384615384615</c:v>
                </c:pt>
                <c:pt idx="3628">
                  <c:v>0.69230769230769229</c:v>
                </c:pt>
                <c:pt idx="3629">
                  <c:v>0.35185185185185186</c:v>
                </c:pt>
                <c:pt idx="3630">
                  <c:v>0.68253968253968256</c:v>
                </c:pt>
                <c:pt idx="3631">
                  <c:v>0.44525547445255476</c:v>
                </c:pt>
                <c:pt idx="3632">
                  <c:v>0.66666666666666663</c:v>
                </c:pt>
                <c:pt idx="3633">
                  <c:v>0.41176470588235292</c:v>
                </c:pt>
                <c:pt idx="3634">
                  <c:v>0.15384615384615385</c:v>
                </c:pt>
                <c:pt idx="3635">
                  <c:v>0</c:v>
                </c:pt>
                <c:pt idx="3636">
                  <c:v>0.58333333333333337</c:v>
                </c:pt>
                <c:pt idx="3637">
                  <c:v>0.51515151515151514</c:v>
                </c:pt>
                <c:pt idx="3638">
                  <c:v>0.67105263157894735</c:v>
                </c:pt>
                <c:pt idx="3639">
                  <c:v>0</c:v>
                </c:pt>
                <c:pt idx="3640">
                  <c:v>0.40526976160602257</c:v>
                </c:pt>
                <c:pt idx="3641">
                  <c:v>0.203125</c:v>
                </c:pt>
                <c:pt idx="3642">
                  <c:v>0.5</c:v>
                </c:pt>
                <c:pt idx="3643">
                  <c:v>0.33333333333333331</c:v>
                </c:pt>
                <c:pt idx="3644">
                  <c:v>0.44927536231884058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1</c:v>
                </c:pt>
                <c:pt idx="3651">
                  <c:v>0.54330708661417326</c:v>
                </c:pt>
                <c:pt idx="3652">
                  <c:v>0.79012345679012341</c:v>
                </c:pt>
                <c:pt idx="3653">
                  <c:v>0.49090909090909091</c:v>
                </c:pt>
                <c:pt idx="3654">
                  <c:v>0.5</c:v>
                </c:pt>
                <c:pt idx="3655">
                  <c:v>0.25</c:v>
                </c:pt>
                <c:pt idx="3656">
                  <c:v>0</c:v>
                </c:pt>
                <c:pt idx="3657">
                  <c:v>0.6</c:v>
                </c:pt>
                <c:pt idx="3658">
                  <c:v>0.4</c:v>
                </c:pt>
                <c:pt idx="3659">
                  <c:v>0.34899328859060402</c:v>
                </c:pt>
                <c:pt idx="3660">
                  <c:v>0.30067567567567566</c:v>
                </c:pt>
                <c:pt idx="3661">
                  <c:v>0.36633663366336633</c:v>
                </c:pt>
                <c:pt idx="3662">
                  <c:v>0.51428571428571423</c:v>
                </c:pt>
                <c:pt idx="3663">
                  <c:v>0.55102040816326525</c:v>
                </c:pt>
                <c:pt idx="3664">
                  <c:v>0.30392156862745096</c:v>
                </c:pt>
                <c:pt idx="3665">
                  <c:v>0.39555555555555555</c:v>
                </c:pt>
                <c:pt idx="3666">
                  <c:v>0.16049382716049382</c:v>
                </c:pt>
                <c:pt idx="3667">
                  <c:v>0.53030303030303028</c:v>
                </c:pt>
                <c:pt idx="3668">
                  <c:v>0.27522935779816515</c:v>
                </c:pt>
                <c:pt idx="3669">
                  <c:v>0.30769230769230771</c:v>
                </c:pt>
                <c:pt idx="3670">
                  <c:v>0.55000000000000004</c:v>
                </c:pt>
                <c:pt idx="3671">
                  <c:v>0.41666666666666669</c:v>
                </c:pt>
                <c:pt idx="3672">
                  <c:v>7.1428571428571425E-2</c:v>
                </c:pt>
                <c:pt idx="3673">
                  <c:v>0.33333333333333331</c:v>
                </c:pt>
                <c:pt idx="3674">
                  <c:v>0</c:v>
                </c:pt>
                <c:pt idx="3675">
                  <c:v>0.39080459770114945</c:v>
                </c:pt>
                <c:pt idx="3676">
                  <c:v>0.30769230769230771</c:v>
                </c:pt>
                <c:pt idx="3677">
                  <c:v>0</c:v>
                </c:pt>
                <c:pt idx="3678">
                  <c:v>0.21951219512195122</c:v>
                </c:pt>
                <c:pt idx="3679">
                  <c:v>0</c:v>
                </c:pt>
                <c:pt idx="3680">
                  <c:v>0.31905781584582443</c:v>
                </c:pt>
                <c:pt idx="3681">
                  <c:v>0.36363636363636365</c:v>
                </c:pt>
                <c:pt idx="3682">
                  <c:v>1</c:v>
                </c:pt>
                <c:pt idx="3683">
                  <c:v>0.75</c:v>
                </c:pt>
                <c:pt idx="3684">
                  <c:v>0.40909090909090912</c:v>
                </c:pt>
                <c:pt idx="3685">
                  <c:v>0.22500000000000001</c:v>
                </c:pt>
                <c:pt idx="3686">
                  <c:v>0.43835616438356162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0.19354838709677419</c:v>
                </c:pt>
                <c:pt idx="3691">
                  <c:v>0.18579234972677597</c:v>
                </c:pt>
                <c:pt idx="3692">
                  <c:v>0.38834951456310679</c:v>
                </c:pt>
                <c:pt idx="3693">
                  <c:v>0.22321428571428573</c:v>
                </c:pt>
                <c:pt idx="3694">
                  <c:v>0.25</c:v>
                </c:pt>
                <c:pt idx="3695">
                  <c:v>0.21376811594202899</c:v>
                </c:pt>
                <c:pt idx="3696">
                  <c:v>0.22159090909090909</c:v>
                </c:pt>
                <c:pt idx="3697">
                  <c:v>0.16666666666666666</c:v>
                </c:pt>
                <c:pt idx="3698">
                  <c:v>0.14285714285714285</c:v>
                </c:pt>
                <c:pt idx="3699">
                  <c:v>0.15</c:v>
                </c:pt>
                <c:pt idx="3700">
                  <c:v>0.31578947368421051</c:v>
                </c:pt>
                <c:pt idx="3701">
                  <c:v>0.31578947368421051</c:v>
                </c:pt>
                <c:pt idx="3702">
                  <c:v>0.13636363636363635</c:v>
                </c:pt>
                <c:pt idx="3703">
                  <c:v>0.28695652173913044</c:v>
                </c:pt>
                <c:pt idx="3704">
                  <c:v>0.26666666666666666</c:v>
                </c:pt>
                <c:pt idx="3705">
                  <c:v>0.15873015873015872</c:v>
                </c:pt>
                <c:pt idx="3706">
                  <c:v>7.407407407407407E-2</c:v>
                </c:pt>
                <c:pt idx="3707">
                  <c:v>0.19354838709677419</c:v>
                </c:pt>
                <c:pt idx="3708">
                  <c:v>0</c:v>
                </c:pt>
                <c:pt idx="3709">
                  <c:v>0.44444444444444442</c:v>
                </c:pt>
                <c:pt idx="3710">
                  <c:v>0.40540540540540543</c:v>
                </c:pt>
                <c:pt idx="3711">
                  <c:v>0</c:v>
                </c:pt>
                <c:pt idx="3712">
                  <c:v>0</c:v>
                </c:pt>
                <c:pt idx="3713">
                  <c:v>0</c:v>
                </c:pt>
                <c:pt idx="3714">
                  <c:v>0.35294117647058826</c:v>
                </c:pt>
                <c:pt idx="3715">
                  <c:v>0.52500000000000002</c:v>
                </c:pt>
                <c:pt idx="3716">
                  <c:v>0.35621761658031087</c:v>
                </c:pt>
                <c:pt idx="3717">
                  <c:v>0.37614678899082571</c:v>
                </c:pt>
                <c:pt idx="3718">
                  <c:v>0.27722772277227725</c:v>
                </c:pt>
                <c:pt idx="3719">
                  <c:v>0.30136986301369861</c:v>
                </c:pt>
                <c:pt idx="3720">
                  <c:v>0</c:v>
                </c:pt>
                <c:pt idx="3721">
                  <c:v>0.47826086956521741</c:v>
                </c:pt>
                <c:pt idx="3722">
                  <c:v>0.3925233644859813</c:v>
                </c:pt>
                <c:pt idx="3723">
                  <c:v>0.53723404255319152</c:v>
                </c:pt>
                <c:pt idx="3724">
                  <c:v>0.4358974358974359</c:v>
                </c:pt>
                <c:pt idx="3725">
                  <c:v>0</c:v>
                </c:pt>
                <c:pt idx="3726">
                  <c:v>0</c:v>
                </c:pt>
                <c:pt idx="3727">
                  <c:v>3.2258064516129031E-2</c:v>
                </c:pt>
                <c:pt idx="3728">
                  <c:v>0.42574257425742573</c:v>
                </c:pt>
                <c:pt idx="3729">
                  <c:v>0.56818181818181823</c:v>
                </c:pt>
                <c:pt idx="3730">
                  <c:v>0</c:v>
                </c:pt>
                <c:pt idx="3731">
                  <c:v>7.6923076923076927E-2</c:v>
                </c:pt>
                <c:pt idx="3732">
                  <c:v>0</c:v>
                </c:pt>
                <c:pt idx="3733">
                  <c:v>0</c:v>
                </c:pt>
                <c:pt idx="3734">
                  <c:v>0.16666666666666666</c:v>
                </c:pt>
                <c:pt idx="3735">
                  <c:v>0.72580645161290325</c:v>
                </c:pt>
                <c:pt idx="3736">
                  <c:v>0.72602739726027399</c:v>
                </c:pt>
                <c:pt idx="3737">
                  <c:v>0.84246575342465757</c:v>
                </c:pt>
                <c:pt idx="3738">
                  <c:v>0.86186186186186187</c:v>
                </c:pt>
                <c:pt idx="3739">
                  <c:v>0.85825545171339568</c:v>
                </c:pt>
                <c:pt idx="3740">
                  <c:v>0.49635036496350365</c:v>
                </c:pt>
                <c:pt idx="3741">
                  <c:v>0.52534562211981561</c:v>
                </c:pt>
                <c:pt idx="3742">
                  <c:v>0.46875</c:v>
                </c:pt>
                <c:pt idx="3743">
                  <c:v>0</c:v>
                </c:pt>
                <c:pt idx="3744">
                  <c:v>0</c:v>
                </c:pt>
                <c:pt idx="3745">
                  <c:v>0.50351288056206089</c:v>
                </c:pt>
                <c:pt idx="3746">
                  <c:v>0.23255813953488372</c:v>
                </c:pt>
                <c:pt idx="3747">
                  <c:v>0.59649122807017541</c:v>
                </c:pt>
                <c:pt idx="3748">
                  <c:v>0.53246753246753242</c:v>
                </c:pt>
                <c:pt idx="3749">
                  <c:v>0.76923076923076927</c:v>
                </c:pt>
                <c:pt idx="3750">
                  <c:v>0.375</c:v>
                </c:pt>
                <c:pt idx="3751">
                  <c:v>0.90766550522648082</c:v>
                </c:pt>
                <c:pt idx="3752">
                  <c:v>0.84200385356454721</c:v>
                </c:pt>
                <c:pt idx="3753">
                  <c:v>0.9028571428571428</c:v>
                </c:pt>
                <c:pt idx="3754">
                  <c:v>0.94457274826789839</c:v>
                </c:pt>
                <c:pt idx="3755">
                  <c:v>0.90505050505050511</c:v>
                </c:pt>
                <c:pt idx="3756">
                  <c:v>0</c:v>
                </c:pt>
                <c:pt idx="3757">
                  <c:v>0.92358366271409753</c:v>
                </c:pt>
                <c:pt idx="3758">
                  <c:v>0.93707482993197277</c:v>
                </c:pt>
                <c:pt idx="3759">
                  <c:v>0</c:v>
                </c:pt>
                <c:pt idx="3760">
                  <c:v>0.89010989010989006</c:v>
                </c:pt>
                <c:pt idx="3761">
                  <c:v>0.68</c:v>
                </c:pt>
                <c:pt idx="3762">
                  <c:v>0.76515151515151514</c:v>
                </c:pt>
                <c:pt idx="3763">
                  <c:v>0.75776397515527949</c:v>
                </c:pt>
                <c:pt idx="3764">
                  <c:v>0.66265060240963858</c:v>
                </c:pt>
                <c:pt idx="3765">
                  <c:v>0.765625</c:v>
                </c:pt>
                <c:pt idx="3766">
                  <c:v>0.8571428571428571</c:v>
                </c:pt>
                <c:pt idx="3767">
                  <c:v>0.65033407572383073</c:v>
                </c:pt>
                <c:pt idx="3768">
                  <c:v>0.31818181818181818</c:v>
                </c:pt>
                <c:pt idx="3769">
                  <c:v>0.24</c:v>
                </c:pt>
                <c:pt idx="3770">
                  <c:v>0.62404580152671751</c:v>
                </c:pt>
                <c:pt idx="3771">
                  <c:v>0.78260869565217395</c:v>
                </c:pt>
                <c:pt idx="3772">
                  <c:v>0.61240310077519378</c:v>
                </c:pt>
                <c:pt idx="3773">
                  <c:v>0</c:v>
                </c:pt>
                <c:pt idx="3774">
                  <c:v>0.60576923076923073</c:v>
                </c:pt>
                <c:pt idx="3775">
                  <c:v>0.67307692307692313</c:v>
                </c:pt>
                <c:pt idx="3776">
                  <c:v>0.83870967741935487</c:v>
                </c:pt>
                <c:pt idx="3777">
                  <c:v>1</c:v>
                </c:pt>
                <c:pt idx="3778">
                  <c:v>0.91803278688524592</c:v>
                </c:pt>
                <c:pt idx="3779">
                  <c:v>0.96491228070175439</c:v>
                </c:pt>
                <c:pt idx="3780">
                  <c:v>0</c:v>
                </c:pt>
                <c:pt idx="3781">
                  <c:v>0.98</c:v>
                </c:pt>
                <c:pt idx="3782">
                  <c:v>0.90086206896551724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0.86274509803921573</c:v>
                </c:pt>
                <c:pt idx="3787">
                  <c:v>0.82608695652173914</c:v>
                </c:pt>
                <c:pt idx="3788">
                  <c:v>0.92156862745098034</c:v>
                </c:pt>
                <c:pt idx="3789">
                  <c:v>0.92031872509960155</c:v>
                </c:pt>
                <c:pt idx="3790">
                  <c:v>0.82857142857142863</c:v>
                </c:pt>
                <c:pt idx="3791">
                  <c:v>0.90625</c:v>
                </c:pt>
                <c:pt idx="3792">
                  <c:v>0.88596491228070173</c:v>
                </c:pt>
                <c:pt idx="3793">
                  <c:v>0.91954022988505746</c:v>
                </c:pt>
                <c:pt idx="3794">
                  <c:v>0.95652173913043481</c:v>
                </c:pt>
                <c:pt idx="3795">
                  <c:v>0.93548387096774188</c:v>
                </c:pt>
                <c:pt idx="3796">
                  <c:v>0.9455445544554455</c:v>
                </c:pt>
                <c:pt idx="3797">
                  <c:v>0.92741935483870963</c:v>
                </c:pt>
                <c:pt idx="3798">
                  <c:v>0.88372093023255816</c:v>
                </c:pt>
                <c:pt idx="3799">
                  <c:v>0.95176848874598075</c:v>
                </c:pt>
                <c:pt idx="3800">
                  <c:v>0.89193825042881647</c:v>
                </c:pt>
                <c:pt idx="3801">
                  <c:v>0.92307692307692313</c:v>
                </c:pt>
                <c:pt idx="3802">
                  <c:v>0.6</c:v>
                </c:pt>
                <c:pt idx="3803">
                  <c:v>0.88888888888888884</c:v>
                </c:pt>
                <c:pt idx="3804">
                  <c:v>1</c:v>
                </c:pt>
                <c:pt idx="3805">
                  <c:v>0.92452830188679247</c:v>
                </c:pt>
                <c:pt idx="3806">
                  <c:v>0</c:v>
                </c:pt>
                <c:pt idx="3807">
                  <c:v>0.85799701046337817</c:v>
                </c:pt>
                <c:pt idx="3808">
                  <c:v>0.92592592592592593</c:v>
                </c:pt>
                <c:pt idx="3809">
                  <c:v>0.96923076923076923</c:v>
                </c:pt>
                <c:pt idx="3810">
                  <c:v>0.93814432989690721</c:v>
                </c:pt>
                <c:pt idx="3811">
                  <c:v>0.78125</c:v>
                </c:pt>
                <c:pt idx="3812">
                  <c:v>0.8</c:v>
                </c:pt>
                <c:pt idx="3813">
                  <c:v>0.89473684210526316</c:v>
                </c:pt>
                <c:pt idx="3814">
                  <c:v>0.92307692307692313</c:v>
                </c:pt>
                <c:pt idx="3815">
                  <c:v>0.89400921658986177</c:v>
                </c:pt>
                <c:pt idx="3816">
                  <c:v>0.84254143646408841</c:v>
                </c:pt>
                <c:pt idx="3817">
                  <c:v>0.96842105263157896</c:v>
                </c:pt>
                <c:pt idx="3818">
                  <c:v>0.950207468879668</c:v>
                </c:pt>
                <c:pt idx="3819">
                  <c:v>0.89690721649484539</c:v>
                </c:pt>
                <c:pt idx="3820">
                  <c:v>0.7857142857142857</c:v>
                </c:pt>
                <c:pt idx="3821">
                  <c:v>0.61016949152542377</c:v>
                </c:pt>
                <c:pt idx="3822">
                  <c:v>0.67164179104477617</c:v>
                </c:pt>
                <c:pt idx="3823">
                  <c:v>0.9726027397260274</c:v>
                </c:pt>
                <c:pt idx="3824">
                  <c:v>0.94966887417218548</c:v>
                </c:pt>
                <c:pt idx="3825">
                  <c:v>1</c:v>
                </c:pt>
                <c:pt idx="3826">
                  <c:v>0</c:v>
                </c:pt>
                <c:pt idx="3827">
                  <c:v>1</c:v>
                </c:pt>
                <c:pt idx="3828">
                  <c:v>0.87940140845070425</c:v>
                </c:pt>
                <c:pt idx="3829">
                  <c:v>0</c:v>
                </c:pt>
                <c:pt idx="3830">
                  <c:v>0.94117647058823528</c:v>
                </c:pt>
                <c:pt idx="3831">
                  <c:v>0.70370370370370372</c:v>
                </c:pt>
                <c:pt idx="3832">
                  <c:v>0.77777777777777779</c:v>
                </c:pt>
                <c:pt idx="3833">
                  <c:v>0.94021739130434778</c:v>
                </c:pt>
                <c:pt idx="3834">
                  <c:v>0.91326530612244894</c:v>
                </c:pt>
                <c:pt idx="3835">
                  <c:v>0.73717948717948723</c:v>
                </c:pt>
                <c:pt idx="3836">
                  <c:v>0.93891797556719025</c:v>
                </c:pt>
                <c:pt idx="3837">
                  <c:v>0.76712328767123283</c:v>
                </c:pt>
                <c:pt idx="3838">
                  <c:v>0.88695652173913042</c:v>
                </c:pt>
                <c:pt idx="3839">
                  <c:v>0.51515151515151514</c:v>
                </c:pt>
                <c:pt idx="3840">
                  <c:v>0.8037037037037037</c:v>
                </c:pt>
                <c:pt idx="3841">
                  <c:v>0.56578947368421051</c:v>
                </c:pt>
                <c:pt idx="3842">
                  <c:v>0.84044715447154472</c:v>
                </c:pt>
                <c:pt idx="3843">
                  <c:v>0.98268398268398272</c:v>
                </c:pt>
                <c:pt idx="3844">
                  <c:v>0.74285714285714288</c:v>
                </c:pt>
                <c:pt idx="3845">
                  <c:v>0.95890410958904104</c:v>
                </c:pt>
                <c:pt idx="3846">
                  <c:v>1</c:v>
                </c:pt>
                <c:pt idx="3847">
                  <c:v>0</c:v>
                </c:pt>
                <c:pt idx="3848">
                  <c:v>0.87179487179487181</c:v>
                </c:pt>
                <c:pt idx="3849">
                  <c:v>0.95944055944055939</c:v>
                </c:pt>
                <c:pt idx="3850">
                  <c:v>0</c:v>
                </c:pt>
                <c:pt idx="3851">
                  <c:v>0</c:v>
                </c:pt>
                <c:pt idx="3852">
                  <c:v>0.69491525423728817</c:v>
                </c:pt>
                <c:pt idx="3853">
                  <c:v>0.73913043478260865</c:v>
                </c:pt>
                <c:pt idx="3854">
                  <c:v>0.8392857142857143</c:v>
                </c:pt>
                <c:pt idx="3855">
                  <c:v>0.73873873873873874</c:v>
                </c:pt>
                <c:pt idx="3856">
                  <c:v>0.74193548387096775</c:v>
                </c:pt>
                <c:pt idx="3857">
                  <c:v>0</c:v>
                </c:pt>
                <c:pt idx="3858">
                  <c:v>0</c:v>
                </c:pt>
                <c:pt idx="3859">
                  <c:v>0.73333333333333328</c:v>
                </c:pt>
                <c:pt idx="3860">
                  <c:v>0.89937106918238996</c:v>
                </c:pt>
                <c:pt idx="3861">
                  <c:v>0.84931506849315064</c:v>
                </c:pt>
                <c:pt idx="3862">
                  <c:v>0.83333333333333337</c:v>
                </c:pt>
                <c:pt idx="3863">
                  <c:v>0.92</c:v>
                </c:pt>
                <c:pt idx="3864">
                  <c:v>0</c:v>
                </c:pt>
                <c:pt idx="3865">
                  <c:v>0.57647058823529407</c:v>
                </c:pt>
                <c:pt idx="3866">
                  <c:v>0.69090909090909092</c:v>
                </c:pt>
                <c:pt idx="3867">
                  <c:v>0.64102564102564108</c:v>
                </c:pt>
                <c:pt idx="3868">
                  <c:v>0.70666666666666667</c:v>
                </c:pt>
                <c:pt idx="3869">
                  <c:v>0.6</c:v>
                </c:pt>
                <c:pt idx="3870">
                  <c:v>0.83333333333333337</c:v>
                </c:pt>
                <c:pt idx="3871">
                  <c:v>0.26470588235294118</c:v>
                </c:pt>
                <c:pt idx="3872">
                  <c:v>0.620253164556962</c:v>
                </c:pt>
                <c:pt idx="3873">
                  <c:v>0.48275862068965519</c:v>
                </c:pt>
                <c:pt idx="3874">
                  <c:v>0.55813953488372092</c:v>
                </c:pt>
                <c:pt idx="3875">
                  <c:v>0.49137931034482757</c:v>
                </c:pt>
                <c:pt idx="3876">
                  <c:v>0.57317073170731703</c:v>
                </c:pt>
                <c:pt idx="3877">
                  <c:v>0.67241379310344829</c:v>
                </c:pt>
                <c:pt idx="3878">
                  <c:v>0.759493670886076</c:v>
                </c:pt>
                <c:pt idx="3879">
                  <c:v>0.48979591836734693</c:v>
                </c:pt>
                <c:pt idx="3880">
                  <c:v>0.43333333333333335</c:v>
                </c:pt>
                <c:pt idx="3881">
                  <c:v>0.52941176470588236</c:v>
                </c:pt>
                <c:pt idx="3882">
                  <c:v>0.74307958477508651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</c:v>
                </c:pt>
                <c:pt idx="3887">
                  <c:v>0</c:v>
                </c:pt>
                <c:pt idx="3888">
                  <c:v>0.62352941176470589</c:v>
                </c:pt>
                <c:pt idx="3889">
                  <c:v>0.70422535211267601</c:v>
                </c:pt>
                <c:pt idx="3890">
                  <c:v>0.58490566037735847</c:v>
                </c:pt>
                <c:pt idx="3891">
                  <c:v>0.77142857142857146</c:v>
                </c:pt>
                <c:pt idx="3892">
                  <c:v>0.70408163265306123</c:v>
                </c:pt>
                <c:pt idx="3893">
                  <c:v>0</c:v>
                </c:pt>
                <c:pt idx="3894">
                  <c:v>0.68639053254437865</c:v>
                </c:pt>
                <c:pt idx="3895">
                  <c:v>0.8035714285714286</c:v>
                </c:pt>
                <c:pt idx="3896">
                  <c:v>0.70588235294117652</c:v>
                </c:pt>
                <c:pt idx="3897">
                  <c:v>0.75</c:v>
                </c:pt>
                <c:pt idx="3898">
                  <c:v>0.72727272727272729</c:v>
                </c:pt>
                <c:pt idx="3899">
                  <c:v>0.75308641975308643</c:v>
                </c:pt>
                <c:pt idx="3900">
                  <c:v>0.88297872340425532</c:v>
                </c:pt>
                <c:pt idx="3901">
                  <c:v>0.61194029850746268</c:v>
                </c:pt>
                <c:pt idx="3902">
                  <c:v>0</c:v>
                </c:pt>
                <c:pt idx="3903">
                  <c:v>0.81333333333333335</c:v>
                </c:pt>
                <c:pt idx="3904">
                  <c:v>0.69962785752259438</c:v>
                </c:pt>
                <c:pt idx="3905">
                  <c:v>0</c:v>
                </c:pt>
                <c:pt idx="3906">
                  <c:v>0.82926829268292679</c:v>
                </c:pt>
                <c:pt idx="3907">
                  <c:v>0</c:v>
                </c:pt>
                <c:pt idx="3908">
                  <c:v>0</c:v>
                </c:pt>
                <c:pt idx="3909">
                  <c:v>0</c:v>
                </c:pt>
                <c:pt idx="3910">
                  <c:v>0.83862255232950711</c:v>
                </c:pt>
                <c:pt idx="3911">
                  <c:v>0.8600337268128162</c:v>
                </c:pt>
                <c:pt idx="3912">
                  <c:v>0</c:v>
                </c:pt>
                <c:pt idx="3913">
                  <c:v>0.65873015873015872</c:v>
                </c:pt>
                <c:pt idx="3914">
                  <c:v>0.8545454545454545</c:v>
                </c:pt>
                <c:pt idx="3915">
                  <c:v>0.6964285714285714</c:v>
                </c:pt>
                <c:pt idx="3916">
                  <c:v>0.8920863309352518</c:v>
                </c:pt>
                <c:pt idx="3917">
                  <c:v>1</c:v>
                </c:pt>
                <c:pt idx="3918">
                  <c:v>0.66666666666666663</c:v>
                </c:pt>
                <c:pt idx="3919">
                  <c:v>0.6107784431137725</c:v>
                </c:pt>
                <c:pt idx="3920">
                  <c:v>0</c:v>
                </c:pt>
                <c:pt idx="3921">
                  <c:v>0.65957446808510634</c:v>
                </c:pt>
                <c:pt idx="3922">
                  <c:v>0.5</c:v>
                </c:pt>
                <c:pt idx="3923">
                  <c:v>0.20454545454545456</c:v>
                </c:pt>
                <c:pt idx="3924">
                  <c:v>0.60606060606060608</c:v>
                </c:pt>
                <c:pt idx="3925">
                  <c:v>0.52380952380952384</c:v>
                </c:pt>
                <c:pt idx="3926">
                  <c:v>0.66666666666666663</c:v>
                </c:pt>
                <c:pt idx="3927">
                  <c:v>0.82758620689655171</c:v>
                </c:pt>
                <c:pt idx="3928">
                  <c:v>0.7192982456140351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0.54453781512605037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0.46666666666666667</c:v>
                </c:pt>
                <c:pt idx="3966">
                  <c:v>0.375</c:v>
                </c:pt>
                <c:pt idx="3967">
                  <c:v>0.38309859154929576</c:v>
                </c:pt>
                <c:pt idx="3968">
                  <c:v>0.42735042735042733</c:v>
                </c:pt>
                <c:pt idx="3969">
                  <c:v>0.53846153846153844</c:v>
                </c:pt>
                <c:pt idx="3970">
                  <c:v>0.29946524064171121</c:v>
                </c:pt>
                <c:pt idx="3971">
                  <c:v>0</c:v>
                </c:pt>
                <c:pt idx="3972">
                  <c:v>0.22580645161290322</c:v>
                </c:pt>
                <c:pt idx="3973">
                  <c:v>0.625</c:v>
                </c:pt>
                <c:pt idx="3974">
                  <c:v>0.66666666666666663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0.40540540540540543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0.68493150684931503</c:v>
                </c:pt>
                <c:pt idx="4032">
                  <c:v>0.64393939393939392</c:v>
                </c:pt>
                <c:pt idx="4033">
                  <c:v>0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0.72280178837555886</c:v>
                </c:pt>
                <c:pt idx="4061">
                  <c:v>0.61151079136690645</c:v>
                </c:pt>
                <c:pt idx="4062">
                  <c:v>0.60606060606060608</c:v>
                </c:pt>
                <c:pt idx="4063">
                  <c:v>0.74747474747474751</c:v>
                </c:pt>
                <c:pt idx="4064">
                  <c:v>0.62937062937062938</c:v>
                </c:pt>
                <c:pt idx="4065">
                  <c:v>0.69047619047619047</c:v>
                </c:pt>
                <c:pt idx="4066">
                  <c:v>0.59444444444444444</c:v>
                </c:pt>
                <c:pt idx="4067">
                  <c:v>0.69333333333333336</c:v>
                </c:pt>
                <c:pt idx="4068">
                  <c:v>0</c:v>
                </c:pt>
                <c:pt idx="4069">
                  <c:v>0.80327868852459017</c:v>
                </c:pt>
                <c:pt idx="4070">
                  <c:v>0.83037974683544302</c:v>
                </c:pt>
                <c:pt idx="4071">
                  <c:v>0.78947368421052633</c:v>
                </c:pt>
                <c:pt idx="4072">
                  <c:v>0.24217961654894046</c:v>
                </c:pt>
                <c:pt idx="4073">
                  <c:v>0.76470588235294112</c:v>
                </c:pt>
                <c:pt idx="4074">
                  <c:v>0</c:v>
                </c:pt>
                <c:pt idx="4075">
                  <c:v>0.31818181818181818</c:v>
                </c:pt>
                <c:pt idx="4076">
                  <c:v>0</c:v>
                </c:pt>
                <c:pt idx="4077">
                  <c:v>0</c:v>
                </c:pt>
                <c:pt idx="4078">
                  <c:v>0.45454545454545453</c:v>
                </c:pt>
                <c:pt idx="4079">
                  <c:v>0.55607476635514019</c:v>
                </c:pt>
                <c:pt idx="4080">
                  <c:v>0.54166666666666663</c:v>
                </c:pt>
                <c:pt idx="4081">
                  <c:v>0.75471698113207553</c:v>
                </c:pt>
                <c:pt idx="4082">
                  <c:v>0.88888888888888884</c:v>
                </c:pt>
                <c:pt idx="4083">
                  <c:v>1</c:v>
                </c:pt>
                <c:pt idx="4084">
                  <c:v>0.5757575757575758</c:v>
                </c:pt>
                <c:pt idx="4085">
                  <c:v>0.25531914893617019</c:v>
                </c:pt>
                <c:pt idx="4086">
                  <c:v>0</c:v>
                </c:pt>
                <c:pt idx="4087">
                  <c:v>0.68986852281515854</c:v>
                </c:pt>
                <c:pt idx="4088">
                  <c:v>0.5</c:v>
                </c:pt>
                <c:pt idx="4089">
                  <c:v>0.7010309278350515</c:v>
                </c:pt>
                <c:pt idx="4090">
                  <c:v>0</c:v>
                </c:pt>
                <c:pt idx="4091">
                  <c:v>0.53048780487804881</c:v>
                </c:pt>
                <c:pt idx="4092">
                  <c:v>0</c:v>
                </c:pt>
                <c:pt idx="4093">
                  <c:v>0.65714285714285714</c:v>
                </c:pt>
                <c:pt idx="4094">
                  <c:v>0.92592592592592593</c:v>
                </c:pt>
                <c:pt idx="4095">
                  <c:v>0.58904109589041098</c:v>
                </c:pt>
                <c:pt idx="4096">
                  <c:v>0.51428571428571423</c:v>
                </c:pt>
                <c:pt idx="4097">
                  <c:v>0.75</c:v>
                </c:pt>
                <c:pt idx="4098">
                  <c:v>0</c:v>
                </c:pt>
                <c:pt idx="4099">
                  <c:v>0.59375</c:v>
                </c:pt>
                <c:pt idx="4100">
                  <c:v>0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0.62532981530343013</c:v>
                </c:pt>
                <c:pt idx="4106">
                  <c:v>0.93333333333333335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0.48322147651006714</c:v>
                </c:pt>
                <c:pt idx="4121">
                  <c:v>0.66447368421052633</c:v>
                </c:pt>
                <c:pt idx="4122">
                  <c:v>0.53846153846153844</c:v>
                </c:pt>
                <c:pt idx="4123">
                  <c:v>0.6785714285714286</c:v>
                </c:pt>
                <c:pt idx="4124">
                  <c:v>0</c:v>
                </c:pt>
                <c:pt idx="4125">
                  <c:v>0.375</c:v>
                </c:pt>
                <c:pt idx="4126">
                  <c:v>0</c:v>
                </c:pt>
                <c:pt idx="4127">
                  <c:v>0.79245283018867929</c:v>
                </c:pt>
                <c:pt idx="4128">
                  <c:v>0.81908548707753481</c:v>
                </c:pt>
                <c:pt idx="4129">
                  <c:v>0.82352941176470584</c:v>
                </c:pt>
                <c:pt idx="4130">
                  <c:v>0</c:v>
                </c:pt>
                <c:pt idx="4131">
                  <c:v>0</c:v>
                </c:pt>
                <c:pt idx="4132">
                  <c:v>0.6707105719237435</c:v>
                </c:pt>
                <c:pt idx="4133">
                  <c:v>0.74843749999999998</c:v>
                </c:pt>
                <c:pt idx="4134">
                  <c:v>0.45454545454545453</c:v>
                </c:pt>
                <c:pt idx="4135">
                  <c:v>0.45348837209302323</c:v>
                </c:pt>
                <c:pt idx="4136">
                  <c:v>0</c:v>
                </c:pt>
                <c:pt idx="4137">
                  <c:v>0.75552282768777612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0.61648745519713266</c:v>
                </c:pt>
                <c:pt idx="4146">
                  <c:v>0.74603174603174605</c:v>
                </c:pt>
                <c:pt idx="4147">
                  <c:v>0.64</c:v>
                </c:pt>
                <c:pt idx="4148">
                  <c:v>0</c:v>
                </c:pt>
                <c:pt idx="4149">
                  <c:v>0.79629629629629628</c:v>
                </c:pt>
                <c:pt idx="4150">
                  <c:v>0.64566929133858264</c:v>
                </c:pt>
                <c:pt idx="4151">
                  <c:v>0.81018518518518523</c:v>
                </c:pt>
                <c:pt idx="4152">
                  <c:v>0.71698113207547165</c:v>
                </c:pt>
                <c:pt idx="4153">
                  <c:v>0</c:v>
                </c:pt>
                <c:pt idx="4154">
                  <c:v>0</c:v>
                </c:pt>
                <c:pt idx="4155">
                  <c:v>0</c:v>
                </c:pt>
                <c:pt idx="4156">
                  <c:v>0.11538461538461539</c:v>
                </c:pt>
                <c:pt idx="4157">
                  <c:v>0</c:v>
                </c:pt>
                <c:pt idx="4158">
                  <c:v>0</c:v>
                </c:pt>
                <c:pt idx="4159">
                  <c:v>0.5</c:v>
                </c:pt>
                <c:pt idx="4160">
                  <c:v>0</c:v>
                </c:pt>
                <c:pt idx="4161">
                  <c:v>0</c:v>
                </c:pt>
                <c:pt idx="4162">
                  <c:v>0.44444444444444442</c:v>
                </c:pt>
                <c:pt idx="4163">
                  <c:v>0.33333333333333331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0.7279411764705882</c:v>
                </c:pt>
                <c:pt idx="4171">
                  <c:v>0.69291338582677164</c:v>
                </c:pt>
                <c:pt idx="4172">
                  <c:v>0.73333333333333328</c:v>
                </c:pt>
                <c:pt idx="4173">
                  <c:v>0</c:v>
                </c:pt>
                <c:pt idx="4174">
                  <c:v>0</c:v>
                </c:pt>
                <c:pt idx="4175">
                  <c:v>0.57768924302788849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0.74339035769828932</c:v>
                </c:pt>
                <c:pt idx="4208">
                  <c:v>0.65333333333333332</c:v>
                </c:pt>
                <c:pt idx="4209">
                  <c:v>0.64444444444444449</c:v>
                </c:pt>
                <c:pt idx="4210">
                  <c:v>0.93939393939393945</c:v>
                </c:pt>
                <c:pt idx="4211">
                  <c:v>0</c:v>
                </c:pt>
                <c:pt idx="4212">
                  <c:v>0.76923076923076927</c:v>
                </c:pt>
                <c:pt idx="4213">
                  <c:v>0.6470588235294118</c:v>
                </c:pt>
                <c:pt idx="4214">
                  <c:v>0.75</c:v>
                </c:pt>
                <c:pt idx="4215">
                  <c:v>1</c:v>
                </c:pt>
                <c:pt idx="4216">
                  <c:v>0.53658536585365857</c:v>
                </c:pt>
                <c:pt idx="4217">
                  <c:v>0.86337914308811636</c:v>
                </c:pt>
                <c:pt idx="4218">
                  <c:v>0</c:v>
                </c:pt>
                <c:pt idx="4219">
                  <c:v>0</c:v>
                </c:pt>
                <c:pt idx="4220">
                  <c:v>0.3</c:v>
                </c:pt>
                <c:pt idx="4221">
                  <c:v>0.75324675324675328</c:v>
                </c:pt>
                <c:pt idx="4222">
                  <c:v>0.84037075180226573</c:v>
                </c:pt>
                <c:pt idx="4223">
                  <c:v>0.8208333333333333</c:v>
                </c:pt>
                <c:pt idx="4224">
                  <c:v>0</c:v>
                </c:pt>
                <c:pt idx="4225">
                  <c:v>0.58536585365853655</c:v>
                </c:pt>
                <c:pt idx="4226">
                  <c:v>0.32196969696969696</c:v>
                </c:pt>
                <c:pt idx="4227">
                  <c:v>0</c:v>
                </c:pt>
                <c:pt idx="4228">
                  <c:v>0</c:v>
                </c:pt>
                <c:pt idx="4229">
                  <c:v>0.4943820224719101</c:v>
                </c:pt>
                <c:pt idx="4230">
                  <c:v>0.27536231884057971</c:v>
                </c:pt>
                <c:pt idx="4231">
                  <c:v>0.15789473684210525</c:v>
                </c:pt>
                <c:pt idx="4232">
                  <c:v>0.36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0.19230769230769232</c:v>
                </c:pt>
                <c:pt idx="4238">
                  <c:v>0.2978723404255319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0.52941176470588236</c:v>
                </c:pt>
                <c:pt idx="4246">
                  <c:v>0.73684210526315785</c:v>
                </c:pt>
                <c:pt idx="4247">
                  <c:v>0.68498168498168499</c:v>
                </c:pt>
                <c:pt idx="4248">
                  <c:v>0.75555555555555554</c:v>
                </c:pt>
                <c:pt idx="4249">
                  <c:v>0.74242424242424243</c:v>
                </c:pt>
                <c:pt idx="4250">
                  <c:v>0.78409090909090906</c:v>
                </c:pt>
                <c:pt idx="4251">
                  <c:v>0.62240663900414939</c:v>
                </c:pt>
                <c:pt idx="4252">
                  <c:v>0.67213114754098358</c:v>
                </c:pt>
                <c:pt idx="4253">
                  <c:v>0.75155279503105588</c:v>
                </c:pt>
                <c:pt idx="4254">
                  <c:v>0.78947368421052633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0.62563067608476286</c:v>
                </c:pt>
                <c:pt idx="4262">
                  <c:v>0.73076923076923073</c:v>
                </c:pt>
                <c:pt idx="4263">
                  <c:v>0.65573770491803274</c:v>
                </c:pt>
                <c:pt idx="4264">
                  <c:v>0.78823529411764703</c:v>
                </c:pt>
                <c:pt idx="4265">
                  <c:v>0.74509803921568629</c:v>
                </c:pt>
                <c:pt idx="4266">
                  <c:v>0.72727272727272729</c:v>
                </c:pt>
                <c:pt idx="4267">
                  <c:v>0.63725490196078427</c:v>
                </c:pt>
                <c:pt idx="4268">
                  <c:v>0</c:v>
                </c:pt>
                <c:pt idx="4269">
                  <c:v>0.68181818181818177</c:v>
                </c:pt>
                <c:pt idx="4270">
                  <c:v>0.63636363636363635</c:v>
                </c:pt>
                <c:pt idx="4271">
                  <c:v>0.68548387096774188</c:v>
                </c:pt>
                <c:pt idx="4272">
                  <c:v>0</c:v>
                </c:pt>
                <c:pt idx="4273">
                  <c:v>0</c:v>
                </c:pt>
                <c:pt idx="4274">
                  <c:v>0.66666666666666663</c:v>
                </c:pt>
                <c:pt idx="4275">
                  <c:v>0</c:v>
                </c:pt>
                <c:pt idx="4276">
                  <c:v>0.90909090909090906</c:v>
                </c:pt>
                <c:pt idx="4277">
                  <c:v>0</c:v>
                </c:pt>
                <c:pt idx="4278">
                  <c:v>0.68797399783315272</c:v>
                </c:pt>
                <c:pt idx="4279">
                  <c:v>0.73333333333333328</c:v>
                </c:pt>
                <c:pt idx="4280">
                  <c:v>0.56313131313131315</c:v>
                </c:pt>
                <c:pt idx="4281">
                  <c:v>0</c:v>
                </c:pt>
                <c:pt idx="4282">
                  <c:v>0.5</c:v>
                </c:pt>
                <c:pt idx="4283">
                  <c:v>0</c:v>
                </c:pt>
                <c:pt idx="4284">
                  <c:v>0</c:v>
                </c:pt>
                <c:pt idx="4285">
                  <c:v>0.43333333333333335</c:v>
                </c:pt>
                <c:pt idx="4286">
                  <c:v>0</c:v>
                </c:pt>
                <c:pt idx="4287">
                  <c:v>0.69436997319034854</c:v>
                </c:pt>
                <c:pt idx="4288">
                  <c:v>0.42</c:v>
                </c:pt>
                <c:pt idx="4289">
                  <c:v>0.57435897435897432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0.74242424242424243</c:v>
                </c:pt>
                <c:pt idx="4296">
                  <c:v>0.46153846153846156</c:v>
                </c:pt>
                <c:pt idx="4297">
                  <c:v>0</c:v>
                </c:pt>
                <c:pt idx="4298">
                  <c:v>0.72972972972972971</c:v>
                </c:pt>
                <c:pt idx="4299">
                  <c:v>0.85833333333333328</c:v>
                </c:pt>
                <c:pt idx="4300">
                  <c:v>0.86407766990291257</c:v>
                </c:pt>
                <c:pt idx="4301">
                  <c:v>0</c:v>
                </c:pt>
                <c:pt idx="4302">
                  <c:v>0</c:v>
                </c:pt>
                <c:pt idx="4303">
                  <c:v>0.74358974358974361</c:v>
                </c:pt>
                <c:pt idx="4304">
                  <c:v>0.73333333333333328</c:v>
                </c:pt>
                <c:pt idx="4305">
                  <c:v>0.74193548387096775</c:v>
                </c:pt>
                <c:pt idx="4306">
                  <c:v>0.65289256198347112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0.73417721518987344</c:v>
                </c:pt>
                <c:pt idx="4359">
                  <c:v>0.61538461538461542</c:v>
                </c:pt>
                <c:pt idx="4360">
                  <c:v>0</c:v>
                </c:pt>
                <c:pt idx="4361">
                  <c:v>0.89873417721518989</c:v>
                </c:pt>
                <c:pt idx="4362">
                  <c:v>0.8936170212765957</c:v>
                </c:pt>
                <c:pt idx="4363">
                  <c:v>0.75510204081632648</c:v>
                </c:pt>
                <c:pt idx="4364">
                  <c:v>0.77272727272727271</c:v>
                </c:pt>
                <c:pt idx="4365">
                  <c:v>0.74206349206349209</c:v>
                </c:pt>
                <c:pt idx="4366">
                  <c:v>0</c:v>
                </c:pt>
                <c:pt idx="4367">
                  <c:v>0.75039246467817899</c:v>
                </c:pt>
                <c:pt idx="4368">
                  <c:v>0</c:v>
                </c:pt>
                <c:pt idx="4369">
                  <c:v>0.82191780821917804</c:v>
                </c:pt>
                <c:pt idx="4370">
                  <c:v>0.83333333333333337</c:v>
                </c:pt>
                <c:pt idx="4371">
                  <c:v>0.75824175824175821</c:v>
                </c:pt>
                <c:pt idx="4372">
                  <c:v>0.65333333333333332</c:v>
                </c:pt>
                <c:pt idx="4373">
                  <c:v>0.72151898734177211</c:v>
                </c:pt>
                <c:pt idx="4374">
                  <c:v>0.71212121212121215</c:v>
                </c:pt>
                <c:pt idx="4375">
                  <c:v>0.80681818181818177</c:v>
                </c:pt>
                <c:pt idx="4376">
                  <c:v>0.78048780487804881</c:v>
                </c:pt>
                <c:pt idx="4377">
                  <c:v>0.81372549019607843</c:v>
                </c:pt>
                <c:pt idx="4378">
                  <c:v>0.79032258064516125</c:v>
                </c:pt>
                <c:pt idx="4379">
                  <c:v>0</c:v>
                </c:pt>
                <c:pt idx="4380">
                  <c:v>0</c:v>
                </c:pt>
                <c:pt idx="4381">
                  <c:v>0.49304812834224598</c:v>
                </c:pt>
                <c:pt idx="4382">
                  <c:v>0.33333333333333331</c:v>
                </c:pt>
                <c:pt idx="4383">
                  <c:v>0.29166666666666669</c:v>
                </c:pt>
                <c:pt idx="4384">
                  <c:v>0</c:v>
                </c:pt>
                <c:pt idx="4385">
                  <c:v>0.5685884691848907</c:v>
                </c:pt>
                <c:pt idx="4386">
                  <c:v>0.33734939759036142</c:v>
                </c:pt>
                <c:pt idx="4387">
                  <c:v>0.35714285714285715</c:v>
                </c:pt>
                <c:pt idx="4388">
                  <c:v>0.5714285714285714</c:v>
                </c:pt>
                <c:pt idx="4389">
                  <c:v>0</c:v>
                </c:pt>
                <c:pt idx="4390">
                  <c:v>0.40588235294117647</c:v>
                </c:pt>
                <c:pt idx="4391">
                  <c:v>0.37984496124031009</c:v>
                </c:pt>
                <c:pt idx="4392">
                  <c:v>0</c:v>
                </c:pt>
                <c:pt idx="4393">
                  <c:v>9.0909090909090912E-2</c:v>
                </c:pt>
                <c:pt idx="4394">
                  <c:v>0.4344262295081967</c:v>
                </c:pt>
                <c:pt idx="4395">
                  <c:v>0</c:v>
                </c:pt>
                <c:pt idx="4396">
                  <c:v>0.61363636363636365</c:v>
                </c:pt>
                <c:pt idx="4397">
                  <c:v>0.33985765124555162</c:v>
                </c:pt>
                <c:pt idx="4398">
                  <c:v>0.33333333333333331</c:v>
                </c:pt>
                <c:pt idx="4399">
                  <c:v>0.34666666666666668</c:v>
                </c:pt>
                <c:pt idx="4400">
                  <c:v>0.40540540540540543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0.55434782608695654</c:v>
                </c:pt>
                <c:pt idx="4407">
                  <c:v>0.36666666666666664</c:v>
                </c:pt>
                <c:pt idx="4408">
                  <c:v>0.44386080105055808</c:v>
                </c:pt>
                <c:pt idx="4409">
                  <c:v>0.35555555555555557</c:v>
                </c:pt>
                <c:pt idx="4410">
                  <c:v>0.40322580645161288</c:v>
                </c:pt>
                <c:pt idx="4411">
                  <c:v>0</c:v>
                </c:pt>
                <c:pt idx="4412">
                  <c:v>0.34615384615384615</c:v>
                </c:pt>
                <c:pt idx="4413">
                  <c:v>0.35</c:v>
                </c:pt>
                <c:pt idx="4414">
                  <c:v>0.21212121212121213</c:v>
                </c:pt>
                <c:pt idx="4415">
                  <c:v>0.65909090909090906</c:v>
                </c:pt>
                <c:pt idx="4416">
                  <c:v>5.2631578947368418E-2</c:v>
                </c:pt>
                <c:pt idx="4417">
                  <c:v>0</c:v>
                </c:pt>
                <c:pt idx="4418">
                  <c:v>0</c:v>
                </c:pt>
                <c:pt idx="4419">
                  <c:v>0.5977011494252874</c:v>
                </c:pt>
                <c:pt idx="4420">
                  <c:v>0.52941176470588236</c:v>
                </c:pt>
                <c:pt idx="4421">
                  <c:v>0.32432432432432434</c:v>
                </c:pt>
                <c:pt idx="4422">
                  <c:v>0</c:v>
                </c:pt>
                <c:pt idx="4423">
                  <c:v>0.17241379310344829</c:v>
                </c:pt>
                <c:pt idx="4424">
                  <c:v>0</c:v>
                </c:pt>
                <c:pt idx="4425">
                  <c:v>0.25</c:v>
                </c:pt>
                <c:pt idx="4426">
                  <c:v>0.37278761061946902</c:v>
                </c:pt>
                <c:pt idx="4427">
                  <c:v>0.35802469135802467</c:v>
                </c:pt>
                <c:pt idx="4428">
                  <c:v>0.38139534883720932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0.71282051282051284</c:v>
                </c:pt>
                <c:pt idx="4433">
                  <c:v>0.70270270270270274</c:v>
                </c:pt>
                <c:pt idx="4434">
                  <c:v>0.4975609756097561</c:v>
                </c:pt>
                <c:pt idx="4435">
                  <c:v>0.53703703703703709</c:v>
                </c:pt>
                <c:pt idx="4436">
                  <c:v>0.625</c:v>
                </c:pt>
                <c:pt idx="4437">
                  <c:v>0.580952380952381</c:v>
                </c:pt>
                <c:pt idx="4438">
                  <c:v>0.53521126760563376</c:v>
                </c:pt>
                <c:pt idx="4439">
                  <c:v>0.65</c:v>
                </c:pt>
                <c:pt idx="4440">
                  <c:v>0.51282051282051277</c:v>
                </c:pt>
                <c:pt idx="4441">
                  <c:v>0.52054794520547942</c:v>
                </c:pt>
                <c:pt idx="4442">
                  <c:v>0.66666666666666663</c:v>
                </c:pt>
                <c:pt idx="4443">
                  <c:v>0.49645390070921985</c:v>
                </c:pt>
                <c:pt idx="4444">
                  <c:v>0.56343283582089554</c:v>
                </c:pt>
                <c:pt idx="4445">
                  <c:v>0.40284005979073245</c:v>
                </c:pt>
                <c:pt idx="4446">
                  <c:v>0.26315789473684209</c:v>
                </c:pt>
                <c:pt idx="4447">
                  <c:v>0.26923076923076922</c:v>
                </c:pt>
                <c:pt idx="4448">
                  <c:v>0.39215686274509803</c:v>
                </c:pt>
                <c:pt idx="4449">
                  <c:v>0.44827586206896552</c:v>
                </c:pt>
                <c:pt idx="4450">
                  <c:v>0.48275862068965519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0.48528058877644892</c:v>
                </c:pt>
                <c:pt idx="4455">
                  <c:v>0</c:v>
                </c:pt>
                <c:pt idx="4456">
                  <c:v>0.57432432432432434</c:v>
                </c:pt>
                <c:pt idx="4457">
                  <c:v>0.44444444444444442</c:v>
                </c:pt>
                <c:pt idx="4458">
                  <c:v>0.25</c:v>
                </c:pt>
                <c:pt idx="4459">
                  <c:v>0.55487804878048785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1</c:v>
                </c:pt>
                <c:pt idx="4464">
                  <c:v>0</c:v>
                </c:pt>
                <c:pt idx="4465">
                  <c:v>0.45500000000000002</c:v>
                </c:pt>
                <c:pt idx="4466">
                  <c:v>0.43333333333333335</c:v>
                </c:pt>
                <c:pt idx="4467">
                  <c:v>0.30263157894736842</c:v>
                </c:pt>
                <c:pt idx="4468">
                  <c:v>0.48221343873517786</c:v>
                </c:pt>
                <c:pt idx="4469">
                  <c:v>0.75</c:v>
                </c:pt>
                <c:pt idx="4470">
                  <c:v>0.35921052631578948</c:v>
                </c:pt>
                <c:pt idx="4471">
                  <c:v>0.30909090909090908</c:v>
                </c:pt>
                <c:pt idx="4472">
                  <c:v>0</c:v>
                </c:pt>
                <c:pt idx="4473">
                  <c:v>0</c:v>
                </c:pt>
                <c:pt idx="4474">
                  <c:v>0.51470588235294112</c:v>
                </c:pt>
                <c:pt idx="4475">
                  <c:v>0</c:v>
                </c:pt>
                <c:pt idx="4476">
                  <c:v>0</c:v>
                </c:pt>
                <c:pt idx="4477">
                  <c:v>0.31168831168831168</c:v>
                </c:pt>
                <c:pt idx="4478">
                  <c:v>0.35398230088495575</c:v>
                </c:pt>
                <c:pt idx="4479">
                  <c:v>0.46938775510204084</c:v>
                </c:pt>
                <c:pt idx="4480">
                  <c:v>0</c:v>
                </c:pt>
                <c:pt idx="4481">
                  <c:v>0.25</c:v>
                </c:pt>
                <c:pt idx="4482">
                  <c:v>0.28691983122362869</c:v>
                </c:pt>
                <c:pt idx="4483">
                  <c:v>0.31521739130434784</c:v>
                </c:pt>
                <c:pt idx="4484">
                  <c:v>0.15517241379310345</c:v>
                </c:pt>
                <c:pt idx="4485">
                  <c:v>0.2857142857142857</c:v>
                </c:pt>
                <c:pt idx="4486">
                  <c:v>0.37967914438502676</c:v>
                </c:pt>
                <c:pt idx="4487">
                  <c:v>0.29099307159353349</c:v>
                </c:pt>
                <c:pt idx="4488">
                  <c:v>0.15873015873015872</c:v>
                </c:pt>
                <c:pt idx="4489">
                  <c:v>0.36363636363636365</c:v>
                </c:pt>
                <c:pt idx="4490">
                  <c:v>0.34090909090909088</c:v>
                </c:pt>
                <c:pt idx="4491">
                  <c:v>0</c:v>
                </c:pt>
                <c:pt idx="4492">
                  <c:v>0.83333333333333337</c:v>
                </c:pt>
                <c:pt idx="4493">
                  <c:v>0.42521994134897362</c:v>
                </c:pt>
                <c:pt idx="4494">
                  <c:v>0.2878787878787879</c:v>
                </c:pt>
                <c:pt idx="4495">
                  <c:v>0.34798534798534797</c:v>
                </c:pt>
                <c:pt idx="4496">
                  <c:v>0.45192307692307693</c:v>
                </c:pt>
                <c:pt idx="4497">
                  <c:v>0</c:v>
                </c:pt>
                <c:pt idx="4498">
                  <c:v>0.34285714285714286</c:v>
                </c:pt>
                <c:pt idx="4499">
                  <c:v>0.55813953488372092</c:v>
                </c:pt>
                <c:pt idx="4500">
                  <c:v>0</c:v>
                </c:pt>
                <c:pt idx="4501">
                  <c:v>0.2857142857142857</c:v>
                </c:pt>
                <c:pt idx="4502">
                  <c:v>0.48076923076923078</c:v>
                </c:pt>
                <c:pt idx="4503">
                  <c:v>0.35897435897435898</c:v>
                </c:pt>
                <c:pt idx="4504">
                  <c:v>0.37037037037037035</c:v>
                </c:pt>
                <c:pt idx="4505">
                  <c:v>0.26470588235294118</c:v>
                </c:pt>
                <c:pt idx="4506">
                  <c:v>0.44</c:v>
                </c:pt>
                <c:pt idx="4507">
                  <c:v>0.2289156626506024</c:v>
                </c:pt>
                <c:pt idx="4508">
                  <c:v>0.36363636363636365</c:v>
                </c:pt>
                <c:pt idx="4509">
                  <c:v>0.40625</c:v>
                </c:pt>
                <c:pt idx="4510">
                  <c:v>0.11538461538461539</c:v>
                </c:pt>
                <c:pt idx="4511">
                  <c:v>0.14473684210526316</c:v>
                </c:pt>
                <c:pt idx="4512">
                  <c:v>0.21311475409836064</c:v>
                </c:pt>
                <c:pt idx="4513">
                  <c:v>0.21311475409836064</c:v>
                </c:pt>
                <c:pt idx="4514">
                  <c:v>0.28947368421052633</c:v>
                </c:pt>
                <c:pt idx="4515">
                  <c:v>0.34615384615384615</c:v>
                </c:pt>
                <c:pt idx="4516">
                  <c:v>0.27358490566037735</c:v>
                </c:pt>
                <c:pt idx="4517">
                  <c:v>0.11538461538461539</c:v>
                </c:pt>
                <c:pt idx="4518">
                  <c:v>0.16326530612244897</c:v>
                </c:pt>
                <c:pt idx="4519">
                  <c:v>0.18518518518518517</c:v>
                </c:pt>
                <c:pt idx="4520">
                  <c:v>0.44444444444444442</c:v>
                </c:pt>
                <c:pt idx="4521">
                  <c:v>0.70833333333333337</c:v>
                </c:pt>
                <c:pt idx="4522">
                  <c:v>0.47058823529411764</c:v>
                </c:pt>
                <c:pt idx="4523">
                  <c:v>0.17142857142857143</c:v>
                </c:pt>
                <c:pt idx="4524">
                  <c:v>0.14615384615384616</c:v>
                </c:pt>
                <c:pt idx="4525">
                  <c:v>0.21052631578947367</c:v>
                </c:pt>
                <c:pt idx="4526">
                  <c:v>0.21875</c:v>
                </c:pt>
                <c:pt idx="4527">
                  <c:v>0.12931034482758622</c:v>
                </c:pt>
                <c:pt idx="4528">
                  <c:v>0.3380281690140845</c:v>
                </c:pt>
                <c:pt idx="4529">
                  <c:v>7.7519379844961239E-2</c:v>
                </c:pt>
                <c:pt idx="4530">
                  <c:v>9.90990990990991E-2</c:v>
                </c:pt>
                <c:pt idx="4531">
                  <c:v>8.3333333333333329E-2</c:v>
                </c:pt>
                <c:pt idx="4532">
                  <c:v>0</c:v>
                </c:pt>
                <c:pt idx="4533">
                  <c:v>0</c:v>
                </c:pt>
                <c:pt idx="4534">
                  <c:v>0.05</c:v>
                </c:pt>
                <c:pt idx="4535">
                  <c:v>0.31818181818181818</c:v>
                </c:pt>
                <c:pt idx="4536">
                  <c:v>0.15116279069767441</c:v>
                </c:pt>
                <c:pt idx="4537">
                  <c:v>0.32758620689655171</c:v>
                </c:pt>
                <c:pt idx="4538">
                  <c:v>0.18604651162790697</c:v>
                </c:pt>
                <c:pt idx="4539">
                  <c:v>0.21621621621621623</c:v>
                </c:pt>
                <c:pt idx="4540">
                  <c:v>0</c:v>
                </c:pt>
                <c:pt idx="4541">
                  <c:v>0.2</c:v>
                </c:pt>
                <c:pt idx="4542">
                  <c:v>0.1736111111111111</c:v>
                </c:pt>
                <c:pt idx="4543">
                  <c:v>0.25454545454545452</c:v>
                </c:pt>
                <c:pt idx="4544">
                  <c:v>0.22500000000000001</c:v>
                </c:pt>
                <c:pt idx="4545">
                  <c:v>0.17452830188679244</c:v>
                </c:pt>
                <c:pt idx="4546">
                  <c:v>0.23333333333333334</c:v>
                </c:pt>
                <c:pt idx="4547">
                  <c:v>0</c:v>
                </c:pt>
                <c:pt idx="4548">
                  <c:v>0.2</c:v>
                </c:pt>
                <c:pt idx="4549">
                  <c:v>0.29655172413793102</c:v>
                </c:pt>
                <c:pt idx="4550">
                  <c:v>0.29855072463768118</c:v>
                </c:pt>
                <c:pt idx="4551">
                  <c:v>0.215</c:v>
                </c:pt>
                <c:pt idx="4552">
                  <c:v>0.54</c:v>
                </c:pt>
                <c:pt idx="4553">
                  <c:v>0.12328767123287671</c:v>
                </c:pt>
                <c:pt idx="4554">
                  <c:v>0.27659574468085107</c:v>
                </c:pt>
                <c:pt idx="4555">
                  <c:v>0</c:v>
                </c:pt>
                <c:pt idx="4556">
                  <c:v>0.46408317580340264</c:v>
                </c:pt>
                <c:pt idx="4557">
                  <c:v>0.44710578842315368</c:v>
                </c:pt>
                <c:pt idx="4558">
                  <c:v>0.41095890410958902</c:v>
                </c:pt>
                <c:pt idx="4559">
                  <c:v>0.48920863309352519</c:v>
                </c:pt>
                <c:pt idx="4560">
                  <c:v>0.55000000000000004</c:v>
                </c:pt>
                <c:pt idx="4561">
                  <c:v>0.125</c:v>
                </c:pt>
                <c:pt idx="4562">
                  <c:v>0.37795275590551181</c:v>
                </c:pt>
                <c:pt idx="4563">
                  <c:v>0.34210526315789475</c:v>
                </c:pt>
                <c:pt idx="4564">
                  <c:v>0.20833333333333334</c:v>
                </c:pt>
                <c:pt idx="4565">
                  <c:v>0.4375</c:v>
                </c:pt>
                <c:pt idx="4566">
                  <c:v>0.66666666666666663</c:v>
                </c:pt>
                <c:pt idx="4567">
                  <c:v>0.64141414141414144</c:v>
                </c:pt>
                <c:pt idx="4568">
                  <c:v>0</c:v>
                </c:pt>
                <c:pt idx="4569">
                  <c:v>0.2988505747126437</c:v>
                </c:pt>
                <c:pt idx="4570">
                  <c:v>0.30538922155688625</c:v>
                </c:pt>
                <c:pt idx="4571">
                  <c:v>0.3487179487179487</c:v>
                </c:pt>
                <c:pt idx="4572">
                  <c:v>0.22137404580152673</c:v>
                </c:pt>
                <c:pt idx="4573">
                  <c:v>0.31944444444444442</c:v>
                </c:pt>
                <c:pt idx="4574">
                  <c:v>0.30499999999999999</c:v>
                </c:pt>
                <c:pt idx="4575">
                  <c:v>9.7014925373134331E-2</c:v>
                </c:pt>
                <c:pt idx="4576">
                  <c:v>0.54054054054054057</c:v>
                </c:pt>
                <c:pt idx="4577">
                  <c:v>0.23868312757201646</c:v>
                </c:pt>
                <c:pt idx="4578">
                  <c:v>0</c:v>
                </c:pt>
                <c:pt idx="4579">
                  <c:v>0.25827814569536423</c:v>
                </c:pt>
                <c:pt idx="4580">
                  <c:v>0</c:v>
                </c:pt>
                <c:pt idx="4581">
                  <c:v>0.16959064327485379</c:v>
                </c:pt>
                <c:pt idx="4582">
                  <c:v>0</c:v>
                </c:pt>
                <c:pt idx="4583">
                  <c:v>0</c:v>
                </c:pt>
                <c:pt idx="4584">
                  <c:v>0.47447280799112096</c:v>
                </c:pt>
                <c:pt idx="4585">
                  <c:v>0.70833333333333337</c:v>
                </c:pt>
                <c:pt idx="4586">
                  <c:v>0.7192982456140351</c:v>
                </c:pt>
                <c:pt idx="4587">
                  <c:v>0.53636363636363638</c:v>
                </c:pt>
                <c:pt idx="4588">
                  <c:v>0.30263157894736842</c:v>
                </c:pt>
                <c:pt idx="4589">
                  <c:v>0.42105263157894735</c:v>
                </c:pt>
                <c:pt idx="4590">
                  <c:v>0.18571428571428572</c:v>
                </c:pt>
                <c:pt idx="4591">
                  <c:v>0</c:v>
                </c:pt>
                <c:pt idx="4592">
                  <c:v>0</c:v>
                </c:pt>
                <c:pt idx="4593">
                  <c:v>0.24747474747474749</c:v>
                </c:pt>
                <c:pt idx="4594">
                  <c:v>0.34741784037558687</c:v>
                </c:pt>
                <c:pt idx="4595">
                  <c:v>0.46341463414634149</c:v>
                </c:pt>
                <c:pt idx="4596">
                  <c:v>0.6428571428571429</c:v>
                </c:pt>
                <c:pt idx="4597">
                  <c:v>0</c:v>
                </c:pt>
                <c:pt idx="4598">
                  <c:v>0</c:v>
                </c:pt>
                <c:pt idx="4599">
                  <c:v>0.38162544169611307</c:v>
                </c:pt>
                <c:pt idx="4600">
                  <c:v>0.36969696969696969</c:v>
                </c:pt>
                <c:pt idx="4601">
                  <c:v>0.55587949465500486</c:v>
                </c:pt>
                <c:pt idx="4602">
                  <c:v>0.5168539325842697</c:v>
                </c:pt>
                <c:pt idx="4603">
                  <c:v>0.15584415584415584</c:v>
                </c:pt>
                <c:pt idx="4604">
                  <c:v>0</c:v>
                </c:pt>
                <c:pt idx="4605">
                  <c:v>0.40625</c:v>
                </c:pt>
                <c:pt idx="4606">
                  <c:v>0.29599999999999999</c:v>
                </c:pt>
                <c:pt idx="4607">
                  <c:v>0.31818181818181818</c:v>
                </c:pt>
                <c:pt idx="4608">
                  <c:v>0.31494252873563217</c:v>
                </c:pt>
                <c:pt idx="4609">
                  <c:v>0</c:v>
                </c:pt>
                <c:pt idx="4610">
                  <c:v>0.15</c:v>
                </c:pt>
                <c:pt idx="4611">
                  <c:v>0.3482142857142857</c:v>
                </c:pt>
                <c:pt idx="4612">
                  <c:v>0.25974025974025972</c:v>
                </c:pt>
                <c:pt idx="4613">
                  <c:v>0.26190476190476192</c:v>
                </c:pt>
                <c:pt idx="4614">
                  <c:v>0</c:v>
                </c:pt>
                <c:pt idx="4615">
                  <c:v>0.37391304347826088</c:v>
                </c:pt>
                <c:pt idx="4616">
                  <c:v>9.375E-2</c:v>
                </c:pt>
                <c:pt idx="4617">
                  <c:v>0.29411764705882354</c:v>
                </c:pt>
                <c:pt idx="4618">
                  <c:v>0.37735849056603776</c:v>
                </c:pt>
                <c:pt idx="4619">
                  <c:v>0.44321329639889195</c:v>
                </c:pt>
                <c:pt idx="4620">
                  <c:v>0</c:v>
                </c:pt>
                <c:pt idx="4621">
                  <c:v>0.45645161290322583</c:v>
                </c:pt>
                <c:pt idx="4622">
                  <c:v>0.23529411764705882</c:v>
                </c:pt>
                <c:pt idx="4623">
                  <c:v>1</c:v>
                </c:pt>
                <c:pt idx="4624">
                  <c:v>0.33707865168539325</c:v>
                </c:pt>
                <c:pt idx="4625">
                  <c:v>0.25</c:v>
                </c:pt>
                <c:pt idx="4626">
                  <c:v>0.21243523316062177</c:v>
                </c:pt>
                <c:pt idx="4627">
                  <c:v>0.31538461538461537</c:v>
                </c:pt>
                <c:pt idx="4628">
                  <c:v>0.26829268292682928</c:v>
                </c:pt>
                <c:pt idx="4629">
                  <c:v>0.23394495412844038</c:v>
                </c:pt>
                <c:pt idx="4630">
                  <c:v>0.54794520547945202</c:v>
                </c:pt>
                <c:pt idx="4631">
                  <c:v>0.29878048780487804</c:v>
                </c:pt>
                <c:pt idx="4632">
                  <c:v>0.34426229508196721</c:v>
                </c:pt>
                <c:pt idx="4633">
                  <c:v>0.27272727272727271</c:v>
                </c:pt>
                <c:pt idx="4634">
                  <c:v>0.152</c:v>
                </c:pt>
                <c:pt idx="4635">
                  <c:v>0.40776699029126212</c:v>
                </c:pt>
                <c:pt idx="4636">
                  <c:v>0.23376623376623376</c:v>
                </c:pt>
                <c:pt idx="4637">
                  <c:v>0</c:v>
                </c:pt>
                <c:pt idx="4638">
                  <c:v>0.25174825174825177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0.30792682926829268</c:v>
                </c:pt>
                <c:pt idx="4643">
                  <c:v>0.37404580152671757</c:v>
                </c:pt>
                <c:pt idx="4644">
                  <c:v>0.66829268292682931</c:v>
                </c:pt>
                <c:pt idx="4645">
                  <c:v>0.61194029850746268</c:v>
                </c:pt>
                <c:pt idx="4646">
                  <c:v>0</c:v>
                </c:pt>
                <c:pt idx="4647">
                  <c:v>0.57746478873239437</c:v>
                </c:pt>
                <c:pt idx="4648">
                  <c:v>0.49275362318840582</c:v>
                </c:pt>
                <c:pt idx="4649">
                  <c:v>0.35714285714285715</c:v>
                </c:pt>
                <c:pt idx="4650">
                  <c:v>0.29104477611940299</c:v>
                </c:pt>
                <c:pt idx="4651">
                  <c:v>0.33333333333333331</c:v>
                </c:pt>
                <c:pt idx="4652">
                  <c:v>0.30275229357798167</c:v>
                </c:pt>
                <c:pt idx="4653">
                  <c:v>7.1428571428571425E-2</c:v>
                </c:pt>
                <c:pt idx="4654">
                  <c:v>0.1</c:v>
                </c:pt>
                <c:pt idx="4655">
                  <c:v>0.34375</c:v>
                </c:pt>
                <c:pt idx="4656">
                  <c:v>0.28000000000000003</c:v>
                </c:pt>
                <c:pt idx="4657">
                  <c:v>0.2072072072072072</c:v>
                </c:pt>
                <c:pt idx="4658">
                  <c:v>0.15116279069767441</c:v>
                </c:pt>
                <c:pt idx="4659">
                  <c:v>0.27272727272727271</c:v>
                </c:pt>
                <c:pt idx="4660">
                  <c:v>0.25</c:v>
                </c:pt>
                <c:pt idx="4661">
                  <c:v>0.36666666666666664</c:v>
                </c:pt>
                <c:pt idx="4662">
                  <c:v>0.39055299539170507</c:v>
                </c:pt>
                <c:pt idx="4663">
                  <c:v>0.53097345132743368</c:v>
                </c:pt>
                <c:pt idx="4664">
                  <c:v>0.42857142857142855</c:v>
                </c:pt>
                <c:pt idx="4665">
                  <c:v>0.53237410071942448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0.51724137931034486</c:v>
                </c:pt>
                <c:pt idx="4670">
                  <c:v>0.5</c:v>
                </c:pt>
                <c:pt idx="4671">
                  <c:v>0.2857142857142857</c:v>
                </c:pt>
                <c:pt idx="4672">
                  <c:v>0.34782608695652173</c:v>
                </c:pt>
                <c:pt idx="4673">
                  <c:v>0.43421052631578949</c:v>
                </c:pt>
                <c:pt idx="4674">
                  <c:v>0.4942528735632184</c:v>
                </c:pt>
                <c:pt idx="4675">
                  <c:v>0.41666666666666669</c:v>
                </c:pt>
                <c:pt idx="4676">
                  <c:v>0.44347826086956521</c:v>
                </c:pt>
                <c:pt idx="4677">
                  <c:v>0.2153846153846154</c:v>
                </c:pt>
                <c:pt idx="4678">
                  <c:v>0.45512820512820512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0.65517241379310343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0.46387832699619774</c:v>
                </c:pt>
                <c:pt idx="4690">
                  <c:v>0.17857142857142858</c:v>
                </c:pt>
                <c:pt idx="4691">
                  <c:v>0.54761904761904767</c:v>
                </c:pt>
                <c:pt idx="4692">
                  <c:v>0.39325842696629215</c:v>
                </c:pt>
                <c:pt idx="4693">
                  <c:v>0.57647058823529407</c:v>
                </c:pt>
                <c:pt idx="4694">
                  <c:v>0.40298507462686567</c:v>
                </c:pt>
                <c:pt idx="4695">
                  <c:v>0.56000000000000005</c:v>
                </c:pt>
                <c:pt idx="4696">
                  <c:v>0.58974358974358976</c:v>
                </c:pt>
                <c:pt idx="4697">
                  <c:v>0.28443113772455092</c:v>
                </c:pt>
                <c:pt idx="4698">
                  <c:v>0.15740740740740741</c:v>
                </c:pt>
                <c:pt idx="4699">
                  <c:v>0.41975308641975306</c:v>
                </c:pt>
                <c:pt idx="4700">
                  <c:v>0.52307692307692311</c:v>
                </c:pt>
                <c:pt idx="4701">
                  <c:v>0.36363636363636365</c:v>
                </c:pt>
                <c:pt idx="4702">
                  <c:v>0.63513513513513509</c:v>
                </c:pt>
                <c:pt idx="4703">
                  <c:v>0.42372881355932202</c:v>
                </c:pt>
                <c:pt idx="4704">
                  <c:v>0.36666666666666664</c:v>
                </c:pt>
                <c:pt idx="4705">
                  <c:v>0.58163265306122447</c:v>
                </c:pt>
                <c:pt idx="4706">
                  <c:v>0.32539682539682541</c:v>
                </c:pt>
                <c:pt idx="4707">
                  <c:v>0.40845070422535212</c:v>
                </c:pt>
                <c:pt idx="4708">
                  <c:v>0</c:v>
                </c:pt>
                <c:pt idx="4709">
                  <c:v>0.5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0.42424242424242425</c:v>
                </c:pt>
                <c:pt idx="4715">
                  <c:v>0</c:v>
                </c:pt>
                <c:pt idx="4716">
                  <c:v>0.16666666666666666</c:v>
                </c:pt>
                <c:pt idx="4717">
                  <c:v>0.44776119402985076</c:v>
                </c:pt>
                <c:pt idx="4718">
                  <c:v>0.46341463414634149</c:v>
                </c:pt>
                <c:pt idx="4719">
                  <c:v>0.38028169014084506</c:v>
                </c:pt>
                <c:pt idx="4720">
                  <c:v>0</c:v>
                </c:pt>
                <c:pt idx="4721">
                  <c:v>0</c:v>
                </c:pt>
                <c:pt idx="4722">
                  <c:v>0.41549295774647887</c:v>
                </c:pt>
                <c:pt idx="4723">
                  <c:v>0.5714285714285714</c:v>
                </c:pt>
                <c:pt idx="4724">
                  <c:v>0.33720930232558138</c:v>
                </c:pt>
                <c:pt idx="4725">
                  <c:v>0.50239234449760761</c:v>
                </c:pt>
                <c:pt idx="4726">
                  <c:v>0.22077922077922077</c:v>
                </c:pt>
                <c:pt idx="4727">
                  <c:v>0.53468208092485547</c:v>
                </c:pt>
                <c:pt idx="4728">
                  <c:v>0.43661971830985913</c:v>
                </c:pt>
                <c:pt idx="4729">
                  <c:v>9.375E-2</c:v>
                </c:pt>
                <c:pt idx="4730">
                  <c:v>0.44827586206896552</c:v>
                </c:pt>
                <c:pt idx="4731">
                  <c:v>0.47619047619047616</c:v>
                </c:pt>
                <c:pt idx="4732">
                  <c:v>0.37037037037037035</c:v>
                </c:pt>
                <c:pt idx="4733">
                  <c:v>0.33653846153846156</c:v>
                </c:pt>
                <c:pt idx="4734">
                  <c:v>0</c:v>
                </c:pt>
                <c:pt idx="4735">
                  <c:v>0</c:v>
                </c:pt>
                <c:pt idx="4736">
                  <c:v>0.83602484472049687</c:v>
                </c:pt>
                <c:pt idx="4737">
                  <c:v>0.69148936170212771</c:v>
                </c:pt>
                <c:pt idx="4738">
                  <c:v>0.73</c:v>
                </c:pt>
                <c:pt idx="4739">
                  <c:v>0.75403225806451613</c:v>
                </c:pt>
                <c:pt idx="4740">
                  <c:v>0.87903225806451613</c:v>
                </c:pt>
                <c:pt idx="4741">
                  <c:v>0.66666666666666663</c:v>
                </c:pt>
                <c:pt idx="4742">
                  <c:v>0.87969924812030076</c:v>
                </c:pt>
                <c:pt idx="4743">
                  <c:v>0.89743589743589747</c:v>
                </c:pt>
                <c:pt idx="4744">
                  <c:v>0.875</c:v>
                </c:pt>
                <c:pt idx="4745">
                  <c:v>0</c:v>
                </c:pt>
                <c:pt idx="4746">
                  <c:v>0.72631578947368425</c:v>
                </c:pt>
                <c:pt idx="4747">
                  <c:v>0.76</c:v>
                </c:pt>
                <c:pt idx="4748">
                  <c:v>0.65384615384615385</c:v>
                </c:pt>
                <c:pt idx="4749">
                  <c:v>0.47368421052631576</c:v>
                </c:pt>
                <c:pt idx="4750">
                  <c:v>0.66666666666666663</c:v>
                </c:pt>
                <c:pt idx="4751">
                  <c:v>0.7857142857142857</c:v>
                </c:pt>
                <c:pt idx="4752">
                  <c:v>0.77027027027027029</c:v>
                </c:pt>
                <c:pt idx="4753">
                  <c:v>0.78409090909090906</c:v>
                </c:pt>
                <c:pt idx="4754">
                  <c:v>0.78632478632478631</c:v>
                </c:pt>
                <c:pt idx="4755">
                  <c:v>0.59090909090909094</c:v>
                </c:pt>
                <c:pt idx="4756">
                  <c:v>0.60416666666666663</c:v>
                </c:pt>
                <c:pt idx="4757">
                  <c:v>0.64383561643835618</c:v>
                </c:pt>
                <c:pt idx="4758">
                  <c:v>0.7407407407407407</c:v>
                </c:pt>
                <c:pt idx="4759">
                  <c:v>0.87735849056603776</c:v>
                </c:pt>
                <c:pt idx="4760">
                  <c:v>0.83064516129032262</c:v>
                </c:pt>
                <c:pt idx="4761">
                  <c:v>0.83333333333333337</c:v>
                </c:pt>
                <c:pt idx="4762">
                  <c:v>0.9452054794520548</c:v>
                </c:pt>
                <c:pt idx="4763">
                  <c:v>0.90756302521008403</c:v>
                </c:pt>
                <c:pt idx="4764">
                  <c:v>0.7931034482758621</c:v>
                </c:pt>
                <c:pt idx="4765">
                  <c:v>0.8089887640449438</c:v>
                </c:pt>
                <c:pt idx="4766">
                  <c:v>0.88690476190476186</c:v>
                </c:pt>
                <c:pt idx="4767">
                  <c:v>0.82112068965517238</c:v>
                </c:pt>
                <c:pt idx="4768">
                  <c:v>0.68085106382978722</c:v>
                </c:pt>
                <c:pt idx="4769">
                  <c:v>0.82558139534883723</c:v>
                </c:pt>
                <c:pt idx="4770">
                  <c:v>0.86065573770491799</c:v>
                </c:pt>
                <c:pt idx="4771">
                  <c:v>0.82089552238805974</c:v>
                </c:pt>
                <c:pt idx="4772">
                  <c:v>0.95501285347043707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0.8571428571428571</c:v>
                </c:pt>
                <c:pt idx="4781">
                  <c:v>0.76875000000000004</c:v>
                </c:pt>
                <c:pt idx="4782">
                  <c:v>0.78082191780821919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0.77192982456140347</c:v>
                </c:pt>
                <c:pt idx="4790">
                  <c:v>0.84745762711864403</c:v>
                </c:pt>
                <c:pt idx="4791">
                  <c:v>0.74789915966386555</c:v>
                </c:pt>
                <c:pt idx="4792">
                  <c:v>0.62264150943396224</c:v>
                </c:pt>
                <c:pt idx="4793">
                  <c:v>0.6</c:v>
                </c:pt>
                <c:pt idx="4794">
                  <c:v>0.73255813953488369</c:v>
                </c:pt>
                <c:pt idx="4795">
                  <c:v>0.71604938271604934</c:v>
                </c:pt>
                <c:pt idx="4796">
                  <c:v>0.74782608695652175</c:v>
                </c:pt>
                <c:pt idx="4797">
                  <c:v>0.65137614678899081</c:v>
                </c:pt>
                <c:pt idx="4798">
                  <c:v>0.56097560975609762</c:v>
                </c:pt>
                <c:pt idx="4799">
                  <c:v>0.60869565217391308</c:v>
                </c:pt>
                <c:pt idx="4800">
                  <c:v>0.6271186440677966</c:v>
                </c:pt>
                <c:pt idx="4801">
                  <c:v>0.74626865671641796</c:v>
                </c:pt>
                <c:pt idx="4802">
                  <c:v>0.75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0.61176470588235299</c:v>
                </c:pt>
                <c:pt idx="4808">
                  <c:v>0.65517241379310343</c:v>
                </c:pt>
                <c:pt idx="4809">
                  <c:v>0.52631578947368418</c:v>
                </c:pt>
                <c:pt idx="4810">
                  <c:v>0.67948717948717952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0.5</c:v>
                </c:pt>
                <c:pt idx="4817">
                  <c:v>0.75</c:v>
                </c:pt>
                <c:pt idx="4818">
                  <c:v>0.3888888888888889</c:v>
                </c:pt>
                <c:pt idx="4819">
                  <c:v>0.47169811320754718</c:v>
                </c:pt>
                <c:pt idx="4820">
                  <c:v>0.63636363636363635</c:v>
                </c:pt>
                <c:pt idx="4821">
                  <c:v>0.63265306122448983</c:v>
                </c:pt>
                <c:pt idx="4822">
                  <c:v>0.72115384615384615</c:v>
                </c:pt>
                <c:pt idx="4823">
                  <c:v>0.36842105263157893</c:v>
                </c:pt>
                <c:pt idx="4824">
                  <c:v>0.47916666666666669</c:v>
                </c:pt>
                <c:pt idx="4825">
                  <c:v>0.5544554455445545</c:v>
                </c:pt>
                <c:pt idx="4826">
                  <c:v>0.36029411764705882</c:v>
                </c:pt>
                <c:pt idx="4827">
                  <c:v>0.75</c:v>
                </c:pt>
                <c:pt idx="4828">
                  <c:v>0.55932203389830504</c:v>
                </c:pt>
                <c:pt idx="4829">
                  <c:v>0</c:v>
                </c:pt>
                <c:pt idx="4830">
                  <c:v>0.36</c:v>
                </c:pt>
                <c:pt idx="4831">
                  <c:v>0.57894736842105265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0.4642857142857143</c:v>
                </c:pt>
                <c:pt idx="4838">
                  <c:v>0.65517241379310343</c:v>
                </c:pt>
                <c:pt idx="4839">
                  <c:v>0.62068965517241381</c:v>
                </c:pt>
                <c:pt idx="4840">
                  <c:v>0.67441860465116277</c:v>
                </c:pt>
                <c:pt idx="4841">
                  <c:v>0.65517241379310343</c:v>
                </c:pt>
                <c:pt idx="4842">
                  <c:v>0.36363636363636365</c:v>
                </c:pt>
                <c:pt idx="4843">
                  <c:v>0</c:v>
                </c:pt>
                <c:pt idx="4844">
                  <c:v>0.5</c:v>
                </c:pt>
                <c:pt idx="4845">
                  <c:v>0.25</c:v>
                </c:pt>
                <c:pt idx="4846">
                  <c:v>0</c:v>
                </c:pt>
                <c:pt idx="4847">
                  <c:v>0.22500000000000001</c:v>
                </c:pt>
                <c:pt idx="4848">
                  <c:v>0.44680851063829785</c:v>
                </c:pt>
                <c:pt idx="4849">
                  <c:v>0.69736842105263153</c:v>
                </c:pt>
                <c:pt idx="4850">
                  <c:v>0.49122807017543857</c:v>
                </c:pt>
                <c:pt idx="4851">
                  <c:v>0.40845070422535212</c:v>
                </c:pt>
                <c:pt idx="4852">
                  <c:v>0.31111111111111112</c:v>
                </c:pt>
                <c:pt idx="4853">
                  <c:v>0.3380281690140845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0.41269841269841268</c:v>
                </c:pt>
                <c:pt idx="4859">
                  <c:v>0.63265306122448983</c:v>
                </c:pt>
                <c:pt idx="4860">
                  <c:v>0.63043478260869568</c:v>
                </c:pt>
                <c:pt idx="4861">
                  <c:v>0.15517241379310345</c:v>
                </c:pt>
                <c:pt idx="4862">
                  <c:v>0.27200000000000002</c:v>
                </c:pt>
                <c:pt idx="4863">
                  <c:v>0.16063348416289594</c:v>
                </c:pt>
                <c:pt idx="4864">
                  <c:v>0</c:v>
                </c:pt>
                <c:pt idx="4865">
                  <c:v>0.12264150943396226</c:v>
                </c:pt>
                <c:pt idx="4866">
                  <c:v>7.4999999999999997E-2</c:v>
                </c:pt>
                <c:pt idx="4867">
                  <c:v>0.10909090909090909</c:v>
                </c:pt>
                <c:pt idx="4868">
                  <c:v>0.26712328767123289</c:v>
                </c:pt>
                <c:pt idx="4869">
                  <c:v>0.13750000000000001</c:v>
                </c:pt>
                <c:pt idx="4870">
                  <c:v>0.24427480916030533</c:v>
                </c:pt>
                <c:pt idx="4871">
                  <c:v>0.13580246913580246</c:v>
                </c:pt>
                <c:pt idx="4872">
                  <c:v>0.1388888888888889</c:v>
                </c:pt>
                <c:pt idx="4873">
                  <c:v>0.359375</c:v>
                </c:pt>
                <c:pt idx="4874">
                  <c:v>0.47058823529411764</c:v>
                </c:pt>
                <c:pt idx="4875">
                  <c:v>0.14893617021276595</c:v>
                </c:pt>
                <c:pt idx="4876">
                  <c:v>0.08</c:v>
                </c:pt>
                <c:pt idx="4877">
                  <c:v>0.5</c:v>
                </c:pt>
                <c:pt idx="4878">
                  <c:v>0.4580152671755725</c:v>
                </c:pt>
                <c:pt idx="4879">
                  <c:v>0.5</c:v>
                </c:pt>
                <c:pt idx="4880">
                  <c:v>0.41803278688524592</c:v>
                </c:pt>
                <c:pt idx="4881">
                  <c:v>0.38693467336683418</c:v>
                </c:pt>
                <c:pt idx="4882">
                  <c:v>0.29729729729729731</c:v>
                </c:pt>
                <c:pt idx="4883">
                  <c:v>0.59090909090909094</c:v>
                </c:pt>
                <c:pt idx="4884">
                  <c:v>0.3963963963963964</c:v>
                </c:pt>
                <c:pt idx="4885">
                  <c:v>0.26984126984126983</c:v>
                </c:pt>
                <c:pt idx="4886">
                  <c:v>0.49397590361445781</c:v>
                </c:pt>
                <c:pt idx="4887">
                  <c:v>0.1</c:v>
                </c:pt>
                <c:pt idx="4888">
                  <c:v>0.45555555555555555</c:v>
                </c:pt>
                <c:pt idx="4889">
                  <c:v>0.3888888888888889</c:v>
                </c:pt>
                <c:pt idx="4890">
                  <c:v>0.54166666666666663</c:v>
                </c:pt>
                <c:pt idx="4891">
                  <c:v>0.61538461538461542</c:v>
                </c:pt>
                <c:pt idx="4892">
                  <c:v>0.34883720930232559</c:v>
                </c:pt>
                <c:pt idx="4893">
                  <c:v>0.39571150097465885</c:v>
                </c:pt>
                <c:pt idx="4894">
                  <c:v>0</c:v>
                </c:pt>
                <c:pt idx="4895">
                  <c:v>0.4</c:v>
                </c:pt>
                <c:pt idx="4896">
                  <c:v>0.66055045871559637</c:v>
                </c:pt>
                <c:pt idx="4897">
                  <c:v>0.77380952380952384</c:v>
                </c:pt>
                <c:pt idx="4898">
                  <c:v>0.51249999999999996</c:v>
                </c:pt>
                <c:pt idx="4899">
                  <c:v>0.60499999999999998</c:v>
                </c:pt>
                <c:pt idx="4900">
                  <c:v>0.58450704225352113</c:v>
                </c:pt>
                <c:pt idx="4901">
                  <c:v>0.31707317073170732</c:v>
                </c:pt>
                <c:pt idx="4902">
                  <c:v>0</c:v>
                </c:pt>
                <c:pt idx="4903">
                  <c:v>8.6330935251798566E-2</c:v>
                </c:pt>
                <c:pt idx="4904">
                  <c:v>0.18357487922705315</c:v>
                </c:pt>
                <c:pt idx="4905">
                  <c:v>0.20238095238095238</c:v>
                </c:pt>
                <c:pt idx="4906">
                  <c:v>0.12605042016806722</c:v>
                </c:pt>
                <c:pt idx="4907">
                  <c:v>0</c:v>
                </c:pt>
                <c:pt idx="4908">
                  <c:v>0.30769230769230771</c:v>
                </c:pt>
                <c:pt idx="4909">
                  <c:v>4.0816326530612242E-2</c:v>
                </c:pt>
                <c:pt idx="4910">
                  <c:v>0.19014084507042253</c:v>
                </c:pt>
                <c:pt idx="4911">
                  <c:v>0.15909090909090909</c:v>
                </c:pt>
                <c:pt idx="4912">
                  <c:v>9.5238095238095233E-2</c:v>
                </c:pt>
                <c:pt idx="4913">
                  <c:v>0.47466467958271236</c:v>
                </c:pt>
                <c:pt idx="4914">
                  <c:v>0.38636363636363635</c:v>
                </c:pt>
                <c:pt idx="4915">
                  <c:v>0.46031746031746029</c:v>
                </c:pt>
                <c:pt idx="4916">
                  <c:v>0</c:v>
                </c:pt>
                <c:pt idx="4917">
                  <c:v>0.48156682027649772</c:v>
                </c:pt>
                <c:pt idx="4918">
                  <c:v>0.41843971631205673</c:v>
                </c:pt>
                <c:pt idx="4919">
                  <c:v>0.43137254901960786</c:v>
                </c:pt>
                <c:pt idx="4920">
                  <c:v>0.25806451612903225</c:v>
                </c:pt>
                <c:pt idx="4921">
                  <c:v>0.4779874213836478</c:v>
                </c:pt>
                <c:pt idx="4922">
                  <c:v>0.31818181818181818</c:v>
                </c:pt>
                <c:pt idx="4923">
                  <c:v>0.67346938775510201</c:v>
                </c:pt>
                <c:pt idx="4924">
                  <c:v>0.40719424460431652</c:v>
                </c:pt>
                <c:pt idx="4925">
                  <c:v>0.62005277044854878</c:v>
                </c:pt>
                <c:pt idx="4926">
                  <c:v>0.7407407407407407</c:v>
                </c:pt>
                <c:pt idx="4927">
                  <c:v>0.6561014263074485</c:v>
                </c:pt>
                <c:pt idx="4928">
                  <c:v>0.79032258064516125</c:v>
                </c:pt>
                <c:pt idx="4929">
                  <c:v>0.38124999999999998</c:v>
                </c:pt>
                <c:pt idx="4930">
                  <c:v>0</c:v>
                </c:pt>
                <c:pt idx="4931">
                  <c:v>0.55691056910569103</c:v>
                </c:pt>
                <c:pt idx="4932">
                  <c:v>0</c:v>
                </c:pt>
                <c:pt idx="4933">
                  <c:v>0.72932330827067671</c:v>
                </c:pt>
                <c:pt idx="4934">
                  <c:v>0.66666666666666663</c:v>
                </c:pt>
                <c:pt idx="4935">
                  <c:v>1</c:v>
                </c:pt>
                <c:pt idx="4936">
                  <c:v>0.65502183406113534</c:v>
                </c:pt>
                <c:pt idx="4937">
                  <c:v>0.66666666666666663</c:v>
                </c:pt>
                <c:pt idx="4938">
                  <c:v>0.70973154362416102</c:v>
                </c:pt>
                <c:pt idx="4939">
                  <c:v>0.65217391304347827</c:v>
                </c:pt>
                <c:pt idx="4940">
                  <c:v>0.2</c:v>
                </c:pt>
                <c:pt idx="4941">
                  <c:v>0.60571428571428576</c:v>
                </c:pt>
                <c:pt idx="4942">
                  <c:v>0.66666666666666663</c:v>
                </c:pt>
                <c:pt idx="4943">
                  <c:v>0.80487804878048785</c:v>
                </c:pt>
                <c:pt idx="4944">
                  <c:v>0.76666666666666672</c:v>
                </c:pt>
                <c:pt idx="4945">
                  <c:v>0</c:v>
                </c:pt>
                <c:pt idx="4946">
                  <c:v>0.36891891891891893</c:v>
                </c:pt>
                <c:pt idx="4947">
                  <c:v>0.23076923076923078</c:v>
                </c:pt>
                <c:pt idx="4948">
                  <c:v>0.23529411764705882</c:v>
                </c:pt>
                <c:pt idx="4949">
                  <c:v>0</c:v>
                </c:pt>
                <c:pt idx="4950">
                  <c:v>3.896103896103896E-2</c:v>
                </c:pt>
                <c:pt idx="4951">
                  <c:v>0.46391752577319589</c:v>
                </c:pt>
                <c:pt idx="4952">
                  <c:v>0.5</c:v>
                </c:pt>
                <c:pt idx="4953">
                  <c:v>0.59259259259259256</c:v>
                </c:pt>
                <c:pt idx="4954">
                  <c:v>0.61241379310344823</c:v>
                </c:pt>
                <c:pt idx="4955">
                  <c:v>0</c:v>
                </c:pt>
                <c:pt idx="4956">
                  <c:v>0.42307692307692307</c:v>
                </c:pt>
                <c:pt idx="4957">
                  <c:v>0.34782608695652173</c:v>
                </c:pt>
                <c:pt idx="4958">
                  <c:v>0.60563380281690138</c:v>
                </c:pt>
                <c:pt idx="4959">
                  <c:v>0.45833333333333331</c:v>
                </c:pt>
                <c:pt idx="4960">
                  <c:v>0.36708860759493672</c:v>
                </c:pt>
                <c:pt idx="4961">
                  <c:v>0.48695652173913045</c:v>
                </c:pt>
                <c:pt idx="4962">
                  <c:v>0.5</c:v>
                </c:pt>
                <c:pt idx="4963">
                  <c:v>0.46938775510204084</c:v>
                </c:pt>
                <c:pt idx="4964">
                  <c:v>0.36585365853658536</c:v>
                </c:pt>
                <c:pt idx="4965">
                  <c:v>0.21126760563380281</c:v>
                </c:pt>
                <c:pt idx="4966">
                  <c:v>0.265625</c:v>
                </c:pt>
                <c:pt idx="4967">
                  <c:v>0.51948051948051943</c:v>
                </c:pt>
                <c:pt idx="4968">
                  <c:v>0.60439560439560436</c:v>
                </c:pt>
                <c:pt idx="4969">
                  <c:v>0.61702127659574468</c:v>
                </c:pt>
                <c:pt idx="4970">
                  <c:v>0.43181818181818182</c:v>
                </c:pt>
                <c:pt idx="4971">
                  <c:v>0.125</c:v>
                </c:pt>
                <c:pt idx="4972">
                  <c:v>0.4</c:v>
                </c:pt>
                <c:pt idx="4973">
                  <c:v>0.550561797752809</c:v>
                </c:pt>
                <c:pt idx="4974">
                  <c:v>0</c:v>
                </c:pt>
                <c:pt idx="4975">
                  <c:v>7.6923076923076927E-2</c:v>
                </c:pt>
                <c:pt idx="4976">
                  <c:v>0</c:v>
                </c:pt>
                <c:pt idx="4977">
                  <c:v>0.49831649831649832</c:v>
                </c:pt>
                <c:pt idx="4978">
                  <c:v>0.62962962962962965</c:v>
                </c:pt>
                <c:pt idx="4979">
                  <c:v>0</c:v>
                </c:pt>
                <c:pt idx="4980">
                  <c:v>0</c:v>
                </c:pt>
                <c:pt idx="4981">
                  <c:v>0.40425531914893614</c:v>
                </c:pt>
                <c:pt idx="4982">
                  <c:v>0.66897506925207761</c:v>
                </c:pt>
                <c:pt idx="4983">
                  <c:v>0.8351648351648352</c:v>
                </c:pt>
                <c:pt idx="4984">
                  <c:v>0.55140186915887845</c:v>
                </c:pt>
                <c:pt idx="4985">
                  <c:v>0.68036529680365299</c:v>
                </c:pt>
                <c:pt idx="4986">
                  <c:v>0.68354430379746833</c:v>
                </c:pt>
                <c:pt idx="4987">
                  <c:v>0.48598130841121495</c:v>
                </c:pt>
                <c:pt idx="4988">
                  <c:v>0.4943820224719101</c:v>
                </c:pt>
                <c:pt idx="4989">
                  <c:v>0.60497667185069981</c:v>
                </c:pt>
                <c:pt idx="4990">
                  <c:v>0.84482758620689657</c:v>
                </c:pt>
                <c:pt idx="4991">
                  <c:v>0.61538461538461542</c:v>
                </c:pt>
                <c:pt idx="4992">
                  <c:v>0.33333333333333331</c:v>
                </c:pt>
                <c:pt idx="4993">
                  <c:v>0.68852459016393441</c:v>
                </c:pt>
                <c:pt idx="4994">
                  <c:v>0</c:v>
                </c:pt>
                <c:pt idx="4995">
                  <c:v>0.72727272727272729</c:v>
                </c:pt>
                <c:pt idx="4996">
                  <c:v>0</c:v>
                </c:pt>
                <c:pt idx="4997">
                  <c:v>0</c:v>
                </c:pt>
                <c:pt idx="4998">
                  <c:v>0.68965517241379315</c:v>
                </c:pt>
                <c:pt idx="4999">
                  <c:v>0</c:v>
                </c:pt>
                <c:pt idx="5000">
                  <c:v>0.69476744186046513</c:v>
                </c:pt>
                <c:pt idx="5001">
                  <c:v>0</c:v>
                </c:pt>
                <c:pt idx="5002">
                  <c:v>0.5714285714285714</c:v>
                </c:pt>
                <c:pt idx="5003">
                  <c:v>0.27586206896551724</c:v>
                </c:pt>
                <c:pt idx="5004">
                  <c:v>0.13291139240506328</c:v>
                </c:pt>
                <c:pt idx="5005">
                  <c:v>0.53787878787878785</c:v>
                </c:pt>
                <c:pt idx="5006">
                  <c:v>0.38461538461538464</c:v>
                </c:pt>
                <c:pt idx="5007">
                  <c:v>0.33333333333333331</c:v>
                </c:pt>
                <c:pt idx="5008">
                  <c:v>0</c:v>
                </c:pt>
                <c:pt idx="5009">
                  <c:v>0</c:v>
                </c:pt>
                <c:pt idx="5010">
                  <c:v>0.64835164835164838</c:v>
                </c:pt>
                <c:pt idx="5011">
                  <c:v>0.48076923076923078</c:v>
                </c:pt>
                <c:pt idx="5012">
                  <c:v>0.30188679245283018</c:v>
                </c:pt>
                <c:pt idx="5013">
                  <c:v>0.30666666666666664</c:v>
                </c:pt>
                <c:pt idx="5014">
                  <c:v>0.17391304347826086</c:v>
                </c:pt>
                <c:pt idx="5015">
                  <c:v>3.5087719298245612E-2</c:v>
                </c:pt>
                <c:pt idx="5016">
                  <c:v>0.23529411764705882</c:v>
                </c:pt>
                <c:pt idx="5017">
                  <c:v>0.13274336283185842</c:v>
                </c:pt>
                <c:pt idx="5018">
                  <c:v>0.11290322580645161</c:v>
                </c:pt>
                <c:pt idx="5019">
                  <c:v>0.15873015873015872</c:v>
                </c:pt>
                <c:pt idx="5020">
                  <c:v>4.0540540540540543E-2</c:v>
                </c:pt>
                <c:pt idx="5021">
                  <c:v>0.41269841269841268</c:v>
                </c:pt>
                <c:pt idx="5022">
                  <c:v>0.20634920634920634</c:v>
                </c:pt>
                <c:pt idx="5023">
                  <c:v>0.16666666666666666</c:v>
                </c:pt>
                <c:pt idx="5024">
                  <c:v>0.20192307692307693</c:v>
                </c:pt>
                <c:pt idx="5025">
                  <c:v>0.41666666666666669</c:v>
                </c:pt>
                <c:pt idx="5026">
                  <c:v>0.21649484536082475</c:v>
                </c:pt>
                <c:pt idx="5027">
                  <c:v>0.43333333333333335</c:v>
                </c:pt>
                <c:pt idx="5028">
                  <c:v>0.27522935779816515</c:v>
                </c:pt>
                <c:pt idx="5029">
                  <c:v>0.36781609195402298</c:v>
                </c:pt>
                <c:pt idx="5030">
                  <c:v>0.39622641509433965</c:v>
                </c:pt>
                <c:pt idx="5031">
                  <c:v>0.45238095238095238</c:v>
                </c:pt>
                <c:pt idx="5032">
                  <c:v>0.71698113207547165</c:v>
                </c:pt>
                <c:pt idx="5033">
                  <c:v>0.392018779342723</c:v>
                </c:pt>
                <c:pt idx="5034">
                  <c:v>0.7407407407407407</c:v>
                </c:pt>
                <c:pt idx="5035">
                  <c:v>0</c:v>
                </c:pt>
                <c:pt idx="5036">
                  <c:v>0.58333333333333337</c:v>
                </c:pt>
                <c:pt idx="5037">
                  <c:v>0</c:v>
                </c:pt>
                <c:pt idx="5038">
                  <c:v>0.18867924528301888</c:v>
                </c:pt>
                <c:pt idx="5039">
                  <c:v>0.125</c:v>
                </c:pt>
                <c:pt idx="5040">
                  <c:v>0.375</c:v>
                </c:pt>
                <c:pt idx="5041">
                  <c:v>0</c:v>
                </c:pt>
                <c:pt idx="5042">
                  <c:v>0.10810810810810811</c:v>
                </c:pt>
                <c:pt idx="5043">
                  <c:v>0.13725490196078433</c:v>
                </c:pt>
                <c:pt idx="5044">
                  <c:v>0.2608695652173913</c:v>
                </c:pt>
                <c:pt idx="5045">
                  <c:v>0.33333333333333331</c:v>
                </c:pt>
                <c:pt idx="5046">
                  <c:v>0.50588235294117645</c:v>
                </c:pt>
                <c:pt idx="5047">
                  <c:v>0.40754257907542579</c:v>
                </c:pt>
                <c:pt idx="5048">
                  <c:v>0.53623188405797106</c:v>
                </c:pt>
                <c:pt idx="5049">
                  <c:v>0.34146341463414637</c:v>
                </c:pt>
                <c:pt idx="5050">
                  <c:v>0.12396694214876033</c:v>
                </c:pt>
                <c:pt idx="5051">
                  <c:v>0.59803921568627449</c:v>
                </c:pt>
                <c:pt idx="5052">
                  <c:v>0.32673267326732675</c:v>
                </c:pt>
                <c:pt idx="5053">
                  <c:v>0.23214285714285715</c:v>
                </c:pt>
                <c:pt idx="5054">
                  <c:v>0.24770642201834864</c:v>
                </c:pt>
                <c:pt idx="5055">
                  <c:v>0.30634573304157547</c:v>
                </c:pt>
                <c:pt idx="5056">
                  <c:v>0.71621621621621623</c:v>
                </c:pt>
                <c:pt idx="5057">
                  <c:v>0.32911392405063289</c:v>
                </c:pt>
                <c:pt idx="5058">
                  <c:v>0.41409691629955947</c:v>
                </c:pt>
                <c:pt idx="5059">
                  <c:v>0.52459016393442626</c:v>
                </c:pt>
                <c:pt idx="5060">
                  <c:v>0.375</c:v>
                </c:pt>
                <c:pt idx="5061">
                  <c:v>0.4148148148148148</c:v>
                </c:pt>
                <c:pt idx="5062">
                  <c:v>0.43636363636363634</c:v>
                </c:pt>
                <c:pt idx="5063">
                  <c:v>0.5662650602409639</c:v>
                </c:pt>
                <c:pt idx="5064">
                  <c:v>0.37142857142857144</c:v>
                </c:pt>
                <c:pt idx="5065">
                  <c:v>0.46835443037974683</c:v>
                </c:pt>
                <c:pt idx="5066">
                  <c:v>0.43877551020408162</c:v>
                </c:pt>
                <c:pt idx="5067">
                  <c:v>0.14542936288088643</c:v>
                </c:pt>
                <c:pt idx="5068">
                  <c:v>0</c:v>
                </c:pt>
                <c:pt idx="5069">
                  <c:v>0.18666666666666668</c:v>
                </c:pt>
                <c:pt idx="5070">
                  <c:v>0.17142857142857143</c:v>
                </c:pt>
                <c:pt idx="5071">
                  <c:v>0.3</c:v>
                </c:pt>
                <c:pt idx="5072">
                  <c:v>3.7037037037037035E-2</c:v>
                </c:pt>
                <c:pt idx="5073">
                  <c:v>3.3333333333333333E-2</c:v>
                </c:pt>
                <c:pt idx="5074">
                  <c:v>3.0303030303030304E-2</c:v>
                </c:pt>
                <c:pt idx="5075">
                  <c:v>0.36170212765957449</c:v>
                </c:pt>
                <c:pt idx="5076">
                  <c:v>0</c:v>
                </c:pt>
                <c:pt idx="5077">
                  <c:v>0.37142857142857144</c:v>
                </c:pt>
                <c:pt idx="5078">
                  <c:v>4.5454545454545456E-2</c:v>
                </c:pt>
                <c:pt idx="5079">
                  <c:v>0.23333333333333334</c:v>
                </c:pt>
                <c:pt idx="5080">
                  <c:v>0.15068493150684931</c:v>
                </c:pt>
                <c:pt idx="5081">
                  <c:v>6.5217391304347824E-2</c:v>
                </c:pt>
                <c:pt idx="5082">
                  <c:v>3.7037037037037035E-2</c:v>
                </c:pt>
                <c:pt idx="5083">
                  <c:v>0.2413793103448276</c:v>
                </c:pt>
                <c:pt idx="5084">
                  <c:v>0.1875</c:v>
                </c:pt>
                <c:pt idx="5085">
                  <c:v>0.42056074766355139</c:v>
                </c:pt>
                <c:pt idx="5086">
                  <c:v>0.25</c:v>
                </c:pt>
                <c:pt idx="5087">
                  <c:v>0.29411764705882354</c:v>
                </c:pt>
                <c:pt idx="5088">
                  <c:v>0.48275862068965519</c:v>
                </c:pt>
                <c:pt idx="5089">
                  <c:v>0.18421052631578946</c:v>
                </c:pt>
                <c:pt idx="5090">
                  <c:v>9.0909090909090912E-2</c:v>
                </c:pt>
                <c:pt idx="5091">
                  <c:v>0</c:v>
                </c:pt>
                <c:pt idx="5092">
                  <c:v>0</c:v>
                </c:pt>
                <c:pt idx="5093">
                  <c:v>0.34782608695652173</c:v>
                </c:pt>
                <c:pt idx="5094">
                  <c:v>0.34353741496598639</c:v>
                </c:pt>
                <c:pt idx="5095">
                  <c:v>0.18421052631578946</c:v>
                </c:pt>
                <c:pt idx="5096">
                  <c:v>0.19642857142857142</c:v>
                </c:pt>
                <c:pt idx="5097">
                  <c:v>0.42857142857142855</c:v>
                </c:pt>
                <c:pt idx="5098">
                  <c:v>0.43426294820717132</c:v>
                </c:pt>
                <c:pt idx="5099">
                  <c:v>0.22448979591836735</c:v>
                </c:pt>
                <c:pt idx="5100">
                  <c:v>0.32129420617005267</c:v>
                </c:pt>
                <c:pt idx="5101">
                  <c:v>0.7857142857142857</c:v>
                </c:pt>
                <c:pt idx="5102">
                  <c:v>0.14634146341463414</c:v>
                </c:pt>
                <c:pt idx="5103">
                  <c:v>0.2</c:v>
                </c:pt>
                <c:pt idx="5104">
                  <c:v>0.41975308641975306</c:v>
                </c:pt>
                <c:pt idx="5105">
                  <c:v>0.58181818181818179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0.40677966101694918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0.63218390804597702</c:v>
                </c:pt>
                <c:pt idx="5116">
                  <c:v>0.60843373493975905</c:v>
                </c:pt>
                <c:pt idx="5117">
                  <c:v>0</c:v>
                </c:pt>
                <c:pt idx="5118">
                  <c:v>0.40625</c:v>
                </c:pt>
                <c:pt idx="5119">
                  <c:v>0</c:v>
                </c:pt>
                <c:pt idx="5120">
                  <c:v>0.59183673469387754</c:v>
                </c:pt>
                <c:pt idx="5121">
                  <c:v>0.83258426966292132</c:v>
                </c:pt>
                <c:pt idx="5122">
                  <c:v>0</c:v>
                </c:pt>
                <c:pt idx="5123">
                  <c:v>0.67261904761904767</c:v>
                </c:pt>
                <c:pt idx="5124">
                  <c:v>0.67326732673267331</c:v>
                </c:pt>
                <c:pt idx="5125">
                  <c:v>0.40552995391705071</c:v>
                </c:pt>
                <c:pt idx="5126">
                  <c:v>0.41379310344827586</c:v>
                </c:pt>
                <c:pt idx="5127">
                  <c:v>0.2857142857142857</c:v>
                </c:pt>
                <c:pt idx="5128">
                  <c:v>0</c:v>
                </c:pt>
                <c:pt idx="5129">
                  <c:v>0.62337662337662336</c:v>
                </c:pt>
                <c:pt idx="5130">
                  <c:v>0.4</c:v>
                </c:pt>
                <c:pt idx="5131">
                  <c:v>0.32</c:v>
                </c:pt>
                <c:pt idx="5132">
                  <c:v>0.35309278350515466</c:v>
                </c:pt>
                <c:pt idx="5133">
                  <c:v>0</c:v>
                </c:pt>
                <c:pt idx="5134">
                  <c:v>0.47619047619047616</c:v>
                </c:pt>
                <c:pt idx="5135">
                  <c:v>3.5323383084577116E-2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0.27027027027027029</c:v>
                </c:pt>
                <c:pt idx="5141">
                  <c:v>0.48407643312101911</c:v>
                </c:pt>
                <c:pt idx="5142">
                  <c:v>0.43902439024390244</c:v>
                </c:pt>
                <c:pt idx="5143">
                  <c:v>0.55045871559633031</c:v>
                </c:pt>
                <c:pt idx="5144">
                  <c:v>0</c:v>
                </c:pt>
                <c:pt idx="5145">
                  <c:v>0</c:v>
                </c:pt>
                <c:pt idx="5146">
                  <c:v>0.57711442786069655</c:v>
                </c:pt>
                <c:pt idx="5147">
                  <c:v>0.50267379679144386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0.42857142857142855</c:v>
                </c:pt>
                <c:pt idx="5154">
                  <c:v>0.58582089552238803</c:v>
                </c:pt>
                <c:pt idx="5155">
                  <c:v>0.70175438596491224</c:v>
                </c:pt>
                <c:pt idx="5156">
                  <c:v>0.3559322033898305</c:v>
                </c:pt>
                <c:pt idx="5157">
                  <c:v>0.66129032258064513</c:v>
                </c:pt>
                <c:pt idx="5158">
                  <c:v>0.77777777777777779</c:v>
                </c:pt>
                <c:pt idx="5159">
                  <c:v>0.57587548638132291</c:v>
                </c:pt>
                <c:pt idx="5160">
                  <c:v>0.88800000000000001</c:v>
                </c:pt>
                <c:pt idx="5161">
                  <c:v>0</c:v>
                </c:pt>
                <c:pt idx="5162">
                  <c:v>1</c:v>
                </c:pt>
                <c:pt idx="5163">
                  <c:v>0.87096774193548387</c:v>
                </c:pt>
                <c:pt idx="5164">
                  <c:v>0.94782608695652171</c:v>
                </c:pt>
                <c:pt idx="5165">
                  <c:v>0</c:v>
                </c:pt>
                <c:pt idx="5166">
                  <c:v>0.76666666666666672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0.43902439024390244</c:v>
                </c:pt>
                <c:pt idx="5176">
                  <c:v>0</c:v>
                </c:pt>
                <c:pt idx="5177">
                  <c:v>0.77648766328011609</c:v>
                </c:pt>
                <c:pt idx="5178">
                  <c:v>0</c:v>
                </c:pt>
                <c:pt idx="5179">
                  <c:v>0.88372093023255816</c:v>
                </c:pt>
                <c:pt idx="5180">
                  <c:v>0.97560975609756095</c:v>
                </c:pt>
                <c:pt idx="5181">
                  <c:v>0.77994428969359331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0.71980074719800746</c:v>
                </c:pt>
                <c:pt idx="5186">
                  <c:v>0.53480589022757696</c:v>
                </c:pt>
                <c:pt idx="5187">
                  <c:v>0.75</c:v>
                </c:pt>
                <c:pt idx="5188">
                  <c:v>0</c:v>
                </c:pt>
                <c:pt idx="5189">
                  <c:v>0.55823293172690758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0.76190476190476186</c:v>
                </c:pt>
                <c:pt idx="5194">
                  <c:v>0.25517241379310346</c:v>
                </c:pt>
                <c:pt idx="5195">
                  <c:v>0.61038961038961037</c:v>
                </c:pt>
                <c:pt idx="5196">
                  <c:v>0.54166666666666663</c:v>
                </c:pt>
                <c:pt idx="5197">
                  <c:v>0.22222222222222221</c:v>
                </c:pt>
                <c:pt idx="5198">
                  <c:v>0.33333333333333331</c:v>
                </c:pt>
                <c:pt idx="5199">
                  <c:v>0</c:v>
                </c:pt>
                <c:pt idx="5200">
                  <c:v>0.45107033639143729</c:v>
                </c:pt>
                <c:pt idx="5201">
                  <c:v>0</c:v>
                </c:pt>
                <c:pt idx="5202">
                  <c:v>0.59615384615384615</c:v>
                </c:pt>
                <c:pt idx="5203">
                  <c:v>0.49122807017543857</c:v>
                </c:pt>
                <c:pt idx="5204">
                  <c:v>0.89411764705882357</c:v>
                </c:pt>
                <c:pt idx="5205">
                  <c:v>0.5</c:v>
                </c:pt>
                <c:pt idx="5206">
                  <c:v>0.31428571428571428</c:v>
                </c:pt>
                <c:pt idx="5207">
                  <c:v>0.3125</c:v>
                </c:pt>
                <c:pt idx="5208">
                  <c:v>0</c:v>
                </c:pt>
                <c:pt idx="5209">
                  <c:v>0.20689655172413793</c:v>
                </c:pt>
                <c:pt idx="5210">
                  <c:v>0</c:v>
                </c:pt>
                <c:pt idx="5211">
                  <c:v>0</c:v>
                </c:pt>
                <c:pt idx="5212">
                  <c:v>0.32068543451652387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0.35344827586206895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0.28609625668449196</c:v>
                </c:pt>
                <c:pt idx="5221">
                  <c:v>0.16250000000000001</c:v>
                </c:pt>
                <c:pt idx="5222">
                  <c:v>0.28837209302325584</c:v>
                </c:pt>
                <c:pt idx="5223">
                  <c:v>0.26315789473684209</c:v>
                </c:pt>
                <c:pt idx="5224">
                  <c:v>0.19727891156462585</c:v>
                </c:pt>
                <c:pt idx="5225">
                  <c:v>6.1224489795918366E-2</c:v>
                </c:pt>
                <c:pt idx="5226">
                  <c:v>0.28767123287671231</c:v>
                </c:pt>
                <c:pt idx="5227">
                  <c:v>0.69471947194719474</c:v>
                </c:pt>
                <c:pt idx="5228">
                  <c:v>0.87272727272727268</c:v>
                </c:pt>
                <c:pt idx="5229">
                  <c:v>0.74390243902439024</c:v>
                </c:pt>
                <c:pt idx="5230">
                  <c:v>0.79611650485436891</c:v>
                </c:pt>
                <c:pt idx="5231">
                  <c:v>0.74641148325358853</c:v>
                </c:pt>
                <c:pt idx="5232">
                  <c:v>0.47445255474452552</c:v>
                </c:pt>
                <c:pt idx="5233">
                  <c:v>9.5238095238095233E-2</c:v>
                </c:pt>
                <c:pt idx="5234">
                  <c:v>0.50666666666666671</c:v>
                </c:pt>
                <c:pt idx="5235">
                  <c:v>0.70454545454545459</c:v>
                </c:pt>
                <c:pt idx="5236">
                  <c:v>0.22500000000000001</c:v>
                </c:pt>
                <c:pt idx="5237">
                  <c:v>0.19607843137254902</c:v>
                </c:pt>
                <c:pt idx="5238">
                  <c:v>0.30236794171220399</c:v>
                </c:pt>
                <c:pt idx="5239">
                  <c:v>0.27989130434782611</c:v>
                </c:pt>
                <c:pt idx="5240">
                  <c:v>0</c:v>
                </c:pt>
                <c:pt idx="5241">
                  <c:v>0.29629629629629628</c:v>
                </c:pt>
                <c:pt idx="5242">
                  <c:v>0.32105263157894737</c:v>
                </c:pt>
                <c:pt idx="5243">
                  <c:v>0.17647058823529413</c:v>
                </c:pt>
                <c:pt idx="5244">
                  <c:v>0.375</c:v>
                </c:pt>
                <c:pt idx="5245">
                  <c:v>0.2857142857142857</c:v>
                </c:pt>
                <c:pt idx="5246">
                  <c:v>0.37152777777777779</c:v>
                </c:pt>
                <c:pt idx="5247">
                  <c:v>0.46956521739130436</c:v>
                </c:pt>
                <c:pt idx="5248">
                  <c:v>0.40350877192982454</c:v>
                </c:pt>
                <c:pt idx="5249">
                  <c:v>0.38181818181818183</c:v>
                </c:pt>
                <c:pt idx="5250">
                  <c:v>0.33564814814814814</c:v>
                </c:pt>
                <c:pt idx="5251">
                  <c:v>0</c:v>
                </c:pt>
                <c:pt idx="5252">
                  <c:v>0.29347826086956524</c:v>
                </c:pt>
                <c:pt idx="5253">
                  <c:v>0.23886639676113361</c:v>
                </c:pt>
                <c:pt idx="5254">
                  <c:v>0.25</c:v>
                </c:pt>
                <c:pt idx="5255">
                  <c:v>0.46296296296296297</c:v>
                </c:pt>
                <c:pt idx="5256">
                  <c:v>0</c:v>
                </c:pt>
                <c:pt idx="5257">
                  <c:v>0.47933884297520662</c:v>
                </c:pt>
                <c:pt idx="5258">
                  <c:v>0.46540880503144655</c:v>
                </c:pt>
                <c:pt idx="5259">
                  <c:v>0.20754716981132076</c:v>
                </c:pt>
                <c:pt idx="5260">
                  <c:v>0.18</c:v>
                </c:pt>
                <c:pt idx="5261">
                  <c:v>0</c:v>
                </c:pt>
                <c:pt idx="5262">
                  <c:v>0.4</c:v>
                </c:pt>
                <c:pt idx="5263">
                  <c:v>0.61538461538461542</c:v>
                </c:pt>
                <c:pt idx="5264">
                  <c:v>0.1111111111111111</c:v>
                </c:pt>
                <c:pt idx="5265">
                  <c:v>0.1111111111111111</c:v>
                </c:pt>
                <c:pt idx="5266">
                  <c:v>0.19696969696969696</c:v>
                </c:pt>
                <c:pt idx="5267">
                  <c:v>0.32624113475177308</c:v>
                </c:pt>
                <c:pt idx="5268">
                  <c:v>0.24083769633507854</c:v>
                </c:pt>
                <c:pt idx="5269">
                  <c:v>0.22509225092250923</c:v>
                </c:pt>
                <c:pt idx="5270">
                  <c:v>0.58823529411764708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0.53630203291384315</c:v>
                </c:pt>
                <c:pt idx="5283">
                  <c:v>0</c:v>
                </c:pt>
                <c:pt idx="5284">
                  <c:v>0.5706806282722513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0.34317637669592976</c:v>
                </c:pt>
                <c:pt idx="5292">
                  <c:v>0.48648648648648651</c:v>
                </c:pt>
                <c:pt idx="5293">
                  <c:v>0</c:v>
                </c:pt>
                <c:pt idx="5294">
                  <c:v>0.48484848484848486</c:v>
                </c:pt>
                <c:pt idx="5295">
                  <c:v>0.14285714285714285</c:v>
                </c:pt>
                <c:pt idx="5296">
                  <c:v>0.11475409836065574</c:v>
                </c:pt>
                <c:pt idx="5297">
                  <c:v>0.17864077669902911</c:v>
                </c:pt>
                <c:pt idx="5298">
                  <c:v>0.3653295128939828</c:v>
                </c:pt>
                <c:pt idx="5299">
                  <c:v>0.44827586206896552</c:v>
                </c:pt>
                <c:pt idx="5300">
                  <c:v>0.45454545454545453</c:v>
                </c:pt>
                <c:pt idx="5301">
                  <c:v>0.45454545454545453</c:v>
                </c:pt>
                <c:pt idx="5302">
                  <c:v>0.12796208530805686</c:v>
                </c:pt>
                <c:pt idx="5303">
                  <c:v>0.15094339622641509</c:v>
                </c:pt>
                <c:pt idx="5304">
                  <c:v>0.125</c:v>
                </c:pt>
                <c:pt idx="5305">
                  <c:v>0.60869565217391308</c:v>
                </c:pt>
                <c:pt idx="5306">
                  <c:v>0.28813559322033899</c:v>
                </c:pt>
                <c:pt idx="5307">
                  <c:v>0.48594087959625087</c:v>
                </c:pt>
                <c:pt idx="5308">
                  <c:v>0</c:v>
                </c:pt>
                <c:pt idx="5309">
                  <c:v>0</c:v>
                </c:pt>
                <c:pt idx="5310">
                  <c:v>0.49464285714285716</c:v>
                </c:pt>
                <c:pt idx="5311">
                  <c:v>0.44654088050314467</c:v>
                </c:pt>
                <c:pt idx="5312">
                  <c:v>0.59701492537313428</c:v>
                </c:pt>
                <c:pt idx="5313">
                  <c:v>0.5267857142857143</c:v>
                </c:pt>
                <c:pt idx="5314">
                  <c:v>0.54</c:v>
                </c:pt>
                <c:pt idx="5315">
                  <c:v>0.69841269841269837</c:v>
                </c:pt>
                <c:pt idx="5316">
                  <c:v>0</c:v>
                </c:pt>
                <c:pt idx="5317">
                  <c:v>0.61764705882352944</c:v>
                </c:pt>
                <c:pt idx="5318">
                  <c:v>0.15384615384615385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0.15555555555555556</c:v>
                </c:pt>
                <c:pt idx="5323">
                  <c:v>0</c:v>
                </c:pt>
                <c:pt idx="5324">
                  <c:v>0</c:v>
                </c:pt>
                <c:pt idx="5325">
                  <c:v>0.36103896103896105</c:v>
                </c:pt>
                <c:pt idx="5326">
                  <c:v>0</c:v>
                </c:pt>
                <c:pt idx="5327">
                  <c:v>0</c:v>
                </c:pt>
                <c:pt idx="5328">
                  <c:v>0.38169257340241797</c:v>
                </c:pt>
                <c:pt idx="5329">
                  <c:v>0</c:v>
                </c:pt>
                <c:pt idx="5330">
                  <c:v>0.33333333333333331</c:v>
                </c:pt>
                <c:pt idx="5331">
                  <c:v>0</c:v>
                </c:pt>
                <c:pt idx="5332">
                  <c:v>0.25</c:v>
                </c:pt>
                <c:pt idx="5333">
                  <c:v>0.39300937766410915</c:v>
                </c:pt>
                <c:pt idx="5334">
                  <c:v>0.5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0.30769230769230771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0.52083333333333337</c:v>
                </c:pt>
                <c:pt idx="5344">
                  <c:v>0.3546099290780142</c:v>
                </c:pt>
                <c:pt idx="5345">
                  <c:v>0.57894736842105265</c:v>
                </c:pt>
                <c:pt idx="5346">
                  <c:v>0</c:v>
                </c:pt>
                <c:pt idx="5347">
                  <c:v>5.3191489361702128E-2</c:v>
                </c:pt>
                <c:pt idx="5348">
                  <c:v>0.43119266055045874</c:v>
                </c:pt>
                <c:pt idx="5349">
                  <c:v>0</c:v>
                </c:pt>
                <c:pt idx="5350">
                  <c:v>0.3</c:v>
                </c:pt>
                <c:pt idx="5351">
                  <c:v>2.3809523809523808E-2</c:v>
                </c:pt>
                <c:pt idx="5352">
                  <c:v>6.4516129032258063E-2</c:v>
                </c:pt>
                <c:pt idx="5353">
                  <c:v>0.22697368421052633</c:v>
                </c:pt>
                <c:pt idx="5354">
                  <c:v>0.36065573770491804</c:v>
                </c:pt>
                <c:pt idx="5355">
                  <c:v>0.2391304347826087</c:v>
                </c:pt>
                <c:pt idx="5356">
                  <c:v>0.4935064935064935</c:v>
                </c:pt>
                <c:pt idx="5357">
                  <c:v>0.23702422145328719</c:v>
                </c:pt>
                <c:pt idx="5358">
                  <c:v>0.24019607843137256</c:v>
                </c:pt>
                <c:pt idx="5359">
                  <c:v>0.40599455040871935</c:v>
                </c:pt>
                <c:pt idx="5360">
                  <c:v>0.23076923076923078</c:v>
                </c:pt>
                <c:pt idx="5361">
                  <c:v>0.51807228915662651</c:v>
                </c:pt>
                <c:pt idx="5362">
                  <c:v>0.16666666666666666</c:v>
                </c:pt>
                <c:pt idx="5363">
                  <c:v>7.6923076923076927E-2</c:v>
                </c:pt>
                <c:pt idx="5364">
                  <c:v>0.58762886597938147</c:v>
                </c:pt>
                <c:pt idx="5365">
                  <c:v>0.29230769230769232</c:v>
                </c:pt>
                <c:pt idx="5366">
                  <c:v>0.24277456647398843</c:v>
                </c:pt>
                <c:pt idx="5367">
                  <c:v>1</c:v>
                </c:pt>
                <c:pt idx="5368">
                  <c:v>0</c:v>
                </c:pt>
                <c:pt idx="5369">
                  <c:v>0</c:v>
                </c:pt>
                <c:pt idx="5370">
                  <c:v>0.26495726495726496</c:v>
                </c:pt>
                <c:pt idx="5371">
                  <c:v>0.52985074626865669</c:v>
                </c:pt>
                <c:pt idx="5372">
                  <c:v>0</c:v>
                </c:pt>
                <c:pt idx="5373">
                  <c:v>0.17241379310344829</c:v>
                </c:pt>
                <c:pt idx="5374">
                  <c:v>0.21212121212121213</c:v>
                </c:pt>
                <c:pt idx="5375">
                  <c:v>0.54545454545454541</c:v>
                </c:pt>
                <c:pt idx="5376">
                  <c:v>0.19047619047619047</c:v>
                </c:pt>
                <c:pt idx="5377">
                  <c:v>0.2857142857142857</c:v>
                </c:pt>
                <c:pt idx="5378">
                  <c:v>8.1081081081081086E-2</c:v>
                </c:pt>
                <c:pt idx="5379">
                  <c:v>0.45538057742782151</c:v>
                </c:pt>
                <c:pt idx="5380">
                  <c:v>6.25E-2</c:v>
                </c:pt>
                <c:pt idx="5381">
                  <c:v>0.40659340659340659</c:v>
                </c:pt>
                <c:pt idx="5382">
                  <c:v>6.0606060606060608E-2</c:v>
                </c:pt>
                <c:pt idx="5383">
                  <c:v>0.23870967741935484</c:v>
                </c:pt>
                <c:pt idx="5384">
                  <c:v>0.61904761904761907</c:v>
                </c:pt>
                <c:pt idx="5385">
                  <c:v>0.61818181818181817</c:v>
                </c:pt>
                <c:pt idx="5386">
                  <c:v>0.30857142857142855</c:v>
                </c:pt>
                <c:pt idx="5387">
                  <c:v>0.13333333333333333</c:v>
                </c:pt>
                <c:pt idx="5388">
                  <c:v>0.35338345864661652</c:v>
                </c:pt>
                <c:pt idx="5389">
                  <c:v>0.26666666666666666</c:v>
                </c:pt>
                <c:pt idx="5390">
                  <c:v>0</c:v>
                </c:pt>
                <c:pt idx="5391">
                  <c:v>0.73913043478260865</c:v>
                </c:pt>
                <c:pt idx="5392">
                  <c:v>0.27419354838709675</c:v>
                </c:pt>
                <c:pt idx="5393">
                  <c:v>0.4642857142857143</c:v>
                </c:pt>
                <c:pt idx="5394">
                  <c:v>0.3482142857142857</c:v>
                </c:pt>
                <c:pt idx="5395">
                  <c:v>0.17525773195876287</c:v>
                </c:pt>
                <c:pt idx="5396">
                  <c:v>0.3807531380753138</c:v>
                </c:pt>
                <c:pt idx="5397">
                  <c:v>0.21088435374149661</c:v>
                </c:pt>
                <c:pt idx="5398">
                  <c:v>0.2978723404255319</c:v>
                </c:pt>
                <c:pt idx="5399">
                  <c:v>0.13207547169811321</c:v>
                </c:pt>
                <c:pt idx="5400">
                  <c:v>0.4358974358974359</c:v>
                </c:pt>
                <c:pt idx="5401">
                  <c:v>0.30555555555555558</c:v>
                </c:pt>
                <c:pt idx="5402">
                  <c:v>0.38666666666666666</c:v>
                </c:pt>
                <c:pt idx="5403">
                  <c:v>0.42499999999999999</c:v>
                </c:pt>
                <c:pt idx="5404">
                  <c:v>0.45945945945945948</c:v>
                </c:pt>
                <c:pt idx="5405">
                  <c:v>0.3559322033898305</c:v>
                </c:pt>
                <c:pt idx="5406">
                  <c:v>0.25510204081632654</c:v>
                </c:pt>
                <c:pt idx="5407">
                  <c:v>0</c:v>
                </c:pt>
                <c:pt idx="5408">
                  <c:v>0.33333333333333331</c:v>
                </c:pt>
                <c:pt idx="5409">
                  <c:v>0.13157894736842105</c:v>
                </c:pt>
                <c:pt idx="5410">
                  <c:v>0.34920634920634919</c:v>
                </c:pt>
                <c:pt idx="5411">
                  <c:v>0.29166666666666669</c:v>
                </c:pt>
                <c:pt idx="5412">
                  <c:v>0.6</c:v>
                </c:pt>
                <c:pt idx="5413">
                  <c:v>7.5471698113207544E-2</c:v>
                </c:pt>
                <c:pt idx="5414">
                  <c:v>0.2</c:v>
                </c:pt>
                <c:pt idx="5415">
                  <c:v>0.56000000000000005</c:v>
                </c:pt>
                <c:pt idx="5416">
                  <c:v>0.14285714285714285</c:v>
                </c:pt>
                <c:pt idx="5417">
                  <c:v>0</c:v>
                </c:pt>
                <c:pt idx="5418">
                  <c:v>0.38144329896907214</c:v>
                </c:pt>
                <c:pt idx="5419">
                  <c:v>0.27272727272727271</c:v>
                </c:pt>
                <c:pt idx="5420">
                  <c:v>0.32291666666666669</c:v>
                </c:pt>
                <c:pt idx="5421">
                  <c:v>0.45283018867924529</c:v>
                </c:pt>
                <c:pt idx="5422">
                  <c:v>0.25786163522012578</c:v>
                </c:pt>
                <c:pt idx="5423">
                  <c:v>0.20833333333333334</c:v>
                </c:pt>
                <c:pt idx="5424">
                  <c:v>0.35555555555555557</c:v>
                </c:pt>
                <c:pt idx="5425">
                  <c:v>0.26865671641791045</c:v>
                </c:pt>
                <c:pt idx="5426">
                  <c:v>0.14285714285714285</c:v>
                </c:pt>
                <c:pt idx="5427">
                  <c:v>0.34104046242774566</c:v>
                </c:pt>
                <c:pt idx="5428">
                  <c:v>0</c:v>
                </c:pt>
                <c:pt idx="5429">
                  <c:v>0.45</c:v>
                </c:pt>
                <c:pt idx="5430">
                  <c:v>0.27868852459016391</c:v>
                </c:pt>
                <c:pt idx="5431">
                  <c:v>0.1111111111111111</c:v>
                </c:pt>
                <c:pt idx="5432">
                  <c:v>0.19047619047619047</c:v>
                </c:pt>
                <c:pt idx="5433">
                  <c:v>0.13131313131313133</c:v>
                </c:pt>
                <c:pt idx="5434">
                  <c:v>0.26446280991735538</c:v>
                </c:pt>
                <c:pt idx="5435">
                  <c:v>0.2413793103448276</c:v>
                </c:pt>
                <c:pt idx="5436">
                  <c:v>0.40350877192982454</c:v>
                </c:pt>
                <c:pt idx="5437">
                  <c:v>0.14285714285714285</c:v>
                </c:pt>
                <c:pt idx="5438">
                  <c:v>0.5</c:v>
                </c:pt>
                <c:pt idx="5439">
                  <c:v>0.26519337016574585</c:v>
                </c:pt>
                <c:pt idx="5440">
                  <c:v>0.47368421052631576</c:v>
                </c:pt>
                <c:pt idx="5441">
                  <c:v>0.25</c:v>
                </c:pt>
                <c:pt idx="5442">
                  <c:v>0.21359223300970873</c:v>
                </c:pt>
                <c:pt idx="5443">
                  <c:v>4.3478260869565216E-2</c:v>
                </c:pt>
                <c:pt idx="5444">
                  <c:v>0</c:v>
                </c:pt>
                <c:pt idx="5445">
                  <c:v>0</c:v>
                </c:pt>
                <c:pt idx="5446">
                  <c:v>5.0847457627118647E-2</c:v>
                </c:pt>
                <c:pt idx="5447">
                  <c:v>0.22580645161290322</c:v>
                </c:pt>
                <c:pt idx="5448">
                  <c:v>0.29032258064516131</c:v>
                </c:pt>
                <c:pt idx="5449">
                  <c:v>0</c:v>
                </c:pt>
                <c:pt idx="5450">
                  <c:v>0.32608695652173914</c:v>
                </c:pt>
                <c:pt idx="5451">
                  <c:v>0.5</c:v>
                </c:pt>
                <c:pt idx="5452">
                  <c:v>0.23584905660377359</c:v>
                </c:pt>
                <c:pt idx="5453">
                  <c:v>0.54838709677419351</c:v>
                </c:pt>
                <c:pt idx="5454">
                  <c:v>0.16483516483516483</c:v>
                </c:pt>
                <c:pt idx="5455">
                  <c:v>0</c:v>
                </c:pt>
                <c:pt idx="5456">
                  <c:v>0.50495049504950495</c:v>
                </c:pt>
                <c:pt idx="5457">
                  <c:v>0.19834710743801653</c:v>
                </c:pt>
                <c:pt idx="5458">
                  <c:v>0.24861878453038674</c:v>
                </c:pt>
                <c:pt idx="5459">
                  <c:v>8.520179372197309E-2</c:v>
                </c:pt>
                <c:pt idx="5460">
                  <c:v>0.25</c:v>
                </c:pt>
                <c:pt idx="5461">
                  <c:v>0</c:v>
                </c:pt>
                <c:pt idx="5462">
                  <c:v>0.13095238095238096</c:v>
                </c:pt>
                <c:pt idx="5463">
                  <c:v>0.2129032258064516</c:v>
                </c:pt>
                <c:pt idx="5464">
                  <c:v>0.13227513227513227</c:v>
                </c:pt>
                <c:pt idx="5465">
                  <c:v>0.44784172661870503</c:v>
                </c:pt>
                <c:pt idx="5466">
                  <c:v>0.65217391304347827</c:v>
                </c:pt>
                <c:pt idx="5467">
                  <c:v>0.44444444444444442</c:v>
                </c:pt>
                <c:pt idx="5468">
                  <c:v>0.56862745098039214</c:v>
                </c:pt>
                <c:pt idx="5469">
                  <c:v>0</c:v>
                </c:pt>
                <c:pt idx="5470">
                  <c:v>0.33783783783783783</c:v>
                </c:pt>
                <c:pt idx="5471">
                  <c:v>0.33333333333333331</c:v>
                </c:pt>
                <c:pt idx="5472">
                  <c:v>0.625</c:v>
                </c:pt>
                <c:pt idx="5473">
                  <c:v>0.26804123711340205</c:v>
                </c:pt>
                <c:pt idx="5474">
                  <c:v>0.11538461538461539</c:v>
                </c:pt>
                <c:pt idx="5475">
                  <c:v>0.24</c:v>
                </c:pt>
                <c:pt idx="5476">
                  <c:v>0</c:v>
                </c:pt>
                <c:pt idx="5477">
                  <c:v>2.0408163265306121E-2</c:v>
                </c:pt>
                <c:pt idx="5478">
                  <c:v>0.69230769230769229</c:v>
                </c:pt>
                <c:pt idx="5479">
                  <c:v>0.43478260869565216</c:v>
                </c:pt>
                <c:pt idx="5480">
                  <c:v>0.3707865168539326</c:v>
                </c:pt>
                <c:pt idx="5481">
                  <c:v>0.31428571428571428</c:v>
                </c:pt>
                <c:pt idx="5482">
                  <c:v>0.35</c:v>
                </c:pt>
                <c:pt idx="5483">
                  <c:v>0.52</c:v>
                </c:pt>
                <c:pt idx="5484">
                  <c:v>0.2413793103448276</c:v>
                </c:pt>
                <c:pt idx="5485">
                  <c:v>0.28653295128939826</c:v>
                </c:pt>
                <c:pt idx="5486">
                  <c:v>0.16438356164383561</c:v>
                </c:pt>
                <c:pt idx="5487">
                  <c:v>0.34177215189873417</c:v>
                </c:pt>
                <c:pt idx="5488">
                  <c:v>0.19543973941368079</c:v>
                </c:pt>
                <c:pt idx="5489">
                  <c:v>0</c:v>
                </c:pt>
                <c:pt idx="5490">
                  <c:v>0</c:v>
                </c:pt>
                <c:pt idx="5491">
                  <c:v>0</c:v>
                </c:pt>
                <c:pt idx="5492">
                  <c:v>0.26190476190476192</c:v>
                </c:pt>
                <c:pt idx="5493">
                  <c:v>0.12727272727272726</c:v>
                </c:pt>
                <c:pt idx="5494">
                  <c:v>0.24074074074074073</c:v>
                </c:pt>
                <c:pt idx="5495">
                  <c:v>0.41666666666666669</c:v>
                </c:pt>
                <c:pt idx="5496">
                  <c:v>0.24390243902439024</c:v>
                </c:pt>
                <c:pt idx="5497">
                  <c:v>0.14814814814814814</c:v>
                </c:pt>
                <c:pt idx="5498">
                  <c:v>0.14516129032258066</c:v>
                </c:pt>
                <c:pt idx="5499">
                  <c:v>0.22222222222222221</c:v>
                </c:pt>
                <c:pt idx="5500">
                  <c:v>0.19753086419753085</c:v>
                </c:pt>
                <c:pt idx="5501">
                  <c:v>0.20300751879699247</c:v>
                </c:pt>
                <c:pt idx="5502">
                  <c:v>0.28772258669165884</c:v>
                </c:pt>
                <c:pt idx="5503">
                  <c:v>0.38095238095238093</c:v>
                </c:pt>
                <c:pt idx="5504">
                  <c:v>0</c:v>
                </c:pt>
                <c:pt idx="5505">
                  <c:v>0.22826086956521738</c:v>
                </c:pt>
                <c:pt idx="5506">
                  <c:v>0.36507936507936506</c:v>
                </c:pt>
                <c:pt idx="5507">
                  <c:v>0</c:v>
                </c:pt>
                <c:pt idx="5508">
                  <c:v>0.50980392156862742</c:v>
                </c:pt>
                <c:pt idx="5509">
                  <c:v>0.3644859813084112</c:v>
                </c:pt>
                <c:pt idx="5510">
                  <c:v>0.27777777777777779</c:v>
                </c:pt>
                <c:pt idx="5511">
                  <c:v>0.33333333333333331</c:v>
                </c:pt>
                <c:pt idx="5512">
                  <c:v>0.30061349693251532</c:v>
                </c:pt>
                <c:pt idx="5513">
                  <c:v>0.30107526881720431</c:v>
                </c:pt>
                <c:pt idx="5514">
                  <c:v>0.29411764705882354</c:v>
                </c:pt>
                <c:pt idx="5515">
                  <c:v>0.2</c:v>
                </c:pt>
                <c:pt idx="5516">
                  <c:v>0.2857142857142857</c:v>
                </c:pt>
                <c:pt idx="5517">
                  <c:v>0.26785714285714285</c:v>
                </c:pt>
                <c:pt idx="5518">
                  <c:v>0.184</c:v>
                </c:pt>
                <c:pt idx="5519">
                  <c:v>0</c:v>
                </c:pt>
                <c:pt idx="5520">
                  <c:v>0.20802005012531327</c:v>
                </c:pt>
                <c:pt idx="5521">
                  <c:v>0</c:v>
                </c:pt>
                <c:pt idx="5522">
                  <c:v>0.2</c:v>
                </c:pt>
                <c:pt idx="5523">
                  <c:v>0</c:v>
                </c:pt>
                <c:pt idx="5524">
                  <c:v>0</c:v>
                </c:pt>
                <c:pt idx="5525">
                  <c:v>0.45251396648044695</c:v>
                </c:pt>
                <c:pt idx="5526">
                  <c:v>0</c:v>
                </c:pt>
                <c:pt idx="5527">
                  <c:v>0</c:v>
                </c:pt>
                <c:pt idx="5528">
                  <c:v>0.30851063829787234</c:v>
                </c:pt>
                <c:pt idx="5529">
                  <c:v>0.36994219653179189</c:v>
                </c:pt>
                <c:pt idx="5530">
                  <c:v>0.2</c:v>
                </c:pt>
                <c:pt idx="5531">
                  <c:v>0.2</c:v>
                </c:pt>
                <c:pt idx="5532">
                  <c:v>0.16393442622950818</c:v>
                </c:pt>
                <c:pt idx="5533">
                  <c:v>0.40277777777777779</c:v>
                </c:pt>
                <c:pt idx="5534">
                  <c:v>0.17647058823529413</c:v>
                </c:pt>
                <c:pt idx="5535">
                  <c:v>0.24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0.45299145299145299</c:v>
                </c:pt>
                <c:pt idx="5542">
                  <c:v>0.34375</c:v>
                </c:pt>
                <c:pt idx="5543">
                  <c:v>0.43992248062015504</c:v>
                </c:pt>
                <c:pt idx="5544">
                  <c:v>0</c:v>
                </c:pt>
                <c:pt idx="5545">
                  <c:v>0.31092436974789917</c:v>
                </c:pt>
                <c:pt idx="5546">
                  <c:v>0.50980392156862742</c:v>
                </c:pt>
                <c:pt idx="5547">
                  <c:v>0.23529411764705882</c:v>
                </c:pt>
                <c:pt idx="5548">
                  <c:v>0.44827586206896552</c:v>
                </c:pt>
                <c:pt idx="5549">
                  <c:v>0.43098591549295773</c:v>
                </c:pt>
                <c:pt idx="5550">
                  <c:v>0.23076923076923078</c:v>
                </c:pt>
                <c:pt idx="5551">
                  <c:v>0.8125</c:v>
                </c:pt>
                <c:pt idx="5552">
                  <c:v>0.3888888888888889</c:v>
                </c:pt>
                <c:pt idx="5553">
                  <c:v>0.43506493506493504</c:v>
                </c:pt>
                <c:pt idx="5554">
                  <c:v>0.53061224489795922</c:v>
                </c:pt>
                <c:pt idx="5555">
                  <c:v>0.6566523605150214</c:v>
                </c:pt>
                <c:pt idx="5556">
                  <c:v>0.42499999999999999</c:v>
                </c:pt>
                <c:pt idx="5557">
                  <c:v>0.23958333333333334</c:v>
                </c:pt>
                <c:pt idx="5558">
                  <c:v>0.17857142857142858</c:v>
                </c:pt>
                <c:pt idx="5559">
                  <c:v>0.33971291866028708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0.4140127388535032</c:v>
                </c:pt>
                <c:pt idx="5569">
                  <c:v>0</c:v>
                </c:pt>
                <c:pt idx="5570">
                  <c:v>0.27891156462585032</c:v>
                </c:pt>
                <c:pt idx="5571">
                  <c:v>0.13461538461538461</c:v>
                </c:pt>
                <c:pt idx="5572">
                  <c:v>0.20444444444444446</c:v>
                </c:pt>
                <c:pt idx="5573">
                  <c:v>0.43317972350230416</c:v>
                </c:pt>
                <c:pt idx="5574">
                  <c:v>0</c:v>
                </c:pt>
                <c:pt idx="5575">
                  <c:v>0.37735849056603776</c:v>
                </c:pt>
                <c:pt idx="5576">
                  <c:v>0.40356083086053413</c:v>
                </c:pt>
                <c:pt idx="5577">
                  <c:v>0.12</c:v>
                </c:pt>
                <c:pt idx="5578">
                  <c:v>0.27692307692307694</c:v>
                </c:pt>
                <c:pt idx="5579">
                  <c:v>0.36619718309859156</c:v>
                </c:pt>
                <c:pt idx="5580">
                  <c:v>0.35353535353535354</c:v>
                </c:pt>
                <c:pt idx="5581">
                  <c:v>6.6666666666666666E-2</c:v>
                </c:pt>
                <c:pt idx="5582">
                  <c:v>0.27500000000000002</c:v>
                </c:pt>
                <c:pt idx="5583">
                  <c:v>0.23809523809523808</c:v>
                </c:pt>
                <c:pt idx="5584">
                  <c:v>0</c:v>
                </c:pt>
                <c:pt idx="5585">
                  <c:v>9.5238095238095233E-2</c:v>
                </c:pt>
                <c:pt idx="5586">
                  <c:v>0</c:v>
                </c:pt>
                <c:pt idx="5587">
                  <c:v>0.48433734939759038</c:v>
                </c:pt>
                <c:pt idx="5588">
                  <c:v>0.66666666666666663</c:v>
                </c:pt>
                <c:pt idx="5589">
                  <c:v>0.35507246376811596</c:v>
                </c:pt>
                <c:pt idx="5590">
                  <c:v>0.5163398692810458</c:v>
                </c:pt>
                <c:pt idx="5591">
                  <c:v>0</c:v>
                </c:pt>
                <c:pt idx="5592">
                  <c:v>0</c:v>
                </c:pt>
                <c:pt idx="5593">
                  <c:v>0.32653061224489793</c:v>
                </c:pt>
                <c:pt idx="5594">
                  <c:v>0.37956204379562042</c:v>
                </c:pt>
                <c:pt idx="5595">
                  <c:v>0.47058823529411764</c:v>
                </c:pt>
                <c:pt idx="5596">
                  <c:v>0</c:v>
                </c:pt>
                <c:pt idx="5597">
                  <c:v>0</c:v>
                </c:pt>
                <c:pt idx="5598">
                  <c:v>0.2</c:v>
                </c:pt>
                <c:pt idx="5599">
                  <c:v>3.2258064516129031E-2</c:v>
                </c:pt>
                <c:pt idx="5600">
                  <c:v>0.32</c:v>
                </c:pt>
                <c:pt idx="5601">
                  <c:v>0.40647482014388492</c:v>
                </c:pt>
                <c:pt idx="5602">
                  <c:v>0.7142857142857143</c:v>
                </c:pt>
                <c:pt idx="5603">
                  <c:v>0.27941176470588236</c:v>
                </c:pt>
                <c:pt idx="5604">
                  <c:v>0.30272108843537415</c:v>
                </c:pt>
                <c:pt idx="5605">
                  <c:v>6.25E-2</c:v>
                </c:pt>
                <c:pt idx="5606">
                  <c:v>0.26923076923076922</c:v>
                </c:pt>
                <c:pt idx="5607">
                  <c:v>0.30097087378640774</c:v>
                </c:pt>
                <c:pt idx="5608">
                  <c:v>0.24928366762177651</c:v>
                </c:pt>
                <c:pt idx="5609">
                  <c:v>0.21052631578947367</c:v>
                </c:pt>
                <c:pt idx="5610">
                  <c:v>0.44545454545454544</c:v>
                </c:pt>
                <c:pt idx="5611">
                  <c:v>0.35294117647058826</c:v>
                </c:pt>
                <c:pt idx="5612">
                  <c:v>0.57111111111111112</c:v>
                </c:pt>
                <c:pt idx="5613">
                  <c:v>0.5714285714285714</c:v>
                </c:pt>
                <c:pt idx="5614">
                  <c:v>0.25531914893617019</c:v>
                </c:pt>
                <c:pt idx="5615">
                  <c:v>0.65137614678899081</c:v>
                </c:pt>
                <c:pt idx="5616">
                  <c:v>0.48051948051948051</c:v>
                </c:pt>
                <c:pt idx="5617">
                  <c:v>0</c:v>
                </c:pt>
                <c:pt idx="5618">
                  <c:v>0.23809523809523808</c:v>
                </c:pt>
                <c:pt idx="5619">
                  <c:v>0.58904109589041098</c:v>
                </c:pt>
                <c:pt idx="5620">
                  <c:v>0.47826086956521741</c:v>
                </c:pt>
                <c:pt idx="5621">
                  <c:v>0.17525773195876287</c:v>
                </c:pt>
                <c:pt idx="5622">
                  <c:v>0</c:v>
                </c:pt>
                <c:pt idx="5623">
                  <c:v>0.10810810810810811</c:v>
                </c:pt>
                <c:pt idx="5624">
                  <c:v>0.54385964912280704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0.61927710843373496</c:v>
                </c:pt>
                <c:pt idx="5629">
                  <c:v>0</c:v>
                </c:pt>
                <c:pt idx="5630">
                  <c:v>0</c:v>
                </c:pt>
                <c:pt idx="5631">
                  <c:v>0</c:v>
                </c:pt>
                <c:pt idx="5632">
                  <c:v>0</c:v>
                </c:pt>
                <c:pt idx="5633">
                  <c:v>0.4952681388012618</c:v>
                </c:pt>
                <c:pt idx="5634">
                  <c:v>0.65957446808510634</c:v>
                </c:pt>
                <c:pt idx="5635">
                  <c:v>0.74175824175824179</c:v>
                </c:pt>
                <c:pt idx="5636">
                  <c:v>0.63157894736842102</c:v>
                </c:pt>
                <c:pt idx="5637">
                  <c:v>0.5</c:v>
                </c:pt>
                <c:pt idx="5638">
                  <c:v>0.2413793103448276</c:v>
                </c:pt>
                <c:pt idx="5639">
                  <c:v>0</c:v>
                </c:pt>
                <c:pt idx="5640">
                  <c:v>0</c:v>
                </c:pt>
                <c:pt idx="5641">
                  <c:v>0.5423728813559322</c:v>
                </c:pt>
                <c:pt idx="5642">
                  <c:v>0.60888888888888892</c:v>
                </c:pt>
                <c:pt idx="5643">
                  <c:v>0</c:v>
                </c:pt>
                <c:pt idx="5644">
                  <c:v>0</c:v>
                </c:pt>
                <c:pt idx="5645">
                  <c:v>0.25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0.40404040404040403</c:v>
                </c:pt>
                <c:pt idx="5678">
                  <c:v>0.46938775510204084</c:v>
                </c:pt>
                <c:pt idx="5679">
                  <c:v>0.75142857142857145</c:v>
                </c:pt>
                <c:pt idx="5680">
                  <c:v>0.73831775700934577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9.375E-2</c:v>
                </c:pt>
                <c:pt idx="5685">
                  <c:v>0.375</c:v>
                </c:pt>
                <c:pt idx="5686">
                  <c:v>0.35761589403973509</c:v>
                </c:pt>
                <c:pt idx="5687">
                  <c:v>0.48717948717948717</c:v>
                </c:pt>
                <c:pt idx="5688">
                  <c:v>0.42592592592592593</c:v>
                </c:pt>
                <c:pt idx="5689">
                  <c:v>0.95833333333333337</c:v>
                </c:pt>
                <c:pt idx="5690">
                  <c:v>0</c:v>
                </c:pt>
                <c:pt idx="5691">
                  <c:v>0</c:v>
                </c:pt>
                <c:pt idx="5692">
                  <c:v>0.35694822888283378</c:v>
                </c:pt>
                <c:pt idx="5693">
                  <c:v>0.14814814814814814</c:v>
                </c:pt>
                <c:pt idx="5694">
                  <c:v>0.53469387755102038</c:v>
                </c:pt>
                <c:pt idx="5695">
                  <c:v>0.60370370370370374</c:v>
                </c:pt>
                <c:pt idx="5696">
                  <c:v>0.76470588235294112</c:v>
                </c:pt>
                <c:pt idx="5697">
                  <c:v>0</c:v>
                </c:pt>
                <c:pt idx="5698">
                  <c:v>0.26923076923076922</c:v>
                </c:pt>
                <c:pt idx="5699">
                  <c:v>0.12359550561797752</c:v>
                </c:pt>
                <c:pt idx="5700">
                  <c:v>0</c:v>
                </c:pt>
                <c:pt idx="5701">
                  <c:v>0.2857142857142857</c:v>
                </c:pt>
                <c:pt idx="5702">
                  <c:v>0.34666666666666668</c:v>
                </c:pt>
                <c:pt idx="5703">
                  <c:v>0.15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0.44235924932975873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2.903225806451613E-2</c:v>
                </c:pt>
                <c:pt idx="5713">
                  <c:v>0</c:v>
                </c:pt>
                <c:pt idx="5714">
                  <c:v>0.16470588235294117</c:v>
                </c:pt>
                <c:pt idx="5715">
                  <c:v>0.17647058823529413</c:v>
                </c:pt>
                <c:pt idx="5716">
                  <c:v>6.25E-2</c:v>
                </c:pt>
                <c:pt idx="5717">
                  <c:v>0.23333333333333334</c:v>
                </c:pt>
                <c:pt idx="5718">
                  <c:v>0.26530612244897961</c:v>
                </c:pt>
                <c:pt idx="5719">
                  <c:v>0.31034482758620691</c:v>
                </c:pt>
                <c:pt idx="5720">
                  <c:v>0.13333333333333333</c:v>
                </c:pt>
                <c:pt idx="5721">
                  <c:v>0.27777777777777779</c:v>
                </c:pt>
                <c:pt idx="5722">
                  <c:v>0.32075471698113206</c:v>
                </c:pt>
                <c:pt idx="5723">
                  <c:v>0.3125</c:v>
                </c:pt>
                <c:pt idx="5724">
                  <c:v>0.21839080459770116</c:v>
                </c:pt>
                <c:pt idx="5725">
                  <c:v>0.22727272727272727</c:v>
                </c:pt>
                <c:pt idx="5726">
                  <c:v>0.22641509433962265</c:v>
                </c:pt>
                <c:pt idx="5727">
                  <c:v>0.20779220779220781</c:v>
                </c:pt>
                <c:pt idx="5728">
                  <c:v>0.11851851851851852</c:v>
                </c:pt>
                <c:pt idx="5729">
                  <c:v>0.32758620689655171</c:v>
                </c:pt>
                <c:pt idx="5730">
                  <c:v>0.15286624203821655</c:v>
                </c:pt>
                <c:pt idx="5731">
                  <c:v>0.13924050632911392</c:v>
                </c:pt>
                <c:pt idx="5732">
                  <c:v>4.2553191489361701E-2</c:v>
                </c:pt>
                <c:pt idx="5733">
                  <c:v>0</c:v>
                </c:pt>
                <c:pt idx="5734">
                  <c:v>0.16398713826366559</c:v>
                </c:pt>
                <c:pt idx="5735">
                  <c:v>6.25E-2</c:v>
                </c:pt>
                <c:pt idx="5736">
                  <c:v>0.23809523809523808</c:v>
                </c:pt>
                <c:pt idx="5737">
                  <c:v>0.31034482758620691</c:v>
                </c:pt>
                <c:pt idx="5738">
                  <c:v>7.2463768115942032E-2</c:v>
                </c:pt>
                <c:pt idx="5739">
                  <c:v>0.11267605633802817</c:v>
                </c:pt>
                <c:pt idx="5740">
                  <c:v>7.8431372549019607E-2</c:v>
                </c:pt>
                <c:pt idx="5741">
                  <c:v>0</c:v>
                </c:pt>
                <c:pt idx="5742">
                  <c:v>0.18965517241379309</c:v>
                </c:pt>
                <c:pt idx="5743">
                  <c:v>8.1081081081081086E-2</c:v>
                </c:pt>
                <c:pt idx="5744">
                  <c:v>0</c:v>
                </c:pt>
                <c:pt idx="5745">
                  <c:v>0.16521739130434782</c:v>
                </c:pt>
                <c:pt idx="5746">
                  <c:v>0.16666666666666666</c:v>
                </c:pt>
                <c:pt idx="5747">
                  <c:v>0</c:v>
                </c:pt>
                <c:pt idx="5748">
                  <c:v>0.48454882571075403</c:v>
                </c:pt>
                <c:pt idx="5749">
                  <c:v>0.68434343434343436</c:v>
                </c:pt>
                <c:pt idx="5750">
                  <c:v>0.7931034482758621</c:v>
                </c:pt>
                <c:pt idx="5751">
                  <c:v>0.64908722109533468</c:v>
                </c:pt>
                <c:pt idx="5752">
                  <c:v>0.15901060070671377</c:v>
                </c:pt>
                <c:pt idx="5753">
                  <c:v>0.18260869565217391</c:v>
                </c:pt>
                <c:pt idx="5754">
                  <c:v>0.74468085106382975</c:v>
                </c:pt>
                <c:pt idx="5755">
                  <c:v>0.29172932330827067</c:v>
                </c:pt>
                <c:pt idx="5756">
                  <c:v>0</c:v>
                </c:pt>
                <c:pt idx="5757">
                  <c:v>0.19375000000000001</c:v>
                </c:pt>
                <c:pt idx="5758">
                  <c:v>0.31578947368421051</c:v>
                </c:pt>
                <c:pt idx="5759">
                  <c:v>0</c:v>
                </c:pt>
                <c:pt idx="5760">
                  <c:v>0.52380952380952384</c:v>
                </c:pt>
                <c:pt idx="5761">
                  <c:v>0</c:v>
                </c:pt>
                <c:pt idx="5762">
                  <c:v>0.56726457399103136</c:v>
                </c:pt>
                <c:pt idx="5763">
                  <c:v>0.74683544303797467</c:v>
                </c:pt>
                <c:pt idx="5764">
                  <c:v>0.7190332326283988</c:v>
                </c:pt>
                <c:pt idx="5765">
                  <c:v>0</c:v>
                </c:pt>
                <c:pt idx="5766">
                  <c:v>0.51219512195121952</c:v>
                </c:pt>
                <c:pt idx="5767">
                  <c:v>0</c:v>
                </c:pt>
                <c:pt idx="5768">
                  <c:v>1</c:v>
                </c:pt>
                <c:pt idx="5769">
                  <c:v>0.4606741573033708</c:v>
                </c:pt>
                <c:pt idx="5770">
                  <c:v>0</c:v>
                </c:pt>
                <c:pt idx="5771">
                  <c:v>0.35483870967741937</c:v>
                </c:pt>
                <c:pt idx="5772">
                  <c:v>0.27659574468085107</c:v>
                </c:pt>
                <c:pt idx="5773">
                  <c:v>0.82751091703056767</c:v>
                </c:pt>
                <c:pt idx="5774">
                  <c:v>0.77358490566037741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0.46202531645569622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0.49082568807339449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0.67123287671232879</c:v>
                </c:pt>
                <c:pt idx="5801">
                  <c:v>0.63600000000000001</c:v>
                </c:pt>
                <c:pt idx="5802">
                  <c:v>0.53094462540716614</c:v>
                </c:pt>
                <c:pt idx="5803">
                  <c:v>0.44791666666666669</c:v>
                </c:pt>
                <c:pt idx="5804">
                  <c:v>0.54591836734693877</c:v>
                </c:pt>
                <c:pt idx="5805">
                  <c:v>0.52218430034129693</c:v>
                </c:pt>
                <c:pt idx="5806">
                  <c:v>0.65346534653465349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0.54838709677419351</c:v>
                </c:pt>
                <c:pt idx="5813">
                  <c:v>0.24074074074074073</c:v>
                </c:pt>
                <c:pt idx="5814">
                  <c:v>0.1111111111111111</c:v>
                </c:pt>
                <c:pt idx="5815">
                  <c:v>0.39393939393939392</c:v>
                </c:pt>
                <c:pt idx="5816">
                  <c:v>0.42105263157894735</c:v>
                </c:pt>
                <c:pt idx="5817">
                  <c:v>0</c:v>
                </c:pt>
                <c:pt idx="5818">
                  <c:v>0</c:v>
                </c:pt>
                <c:pt idx="5819">
                  <c:v>0.19230769230769232</c:v>
                </c:pt>
                <c:pt idx="5820">
                  <c:v>9.375E-2</c:v>
                </c:pt>
                <c:pt idx="5821">
                  <c:v>0.42675159235668791</c:v>
                </c:pt>
                <c:pt idx="5822">
                  <c:v>0.11764705882352941</c:v>
                </c:pt>
                <c:pt idx="5823">
                  <c:v>0</c:v>
                </c:pt>
                <c:pt idx="5824">
                  <c:v>0</c:v>
                </c:pt>
                <c:pt idx="5825">
                  <c:v>0.60465116279069764</c:v>
                </c:pt>
                <c:pt idx="5826">
                  <c:v>0</c:v>
                </c:pt>
                <c:pt idx="5827">
                  <c:v>1</c:v>
                </c:pt>
                <c:pt idx="5828">
                  <c:v>0</c:v>
                </c:pt>
                <c:pt idx="5829">
                  <c:v>0.48494453248811409</c:v>
                </c:pt>
                <c:pt idx="5830">
                  <c:v>0.8</c:v>
                </c:pt>
                <c:pt idx="5831">
                  <c:v>0.60606060606060608</c:v>
                </c:pt>
                <c:pt idx="5832">
                  <c:v>0.35762711864406782</c:v>
                </c:pt>
                <c:pt idx="5833">
                  <c:v>0.38271604938271603</c:v>
                </c:pt>
                <c:pt idx="5834">
                  <c:v>0.38461538461538464</c:v>
                </c:pt>
                <c:pt idx="5835">
                  <c:v>0.44897959183673469</c:v>
                </c:pt>
                <c:pt idx="5836">
                  <c:v>0.49330783938814532</c:v>
                </c:pt>
                <c:pt idx="5837">
                  <c:v>0.4</c:v>
                </c:pt>
                <c:pt idx="5838">
                  <c:v>0.35714285714285715</c:v>
                </c:pt>
                <c:pt idx="5839">
                  <c:v>0.6</c:v>
                </c:pt>
                <c:pt idx="5840">
                  <c:v>0</c:v>
                </c:pt>
                <c:pt idx="5841">
                  <c:v>0.70246085011185677</c:v>
                </c:pt>
                <c:pt idx="5842">
                  <c:v>0.72260869565217389</c:v>
                </c:pt>
                <c:pt idx="5843">
                  <c:v>0.26022304832713755</c:v>
                </c:pt>
                <c:pt idx="5844">
                  <c:v>3.6585365853658534E-2</c:v>
                </c:pt>
                <c:pt idx="5845">
                  <c:v>0</c:v>
                </c:pt>
                <c:pt idx="5846">
                  <c:v>0.40517241379310343</c:v>
                </c:pt>
                <c:pt idx="5847">
                  <c:v>0.21052631578947367</c:v>
                </c:pt>
                <c:pt idx="5848">
                  <c:v>0.25</c:v>
                </c:pt>
                <c:pt idx="5849">
                  <c:v>0</c:v>
                </c:pt>
                <c:pt idx="5850">
                  <c:v>0.17760617760617761</c:v>
                </c:pt>
                <c:pt idx="5851">
                  <c:v>0.19318181818181818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0.13909774436090225</c:v>
                </c:pt>
                <c:pt idx="5858">
                  <c:v>0</c:v>
                </c:pt>
                <c:pt idx="5859">
                  <c:v>7.575757575757576E-2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0.12871287128712872</c:v>
                </c:pt>
                <c:pt idx="5864">
                  <c:v>0.20224719101123595</c:v>
                </c:pt>
                <c:pt idx="5865">
                  <c:v>0.30188679245283018</c:v>
                </c:pt>
                <c:pt idx="5866">
                  <c:v>0.25</c:v>
                </c:pt>
                <c:pt idx="5867">
                  <c:v>3.2258064516129031E-2</c:v>
                </c:pt>
                <c:pt idx="5868">
                  <c:v>0.27272727272727271</c:v>
                </c:pt>
                <c:pt idx="5869">
                  <c:v>0</c:v>
                </c:pt>
                <c:pt idx="5870">
                  <c:v>0</c:v>
                </c:pt>
                <c:pt idx="5871">
                  <c:v>0.29599999999999999</c:v>
                </c:pt>
                <c:pt idx="5872">
                  <c:v>0.17647058823529413</c:v>
                </c:pt>
                <c:pt idx="5873">
                  <c:v>0.31578947368421051</c:v>
                </c:pt>
                <c:pt idx="5874">
                  <c:v>0.26262626262626265</c:v>
                </c:pt>
                <c:pt idx="5875">
                  <c:v>0.28494623655913981</c:v>
                </c:pt>
                <c:pt idx="5876">
                  <c:v>0</c:v>
                </c:pt>
                <c:pt idx="5877">
                  <c:v>0.43776824034334766</c:v>
                </c:pt>
                <c:pt idx="5878">
                  <c:v>0.125</c:v>
                </c:pt>
                <c:pt idx="5879">
                  <c:v>0</c:v>
                </c:pt>
                <c:pt idx="5880">
                  <c:v>0.59090909090909094</c:v>
                </c:pt>
                <c:pt idx="5881">
                  <c:v>0</c:v>
                </c:pt>
                <c:pt idx="5882">
                  <c:v>0</c:v>
                </c:pt>
                <c:pt idx="5883">
                  <c:v>0.76666666666666672</c:v>
                </c:pt>
                <c:pt idx="5884">
                  <c:v>0</c:v>
                </c:pt>
                <c:pt idx="5885">
                  <c:v>0.27586206896551724</c:v>
                </c:pt>
                <c:pt idx="5886">
                  <c:v>0.42694497153700189</c:v>
                </c:pt>
                <c:pt idx="5887">
                  <c:v>0.26785714285714285</c:v>
                </c:pt>
                <c:pt idx="5888">
                  <c:v>0.36231884057971014</c:v>
                </c:pt>
                <c:pt idx="5889">
                  <c:v>0.77593360995850624</c:v>
                </c:pt>
                <c:pt idx="5890">
                  <c:v>0.73758865248226946</c:v>
                </c:pt>
                <c:pt idx="5891">
                  <c:v>0.44117647058823528</c:v>
                </c:pt>
                <c:pt idx="5892">
                  <c:v>0.2978723404255319</c:v>
                </c:pt>
                <c:pt idx="5893">
                  <c:v>0.41044776119402987</c:v>
                </c:pt>
                <c:pt idx="5894">
                  <c:v>0</c:v>
                </c:pt>
                <c:pt idx="5895">
                  <c:v>0.5</c:v>
                </c:pt>
                <c:pt idx="5896">
                  <c:v>0.22190201729106629</c:v>
                </c:pt>
                <c:pt idx="5897">
                  <c:v>0.30985915492957744</c:v>
                </c:pt>
                <c:pt idx="5898">
                  <c:v>0.1951219512195122</c:v>
                </c:pt>
                <c:pt idx="5899">
                  <c:v>0.25</c:v>
                </c:pt>
                <c:pt idx="5900">
                  <c:v>0.17391304347826086</c:v>
                </c:pt>
                <c:pt idx="5901">
                  <c:v>0.18888888888888888</c:v>
                </c:pt>
                <c:pt idx="5902">
                  <c:v>0.42857142857142855</c:v>
                </c:pt>
                <c:pt idx="5903">
                  <c:v>0.3125</c:v>
                </c:pt>
                <c:pt idx="5904">
                  <c:v>0.33495145631067963</c:v>
                </c:pt>
                <c:pt idx="5905">
                  <c:v>0</c:v>
                </c:pt>
                <c:pt idx="5906">
                  <c:v>0.24</c:v>
                </c:pt>
                <c:pt idx="5907">
                  <c:v>0.5641025641025641</c:v>
                </c:pt>
                <c:pt idx="5908">
                  <c:v>0.40740740740740738</c:v>
                </c:pt>
                <c:pt idx="5909">
                  <c:v>0.4375</c:v>
                </c:pt>
                <c:pt idx="5910">
                  <c:v>0.53883495145631066</c:v>
                </c:pt>
                <c:pt idx="5911">
                  <c:v>0.32113821138211385</c:v>
                </c:pt>
                <c:pt idx="5912">
                  <c:v>0</c:v>
                </c:pt>
                <c:pt idx="5913">
                  <c:v>0.46739130434782611</c:v>
                </c:pt>
                <c:pt idx="5914">
                  <c:v>0.41379310344827586</c:v>
                </c:pt>
                <c:pt idx="5915">
                  <c:v>0.2391304347826087</c:v>
                </c:pt>
                <c:pt idx="5916">
                  <c:v>0.23333333333333334</c:v>
                </c:pt>
                <c:pt idx="5917">
                  <c:v>0</c:v>
                </c:pt>
                <c:pt idx="5918">
                  <c:v>0.22857142857142856</c:v>
                </c:pt>
                <c:pt idx="5919">
                  <c:v>0</c:v>
                </c:pt>
                <c:pt idx="5920">
                  <c:v>0</c:v>
                </c:pt>
                <c:pt idx="5921">
                  <c:v>0.23170731707317074</c:v>
                </c:pt>
                <c:pt idx="5922">
                  <c:v>0.1111111111111111</c:v>
                </c:pt>
                <c:pt idx="5923">
                  <c:v>0</c:v>
                </c:pt>
                <c:pt idx="5924">
                  <c:v>0.21568627450980393</c:v>
                </c:pt>
                <c:pt idx="5925">
                  <c:v>0.13978494623655913</c:v>
                </c:pt>
                <c:pt idx="5926">
                  <c:v>0.21904761904761905</c:v>
                </c:pt>
                <c:pt idx="5927">
                  <c:v>8.4507042253521125E-2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0.25</c:v>
                </c:pt>
                <c:pt idx="5935">
                  <c:v>0.2857142857142857</c:v>
                </c:pt>
                <c:pt idx="5936">
                  <c:v>0.36065573770491804</c:v>
                </c:pt>
                <c:pt idx="5937">
                  <c:v>0</c:v>
                </c:pt>
                <c:pt idx="5938">
                  <c:v>0.421875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0.44117647058823528</c:v>
                </c:pt>
                <c:pt idx="5943">
                  <c:v>0</c:v>
                </c:pt>
                <c:pt idx="5944">
                  <c:v>0</c:v>
                </c:pt>
                <c:pt idx="5945">
                  <c:v>0.81355932203389836</c:v>
                </c:pt>
                <c:pt idx="5946">
                  <c:v>0</c:v>
                </c:pt>
                <c:pt idx="5947">
                  <c:v>0.39795918367346939</c:v>
                </c:pt>
                <c:pt idx="5948">
                  <c:v>0.29411764705882354</c:v>
                </c:pt>
                <c:pt idx="5949">
                  <c:v>0.27272727272727271</c:v>
                </c:pt>
                <c:pt idx="5950">
                  <c:v>0.63636363636363635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0.37399923751429659</c:v>
                </c:pt>
                <c:pt idx="5956">
                  <c:v>0</c:v>
                </c:pt>
                <c:pt idx="5957">
                  <c:v>0</c:v>
                </c:pt>
                <c:pt idx="5958">
                  <c:v>0.2711864406779661</c:v>
                </c:pt>
                <c:pt idx="5959">
                  <c:v>0.27245949926362295</c:v>
                </c:pt>
                <c:pt idx="5960">
                  <c:v>0.28639618138424822</c:v>
                </c:pt>
                <c:pt idx="5961">
                  <c:v>0</c:v>
                </c:pt>
                <c:pt idx="5962">
                  <c:v>0.31380753138075312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0.52941176470588236</c:v>
                </c:pt>
                <c:pt idx="5967">
                  <c:v>0</c:v>
                </c:pt>
                <c:pt idx="5968">
                  <c:v>0.55555555555555558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0.31325301204819278</c:v>
                </c:pt>
                <c:pt idx="5973">
                  <c:v>0.41880341880341881</c:v>
                </c:pt>
                <c:pt idx="5974">
                  <c:v>0.47826086956521741</c:v>
                </c:pt>
                <c:pt idx="5975">
                  <c:v>0.3652694610778443</c:v>
                </c:pt>
                <c:pt idx="5976">
                  <c:v>0.30555555555555558</c:v>
                </c:pt>
                <c:pt idx="5977">
                  <c:v>0.53030303030303028</c:v>
                </c:pt>
                <c:pt idx="5978">
                  <c:v>0.19354838709677419</c:v>
                </c:pt>
                <c:pt idx="5979">
                  <c:v>0.21428571428571427</c:v>
                </c:pt>
                <c:pt idx="5980">
                  <c:v>0.41558441558441561</c:v>
                </c:pt>
                <c:pt idx="5981">
                  <c:v>0.17241379310344829</c:v>
                </c:pt>
                <c:pt idx="5982">
                  <c:v>0.11904761904761904</c:v>
                </c:pt>
                <c:pt idx="5983">
                  <c:v>0.1702127659574468</c:v>
                </c:pt>
                <c:pt idx="5984">
                  <c:v>0.58823529411764708</c:v>
                </c:pt>
                <c:pt idx="5985">
                  <c:v>8.9285714285714288E-2</c:v>
                </c:pt>
                <c:pt idx="5986">
                  <c:v>0</c:v>
                </c:pt>
                <c:pt idx="5987">
                  <c:v>0.27659574468085107</c:v>
                </c:pt>
                <c:pt idx="5988">
                  <c:v>0.63157894736842102</c:v>
                </c:pt>
                <c:pt idx="5989">
                  <c:v>0.18518518518518517</c:v>
                </c:pt>
                <c:pt idx="5990">
                  <c:v>0</c:v>
                </c:pt>
                <c:pt idx="5991">
                  <c:v>0.5</c:v>
                </c:pt>
                <c:pt idx="5992">
                  <c:v>0</c:v>
                </c:pt>
                <c:pt idx="5993">
                  <c:v>0</c:v>
                </c:pt>
                <c:pt idx="5994">
                  <c:v>0.67252396166134187</c:v>
                </c:pt>
                <c:pt idx="5995">
                  <c:v>0</c:v>
                </c:pt>
                <c:pt idx="5996">
                  <c:v>0</c:v>
                </c:pt>
                <c:pt idx="5997">
                  <c:v>0.50109170305676853</c:v>
                </c:pt>
                <c:pt idx="5998">
                  <c:v>0.25</c:v>
                </c:pt>
                <c:pt idx="5999">
                  <c:v>0.38709677419354838</c:v>
                </c:pt>
                <c:pt idx="6000">
                  <c:v>0</c:v>
                </c:pt>
                <c:pt idx="6001">
                  <c:v>0.59701492537313428</c:v>
                </c:pt>
                <c:pt idx="6002">
                  <c:v>0.5901639344262295</c:v>
                </c:pt>
                <c:pt idx="6003">
                  <c:v>0.5625</c:v>
                </c:pt>
                <c:pt idx="6004">
                  <c:v>0</c:v>
                </c:pt>
                <c:pt idx="6005">
                  <c:v>0.64473684210526316</c:v>
                </c:pt>
                <c:pt idx="6006">
                  <c:v>0.44554455445544555</c:v>
                </c:pt>
                <c:pt idx="6007">
                  <c:v>0.26851851851851855</c:v>
                </c:pt>
                <c:pt idx="6008">
                  <c:v>0.32876712328767121</c:v>
                </c:pt>
                <c:pt idx="6009">
                  <c:v>0.78125</c:v>
                </c:pt>
                <c:pt idx="6010">
                  <c:v>0.76923076923076927</c:v>
                </c:pt>
                <c:pt idx="6011">
                  <c:v>0.375</c:v>
                </c:pt>
                <c:pt idx="6012">
                  <c:v>1</c:v>
                </c:pt>
                <c:pt idx="6013">
                  <c:v>0.40909090909090912</c:v>
                </c:pt>
                <c:pt idx="6014">
                  <c:v>0.22916666666666666</c:v>
                </c:pt>
                <c:pt idx="6015">
                  <c:v>0.25974025974025972</c:v>
                </c:pt>
                <c:pt idx="6016">
                  <c:v>0.40963855421686746</c:v>
                </c:pt>
                <c:pt idx="6017">
                  <c:v>0.38095238095238093</c:v>
                </c:pt>
                <c:pt idx="6018">
                  <c:v>0.34210526315789475</c:v>
                </c:pt>
                <c:pt idx="6019">
                  <c:v>0.49099099099099097</c:v>
                </c:pt>
                <c:pt idx="6020">
                  <c:v>0.30357142857142855</c:v>
                </c:pt>
                <c:pt idx="6021">
                  <c:v>0.2839506172839506</c:v>
                </c:pt>
                <c:pt idx="6022">
                  <c:v>0.48412698412698413</c:v>
                </c:pt>
                <c:pt idx="6023">
                  <c:v>0.46621621621621623</c:v>
                </c:pt>
                <c:pt idx="6024">
                  <c:v>0</c:v>
                </c:pt>
                <c:pt idx="6025">
                  <c:v>0</c:v>
                </c:pt>
                <c:pt idx="6026">
                  <c:v>0</c:v>
                </c:pt>
                <c:pt idx="6027">
                  <c:v>0</c:v>
                </c:pt>
                <c:pt idx="6028">
                  <c:v>1</c:v>
                </c:pt>
                <c:pt idx="6029">
                  <c:v>0</c:v>
                </c:pt>
                <c:pt idx="6030">
                  <c:v>0</c:v>
                </c:pt>
                <c:pt idx="6031">
                  <c:v>0.27037037037037037</c:v>
                </c:pt>
                <c:pt idx="6032">
                  <c:v>0</c:v>
                </c:pt>
                <c:pt idx="6033">
                  <c:v>0.19760479041916168</c:v>
                </c:pt>
                <c:pt idx="6034">
                  <c:v>0.39655172413793105</c:v>
                </c:pt>
                <c:pt idx="6035">
                  <c:v>0.19834710743801653</c:v>
                </c:pt>
                <c:pt idx="6036">
                  <c:v>0.19178082191780821</c:v>
                </c:pt>
                <c:pt idx="6037">
                  <c:v>0.23157894736842105</c:v>
                </c:pt>
                <c:pt idx="6038">
                  <c:v>0.26241134751773049</c:v>
                </c:pt>
                <c:pt idx="6039">
                  <c:v>0.17241379310344829</c:v>
                </c:pt>
                <c:pt idx="6040">
                  <c:v>9.0909090909090912E-2</c:v>
                </c:pt>
                <c:pt idx="6041">
                  <c:v>0.37037037037037035</c:v>
                </c:pt>
                <c:pt idx="6042">
                  <c:v>0.35609756097560974</c:v>
                </c:pt>
                <c:pt idx="6043">
                  <c:v>0.28888888888888886</c:v>
                </c:pt>
                <c:pt idx="6044">
                  <c:v>0.27346938775510204</c:v>
                </c:pt>
                <c:pt idx="6045">
                  <c:v>3.7499999999999999E-2</c:v>
                </c:pt>
                <c:pt idx="6046">
                  <c:v>0.24444444444444444</c:v>
                </c:pt>
                <c:pt idx="6047">
                  <c:v>0.40816326530612246</c:v>
                </c:pt>
                <c:pt idx="6048">
                  <c:v>0.1743119266055046</c:v>
                </c:pt>
                <c:pt idx="6049">
                  <c:v>0.61194029850746268</c:v>
                </c:pt>
                <c:pt idx="6050">
                  <c:v>0.58108108108108103</c:v>
                </c:pt>
                <c:pt idx="6051">
                  <c:v>0.35019455252918286</c:v>
                </c:pt>
                <c:pt idx="6052">
                  <c:v>0.4642857142857143</c:v>
                </c:pt>
                <c:pt idx="6053">
                  <c:v>0.20618556701030927</c:v>
                </c:pt>
                <c:pt idx="6054">
                  <c:v>0.25882352941176473</c:v>
                </c:pt>
                <c:pt idx="6055">
                  <c:v>0.54285714285714282</c:v>
                </c:pt>
                <c:pt idx="6056">
                  <c:v>0.48484848484848486</c:v>
                </c:pt>
                <c:pt idx="6057">
                  <c:v>0.61403508771929827</c:v>
                </c:pt>
                <c:pt idx="6058">
                  <c:v>0.6470588235294118</c:v>
                </c:pt>
                <c:pt idx="6059">
                  <c:v>0.1183206106870229</c:v>
                </c:pt>
                <c:pt idx="6060">
                  <c:v>4.1666666666666664E-2</c:v>
                </c:pt>
                <c:pt idx="6061">
                  <c:v>0</c:v>
                </c:pt>
                <c:pt idx="6062">
                  <c:v>0.34615384615384615</c:v>
                </c:pt>
                <c:pt idx="6063">
                  <c:v>0.12820512820512819</c:v>
                </c:pt>
                <c:pt idx="6064">
                  <c:v>0.60563380281690138</c:v>
                </c:pt>
                <c:pt idx="6065">
                  <c:v>0.16923076923076924</c:v>
                </c:pt>
                <c:pt idx="6066">
                  <c:v>0.21052631578947367</c:v>
                </c:pt>
                <c:pt idx="6067">
                  <c:v>0.32338308457711445</c:v>
                </c:pt>
                <c:pt idx="6068">
                  <c:v>0.33333333333333331</c:v>
                </c:pt>
                <c:pt idx="6069">
                  <c:v>0.25806451612903225</c:v>
                </c:pt>
                <c:pt idx="6070">
                  <c:v>0.18181818181818182</c:v>
                </c:pt>
                <c:pt idx="6071">
                  <c:v>0.18803418803418803</c:v>
                </c:pt>
                <c:pt idx="6072">
                  <c:v>0.26250000000000001</c:v>
                </c:pt>
                <c:pt idx="6073">
                  <c:v>0.19565217391304349</c:v>
                </c:pt>
                <c:pt idx="6074">
                  <c:v>0.20711974110032363</c:v>
                </c:pt>
                <c:pt idx="6075">
                  <c:v>0.26315789473684209</c:v>
                </c:pt>
                <c:pt idx="6076">
                  <c:v>0.33333333333333331</c:v>
                </c:pt>
                <c:pt idx="6077">
                  <c:v>0.21287128712871287</c:v>
                </c:pt>
                <c:pt idx="6078">
                  <c:v>0.23308270676691728</c:v>
                </c:pt>
                <c:pt idx="6079">
                  <c:v>0.375</c:v>
                </c:pt>
                <c:pt idx="6080">
                  <c:v>0.22500000000000001</c:v>
                </c:pt>
                <c:pt idx="6081">
                  <c:v>0.2413793103448276</c:v>
                </c:pt>
                <c:pt idx="6082">
                  <c:v>0.21794871794871795</c:v>
                </c:pt>
                <c:pt idx="6083">
                  <c:v>0.39743589743589741</c:v>
                </c:pt>
                <c:pt idx="6084">
                  <c:v>0.15813953488372093</c:v>
                </c:pt>
                <c:pt idx="6085">
                  <c:v>0.14285714285714285</c:v>
                </c:pt>
                <c:pt idx="6086">
                  <c:v>3.4482758620689655E-2</c:v>
                </c:pt>
                <c:pt idx="6087">
                  <c:v>0.54522613065326631</c:v>
                </c:pt>
                <c:pt idx="6088">
                  <c:v>0.35333333333333333</c:v>
                </c:pt>
                <c:pt idx="6089">
                  <c:v>0</c:v>
                </c:pt>
                <c:pt idx="6090">
                  <c:v>0.61538461538461542</c:v>
                </c:pt>
                <c:pt idx="6091">
                  <c:v>0.46078431372549017</c:v>
                </c:pt>
                <c:pt idx="6092">
                  <c:v>0.35014836795252224</c:v>
                </c:pt>
                <c:pt idx="6093">
                  <c:v>0.18652849740932642</c:v>
                </c:pt>
                <c:pt idx="6094">
                  <c:v>0.25714285714285712</c:v>
                </c:pt>
                <c:pt idx="6095">
                  <c:v>0.27586206896551724</c:v>
                </c:pt>
                <c:pt idx="6096">
                  <c:v>0.19696969696969696</c:v>
                </c:pt>
                <c:pt idx="6097">
                  <c:v>0.37566137566137564</c:v>
                </c:pt>
                <c:pt idx="6098">
                  <c:v>0.10416666666666667</c:v>
                </c:pt>
                <c:pt idx="6099">
                  <c:v>0.45977011494252873</c:v>
                </c:pt>
                <c:pt idx="6100">
                  <c:v>0.36842105263157893</c:v>
                </c:pt>
                <c:pt idx="6101">
                  <c:v>0.35858585858585856</c:v>
                </c:pt>
                <c:pt idx="6102">
                  <c:v>0.43617021276595747</c:v>
                </c:pt>
                <c:pt idx="6103">
                  <c:v>0.33333333333333331</c:v>
                </c:pt>
                <c:pt idx="6104">
                  <c:v>1.9230769230769232E-2</c:v>
                </c:pt>
                <c:pt idx="6105">
                  <c:v>0</c:v>
                </c:pt>
                <c:pt idx="6106">
                  <c:v>0</c:v>
                </c:pt>
                <c:pt idx="6107">
                  <c:v>0</c:v>
                </c:pt>
                <c:pt idx="6108">
                  <c:v>0</c:v>
                </c:pt>
                <c:pt idx="6109">
                  <c:v>0.59788359788359791</c:v>
                </c:pt>
                <c:pt idx="6110">
                  <c:v>0.28000000000000003</c:v>
                </c:pt>
                <c:pt idx="6111">
                  <c:v>0.42857142857142855</c:v>
                </c:pt>
                <c:pt idx="6112">
                  <c:v>0.22222222222222221</c:v>
                </c:pt>
                <c:pt idx="6113">
                  <c:v>0.28524046434494194</c:v>
                </c:pt>
                <c:pt idx="6114">
                  <c:v>0</c:v>
                </c:pt>
                <c:pt idx="6115">
                  <c:v>0.29870129870129869</c:v>
                </c:pt>
                <c:pt idx="6116">
                  <c:v>0.28999999999999998</c:v>
                </c:pt>
                <c:pt idx="6117">
                  <c:v>0.26760563380281688</c:v>
                </c:pt>
                <c:pt idx="6118">
                  <c:v>0.37931034482758619</c:v>
                </c:pt>
                <c:pt idx="6119">
                  <c:v>0.2</c:v>
                </c:pt>
                <c:pt idx="6120">
                  <c:v>0.17272727272727273</c:v>
                </c:pt>
                <c:pt idx="6121">
                  <c:v>0.21505376344086022</c:v>
                </c:pt>
                <c:pt idx="6122">
                  <c:v>0.27741935483870966</c:v>
                </c:pt>
                <c:pt idx="6123">
                  <c:v>0.57009345794392519</c:v>
                </c:pt>
                <c:pt idx="6124">
                  <c:v>0.22500000000000001</c:v>
                </c:pt>
                <c:pt idx="6125">
                  <c:v>0.17073170731707318</c:v>
                </c:pt>
                <c:pt idx="6126">
                  <c:v>0.23232323232323232</c:v>
                </c:pt>
                <c:pt idx="6127">
                  <c:v>0.31868131868131866</c:v>
                </c:pt>
                <c:pt idx="6128">
                  <c:v>0.40816326530612246</c:v>
                </c:pt>
                <c:pt idx="6129">
                  <c:v>0.31666666666666665</c:v>
                </c:pt>
                <c:pt idx="6130">
                  <c:v>0.27734375</c:v>
                </c:pt>
                <c:pt idx="6131">
                  <c:v>0</c:v>
                </c:pt>
                <c:pt idx="6132">
                  <c:v>0.39436619718309857</c:v>
                </c:pt>
                <c:pt idx="6133">
                  <c:v>0</c:v>
                </c:pt>
                <c:pt idx="6134">
                  <c:v>0.5</c:v>
                </c:pt>
                <c:pt idx="6135">
                  <c:v>0.36842105263157893</c:v>
                </c:pt>
                <c:pt idx="6136">
                  <c:v>0.42857142857142855</c:v>
                </c:pt>
                <c:pt idx="6137">
                  <c:v>0.23717948717948717</c:v>
                </c:pt>
                <c:pt idx="6138">
                  <c:v>0.33636363636363636</c:v>
                </c:pt>
                <c:pt idx="6139">
                  <c:v>0.30769230769230771</c:v>
                </c:pt>
                <c:pt idx="6140">
                  <c:v>0.08</c:v>
                </c:pt>
                <c:pt idx="6141">
                  <c:v>3.5714285714285712E-2</c:v>
                </c:pt>
                <c:pt idx="6142">
                  <c:v>0.53703703703703709</c:v>
                </c:pt>
                <c:pt idx="6143">
                  <c:v>0.14864864864864866</c:v>
                </c:pt>
                <c:pt idx="6144">
                  <c:v>0.12389380530973451</c:v>
                </c:pt>
                <c:pt idx="6145">
                  <c:v>0.4358974358974359</c:v>
                </c:pt>
                <c:pt idx="6146">
                  <c:v>0.26315789473684209</c:v>
                </c:pt>
                <c:pt idx="6147">
                  <c:v>0.15909090909090909</c:v>
                </c:pt>
                <c:pt idx="6148">
                  <c:v>0.36666666666666664</c:v>
                </c:pt>
                <c:pt idx="6149">
                  <c:v>0.29545454545454547</c:v>
                </c:pt>
                <c:pt idx="6150">
                  <c:v>0.66666666666666663</c:v>
                </c:pt>
                <c:pt idx="6151">
                  <c:v>0.21333333333333335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0.16765285996055226</c:v>
                </c:pt>
                <c:pt idx="6164">
                  <c:v>0.24479166666666666</c:v>
                </c:pt>
                <c:pt idx="6165">
                  <c:v>0.1276595744680851</c:v>
                </c:pt>
                <c:pt idx="6166">
                  <c:v>0.33333333333333331</c:v>
                </c:pt>
                <c:pt idx="6167">
                  <c:v>0</c:v>
                </c:pt>
                <c:pt idx="6168">
                  <c:v>0.8</c:v>
                </c:pt>
                <c:pt idx="6169">
                  <c:v>0.29230769230769232</c:v>
                </c:pt>
                <c:pt idx="6170">
                  <c:v>0</c:v>
                </c:pt>
                <c:pt idx="6171">
                  <c:v>0.35080645161290325</c:v>
                </c:pt>
                <c:pt idx="6172">
                  <c:v>0.37022900763358779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0.1834862385321101</c:v>
                </c:pt>
                <c:pt idx="6177">
                  <c:v>0.15909090909090909</c:v>
                </c:pt>
                <c:pt idx="6178">
                  <c:v>5.7142857142857141E-2</c:v>
                </c:pt>
                <c:pt idx="6179">
                  <c:v>0.21686746987951808</c:v>
                </c:pt>
                <c:pt idx="6180">
                  <c:v>0</c:v>
                </c:pt>
                <c:pt idx="6181">
                  <c:v>0</c:v>
                </c:pt>
                <c:pt idx="6182">
                  <c:v>0.41052631578947368</c:v>
                </c:pt>
                <c:pt idx="6183">
                  <c:v>1</c:v>
                </c:pt>
                <c:pt idx="6184">
                  <c:v>0.41735537190082644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0.17543859649122806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1</c:v>
                </c:pt>
                <c:pt idx="6200">
                  <c:v>0</c:v>
                </c:pt>
                <c:pt idx="6201">
                  <c:v>0.61250000000000004</c:v>
                </c:pt>
                <c:pt idx="6202">
                  <c:v>0.18181818181818182</c:v>
                </c:pt>
                <c:pt idx="6203">
                  <c:v>0</c:v>
                </c:pt>
                <c:pt idx="6204">
                  <c:v>0.5870786516853933</c:v>
                </c:pt>
                <c:pt idx="6205">
                  <c:v>0.80813953488372092</c:v>
                </c:pt>
                <c:pt idx="6206">
                  <c:v>0.82167042889390518</c:v>
                </c:pt>
                <c:pt idx="6207">
                  <c:v>0.25</c:v>
                </c:pt>
                <c:pt idx="6208">
                  <c:v>0.34408602150537637</c:v>
                </c:pt>
                <c:pt idx="6209">
                  <c:v>1</c:v>
                </c:pt>
                <c:pt idx="6210">
                  <c:v>0.34065934065934067</c:v>
                </c:pt>
                <c:pt idx="6211">
                  <c:v>0.84848484848484851</c:v>
                </c:pt>
                <c:pt idx="6212">
                  <c:v>0</c:v>
                </c:pt>
                <c:pt idx="6213">
                  <c:v>0</c:v>
                </c:pt>
                <c:pt idx="6214">
                  <c:v>0.65753424657534243</c:v>
                </c:pt>
                <c:pt idx="6215">
                  <c:v>0.2848101265822785</c:v>
                </c:pt>
                <c:pt idx="6216">
                  <c:v>0.22916666666666666</c:v>
                </c:pt>
                <c:pt idx="6217">
                  <c:v>0.49137931034482757</c:v>
                </c:pt>
                <c:pt idx="6218">
                  <c:v>0.63316582914572861</c:v>
                </c:pt>
                <c:pt idx="6219">
                  <c:v>0.68131868131868134</c:v>
                </c:pt>
                <c:pt idx="6220">
                  <c:v>0.620253164556962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0.20833333333333334</c:v>
                </c:pt>
                <c:pt idx="6226">
                  <c:v>0.55000000000000004</c:v>
                </c:pt>
                <c:pt idx="6227">
                  <c:v>0.57619047619047614</c:v>
                </c:pt>
                <c:pt idx="6228">
                  <c:v>0.63888888888888884</c:v>
                </c:pt>
                <c:pt idx="6229">
                  <c:v>0.18085106382978725</c:v>
                </c:pt>
                <c:pt idx="6230">
                  <c:v>0.25773195876288657</c:v>
                </c:pt>
                <c:pt idx="6231">
                  <c:v>0.51219512195121952</c:v>
                </c:pt>
                <c:pt idx="6232">
                  <c:v>0.66666666666666663</c:v>
                </c:pt>
                <c:pt idx="6233">
                  <c:v>0.68704156479217604</c:v>
                </c:pt>
                <c:pt idx="6234">
                  <c:v>0.81944444444444442</c:v>
                </c:pt>
                <c:pt idx="6235">
                  <c:v>0.87652011225444337</c:v>
                </c:pt>
                <c:pt idx="6236">
                  <c:v>0.953125</c:v>
                </c:pt>
                <c:pt idx="6237">
                  <c:v>0.96666666666666667</c:v>
                </c:pt>
                <c:pt idx="6238">
                  <c:v>0.97931034482758617</c:v>
                </c:pt>
                <c:pt idx="6239">
                  <c:v>0.78947368421052633</c:v>
                </c:pt>
                <c:pt idx="6240">
                  <c:v>0.66666666666666663</c:v>
                </c:pt>
                <c:pt idx="6241">
                  <c:v>0.49411764705882355</c:v>
                </c:pt>
                <c:pt idx="6242">
                  <c:v>0.7816091954022989</c:v>
                </c:pt>
                <c:pt idx="6243">
                  <c:v>0.88888888888888884</c:v>
                </c:pt>
                <c:pt idx="6244">
                  <c:v>0</c:v>
                </c:pt>
                <c:pt idx="6245">
                  <c:v>0.94505494505494503</c:v>
                </c:pt>
                <c:pt idx="6246">
                  <c:v>0</c:v>
                </c:pt>
                <c:pt idx="6247">
                  <c:v>0.98245614035087714</c:v>
                </c:pt>
                <c:pt idx="6248">
                  <c:v>0</c:v>
                </c:pt>
                <c:pt idx="6249">
                  <c:v>0.2413793103448276</c:v>
                </c:pt>
                <c:pt idx="6250">
                  <c:v>0.44808743169398907</c:v>
                </c:pt>
                <c:pt idx="6251">
                  <c:v>0.4358974358974359</c:v>
                </c:pt>
                <c:pt idx="6252">
                  <c:v>0.3728813559322034</c:v>
                </c:pt>
                <c:pt idx="6253">
                  <c:v>0.2</c:v>
                </c:pt>
                <c:pt idx="6254">
                  <c:v>0.28000000000000003</c:v>
                </c:pt>
                <c:pt idx="6255">
                  <c:v>0.22619047619047619</c:v>
                </c:pt>
                <c:pt idx="6256">
                  <c:v>0.23076923076923078</c:v>
                </c:pt>
                <c:pt idx="6257">
                  <c:v>0.55263157894736847</c:v>
                </c:pt>
                <c:pt idx="6258">
                  <c:v>0.60330578512396693</c:v>
                </c:pt>
                <c:pt idx="6259">
                  <c:v>0.328125</c:v>
                </c:pt>
                <c:pt idx="6260">
                  <c:v>0.16326530612244897</c:v>
                </c:pt>
                <c:pt idx="6261">
                  <c:v>0.74257425742574257</c:v>
                </c:pt>
                <c:pt idx="6262">
                  <c:v>0.66438356164383561</c:v>
                </c:pt>
                <c:pt idx="6263">
                  <c:v>0</c:v>
                </c:pt>
                <c:pt idx="6264">
                  <c:v>0.76433121019108285</c:v>
                </c:pt>
                <c:pt idx="6265">
                  <c:v>0.44594594594594594</c:v>
                </c:pt>
                <c:pt idx="6266">
                  <c:v>5.8823529411764705E-2</c:v>
                </c:pt>
                <c:pt idx="6267">
                  <c:v>2.5000000000000001E-2</c:v>
                </c:pt>
                <c:pt idx="6268">
                  <c:v>0</c:v>
                </c:pt>
                <c:pt idx="6269">
                  <c:v>0.19736842105263158</c:v>
                </c:pt>
                <c:pt idx="6270">
                  <c:v>0</c:v>
                </c:pt>
                <c:pt idx="6271">
                  <c:v>0.24096385542168675</c:v>
                </c:pt>
                <c:pt idx="6272">
                  <c:v>0.3493975903614458</c:v>
                </c:pt>
                <c:pt idx="6273">
                  <c:v>0.54545454545454541</c:v>
                </c:pt>
                <c:pt idx="6274">
                  <c:v>0.42857142857142855</c:v>
                </c:pt>
                <c:pt idx="6275">
                  <c:v>0.27272727272727271</c:v>
                </c:pt>
                <c:pt idx="6276">
                  <c:v>0.26785714285714285</c:v>
                </c:pt>
                <c:pt idx="6277">
                  <c:v>0.39393939393939392</c:v>
                </c:pt>
                <c:pt idx="6278">
                  <c:v>0.31818181818181818</c:v>
                </c:pt>
                <c:pt idx="6279">
                  <c:v>0.26506024096385544</c:v>
                </c:pt>
                <c:pt idx="6280">
                  <c:v>0.31730769230769229</c:v>
                </c:pt>
                <c:pt idx="6281">
                  <c:v>0.26923076923076922</c:v>
                </c:pt>
                <c:pt idx="6282">
                  <c:v>0.4</c:v>
                </c:pt>
                <c:pt idx="6283">
                  <c:v>0</c:v>
                </c:pt>
                <c:pt idx="6284">
                  <c:v>0</c:v>
                </c:pt>
                <c:pt idx="6285">
                  <c:v>0.39215686274509803</c:v>
                </c:pt>
                <c:pt idx="6286">
                  <c:v>0.265625</c:v>
                </c:pt>
                <c:pt idx="6287">
                  <c:v>0</c:v>
                </c:pt>
                <c:pt idx="6288">
                  <c:v>0.25714285714285712</c:v>
                </c:pt>
                <c:pt idx="6289">
                  <c:v>0.58441558441558439</c:v>
                </c:pt>
                <c:pt idx="6290">
                  <c:v>0.33606557377049179</c:v>
                </c:pt>
                <c:pt idx="6291">
                  <c:v>0</c:v>
                </c:pt>
                <c:pt idx="6292">
                  <c:v>0.87878787878787878</c:v>
                </c:pt>
                <c:pt idx="6293">
                  <c:v>0</c:v>
                </c:pt>
                <c:pt idx="6294">
                  <c:v>0.29310344827586204</c:v>
                </c:pt>
                <c:pt idx="6295">
                  <c:v>0</c:v>
                </c:pt>
                <c:pt idx="6296">
                  <c:v>0.14492753623188406</c:v>
                </c:pt>
                <c:pt idx="6297">
                  <c:v>0</c:v>
                </c:pt>
                <c:pt idx="6298">
                  <c:v>0</c:v>
                </c:pt>
                <c:pt idx="6299">
                  <c:v>0</c:v>
                </c:pt>
                <c:pt idx="6300">
                  <c:v>0.83333333333333337</c:v>
                </c:pt>
                <c:pt idx="6301">
                  <c:v>0.660377358490566</c:v>
                </c:pt>
                <c:pt idx="6302">
                  <c:v>0.43076923076923079</c:v>
                </c:pt>
                <c:pt idx="6303">
                  <c:v>0.65714285714285714</c:v>
                </c:pt>
                <c:pt idx="6304">
                  <c:v>0</c:v>
                </c:pt>
                <c:pt idx="6305">
                  <c:v>0.77400468384074939</c:v>
                </c:pt>
                <c:pt idx="6306">
                  <c:v>1</c:v>
                </c:pt>
                <c:pt idx="6307">
                  <c:v>0.95</c:v>
                </c:pt>
                <c:pt idx="6308">
                  <c:v>0.59050445103857563</c:v>
                </c:pt>
                <c:pt idx="6309">
                  <c:v>0.8571428571428571</c:v>
                </c:pt>
                <c:pt idx="6310">
                  <c:v>1</c:v>
                </c:pt>
                <c:pt idx="6311">
                  <c:v>0.90909090909090906</c:v>
                </c:pt>
                <c:pt idx="6312">
                  <c:v>0.72727272727272729</c:v>
                </c:pt>
                <c:pt idx="6313">
                  <c:v>0.875</c:v>
                </c:pt>
                <c:pt idx="6314">
                  <c:v>0</c:v>
                </c:pt>
                <c:pt idx="6315">
                  <c:v>0.90384615384615385</c:v>
                </c:pt>
                <c:pt idx="6316">
                  <c:v>0.88296041308089501</c:v>
                </c:pt>
                <c:pt idx="6317">
                  <c:v>0</c:v>
                </c:pt>
                <c:pt idx="6318">
                  <c:v>0.7142857142857143</c:v>
                </c:pt>
                <c:pt idx="6319">
                  <c:v>0.73684210526315785</c:v>
                </c:pt>
                <c:pt idx="6320">
                  <c:v>0.59756097560975607</c:v>
                </c:pt>
                <c:pt idx="6321">
                  <c:v>0.72340425531914898</c:v>
                </c:pt>
                <c:pt idx="6322">
                  <c:v>0</c:v>
                </c:pt>
                <c:pt idx="6323">
                  <c:v>0.91666666666666663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0.47499999999999998</c:v>
                </c:pt>
                <c:pt idx="6335">
                  <c:v>0</c:v>
                </c:pt>
                <c:pt idx="6336">
                  <c:v>0</c:v>
                </c:pt>
                <c:pt idx="6337">
                  <c:v>5.2631578947368418E-2</c:v>
                </c:pt>
                <c:pt idx="6338">
                  <c:v>8.1081081081081086E-2</c:v>
                </c:pt>
                <c:pt idx="6339">
                  <c:v>0.32258064516129031</c:v>
                </c:pt>
                <c:pt idx="6340">
                  <c:v>0.40909090909090912</c:v>
                </c:pt>
                <c:pt idx="6341">
                  <c:v>0.5</c:v>
                </c:pt>
                <c:pt idx="6342">
                  <c:v>0.57534246575342463</c:v>
                </c:pt>
                <c:pt idx="6343">
                  <c:v>0.46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0.8</c:v>
                </c:pt>
                <c:pt idx="6350">
                  <c:v>0.75609756097560976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0.40094339622641512</c:v>
                </c:pt>
                <c:pt idx="6358">
                  <c:v>0.30555555555555558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0.53846153846153844</c:v>
                </c:pt>
                <c:pt idx="6363">
                  <c:v>0</c:v>
                </c:pt>
                <c:pt idx="6364">
                  <c:v>0.13636363636363635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0.65625</c:v>
                </c:pt>
                <c:pt idx="6370">
                  <c:v>0.35714285714285715</c:v>
                </c:pt>
                <c:pt idx="6371">
                  <c:v>0</c:v>
                </c:pt>
                <c:pt idx="6372">
                  <c:v>9.0909090909090912E-2</c:v>
                </c:pt>
                <c:pt idx="6373">
                  <c:v>0.1417910447761194</c:v>
                </c:pt>
                <c:pt idx="6374">
                  <c:v>0.17647058823529413</c:v>
                </c:pt>
                <c:pt idx="6375">
                  <c:v>0.31645569620253167</c:v>
                </c:pt>
                <c:pt idx="6376">
                  <c:v>0.24528301886792453</c:v>
                </c:pt>
                <c:pt idx="6377">
                  <c:v>0.125</c:v>
                </c:pt>
                <c:pt idx="6378">
                  <c:v>0.16546762589928057</c:v>
                </c:pt>
                <c:pt idx="6379">
                  <c:v>0.11764705882352941</c:v>
                </c:pt>
                <c:pt idx="6380">
                  <c:v>0.20512820512820512</c:v>
                </c:pt>
                <c:pt idx="6381">
                  <c:v>0</c:v>
                </c:pt>
                <c:pt idx="6382">
                  <c:v>0.68181818181818177</c:v>
                </c:pt>
                <c:pt idx="6383">
                  <c:v>0.41</c:v>
                </c:pt>
                <c:pt idx="6384">
                  <c:v>0.58108108108108103</c:v>
                </c:pt>
                <c:pt idx="6385">
                  <c:v>0.53012048192771088</c:v>
                </c:pt>
                <c:pt idx="6386">
                  <c:v>0.63346613545816732</c:v>
                </c:pt>
                <c:pt idx="6387">
                  <c:v>0.53947368421052633</c:v>
                </c:pt>
                <c:pt idx="6388">
                  <c:v>0</c:v>
                </c:pt>
                <c:pt idx="6389">
                  <c:v>0.38427947598253276</c:v>
                </c:pt>
                <c:pt idx="6390">
                  <c:v>0.20454545454545456</c:v>
                </c:pt>
                <c:pt idx="6391">
                  <c:v>0.3773006134969325</c:v>
                </c:pt>
                <c:pt idx="6392">
                  <c:v>0.375</c:v>
                </c:pt>
                <c:pt idx="6393">
                  <c:v>0.22222222222222221</c:v>
                </c:pt>
                <c:pt idx="6394">
                  <c:v>0.38139534883720932</c:v>
                </c:pt>
                <c:pt idx="6395">
                  <c:v>0.2</c:v>
                </c:pt>
                <c:pt idx="6396">
                  <c:v>0.45714285714285713</c:v>
                </c:pt>
                <c:pt idx="6397">
                  <c:v>0.33333333333333331</c:v>
                </c:pt>
                <c:pt idx="6398">
                  <c:v>0</c:v>
                </c:pt>
                <c:pt idx="6399">
                  <c:v>0</c:v>
                </c:pt>
                <c:pt idx="6400">
                  <c:v>0.92553191489361697</c:v>
                </c:pt>
                <c:pt idx="6401">
                  <c:v>0</c:v>
                </c:pt>
                <c:pt idx="6402">
                  <c:v>0.95</c:v>
                </c:pt>
                <c:pt idx="6403">
                  <c:v>0.65420560747663548</c:v>
                </c:pt>
                <c:pt idx="6404">
                  <c:v>0.77108433734939763</c:v>
                </c:pt>
                <c:pt idx="6405">
                  <c:v>0.72222222222222221</c:v>
                </c:pt>
                <c:pt idx="6406">
                  <c:v>0.7567567567567568</c:v>
                </c:pt>
                <c:pt idx="6407">
                  <c:v>1</c:v>
                </c:pt>
                <c:pt idx="6408">
                  <c:v>0.77777777777777779</c:v>
                </c:pt>
                <c:pt idx="6409">
                  <c:v>0.70370370370370372</c:v>
                </c:pt>
                <c:pt idx="6410">
                  <c:v>0.79069767441860461</c:v>
                </c:pt>
                <c:pt idx="6411">
                  <c:v>0.79797979797979801</c:v>
                </c:pt>
                <c:pt idx="6412">
                  <c:v>0.40277777777777779</c:v>
                </c:pt>
                <c:pt idx="6413">
                  <c:v>0.81818181818181823</c:v>
                </c:pt>
                <c:pt idx="6414">
                  <c:v>0.67179487179487174</c:v>
                </c:pt>
                <c:pt idx="6415">
                  <c:v>0.6742424242424242</c:v>
                </c:pt>
                <c:pt idx="6416">
                  <c:v>0.60606060606060608</c:v>
                </c:pt>
                <c:pt idx="6417">
                  <c:v>0.8035714285714286</c:v>
                </c:pt>
                <c:pt idx="6418">
                  <c:v>0.64356435643564358</c:v>
                </c:pt>
                <c:pt idx="6419">
                  <c:v>0.6633663366336634</c:v>
                </c:pt>
                <c:pt idx="6420">
                  <c:v>0.56284153005464477</c:v>
                </c:pt>
                <c:pt idx="6421">
                  <c:v>0</c:v>
                </c:pt>
                <c:pt idx="6422">
                  <c:v>0.58333333333333337</c:v>
                </c:pt>
                <c:pt idx="6423">
                  <c:v>0</c:v>
                </c:pt>
                <c:pt idx="6424">
                  <c:v>0.45500000000000002</c:v>
                </c:pt>
                <c:pt idx="6425">
                  <c:v>1</c:v>
                </c:pt>
                <c:pt idx="6426">
                  <c:v>0.73809523809523814</c:v>
                </c:pt>
                <c:pt idx="6427">
                  <c:v>1</c:v>
                </c:pt>
                <c:pt idx="6428">
                  <c:v>0.61151079136690645</c:v>
                </c:pt>
                <c:pt idx="6429">
                  <c:v>0.86956521739130432</c:v>
                </c:pt>
                <c:pt idx="6430">
                  <c:v>0.81538461538461537</c:v>
                </c:pt>
                <c:pt idx="6431">
                  <c:v>0.34285714285714286</c:v>
                </c:pt>
                <c:pt idx="6432">
                  <c:v>0.71590909090909094</c:v>
                </c:pt>
                <c:pt idx="6433">
                  <c:v>0.46511627906976744</c:v>
                </c:pt>
                <c:pt idx="6434">
                  <c:v>0.70454545454545459</c:v>
                </c:pt>
                <c:pt idx="6435">
                  <c:v>0.61904761904761907</c:v>
                </c:pt>
                <c:pt idx="6436">
                  <c:v>0.76470588235294112</c:v>
                </c:pt>
                <c:pt idx="6437">
                  <c:v>0.88095238095238093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0.53770491803278686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0.27868852459016391</c:v>
                </c:pt>
                <c:pt idx="6454">
                  <c:v>0.15929203539823009</c:v>
                </c:pt>
                <c:pt idx="6455">
                  <c:v>0</c:v>
                </c:pt>
                <c:pt idx="6456">
                  <c:v>0.4039408866995074</c:v>
                </c:pt>
                <c:pt idx="6457">
                  <c:v>0.30612244897959184</c:v>
                </c:pt>
                <c:pt idx="6458">
                  <c:v>0</c:v>
                </c:pt>
                <c:pt idx="6459">
                  <c:v>0.06</c:v>
                </c:pt>
                <c:pt idx="6460">
                  <c:v>3.0303030303030304E-2</c:v>
                </c:pt>
                <c:pt idx="6461">
                  <c:v>0.30519480519480519</c:v>
                </c:pt>
                <c:pt idx="6462">
                  <c:v>0.5</c:v>
                </c:pt>
                <c:pt idx="6463">
                  <c:v>0.46511627906976744</c:v>
                </c:pt>
                <c:pt idx="6464">
                  <c:v>0.75</c:v>
                </c:pt>
                <c:pt idx="6465">
                  <c:v>0.70588235294117652</c:v>
                </c:pt>
                <c:pt idx="6466">
                  <c:v>0.7857142857142857</c:v>
                </c:pt>
                <c:pt idx="6467">
                  <c:v>1</c:v>
                </c:pt>
                <c:pt idx="6468">
                  <c:v>0.50349650349650354</c:v>
                </c:pt>
                <c:pt idx="6469">
                  <c:v>0</c:v>
                </c:pt>
                <c:pt idx="6470">
                  <c:v>0</c:v>
                </c:pt>
                <c:pt idx="6471">
                  <c:v>0.39534883720930231</c:v>
                </c:pt>
                <c:pt idx="6472">
                  <c:v>0.41428571428571431</c:v>
                </c:pt>
                <c:pt idx="6473">
                  <c:v>0.58490566037735847</c:v>
                </c:pt>
                <c:pt idx="6474">
                  <c:v>0.38333333333333336</c:v>
                </c:pt>
                <c:pt idx="6475">
                  <c:v>0.57264957264957261</c:v>
                </c:pt>
                <c:pt idx="6476">
                  <c:v>0.65</c:v>
                </c:pt>
                <c:pt idx="6477">
                  <c:v>0.6166666666666667</c:v>
                </c:pt>
                <c:pt idx="6478">
                  <c:v>0.69841269841269837</c:v>
                </c:pt>
                <c:pt idx="6479">
                  <c:v>0</c:v>
                </c:pt>
                <c:pt idx="6480">
                  <c:v>0</c:v>
                </c:pt>
                <c:pt idx="6481">
                  <c:v>0.8</c:v>
                </c:pt>
                <c:pt idx="6482">
                  <c:v>0.7021276595744681</c:v>
                </c:pt>
                <c:pt idx="6483">
                  <c:v>0.86567164179104472</c:v>
                </c:pt>
                <c:pt idx="6484">
                  <c:v>0.59433962264150941</c:v>
                </c:pt>
                <c:pt idx="6485">
                  <c:v>0.66666666666666663</c:v>
                </c:pt>
                <c:pt idx="6486">
                  <c:v>0.63636363636363635</c:v>
                </c:pt>
                <c:pt idx="6487">
                  <c:v>0.76</c:v>
                </c:pt>
                <c:pt idx="6488">
                  <c:v>0.67317073170731712</c:v>
                </c:pt>
                <c:pt idx="6489">
                  <c:v>0.45070422535211269</c:v>
                </c:pt>
                <c:pt idx="6490">
                  <c:v>0.52247191011235961</c:v>
                </c:pt>
                <c:pt idx="6491">
                  <c:v>0.30769230769230771</c:v>
                </c:pt>
                <c:pt idx="6492">
                  <c:v>0.26470588235294118</c:v>
                </c:pt>
                <c:pt idx="6493">
                  <c:v>0.58904109589041098</c:v>
                </c:pt>
                <c:pt idx="6494">
                  <c:v>0.12121212121212122</c:v>
                </c:pt>
                <c:pt idx="6495">
                  <c:v>0</c:v>
                </c:pt>
                <c:pt idx="6496">
                  <c:v>0.27832512315270935</c:v>
                </c:pt>
                <c:pt idx="6497">
                  <c:v>0</c:v>
                </c:pt>
                <c:pt idx="6498">
                  <c:v>0</c:v>
                </c:pt>
                <c:pt idx="6499">
                  <c:v>0.72093023255813948</c:v>
                </c:pt>
                <c:pt idx="6500">
                  <c:v>0.77777777777777779</c:v>
                </c:pt>
                <c:pt idx="6501">
                  <c:v>0.20588235294117646</c:v>
                </c:pt>
                <c:pt idx="6502">
                  <c:v>0.30769230769230771</c:v>
                </c:pt>
                <c:pt idx="6503">
                  <c:v>8.2191780821917804E-2</c:v>
                </c:pt>
                <c:pt idx="6504">
                  <c:v>0.52586206896551724</c:v>
                </c:pt>
                <c:pt idx="6505">
                  <c:v>0.22807017543859648</c:v>
                </c:pt>
                <c:pt idx="6506">
                  <c:v>0</c:v>
                </c:pt>
                <c:pt idx="6507">
                  <c:v>0</c:v>
                </c:pt>
                <c:pt idx="6508">
                  <c:v>0.19277108433734941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1</c:v>
                </c:pt>
                <c:pt idx="6513">
                  <c:v>0.79921773142112129</c:v>
                </c:pt>
                <c:pt idx="6514">
                  <c:v>0</c:v>
                </c:pt>
                <c:pt idx="6515">
                  <c:v>0.88888888888888884</c:v>
                </c:pt>
                <c:pt idx="6516">
                  <c:v>0.82710926694329179</c:v>
                </c:pt>
                <c:pt idx="6517">
                  <c:v>0</c:v>
                </c:pt>
                <c:pt idx="6518">
                  <c:v>0.67924528301886788</c:v>
                </c:pt>
                <c:pt idx="6519">
                  <c:v>0</c:v>
                </c:pt>
                <c:pt idx="6520">
                  <c:v>0.8936170212765957</c:v>
                </c:pt>
                <c:pt idx="6521">
                  <c:v>0.63758389261744963</c:v>
                </c:pt>
                <c:pt idx="6522">
                  <c:v>0.70754716981132071</c:v>
                </c:pt>
                <c:pt idx="6523">
                  <c:v>0.4175824175824176</c:v>
                </c:pt>
                <c:pt idx="6524">
                  <c:v>0.35135135135135137</c:v>
                </c:pt>
                <c:pt idx="6525">
                  <c:v>0.55833333333333335</c:v>
                </c:pt>
                <c:pt idx="6526">
                  <c:v>0.53333333333333333</c:v>
                </c:pt>
                <c:pt idx="6527">
                  <c:v>0.46938775510204084</c:v>
                </c:pt>
                <c:pt idx="6528">
                  <c:v>0.74683544303797467</c:v>
                </c:pt>
                <c:pt idx="6529">
                  <c:v>0.51851851851851849</c:v>
                </c:pt>
                <c:pt idx="6530">
                  <c:v>0.48484848484848486</c:v>
                </c:pt>
                <c:pt idx="6531">
                  <c:v>0.61764705882352944</c:v>
                </c:pt>
                <c:pt idx="6532">
                  <c:v>0.62264150943396224</c:v>
                </c:pt>
                <c:pt idx="6533">
                  <c:v>0.6619718309859155</c:v>
                </c:pt>
                <c:pt idx="6534">
                  <c:v>0.80869565217391304</c:v>
                </c:pt>
                <c:pt idx="6535">
                  <c:v>0.484375</c:v>
                </c:pt>
                <c:pt idx="6536">
                  <c:v>0.61333333333333329</c:v>
                </c:pt>
                <c:pt idx="6537">
                  <c:v>0.56310679611650483</c:v>
                </c:pt>
                <c:pt idx="6538">
                  <c:v>0.5</c:v>
                </c:pt>
                <c:pt idx="6539">
                  <c:v>0.51020408163265307</c:v>
                </c:pt>
                <c:pt idx="6540">
                  <c:v>0.45454545454545453</c:v>
                </c:pt>
                <c:pt idx="6541">
                  <c:v>0.37254901960784315</c:v>
                </c:pt>
                <c:pt idx="6542">
                  <c:v>0.47368421052631576</c:v>
                </c:pt>
                <c:pt idx="6543">
                  <c:v>0.62607944732297061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0.36363636363636365</c:v>
                </c:pt>
                <c:pt idx="6548">
                  <c:v>0.33</c:v>
                </c:pt>
                <c:pt idx="6549">
                  <c:v>0.80769230769230771</c:v>
                </c:pt>
                <c:pt idx="6550">
                  <c:v>0</c:v>
                </c:pt>
                <c:pt idx="6551">
                  <c:v>0.70588235294117652</c:v>
                </c:pt>
                <c:pt idx="6552">
                  <c:v>0.6071428571428571</c:v>
                </c:pt>
                <c:pt idx="6553">
                  <c:v>0</c:v>
                </c:pt>
                <c:pt idx="6554">
                  <c:v>0.35683453237410073</c:v>
                </c:pt>
                <c:pt idx="6555">
                  <c:v>0</c:v>
                </c:pt>
                <c:pt idx="6556">
                  <c:v>7.8431372549019607E-2</c:v>
                </c:pt>
                <c:pt idx="6557">
                  <c:v>0.49382716049382713</c:v>
                </c:pt>
                <c:pt idx="6558">
                  <c:v>0.66666666666666663</c:v>
                </c:pt>
                <c:pt idx="6559">
                  <c:v>0.34210526315789475</c:v>
                </c:pt>
                <c:pt idx="6560">
                  <c:v>0.27906976744186046</c:v>
                </c:pt>
                <c:pt idx="6561">
                  <c:v>0.46666666666666667</c:v>
                </c:pt>
                <c:pt idx="6562">
                  <c:v>0</c:v>
                </c:pt>
                <c:pt idx="6563">
                  <c:v>0.50312500000000004</c:v>
                </c:pt>
                <c:pt idx="6564">
                  <c:v>0</c:v>
                </c:pt>
                <c:pt idx="6565">
                  <c:v>0.37735849056603776</c:v>
                </c:pt>
                <c:pt idx="6566">
                  <c:v>0.83493743984600577</c:v>
                </c:pt>
                <c:pt idx="6567">
                  <c:v>0.58823529411764708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0.76605504587155959</c:v>
                </c:pt>
                <c:pt idx="6572">
                  <c:v>0.79107981220657275</c:v>
                </c:pt>
                <c:pt idx="6573">
                  <c:v>0.78149606299212604</c:v>
                </c:pt>
                <c:pt idx="6574">
                  <c:v>0</c:v>
                </c:pt>
                <c:pt idx="6575">
                  <c:v>0</c:v>
                </c:pt>
                <c:pt idx="6576">
                  <c:v>0.4099722991689751</c:v>
                </c:pt>
                <c:pt idx="6577">
                  <c:v>0.28260869565217389</c:v>
                </c:pt>
                <c:pt idx="6578">
                  <c:v>0.47297297297297297</c:v>
                </c:pt>
                <c:pt idx="6579">
                  <c:v>0.45833333333333331</c:v>
                </c:pt>
                <c:pt idx="6580">
                  <c:v>0.43065693430656932</c:v>
                </c:pt>
                <c:pt idx="6581">
                  <c:v>0.71052631578947367</c:v>
                </c:pt>
                <c:pt idx="6582">
                  <c:v>0.72413793103448276</c:v>
                </c:pt>
                <c:pt idx="6583">
                  <c:v>0.60227272727272729</c:v>
                </c:pt>
                <c:pt idx="6584">
                  <c:v>0</c:v>
                </c:pt>
                <c:pt idx="6585">
                  <c:v>0.55555555555555558</c:v>
                </c:pt>
                <c:pt idx="6586">
                  <c:v>0.47927461139896371</c:v>
                </c:pt>
                <c:pt idx="6587">
                  <c:v>0</c:v>
                </c:pt>
                <c:pt idx="6588">
                  <c:v>0.7466666666666667</c:v>
                </c:pt>
                <c:pt idx="6589">
                  <c:v>0.37948717948717947</c:v>
                </c:pt>
                <c:pt idx="6590">
                  <c:v>0.61386138613861385</c:v>
                </c:pt>
                <c:pt idx="6591">
                  <c:v>0.51063829787234039</c:v>
                </c:pt>
                <c:pt idx="6592">
                  <c:v>0.55078125</c:v>
                </c:pt>
                <c:pt idx="6593">
                  <c:v>0.29032258064516131</c:v>
                </c:pt>
                <c:pt idx="6594">
                  <c:v>0.53260869565217395</c:v>
                </c:pt>
                <c:pt idx="6595">
                  <c:v>0</c:v>
                </c:pt>
                <c:pt idx="6596">
                  <c:v>0.69696969696969702</c:v>
                </c:pt>
                <c:pt idx="6597">
                  <c:v>0.7172774869109948</c:v>
                </c:pt>
                <c:pt idx="6598">
                  <c:v>0.48623853211009177</c:v>
                </c:pt>
                <c:pt idx="6599">
                  <c:v>0.7142857142857143</c:v>
                </c:pt>
                <c:pt idx="6600">
                  <c:v>0.69981238273921198</c:v>
                </c:pt>
                <c:pt idx="6601">
                  <c:v>0.66242038216560506</c:v>
                </c:pt>
                <c:pt idx="6602">
                  <c:v>0.92307692307692313</c:v>
                </c:pt>
                <c:pt idx="6603">
                  <c:v>0.30434782608695654</c:v>
                </c:pt>
                <c:pt idx="6604">
                  <c:v>0.89473684210526316</c:v>
                </c:pt>
                <c:pt idx="6605">
                  <c:v>1</c:v>
                </c:pt>
                <c:pt idx="6606">
                  <c:v>0</c:v>
                </c:pt>
                <c:pt idx="6607">
                  <c:v>0</c:v>
                </c:pt>
                <c:pt idx="6608">
                  <c:v>0.33333333333333331</c:v>
                </c:pt>
                <c:pt idx="6609">
                  <c:v>0.52542372881355937</c:v>
                </c:pt>
                <c:pt idx="6610">
                  <c:v>0.66225165562913912</c:v>
                </c:pt>
                <c:pt idx="6611">
                  <c:v>0.5</c:v>
                </c:pt>
                <c:pt idx="6612">
                  <c:v>0.42588235294117649</c:v>
                </c:pt>
                <c:pt idx="6613">
                  <c:v>0.35294117647058826</c:v>
                </c:pt>
                <c:pt idx="6614">
                  <c:v>0.27272727272727271</c:v>
                </c:pt>
                <c:pt idx="6615">
                  <c:v>0.55555555555555558</c:v>
                </c:pt>
                <c:pt idx="6616">
                  <c:v>0.14516129032258066</c:v>
                </c:pt>
                <c:pt idx="6617">
                  <c:v>0</c:v>
                </c:pt>
                <c:pt idx="6618">
                  <c:v>0.23344947735191637</c:v>
                </c:pt>
                <c:pt idx="6619">
                  <c:v>0.25609756097560976</c:v>
                </c:pt>
                <c:pt idx="6620">
                  <c:v>0.53846153846153844</c:v>
                </c:pt>
                <c:pt idx="6621">
                  <c:v>0.28846153846153844</c:v>
                </c:pt>
                <c:pt idx="6622">
                  <c:v>0.30994152046783624</c:v>
                </c:pt>
                <c:pt idx="6623">
                  <c:v>0.47272727272727272</c:v>
                </c:pt>
                <c:pt idx="6624">
                  <c:v>6.3829787234042548E-2</c:v>
                </c:pt>
                <c:pt idx="6625">
                  <c:v>0.45049504950495051</c:v>
                </c:pt>
                <c:pt idx="6626">
                  <c:v>0.43624161073825501</c:v>
                </c:pt>
                <c:pt idx="6627">
                  <c:v>0</c:v>
                </c:pt>
                <c:pt idx="6628">
                  <c:v>0.74193548387096775</c:v>
                </c:pt>
                <c:pt idx="6629">
                  <c:v>0.41242937853107342</c:v>
                </c:pt>
                <c:pt idx="6630">
                  <c:v>0.76271186440677963</c:v>
                </c:pt>
                <c:pt idx="6631">
                  <c:v>0.20512820512820512</c:v>
                </c:pt>
                <c:pt idx="6632">
                  <c:v>0.5636363636363636</c:v>
                </c:pt>
                <c:pt idx="6633">
                  <c:v>0.52293577981651373</c:v>
                </c:pt>
                <c:pt idx="6634">
                  <c:v>0.37931034482758619</c:v>
                </c:pt>
                <c:pt idx="6635">
                  <c:v>0.56000000000000005</c:v>
                </c:pt>
                <c:pt idx="6636">
                  <c:v>0</c:v>
                </c:pt>
                <c:pt idx="6637">
                  <c:v>0.33163265306122447</c:v>
                </c:pt>
                <c:pt idx="6638">
                  <c:v>0.39344262295081966</c:v>
                </c:pt>
                <c:pt idx="6639">
                  <c:v>0.5</c:v>
                </c:pt>
                <c:pt idx="6640">
                  <c:v>6.4516129032258063E-2</c:v>
                </c:pt>
                <c:pt idx="6641">
                  <c:v>0.43786982248520712</c:v>
                </c:pt>
                <c:pt idx="6642">
                  <c:v>0.31617647058823528</c:v>
                </c:pt>
                <c:pt idx="6643">
                  <c:v>0.27380952380952384</c:v>
                </c:pt>
                <c:pt idx="6644">
                  <c:v>0</c:v>
                </c:pt>
                <c:pt idx="6645">
                  <c:v>0.46323529411764708</c:v>
                </c:pt>
                <c:pt idx="6646">
                  <c:v>0.34615384615384615</c:v>
                </c:pt>
                <c:pt idx="6647">
                  <c:v>0.32558139534883723</c:v>
                </c:pt>
                <c:pt idx="6648">
                  <c:v>0.68518518518518523</c:v>
                </c:pt>
                <c:pt idx="6649">
                  <c:v>0.45945945945945948</c:v>
                </c:pt>
                <c:pt idx="6650">
                  <c:v>0.43055555555555558</c:v>
                </c:pt>
                <c:pt idx="6651">
                  <c:v>0.30434782608695654</c:v>
                </c:pt>
                <c:pt idx="6652">
                  <c:v>0</c:v>
                </c:pt>
                <c:pt idx="6653">
                  <c:v>9.3137254901960786E-2</c:v>
                </c:pt>
                <c:pt idx="6654">
                  <c:v>0.20689655172413793</c:v>
                </c:pt>
                <c:pt idx="6655">
                  <c:v>0</c:v>
                </c:pt>
                <c:pt idx="6656">
                  <c:v>0</c:v>
                </c:pt>
                <c:pt idx="6657">
                  <c:v>0.14285714285714285</c:v>
                </c:pt>
                <c:pt idx="6658">
                  <c:v>0.22448979591836735</c:v>
                </c:pt>
                <c:pt idx="6659">
                  <c:v>0.28313253012048195</c:v>
                </c:pt>
                <c:pt idx="6660">
                  <c:v>1</c:v>
                </c:pt>
                <c:pt idx="6661">
                  <c:v>0.1875</c:v>
                </c:pt>
                <c:pt idx="6662">
                  <c:v>0.58695652173913049</c:v>
                </c:pt>
                <c:pt idx="6663">
                  <c:v>0.39622641509433965</c:v>
                </c:pt>
                <c:pt idx="6664">
                  <c:v>0.77586206896551724</c:v>
                </c:pt>
                <c:pt idx="6665">
                  <c:v>0.72727272727272729</c:v>
                </c:pt>
                <c:pt idx="6666">
                  <c:v>0</c:v>
                </c:pt>
                <c:pt idx="6667">
                  <c:v>0</c:v>
                </c:pt>
                <c:pt idx="6668">
                  <c:v>0.23076923076923078</c:v>
                </c:pt>
                <c:pt idx="6669">
                  <c:v>0.17391304347826086</c:v>
                </c:pt>
                <c:pt idx="6670">
                  <c:v>0</c:v>
                </c:pt>
                <c:pt idx="6671">
                  <c:v>0.31818181818181818</c:v>
                </c:pt>
                <c:pt idx="6672">
                  <c:v>0</c:v>
                </c:pt>
                <c:pt idx="6673">
                  <c:v>0</c:v>
                </c:pt>
                <c:pt idx="6674">
                  <c:v>0</c:v>
                </c:pt>
                <c:pt idx="6675">
                  <c:v>0.66666666666666663</c:v>
                </c:pt>
                <c:pt idx="6676">
                  <c:v>0.26470588235294118</c:v>
                </c:pt>
                <c:pt idx="6677">
                  <c:v>0.44924406047516197</c:v>
                </c:pt>
                <c:pt idx="6678">
                  <c:v>0.66666666666666663</c:v>
                </c:pt>
                <c:pt idx="6679">
                  <c:v>0.21428571428571427</c:v>
                </c:pt>
                <c:pt idx="6680">
                  <c:v>0.4</c:v>
                </c:pt>
                <c:pt idx="6681">
                  <c:v>0</c:v>
                </c:pt>
                <c:pt idx="6682">
                  <c:v>0.86538461538461542</c:v>
                </c:pt>
                <c:pt idx="6683">
                  <c:v>0.43283582089552236</c:v>
                </c:pt>
                <c:pt idx="6684">
                  <c:v>0</c:v>
                </c:pt>
                <c:pt idx="6685">
                  <c:v>0.13615023474178403</c:v>
                </c:pt>
                <c:pt idx="6686">
                  <c:v>0.35416666666666669</c:v>
                </c:pt>
                <c:pt idx="6687">
                  <c:v>0.16778523489932887</c:v>
                </c:pt>
                <c:pt idx="6688">
                  <c:v>0.26356589147286824</c:v>
                </c:pt>
                <c:pt idx="6689">
                  <c:v>0.21794871794871795</c:v>
                </c:pt>
                <c:pt idx="6690">
                  <c:v>0.14615384615384616</c:v>
                </c:pt>
                <c:pt idx="6691">
                  <c:v>3.4482758620689655E-2</c:v>
                </c:pt>
                <c:pt idx="6692">
                  <c:v>0</c:v>
                </c:pt>
                <c:pt idx="6693">
                  <c:v>6.6666666666666666E-2</c:v>
                </c:pt>
                <c:pt idx="6694">
                  <c:v>0.19444444444444445</c:v>
                </c:pt>
                <c:pt idx="6695">
                  <c:v>0.5714285714285714</c:v>
                </c:pt>
                <c:pt idx="6696">
                  <c:v>0.27777777777777779</c:v>
                </c:pt>
                <c:pt idx="6697">
                  <c:v>0.15384615384615385</c:v>
                </c:pt>
                <c:pt idx="6698">
                  <c:v>0</c:v>
                </c:pt>
                <c:pt idx="6699">
                  <c:v>0.19026548672566371</c:v>
                </c:pt>
                <c:pt idx="6700">
                  <c:v>0</c:v>
                </c:pt>
                <c:pt idx="6701">
                  <c:v>0</c:v>
                </c:pt>
                <c:pt idx="6702">
                  <c:v>0</c:v>
                </c:pt>
                <c:pt idx="6703">
                  <c:v>0</c:v>
                </c:pt>
                <c:pt idx="6704">
                  <c:v>0.12987012987012986</c:v>
                </c:pt>
                <c:pt idx="6705">
                  <c:v>0.2857142857142857</c:v>
                </c:pt>
                <c:pt idx="6706">
                  <c:v>0.13793103448275862</c:v>
                </c:pt>
                <c:pt idx="6707">
                  <c:v>0.1834862385321101</c:v>
                </c:pt>
                <c:pt idx="6708">
                  <c:v>0</c:v>
                </c:pt>
                <c:pt idx="6709">
                  <c:v>3.0303030303030304E-2</c:v>
                </c:pt>
                <c:pt idx="6710">
                  <c:v>0.5</c:v>
                </c:pt>
                <c:pt idx="6711">
                  <c:v>0</c:v>
                </c:pt>
                <c:pt idx="6712">
                  <c:v>0</c:v>
                </c:pt>
                <c:pt idx="6713">
                  <c:v>0.1095890410958904</c:v>
                </c:pt>
                <c:pt idx="6714">
                  <c:v>0.2857142857142857</c:v>
                </c:pt>
                <c:pt idx="6715">
                  <c:v>0</c:v>
                </c:pt>
                <c:pt idx="6716">
                  <c:v>0.05</c:v>
                </c:pt>
                <c:pt idx="6717">
                  <c:v>0</c:v>
                </c:pt>
                <c:pt idx="6718">
                  <c:v>0.2608695652173913</c:v>
                </c:pt>
                <c:pt idx="6719">
                  <c:v>0.34035087719298246</c:v>
                </c:pt>
                <c:pt idx="6720">
                  <c:v>0.22352941176470589</c:v>
                </c:pt>
                <c:pt idx="6721">
                  <c:v>0</c:v>
                </c:pt>
                <c:pt idx="6722">
                  <c:v>0.50819672131147542</c:v>
                </c:pt>
                <c:pt idx="6723">
                  <c:v>0.22222222222222221</c:v>
                </c:pt>
                <c:pt idx="6724">
                  <c:v>0.20370370370370369</c:v>
                </c:pt>
                <c:pt idx="6725">
                  <c:v>0</c:v>
                </c:pt>
                <c:pt idx="6726">
                  <c:v>0.17518248175182483</c:v>
                </c:pt>
                <c:pt idx="6727">
                  <c:v>0.34782608695652173</c:v>
                </c:pt>
                <c:pt idx="6728">
                  <c:v>0.26341463414634148</c:v>
                </c:pt>
                <c:pt idx="6729">
                  <c:v>0.18055555555555555</c:v>
                </c:pt>
                <c:pt idx="6730">
                  <c:v>0.27777777777777779</c:v>
                </c:pt>
                <c:pt idx="6731">
                  <c:v>0.23255813953488372</c:v>
                </c:pt>
                <c:pt idx="6732">
                  <c:v>0</c:v>
                </c:pt>
                <c:pt idx="6733">
                  <c:v>0.39226519337016574</c:v>
                </c:pt>
                <c:pt idx="6734">
                  <c:v>0.25</c:v>
                </c:pt>
                <c:pt idx="6735">
                  <c:v>0.45070422535211269</c:v>
                </c:pt>
                <c:pt idx="6736">
                  <c:v>0.77551020408163263</c:v>
                </c:pt>
                <c:pt idx="6737">
                  <c:v>0.43165467625899279</c:v>
                </c:pt>
                <c:pt idx="6738">
                  <c:v>0.50887573964497046</c:v>
                </c:pt>
                <c:pt idx="6739">
                  <c:v>0.44</c:v>
                </c:pt>
                <c:pt idx="6740">
                  <c:v>0.28125</c:v>
                </c:pt>
                <c:pt idx="6741">
                  <c:v>0.46728971962616822</c:v>
                </c:pt>
                <c:pt idx="6742">
                  <c:v>0.38181818181818183</c:v>
                </c:pt>
                <c:pt idx="6743">
                  <c:v>0.30708661417322836</c:v>
                </c:pt>
                <c:pt idx="6744">
                  <c:v>0.46808510638297873</c:v>
                </c:pt>
                <c:pt idx="6745">
                  <c:v>0.46938775510204084</c:v>
                </c:pt>
                <c:pt idx="6746">
                  <c:v>0.16901408450704225</c:v>
                </c:pt>
                <c:pt idx="6747">
                  <c:v>0</c:v>
                </c:pt>
                <c:pt idx="6748">
                  <c:v>0.47058823529411764</c:v>
                </c:pt>
                <c:pt idx="6749">
                  <c:v>0.93354943273905999</c:v>
                </c:pt>
                <c:pt idx="6750">
                  <c:v>0.97913043478260875</c:v>
                </c:pt>
                <c:pt idx="6751">
                  <c:v>0</c:v>
                </c:pt>
                <c:pt idx="6752">
                  <c:v>0</c:v>
                </c:pt>
                <c:pt idx="6753">
                  <c:v>0.99570815450643779</c:v>
                </c:pt>
                <c:pt idx="6754">
                  <c:v>0.8144712430426716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0.93195266272189348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0.26960784313725489</c:v>
                </c:pt>
                <c:pt idx="6763">
                  <c:v>6.25E-2</c:v>
                </c:pt>
                <c:pt idx="6764">
                  <c:v>0</c:v>
                </c:pt>
                <c:pt idx="6765">
                  <c:v>0.72447724477244768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0.92307692307692313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0.98106904231625836</c:v>
                </c:pt>
                <c:pt idx="6775">
                  <c:v>0</c:v>
                </c:pt>
                <c:pt idx="6776">
                  <c:v>0.54938271604938271</c:v>
                </c:pt>
                <c:pt idx="6777">
                  <c:v>0.23076923076923078</c:v>
                </c:pt>
                <c:pt idx="6778">
                  <c:v>7.6923076923076927E-2</c:v>
                </c:pt>
                <c:pt idx="6779">
                  <c:v>1</c:v>
                </c:pt>
                <c:pt idx="6780">
                  <c:v>0</c:v>
                </c:pt>
                <c:pt idx="6781">
                  <c:v>0.65498281786941581</c:v>
                </c:pt>
                <c:pt idx="6782">
                  <c:v>0</c:v>
                </c:pt>
                <c:pt idx="6783">
                  <c:v>0.70715835140997829</c:v>
                </c:pt>
                <c:pt idx="6784">
                  <c:v>7.6923076923076927E-2</c:v>
                </c:pt>
                <c:pt idx="6785">
                  <c:v>0.41333333333333333</c:v>
                </c:pt>
                <c:pt idx="6786">
                  <c:v>0.79452054794520544</c:v>
                </c:pt>
                <c:pt idx="6787">
                  <c:v>0.60576923076923073</c:v>
                </c:pt>
                <c:pt idx="6788">
                  <c:v>0.2</c:v>
                </c:pt>
                <c:pt idx="6789">
                  <c:v>0.47826086956521741</c:v>
                </c:pt>
                <c:pt idx="6790">
                  <c:v>0.61538461538461542</c:v>
                </c:pt>
                <c:pt idx="6791">
                  <c:v>0.6785714285714286</c:v>
                </c:pt>
                <c:pt idx="6792">
                  <c:v>0.54125874125874129</c:v>
                </c:pt>
                <c:pt idx="6793">
                  <c:v>0.9438202247191011</c:v>
                </c:pt>
                <c:pt idx="6794">
                  <c:v>0.58333333333333337</c:v>
                </c:pt>
                <c:pt idx="6795">
                  <c:v>0</c:v>
                </c:pt>
                <c:pt idx="6796">
                  <c:v>0.40476190476190477</c:v>
                </c:pt>
                <c:pt idx="6797">
                  <c:v>0.27624309392265195</c:v>
                </c:pt>
                <c:pt idx="6798">
                  <c:v>0.55706304868316037</c:v>
                </c:pt>
                <c:pt idx="6799">
                  <c:v>0</c:v>
                </c:pt>
                <c:pt idx="6800">
                  <c:v>0.54545454545454541</c:v>
                </c:pt>
                <c:pt idx="6801">
                  <c:v>0</c:v>
                </c:pt>
                <c:pt idx="6802">
                  <c:v>0.75</c:v>
                </c:pt>
                <c:pt idx="6803">
                  <c:v>0.46478873239436619</c:v>
                </c:pt>
                <c:pt idx="6804">
                  <c:v>0.5</c:v>
                </c:pt>
                <c:pt idx="6805">
                  <c:v>0.85309278350515461</c:v>
                </c:pt>
                <c:pt idx="6806">
                  <c:v>0</c:v>
                </c:pt>
                <c:pt idx="6807">
                  <c:v>0</c:v>
                </c:pt>
                <c:pt idx="6808">
                  <c:v>0.56719184430027803</c:v>
                </c:pt>
                <c:pt idx="6809">
                  <c:v>0.8125</c:v>
                </c:pt>
                <c:pt idx="6810">
                  <c:v>0</c:v>
                </c:pt>
                <c:pt idx="6811">
                  <c:v>0.82084690553745931</c:v>
                </c:pt>
                <c:pt idx="6812">
                  <c:v>1</c:v>
                </c:pt>
                <c:pt idx="6813">
                  <c:v>0.31578947368421051</c:v>
                </c:pt>
                <c:pt idx="6814">
                  <c:v>0</c:v>
                </c:pt>
                <c:pt idx="6815">
                  <c:v>1</c:v>
                </c:pt>
                <c:pt idx="6816">
                  <c:v>0.48322147651006714</c:v>
                </c:pt>
                <c:pt idx="6817">
                  <c:v>0.5</c:v>
                </c:pt>
                <c:pt idx="6818">
                  <c:v>0.625</c:v>
                </c:pt>
                <c:pt idx="6819">
                  <c:v>0.937037037037037</c:v>
                </c:pt>
                <c:pt idx="6820">
                  <c:v>0.890625</c:v>
                </c:pt>
                <c:pt idx="6821">
                  <c:v>0.78947368421052633</c:v>
                </c:pt>
                <c:pt idx="6822">
                  <c:v>0</c:v>
                </c:pt>
                <c:pt idx="6823">
                  <c:v>0.44827586206896552</c:v>
                </c:pt>
                <c:pt idx="6824">
                  <c:v>0.71666666666666667</c:v>
                </c:pt>
                <c:pt idx="6825">
                  <c:v>0.79797979797979801</c:v>
                </c:pt>
                <c:pt idx="6826">
                  <c:v>0.89424860853432286</c:v>
                </c:pt>
                <c:pt idx="6827">
                  <c:v>0.70652173913043481</c:v>
                </c:pt>
                <c:pt idx="6828">
                  <c:v>0.53333333333333333</c:v>
                </c:pt>
                <c:pt idx="6829">
                  <c:v>0.25</c:v>
                </c:pt>
                <c:pt idx="6830">
                  <c:v>0</c:v>
                </c:pt>
                <c:pt idx="6831">
                  <c:v>0</c:v>
                </c:pt>
                <c:pt idx="6832">
                  <c:v>0.70781893004115226</c:v>
                </c:pt>
                <c:pt idx="6833">
                  <c:v>0</c:v>
                </c:pt>
                <c:pt idx="6834">
                  <c:v>0</c:v>
                </c:pt>
                <c:pt idx="6835">
                  <c:v>0.98626104023552508</c:v>
                </c:pt>
                <c:pt idx="6836">
                  <c:v>0</c:v>
                </c:pt>
                <c:pt idx="6837">
                  <c:v>0.98579161028416784</c:v>
                </c:pt>
                <c:pt idx="6838">
                  <c:v>0</c:v>
                </c:pt>
                <c:pt idx="6839">
                  <c:v>0</c:v>
                </c:pt>
                <c:pt idx="6840">
                  <c:v>0.96491228070175439</c:v>
                </c:pt>
                <c:pt idx="6841">
                  <c:v>0.97124600638977632</c:v>
                </c:pt>
                <c:pt idx="6842">
                  <c:v>0.95216400911161736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0.30088495575221241</c:v>
                </c:pt>
                <c:pt idx="6848">
                  <c:v>0.63414634146341464</c:v>
                </c:pt>
                <c:pt idx="6849">
                  <c:v>0.7857142857142857</c:v>
                </c:pt>
                <c:pt idx="6850">
                  <c:v>0.5714285714285714</c:v>
                </c:pt>
                <c:pt idx="6851">
                  <c:v>0.83606557377049184</c:v>
                </c:pt>
                <c:pt idx="6852">
                  <c:v>0.9285714285714286</c:v>
                </c:pt>
                <c:pt idx="6853">
                  <c:v>0</c:v>
                </c:pt>
                <c:pt idx="6854">
                  <c:v>0</c:v>
                </c:pt>
                <c:pt idx="6855">
                  <c:v>0.42253521126760563</c:v>
                </c:pt>
                <c:pt idx="6856">
                  <c:v>0.10810810810810811</c:v>
                </c:pt>
                <c:pt idx="6857">
                  <c:v>0.18672199170124482</c:v>
                </c:pt>
                <c:pt idx="6858">
                  <c:v>0</c:v>
                </c:pt>
                <c:pt idx="6859">
                  <c:v>0.25</c:v>
                </c:pt>
                <c:pt idx="6860">
                  <c:v>0.25</c:v>
                </c:pt>
                <c:pt idx="6861">
                  <c:v>0.13793103448275862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0.57205720572057206</c:v>
                </c:pt>
                <c:pt idx="6867">
                  <c:v>0</c:v>
                </c:pt>
                <c:pt idx="6868">
                  <c:v>0</c:v>
                </c:pt>
                <c:pt idx="6869">
                  <c:v>0.74829931972789121</c:v>
                </c:pt>
                <c:pt idx="6870">
                  <c:v>0.78787878787878785</c:v>
                </c:pt>
                <c:pt idx="6871">
                  <c:v>0.39267015706806285</c:v>
                </c:pt>
                <c:pt idx="6872">
                  <c:v>0.81609195402298851</c:v>
                </c:pt>
                <c:pt idx="6873">
                  <c:v>0.625</c:v>
                </c:pt>
                <c:pt idx="6874">
                  <c:v>0.81578947368421051</c:v>
                </c:pt>
                <c:pt idx="6875">
                  <c:v>0.65671641791044777</c:v>
                </c:pt>
                <c:pt idx="6876">
                  <c:v>0.75974025974025972</c:v>
                </c:pt>
                <c:pt idx="6877">
                  <c:v>0.69300911854103342</c:v>
                </c:pt>
                <c:pt idx="6878">
                  <c:v>0.57894736842105265</c:v>
                </c:pt>
                <c:pt idx="6879">
                  <c:v>0.85185185185185186</c:v>
                </c:pt>
                <c:pt idx="6880">
                  <c:v>0.70297029702970293</c:v>
                </c:pt>
                <c:pt idx="6881">
                  <c:v>0.57961783439490444</c:v>
                </c:pt>
                <c:pt idx="6882">
                  <c:v>0.62222222222222223</c:v>
                </c:pt>
                <c:pt idx="6883">
                  <c:v>0.72527472527472525</c:v>
                </c:pt>
                <c:pt idx="6884">
                  <c:v>0.54761904761904767</c:v>
                </c:pt>
                <c:pt idx="6885">
                  <c:v>0</c:v>
                </c:pt>
                <c:pt idx="6886">
                  <c:v>0.49029126213592233</c:v>
                </c:pt>
                <c:pt idx="6887">
                  <c:v>0.47169811320754718</c:v>
                </c:pt>
                <c:pt idx="6888">
                  <c:v>0</c:v>
                </c:pt>
                <c:pt idx="6889">
                  <c:v>0.3559322033898305</c:v>
                </c:pt>
                <c:pt idx="6890">
                  <c:v>0.45669291338582679</c:v>
                </c:pt>
                <c:pt idx="6891">
                  <c:v>0.53164556962025311</c:v>
                </c:pt>
                <c:pt idx="6892">
                  <c:v>0.61594202898550721</c:v>
                </c:pt>
                <c:pt idx="6893">
                  <c:v>0.34793814432989689</c:v>
                </c:pt>
                <c:pt idx="6894">
                  <c:v>0.15789473684210525</c:v>
                </c:pt>
                <c:pt idx="6895">
                  <c:v>0.33191489361702126</c:v>
                </c:pt>
                <c:pt idx="6896">
                  <c:v>0.41935483870967744</c:v>
                </c:pt>
                <c:pt idx="6897">
                  <c:v>0.47826086956521741</c:v>
                </c:pt>
                <c:pt idx="6898">
                  <c:v>0.625</c:v>
                </c:pt>
                <c:pt idx="6899">
                  <c:v>0.61061946902654862</c:v>
                </c:pt>
                <c:pt idx="6900">
                  <c:v>0.5</c:v>
                </c:pt>
                <c:pt idx="6901">
                  <c:v>0.30434782608695654</c:v>
                </c:pt>
                <c:pt idx="6902">
                  <c:v>0.43093922651933703</c:v>
                </c:pt>
                <c:pt idx="6903">
                  <c:v>0</c:v>
                </c:pt>
                <c:pt idx="6904">
                  <c:v>0.70370370370370372</c:v>
                </c:pt>
                <c:pt idx="6905">
                  <c:v>0.41025641025641024</c:v>
                </c:pt>
                <c:pt idx="6906">
                  <c:v>0.27777777777777779</c:v>
                </c:pt>
                <c:pt idx="6907">
                  <c:v>0</c:v>
                </c:pt>
                <c:pt idx="6908">
                  <c:v>0.33333333333333331</c:v>
                </c:pt>
                <c:pt idx="6909">
                  <c:v>0.2978723404255319</c:v>
                </c:pt>
                <c:pt idx="6910">
                  <c:v>0.36125654450261779</c:v>
                </c:pt>
                <c:pt idx="6911">
                  <c:v>0</c:v>
                </c:pt>
                <c:pt idx="6912">
                  <c:v>0</c:v>
                </c:pt>
                <c:pt idx="6913">
                  <c:v>0.53960396039603964</c:v>
                </c:pt>
                <c:pt idx="6914">
                  <c:v>0.35294117647058826</c:v>
                </c:pt>
                <c:pt idx="6915">
                  <c:v>0.79765130984643184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0.77490774907749083</c:v>
                </c:pt>
                <c:pt idx="6920">
                  <c:v>1</c:v>
                </c:pt>
                <c:pt idx="6921">
                  <c:v>0.64516129032258063</c:v>
                </c:pt>
                <c:pt idx="6922">
                  <c:v>0.84210526315789469</c:v>
                </c:pt>
                <c:pt idx="6923">
                  <c:v>0.64406779661016944</c:v>
                </c:pt>
                <c:pt idx="6924">
                  <c:v>0.46875</c:v>
                </c:pt>
                <c:pt idx="6925">
                  <c:v>0</c:v>
                </c:pt>
                <c:pt idx="6926">
                  <c:v>0.125</c:v>
                </c:pt>
                <c:pt idx="6927">
                  <c:v>0</c:v>
                </c:pt>
                <c:pt idx="6928">
                  <c:v>0.39215686274509803</c:v>
                </c:pt>
                <c:pt idx="6929">
                  <c:v>0.2</c:v>
                </c:pt>
                <c:pt idx="6930">
                  <c:v>0.44117647058823528</c:v>
                </c:pt>
                <c:pt idx="6931">
                  <c:v>0.40941658137154557</c:v>
                </c:pt>
                <c:pt idx="6932">
                  <c:v>0.46043165467625902</c:v>
                </c:pt>
                <c:pt idx="6933">
                  <c:v>0</c:v>
                </c:pt>
                <c:pt idx="6934">
                  <c:v>0.37142857142857144</c:v>
                </c:pt>
                <c:pt idx="6935">
                  <c:v>0</c:v>
                </c:pt>
                <c:pt idx="6936">
                  <c:v>0.1</c:v>
                </c:pt>
                <c:pt idx="6937">
                  <c:v>0.45205479452054792</c:v>
                </c:pt>
                <c:pt idx="6938">
                  <c:v>0.43</c:v>
                </c:pt>
                <c:pt idx="6939">
                  <c:v>0</c:v>
                </c:pt>
                <c:pt idx="6940">
                  <c:v>0.89949748743718594</c:v>
                </c:pt>
                <c:pt idx="6941">
                  <c:v>0.90909090909090906</c:v>
                </c:pt>
                <c:pt idx="6942">
                  <c:v>0.90209790209790208</c:v>
                </c:pt>
                <c:pt idx="6943">
                  <c:v>0.8557377049180328</c:v>
                </c:pt>
                <c:pt idx="6944">
                  <c:v>0.89889415481832546</c:v>
                </c:pt>
                <c:pt idx="6945">
                  <c:v>0.86363636363636365</c:v>
                </c:pt>
                <c:pt idx="6946">
                  <c:v>0.54545454545454541</c:v>
                </c:pt>
                <c:pt idx="6947">
                  <c:v>0.55555555555555558</c:v>
                </c:pt>
                <c:pt idx="6948">
                  <c:v>0.48571428571428571</c:v>
                </c:pt>
                <c:pt idx="6949">
                  <c:v>0.69230769230769229</c:v>
                </c:pt>
                <c:pt idx="6950">
                  <c:v>0.39018087855297157</c:v>
                </c:pt>
                <c:pt idx="6951">
                  <c:v>0.67391304347826086</c:v>
                </c:pt>
                <c:pt idx="6952">
                  <c:v>0.54216867469879515</c:v>
                </c:pt>
                <c:pt idx="6953">
                  <c:v>0.55629139072847678</c:v>
                </c:pt>
                <c:pt idx="6954">
                  <c:v>0.375</c:v>
                </c:pt>
                <c:pt idx="6955">
                  <c:v>0.59898477157360408</c:v>
                </c:pt>
                <c:pt idx="6956">
                  <c:v>0.29113924050632911</c:v>
                </c:pt>
                <c:pt idx="6957">
                  <c:v>0.13138686131386862</c:v>
                </c:pt>
                <c:pt idx="6958">
                  <c:v>0.3783783783783784</c:v>
                </c:pt>
                <c:pt idx="6959">
                  <c:v>0.73657289002557547</c:v>
                </c:pt>
                <c:pt idx="6960">
                  <c:v>0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0.70297029702970293</c:v>
                </c:pt>
                <c:pt idx="6966">
                  <c:v>0.61075949367088611</c:v>
                </c:pt>
                <c:pt idx="6967">
                  <c:v>0</c:v>
                </c:pt>
                <c:pt idx="6968">
                  <c:v>0.73333333333333328</c:v>
                </c:pt>
                <c:pt idx="6969">
                  <c:v>0.52307692307692311</c:v>
                </c:pt>
                <c:pt idx="6970">
                  <c:v>0.59090909090909094</c:v>
                </c:pt>
                <c:pt idx="6971">
                  <c:v>0.55857740585774063</c:v>
                </c:pt>
                <c:pt idx="6972">
                  <c:v>0.8666666666666667</c:v>
                </c:pt>
                <c:pt idx="6973">
                  <c:v>0.20454545454545456</c:v>
                </c:pt>
                <c:pt idx="6974">
                  <c:v>0.35416666666666669</c:v>
                </c:pt>
                <c:pt idx="6975">
                  <c:v>0.47058823529411764</c:v>
                </c:pt>
                <c:pt idx="6976">
                  <c:v>0.29268292682926828</c:v>
                </c:pt>
                <c:pt idx="6977">
                  <c:v>0.58695652173913049</c:v>
                </c:pt>
                <c:pt idx="6978">
                  <c:v>0.35294117647058826</c:v>
                </c:pt>
                <c:pt idx="6979">
                  <c:v>0.38709677419354838</c:v>
                </c:pt>
                <c:pt idx="6980">
                  <c:v>0</c:v>
                </c:pt>
                <c:pt idx="6981">
                  <c:v>3.3898305084745763E-2</c:v>
                </c:pt>
                <c:pt idx="6982">
                  <c:v>0.66666666666666663</c:v>
                </c:pt>
                <c:pt idx="6983">
                  <c:v>0.5</c:v>
                </c:pt>
                <c:pt idx="6984">
                  <c:v>0.79151061173533088</c:v>
                </c:pt>
                <c:pt idx="6985">
                  <c:v>0.30057803468208094</c:v>
                </c:pt>
                <c:pt idx="6986">
                  <c:v>0.56989247311827962</c:v>
                </c:pt>
                <c:pt idx="6987">
                  <c:v>0.47222222222222221</c:v>
                </c:pt>
                <c:pt idx="6988">
                  <c:v>0.28915662650602408</c:v>
                </c:pt>
                <c:pt idx="6989">
                  <c:v>0.55844155844155841</c:v>
                </c:pt>
                <c:pt idx="6990">
                  <c:v>0</c:v>
                </c:pt>
                <c:pt idx="6991">
                  <c:v>0.53033980582524276</c:v>
                </c:pt>
                <c:pt idx="6992">
                  <c:v>0.22413793103448276</c:v>
                </c:pt>
                <c:pt idx="6993">
                  <c:v>0.14285714285714285</c:v>
                </c:pt>
                <c:pt idx="6994">
                  <c:v>0.61250000000000004</c:v>
                </c:pt>
                <c:pt idx="6995">
                  <c:v>0.1134020618556701</c:v>
                </c:pt>
                <c:pt idx="6996">
                  <c:v>0.61538461538461542</c:v>
                </c:pt>
                <c:pt idx="6997">
                  <c:v>0.79</c:v>
                </c:pt>
                <c:pt idx="6998">
                  <c:v>0.67</c:v>
                </c:pt>
                <c:pt idx="6999">
                  <c:v>0.56000000000000005</c:v>
                </c:pt>
                <c:pt idx="7000">
                  <c:v>0</c:v>
                </c:pt>
                <c:pt idx="7001">
                  <c:v>0.66587677725118488</c:v>
                </c:pt>
                <c:pt idx="7002">
                  <c:v>0.75802997858672372</c:v>
                </c:pt>
                <c:pt idx="7003">
                  <c:v>0</c:v>
                </c:pt>
                <c:pt idx="7004">
                  <c:v>0.77710843373493976</c:v>
                </c:pt>
                <c:pt idx="7005">
                  <c:v>0.8833333333333333</c:v>
                </c:pt>
                <c:pt idx="7006">
                  <c:v>0.78703703703703709</c:v>
                </c:pt>
                <c:pt idx="7007">
                  <c:v>0.61904761904761907</c:v>
                </c:pt>
                <c:pt idx="7008">
                  <c:v>0.41375872382851447</c:v>
                </c:pt>
                <c:pt idx="7009">
                  <c:v>0.35294117647058826</c:v>
                </c:pt>
                <c:pt idx="7010">
                  <c:v>0.63909774436090228</c:v>
                </c:pt>
                <c:pt idx="7011">
                  <c:v>0.23529411764705882</c:v>
                </c:pt>
                <c:pt idx="7012">
                  <c:v>0.31578947368421051</c:v>
                </c:pt>
                <c:pt idx="7013">
                  <c:v>8.3333333333333329E-2</c:v>
                </c:pt>
                <c:pt idx="7014">
                  <c:v>0.50574712643678166</c:v>
                </c:pt>
                <c:pt idx="7015">
                  <c:v>0</c:v>
                </c:pt>
                <c:pt idx="7016">
                  <c:v>0.47761194029850745</c:v>
                </c:pt>
                <c:pt idx="7017">
                  <c:v>0.16</c:v>
                </c:pt>
                <c:pt idx="7018">
                  <c:v>0.39655172413793105</c:v>
                </c:pt>
                <c:pt idx="7019">
                  <c:v>0</c:v>
                </c:pt>
                <c:pt idx="7020">
                  <c:v>0</c:v>
                </c:pt>
                <c:pt idx="7021">
                  <c:v>0.88167938931297707</c:v>
                </c:pt>
                <c:pt idx="7022">
                  <c:v>0.72972972972972971</c:v>
                </c:pt>
                <c:pt idx="7023">
                  <c:v>0.83588621444201316</c:v>
                </c:pt>
                <c:pt idx="7024">
                  <c:v>0.89130434782608692</c:v>
                </c:pt>
                <c:pt idx="7025">
                  <c:v>0.57446808510638303</c:v>
                </c:pt>
                <c:pt idx="7026">
                  <c:v>0.94509803921568625</c:v>
                </c:pt>
                <c:pt idx="7027">
                  <c:v>0.62616822429906538</c:v>
                </c:pt>
                <c:pt idx="7028">
                  <c:v>0.19607843137254902</c:v>
                </c:pt>
                <c:pt idx="7029">
                  <c:v>0</c:v>
                </c:pt>
                <c:pt idx="7030">
                  <c:v>0.75041322314049586</c:v>
                </c:pt>
                <c:pt idx="7031">
                  <c:v>0.76023391812865493</c:v>
                </c:pt>
                <c:pt idx="7032">
                  <c:v>0.77667984189723316</c:v>
                </c:pt>
                <c:pt idx="7033">
                  <c:v>0.77717391304347827</c:v>
                </c:pt>
                <c:pt idx="7034">
                  <c:v>0.6</c:v>
                </c:pt>
                <c:pt idx="7035">
                  <c:v>0.24</c:v>
                </c:pt>
                <c:pt idx="7036">
                  <c:v>0.54661016949152541</c:v>
                </c:pt>
                <c:pt idx="7037">
                  <c:v>0.54761904761904767</c:v>
                </c:pt>
                <c:pt idx="7038">
                  <c:v>0.46666666666666667</c:v>
                </c:pt>
                <c:pt idx="7039">
                  <c:v>0.55844155844155841</c:v>
                </c:pt>
                <c:pt idx="7040">
                  <c:v>0.69565217391304346</c:v>
                </c:pt>
                <c:pt idx="7041">
                  <c:v>0.19642857142857142</c:v>
                </c:pt>
                <c:pt idx="7042">
                  <c:v>0.75362318840579712</c:v>
                </c:pt>
                <c:pt idx="7043">
                  <c:v>0.57264957264957261</c:v>
                </c:pt>
                <c:pt idx="7044">
                  <c:v>0.63829787234042556</c:v>
                </c:pt>
                <c:pt idx="7045">
                  <c:v>0.5</c:v>
                </c:pt>
                <c:pt idx="7046">
                  <c:v>0.6741573033707865</c:v>
                </c:pt>
                <c:pt idx="7047">
                  <c:v>0.64646464646464652</c:v>
                </c:pt>
                <c:pt idx="7048">
                  <c:v>0.61702127659574468</c:v>
                </c:pt>
                <c:pt idx="7049">
                  <c:v>0.64912280701754388</c:v>
                </c:pt>
                <c:pt idx="7050">
                  <c:v>0.77142857142857146</c:v>
                </c:pt>
                <c:pt idx="7051">
                  <c:v>0.7321428571428571</c:v>
                </c:pt>
                <c:pt idx="7052">
                  <c:v>0.6858974358974359</c:v>
                </c:pt>
                <c:pt idx="7053">
                  <c:v>0.76213592233009708</c:v>
                </c:pt>
                <c:pt idx="7054">
                  <c:v>0.6506024096385542</c:v>
                </c:pt>
                <c:pt idx="7055">
                  <c:v>0.65591397849462363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0.61363636363636365</c:v>
                </c:pt>
                <c:pt idx="7061">
                  <c:v>0</c:v>
                </c:pt>
                <c:pt idx="7062">
                  <c:v>0</c:v>
                </c:pt>
                <c:pt idx="7063">
                  <c:v>0.23076923076923078</c:v>
                </c:pt>
                <c:pt idx="7064">
                  <c:v>0.74218415417558892</c:v>
                </c:pt>
                <c:pt idx="7065">
                  <c:v>0</c:v>
                </c:pt>
                <c:pt idx="7066">
                  <c:v>0.65254237288135597</c:v>
                </c:pt>
                <c:pt idx="7067">
                  <c:v>0</c:v>
                </c:pt>
                <c:pt idx="7068">
                  <c:v>0</c:v>
                </c:pt>
                <c:pt idx="7069">
                  <c:v>0</c:v>
                </c:pt>
                <c:pt idx="7070">
                  <c:v>0</c:v>
                </c:pt>
                <c:pt idx="7071">
                  <c:v>0</c:v>
                </c:pt>
                <c:pt idx="7072">
                  <c:v>0.78333333333333333</c:v>
                </c:pt>
                <c:pt idx="7073">
                  <c:v>0.65957446808510634</c:v>
                </c:pt>
                <c:pt idx="7074">
                  <c:v>0.48888888888888887</c:v>
                </c:pt>
                <c:pt idx="7075">
                  <c:v>0.7892074198988196</c:v>
                </c:pt>
                <c:pt idx="7076">
                  <c:v>0.79220779220779225</c:v>
                </c:pt>
                <c:pt idx="7077">
                  <c:v>0.89240506329113922</c:v>
                </c:pt>
                <c:pt idx="7078">
                  <c:v>0.89898989898989901</c:v>
                </c:pt>
                <c:pt idx="7079">
                  <c:v>0.84482758620689657</c:v>
                </c:pt>
                <c:pt idx="7080">
                  <c:v>0.85204081632653061</c:v>
                </c:pt>
                <c:pt idx="7081">
                  <c:v>0.8748091603053435</c:v>
                </c:pt>
                <c:pt idx="7082">
                  <c:v>0.79874213836477992</c:v>
                </c:pt>
                <c:pt idx="7083">
                  <c:v>0</c:v>
                </c:pt>
                <c:pt idx="7084">
                  <c:v>0.76251180358829085</c:v>
                </c:pt>
                <c:pt idx="7085">
                  <c:v>0</c:v>
                </c:pt>
                <c:pt idx="7086">
                  <c:v>0.38095238095238093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0.65363128491620115</c:v>
                </c:pt>
                <c:pt idx="7091">
                  <c:v>0.6629213483146067</c:v>
                </c:pt>
                <c:pt idx="7092">
                  <c:v>0.55384615384615388</c:v>
                </c:pt>
                <c:pt idx="7093">
                  <c:v>0.22807017543859648</c:v>
                </c:pt>
                <c:pt idx="7094">
                  <c:v>0.5714285714285714</c:v>
                </c:pt>
                <c:pt idx="7095">
                  <c:v>0.10294117647058823</c:v>
                </c:pt>
                <c:pt idx="7096">
                  <c:v>0.37113402061855671</c:v>
                </c:pt>
                <c:pt idx="7097">
                  <c:v>0.29761904761904762</c:v>
                </c:pt>
                <c:pt idx="7098">
                  <c:v>0</c:v>
                </c:pt>
                <c:pt idx="7099">
                  <c:v>0</c:v>
                </c:pt>
                <c:pt idx="7100">
                  <c:v>0.44</c:v>
                </c:pt>
                <c:pt idx="7101">
                  <c:v>0.4942528735632184</c:v>
                </c:pt>
                <c:pt idx="7102">
                  <c:v>0.44117647058823528</c:v>
                </c:pt>
                <c:pt idx="7103">
                  <c:v>0.31481481481481483</c:v>
                </c:pt>
                <c:pt idx="7104">
                  <c:v>0.45977011494252873</c:v>
                </c:pt>
                <c:pt idx="7105">
                  <c:v>0.68627450980392157</c:v>
                </c:pt>
                <c:pt idx="7106">
                  <c:v>0.75</c:v>
                </c:pt>
                <c:pt idx="7107">
                  <c:v>0.68518518518518523</c:v>
                </c:pt>
                <c:pt idx="7108">
                  <c:v>0.69736842105263153</c:v>
                </c:pt>
                <c:pt idx="7109">
                  <c:v>0.35820895522388058</c:v>
                </c:pt>
                <c:pt idx="7110">
                  <c:v>0.58490566037735847</c:v>
                </c:pt>
                <c:pt idx="7111">
                  <c:v>0.56603773584905659</c:v>
                </c:pt>
                <c:pt idx="7112">
                  <c:v>0.36923076923076925</c:v>
                </c:pt>
                <c:pt idx="7113">
                  <c:v>0.56521739130434778</c:v>
                </c:pt>
                <c:pt idx="7114">
                  <c:v>0.6901408450704225</c:v>
                </c:pt>
                <c:pt idx="7115">
                  <c:v>0.68656716417910446</c:v>
                </c:pt>
                <c:pt idx="7116">
                  <c:v>0.47</c:v>
                </c:pt>
                <c:pt idx="7117">
                  <c:v>0.56999999999999995</c:v>
                </c:pt>
                <c:pt idx="7118">
                  <c:v>0.48360655737704916</c:v>
                </c:pt>
                <c:pt idx="7119">
                  <c:v>0.29411764705882354</c:v>
                </c:pt>
                <c:pt idx="7120">
                  <c:v>0.578125</c:v>
                </c:pt>
                <c:pt idx="7121">
                  <c:v>0.42857142857142855</c:v>
                </c:pt>
                <c:pt idx="7122">
                  <c:v>0.51063829787234039</c:v>
                </c:pt>
                <c:pt idx="7123">
                  <c:v>0.41025641025641024</c:v>
                </c:pt>
                <c:pt idx="7124">
                  <c:v>0.4845360824742268</c:v>
                </c:pt>
                <c:pt idx="7125">
                  <c:v>0.58208955223880599</c:v>
                </c:pt>
                <c:pt idx="7126">
                  <c:v>0.74285714285714288</c:v>
                </c:pt>
                <c:pt idx="7127">
                  <c:v>0.61654135338345861</c:v>
                </c:pt>
                <c:pt idx="7128">
                  <c:v>0.39090909090909093</c:v>
                </c:pt>
                <c:pt idx="7129">
                  <c:v>0.46575342465753422</c:v>
                </c:pt>
                <c:pt idx="7130">
                  <c:v>0.36734693877551022</c:v>
                </c:pt>
                <c:pt idx="7131">
                  <c:v>0.45</c:v>
                </c:pt>
                <c:pt idx="7132">
                  <c:v>0.52941176470588236</c:v>
                </c:pt>
                <c:pt idx="7133">
                  <c:v>0.40807174887892378</c:v>
                </c:pt>
                <c:pt idx="7134">
                  <c:v>0.14102564102564102</c:v>
                </c:pt>
                <c:pt idx="7135">
                  <c:v>0.24528301886792453</c:v>
                </c:pt>
                <c:pt idx="7136">
                  <c:v>0.2857142857142857</c:v>
                </c:pt>
                <c:pt idx="7137">
                  <c:v>0.22222222222222221</c:v>
                </c:pt>
                <c:pt idx="7138">
                  <c:v>0</c:v>
                </c:pt>
                <c:pt idx="7139">
                  <c:v>0</c:v>
                </c:pt>
                <c:pt idx="7140">
                  <c:v>0.67248908296943233</c:v>
                </c:pt>
                <c:pt idx="7141">
                  <c:v>0.65714285714285714</c:v>
                </c:pt>
                <c:pt idx="7142">
                  <c:v>0.59090909090909094</c:v>
                </c:pt>
                <c:pt idx="7143">
                  <c:v>0</c:v>
                </c:pt>
                <c:pt idx="7144">
                  <c:v>0.42105263157894735</c:v>
                </c:pt>
                <c:pt idx="7145">
                  <c:v>0.18072289156626506</c:v>
                </c:pt>
                <c:pt idx="7146">
                  <c:v>0.55555555555555558</c:v>
                </c:pt>
                <c:pt idx="7147">
                  <c:v>0.90602409638554215</c:v>
                </c:pt>
                <c:pt idx="7148">
                  <c:v>0.87737478411053538</c:v>
                </c:pt>
                <c:pt idx="7149">
                  <c:v>0.91690544412607455</c:v>
                </c:pt>
                <c:pt idx="7150">
                  <c:v>0.63157894736842102</c:v>
                </c:pt>
                <c:pt idx="7151">
                  <c:v>0.5</c:v>
                </c:pt>
                <c:pt idx="7152">
                  <c:v>0.55936675461741425</c:v>
                </c:pt>
                <c:pt idx="7153">
                  <c:v>0.51381215469613262</c:v>
                </c:pt>
                <c:pt idx="7154">
                  <c:v>0.64583333333333337</c:v>
                </c:pt>
                <c:pt idx="7155">
                  <c:v>0.63608087091757393</c:v>
                </c:pt>
                <c:pt idx="7156">
                  <c:v>0</c:v>
                </c:pt>
                <c:pt idx="7157">
                  <c:v>0.4765625</c:v>
                </c:pt>
                <c:pt idx="7158">
                  <c:v>0.73076923076923073</c:v>
                </c:pt>
                <c:pt idx="7159">
                  <c:v>0</c:v>
                </c:pt>
                <c:pt idx="7160">
                  <c:v>0</c:v>
                </c:pt>
                <c:pt idx="7161">
                  <c:v>0.53157894736842104</c:v>
                </c:pt>
                <c:pt idx="7162">
                  <c:v>0.78181818181818186</c:v>
                </c:pt>
                <c:pt idx="7163">
                  <c:v>0.66216216216216217</c:v>
                </c:pt>
                <c:pt idx="7164">
                  <c:v>0.65346534653465349</c:v>
                </c:pt>
                <c:pt idx="7165">
                  <c:v>0.38461538461538464</c:v>
                </c:pt>
                <c:pt idx="7166">
                  <c:v>0</c:v>
                </c:pt>
                <c:pt idx="7167">
                  <c:v>0</c:v>
                </c:pt>
                <c:pt idx="7168">
                  <c:v>0.62962962962962965</c:v>
                </c:pt>
                <c:pt idx="7169">
                  <c:v>0.64102564102564108</c:v>
                </c:pt>
                <c:pt idx="7170">
                  <c:v>0.56097560975609762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0.8</c:v>
                </c:pt>
                <c:pt idx="7188">
                  <c:v>0.76190476190476186</c:v>
                </c:pt>
                <c:pt idx="7189">
                  <c:v>0.67105263157894735</c:v>
                </c:pt>
                <c:pt idx="7190">
                  <c:v>0.21875</c:v>
                </c:pt>
                <c:pt idx="7191">
                  <c:v>0.32758620689655171</c:v>
                </c:pt>
                <c:pt idx="7192">
                  <c:v>0.1875</c:v>
                </c:pt>
                <c:pt idx="7193">
                  <c:v>0.30357142857142855</c:v>
                </c:pt>
                <c:pt idx="7194">
                  <c:v>0.3867924528301887</c:v>
                </c:pt>
                <c:pt idx="7195">
                  <c:v>0.4336283185840708</c:v>
                </c:pt>
                <c:pt idx="7196">
                  <c:v>0.5163398692810458</c:v>
                </c:pt>
                <c:pt idx="7197">
                  <c:v>0.71875</c:v>
                </c:pt>
                <c:pt idx="7198">
                  <c:v>0.41296928327645049</c:v>
                </c:pt>
                <c:pt idx="7199">
                  <c:v>0.48275862068965519</c:v>
                </c:pt>
                <c:pt idx="7200">
                  <c:v>0.33962264150943394</c:v>
                </c:pt>
                <c:pt idx="7201">
                  <c:v>0.25</c:v>
                </c:pt>
                <c:pt idx="7202">
                  <c:v>0.33333333333333331</c:v>
                </c:pt>
                <c:pt idx="7203">
                  <c:v>0.66666666666666663</c:v>
                </c:pt>
                <c:pt idx="7204">
                  <c:v>0.5714285714285714</c:v>
                </c:pt>
                <c:pt idx="7205">
                  <c:v>0</c:v>
                </c:pt>
                <c:pt idx="7206">
                  <c:v>0.41666666666666669</c:v>
                </c:pt>
                <c:pt idx="7207">
                  <c:v>9.0909090909090912E-2</c:v>
                </c:pt>
                <c:pt idx="7208">
                  <c:v>0.20689655172413793</c:v>
                </c:pt>
                <c:pt idx="7209">
                  <c:v>0</c:v>
                </c:pt>
                <c:pt idx="7210">
                  <c:v>0.33333333333333331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0.48178137651821862</c:v>
                </c:pt>
                <c:pt idx="7216">
                  <c:v>0.6785714285714286</c:v>
                </c:pt>
                <c:pt idx="7217">
                  <c:v>0.83018867924528306</c:v>
                </c:pt>
                <c:pt idx="7218">
                  <c:v>0.66990291262135926</c:v>
                </c:pt>
                <c:pt idx="7219">
                  <c:v>0.4050632911392405</c:v>
                </c:pt>
                <c:pt idx="7220">
                  <c:v>0.7142857142857143</c:v>
                </c:pt>
                <c:pt idx="7221">
                  <c:v>0.61904761904761907</c:v>
                </c:pt>
                <c:pt idx="7222">
                  <c:v>0.52830188679245282</c:v>
                </c:pt>
                <c:pt idx="7223">
                  <c:v>0.81746031746031744</c:v>
                </c:pt>
                <c:pt idx="7224">
                  <c:v>0.51308900523560208</c:v>
                </c:pt>
                <c:pt idx="7225">
                  <c:v>0.40425531914893614</c:v>
                </c:pt>
                <c:pt idx="7226">
                  <c:v>0.75384615384615383</c:v>
                </c:pt>
                <c:pt idx="7227">
                  <c:v>0.44444444444444442</c:v>
                </c:pt>
                <c:pt idx="7228">
                  <c:v>0.31818181818181818</c:v>
                </c:pt>
                <c:pt idx="7229">
                  <c:v>0.39240506329113922</c:v>
                </c:pt>
                <c:pt idx="7230">
                  <c:v>0.61818181818181817</c:v>
                </c:pt>
                <c:pt idx="7231">
                  <c:v>0.37142857142857144</c:v>
                </c:pt>
                <c:pt idx="7232">
                  <c:v>0.42</c:v>
                </c:pt>
                <c:pt idx="7233">
                  <c:v>0.44230769230769229</c:v>
                </c:pt>
                <c:pt idx="7234">
                  <c:v>0.44615384615384618</c:v>
                </c:pt>
                <c:pt idx="7235">
                  <c:v>0</c:v>
                </c:pt>
                <c:pt idx="7236">
                  <c:v>0</c:v>
                </c:pt>
                <c:pt idx="7237">
                  <c:v>0.69230769230769229</c:v>
                </c:pt>
                <c:pt idx="7238">
                  <c:v>0.5</c:v>
                </c:pt>
                <c:pt idx="7239">
                  <c:v>0.36</c:v>
                </c:pt>
                <c:pt idx="7240">
                  <c:v>0.63157894736842102</c:v>
                </c:pt>
                <c:pt idx="7241">
                  <c:v>0.52941176470588236</c:v>
                </c:pt>
                <c:pt idx="7242">
                  <c:v>0.37423312883435583</c:v>
                </c:pt>
                <c:pt idx="7243">
                  <c:v>0.66666666666666663</c:v>
                </c:pt>
                <c:pt idx="7244">
                  <c:v>0.63559322033898302</c:v>
                </c:pt>
                <c:pt idx="7245">
                  <c:v>0.57657657657657657</c:v>
                </c:pt>
                <c:pt idx="7246">
                  <c:v>0.39285714285714285</c:v>
                </c:pt>
                <c:pt idx="7247">
                  <c:v>0.32835820895522388</c:v>
                </c:pt>
                <c:pt idx="7248">
                  <c:v>0</c:v>
                </c:pt>
                <c:pt idx="7249">
                  <c:v>0.5</c:v>
                </c:pt>
                <c:pt idx="7250">
                  <c:v>0</c:v>
                </c:pt>
                <c:pt idx="7251">
                  <c:v>0.84425349087003221</c:v>
                </c:pt>
                <c:pt idx="7252">
                  <c:v>0.57894736842105265</c:v>
                </c:pt>
                <c:pt idx="7253">
                  <c:v>0.8571428571428571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0.956989247311828</c:v>
                </c:pt>
                <c:pt idx="7258">
                  <c:v>0.94428969359331472</c:v>
                </c:pt>
                <c:pt idx="7259">
                  <c:v>0.55555555555555558</c:v>
                </c:pt>
                <c:pt idx="7260">
                  <c:v>0.94557823129251706</c:v>
                </c:pt>
                <c:pt idx="7261">
                  <c:v>0.989247311827957</c:v>
                </c:pt>
                <c:pt idx="7262">
                  <c:v>0.90960451977401124</c:v>
                </c:pt>
                <c:pt idx="7263">
                  <c:v>0</c:v>
                </c:pt>
                <c:pt idx="7264">
                  <c:v>0</c:v>
                </c:pt>
                <c:pt idx="7265">
                  <c:v>0.73225806451612907</c:v>
                </c:pt>
                <c:pt idx="7266">
                  <c:v>0.58878504672897192</c:v>
                </c:pt>
                <c:pt idx="7267">
                  <c:v>0.74774774774774777</c:v>
                </c:pt>
                <c:pt idx="7268">
                  <c:v>0.79262672811059909</c:v>
                </c:pt>
                <c:pt idx="7269">
                  <c:v>0</c:v>
                </c:pt>
                <c:pt idx="7270">
                  <c:v>0.71052631578947367</c:v>
                </c:pt>
                <c:pt idx="7271">
                  <c:v>0</c:v>
                </c:pt>
                <c:pt idx="7272">
                  <c:v>1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0.5171102661596958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0.76363636363636367</c:v>
                </c:pt>
                <c:pt idx="7285">
                  <c:v>0.63874345549738221</c:v>
                </c:pt>
                <c:pt idx="7286">
                  <c:v>0.6777456647398844</c:v>
                </c:pt>
                <c:pt idx="7287">
                  <c:v>0.72727272727272729</c:v>
                </c:pt>
                <c:pt idx="7288">
                  <c:v>0.79245283018867929</c:v>
                </c:pt>
                <c:pt idx="7289">
                  <c:v>0.61244019138755978</c:v>
                </c:pt>
                <c:pt idx="7290">
                  <c:v>0.65034965034965031</c:v>
                </c:pt>
                <c:pt idx="7291">
                  <c:v>0</c:v>
                </c:pt>
                <c:pt idx="7292">
                  <c:v>0.2</c:v>
                </c:pt>
                <c:pt idx="7293">
                  <c:v>0</c:v>
                </c:pt>
                <c:pt idx="7294">
                  <c:v>0.53113087674714099</c:v>
                </c:pt>
                <c:pt idx="7295">
                  <c:v>0.18</c:v>
                </c:pt>
                <c:pt idx="7296">
                  <c:v>0</c:v>
                </c:pt>
                <c:pt idx="7297">
                  <c:v>0.43283582089552236</c:v>
                </c:pt>
                <c:pt idx="7298">
                  <c:v>0</c:v>
                </c:pt>
                <c:pt idx="7299">
                  <c:v>0.22857142857142856</c:v>
                </c:pt>
                <c:pt idx="7300">
                  <c:v>0.31746031746031744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0.45412844036697247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0.86956521739130432</c:v>
                </c:pt>
                <c:pt idx="7315">
                  <c:v>0</c:v>
                </c:pt>
                <c:pt idx="7316">
                  <c:v>0.95180722891566261</c:v>
                </c:pt>
                <c:pt idx="7317">
                  <c:v>0</c:v>
                </c:pt>
                <c:pt idx="7318">
                  <c:v>0</c:v>
                </c:pt>
                <c:pt idx="7319">
                  <c:v>0.23214285714285715</c:v>
                </c:pt>
                <c:pt idx="7320">
                  <c:v>0</c:v>
                </c:pt>
                <c:pt idx="7321">
                  <c:v>0</c:v>
                </c:pt>
                <c:pt idx="7322">
                  <c:v>0.25435540069686413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0.80597014925373134</c:v>
                </c:pt>
                <c:pt idx="7327">
                  <c:v>0.8</c:v>
                </c:pt>
                <c:pt idx="7328">
                  <c:v>0.55769230769230771</c:v>
                </c:pt>
                <c:pt idx="7329">
                  <c:v>0.44247787610619471</c:v>
                </c:pt>
                <c:pt idx="7330">
                  <c:v>0.33684210526315789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0.72527472527472525</c:v>
                </c:pt>
                <c:pt idx="7336">
                  <c:v>0.79445350734094622</c:v>
                </c:pt>
                <c:pt idx="7337">
                  <c:v>0.85263157894736841</c:v>
                </c:pt>
                <c:pt idx="7338">
                  <c:v>0.45454545454545453</c:v>
                </c:pt>
                <c:pt idx="7339">
                  <c:v>1</c:v>
                </c:pt>
                <c:pt idx="7340">
                  <c:v>0.58064516129032262</c:v>
                </c:pt>
                <c:pt idx="7341">
                  <c:v>1</c:v>
                </c:pt>
                <c:pt idx="7342">
                  <c:v>0.92</c:v>
                </c:pt>
                <c:pt idx="7343">
                  <c:v>0</c:v>
                </c:pt>
                <c:pt idx="7344">
                  <c:v>0</c:v>
                </c:pt>
                <c:pt idx="7345">
                  <c:v>0.99029126213592233</c:v>
                </c:pt>
                <c:pt idx="7346">
                  <c:v>0.83544303797468356</c:v>
                </c:pt>
                <c:pt idx="7347">
                  <c:v>0.76780794962613141</c:v>
                </c:pt>
                <c:pt idx="7348">
                  <c:v>0</c:v>
                </c:pt>
                <c:pt idx="7349">
                  <c:v>0.62337662337662336</c:v>
                </c:pt>
                <c:pt idx="7350">
                  <c:v>0.34482758620689657</c:v>
                </c:pt>
                <c:pt idx="7351">
                  <c:v>0.53448275862068961</c:v>
                </c:pt>
                <c:pt idx="7352">
                  <c:v>0.46845425867507884</c:v>
                </c:pt>
                <c:pt idx="7353">
                  <c:v>0.89719626168224298</c:v>
                </c:pt>
                <c:pt idx="7354">
                  <c:v>0.53488372093023251</c:v>
                </c:pt>
                <c:pt idx="7355">
                  <c:v>0.87850467289719625</c:v>
                </c:pt>
                <c:pt idx="7356">
                  <c:v>0.81159420289855078</c:v>
                </c:pt>
                <c:pt idx="7357">
                  <c:v>0.39215686274509803</c:v>
                </c:pt>
                <c:pt idx="7358">
                  <c:v>0</c:v>
                </c:pt>
                <c:pt idx="7359">
                  <c:v>0.41666666666666669</c:v>
                </c:pt>
                <c:pt idx="7360">
                  <c:v>0.39772727272727271</c:v>
                </c:pt>
                <c:pt idx="7361">
                  <c:v>0.375</c:v>
                </c:pt>
                <c:pt idx="7362">
                  <c:v>0.20283018867924529</c:v>
                </c:pt>
                <c:pt idx="7363">
                  <c:v>0.2</c:v>
                </c:pt>
                <c:pt idx="7364">
                  <c:v>0.1939799331103679</c:v>
                </c:pt>
                <c:pt idx="7365">
                  <c:v>0.18181818181818182</c:v>
                </c:pt>
                <c:pt idx="7366">
                  <c:v>0.11538461538461539</c:v>
                </c:pt>
                <c:pt idx="7367">
                  <c:v>0.43478260869565216</c:v>
                </c:pt>
                <c:pt idx="7368">
                  <c:v>9.7560975609756101E-2</c:v>
                </c:pt>
                <c:pt idx="7369">
                  <c:v>0.6</c:v>
                </c:pt>
                <c:pt idx="7370">
                  <c:v>0.44186046511627908</c:v>
                </c:pt>
                <c:pt idx="7371">
                  <c:v>0</c:v>
                </c:pt>
                <c:pt idx="7372">
                  <c:v>0.53070624360286589</c:v>
                </c:pt>
                <c:pt idx="7373">
                  <c:v>0</c:v>
                </c:pt>
                <c:pt idx="7374">
                  <c:v>0.42228739002932553</c:v>
                </c:pt>
                <c:pt idx="7375">
                  <c:v>0.42281879194630873</c:v>
                </c:pt>
                <c:pt idx="7376">
                  <c:v>0.44752018454440601</c:v>
                </c:pt>
                <c:pt idx="7377">
                  <c:v>0.38699444885011897</c:v>
                </c:pt>
                <c:pt idx="7378">
                  <c:v>0.43880597014925371</c:v>
                </c:pt>
                <c:pt idx="7379">
                  <c:v>0</c:v>
                </c:pt>
                <c:pt idx="7380">
                  <c:v>0.3412887828162291</c:v>
                </c:pt>
                <c:pt idx="7381">
                  <c:v>0</c:v>
                </c:pt>
                <c:pt idx="7382">
                  <c:v>0.47899159663865548</c:v>
                </c:pt>
                <c:pt idx="7383">
                  <c:v>0.46739130434782611</c:v>
                </c:pt>
                <c:pt idx="7384">
                  <c:v>7.6923076923076927E-2</c:v>
                </c:pt>
                <c:pt idx="7385">
                  <c:v>8.3333333333333329E-2</c:v>
                </c:pt>
                <c:pt idx="7386">
                  <c:v>0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0.16774193548387098</c:v>
                </c:pt>
                <c:pt idx="7391">
                  <c:v>0.31313131313131315</c:v>
                </c:pt>
                <c:pt idx="7392">
                  <c:v>0.2153846153846154</c:v>
                </c:pt>
                <c:pt idx="7393">
                  <c:v>0.75</c:v>
                </c:pt>
                <c:pt idx="7394">
                  <c:v>0</c:v>
                </c:pt>
                <c:pt idx="7395">
                  <c:v>0.44</c:v>
                </c:pt>
                <c:pt idx="7396">
                  <c:v>0</c:v>
                </c:pt>
                <c:pt idx="7397">
                  <c:v>0.47826086956521741</c:v>
                </c:pt>
                <c:pt idx="7398">
                  <c:v>0</c:v>
                </c:pt>
                <c:pt idx="7399">
                  <c:v>0</c:v>
                </c:pt>
                <c:pt idx="7400">
                  <c:v>0.75</c:v>
                </c:pt>
                <c:pt idx="7401">
                  <c:v>0.15094339622641509</c:v>
                </c:pt>
                <c:pt idx="7402">
                  <c:v>0.7142857142857143</c:v>
                </c:pt>
                <c:pt idx="7403">
                  <c:v>0.14285714285714285</c:v>
                </c:pt>
                <c:pt idx="7404">
                  <c:v>0.27210884353741499</c:v>
                </c:pt>
                <c:pt idx="7405">
                  <c:v>0.44444444444444442</c:v>
                </c:pt>
                <c:pt idx="7406">
                  <c:v>0.61111111111111116</c:v>
                </c:pt>
                <c:pt idx="7407">
                  <c:v>0</c:v>
                </c:pt>
                <c:pt idx="7408">
                  <c:v>0</c:v>
                </c:pt>
                <c:pt idx="7409">
                  <c:v>0.27173913043478259</c:v>
                </c:pt>
                <c:pt idx="7410">
                  <c:v>9.166666666666666E-2</c:v>
                </c:pt>
                <c:pt idx="7411">
                  <c:v>7.8947368421052627E-2</c:v>
                </c:pt>
                <c:pt idx="7412">
                  <c:v>0.1728395061728395</c:v>
                </c:pt>
                <c:pt idx="7413">
                  <c:v>0.13186813186813187</c:v>
                </c:pt>
                <c:pt idx="7414">
                  <c:v>0</c:v>
                </c:pt>
                <c:pt idx="7415">
                  <c:v>3.3333333333333333E-2</c:v>
                </c:pt>
                <c:pt idx="7416">
                  <c:v>0.23076923076923078</c:v>
                </c:pt>
                <c:pt idx="7417">
                  <c:v>0.18333333333333332</c:v>
                </c:pt>
                <c:pt idx="7418">
                  <c:v>0.20588235294117646</c:v>
                </c:pt>
                <c:pt idx="7419">
                  <c:v>9.8901098901098897E-2</c:v>
                </c:pt>
                <c:pt idx="7420">
                  <c:v>0.14705882352941177</c:v>
                </c:pt>
                <c:pt idx="7421">
                  <c:v>0.19469026548672566</c:v>
                </c:pt>
                <c:pt idx="7422">
                  <c:v>0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0.30769230769230771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0.5</c:v>
                </c:pt>
                <c:pt idx="7434">
                  <c:v>0.22500000000000001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0.10344827586206896</c:v>
                </c:pt>
                <c:pt idx="7440">
                  <c:v>0.42063492063492064</c:v>
                </c:pt>
                <c:pt idx="7441">
                  <c:v>0.52631578947368418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0.42857142857142855</c:v>
                </c:pt>
                <c:pt idx="7447">
                  <c:v>0.31034482758620691</c:v>
                </c:pt>
                <c:pt idx="7448">
                  <c:v>8.5106382978723402E-2</c:v>
                </c:pt>
                <c:pt idx="7449">
                  <c:v>0.63265306122448983</c:v>
                </c:pt>
                <c:pt idx="7450">
                  <c:v>0.33333333333333331</c:v>
                </c:pt>
                <c:pt idx="7451">
                  <c:v>0.18867924528301888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0.18890814558058924</c:v>
                </c:pt>
                <c:pt idx="7461">
                  <c:v>0</c:v>
                </c:pt>
                <c:pt idx="7462">
                  <c:v>0</c:v>
                </c:pt>
                <c:pt idx="7463">
                  <c:v>0</c:v>
                </c:pt>
                <c:pt idx="7464">
                  <c:v>0.24352331606217617</c:v>
                </c:pt>
                <c:pt idx="7465">
                  <c:v>0</c:v>
                </c:pt>
                <c:pt idx="7466">
                  <c:v>0</c:v>
                </c:pt>
                <c:pt idx="7467">
                  <c:v>9.2307692307692313E-2</c:v>
                </c:pt>
                <c:pt idx="7468">
                  <c:v>0</c:v>
                </c:pt>
                <c:pt idx="7469">
                  <c:v>0.11313131313131314</c:v>
                </c:pt>
                <c:pt idx="7470">
                  <c:v>0.1864406779661017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0.18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0.10627400768245839</c:v>
                </c:pt>
                <c:pt idx="7479">
                  <c:v>0</c:v>
                </c:pt>
                <c:pt idx="7480">
                  <c:v>0.14285714285714285</c:v>
                </c:pt>
                <c:pt idx="7481">
                  <c:v>0</c:v>
                </c:pt>
                <c:pt idx="7482">
                  <c:v>0</c:v>
                </c:pt>
                <c:pt idx="7483">
                  <c:v>2.3809523809523808E-2</c:v>
                </c:pt>
                <c:pt idx="7484">
                  <c:v>0</c:v>
                </c:pt>
                <c:pt idx="7485">
                  <c:v>0</c:v>
                </c:pt>
                <c:pt idx="7486">
                  <c:v>0</c:v>
                </c:pt>
                <c:pt idx="7487">
                  <c:v>0.05</c:v>
                </c:pt>
                <c:pt idx="7488">
                  <c:v>0</c:v>
                </c:pt>
                <c:pt idx="7489">
                  <c:v>0</c:v>
                </c:pt>
                <c:pt idx="7490">
                  <c:v>0.24074074074074073</c:v>
                </c:pt>
                <c:pt idx="7491">
                  <c:v>1</c:v>
                </c:pt>
                <c:pt idx="7492">
                  <c:v>0</c:v>
                </c:pt>
                <c:pt idx="7493">
                  <c:v>0.21621621621621623</c:v>
                </c:pt>
                <c:pt idx="7494">
                  <c:v>0.10344827586206896</c:v>
                </c:pt>
                <c:pt idx="7495">
                  <c:v>0.3888888888888889</c:v>
                </c:pt>
                <c:pt idx="7496">
                  <c:v>0.54166666666666663</c:v>
                </c:pt>
                <c:pt idx="7497">
                  <c:v>0.36206896551724138</c:v>
                </c:pt>
                <c:pt idx="7498">
                  <c:v>0.12544802867383512</c:v>
                </c:pt>
                <c:pt idx="7499">
                  <c:v>0</c:v>
                </c:pt>
                <c:pt idx="7500">
                  <c:v>0.16428571428571428</c:v>
                </c:pt>
                <c:pt idx="7501">
                  <c:v>3.3333333333333333E-2</c:v>
                </c:pt>
                <c:pt idx="7502">
                  <c:v>0.10714285714285714</c:v>
                </c:pt>
                <c:pt idx="7503">
                  <c:v>0</c:v>
                </c:pt>
                <c:pt idx="7504">
                  <c:v>0</c:v>
                </c:pt>
                <c:pt idx="7505">
                  <c:v>0</c:v>
                </c:pt>
                <c:pt idx="7506">
                  <c:v>0.20833333333333334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0.18146718146718147</c:v>
                </c:pt>
                <c:pt idx="7511">
                  <c:v>7.1428571428571425E-2</c:v>
                </c:pt>
                <c:pt idx="7512">
                  <c:v>0.16417910447761194</c:v>
                </c:pt>
                <c:pt idx="7513">
                  <c:v>0.2</c:v>
                </c:pt>
                <c:pt idx="7514">
                  <c:v>0.25490196078431371</c:v>
                </c:pt>
                <c:pt idx="7515">
                  <c:v>5.8823529411764705E-2</c:v>
                </c:pt>
                <c:pt idx="7516">
                  <c:v>0.17338709677419356</c:v>
                </c:pt>
                <c:pt idx="7517">
                  <c:v>0.18652849740932642</c:v>
                </c:pt>
                <c:pt idx="7518">
                  <c:v>9.5238095238095233E-2</c:v>
                </c:pt>
                <c:pt idx="7519">
                  <c:v>3.7037037037037035E-2</c:v>
                </c:pt>
                <c:pt idx="7520">
                  <c:v>0.15463917525773196</c:v>
                </c:pt>
                <c:pt idx="7521">
                  <c:v>0.12280701754385964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0.13815789473684212</c:v>
                </c:pt>
                <c:pt idx="7527">
                  <c:v>0</c:v>
                </c:pt>
                <c:pt idx="7528">
                  <c:v>0.12299465240641712</c:v>
                </c:pt>
                <c:pt idx="7529">
                  <c:v>0.30851063829787234</c:v>
                </c:pt>
                <c:pt idx="7530">
                  <c:v>0.17741935483870969</c:v>
                </c:pt>
                <c:pt idx="7531">
                  <c:v>9.45945945945946E-2</c:v>
                </c:pt>
                <c:pt idx="7532">
                  <c:v>4.3478260869565216E-2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5.5555555555555552E-2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0.26639344262295084</c:v>
                </c:pt>
                <c:pt idx="7543">
                  <c:v>0.2</c:v>
                </c:pt>
                <c:pt idx="7544">
                  <c:v>0.24576271186440679</c:v>
                </c:pt>
                <c:pt idx="7545">
                  <c:v>0.16666666666666666</c:v>
                </c:pt>
                <c:pt idx="7546">
                  <c:v>0</c:v>
                </c:pt>
                <c:pt idx="7547">
                  <c:v>0.17499999999999999</c:v>
                </c:pt>
                <c:pt idx="7548">
                  <c:v>0.2</c:v>
                </c:pt>
                <c:pt idx="7549">
                  <c:v>0</c:v>
                </c:pt>
                <c:pt idx="7550">
                  <c:v>0.10596026490066225</c:v>
                </c:pt>
                <c:pt idx="7551">
                  <c:v>0.18421052631578946</c:v>
                </c:pt>
                <c:pt idx="7552">
                  <c:v>0.2199546485260771</c:v>
                </c:pt>
                <c:pt idx="7553">
                  <c:v>0.15789473684210525</c:v>
                </c:pt>
                <c:pt idx="7554">
                  <c:v>0.20454545454545456</c:v>
                </c:pt>
                <c:pt idx="7555">
                  <c:v>0.50819672131147542</c:v>
                </c:pt>
                <c:pt idx="7556">
                  <c:v>0</c:v>
                </c:pt>
                <c:pt idx="7557">
                  <c:v>0.2283464566929134</c:v>
                </c:pt>
                <c:pt idx="7558">
                  <c:v>0.20661157024793389</c:v>
                </c:pt>
                <c:pt idx="7559">
                  <c:v>0.21739130434782608</c:v>
                </c:pt>
                <c:pt idx="7560">
                  <c:v>0.34745762711864409</c:v>
                </c:pt>
                <c:pt idx="7561">
                  <c:v>0.29107981220657275</c:v>
                </c:pt>
                <c:pt idx="7562">
                  <c:v>0</c:v>
                </c:pt>
                <c:pt idx="7563">
                  <c:v>0.37370242214532873</c:v>
                </c:pt>
                <c:pt idx="7564">
                  <c:v>0.44</c:v>
                </c:pt>
                <c:pt idx="7565">
                  <c:v>0</c:v>
                </c:pt>
                <c:pt idx="7566">
                  <c:v>0.53731343283582089</c:v>
                </c:pt>
                <c:pt idx="7567">
                  <c:v>0.29716981132075471</c:v>
                </c:pt>
                <c:pt idx="7568">
                  <c:v>0.2661290322580645</c:v>
                </c:pt>
                <c:pt idx="7569">
                  <c:v>0.48076923076923078</c:v>
                </c:pt>
                <c:pt idx="7570">
                  <c:v>0.31818181818181818</c:v>
                </c:pt>
                <c:pt idx="7571">
                  <c:v>6.6666666666666666E-2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0.42604856512141281</c:v>
                </c:pt>
                <c:pt idx="7578">
                  <c:v>0.36363636363636365</c:v>
                </c:pt>
                <c:pt idx="7579">
                  <c:v>0.41935483870967744</c:v>
                </c:pt>
                <c:pt idx="7580">
                  <c:v>0</c:v>
                </c:pt>
                <c:pt idx="7581">
                  <c:v>0.44444444444444442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</c:v>
                </c:pt>
                <c:pt idx="7586">
                  <c:v>0.53012048192771088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0.30191458026509571</c:v>
                </c:pt>
                <c:pt idx="7596">
                  <c:v>0.25925925925925924</c:v>
                </c:pt>
                <c:pt idx="7597">
                  <c:v>0.3923076923076923</c:v>
                </c:pt>
                <c:pt idx="7598">
                  <c:v>0.42553191489361702</c:v>
                </c:pt>
                <c:pt idx="7599">
                  <c:v>0.30769230769230771</c:v>
                </c:pt>
                <c:pt idx="7600">
                  <c:v>0.35877862595419846</c:v>
                </c:pt>
                <c:pt idx="7601">
                  <c:v>0.61904761904761907</c:v>
                </c:pt>
                <c:pt idx="7602">
                  <c:v>0.29218106995884774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0.375</c:v>
                </c:pt>
                <c:pt idx="7608">
                  <c:v>0.31578947368421051</c:v>
                </c:pt>
                <c:pt idx="7609">
                  <c:v>0.31481481481481483</c:v>
                </c:pt>
                <c:pt idx="7610">
                  <c:v>0.48809523809523808</c:v>
                </c:pt>
                <c:pt idx="7611">
                  <c:v>0.22962962962962963</c:v>
                </c:pt>
                <c:pt idx="7612">
                  <c:v>5.5555555555555552E-2</c:v>
                </c:pt>
                <c:pt idx="7613">
                  <c:v>0.30456852791878175</c:v>
                </c:pt>
                <c:pt idx="7614">
                  <c:v>0.625</c:v>
                </c:pt>
                <c:pt idx="7615">
                  <c:v>0.22222222222222221</c:v>
                </c:pt>
                <c:pt idx="7616">
                  <c:v>9.375E-2</c:v>
                </c:pt>
                <c:pt idx="7617">
                  <c:v>0.53914590747330959</c:v>
                </c:pt>
                <c:pt idx="7618">
                  <c:v>0.53409090909090906</c:v>
                </c:pt>
                <c:pt idx="7619">
                  <c:v>0</c:v>
                </c:pt>
                <c:pt idx="7620">
                  <c:v>0</c:v>
                </c:pt>
                <c:pt idx="7621">
                  <c:v>0.74545454545454548</c:v>
                </c:pt>
                <c:pt idx="7622">
                  <c:v>0.63829787234042556</c:v>
                </c:pt>
                <c:pt idx="7623">
                  <c:v>0.375</c:v>
                </c:pt>
                <c:pt idx="7624">
                  <c:v>0</c:v>
                </c:pt>
                <c:pt idx="7625">
                  <c:v>0.36363636363636365</c:v>
                </c:pt>
                <c:pt idx="7626">
                  <c:v>0.35833333333333334</c:v>
                </c:pt>
                <c:pt idx="7627">
                  <c:v>0.41322314049586778</c:v>
                </c:pt>
                <c:pt idx="7628">
                  <c:v>0.39512195121951221</c:v>
                </c:pt>
                <c:pt idx="7629">
                  <c:v>0.47368421052631576</c:v>
                </c:pt>
                <c:pt idx="7630">
                  <c:v>0</c:v>
                </c:pt>
                <c:pt idx="7631">
                  <c:v>0</c:v>
                </c:pt>
                <c:pt idx="7632">
                  <c:v>0.42489270386266093</c:v>
                </c:pt>
                <c:pt idx="7633">
                  <c:v>0.63157894736842102</c:v>
                </c:pt>
                <c:pt idx="7634">
                  <c:v>0.48333333333333334</c:v>
                </c:pt>
                <c:pt idx="7635">
                  <c:v>0.31612903225806449</c:v>
                </c:pt>
                <c:pt idx="7636">
                  <c:v>0.35897435897435898</c:v>
                </c:pt>
                <c:pt idx="7637">
                  <c:v>0.28767123287671231</c:v>
                </c:pt>
                <c:pt idx="7638">
                  <c:v>0.41958041958041958</c:v>
                </c:pt>
                <c:pt idx="7639">
                  <c:v>0</c:v>
                </c:pt>
                <c:pt idx="7640">
                  <c:v>0</c:v>
                </c:pt>
                <c:pt idx="7641">
                  <c:v>0.54838709677419351</c:v>
                </c:pt>
                <c:pt idx="7642">
                  <c:v>9.0909090909090912E-2</c:v>
                </c:pt>
                <c:pt idx="7643">
                  <c:v>0.4</c:v>
                </c:pt>
                <c:pt idx="7644">
                  <c:v>0.38709677419354838</c:v>
                </c:pt>
                <c:pt idx="7645">
                  <c:v>0</c:v>
                </c:pt>
                <c:pt idx="7646">
                  <c:v>0.58333333333333337</c:v>
                </c:pt>
                <c:pt idx="7647">
                  <c:v>0.35227272727272729</c:v>
                </c:pt>
                <c:pt idx="7648">
                  <c:v>0.24285714285714285</c:v>
                </c:pt>
                <c:pt idx="7649">
                  <c:v>0.28000000000000003</c:v>
                </c:pt>
                <c:pt idx="7650">
                  <c:v>0</c:v>
                </c:pt>
                <c:pt idx="7651">
                  <c:v>0.47368421052631576</c:v>
                </c:pt>
                <c:pt idx="7652">
                  <c:v>0.36538461538461536</c:v>
                </c:pt>
                <c:pt idx="7653">
                  <c:v>0.42105263157894735</c:v>
                </c:pt>
                <c:pt idx="7654">
                  <c:v>0.14102564102564102</c:v>
                </c:pt>
                <c:pt idx="7655">
                  <c:v>0.6216216216216216</c:v>
                </c:pt>
                <c:pt idx="7656">
                  <c:v>0.4358974358974359</c:v>
                </c:pt>
                <c:pt idx="7657">
                  <c:v>0.36771300448430494</c:v>
                </c:pt>
                <c:pt idx="7658">
                  <c:v>0.20588235294117646</c:v>
                </c:pt>
                <c:pt idx="7659">
                  <c:v>0</c:v>
                </c:pt>
                <c:pt idx="7660">
                  <c:v>0.27053140096618356</c:v>
                </c:pt>
                <c:pt idx="7661">
                  <c:v>0.56666666666666665</c:v>
                </c:pt>
                <c:pt idx="7662">
                  <c:v>0.2</c:v>
                </c:pt>
                <c:pt idx="7663">
                  <c:v>0.23529411764705882</c:v>
                </c:pt>
                <c:pt idx="7664">
                  <c:v>4.1666666666666664E-2</c:v>
                </c:pt>
                <c:pt idx="7665">
                  <c:v>0.15625</c:v>
                </c:pt>
                <c:pt idx="7666">
                  <c:v>0.41935483870967744</c:v>
                </c:pt>
                <c:pt idx="7667">
                  <c:v>0.28301886792452829</c:v>
                </c:pt>
                <c:pt idx="7668">
                  <c:v>0.54054054054054057</c:v>
                </c:pt>
                <c:pt idx="7669">
                  <c:v>0.3380281690140845</c:v>
                </c:pt>
                <c:pt idx="7670">
                  <c:v>0.61538461538461542</c:v>
                </c:pt>
                <c:pt idx="7671">
                  <c:v>0.15789473684210525</c:v>
                </c:pt>
                <c:pt idx="7672">
                  <c:v>0.42857142857142855</c:v>
                </c:pt>
                <c:pt idx="7673">
                  <c:v>0.28421052631578947</c:v>
                </c:pt>
                <c:pt idx="7674">
                  <c:v>0.58695652173913049</c:v>
                </c:pt>
                <c:pt idx="7675">
                  <c:v>0.33877551020408164</c:v>
                </c:pt>
                <c:pt idx="7676">
                  <c:v>0.26666666666666666</c:v>
                </c:pt>
                <c:pt idx="7677">
                  <c:v>0.33962264150943394</c:v>
                </c:pt>
                <c:pt idx="7678">
                  <c:v>0.46250000000000002</c:v>
                </c:pt>
                <c:pt idx="7679">
                  <c:v>0</c:v>
                </c:pt>
                <c:pt idx="7680">
                  <c:v>0.4989429175475687</c:v>
                </c:pt>
                <c:pt idx="7681">
                  <c:v>0.48514851485148514</c:v>
                </c:pt>
                <c:pt idx="7682">
                  <c:v>1</c:v>
                </c:pt>
                <c:pt idx="7683">
                  <c:v>0</c:v>
                </c:pt>
                <c:pt idx="7684">
                  <c:v>0.47325102880658437</c:v>
                </c:pt>
                <c:pt idx="7685">
                  <c:v>7.5471698113207544E-2</c:v>
                </c:pt>
                <c:pt idx="7686">
                  <c:v>0</c:v>
                </c:pt>
                <c:pt idx="7687">
                  <c:v>0.30357142857142855</c:v>
                </c:pt>
                <c:pt idx="7688">
                  <c:v>0.25</c:v>
                </c:pt>
                <c:pt idx="7689">
                  <c:v>0</c:v>
                </c:pt>
                <c:pt idx="7690">
                  <c:v>0.18604651162790697</c:v>
                </c:pt>
                <c:pt idx="7691">
                  <c:v>0.41463414634146339</c:v>
                </c:pt>
                <c:pt idx="7692">
                  <c:v>0</c:v>
                </c:pt>
                <c:pt idx="7693">
                  <c:v>0.625</c:v>
                </c:pt>
                <c:pt idx="7694">
                  <c:v>0.375</c:v>
                </c:pt>
                <c:pt idx="7695">
                  <c:v>0</c:v>
                </c:pt>
                <c:pt idx="7696">
                  <c:v>0.43478260869565216</c:v>
                </c:pt>
                <c:pt idx="7697">
                  <c:v>0.33540372670807456</c:v>
                </c:pt>
                <c:pt idx="7698">
                  <c:v>0.14814814814814814</c:v>
                </c:pt>
                <c:pt idx="7699">
                  <c:v>0.21875</c:v>
                </c:pt>
                <c:pt idx="7700">
                  <c:v>0.19607843137254902</c:v>
                </c:pt>
                <c:pt idx="7701">
                  <c:v>0.32539682539682541</c:v>
                </c:pt>
                <c:pt idx="7702">
                  <c:v>0</c:v>
                </c:pt>
                <c:pt idx="7703">
                  <c:v>0.16666666666666666</c:v>
                </c:pt>
                <c:pt idx="7704">
                  <c:v>0.28000000000000003</c:v>
                </c:pt>
                <c:pt idx="7705">
                  <c:v>0</c:v>
                </c:pt>
                <c:pt idx="7706">
                  <c:v>9.5238095238095233E-2</c:v>
                </c:pt>
                <c:pt idx="7707">
                  <c:v>0.11650485436893204</c:v>
                </c:pt>
                <c:pt idx="7708">
                  <c:v>0</c:v>
                </c:pt>
                <c:pt idx="7709">
                  <c:v>0.11764705882352941</c:v>
                </c:pt>
                <c:pt idx="7710">
                  <c:v>0.26363636363636361</c:v>
                </c:pt>
                <c:pt idx="7711">
                  <c:v>0.16793893129770993</c:v>
                </c:pt>
                <c:pt idx="7712">
                  <c:v>0.17647058823529413</c:v>
                </c:pt>
                <c:pt idx="7713">
                  <c:v>0.20388349514563106</c:v>
                </c:pt>
                <c:pt idx="7714">
                  <c:v>0.2</c:v>
                </c:pt>
                <c:pt idx="7715">
                  <c:v>0.35</c:v>
                </c:pt>
                <c:pt idx="7716">
                  <c:v>0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0.25</c:v>
                </c:pt>
                <c:pt idx="7722">
                  <c:v>0.32653061224489793</c:v>
                </c:pt>
                <c:pt idx="7723">
                  <c:v>0</c:v>
                </c:pt>
                <c:pt idx="7724">
                  <c:v>0</c:v>
                </c:pt>
                <c:pt idx="7725">
                  <c:v>0.45023696682464454</c:v>
                </c:pt>
                <c:pt idx="7726">
                  <c:v>0</c:v>
                </c:pt>
                <c:pt idx="7727">
                  <c:v>0.30645161290322581</c:v>
                </c:pt>
                <c:pt idx="7728">
                  <c:v>0</c:v>
                </c:pt>
                <c:pt idx="7729">
                  <c:v>0.46666666666666667</c:v>
                </c:pt>
                <c:pt idx="7730">
                  <c:v>0.21249999999999999</c:v>
                </c:pt>
                <c:pt idx="7731">
                  <c:v>0.16666666666666666</c:v>
                </c:pt>
                <c:pt idx="7732">
                  <c:v>0.13414634146341464</c:v>
                </c:pt>
                <c:pt idx="7733">
                  <c:v>0.17105263157894737</c:v>
                </c:pt>
                <c:pt idx="7734">
                  <c:v>0.23376623376623376</c:v>
                </c:pt>
                <c:pt idx="7735">
                  <c:v>0.46875</c:v>
                </c:pt>
                <c:pt idx="7736">
                  <c:v>0.30434782608695654</c:v>
                </c:pt>
                <c:pt idx="7737">
                  <c:v>0.15384615384615385</c:v>
                </c:pt>
                <c:pt idx="7738">
                  <c:v>6.25E-2</c:v>
                </c:pt>
                <c:pt idx="7739">
                  <c:v>0.2742857142857143</c:v>
                </c:pt>
                <c:pt idx="7740">
                  <c:v>0.20843672456575682</c:v>
                </c:pt>
                <c:pt idx="7741">
                  <c:v>0</c:v>
                </c:pt>
                <c:pt idx="7742">
                  <c:v>0</c:v>
                </c:pt>
                <c:pt idx="7743">
                  <c:v>0.24299065420560748</c:v>
                </c:pt>
                <c:pt idx="7744">
                  <c:v>0.39285714285714285</c:v>
                </c:pt>
                <c:pt idx="7745">
                  <c:v>0</c:v>
                </c:pt>
                <c:pt idx="7746">
                  <c:v>0</c:v>
                </c:pt>
                <c:pt idx="7747">
                  <c:v>0.45</c:v>
                </c:pt>
                <c:pt idx="7748">
                  <c:v>0.31858407079646017</c:v>
                </c:pt>
                <c:pt idx="7749">
                  <c:v>0.2413793103448276</c:v>
                </c:pt>
                <c:pt idx="7750">
                  <c:v>0.41666666666666669</c:v>
                </c:pt>
                <c:pt idx="7751">
                  <c:v>0.23943661971830985</c:v>
                </c:pt>
                <c:pt idx="7752">
                  <c:v>0.31034482758620691</c:v>
                </c:pt>
                <c:pt idx="7753">
                  <c:v>0.32539682539682541</c:v>
                </c:pt>
                <c:pt idx="7754">
                  <c:v>0</c:v>
                </c:pt>
                <c:pt idx="7755">
                  <c:v>0.5</c:v>
                </c:pt>
                <c:pt idx="7756">
                  <c:v>9.0909090909090912E-2</c:v>
                </c:pt>
                <c:pt idx="7757">
                  <c:v>0.40740740740740738</c:v>
                </c:pt>
                <c:pt idx="7758">
                  <c:v>0.22330097087378642</c:v>
                </c:pt>
                <c:pt idx="7759">
                  <c:v>0.36274509803921567</c:v>
                </c:pt>
                <c:pt idx="7760">
                  <c:v>0.29007633587786258</c:v>
                </c:pt>
                <c:pt idx="7761">
                  <c:v>0.24806201550387597</c:v>
                </c:pt>
                <c:pt idx="7762">
                  <c:v>0.23157894736842105</c:v>
                </c:pt>
                <c:pt idx="7763">
                  <c:v>0.14117647058823529</c:v>
                </c:pt>
                <c:pt idx="7764">
                  <c:v>9.0909090909090912E-2</c:v>
                </c:pt>
                <c:pt idx="7765">
                  <c:v>0</c:v>
                </c:pt>
                <c:pt idx="7766">
                  <c:v>0.37735849056603776</c:v>
                </c:pt>
                <c:pt idx="7767">
                  <c:v>0.31034482758620691</c:v>
                </c:pt>
                <c:pt idx="7768">
                  <c:v>0</c:v>
                </c:pt>
                <c:pt idx="7769">
                  <c:v>0.36734693877551022</c:v>
                </c:pt>
                <c:pt idx="7770">
                  <c:v>0.25252525252525254</c:v>
                </c:pt>
                <c:pt idx="7771">
                  <c:v>0</c:v>
                </c:pt>
                <c:pt idx="7772">
                  <c:v>0.10714285714285714</c:v>
                </c:pt>
                <c:pt idx="7773">
                  <c:v>0.20408163265306123</c:v>
                </c:pt>
                <c:pt idx="7774">
                  <c:v>0</c:v>
                </c:pt>
                <c:pt idx="7775">
                  <c:v>0.44117647058823528</c:v>
                </c:pt>
                <c:pt idx="7776">
                  <c:v>0.26666666666666666</c:v>
                </c:pt>
                <c:pt idx="7777">
                  <c:v>0.17948717948717949</c:v>
                </c:pt>
                <c:pt idx="7778">
                  <c:v>6.1538461538461542E-2</c:v>
                </c:pt>
                <c:pt idx="7779">
                  <c:v>0.44117647058823528</c:v>
                </c:pt>
                <c:pt idx="7780">
                  <c:v>0.34615384615384615</c:v>
                </c:pt>
                <c:pt idx="7781">
                  <c:v>0.839924670433145</c:v>
                </c:pt>
                <c:pt idx="7782">
                  <c:v>0.86251808972503619</c:v>
                </c:pt>
                <c:pt idx="7783">
                  <c:v>0.37234042553191488</c:v>
                </c:pt>
                <c:pt idx="7784">
                  <c:v>0.32456140350877194</c:v>
                </c:pt>
                <c:pt idx="7785">
                  <c:v>0.12903225806451613</c:v>
                </c:pt>
                <c:pt idx="7786">
                  <c:v>0.14285714285714285</c:v>
                </c:pt>
                <c:pt idx="7787">
                  <c:v>0.38095238095238093</c:v>
                </c:pt>
                <c:pt idx="7788">
                  <c:v>0</c:v>
                </c:pt>
                <c:pt idx="7789">
                  <c:v>0</c:v>
                </c:pt>
                <c:pt idx="7790">
                  <c:v>0.23076923076923078</c:v>
                </c:pt>
                <c:pt idx="7791">
                  <c:v>0</c:v>
                </c:pt>
                <c:pt idx="7792">
                  <c:v>0.74025974025974028</c:v>
                </c:pt>
                <c:pt idx="7793">
                  <c:v>0</c:v>
                </c:pt>
                <c:pt idx="7794">
                  <c:v>0.84615384615384615</c:v>
                </c:pt>
                <c:pt idx="7795">
                  <c:v>0.3728813559322034</c:v>
                </c:pt>
                <c:pt idx="7796">
                  <c:v>0.2537313432835821</c:v>
                </c:pt>
                <c:pt idx="7797">
                  <c:v>0.22413793103448276</c:v>
                </c:pt>
                <c:pt idx="7798">
                  <c:v>0.16981132075471697</c:v>
                </c:pt>
                <c:pt idx="7799">
                  <c:v>0.36249999999999999</c:v>
                </c:pt>
                <c:pt idx="7800">
                  <c:v>0.25925925925925924</c:v>
                </c:pt>
                <c:pt idx="7801">
                  <c:v>0.16279069767441862</c:v>
                </c:pt>
                <c:pt idx="7802">
                  <c:v>0.42222222222222222</c:v>
                </c:pt>
                <c:pt idx="7803">
                  <c:v>4.7619047619047616E-2</c:v>
                </c:pt>
                <c:pt idx="7804">
                  <c:v>0.16</c:v>
                </c:pt>
                <c:pt idx="7805">
                  <c:v>0.36170212765957449</c:v>
                </c:pt>
                <c:pt idx="7806">
                  <c:v>0.39705882352941174</c:v>
                </c:pt>
                <c:pt idx="7807">
                  <c:v>0</c:v>
                </c:pt>
                <c:pt idx="7808">
                  <c:v>0.58333333333333337</c:v>
                </c:pt>
                <c:pt idx="7809">
                  <c:v>0.18181818181818182</c:v>
                </c:pt>
                <c:pt idx="7810">
                  <c:v>0.5</c:v>
                </c:pt>
                <c:pt idx="7811">
                  <c:v>0.2</c:v>
                </c:pt>
                <c:pt idx="7812">
                  <c:v>0.2982456140350877</c:v>
                </c:pt>
                <c:pt idx="7813">
                  <c:v>0.2608695652173913</c:v>
                </c:pt>
                <c:pt idx="7814">
                  <c:v>0.23577235772357724</c:v>
                </c:pt>
                <c:pt idx="7815">
                  <c:v>8.5106382978723402E-2</c:v>
                </c:pt>
                <c:pt idx="7816">
                  <c:v>0.15662650602409639</c:v>
                </c:pt>
                <c:pt idx="7817">
                  <c:v>0.23529411764705882</c:v>
                </c:pt>
                <c:pt idx="7818">
                  <c:v>0.2413793103448276</c:v>
                </c:pt>
                <c:pt idx="7819">
                  <c:v>0.23958333333333334</c:v>
                </c:pt>
                <c:pt idx="7820">
                  <c:v>0.05</c:v>
                </c:pt>
                <c:pt idx="7821">
                  <c:v>0.23076923076923078</c:v>
                </c:pt>
                <c:pt idx="7822">
                  <c:v>0.2</c:v>
                </c:pt>
                <c:pt idx="7823">
                  <c:v>0.33600000000000002</c:v>
                </c:pt>
                <c:pt idx="7824">
                  <c:v>0.1891891891891892</c:v>
                </c:pt>
                <c:pt idx="7825">
                  <c:v>0.39325842696629215</c:v>
                </c:pt>
                <c:pt idx="7826">
                  <c:v>0.28225806451612906</c:v>
                </c:pt>
                <c:pt idx="7827">
                  <c:v>0.28409090909090912</c:v>
                </c:pt>
                <c:pt idx="7828">
                  <c:v>0.17553191489361702</c:v>
                </c:pt>
                <c:pt idx="7829">
                  <c:v>0.125</c:v>
                </c:pt>
                <c:pt idx="7830">
                  <c:v>0.35897435897435898</c:v>
                </c:pt>
                <c:pt idx="7831">
                  <c:v>0.35714285714285715</c:v>
                </c:pt>
                <c:pt idx="7832">
                  <c:v>0</c:v>
                </c:pt>
                <c:pt idx="7833">
                  <c:v>0</c:v>
                </c:pt>
                <c:pt idx="7834">
                  <c:v>0.13978494623655913</c:v>
                </c:pt>
                <c:pt idx="7835">
                  <c:v>0.22377622377622378</c:v>
                </c:pt>
                <c:pt idx="7836">
                  <c:v>0.3253012048192771</c:v>
                </c:pt>
                <c:pt idx="7837">
                  <c:v>0.34426229508196721</c:v>
                </c:pt>
                <c:pt idx="7838">
                  <c:v>0.30357142857142855</c:v>
                </c:pt>
                <c:pt idx="7839">
                  <c:v>0.27160493827160492</c:v>
                </c:pt>
                <c:pt idx="7840">
                  <c:v>0.3888888888888889</c:v>
                </c:pt>
                <c:pt idx="7841">
                  <c:v>0.12962962962962962</c:v>
                </c:pt>
                <c:pt idx="7842">
                  <c:v>0.1437908496732026</c:v>
                </c:pt>
                <c:pt idx="7843">
                  <c:v>0.24175824175824176</c:v>
                </c:pt>
                <c:pt idx="7844">
                  <c:v>0.19230769230769232</c:v>
                </c:pt>
                <c:pt idx="7845">
                  <c:v>0.28301886792452829</c:v>
                </c:pt>
                <c:pt idx="7846">
                  <c:v>0.15789473684210525</c:v>
                </c:pt>
                <c:pt idx="7847">
                  <c:v>0.39189189189189189</c:v>
                </c:pt>
                <c:pt idx="7848">
                  <c:v>0.21052631578947367</c:v>
                </c:pt>
                <c:pt idx="7849">
                  <c:v>0.35820895522388058</c:v>
                </c:pt>
                <c:pt idx="7850">
                  <c:v>0.2</c:v>
                </c:pt>
                <c:pt idx="7851">
                  <c:v>0.10169491525423729</c:v>
                </c:pt>
                <c:pt idx="7852">
                  <c:v>0.24761904761904763</c:v>
                </c:pt>
                <c:pt idx="7853">
                  <c:v>0.14814814814814814</c:v>
                </c:pt>
                <c:pt idx="7854">
                  <c:v>0.20833333333333334</c:v>
                </c:pt>
                <c:pt idx="7855">
                  <c:v>0.23529411764705882</c:v>
                </c:pt>
                <c:pt idx="7856">
                  <c:v>0.2857142857142857</c:v>
                </c:pt>
                <c:pt idx="7857">
                  <c:v>0.48648648648648651</c:v>
                </c:pt>
                <c:pt idx="7858">
                  <c:v>0.34482758620689657</c:v>
                </c:pt>
                <c:pt idx="7859">
                  <c:v>4.3478260869565216E-2</c:v>
                </c:pt>
                <c:pt idx="7860">
                  <c:v>5.8823529411764705E-2</c:v>
                </c:pt>
                <c:pt idx="7861">
                  <c:v>3.5714285714285712E-2</c:v>
                </c:pt>
                <c:pt idx="7862">
                  <c:v>0.20967741935483872</c:v>
                </c:pt>
                <c:pt idx="7863">
                  <c:v>0.17241379310344829</c:v>
                </c:pt>
                <c:pt idx="7864">
                  <c:v>0.26984126984126983</c:v>
                </c:pt>
                <c:pt idx="7865">
                  <c:v>0.24528301886792453</c:v>
                </c:pt>
                <c:pt idx="7866">
                  <c:v>0.34375</c:v>
                </c:pt>
                <c:pt idx="7867">
                  <c:v>0.21276595744680851</c:v>
                </c:pt>
                <c:pt idx="7868">
                  <c:v>0.19402985074626866</c:v>
                </c:pt>
                <c:pt idx="7869">
                  <c:v>0.25</c:v>
                </c:pt>
                <c:pt idx="7870">
                  <c:v>0.18421052631578946</c:v>
                </c:pt>
                <c:pt idx="7871">
                  <c:v>0.13043478260869565</c:v>
                </c:pt>
                <c:pt idx="7872">
                  <c:v>0</c:v>
                </c:pt>
                <c:pt idx="7873">
                  <c:v>0.18309859154929578</c:v>
                </c:pt>
                <c:pt idx="7874">
                  <c:v>0.38297872340425532</c:v>
                </c:pt>
                <c:pt idx="7875">
                  <c:v>0.16129032258064516</c:v>
                </c:pt>
                <c:pt idx="7876">
                  <c:v>0.21212121212121213</c:v>
                </c:pt>
                <c:pt idx="7877">
                  <c:v>0.16470588235294117</c:v>
                </c:pt>
                <c:pt idx="7878">
                  <c:v>0.36324786324786323</c:v>
                </c:pt>
                <c:pt idx="7879">
                  <c:v>0.5053763440860215</c:v>
                </c:pt>
                <c:pt idx="7880">
                  <c:v>9.8039215686274508E-2</c:v>
                </c:pt>
                <c:pt idx="7881">
                  <c:v>0.17910447761194029</c:v>
                </c:pt>
                <c:pt idx="7882">
                  <c:v>0.234375</c:v>
                </c:pt>
                <c:pt idx="7883">
                  <c:v>0.33846153846153848</c:v>
                </c:pt>
                <c:pt idx="7884">
                  <c:v>0.27868852459016391</c:v>
                </c:pt>
                <c:pt idx="7885">
                  <c:v>0.19786096256684493</c:v>
                </c:pt>
                <c:pt idx="7886">
                  <c:v>5.128205128205128E-2</c:v>
                </c:pt>
                <c:pt idx="7887">
                  <c:v>0</c:v>
                </c:pt>
                <c:pt idx="7888">
                  <c:v>0.34920634920634919</c:v>
                </c:pt>
                <c:pt idx="7889">
                  <c:v>0.20289855072463769</c:v>
                </c:pt>
                <c:pt idx="7890">
                  <c:v>0.29473684210526313</c:v>
                </c:pt>
                <c:pt idx="7891">
                  <c:v>0.12857142857142856</c:v>
                </c:pt>
                <c:pt idx="7892">
                  <c:v>0.21276595744680851</c:v>
                </c:pt>
                <c:pt idx="7893">
                  <c:v>0.37755102040816324</c:v>
                </c:pt>
                <c:pt idx="7894">
                  <c:v>0.35714285714285715</c:v>
                </c:pt>
                <c:pt idx="7895">
                  <c:v>0</c:v>
                </c:pt>
                <c:pt idx="7896">
                  <c:v>0.19354838709677419</c:v>
                </c:pt>
                <c:pt idx="7897">
                  <c:v>0.17424242424242425</c:v>
                </c:pt>
                <c:pt idx="7898">
                  <c:v>0.12121212121212122</c:v>
                </c:pt>
                <c:pt idx="7899">
                  <c:v>0.23529411764705882</c:v>
                </c:pt>
                <c:pt idx="7900">
                  <c:v>0.31147540983606559</c:v>
                </c:pt>
                <c:pt idx="7901">
                  <c:v>0.36</c:v>
                </c:pt>
                <c:pt idx="7902">
                  <c:v>0.4098360655737705</c:v>
                </c:pt>
                <c:pt idx="7903">
                  <c:v>0.31147540983606559</c:v>
                </c:pt>
                <c:pt idx="7904">
                  <c:v>0.39393939393939392</c:v>
                </c:pt>
                <c:pt idx="7905">
                  <c:v>0</c:v>
                </c:pt>
                <c:pt idx="7906">
                  <c:v>0.26923076923076922</c:v>
                </c:pt>
                <c:pt idx="7907">
                  <c:v>0.24074074074074073</c:v>
                </c:pt>
                <c:pt idx="7908">
                  <c:v>7.4626865671641784E-2</c:v>
                </c:pt>
                <c:pt idx="7909">
                  <c:v>0.26666666666666666</c:v>
                </c:pt>
                <c:pt idx="7910">
                  <c:v>0.3</c:v>
                </c:pt>
                <c:pt idx="7911">
                  <c:v>0</c:v>
                </c:pt>
                <c:pt idx="7912">
                  <c:v>0</c:v>
                </c:pt>
                <c:pt idx="7913">
                  <c:v>0.31578947368421051</c:v>
                </c:pt>
                <c:pt idx="7914">
                  <c:v>0.15789473684210525</c:v>
                </c:pt>
                <c:pt idx="7915">
                  <c:v>8.4337349397590355E-2</c:v>
                </c:pt>
                <c:pt idx="7916">
                  <c:v>6.8965517241379309E-2</c:v>
                </c:pt>
                <c:pt idx="7917">
                  <c:v>0</c:v>
                </c:pt>
                <c:pt idx="7918">
                  <c:v>0.16666666666666666</c:v>
                </c:pt>
                <c:pt idx="7919">
                  <c:v>0.14814814814814814</c:v>
                </c:pt>
                <c:pt idx="7920">
                  <c:v>0.23780487804878048</c:v>
                </c:pt>
                <c:pt idx="7921">
                  <c:v>0.21717171717171718</c:v>
                </c:pt>
                <c:pt idx="7922">
                  <c:v>0</c:v>
                </c:pt>
                <c:pt idx="7923">
                  <c:v>0.1</c:v>
                </c:pt>
                <c:pt idx="7924">
                  <c:v>3.0303030303030304E-2</c:v>
                </c:pt>
                <c:pt idx="7925">
                  <c:v>0</c:v>
                </c:pt>
                <c:pt idx="7926">
                  <c:v>9.9337748344370855E-2</c:v>
                </c:pt>
                <c:pt idx="7927">
                  <c:v>0.11904761904761904</c:v>
                </c:pt>
                <c:pt idx="7928">
                  <c:v>0.33783783783783783</c:v>
                </c:pt>
                <c:pt idx="7929">
                  <c:v>0.5</c:v>
                </c:pt>
                <c:pt idx="7930">
                  <c:v>0.2857142857142857</c:v>
                </c:pt>
                <c:pt idx="7931">
                  <c:v>0</c:v>
                </c:pt>
                <c:pt idx="7932">
                  <c:v>0</c:v>
                </c:pt>
                <c:pt idx="7933">
                  <c:v>0.16666666666666666</c:v>
                </c:pt>
                <c:pt idx="7934">
                  <c:v>0</c:v>
                </c:pt>
                <c:pt idx="7935">
                  <c:v>0.30252100840336132</c:v>
                </c:pt>
                <c:pt idx="7936">
                  <c:v>0.3364485981308411</c:v>
                </c:pt>
                <c:pt idx="7937">
                  <c:v>2.2727272727272728E-2</c:v>
                </c:pt>
                <c:pt idx="7938">
                  <c:v>0.24812030075187969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0.26315789473684209</c:v>
                </c:pt>
                <c:pt idx="7944">
                  <c:v>0.13513513513513514</c:v>
                </c:pt>
                <c:pt idx="7945">
                  <c:v>0.47727272727272729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0.10810810810810811</c:v>
                </c:pt>
                <c:pt idx="7950">
                  <c:v>0.13636363636363635</c:v>
                </c:pt>
                <c:pt idx="7951">
                  <c:v>0</c:v>
                </c:pt>
                <c:pt idx="7952">
                  <c:v>0</c:v>
                </c:pt>
                <c:pt idx="7953">
                  <c:v>0.375</c:v>
                </c:pt>
                <c:pt idx="7954">
                  <c:v>0.3141025641025641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0.75</c:v>
                </c:pt>
                <c:pt idx="7959">
                  <c:v>0</c:v>
                </c:pt>
                <c:pt idx="7960">
                  <c:v>0.61538461538461542</c:v>
                </c:pt>
                <c:pt idx="7961">
                  <c:v>0.27272727272727271</c:v>
                </c:pt>
                <c:pt idx="7962">
                  <c:v>8.8888888888888892E-2</c:v>
                </c:pt>
                <c:pt idx="7963">
                  <c:v>0.12745098039215685</c:v>
                </c:pt>
                <c:pt idx="7964">
                  <c:v>0.21367521367521367</c:v>
                </c:pt>
                <c:pt idx="7965">
                  <c:v>0.47058823529411764</c:v>
                </c:pt>
                <c:pt idx="7966">
                  <c:v>0.59649122807017541</c:v>
                </c:pt>
                <c:pt idx="7967">
                  <c:v>4.1666666666666664E-2</c:v>
                </c:pt>
                <c:pt idx="7968">
                  <c:v>1.6949152542372881E-2</c:v>
                </c:pt>
                <c:pt idx="7969">
                  <c:v>0.42519685039370081</c:v>
                </c:pt>
                <c:pt idx="7970">
                  <c:v>0.2857142857142857</c:v>
                </c:pt>
                <c:pt idx="7971">
                  <c:v>0.36363636363636365</c:v>
                </c:pt>
                <c:pt idx="7972">
                  <c:v>0.32558139534883723</c:v>
                </c:pt>
                <c:pt idx="7973">
                  <c:v>0.41860465116279072</c:v>
                </c:pt>
                <c:pt idx="7974">
                  <c:v>0.30303030303030304</c:v>
                </c:pt>
                <c:pt idx="7975">
                  <c:v>0.29870129870129869</c:v>
                </c:pt>
                <c:pt idx="7976">
                  <c:v>0.23214285714285715</c:v>
                </c:pt>
                <c:pt idx="7977">
                  <c:v>0.39830508474576271</c:v>
                </c:pt>
                <c:pt idx="7978">
                  <c:v>0.13698630136986301</c:v>
                </c:pt>
                <c:pt idx="7979">
                  <c:v>0</c:v>
                </c:pt>
                <c:pt idx="7980">
                  <c:v>0.14285714285714285</c:v>
                </c:pt>
                <c:pt idx="7981">
                  <c:v>0.13953488372093023</c:v>
                </c:pt>
                <c:pt idx="7982">
                  <c:v>0.30555555555555558</c:v>
                </c:pt>
                <c:pt idx="7983">
                  <c:v>0.04</c:v>
                </c:pt>
                <c:pt idx="7984">
                  <c:v>0</c:v>
                </c:pt>
                <c:pt idx="7985">
                  <c:v>0.17073170731707318</c:v>
                </c:pt>
                <c:pt idx="7986">
                  <c:v>0</c:v>
                </c:pt>
                <c:pt idx="7987">
                  <c:v>0.4838709677419355</c:v>
                </c:pt>
                <c:pt idx="7988">
                  <c:v>8.1632653061224483E-2</c:v>
                </c:pt>
                <c:pt idx="7989">
                  <c:v>0</c:v>
                </c:pt>
                <c:pt idx="7990">
                  <c:v>0</c:v>
                </c:pt>
                <c:pt idx="7991">
                  <c:v>0.30769230769230771</c:v>
                </c:pt>
                <c:pt idx="7992">
                  <c:v>0.45132743362831856</c:v>
                </c:pt>
                <c:pt idx="7993">
                  <c:v>0</c:v>
                </c:pt>
                <c:pt idx="7994">
                  <c:v>0</c:v>
                </c:pt>
                <c:pt idx="7995">
                  <c:v>0.28169014084507044</c:v>
                </c:pt>
                <c:pt idx="7996">
                  <c:v>0.5357142857142857</c:v>
                </c:pt>
                <c:pt idx="7997">
                  <c:v>0.33333333333333331</c:v>
                </c:pt>
                <c:pt idx="7998">
                  <c:v>0.42499999999999999</c:v>
                </c:pt>
                <c:pt idx="7999">
                  <c:v>7.6923076923076927E-2</c:v>
                </c:pt>
                <c:pt idx="8000">
                  <c:v>0.26666666666666666</c:v>
                </c:pt>
                <c:pt idx="8001">
                  <c:v>0.21739130434782608</c:v>
                </c:pt>
                <c:pt idx="8002">
                  <c:v>0.19047619047619047</c:v>
                </c:pt>
                <c:pt idx="8003">
                  <c:v>0.20588235294117646</c:v>
                </c:pt>
                <c:pt idx="8004">
                  <c:v>0.25</c:v>
                </c:pt>
                <c:pt idx="8005">
                  <c:v>0.13636363636363635</c:v>
                </c:pt>
                <c:pt idx="8006">
                  <c:v>0.1457725947521866</c:v>
                </c:pt>
                <c:pt idx="8007">
                  <c:v>1</c:v>
                </c:pt>
                <c:pt idx="8008">
                  <c:v>0.27272727272727271</c:v>
                </c:pt>
                <c:pt idx="8009">
                  <c:v>0.24</c:v>
                </c:pt>
                <c:pt idx="8010">
                  <c:v>0</c:v>
                </c:pt>
                <c:pt idx="8011">
                  <c:v>0</c:v>
                </c:pt>
                <c:pt idx="8012">
                  <c:v>0.2076923076923077</c:v>
                </c:pt>
                <c:pt idx="8013">
                  <c:v>8.0645161290322578E-2</c:v>
                </c:pt>
                <c:pt idx="8014">
                  <c:v>0.22222222222222221</c:v>
                </c:pt>
                <c:pt idx="8015">
                  <c:v>0.171875</c:v>
                </c:pt>
                <c:pt idx="8016">
                  <c:v>0</c:v>
                </c:pt>
                <c:pt idx="8017">
                  <c:v>0</c:v>
                </c:pt>
                <c:pt idx="8018">
                  <c:v>0</c:v>
                </c:pt>
                <c:pt idx="8019">
                  <c:v>7.8431372549019607E-2</c:v>
                </c:pt>
                <c:pt idx="8020">
                  <c:v>0.1111111111111111</c:v>
                </c:pt>
                <c:pt idx="8021">
                  <c:v>0.25925925925925924</c:v>
                </c:pt>
                <c:pt idx="8022">
                  <c:v>0</c:v>
                </c:pt>
                <c:pt idx="8023">
                  <c:v>0.4375</c:v>
                </c:pt>
                <c:pt idx="8024">
                  <c:v>0.57894736842105265</c:v>
                </c:pt>
                <c:pt idx="8025">
                  <c:v>0.26136363636363635</c:v>
                </c:pt>
                <c:pt idx="8026">
                  <c:v>0.43478260869565216</c:v>
                </c:pt>
                <c:pt idx="8027">
                  <c:v>0.5</c:v>
                </c:pt>
                <c:pt idx="8028">
                  <c:v>0.15384615384615385</c:v>
                </c:pt>
                <c:pt idx="8029">
                  <c:v>0.25</c:v>
                </c:pt>
                <c:pt idx="8030">
                  <c:v>0.11940298507462686</c:v>
                </c:pt>
                <c:pt idx="8031">
                  <c:v>0</c:v>
                </c:pt>
                <c:pt idx="8032">
                  <c:v>0.15492957746478872</c:v>
                </c:pt>
                <c:pt idx="8033">
                  <c:v>7.6923076923076927E-2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9.8765432098765427E-2</c:v>
                </c:pt>
                <c:pt idx="8038">
                  <c:v>0.29411764705882354</c:v>
                </c:pt>
                <c:pt idx="8039">
                  <c:v>0.13793103448275862</c:v>
                </c:pt>
                <c:pt idx="8040">
                  <c:v>0.18390804597701149</c:v>
                </c:pt>
                <c:pt idx="8041">
                  <c:v>0.26997245179063362</c:v>
                </c:pt>
                <c:pt idx="8042">
                  <c:v>0</c:v>
                </c:pt>
                <c:pt idx="8043">
                  <c:v>0.23809523809523808</c:v>
                </c:pt>
                <c:pt idx="8044">
                  <c:v>7.8947368421052627E-2</c:v>
                </c:pt>
                <c:pt idx="8045">
                  <c:v>0.20098039215686275</c:v>
                </c:pt>
                <c:pt idx="8046">
                  <c:v>0.16363636363636364</c:v>
                </c:pt>
                <c:pt idx="8047">
                  <c:v>0.51419558359621453</c:v>
                </c:pt>
                <c:pt idx="8048">
                  <c:v>0.37931034482758619</c:v>
                </c:pt>
                <c:pt idx="8049">
                  <c:v>0.56257901390644749</c:v>
                </c:pt>
                <c:pt idx="8050">
                  <c:v>0.70219966159052449</c:v>
                </c:pt>
                <c:pt idx="8051">
                  <c:v>0.17266187050359713</c:v>
                </c:pt>
                <c:pt idx="8052">
                  <c:v>0</c:v>
                </c:pt>
                <c:pt idx="8053">
                  <c:v>0.10810810810810811</c:v>
                </c:pt>
                <c:pt idx="8054">
                  <c:v>7.8125E-2</c:v>
                </c:pt>
                <c:pt idx="8055">
                  <c:v>0</c:v>
                </c:pt>
                <c:pt idx="8056">
                  <c:v>0.20833333333333334</c:v>
                </c:pt>
                <c:pt idx="8057">
                  <c:v>0.23030303030303031</c:v>
                </c:pt>
                <c:pt idx="8058">
                  <c:v>0.10526315789473684</c:v>
                </c:pt>
                <c:pt idx="8059">
                  <c:v>4.3478260869565216E-2</c:v>
                </c:pt>
                <c:pt idx="8060">
                  <c:v>0.15833333333333333</c:v>
                </c:pt>
                <c:pt idx="8061">
                  <c:v>2.564102564102564E-2</c:v>
                </c:pt>
                <c:pt idx="8062">
                  <c:v>0.27058823529411763</c:v>
                </c:pt>
                <c:pt idx="8063">
                  <c:v>0</c:v>
                </c:pt>
                <c:pt idx="8064">
                  <c:v>0.15476190476190477</c:v>
                </c:pt>
                <c:pt idx="8065">
                  <c:v>0</c:v>
                </c:pt>
                <c:pt idx="8066">
                  <c:v>0.23469387755102042</c:v>
                </c:pt>
                <c:pt idx="8067">
                  <c:v>0.15141430948419302</c:v>
                </c:pt>
                <c:pt idx="8068">
                  <c:v>0</c:v>
                </c:pt>
                <c:pt idx="8069">
                  <c:v>7.5471698113207544E-2</c:v>
                </c:pt>
                <c:pt idx="8070">
                  <c:v>0.21341463414634146</c:v>
                </c:pt>
                <c:pt idx="8071">
                  <c:v>0</c:v>
                </c:pt>
                <c:pt idx="8072">
                  <c:v>0.35087719298245612</c:v>
                </c:pt>
                <c:pt idx="8073">
                  <c:v>0.19354838709677419</c:v>
                </c:pt>
                <c:pt idx="8074">
                  <c:v>0</c:v>
                </c:pt>
                <c:pt idx="8075">
                  <c:v>0.27058823529411763</c:v>
                </c:pt>
                <c:pt idx="8076">
                  <c:v>0</c:v>
                </c:pt>
                <c:pt idx="8077">
                  <c:v>9.9337748344370855E-2</c:v>
                </c:pt>
                <c:pt idx="8078">
                  <c:v>5.5555555555555552E-2</c:v>
                </c:pt>
                <c:pt idx="8079">
                  <c:v>0.13147410358565736</c:v>
                </c:pt>
                <c:pt idx="8080">
                  <c:v>0.24236983842010773</c:v>
                </c:pt>
                <c:pt idx="8081">
                  <c:v>5.7692307692307696E-2</c:v>
                </c:pt>
                <c:pt idx="8082">
                  <c:v>2.8571428571428571E-2</c:v>
                </c:pt>
                <c:pt idx="8083">
                  <c:v>0.19047619047619047</c:v>
                </c:pt>
                <c:pt idx="8084">
                  <c:v>0</c:v>
                </c:pt>
                <c:pt idx="8085">
                  <c:v>0</c:v>
                </c:pt>
                <c:pt idx="8086">
                  <c:v>0.2</c:v>
                </c:pt>
                <c:pt idx="8087">
                  <c:v>0</c:v>
                </c:pt>
                <c:pt idx="8088">
                  <c:v>0.31161473087818697</c:v>
                </c:pt>
                <c:pt idx="8089">
                  <c:v>0.32432432432432434</c:v>
                </c:pt>
                <c:pt idx="8090">
                  <c:v>6.9767441860465115E-2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0.21621621621621623</c:v>
                </c:pt>
                <c:pt idx="8096">
                  <c:v>0.17105263157894737</c:v>
                </c:pt>
                <c:pt idx="8097">
                  <c:v>0.20414201183431951</c:v>
                </c:pt>
                <c:pt idx="8098">
                  <c:v>0.33333333333333331</c:v>
                </c:pt>
                <c:pt idx="8099">
                  <c:v>8.3333333333333329E-2</c:v>
                </c:pt>
                <c:pt idx="8100">
                  <c:v>0.18303571428571427</c:v>
                </c:pt>
                <c:pt idx="8101">
                  <c:v>7.1428571428571425E-2</c:v>
                </c:pt>
                <c:pt idx="8102">
                  <c:v>0.26315789473684209</c:v>
                </c:pt>
                <c:pt idx="8103">
                  <c:v>0.26666666666666666</c:v>
                </c:pt>
                <c:pt idx="8104">
                  <c:v>3.5714285714285712E-2</c:v>
                </c:pt>
                <c:pt idx="8105">
                  <c:v>0.12903225806451613</c:v>
                </c:pt>
                <c:pt idx="8106">
                  <c:v>0</c:v>
                </c:pt>
                <c:pt idx="8107">
                  <c:v>0.61386138613861385</c:v>
                </c:pt>
                <c:pt idx="8108">
                  <c:v>0</c:v>
                </c:pt>
                <c:pt idx="8109">
                  <c:v>0.66233766233766234</c:v>
                </c:pt>
                <c:pt idx="8110">
                  <c:v>0</c:v>
                </c:pt>
                <c:pt idx="8111">
                  <c:v>0</c:v>
                </c:pt>
                <c:pt idx="8112">
                  <c:v>0.54081632653061229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</c:v>
                </c:pt>
                <c:pt idx="8118">
                  <c:v>0</c:v>
                </c:pt>
                <c:pt idx="8119">
                  <c:v>0</c:v>
                </c:pt>
                <c:pt idx="8120">
                  <c:v>0.53488372093023251</c:v>
                </c:pt>
                <c:pt idx="8121">
                  <c:v>0</c:v>
                </c:pt>
                <c:pt idx="8122">
                  <c:v>0</c:v>
                </c:pt>
                <c:pt idx="8123">
                  <c:v>0.6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0.5993031358885017</c:v>
                </c:pt>
                <c:pt idx="8133">
                  <c:v>0.5920177383592018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0.54174397031539889</c:v>
                </c:pt>
                <c:pt idx="8143">
                  <c:v>0</c:v>
                </c:pt>
                <c:pt idx="8144">
                  <c:v>0.45928338762214982</c:v>
                </c:pt>
                <c:pt idx="8145">
                  <c:v>0</c:v>
                </c:pt>
                <c:pt idx="8146">
                  <c:v>0</c:v>
                </c:pt>
                <c:pt idx="8147">
                  <c:v>0.46164383561643835</c:v>
                </c:pt>
                <c:pt idx="8148">
                  <c:v>0.1875</c:v>
                </c:pt>
                <c:pt idx="8149">
                  <c:v>0.37254901960784315</c:v>
                </c:pt>
                <c:pt idx="8150">
                  <c:v>0.50980392156862742</c:v>
                </c:pt>
                <c:pt idx="8151">
                  <c:v>1</c:v>
                </c:pt>
                <c:pt idx="8152">
                  <c:v>0.54098360655737709</c:v>
                </c:pt>
                <c:pt idx="8153">
                  <c:v>0</c:v>
                </c:pt>
                <c:pt idx="8154">
                  <c:v>0.81818181818181823</c:v>
                </c:pt>
                <c:pt idx="8155">
                  <c:v>0.41904761904761906</c:v>
                </c:pt>
                <c:pt idx="8156">
                  <c:v>0</c:v>
                </c:pt>
                <c:pt idx="8157">
                  <c:v>0.37777777777777777</c:v>
                </c:pt>
                <c:pt idx="8158">
                  <c:v>0.48</c:v>
                </c:pt>
                <c:pt idx="8159">
                  <c:v>0</c:v>
                </c:pt>
                <c:pt idx="8160">
                  <c:v>0</c:v>
                </c:pt>
                <c:pt idx="8161">
                  <c:v>0.81632653061224492</c:v>
                </c:pt>
                <c:pt idx="8162">
                  <c:v>0.57510729613733902</c:v>
                </c:pt>
                <c:pt idx="8163">
                  <c:v>0.68493150684931503</c:v>
                </c:pt>
                <c:pt idx="8164">
                  <c:v>0</c:v>
                </c:pt>
                <c:pt idx="8165">
                  <c:v>0.62149532710280375</c:v>
                </c:pt>
                <c:pt idx="8166">
                  <c:v>0.5017301038062284</c:v>
                </c:pt>
                <c:pt idx="8167">
                  <c:v>0.73076923076923073</c:v>
                </c:pt>
                <c:pt idx="8168">
                  <c:v>0.70270270270270274</c:v>
                </c:pt>
                <c:pt idx="8169">
                  <c:v>0.5</c:v>
                </c:pt>
                <c:pt idx="8170">
                  <c:v>0</c:v>
                </c:pt>
                <c:pt idx="8171">
                  <c:v>0.59090909090909094</c:v>
                </c:pt>
                <c:pt idx="8172">
                  <c:v>0.32203389830508472</c:v>
                </c:pt>
                <c:pt idx="8173">
                  <c:v>0</c:v>
                </c:pt>
                <c:pt idx="8174">
                  <c:v>0.35294117647058826</c:v>
                </c:pt>
                <c:pt idx="8175">
                  <c:v>0.39473684210526316</c:v>
                </c:pt>
                <c:pt idx="8176">
                  <c:v>0.2857142857142857</c:v>
                </c:pt>
                <c:pt idx="8177">
                  <c:v>0</c:v>
                </c:pt>
                <c:pt idx="8178">
                  <c:v>0.26666666666666666</c:v>
                </c:pt>
                <c:pt idx="8179">
                  <c:v>0</c:v>
                </c:pt>
                <c:pt idx="8180">
                  <c:v>0</c:v>
                </c:pt>
                <c:pt idx="8181">
                  <c:v>1</c:v>
                </c:pt>
                <c:pt idx="8182">
                  <c:v>0.46843434343434343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0.21739130434782608</c:v>
                </c:pt>
                <c:pt idx="8189">
                  <c:v>0.16883116883116883</c:v>
                </c:pt>
                <c:pt idx="8190">
                  <c:v>0</c:v>
                </c:pt>
                <c:pt idx="8191">
                  <c:v>0.21126760563380281</c:v>
                </c:pt>
                <c:pt idx="8192">
                  <c:v>0.26446280991735538</c:v>
                </c:pt>
                <c:pt idx="8193">
                  <c:v>0.14634146341463414</c:v>
                </c:pt>
                <c:pt idx="8194">
                  <c:v>0.68</c:v>
                </c:pt>
                <c:pt idx="8195">
                  <c:v>0.3154929577464789</c:v>
                </c:pt>
                <c:pt idx="8196">
                  <c:v>0.2</c:v>
                </c:pt>
                <c:pt idx="8197">
                  <c:v>0.16666666666666666</c:v>
                </c:pt>
                <c:pt idx="8198">
                  <c:v>0.48148148148148145</c:v>
                </c:pt>
                <c:pt idx="8199">
                  <c:v>0.42307692307692307</c:v>
                </c:pt>
                <c:pt idx="8200">
                  <c:v>0</c:v>
                </c:pt>
                <c:pt idx="8201">
                  <c:v>0.43315508021390375</c:v>
                </c:pt>
                <c:pt idx="8202">
                  <c:v>0</c:v>
                </c:pt>
                <c:pt idx="8203">
                  <c:v>0.26470588235294118</c:v>
                </c:pt>
                <c:pt idx="8204">
                  <c:v>0.45569620253164556</c:v>
                </c:pt>
                <c:pt idx="8205">
                  <c:v>0.29850746268656714</c:v>
                </c:pt>
                <c:pt idx="8206">
                  <c:v>0.2857142857142857</c:v>
                </c:pt>
                <c:pt idx="8207">
                  <c:v>0.10752688172043011</c:v>
                </c:pt>
                <c:pt idx="8208">
                  <c:v>0.35849056603773582</c:v>
                </c:pt>
                <c:pt idx="8209">
                  <c:v>1</c:v>
                </c:pt>
                <c:pt idx="8210">
                  <c:v>0.36666666666666664</c:v>
                </c:pt>
                <c:pt idx="8211">
                  <c:v>0.34</c:v>
                </c:pt>
                <c:pt idx="8212">
                  <c:v>0.4</c:v>
                </c:pt>
                <c:pt idx="8213">
                  <c:v>0.20930232558139536</c:v>
                </c:pt>
                <c:pt idx="8214">
                  <c:v>0.26470588235294118</c:v>
                </c:pt>
                <c:pt idx="8215">
                  <c:v>0.32110091743119268</c:v>
                </c:pt>
                <c:pt idx="8216">
                  <c:v>1</c:v>
                </c:pt>
                <c:pt idx="8217">
                  <c:v>0.32916666666666666</c:v>
                </c:pt>
                <c:pt idx="8218">
                  <c:v>0.4573643410852713</c:v>
                </c:pt>
                <c:pt idx="8219">
                  <c:v>0.42622950819672129</c:v>
                </c:pt>
                <c:pt idx="8220">
                  <c:v>0.36267605633802819</c:v>
                </c:pt>
                <c:pt idx="8221">
                  <c:v>0.4452054794520548</c:v>
                </c:pt>
                <c:pt idx="8222">
                  <c:v>0.35135135135135137</c:v>
                </c:pt>
                <c:pt idx="8223">
                  <c:v>0.31914893617021278</c:v>
                </c:pt>
                <c:pt idx="8224">
                  <c:v>0.30828516377649323</c:v>
                </c:pt>
                <c:pt idx="8225">
                  <c:v>0.41860465116279072</c:v>
                </c:pt>
                <c:pt idx="8226">
                  <c:v>0.50684931506849318</c:v>
                </c:pt>
                <c:pt idx="8227">
                  <c:v>0.63888888888888884</c:v>
                </c:pt>
                <c:pt idx="8228">
                  <c:v>0.18562874251497005</c:v>
                </c:pt>
                <c:pt idx="8229">
                  <c:v>0.34615384615384615</c:v>
                </c:pt>
                <c:pt idx="8230">
                  <c:v>0.43523316062176165</c:v>
                </c:pt>
                <c:pt idx="8231">
                  <c:v>0.10638297872340426</c:v>
                </c:pt>
                <c:pt idx="8232">
                  <c:v>0</c:v>
                </c:pt>
                <c:pt idx="8233">
                  <c:v>0.24561403508771928</c:v>
                </c:pt>
                <c:pt idx="8234">
                  <c:v>0.46153846153846156</c:v>
                </c:pt>
                <c:pt idx="8235">
                  <c:v>0.30952380952380953</c:v>
                </c:pt>
                <c:pt idx="8236">
                  <c:v>0.77419354838709675</c:v>
                </c:pt>
                <c:pt idx="8237">
                  <c:v>0.63888888888888884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0.60666666666666669</c:v>
                </c:pt>
                <c:pt idx="8243">
                  <c:v>0.53846153846153844</c:v>
                </c:pt>
                <c:pt idx="8244">
                  <c:v>0.5714285714285714</c:v>
                </c:pt>
                <c:pt idx="8245">
                  <c:v>0.60256410256410253</c:v>
                </c:pt>
                <c:pt idx="8246">
                  <c:v>0.41935483870967744</c:v>
                </c:pt>
                <c:pt idx="8247">
                  <c:v>0.44262295081967212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0.37373737373737376</c:v>
                </c:pt>
                <c:pt idx="8252">
                  <c:v>0.36269430051813473</c:v>
                </c:pt>
                <c:pt idx="8253">
                  <c:v>0.61904761904761907</c:v>
                </c:pt>
                <c:pt idx="8254">
                  <c:v>0</c:v>
                </c:pt>
                <c:pt idx="8255">
                  <c:v>0.25</c:v>
                </c:pt>
                <c:pt idx="8256">
                  <c:v>0.48979591836734693</c:v>
                </c:pt>
                <c:pt idx="8257">
                  <c:v>0.53846153846153844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0.41448692152917505</c:v>
                </c:pt>
                <c:pt idx="8264">
                  <c:v>0</c:v>
                </c:pt>
                <c:pt idx="8265">
                  <c:v>0.3380281690140845</c:v>
                </c:pt>
                <c:pt idx="8266">
                  <c:v>0.47787610619469029</c:v>
                </c:pt>
                <c:pt idx="8267">
                  <c:v>0.39086294416243655</c:v>
                </c:pt>
                <c:pt idx="8268">
                  <c:v>0</c:v>
                </c:pt>
                <c:pt idx="8269">
                  <c:v>0.50886075949367093</c:v>
                </c:pt>
                <c:pt idx="8270">
                  <c:v>0.42142857142857143</c:v>
                </c:pt>
                <c:pt idx="8271">
                  <c:v>0</c:v>
                </c:pt>
                <c:pt idx="8272">
                  <c:v>0.569620253164557</c:v>
                </c:pt>
                <c:pt idx="8273">
                  <c:v>0.53429602888086647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0.75</c:v>
                </c:pt>
                <c:pt idx="8282">
                  <c:v>0</c:v>
                </c:pt>
                <c:pt idx="8283">
                  <c:v>0.56133828996282531</c:v>
                </c:pt>
                <c:pt idx="8284">
                  <c:v>0.54098360655737709</c:v>
                </c:pt>
                <c:pt idx="8285">
                  <c:v>0</c:v>
                </c:pt>
                <c:pt idx="8286">
                  <c:v>0.50889192886456913</c:v>
                </c:pt>
                <c:pt idx="8287">
                  <c:v>0.36893203883495146</c:v>
                </c:pt>
                <c:pt idx="8288">
                  <c:v>0</c:v>
                </c:pt>
                <c:pt idx="8289">
                  <c:v>0</c:v>
                </c:pt>
                <c:pt idx="8290">
                  <c:v>0.47358490566037736</c:v>
                </c:pt>
                <c:pt idx="8291">
                  <c:v>0</c:v>
                </c:pt>
                <c:pt idx="8292">
                  <c:v>0.34482758620689657</c:v>
                </c:pt>
                <c:pt idx="8293">
                  <c:v>0.3828125</c:v>
                </c:pt>
                <c:pt idx="8294">
                  <c:v>0.83333333333333337</c:v>
                </c:pt>
                <c:pt idx="8295">
                  <c:v>0.29113924050632911</c:v>
                </c:pt>
                <c:pt idx="8296">
                  <c:v>8.1081081081081086E-2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0.53914767096134786</c:v>
                </c:pt>
                <c:pt idx="8307">
                  <c:v>1</c:v>
                </c:pt>
                <c:pt idx="8308">
                  <c:v>0.73456790123456794</c:v>
                </c:pt>
                <c:pt idx="8309">
                  <c:v>0.77894736842105261</c:v>
                </c:pt>
                <c:pt idx="8310">
                  <c:v>0.66666666666666663</c:v>
                </c:pt>
                <c:pt idx="8311">
                  <c:v>0.76744186046511631</c:v>
                </c:pt>
                <c:pt idx="8312">
                  <c:v>0.46153846153846156</c:v>
                </c:pt>
                <c:pt idx="8313">
                  <c:v>0</c:v>
                </c:pt>
                <c:pt idx="8314">
                  <c:v>0</c:v>
                </c:pt>
                <c:pt idx="8315">
                  <c:v>0.60869565217391308</c:v>
                </c:pt>
                <c:pt idx="8316">
                  <c:v>0.3125</c:v>
                </c:pt>
                <c:pt idx="8317">
                  <c:v>0.52173913043478259</c:v>
                </c:pt>
                <c:pt idx="8318">
                  <c:v>0.86764705882352944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0.63547758284600386</c:v>
                </c:pt>
                <c:pt idx="8328">
                  <c:v>0.41414141414141414</c:v>
                </c:pt>
                <c:pt idx="8329">
                  <c:v>0.75862068965517238</c:v>
                </c:pt>
                <c:pt idx="8330">
                  <c:v>0.46153846153846156</c:v>
                </c:pt>
                <c:pt idx="8331">
                  <c:v>0.68085106382978722</c:v>
                </c:pt>
                <c:pt idx="8332">
                  <c:v>0.47540983606557374</c:v>
                </c:pt>
                <c:pt idx="8333">
                  <c:v>0</c:v>
                </c:pt>
                <c:pt idx="8334">
                  <c:v>0.75696202531645573</c:v>
                </c:pt>
                <c:pt idx="8335">
                  <c:v>0</c:v>
                </c:pt>
                <c:pt idx="8336">
                  <c:v>0</c:v>
                </c:pt>
                <c:pt idx="8337">
                  <c:v>0.24087591240875914</c:v>
                </c:pt>
                <c:pt idx="8338">
                  <c:v>0.77919708029197077</c:v>
                </c:pt>
                <c:pt idx="8339">
                  <c:v>0</c:v>
                </c:pt>
                <c:pt idx="8340">
                  <c:v>0.24038461538461539</c:v>
                </c:pt>
                <c:pt idx="8341">
                  <c:v>0.31578947368421051</c:v>
                </c:pt>
                <c:pt idx="8342">
                  <c:v>0.26984126984126983</c:v>
                </c:pt>
                <c:pt idx="8343">
                  <c:v>0.22857142857142856</c:v>
                </c:pt>
                <c:pt idx="8344">
                  <c:v>0</c:v>
                </c:pt>
                <c:pt idx="8345">
                  <c:v>0</c:v>
                </c:pt>
                <c:pt idx="8346">
                  <c:v>0.6009174311926605</c:v>
                </c:pt>
                <c:pt idx="8347">
                  <c:v>0</c:v>
                </c:pt>
                <c:pt idx="8348">
                  <c:v>1</c:v>
                </c:pt>
                <c:pt idx="8349">
                  <c:v>0.66753585397653192</c:v>
                </c:pt>
                <c:pt idx="8350">
                  <c:v>0.38461538461538464</c:v>
                </c:pt>
                <c:pt idx="8351">
                  <c:v>0.60869565217391308</c:v>
                </c:pt>
                <c:pt idx="8352">
                  <c:v>0.47524752475247523</c:v>
                </c:pt>
                <c:pt idx="8353">
                  <c:v>0.55172413793103448</c:v>
                </c:pt>
                <c:pt idx="8354">
                  <c:v>0</c:v>
                </c:pt>
                <c:pt idx="8355">
                  <c:v>0.6347305389221557</c:v>
                </c:pt>
                <c:pt idx="8356">
                  <c:v>0.44021739130434784</c:v>
                </c:pt>
                <c:pt idx="8357">
                  <c:v>0.60606060606060608</c:v>
                </c:pt>
                <c:pt idx="8358">
                  <c:v>0</c:v>
                </c:pt>
                <c:pt idx="8359">
                  <c:v>0</c:v>
                </c:pt>
                <c:pt idx="8360">
                  <c:v>0.61538461538461542</c:v>
                </c:pt>
                <c:pt idx="8361">
                  <c:v>0</c:v>
                </c:pt>
                <c:pt idx="8362">
                  <c:v>0.60526315789473684</c:v>
                </c:pt>
                <c:pt idx="8363">
                  <c:v>0.52906976744186052</c:v>
                </c:pt>
                <c:pt idx="8364">
                  <c:v>0</c:v>
                </c:pt>
                <c:pt idx="8365">
                  <c:v>0.25</c:v>
                </c:pt>
                <c:pt idx="8366">
                  <c:v>0.65557163531114326</c:v>
                </c:pt>
                <c:pt idx="8367">
                  <c:v>0.32258064516129031</c:v>
                </c:pt>
                <c:pt idx="8368">
                  <c:v>0.63934426229508201</c:v>
                </c:pt>
                <c:pt idx="8369">
                  <c:v>0</c:v>
                </c:pt>
                <c:pt idx="8370">
                  <c:v>0</c:v>
                </c:pt>
                <c:pt idx="8371">
                  <c:v>0.53703703703703709</c:v>
                </c:pt>
                <c:pt idx="8372">
                  <c:v>0.62857142857142856</c:v>
                </c:pt>
                <c:pt idx="8373">
                  <c:v>0</c:v>
                </c:pt>
                <c:pt idx="8374">
                  <c:v>0.58418367346938771</c:v>
                </c:pt>
                <c:pt idx="8375">
                  <c:v>0</c:v>
                </c:pt>
                <c:pt idx="8376">
                  <c:v>0</c:v>
                </c:pt>
                <c:pt idx="8377">
                  <c:v>0.10714285714285714</c:v>
                </c:pt>
                <c:pt idx="8378">
                  <c:v>0.58024691358024694</c:v>
                </c:pt>
                <c:pt idx="8379">
                  <c:v>0.72727272727272729</c:v>
                </c:pt>
                <c:pt idx="8380">
                  <c:v>0</c:v>
                </c:pt>
                <c:pt idx="8381">
                  <c:v>0.42857142857142855</c:v>
                </c:pt>
                <c:pt idx="8382">
                  <c:v>0.5</c:v>
                </c:pt>
                <c:pt idx="8383">
                  <c:v>0.5625</c:v>
                </c:pt>
                <c:pt idx="8384">
                  <c:v>0.22784810126582278</c:v>
                </c:pt>
                <c:pt idx="8385">
                  <c:v>0.27508650519031141</c:v>
                </c:pt>
                <c:pt idx="8386">
                  <c:v>0.62745098039215685</c:v>
                </c:pt>
                <c:pt idx="8387">
                  <c:v>0.68421052631578949</c:v>
                </c:pt>
                <c:pt idx="8388">
                  <c:v>0.45586297760210803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0.25495049504950495</c:v>
                </c:pt>
                <c:pt idx="8393">
                  <c:v>0.39489194499017682</c:v>
                </c:pt>
                <c:pt idx="8394">
                  <c:v>0</c:v>
                </c:pt>
                <c:pt idx="8395">
                  <c:v>0.45833333333333331</c:v>
                </c:pt>
                <c:pt idx="8396">
                  <c:v>0.35573122529644269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0.52173913043478259</c:v>
                </c:pt>
                <c:pt idx="8404">
                  <c:v>0.4432234432234432</c:v>
                </c:pt>
                <c:pt idx="8405">
                  <c:v>0.5</c:v>
                </c:pt>
                <c:pt idx="8406">
                  <c:v>0.37634408602150538</c:v>
                </c:pt>
                <c:pt idx="8407">
                  <c:v>0</c:v>
                </c:pt>
                <c:pt idx="8408">
                  <c:v>0.42206235011990406</c:v>
                </c:pt>
                <c:pt idx="8409">
                  <c:v>0</c:v>
                </c:pt>
                <c:pt idx="8410">
                  <c:v>0.60818713450292394</c:v>
                </c:pt>
                <c:pt idx="8411">
                  <c:v>0.84792219274977898</c:v>
                </c:pt>
                <c:pt idx="8412">
                  <c:v>0.65217391304347827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0.89068825910931171</c:v>
                </c:pt>
                <c:pt idx="8417">
                  <c:v>0.80684104627766595</c:v>
                </c:pt>
                <c:pt idx="8418">
                  <c:v>0</c:v>
                </c:pt>
                <c:pt idx="8419">
                  <c:v>0.43939393939393939</c:v>
                </c:pt>
                <c:pt idx="8420">
                  <c:v>0.3</c:v>
                </c:pt>
                <c:pt idx="8421">
                  <c:v>0</c:v>
                </c:pt>
                <c:pt idx="8422">
                  <c:v>0.47222222222222221</c:v>
                </c:pt>
                <c:pt idx="8423">
                  <c:v>0</c:v>
                </c:pt>
                <c:pt idx="8424">
                  <c:v>0.76470588235294112</c:v>
                </c:pt>
                <c:pt idx="8425">
                  <c:v>0.32842105263157895</c:v>
                </c:pt>
                <c:pt idx="8426">
                  <c:v>0.8</c:v>
                </c:pt>
                <c:pt idx="8427">
                  <c:v>0</c:v>
                </c:pt>
                <c:pt idx="8428">
                  <c:v>0</c:v>
                </c:pt>
                <c:pt idx="8429">
                  <c:v>0.53068181818181814</c:v>
                </c:pt>
                <c:pt idx="8430">
                  <c:v>0.6216216216216216</c:v>
                </c:pt>
                <c:pt idx="8431">
                  <c:v>0.625</c:v>
                </c:pt>
                <c:pt idx="8432">
                  <c:v>0.75471698113207553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0.6470588235294118</c:v>
                </c:pt>
                <c:pt idx="8438">
                  <c:v>0</c:v>
                </c:pt>
                <c:pt idx="8439">
                  <c:v>0.78720000000000001</c:v>
                </c:pt>
                <c:pt idx="8440">
                  <c:v>0.7782561894510226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0.44615384615384618</c:v>
                </c:pt>
                <c:pt idx="8446">
                  <c:v>0.82857142857142863</c:v>
                </c:pt>
                <c:pt idx="8447">
                  <c:v>0.72151898734177211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1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0.22053231939163498</c:v>
                </c:pt>
                <c:pt idx="8463">
                  <c:v>7.8260869565217397E-2</c:v>
                </c:pt>
                <c:pt idx="8464">
                  <c:v>0.16666666666666666</c:v>
                </c:pt>
                <c:pt idx="8465">
                  <c:v>0.2</c:v>
                </c:pt>
                <c:pt idx="8466">
                  <c:v>9.2783505154639179E-2</c:v>
                </c:pt>
                <c:pt idx="8467">
                  <c:v>0</c:v>
                </c:pt>
                <c:pt idx="8468">
                  <c:v>6.7796610169491525E-2</c:v>
                </c:pt>
                <c:pt idx="8469">
                  <c:v>0.25517241379310346</c:v>
                </c:pt>
                <c:pt idx="8470">
                  <c:v>0.25</c:v>
                </c:pt>
                <c:pt idx="8471">
                  <c:v>0</c:v>
                </c:pt>
                <c:pt idx="8472">
                  <c:v>0.41666666666666669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0.24365482233502539</c:v>
                </c:pt>
                <c:pt idx="8482">
                  <c:v>0.23684210526315788</c:v>
                </c:pt>
                <c:pt idx="8483">
                  <c:v>0.24444444444444444</c:v>
                </c:pt>
                <c:pt idx="8484">
                  <c:v>0.42045454545454547</c:v>
                </c:pt>
                <c:pt idx="8485">
                  <c:v>0.10752688172043011</c:v>
                </c:pt>
                <c:pt idx="8486">
                  <c:v>0.29577464788732394</c:v>
                </c:pt>
                <c:pt idx="8487">
                  <c:v>0</c:v>
                </c:pt>
                <c:pt idx="8488">
                  <c:v>0.30769230769230771</c:v>
                </c:pt>
                <c:pt idx="8489">
                  <c:v>5.7471264367816091E-2</c:v>
                </c:pt>
                <c:pt idx="8490">
                  <c:v>0.5</c:v>
                </c:pt>
                <c:pt idx="8491">
                  <c:v>0.20454545454545456</c:v>
                </c:pt>
                <c:pt idx="8492">
                  <c:v>0.26190476190476192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0.15300546448087432</c:v>
                </c:pt>
                <c:pt idx="8497">
                  <c:v>0</c:v>
                </c:pt>
                <c:pt idx="8498">
                  <c:v>0</c:v>
                </c:pt>
                <c:pt idx="8499">
                  <c:v>0</c:v>
                </c:pt>
                <c:pt idx="8500">
                  <c:v>0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0.14634146341463414</c:v>
                </c:pt>
                <c:pt idx="8505">
                  <c:v>0.5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0.125</c:v>
                </c:pt>
                <c:pt idx="8519">
                  <c:v>0</c:v>
                </c:pt>
                <c:pt idx="8520">
                  <c:v>0</c:v>
                </c:pt>
                <c:pt idx="8521">
                  <c:v>0.14285714285714285</c:v>
                </c:pt>
                <c:pt idx="8522">
                  <c:v>0</c:v>
                </c:pt>
                <c:pt idx="8523">
                  <c:v>0.13440860215053763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0.18848167539267016</c:v>
                </c:pt>
                <c:pt idx="8528">
                  <c:v>0.14814814814814814</c:v>
                </c:pt>
                <c:pt idx="8529">
                  <c:v>0.12121212121212122</c:v>
                </c:pt>
                <c:pt idx="8530">
                  <c:v>0</c:v>
                </c:pt>
                <c:pt idx="8531">
                  <c:v>0.18181818181818182</c:v>
                </c:pt>
                <c:pt idx="8532">
                  <c:v>7.1428571428571425E-2</c:v>
                </c:pt>
                <c:pt idx="8533">
                  <c:v>0</c:v>
                </c:pt>
                <c:pt idx="8534">
                  <c:v>0.22554347826086957</c:v>
                </c:pt>
                <c:pt idx="8535">
                  <c:v>1</c:v>
                </c:pt>
                <c:pt idx="8536">
                  <c:v>0.13461538461538461</c:v>
                </c:pt>
                <c:pt idx="8537">
                  <c:v>9.5238095238095233E-2</c:v>
                </c:pt>
                <c:pt idx="8538">
                  <c:v>0.23684210526315788</c:v>
                </c:pt>
                <c:pt idx="8539">
                  <c:v>0.25</c:v>
                </c:pt>
                <c:pt idx="8540">
                  <c:v>0</c:v>
                </c:pt>
                <c:pt idx="8541">
                  <c:v>0.35</c:v>
                </c:pt>
                <c:pt idx="8542">
                  <c:v>0.14569536423841059</c:v>
                </c:pt>
                <c:pt idx="8543">
                  <c:v>0.29203539823008851</c:v>
                </c:pt>
                <c:pt idx="8544">
                  <c:v>0.36363636363636365</c:v>
                </c:pt>
                <c:pt idx="8545">
                  <c:v>0.125</c:v>
                </c:pt>
                <c:pt idx="8546">
                  <c:v>6.6037735849056603E-2</c:v>
                </c:pt>
                <c:pt idx="8547">
                  <c:v>1.6666666666666666E-2</c:v>
                </c:pt>
                <c:pt idx="8548">
                  <c:v>0.18181818181818182</c:v>
                </c:pt>
                <c:pt idx="8549">
                  <c:v>9.580838323353294E-2</c:v>
                </c:pt>
                <c:pt idx="8550">
                  <c:v>0</c:v>
                </c:pt>
                <c:pt idx="8551">
                  <c:v>0</c:v>
                </c:pt>
                <c:pt idx="8552">
                  <c:v>0</c:v>
                </c:pt>
                <c:pt idx="8553">
                  <c:v>0</c:v>
                </c:pt>
                <c:pt idx="8554">
                  <c:v>9.0909090909090912E-2</c:v>
                </c:pt>
                <c:pt idx="8555">
                  <c:v>0.12698412698412698</c:v>
                </c:pt>
                <c:pt idx="8556">
                  <c:v>1.7543859649122806E-2</c:v>
                </c:pt>
                <c:pt idx="8557">
                  <c:v>7.9365079365079361E-2</c:v>
                </c:pt>
                <c:pt idx="8558">
                  <c:v>0.20588235294117646</c:v>
                </c:pt>
                <c:pt idx="8559">
                  <c:v>0.29166666666666669</c:v>
                </c:pt>
                <c:pt idx="8560">
                  <c:v>0</c:v>
                </c:pt>
                <c:pt idx="8561">
                  <c:v>0.3888888888888889</c:v>
                </c:pt>
                <c:pt idx="8562">
                  <c:v>0.12206572769953052</c:v>
                </c:pt>
                <c:pt idx="8563">
                  <c:v>0.1388888888888889</c:v>
                </c:pt>
                <c:pt idx="8564">
                  <c:v>6.25E-2</c:v>
                </c:pt>
                <c:pt idx="8565">
                  <c:v>0</c:v>
                </c:pt>
                <c:pt idx="8566">
                  <c:v>0.11627906976744186</c:v>
                </c:pt>
                <c:pt idx="8567">
                  <c:v>0.18543046357615894</c:v>
                </c:pt>
                <c:pt idx="8568">
                  <c:v>0.15151515151515152</c:v>
                </c:pt>
                <c:pt idx="8569">
                  <c:v>0</c:v>
                </c:pt>
                <c:pt idx="8570">
                  <c:v>0</c:v>
                </c:pt>
                <c:pt idx="8571">
                  <c:v>0.16129032258064516</c:v>
                </c:pt>
                <c:pt idx="8572">
                  <c:v>8.5714285714285715E-2</c:v>
                </c:pt>
                <c:pt idx="8573">
                  <c:v>0.15</c:v>
                </c:pt>
                <c:pt idx="8574">
                  <c:v>9.0909090909090912E-2</c:v>
                </c:pt>
                <c:pt idx="8575">
                  <c:v>0</c:v>
                </c:pt>
                <c:pt idx="8576">
                  <c:v>7.6923076923076927E-2</c:v>
                </c:pt>
                <c:pt idx="8577">
                  <c:v>0.1761006289308176</c:v>
                </c:pt>
                <c:pt idx="8578">
                  <c:v>0</c:v>
                </c:pt>
                <c:pt idx="8579">
                  <c:v>0.19558359621451105</c:v>
                </c:pt>
                <c:pt idx="8580">
                  <c:v>0.17241379310344829</c:v>
                </c:pt>
                <c:pt idx="8581">
                  <c:v>0.1111111111111111</c:v>
                </c:pt>
                <c:pt idx="8582">
                  <c:v>0.19753086419753085</c:v>
                </c:pt>
                <c:pt idx="8583">
                  <c:v>0.27777777777777779</c:v>
                </c:pt>
                <c:pt idx="8584">
                  <c:v>0.17460317460317459</c:v>
                </c:pt>
                <c:pt idx="8585">
                  <c:v>7.1428571428571425E-2</c:v>
                </c:pt>
                <c:pt idx="8586">
                  <c:v>0.1111111111111111</c:v>
                </c:pt>
                <c:pt idx="8587">
                  <c:v>0.88888888888888884</c:v>
                </c:pt>
                <c:pt idx="8588">
                  <c:v>0.1388888888888889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0.18717504332755633</c:v>
                </c:pt>
                <c:pt idx="8594">
                  <c:v>0</c:v>
                </c:pt>
                <c:pt idx="8595">
                  <c:v>0</c:v>
                </c:pt>
                <c:pt idx="8596">
                  <c:v>0.16</c:v>
                </c:pt>
                <c:pt idx="8597">
                  <c:v>0</c:v>
                </c:pt>
                <c:pt idx="8598">
                  <c:v>0.24731182795698925</c:v>
                </c:pt>
                <c:pt idx="8599">
                  <c:v>0.48888888888888887</c:v>
                </c:pt>
                <c:pt idx="8600">
                  <c:v>0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0.11351351351351352</c:v>
                </c:pt>
                <c:pt idx="8608">
                  <c:v>0.22272727272727272</c:v>
                </c:pt>
                <c:pt idx="8609">
                  <c:v>0.42857142857142855</c:v>
                </c:pt>
                <c:pt idx="8610">
                  <c:v>0</c:v>
                </c:pt>
                <c:pt idx="8611">
                  <c:v>0</c:v>
                </c:pt>
                <c:pt idx="8612">
                  <c:v>0.47619047619047616</c:v>
                </c:pt>
                <c:pt idx="8613">
                  <c:v>0.16470588235294117</c:v>
                </c:pt>
                <c:pt idx="8614">
                  <c:v>5.5555555555555552E-2</c:v>
                </c:pt>
                <c:pt idx="8615">
                  <c:v>0.18141592920353983</c:v>
                </c:pt>
                <c:pt idx="8616">
                  <c:v>4.2105263157894736E-2</c:v>
                </c:pt>
                <c:pt idx="8617">
                  <c:v>0.16666666666666666</c:v>
                </c:pt>
                <c:pt idx="8618">
                  <c:v>0</c:v>
                </c:pt>
                <c:pt idx="8619">
                  <c:v>0.34693877551020408</c:v>
                </c:pt>
                <c:pt idx="8620">
                  <c:v>0.3611111111111111</c:v>
                </c:pt>
                <c:pt idx="8621">
                  <c:v>0.14942528735632185</c:v>
                </c:pt>
                <c:pt idx="8622">
                  <c:v>0.24208144796380091</c:v>
                </c:pt>
                <c:pt idx="8623">
                  <c:v>0.1875</c:v>
                </c:pt>
                <c:pt idx="8624">
                  <c:v>0.203125</c:v>
                </c:pt>
                <c:pt idx="8625">
                  <c:v>0.26829268292682928</c:v>
                </c:pt>
                <c:pt idx="8626">
                  <c:v>0.23529411764705882</c:v>
                </c:pt>
                <c:pt idx="8627">
                  <c:v>0.19791666666666666</c:v>
                </c:pt>
                <c:pt idx="8628">
                  <c:v>1.5151515151515152E-2</c:v>
                </c:pt>
                <c:pt idx="8629">
                  <c:v>0.15</c:v>
                </c:pt>
                <c:pt idx="8630">
                  <c:v>0.125</c:v>
                </c:pt>
                <c:pt idx="8631">
                  <c:v>0.42857142857142855</c:v>
                </c:pt>
                <c:pt idx="8632">
                  <c:v>2.5000000000000001E-2</c:v>
                </c:pt>
                <c:pt idx="8633">
                  <c:v>0.36</c:v>
                </c:pt>
                <c:pt idx="8634">
                  <c:v>0.15555555555555556</c:v>
                </c:pt>
                <c:pt idx="8635">
                  <c:v>0.28999999999999998</c:v>
                </c:pt>
                <c:pt idx="8636">
                  <c:v>0</c:v>
                </c:pt>
                <c:pt idx="8637">
                  <c:v>0.3888888888888889</c:v>
                </c:pt>
                <c:pt idx="8638">
                  <c:v>0.44897959183673469</c:v>
                </c:pt>
                <c:pt idx="8639">
                  <c:v>0.34482758620689657</c:v>
                </c:pt>
                <c:pt idx="8640">
                  <c:v>0.38356164383561642</c:v>
                </c:pt>
                <c:pt idx="8641">
                  <c:v>0.5</c:v>
                </c:pt>
                <c:pt idx="8642">
                  <c:v>0.24630541871921183</c:v>
                </c:pt>
                <c:pt idx="8643">
                  <c:v>0.30909090909090908</c:v>
                </c:pt>
                <c:pt idx="8644">
                  <c:v>0.33333333333333331</c:v>
                </c:pt>
                <c:pt idx="8645">
                  <c:v>0.83333333333333337</c:v>
                </c:pt>
                <c:pt idx="8646">
                  <c:v>0.55172413793103448</c:v>
                </c:pt>
                <c:pt idx="8647">
                  <c:v>0</c:v>
                </c:pt>
                <c:pt idx="8648">
                  <c:v>0.26804123711340205</c:v>
                </c:pt>
                <c:pt idx="8649">
                  <c:v>0.26530612244897961</c:v>
                </c:pt>
                <c:pt idx="8650">
                  <c:v>0.42307692307692307</c:v>
                </c:pt>
                <c:pt idx="8651">
                  <c:v>0</c:v>
                </c:pt>
                <c:pt idx="8652">
                  <c:v>0</c:v>
                </c:pt>
                <c:pt idx="8653">
                  <c:v>0.32692307692307693</c:v>
                </c:pt>
                <c:pt idx="8654">
                  <c:v>0.37634408602150538</c:v>
                </c:pt>
                <c:pt idx="8655">
                  <c:v>0</c:v>
                </c:pt>
                <c:pt idx="8656">
                  <c:v>6.7796610169491525E-2</c:v>
                </c:pt>
                <c:pt idx="8657">
                  <c:v>0</c:v>
                </c:pt>
                <c:pt idx="8658">
                  <c:v>0.19680851063829788</c:v>
                </c:pt>
                <c:pt idx="8659">
                  <c:v>0.12962962962962962</c:v>
                </c:pt>
                <c:pt idx="8660">
                  <c:v>0.34883720930232559</c:v>
                </c:pt>
                <c:pt idx="8661">
                  <c:v>0.189873417721519</c:v>
                </c:pt>
                <c:pt idx="8662">
                  <c:v>0.13559322033898305</c:v>
                </c:pt>
                <c:pt idx="8663">
                  <c:v>0.2</c:v>
                </c:pt>
                <c:pt idx="8664">
                  <c:v>0.39393939393939392</c:v>
                </c:pt>
                <c:pt idx="8665">
                  <c:v>0.43181818181818182</c:v>
                </c:pt>
                <c:pt idx="8666">
                  <c:v>0.14423076923076922</c:v>
                </c:pt>
                <c:pt idx="8667">
                  <c:v>0</c:v>
                </c:pt>
                <c:pt idx="8668">
                  <c:v>0.43902439024390244</c:v>
                </c:pt>
                <c:pt idx="8669">
                  <c:v>0.21333333333333335</c:v>
                </c:pt>
                <c:pt idx="8670">
                  <c:v>0.27941176470588236</c:v>
                </c:pt>
                <c:pt idx="8671">
                  <c:v>0.52380952380952384</c:v>
                </c:pt>
                <c:pt idx="8672">
                  <c:v>0.15</c:v>
                </c:pt>
                <c:pt idx="8673">
                  <c:v>0.52777777777777779</c:v>
                </c:pt>
                <c:pt idx="8674">
                  <c:v>0.44680851063829785</c:v>
                </c:pt>
                <c:pt idx="8675">
                  <c:v>0.24615384615384617</c:v>
                </c:pt>
                <c:pt idx="8676">
                  <c:v>0.16666666666666666</c:v>
                </c:pt>
                <c:pt idx="8677">
                  <c:v>0.11764705882352941</c:v>
                </c:pt>
                <c:pt idx="8678">
                  <c:v>0</c:v>
                </c:pt>
                <c:pt idx="8679">
                  <c:v>0.2087912087912088</c:v>
                </c:pt>
                <c:pt idx="8680">
                  <c:v>0.27450980392156865</c:v>
                </c:pt>
                <c:pt idx="8681">
                  <c:v>0.22448979591836735</c:v>
                </c:pt>
                <c:pt idx="8682">
                  <c:v>0.13725490196078433</c:v>
                </c:pt>
                <c:pt idx="8683">
                  <c:v>0.31428571428571428</c:v>
                </c:pt>
                <c:pt idx="8684">
                  <c:v>0.2711864406779661</c:v>
                </c:pt>
                <c:pt idx="8685">
                  <c:v>0.08</c:v>
                </c:pt>
                <c:pt idx="8686">
                  <c:v>0.37704918032786883</c:v>
                </c:pt>
                <c:pt idx="8687">
                  <c:v>0.14084507042253522</c:v>
                </c:pt>
                <c:pt idx="8688">
                  <c:v>0.14666666666666667</c:v>
                </c:pt>
                <c:pt idx="8689">
                  <c:v>0.39306358381502893</c:v>
                </c:pt>
                <c:pt idx="8690">
                  <c:v>0.11363636363636363</c:v>
                </c:pt>
                <c:pt idx="8691">
                  <c:v>0.58333333333333337</c:v>
                </c:pt>
                <c:pt idx="8692">
                  <c:v>0.32835820895522388</c:v>
                </c:pt>
                <c:pt idx="8693">
                  <c:v>0.3</c:v>
                </c:pt>
                <c:pt idx="8694">
                  <c:v>0.23893805309734514</c:v>
                </c:pt>
                <c:pt idx="8695">
                  <c:v>0.390625</c:v>
                </c:pt>
                <c:pt idx="8696">
                  <c:v>0.51724137931034486</c:v>
                </c:pt>
                <c:pt idx="8697">
                  <c:v>0.29032258064516131</c:v>
                </c:pt>
                <c:pt idx="8698">
                  <c:v>0.66666666666666663</c:v>
                </c:pt>
                <c:pt idx="8699">
                  <c:v>0.35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0.61538461538461542</c:v>
                </c:pt>
                <c:pt idx="8705">
                  <c:v>0.45</c:v>
                </c:pt>
                <c:pt idx="8706">
                  <c:v>6.6666666666666666E-2</c:v>
                </c:pt>
                <c:pt idx="8707">
                  <c:v>0.48484848484848486</c:v>
                </c:pt>
                <c:pt idx="8708">
                  <c:v>0</c:v>
                </c:pt>
                <c:pt idx="8709">
                  <c:v>0</c:v>
                </c:pt>
                <c:pt idx="8710">
                  <c:v>0.33048433048433046</c:v>
                </c:pt>
                <c:pt idx="8711">
                  <c:v>0</c:v>
                </c:pt>
                <c:pt idx="8712">
                  <c:v>0.54166666666666663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0.30303030303030304</c:v>
                </c:pt>
                <c:pt idx="8719">
                  <c:v>0.125</c:v>
                </c:pt>
                <c:pt idx="8720">
                  <c:v>0.27494908350305497</c:v>
                </c:pt>
                <c:pt idx="8721">
                  <c:v>0</c:v>
                </c:pt>
                <c:pt idx="8722">
                  <c:v>0.22580645161290322</c:v>
                </c:pt>
                <c:pt idx="8723">
                  <c:v>0.625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0.29629629629629628</c:v>
                </c:pt>
                <c:pt idx="8730">
                  <c:v>0.2608695652173913</c:v>
                </c:pt>
                <c:pt idx="8731">
                  <c:v>0</c:v>
                </c:pt>
                <c:pt idx="8732">
                  <c:v>0.32857142857142857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0.12359550561797752</c:v>
                </c:pt>
                <c:pt idx="8737">
                  <c:v>0.32258064516129031</c:v>
                </c:pt>
                <c:pt idx="8738">
                  <c:v>6.5573770491803282E-2</c:v>
                </c:pt>
                <c:pt idx="8739">
                  <c:v>0.35416666666666669</c:v>
                </c:pt>
                <c:pt idx="8740">
                  <c:v>0.30769230769230771</c:v>
                </c:pt>
                <c:pt idx="8741">
                  <c:v>0.2</c:v>
                </c:pt>
                <c:pt idx="8742">
                  <c:v>0.25454545454545452</c:v>
                </c:pt>
                <c:pt idx="8743">
                  <c:v>0.15151515151515152</c:v>
                </c:pt>
                <c:pt idx="8744">
                  <c:v>0.21428571428571427</c:v>
                </c:pt>
                <c:pt idx="8745">
                  <c:v>0.21052631578947367</c:v>
                </c:pt>
                <c:pt idx="8746">
                  <c:v>0.21455938697318008</c:v>
                </c:pt>
                <c:pt idx="8747">
                  <c:v>0.23529411764705882</c:v>
                </c:pt>
                <c:pt idx="8748">
                  <c:v>0.28000000000000003</c:v>
                </c:pt>
                <c:pt idx="8749">
                  <c:v>0</c:v>
                </c:pt>
                <c:pt idx="8750">
                  <c:v>0.1388888888888889</c:v>
                </c:pt>
                <c:pt idx="8751">
                  <c:v>0.1388888888888889</c:v>
                </c:pt>
                <c:pt idx="8752">
                  <c:v>0.19834710743801653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0.32258064516129031</c:v>
                </c:pt>
                <c:pt idx="8757">
                  <c:v>0.3392857142857143</c:v>
                </c:pt>
                <c:pt idx="8758">
                  <c:v>0</c:v>
                </c:pt>
                <c:pt idx="8759">
                  <c:v>0.28125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0.16867469879518071</c:v>
                </c:pt>
                <c:pt idx="8764">
                  <c:v>0.28125</c:v>
                </c:pt>
                <c:pt idx="8765">
                  <c:v>0.2413793103448276</c:v>
                </c:pt>
                <c:pt idx="8766">
                  <c:v>0</c:v>
                </c:pt>
                <c:pt idx="8767">
                  <c:v>0</c:v>
                </c:pt>
                <c:pt idx="8768">
                  <c:v>7.2164948453608241E-2</c:v>
                </c:pt>
                <c:pt idx="8769">
                  <c:v>0.32475884244372988</c:v>
                </c:pt>
                <c:pt idx="8770">
                  <c:v>0</c:v>
                </c:pt>
                <c:pt idx="8771">
                  <c:v>0.29770992366412213</c:v>
                </c:pt>
                <c:pt idx="8772">
                  <c:v>0.31578947368421051</c:v>
                </c:pt>
                <c:pt idx="8773">
                  <c:v>0.51851851851851849</c:v>
                </c:pt>
                <c:pt idx="8774">
                  <c:v>7.3170731707317069E-2</c:v>
                </c:pt>
                <c:pt idx="8775">
                  <c:v>0</c:v>
                </c:pt>
                <c:pt idx="8776">
                  <c:v>0.16129032258064516</c:v>
                </c:pt>
                <c:pt idx="8777">
                  <c:v>0.20370370370370369</c:v>
                </c:pt>
                <c:pt idx="8778">
                  <c:v>0.42307692307692307</c:v>
                </c:pt>
                <c:pt idx="8779">
                  <c:v>0.57894736842105265</c:v>
                </c:pt>
                <c:pt idx="8780">
                  <c:v>0</c:v>
                </c:pt>
                <c:pt idx="8781">
                  <c:v>0.22916666666666666</c:v>
                </c:pt>
                <c:pt idx="8782">
                  <c:v>0.41891891891891891</c:v>
                </c:pt>
                <c:pt idx="8783">
                  <c:v>0.4642857142857143</c:v>
                </c:pt>
                <c:pt idx="8784">
                  <c:v>0.16556291390728478</c:v>
                </c:pt>
                <c:pt idx="8785">
                  <c:v>0.06</c:v>
                </c:pt>
                <c:pt idx="8786">
                  <c:v>0.25</c:v>
                </c:pt>
                <c:pt idx="8787">
                  <c:v>0.35064935064935066</c:v>
                </c:pt>
                <c:pt idx="8788">
                  <c:v>0.1</c:v>
                </c:pt>
                <c:pt idx="8789">
                  <c:v>6.6666666666666666E-2</c:v>
                </c:pt>
                <c:pt idx="8790">
                  <c:v>0.24175824175824176</c:v>
                </c:pt>
                <c:pt idx="8791">
                  <c:v>0.12048192771084337</c:v>
                </c:pt>
                <c:pt idx="8792">
                  <c:v>0.31578947368421051</c:v>
                </c:pt>
                <c:pt idx="8793">
                  <c:v>0.23255813953488372</c:v>
                </c:pt>
                <c:pt idx="8794">
                  <c:v>0.10465116279069768</c:v>
                </c:pt>
                <c:pt idx="8795">
                  <c:v>0.1276595744680851</c:v>
                </c:pt>
                <c:pt idx="8796">
                  <c:v>0.35384615384615387</c:v>
                </c:pt>
                <c:pt idx="8797">
                  <c:v>0.26446280991735538</c:v>
                </c:pt>
                <c:pt idx="8798">
                  <c:v>0.1744186046511628</c:v>
                </c:pt>
                <c:pt idx="8799">
                  <c:v>0.20078740157480315</c:v>
                </c:pt>
                <c:pt idx="8800">
                  <c:v>0.19230769230769232</c:v>
                </c:pt>
                <c:pt idx="8801">
                  <c:v>0.49152542372881358</c:v>
                </c:pt>
                <c:pt idx="8802">
                  <c:v>0.23529411764705882</c:v>
                </c:pt>
                <c:pt idx="8803">
                  <c:v>0.6</c:v>
                </c:pt>
                <c:pt idx="8804">
                  <c:v>0.48076923076923078</c:v>
                </c:pt>
                <c:pt idx="8805">
                  <c:v>0.27611940298507465</c:v>
                </c:pt>
                <c:pt idx="8806">
                  <c:v>0</c:v>
                </c:pt>
                <c:pt idx="8807">
                  <c:v>0.27586206896551724</c:v>
                </c:pt>
                <c:pt idx="8808">
                  <c:v>0.22222222222222221</c:v>
                </c:pt>
                <c:pt idx="8809">
                  <c:v>0.29629629629629628</c:v>
                </c:pt>
                <c:pt idx="8810">
                  <c:v>0.1875</c:v>
                </c:pt>
                <c:pt idx="8811">
                  <c:v>0.2857142857142857</c:v>
                </c:pt>
                <c:pt idx="8812">
                  <c:v>0.23076923076923078</c:v>
                </c:pt>
                <c:pt idx="8813">
                  <c:v>0.18367346938775511</c:v>
                </c:pt>
                <c:pt idx="8814">
                  <c:v>0.35555555555555557</c:v>
                </c:pt>
                <c:pt idx="8815">
                  <c:v>0.2537313432835821</c:v>
                </c:pt>
                <c:pt idx="8816">
                  <c:v>0.34567901234567899</c:v>
                </c:pt>
                <c:pt idx="8817">
                  <c:v>0.40740740740740738</c:v>
                </c:pt>
                <c:pt idx="8818">
                  <c:v>0.44117647058823528</c:v>
                </c:pt>
                <c:pt idx="8819">
                  <c:v>0.71212121212121215</c:v>
                </c:pt>
                <c:pt idx="8820">
                  <c:v>0.27272727272727271</c:v>
                </c:pt>
                <c:pt idx="8821">
                  <c:v>0</c:v>
                </c:pt>
                <c:pt idx="8822">
                  <c:v>0.23529411764705882</c:v>
                </c:pt>
                <c:pt idx="8823">
                  <c:v>0.40322580645161288</c:v>
                </c:pt>
                <c:pt idx="8824">
                  <c:v>0.256198347107438</c:v>
                </c:pt>
                <c:pt idx="8825">
                  <c:v>0.2153846153846154</c:v>
                </c:pt>
                <c:pt idx="8826">
                  <c:v>0.41818181818181815</c:v>
                </c:pt>
                <c:pt idx="8827">
                  <c:v>0.17391304347826086</c:v>
                </c:pt>
                <c:pt idx="8828">
                  <c:v>0.17073170731707318</c:v>
                </c:pt>
                <c:pt idx="8829">
                  <c:v>0.28260869565217389</c:v>
                </c:pt>
                <c:pt idx="8830">
                  <c:v>0.26984126984126983</c:v>
                </c:pt>
                <c:pt idx="8831">
                  <c:v>0.36206896551724138</c:v>
                </c:pt>
                <c:pt idx="8832">
                  <c:v>0.21818181818181817</c:v>
                </c:pt>
                <c:pt idx="8833">
                  <c:v>0.26984126984126983</c:v>
                </c:pt>
                <c:pt idx="8834">
                  <c:v>0.32258064516129031</c:v>
                </c:pt>
                <c:pt idx="8835">
                  <c:v>0.18965517241379309</c:v>
                </c:pt>
                <c:pt idx="8836">
                  <c:v>0.22222222222222221</c:v>
                </c:pt>
                <c:pt idx="8837">
                  <c:v>0.34848484848484851</c:v>
                </c:pt>
                <c:pt idx="8838">
                  <c:v>0.34615384615384615</c:v>
                </c:pt>
                <c:pt idx="8839">
                  <c:v>0.17372881355932204</c:v>
                </c:pt>
                <c:pt idx="8840">
                  <c:v>0</c:v>
                </c:pt>
                <c:pt idx="8841">
                  <c:v>0.4</c:v>
                </c:pt>
                <c:pt idx="8842">
                  <c:v>0.19230769230769232</c:v>
                </c:pt>
                <c:pt idx="8843">
                  <c:v>0.52272727272727271</c:v>
                </c:pt>
                <c:pt idx="8844">
                  <c:v>0.68181818181818177</c:v>
                </c:pt>
                <c:pt idx="8845">
                  <c:v>0.3611111111111111</c:v>
                </c:pt>
                <c:pt idx="8846">
                  <c:v>8.1632653061224483E-2</c:v>
                </c:pt>
                <c:pt idx="8847">
                  <c:v>0.19662921348314608</c:v>
                </c:pt>
                <c:pt idx="8848">
                  <c:v>0.38709677419354838</c:v>
                </c:pt>
                <c:pt idx="8849">
                  <c:v>0.55555555555555558</c:v>
                </c:pt>
                <c:pt idx="8850">
                  <c:v>0.31306306306306309</c:v>
                </c:pt>
                <c:pt idx="8851">
                  <c:v>0</c:v>
                </c:pt>
                <c:pt idx="8852">
                  <c:v>0</c:v>
                </c:pt>
                <c:pt idx="8853">
                  <c:v>0.23052959501557632</c:v>
                </c:pt>
                <c:pt idx="8854">
                  <c:v>0</c:v>
                </c:pt>
                <c:pt idx="8855">
                  <c:v>0.26984126984126983</c:v>
                </c:pt>
                <c:pt idx="8856">
                  <c:v>0.33333333333333331</c:v>
                </c:pt>
                <c:pt idx="8857">
                  <c:v>0.2857142857142857</c:v>
                </c:pt>
                <c:pt idx="8858">
                  <c:v>0.25</c:v>
                </c:pt>
                <c:pt idx="8859">
                  <c:v>0.35344827586206895</c:v>
                </c:pt>
                <c:pt idx="8860">
                  <c:v>0.21839080459770116</c:v>
                </c:pt>
                <c:pt idx="8861">
                  <c:v>0.34883720930232559</c:v>
                </c:pt>
                <c:pt idx="8862">
                  <c:v>0.22641509433962265</c:v>
                </c:pt>
                <c:pt idx="8863">
                  <c:v>0.37209302325581395</c:v>
                </c:pt>
                <c:pt idx="8864">
                  <c:v>0.25806451612903225</c:v>
                </c:pt>
                <c:pt idx="8865">
                  <c:v>0.18072289156626506</c:v>
                </c:pt>
                <c:pt idx="8866">
                  <c:v>0.3392857142857143</c:v>
                </c:pt>
                <c:pt idx="8867">
                  <c:v>0.14492753623188406</c:v>
                </c:pt>
                <c:pt idx="8868">
                  <c:v>5.6338028169014086E-2</c:v>
                </c:pt>
                <c:pt idx="8869">
                  <c:v>0</c:v>
                </c:pt>
                <c:pt idx="8870">
                  <c:v>0.24324324324324326</c:v>
                </c:pt>
                <c:pt idx="8871">
                  <c:v>0.43478260869565216</c:v>
                </c:pt>
                <c:pt idx="8872">
                  <c:v>0</c:v>
                </c:pt>
                <c:pt idx="8873">
                  <c:v>0.32203389830508472</c:v>
                </c:pt>
                <c:pt idx="8874">
                  <c:v>8.3333333333333329E-2</c:v>
                </c:pt>
                <c:pt idx="8875">
                  <c:v>0.38333333333333336</c:v>
                </c:pt>
                <c:pt idx="8876">
                  <c:v>0.33333333333333331</c:v>
                </c:pt>
                <c:pt idx="8877">
                  <c:v>3.8461538461538464E-2</c:v>
                </c:pt>
                <c:pt idx="8878">
                  <c:v>0.11374407582938388</c:v>
                </c:pt>
                <c:pt idx="8879">
                  <c:v>0</c:v>
                </c:pt>
                <c:pt idx="8880">
                  <c:v>0.13095238095238096</c:v>
                </c:pt>
                <c:pt idx="8881">
                  <c:v>0</c:v>
                </c:pt>
                <c:pt idx="8882">
                  <c:v>0</c:v>
                </c:pt>
                <c:pt idx="8883">
                  <c:v>0.13636363636363635</c:v>
                </c:pt>
                <c:pt idx="8884">
                  <c:v>0.30232558139534882</c:v>
                </c:pt>
                <c:pt idx="8885">
                  <c:v>0</c:v>
                </c:pt>
                <c:pt idx="8886">
                  <c:v>0.234375</c:v>
                </c:pt>
                <c:pt idx="8887">
                  <c:v>0.17391304347826086</c:v>
                </c:pt>
                <c:pt idx="8888">
                  <c:v>6.1032863849765258E-2</c:v>
                </c:pt>
                <c:pt idx="8889">
                  <c:v>0.10344827586206896</c:v>
                </c:pt>
                <c:pt idx="8890">
                  <c:v>7.1428571428571425E-2</c:v>
                </c:pt>
                <c:pt idx="8891">
                  <c:v>0.14594594594594595</c:v>
                </c:pt>
                <c:pt idx="8892">
                  <c:v>0.11363636363636363</c:v>
                </c:pt>
                <c:pt idx="8893">
                  <c:v>7.6923076923076927E-2</c:v>
                </c:pt>
                <c:pt idx="8894">
                  <c:v>0.375</c:v>
                </c:pt>
                <c:pt idx="8895">
                  <c:v>0</c:v>
                </c:pt>
                <c:pt idx="8896">
                  <c:v>0.13043478260869565</c:v>
                </c:pt>
                <c:pt idx="8897">
                  <c:v>0.26666666666666666</c:v>
                </c:pt>
                <c:pt idx="8898">
                  <c:v>0.12156862745098039</c:v>
                </c:pt>
                <c:pt idx="8899">
                  <c:v>0.13793103448275862</c:v>
                </c:pt>
                <c:pt idx="8900">
                  <c:v>0.15283842794759825</c:v>
                </c:pt>
                <c:pt idx="8901">
                  <c:v>0.15976331360946747</c:v>
                </c:pt>
                <c:pt idx="8902">
                  <c:v>0.25271739130434784</c:v>
                </c:pt>
                <c:pt idx="8903">
                  <c:v>0.5</c:v>
                </c:pt>
                <c:pt idx="8904">
                  <c:v>0.375</c:v>
                </c:pt>
                <c:pt idx="8905">
                  <c:v>0</c:v>
                </c:pt>
                <c:pt idx="8906">
                  <c:v>0.30418250950570341</c:v>
                </c:pt>
                <c:pt idx="8907">
                  <c:v>0.25</c:v>
                </c:pt>
                <c:pt idx="8908">
                  <c:v>0.52459016393442626</c:v>
                </c:pt>
                <c:pt idx="8909">
                  <c:v>0.26530612244897961</c:v>
                </c:pt>
                <c:pt idx="8910">
                  <c:v>0.35064935064935066</c:v>
                </c:pt>
                <c:pt idx="8911">
                  <c:v>0.14569536423841059</c:v>
                </c:pt>
                <c:pt idx="8912">
                  <c:v>0.23943661971830985</c:v>
                </c:pt>
                <c:pt idx="8913">
                  <c:v>0.19354838709677419</c:v>
                </c:pt>
                <c:pt idx="8914">
                  <c:v>5.1546391752577317E-2</c:v>
                </c:pt>
                <c:pt idx="8915">
                  <c:v>9.8360655737704916E-2</c:v>
                </c:pt>
                <c:pt idx="8916">
                  <c:v>6.8965517241379309E-2</c:v>
                </c:pt>
                <c:pt idx="8917">
                  <c:v>0.21052631578947367</c:v>
                </c:pt>
                <c:pt idx="8918">
                  <c:v>0.41666666666666669</c:v>
                </c:pt>
                <c:pt idx="8919">
                  <c:v>0.34782608695652173</c:v>
                </c:pt>
                <c:pt idx="8920">
                  <c:v>0.14285714285714285</c:v>
                </c:pt>
                <c:pt idx="8921">
                  <c:v>0.15555555555555556</c:v>
                </c:pt>
                <c:pt idx="8922">
                  <c:v>0.16438356164383561</c:v>
                </c:pt>
                <c:pt idx="8923">
                  <c:v>0.17241379310344829</c:v>
                </c:pt>
                <c:pt idx="8924">
                  <c:v>0</c:v>
                </c:pt>
                <c:pt idx="8925">
                  <c:v>0.18181818181818182</c:v>
                </c:pt>
                <c:pt idx="8926">
                  <c:v>0.19480519480519481</c:v>
                </c:pt>
                <c:pt idx="8927">
                  <c:v>0.45454545454545453</c:v>
                </c:pt>
                <c:pt idx="8928">
                  <c:v>0.27954144620811289</c:v>
                </c:pt>
                <c:pt idx="8929">
                  <c:v>0.71666666666666667</c:v>
                </c:pt>
                <c:pt idx="8930">
                  <c:v>0.32857142857142857</c:v>
                </c:pt>
                <c:pt idx="8931">
                  <c:v>0.54285714285714282</c:v>
                </c:pt>
                <c:pt idx="8932">
                  <c:v>0.36585365853658536</c:v>
                </c:pt>
                <c:pt idx="8933">
                  <c:v>9.2592592592592587E-2</c:v>
                </c:pt>
                <c:pt idx="8934">
                  <c:v>0.10606060606060606</c:v>
                </c:pt>
                <c:pt idx="8935">
                  <c:v>0.44117647058823528</c:v>
                </c:pt>
                <c:pt idx="8936">
                  <c:v>1.9607843137254902E-2</c:v>
                </c:pt>
                <c:pt idx="8937">
                  <c:v>0.34042553191489361</c:v>
                </c:pt>
                <c:pt idx="8938">
                  <c:v>0.29268292682926828</c:v>
                </c:pt>
                <c:pt idx="8939">
                  <c:v>0.18181818181818182</c:v>
                </c:pt>
                <c:pt idx="8940">
                  <c:v>0.31632653061224492</c:v>
                </c:pt>
                <c:pt idx="8941">
                  <c:v>0.19642857142857142</c:v>
                </c:pt>
                <c:pt idx="8942">
                  <c:v>9.375E-2</c:v>
                </c:pt>
                <c:pt idx="8943">
                  <c:v>0.15573770491803279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0.14782608695652175</c:v>
                </c:pt>
                <c:pt idx="8948">
                  <c:v>0</c:v>
                </c:pt>
                <c:pt idx="8949">
                  <c:v>0.21212121212121213</c:v>
                </c:pt>
                <c:pt idx="8950">
                  <c:v>8.3333333333333329E-2</c:v>
                </c:pt>
                <c:pt idx="8951">
                  <c:v>9.6774193548387094E-2</c:v>
                </c:pt>
                <c:pt idx="8952">
                  <c:v>0.21212121212121213</c:v>
                </c:pt>
                <c:pt idx="8953">
                  <c:v>9.5238095238095233E-2</c:v>
                </c:pt>
                <c:pt idx="8954">
                  <c:v>0</c:v>
                </c:pt>
                <c:pt idx="8955">
                  <c:v>0.38095238095238093</c:v>
                </c:pt>
                <c:pt idx="8956">
                  <c:v>0.9285714285714286</c:v>
                </c:pt>
                <c:pt idx="8957">
                  <c:v>0.45945945945945948</c:v>
                </c:pt>
                <c:pt idx="8958">
                  <c:v>0</c:v>
                </c:pt>
                <c:pt idx="8959">
                  <c:v>0.1111111111111111</c:v>
                </c:pt>
                <c:pt idx="8960">
                  <c:v>0.3253012048192771</c:v>
                </c:pt>
                <c:pt idx="8961">
                  <c:v>0</c:v>
                </c:pt>
                <c:pt idx="8962">
                  <c:v>0.1875</c:v>
                </c:pt>
                <c:pt idx="8963">
                  <c:v>0.4375</c:v>
                </c:pt>
                <c:pt idx="8964">
                  <c:v>0.47368421052631576</c:v>
                </c:pt>
                <c:pt idx="8965">
                  <c:v>0</c:v>
                </c:pt>
                <c:pt idx="8966">
                  <c:v>0</c:v>
                </c:pt>
                <c:pt idx="8967">
                  <c:v>0.32258064516129031</c:v>
                </c:pt>
                <c:pt idx="8968">
                  <c:v>0.25877192982456143</c:v>
                </c:pt>
                <c:pt idx="8969">
                  <c:v>0.28888888888888886</c:v>
                </c:pt>
                <c:pt idx="8970">
                  <c:v>0.17241379310344829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0.3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0.33333333333333331</c:v>
                </c:pt>
                <c:pt idx="8985">
                  <c:v>0.15813953488372093</c:v>
                </c:pt>
                <c:pt idx="8986">
                  <c:v>0</c:v>
                </c:pt>
                <c:pt idx="8987">
                  <c:v>0</c:v>
                </c:pt>
                <c:pt idx="8988">
                  <c:v>0.16071428571428573</c:v>
                </c:pt>
                <c:pt idx="8989">
                  <c:v>0</c:v>
                </c:pt>
                <c:pt idx="8990">
                  <c:v>0.2813852813852814</c:v>
                </c:pt>
                <c:pt idx="8991">
                  <c:v>0.24714828897338403</c:v>
                </c:pt>
                <c:pt idx="8992">
                  <c:v>0</c:v>
                </c:pt>
                <c:pt idx="8993">
                  <c:v>0.34899328859060402</c:v>
                </c:pt>
                <c:pt idx="8994">
                  <c:v>0.21052631578947367</c:v>
                </c:pt>
                <c:pt idx="8995">
                  <c:v>0.5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0.22222222222222221</c:v>
                </c:pt>
                <c:pt idx="9000">
                  <c:v>0</c:v>
                </c:pt>
                <c:pt idx="9001">
                  <c:v>0</c:v>
                </c:pt>
                <c:pt idx="9002">
                  <c:v>0</c:v>
                </c:pt>
                <c:pt idx="9003">
                  <c:v>9.0909090909090912E-2</c:v>
                </c:pt>
                <c:pt idx="9004">
                  <c:v>0.33333333333333331</c:v>
                </c:pt>
                <c:pt idx="9005">
                  <c:v>0</c:v>
                </c:pt>
                <c:pt idx="9006">
                  <c:v>0</c:v>
                </c:pt>
                <c:pt idx="9007">
                  <c:v>0.48148148148148145</c:v>
                </c:pt>
                <c:pt idx="9008">
                  <c:v>0.53793103448275859</c:v>
                </c:pt>
                <c:pt idx="9009">
                  <c:v>0.44104134762633995</c:v>
                </c:pt>
                <c:pt idx="9010">
                  <c:v>0.68253968253968256</c:v>
                </c:pt>
                <c:pt idx="9011">
                  <c:v>0</c:v>
                </c:pt>
                <c:pt idx="9012">
                  <c:v>0</c:v>
                </c:pt>
                <c:pt idx="9013">
                  <c:v>7.407407407407407E-2</c:v>
                </c:pt>
                <c:pt idx="9014">
                  <c:v>0.52272727272727271</c:v>
                </c:pt>
                <c:pt idx="9015">
                  <c:v>0.54705882352941182</c:v>
                </c:pt>
                <c:pt idx="9016">
                  <c:v>0.45833333333333331</c:v>
                </c:pt>
                <c:pt idx="9017">
                  <c:v>0.125</c:v>
                </c:pt>
                <c:pt idx="9018">
                  <c:v>0.53030303030303028</c:v>
                </c:pt>
                <c:pt idx="9019">
                  <c:v>0.5</c:v>
                </c:pt>
                <c:pt idx="9020">
                  <c:v>0.34259259259259262</c:v>
                </c:pt>
                <c:pt idx="9021">
                  <c:v>0.5757575757575758</c:v>
                </c:pt>
                <c:pt idx="9022">
                  <c:v>0.30894308943089432</c:v>
                </c:pt>
                <c:pt idx="9023">
                  <c:v>0.51546391752577314</c:v>
                </c:pt>
                <c:pt idx="9024">
                  <c:v>0.43835616438356162</c:v>
                </c:pt>
                <c:pt idx="9025">
                  <c:v>0.52380952380952384</c:v>
                </c:pt>
                <c:pt idx="9026">
                  <c:v>0.38709677419354838</c:v>
                </c:pt>
                <c:pt idx="9027">
                  <c:v>0.53030303030303028</c:v>
                </c:pt>
                <c:pt idx="9028">
                  <c:v>0.48484848484848486</c:v>
                </c:pt>
                <c:pt idx="9029">
                  <c:v>0.44927536231884058</c:v>
                </c:pt>
                <c:pt idx="9030">
                  <c:v>0.5617977528089888</c:v>
                </c:pt>
                <c:pt idx="9031">
                  <c:v>0.42028985507246375</c:v>
                </c:pt>
                <c:pt idx="9032">
                  <c:v>0.30769230769230771</c:v>
                </c:pt>
                <c:pt idx="9033">
                  <c:v>0.38167938931297712</c:v>
                </c:pt>
                <c:pt idx="9034">
                  <c:v>0.4891304347826087</c:v>
                </c:pt>
                <c:pt idx="9035">
                  <c:v>0.54347826086956519</c:v>
                </c:pt>
                <c:pt idx="9036">
                  <c:v>0.54970760233918126</c:v>
                </c:pt>
                <c:pt idx="9037">
                  <c:v>0.17857142857142858</c:v>
                </c:pt>
                <c:pt idx="9038">
                  <c:v>0.41304347826086957</c:v>
                </c:pt>
                <c:pt idx="9039">
                  <c:v>0.30909090909090908</c:v>
                </c:pt>
                <c:pt idx="9040">
                  <c:v>0.31034482758620691</c:v>
                </c:pt>
                <c:pt idx="9041">
                  <c:v>0.34710743801652894</c:v>
                </c:pt>
                <c:pt idx="9042">
                  <c:v>0.7142857142857143</c:v>
                </c:pt>
                <c:pt idx="9043">
                  <c:v>0.45299145299145299</c:v>
                </c:pt>
                <c:pt idx="9044">
                  <c:v>0.27272727272727271</c:v>
                </c:pt>
                <c:pt idx="9045">
                  <c:v>0.44285714285714284</c:v>
                </c:pt>
                <c:pt idx="9046">
                  <c:v>0.13207547169811321</c:v>
                </c:pt>
                <c:pt idx="9047">
                  <c:v>0.29508196721311475</c:v>
                </c:pt>
                <c:pt idx="9048">
                  <c:v>0.49090909090909091</c:v>
                </c:pt>
                <c:pt idx="9049">
                  <c:v>0.36363636363636365</c:v>
                </c:pt>
                <c:pt idx="9050">
                  <c:v>0.40677966101694918</c:v>
                </c:pt>
                <c:pt idx="9051">
                  <c:v>0.51807228915662651</c:v>
                </c:pt>
                <c:pt idx="9052">
                  <c:v>0.43037974683544306</c:v>
                </c:pt>
                <c:pt idx="9053">
                  <c:v>0.32758620689655171</c:v>
                </c:pt>
                <c:pt idx="9054">
                  <c:v>0.47058823529411764</c:v>
                </c:pt>
                <c:pt idx="9055">
                  <c:v>0.37735849056603776</c:v>
                </c:pt>
                <c:pt idx="9056">
                  <c:v>0.36538461538461536</c:v>
                </c:pt>
                <c:pt idx="9057">
                  <c:v>0</c:v>
                </c:pt>
                <c:pt idx="9058">
                  <c:v>0.42622950819672129</c:v>
                </c:pt>
                <c:pt idx="9059">
                  <c:v>0.29069767441860467</c:v>
                </c:pt>
                <c:pt idx="9060">
                  <c:v>0.55128205128205132</c:v>
                </c:pt>
                <c:pt idx="9061">
                  <c:v>0.29533678756476683</c:v>
                </c:pt>
                <c:pt idx="9062">
                  <c:v>0.18518518518518517</c:v>
                </c:pt>
                <c:pt idx="9063">
                  <c:v>0.33333333333333331</c:v>
                </c:pt>
                <c:pt idx="9064">
                  <c:v>0.20270270270270271</c:v>
                </c:pt>
                <c:pt idx="9065">
                  <c:v>0.21739130434782608</c:v>
                </c:pt>
                <c:pt idx="9066">
                  <c:v>0.1875</c:v>
                </c:pt>
                <c:pt idx="9067">
                  <c:v>0.27272727272727271</c:v>
                </c:pt>
                <c:pt idx="9068">
                  <c:v>0.24691358024691357</c:v>
                </c:pt>
                <c:pt idx="9069">
                  <c:v>0</c:v>
                </c:pt>
                <c:pt idx="9070">
                  <c:v>0</c:v>
                </c:pt>
                <c:pt idx="9071">
                  <c:v>0.88888888888888884</c:v>
                </c:pt>
                <c:pt idx="9072">
                  <c:v>0</c:v>
                </c:pt>
                <c:pt idx="9073">
                  <c:v>0</c:v>
                </c:pt>
                <c:pt idx="9074">
                  <c:v>7.1428571428571425E-2</c:v>
                </c:pt>
                <c:pt idx="9075">
                  <c:v>0</c:v>
                </c:pt>
                <c:pt idx="9076">
                  <c:v>0.1746987951807229</c:v>
                </c:pt>
                <c:pt idx="9077">
                  <c:v>0.62068965517241381</c:v>
                </c:pt>
                <c:pt idx="9078">
                  <c:v>0.35135135135135137</c:v>
                </c:pt>
                <c:pt idx="9079">
                  <c:v>0.28947368421052633</c:v>
                </c:pt>
                <c:pt idx="9080">
                  <c:v>0.44680851063829785</c:v>
                </c:pt>
                <c:pt idx="9081">
                  <c:v>0.27083333333333331</c:v>
                </c:pt>
                <c:pt idx="9082">
                  <c:v>0.33333333333333331</c:v>
                </c:pt>
                <c:pt idx="9083">
                  <c:v>0.48315789473684212</c:v>
                </c:pt>
                <c:pt idx="9084">
                  <c:v>0</c:v>
                </c:pt>
                <c:pt idx="9085">
                  <c:v>0.54335260115606931</c:v>
                </c:pt>
                <c:pt idx="9086">
                  <c:v>0</c:v>
                </c:pt>
                <c:pt idx="9087">
                  <c:v>0.5067567567567568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0.66367713004484308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0.23201856148491878</c:v>
                </c:pt>
                <c:pt idx="9101">
                  <c:v>0</c:v>
                </c:pt>
                <c:pt idx="9102">
                  <c:v>0.53469387755102038</c:v>
                </c:pt>
                <c:pt idx="9103">
                  <c:v>0</c:v>
                </c:pt>
                <c:pt idx="9104">
                  <c:v>0.69277108433734935</c:v>
                </c:pt>
                <c:pt idx="9105">
                  <c:v>0</c:v>
                </c:pt>
                <c:pt idx="9106">
                  <c:v>0</c:v>
                </c:pt>
                <c:pt idx="9107">
                  <c:v>0.75157232704402521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0.5</c:v>
                </c:pt>
                <c:pt idx="9115">
                  <c:v>0.5</c:v>
                </c:pt>
                <c:pt idx="9116">
                  <c:v>0.32432432432432434</c:v>
                </c:pt>
                <c:pt idx="9117">
                  <c:v>0.34408602150537637</c:v>
                </c:pt>
                <c:pt idx="9118">
                  <c:v>0.33333333333333331</c:v>
                </c:pt>
                <c:pt idx="9119">
                  <c:v>0.32786885245901637</c:v>
                </c:pt>
                <c:pt idx="9120">
                  <c:v>0.38709677419354838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0.49855907780979825</c:v>
                </c:pt>
                <c:pt idx="9129">
                  <c:v>0.55421686746987953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0.46168224299065419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0.37209302325581395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0.47963800904977377</c:v>
                </c:pt>
                <c:pt idx="9144">
                  <c:v>0.38095238095238093</c:v>
                </c:pt>
                <c:pt idx="9145">
                  <c:v>0.6071428571428571</c:v>
                </c:pt>
                <c:pt idx="9146">
                  <c:v>0.26315789473684209</c:v>
                </c:pt>
                <c:pt idx="9147">
                  <c:v>0.45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0.52693602693602692</c:v>
                </c:pt>
                <c:pt idx="9154">
                  <c:v>0.78260869565217395</c:v>
                </c:pt>
                <c:pt idx="9155">
                  <c:v>0.49519230769230771</c:v>
                </c:pt>
                <c:pt idx="9156">
                  <c:v>0.30769230769230771</c:v>
                </c:pt>
                <c:pt idx="9157">
                  <c:v>0.5</c:v>
                </c:pt>
                <c:pt idx="9158">
                  <c:v>0.58191126279863481</c:v>
                </c:pt>
                <c:pt idx="9159">
                  <c:v>0</c:v>
                </c:pt>
                <c:pt idx="9160">
                  <c:v>0</c:v>
                </c:pt>
                <c:pt idx="9161">
                  <c:v>0.5</c:v>
                </c:pt>
                <c:pt idx="9162">
                  <c:v>0.42414860681114552</c:v>
                </c:pt>
                <c:pt idx="9163">
                  <c:v>0.41612903225806452</c:v>
                </c:pt>
                <c:pt idx="9164">
                  <c:v>0.33587786259541985</c:v>
                </c:pt>
                <c:pt idx="9165">
                  <c:v>0</c:v>
                </c:pt>
                <c:pt idx="9166">
                  <c:v>0.74845105328376704</c:v>
                </c:pt>
                <c:pt idx="9167">
                  <c:v>0.46531791907514453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0.8867924528301887</c:v>
                </c:pt>
                <c:pt idx="9172">
                  <c:v>0.31034482758620691</c:v>
                </c:pt>
                <c:pt idx="9173">
                  <c:v>0.33500000000000002</c:v>
                </c:pt>
                <c:pt idx="9174">
                  <c:v>0.34782608695652173</c:v>
                </c:pt>
                <c:pt idx="9175">
                  <c:v>0.6596153846153846</c:v>
                </c:pt>
                <c:pt idx="9176">
                  <c:v>0.86266094420600858</c:v>
                </c:pt>
                <c:pt idx="9177">
                  <c:v>0.28846153846153844</c:v>
                </c:pt>
                <c:pt idx="9178">
                  <c:v>0.32876712328767121</c:v>
                </c:pt>
                <c:pt idx="9179">
                  <c:v>0.2805755395683453</c:v>
                </c:pt>
                <c:pt idx="9180">
                  <c:v>0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0.3108108108108108</c:v>
                </c:pt>
                <c:pt idx="9185">
                  <c:v>0.48275862068965519</c:v>
                </c:pt>
                <c:pt idx="9186">
                  <c:v>0.25</c:v>
                </c:pt>
                <c:pt idx="9187">
                  <c:v>0.16455696202531644</c:v>
                </c:pt>
                <c:pt idx="9188">
                  <c:v>0.375</c:v>
                </c:pt>
                <c:pt idx="9189">
                  <c:v>0</c:v>
                </c:pt>
                <c:pt idx="9190">
                  <c:v>0.22222222222222221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0.41646191646191644</c:v>
                </c:pt>
                <c:pt idx="9195">
                  <c:v>0</c:v>
                </c:pt>
                <c:pt idx="9196">
                  <c:v>0</c:v>
                </c:pt>
                <c:pt idx="9197">
                  <c:v>0.23650385604113111</c:v>
                </c:pt>
                <c:pt idx="9198">
                  <c:v>0</c:v>
                </c:pt>
                <c:pt idx="9199">
                  <c:v>0.90350877192982459</c:v>
                </c:pt>
                <c:pt idx="9200">
                  <c:v>0.4688821752265861</c:v>
                </c:pt>
                <c:pt idx="9201">
                  <c:v>0.47916666666666669</c:v>
                </c:pt>
                <c:pt idx="9202">
                  <c:v>0.23943661971830985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0.17959183673469387</c:v>
                </c:pt>
                <c:pt idx="9207">
                  <c:v>9.375E-2</c:v>
                </c:pt>
                <c:pt idx="9208">
                  <c:v>7.575757575757576E-2</c:v>
                </c:pt>
                <c:pt idx="9209">
                  <c:v>0</c:v>
                </c:pt>
                <c:pt idx="9210">
                  <c:v>3.3333333333333333E-2</c:v>
                </c:pt>
                <c:pt idx="9211">
                  <c:v>0.11818181818181818</c:v>
                </c:pt>
                <c:pt idx="9212">
                  <c:v>8.4112149532710276E-2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0.36</c:v>
                </c:pt>
                <c:pt idx="9221">
                  <c:v>0.2558139534883721</c:v>
                </c:pt>
                <c:pt idx="9222">
                  <c:v>0</c:v>
                </c:pt>
                <c:pt idx="9223">
                  <c:v>0.203125</c:v>
                </c:pt>
                <c:pt idx="9224">
                  <c:v>0.35714285714285715</c:v>
                </c:pt>
                <c:pt idx="9225">
                  <c:v>0.29577464788732394</c:v>
                </c:pt>
                <c:pt idx="9226">
                  <c:v>0.30769230769230771</c:v>
                </c:pt>
                <c:pt idx="9227">
                  <c:v>0.25862068965517243</c:v>
                </c:pt>
                <c:pt idx="9228">
                  <c:v>0.10752688172043011</c:v>
                </c:pt>
                <c:pt idx="9229">
                  <c:v>0.17567567567567569</c:v>
                </c:pt>
                <c:pt idx="9230">
                  <c:v>0.43902439024390244</c:v>
                </c:pt>
                <c:pt idx="9231">
                  <c:v>0</c:v>
                </c:pt>
                <c:pt idx="9232">
                  <c:v>0.31944444444444442</c:v>
                </c:pt>
                <c:pt idx="9233">
                  <c:v>0</c:v>
                </c:pt>
                <c:pt idx="9234">
                  <c:v>0</c:v>
                </c:pt>
                <c:pt idx="9235">
                  <c:v>0.19148936170212766</c:v>
                </c:pt>
                <c:pt idx="9236">
                  <c:v>0.88888888888888884</c:v>
                </c:pt>
                <c:pt idx="9237">
                  <c:v>0</c:v>
                </c:pt>
                <c:pt idx="9238">
                  <c:v>0</c:v>
                </c:pt>
                <c:pt idx="9239">
                  <c:v>0.21249999999999999</c:v>
                </c:pt>
                <c:pt idx="9240">
                  <c:v>8.3333333333333329E-2</c:v>
                </c:pt>
                <c:pt idx="9241">
                  <c:v>0.3125</c:v>
                </c:pt>
                <c:pt idx="9242">
                  <c:v>0.22500000000000001</c:v>
                </c:pt>
                <c:pt idx="9243">
                  <c:v>0.37062937062937062</c:v>
                </c:pt>
                <c:pt idx="9244">
                  <c:v>0.5</c:v>
                </c:pt>
                <c:pt idx="9245">
                  <c:v>0</c:v>
                </c:pt>
                <c:pt idx="9246">
                  <c:v>0.21088435374149661</c:v>
                </c:pt>
                <c:pt idx="9247">
                  <c:v>0.28260869565217389</c:v>
                </c:pt>
                <c:pt idx="9248">
                  <c:v>0.13043478260869565</c:v>
                </c:pt>
                <c:pt idx="9249">
                  <c:v>0.28767123287671231</c:v>
                </c:pt>
                <c:pt idx="9250">
                  <c:v>0.22264150943396227</c:v>
                </c:pt>
                <c:pt idx="9251">
                  <c:v>0.34959349593495936</c:v>
                </c:pt>
                <c:pt idx="9252">
                  <c:v>0.18446601941747573</c:v>
                </c:pt>
                <c:pt idx="9253">
                  <c:v>0.1</c:v>
                </c:pt>
                <c:pt idx="9254">
                  <c:v>0.35</c:v>
                </c:pt>
                <c:pt idx="9255">
                  <c:v>0.26666666666666666</c:v>
                </c:pt>
                <c:pt idx="9256">
                  <c:v>0.1111111111111111</c:v>
                </c:pt>
                <c:pt idx="9257">
                  <c:v>7.792207792207792E-2</c:v>
                </c:pt>
                <c:pt idx="9258">
                  <c:v>8.9285714285714288E-2</c:v>
                </c:pt>
                <c:pt idx="9259">
                  <c:v>0.10666666666666667</c:v>
                </c:pt>
                <c:pt idx="9260">
                  <c:v>0.37804878048780488</c:v>
                </c:pt>
                <c:pt idx="9261">
                  <c:v>0.11627906976744186</c:v>
                </c:pt>
                <c:pt idx="9262">
                  <c:v>0</c:v>
                </c:pt>
                <c:pt idx="9263">
                  <c:v>0.55183413078149923</c:v>
                </c:pt>
                <c:pt idx="9264">
                  <c:v>0.84</c:v>
                </c:pt>
                <c:pt idx="9265">
                  <c:v>0.34426229508196721</c:v>
                </c:pt>
                <c:pt idx="9266">
                  <c:v>0.23076923076923078</c:v>
                </c:pt>
                <c:pt idx="9267">
                  <c:v>0.55405405405405406</c:v>
                </c:pt>
                <c:pt idx="9268">
                  <c:v>0.84948096885813151</c:v>
                </c:pt>
                <c:pt idx="9269">
                  <c:v>0</c:v>
                </c:pt>
                <c:pt idx="9270">
                  <c:v>0.375</c:v>
                </c:pt>
                <c:pt idx="9271">
                  <c:v>0.54166666666666663</c:v>
                </c:pt>
                <c:pt idx="9272">
                  <c:v>1</c:v>
                </c:pt>
                <c:pt idx="9273">
                  <c:v>0.76623376623376627</c:v>
                </c:pt>
                <c:pt idx="9274">
                  <c:v>0.16463414634146342</c:v>
                </c:pt>
                <c:pt idx="9275">
                  <c:v>0.84434968017057566</c:v>
                </c:pt>
                <c:pt idx="9276">
                  <c:v>0.88309352517985606</c:v>
                </c:pt>
                <c:pt idx="9277">
                  <c:v>0</c:v>
                </c:pt>
                <c:pt idx="9278">
                  <c:v>0.36363636363636365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0.32432432432432434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0.4</c:v>
                </c:pt>
                <c:pt idx="9296">
                  <c:v>0.28125</c:v>
                </c:pt>
                <c:pt idx="9297">
                  <c:v>0.15625</c:v>
                </c:pt>
                <c:pt idx="9298">
                  <c:v>0.38461538461538464</c:v>
                </c:pt>
                <c:pt idx="9299">
                  <c:v>0.50564334085778784</c:v>
                </c:pt>
                <c:pt idx="9300">
                  <c:v>0.66666666666666663</c:v>
                </c:pt>
                <c:pt idx="9301">
                  <c:v>0</c:v>
                </c:pt>
                <c:pt idx="9302">
                  <c:v>0.8</c:v>
                </c:pt>
                <c:pt idx="9303">
                  <c:v>0</c:v>
                </c:pt>
                <c:pt idx="9304">
                  <c:v>0</c:v>
                </c:pt>
                <c:pt idx="9305">
                  <c:v>0.7192982456140351</c:v>
                </c:pt>
                <c:pt idx="9306">
                  <c:v>0</c:v>
                </c:pt>
                <c:pt idx="9307">
                  <c:v>0.61428571428571432</c:v>
                </c:pt>
                <c:pt idx="9308">
                  <c:v>0.29113924050632911</c:v>
                </c:pt>
                <c:pt idx="9309">
                  <c:v>0.79411764705882348</c:v>
                </c:pt>
                <c:pt idx="9310">
                  <c:v>0.72573839662447259</c:v>
                </c:pt>
                <c:pt idx="9311">
                  <c:v>0</c:v>
                </c:pt>
                <c:pt idx="9312">
                  <c:v>0</c:v>
                </c:pt>
                <c:pt idx="9313">
                  <c:v>0.13774104683195593</c:v>
                </c:pt>
                <c:pt idx="9314">
                  <c:v>9.0909090909090912E-2</c:v>
                </c:pt>
                <c:pt idx="9315">
                  <c:v>0</c:v>
                </c:pt>
                <c:pt idx="9316">
                  <c:v>0</c:v>
                </c:pt>
                <c:pt idx="9317">
                  <c:v>0.1</c:v>
                </c:pt>
                <c:pt idx="9318">
                  <c:v>0</c:v>
                </c:pt>
                <c:pt idx="9319">
                  <c:v>0.27450980392156865</c:v>
                </c:pt>
                <c:pt idx="9320">
                  <c:v>0</c:v>
                </c:pt>
                <c:pt idx="9321">
                  <c:v>0</c:v>
                </c:pt>
                <c:pt idx="9322">
                  <c:v>0.10344827586206896</c:v>
                </c:pt>
                <c:pt idx="9323">
                  <c:v>0</c:v>
                </c:pt>
                <c:pt idx="9324">
                  <c:v>0</c:v>
                </c:pt>
                <c:pt idx="9325">
                  <c:v>1.9230769230769232E-2</c:v>
                </c:pt>
                <c:pt idx="9326">
                  <c:v>0</c:v>
                </c:pt>
                <c:pt idx="9327">
                  <c:v>0.13333333333333333</c:v>
                </c:pt>
                <c:pt idx="9328">
                  <c:v>0.14285714285714285</c:v>
                </c:pt>
                <c:pt idx="9329">
                  <c:v>0.1797752808988764</c:v>
                </c:pt>
                <c:pt idx="9330">
                  <c:v>0</c:v>
                </c:pt>
                <c:pt idx="9331">
                  <c:v>0.25806451612903225</c:v>
                </c:pt>
                <c:pt idx="9332">
                  <c:v>5.2631578947368418E-2</c:v>
                </c:pt>
                <c:pt idx="9333">
                  <c:v>0.4</c:v>
                </c:pt>
                <c:pt idx="9334">
                  <c:v>0.17582417582417584</c:v>
                </c:pt>
                <c:pt idx="9335">
                  <c:v>0.125</c:v>
                </c:pt>
                <c:pt idx="9336">
                  <c:v>0.26315789473684209</c:v>
                </c:pt>
                <c:pt idx="9337">
                  <c:v>0</c:v>
                </c:pt>
                <c:pt idx="9338">
                  <c:v>0.14754098360655737</c:v>
                </c:pt>
                <c:pt idx="9339">
                  <c:v>0</c:v>
                </c:pt>
                <c:pt idx="9340">
                  <c:v>0.22619047619047619</c:v>
                </c:pt>
                <c:pt idx="9341">
                  <c:v>0</c:v>
                </c:pt>
                <c:pt idx="9342">
                  <c:v>0.2857142857142857</c:v>
                </c:pt>
                <c:pt idx="9343">
                  <c:v>0.33333333333333331</c:v>
                </c:pt>
                <c:pt idx="9344">
                  <c:v>0</c:v>
                </c:pt>
                <c:pt idx="9345">
                  <c:v>0.14285714285714285</c:v>
                </c:pt>
                <c:pt idx="9346">
                  <c:v>0.1130952380952381</c:v>
                </c:pt>
                <c:pt idx="9347">
                  <c:v>0.17714285714285713</c:v>
                </c:pt>
                <c:pt idx="9348">
                  <c:v>0</c:v>
                </c:pt>
                <c:pt idx="9349">
                  <c:v>0.21568627450980393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0.17735849056603772</c:v>
                </c:pt>
                <c:pt idx="9354">
                  <c:v>0</c:v>
                </c:pt>
                <c:pt idx="9355">
                  <c:v>0</c:v>
                </c:pt>
                <c:pt idx="9356">
                  <c:v>0</c:v>
                </c:pt>
                <c:pt idx="9357">
                  <c:v>0.4</c:v>
                </c:pt>
                <c:pt idx="9358">
                  <c:v>0</c:v>
                </c:pt>
                <c:pt idx="9359">
                  <c:v>0.8</c:v>
                </c:pt>
                <c:pt idx="9360">
                  <c:v>0.42857142857142855</c:v>
                </c:pt>
                <c:pt idx="9361">
                  <c:v>9.0909090909090912E-2</c:v>
                </c:pt>
                <c:pt idx="9362">
                  <c:v>0.1</c:v>
                </c:pt>
                <c:pt idx="9363">
                  <c:v>0.35714285714285715</c:v>
                </c:pt>
                <c:pt idx="9364">
                  <c:v>8.9552238805970144E-2</c:v>
                </c:pt>
                <c:pt idx="9365">
                  <c:v>0</c:v>
                </c:pt>
                <c:pt idx="9366">
                  <c:v>0</c:v>
                </c:pt>
                <c:pt idx="9367">
                  <c:v>8.3333333333333329E-2</c:v>
                </c:pt>
                <c:pt idx="9368">
                  <c:v>0.125</c:v>
                </c:pt>
                <c:pt idx="9369">
                  <c:v>0</c:v>
                </c:pt>
                <c:pt idx="9370">
                  <c:v>0.26470588235294118</c:v>
                </c:pt>
                <c:pt idx="9371">
                  <c:v>0</c:v>
                </c:pt>
                <c:pt idx="9372">
                  <c:v>0</c:v>
                </c:pt>
                <c:pt idx="9373">
                  <c:v>1</c:v>
                </c:pt>
                <c:pt idx="9374">
                  <c:v>0</c:v>
                </c:pt>
                <c:pt idx="9375">
                  <c:v>0</c:v>
                </c:pt>
                <c:pt idx="9376">
                  <c:v>0.1111111111111111</c:v>
                </c:pt>
                <c:pt idx="9377">
                  <c:v>0.2857142857142857</c:v>
                </c:pt>
                <c:pt idx="9378">
                  <c:v>0</c:v>
                </c:pt>
                <c:pt idx="9379">
                  <c:v>0</c:v>
                </c:pt>
                <c:pt idx="9380">
                  <c:v>0.17894736842105263</c:v>
                </c:pt>
                <c:pt idx="9381">
                  <c:v>0</c:v>
                </c:pt>
                <c:pt idx="9382">
                  <c:v>0</c:v>
                </c:pt>
                <c:pt idx="9383">
                  <c:v>5.4054054054054057E-2</c:v>
                </c:pt>
                <c:pt idx="9384">
                  <c:v>0</c:v>
                </c:pt>
                <c:pt idx="9385">
                  <c:v>0</c:v>
                </c:pt>
                <c:pt idx="9386">
                  <c:v>0.21739130434782608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</c:v>
                </c:pt>
                <c:pt idx="9392">
                  <c:v>6.7567567567567571E-2</c:v>
                </c:pt>
                <c:pt idx="9393">
                  <c:v>4.6875E-2</c:v>
                </c:pt>
                <c:pt idx="9394">
                  <c:v>9.0909090909090912E-2</c:v>
                </c:pt>
                <c:pt idx="9395">
                  <c:v>0</c:v>
                </c:pt>
                <c:pt idx="9396">
                  <c:v>0</c:v>
                </c:pt>
                <c:pt idx="9397">
                  <c:v>0.13461538461538461</c:v>
                </c:pt>
                <c:pt idx="9398">
                  <c:v>0</c:v>
                </c:pt>
                <c:pt idx="9399">
                  <c:v>0</c:v>
                </c:pt>
                <c:pt idx="9400">
                  <c:v>0.19047619047619047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6.8965517241379309E-2</c:v>
                </c:pt>
                <c:pt idx="9411">
                  <c:v>0</c:v>
                </c:pt>
                <c:pt idx="9412">
                  <c:v>0</c:v>
                </c:pt>
                <c:pt idx="9413">
                  <c:v>0.12820512820512819</c:v>
                </c:pt>
                <c:pt idx="9414">
                  <c:v>0.5</c:v>
                </c:pt>
                <c:pt idx="9415">
                  <c:v>0</c:v>
                </c:pt>
                <c:pt idx="9416">
                  <c:v>0</c:v>
                </c:pt>
                <c:pt idx="9417">
                  <c:v>0.20454545454545456</c:v>
                </c:pt>
                <c:pt idx="9418">
                  <c:v>0</c:v>
                </c:pt>
                <c:pt idx="9419">
                  <c:v>0</c:v>
                </c:pt>
                <c:pt idx="9420">
                  <c:v>0.26946107784431139</c:v>
                </c:pt>
                <c:pt idx="9421">
                  <c:v>0</c:v>
                </c:pt>
                <c:pt idx="9422">
                  <c:v>0.34459459459459457</c:v>
                </c:pt>
                <c:pt idx="9423">
                  <c:v>0.5</c:v>
                </c:pt>
                <c:pt idx="9424">
                  <c:v>0.22448979591836735</c:v>
                </c:pt>
                <c:pt idx="9425">
                  <c:v>0.22500000000000001</c:v>
                </c:pt>
                <c:pt idx="9426">
                  <c:v>0</c:v>
                </c:pt>
                <c:pt idx="9427">
                  <c:v>0</c:v>
                </c:pt>
                <c:pt idx="9428">
                  <c:v>0.35897435897435898</c:v>
                </c:pt>
                <c:pt idx="9429">
                  <c:v>0</c:v>
                </c:pt>
                <c:pt idx="9430">
                  <c:v>0</c:v>
                </c:pt>
                <c:pt idx="9431">
                  <c:v>0</c:v>
                </c:pt>
                <c:pt idx="9432">
                  <c:v>0</c:v>
                </c:pt>
                <c:pt idx="9433">
                  <c:v>0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0.3728813559322034</c:v>
                </c:pt>
                <c:pt idx="9440">
                  <c:v>0.29032258064516131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0.31320754716981131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0.21575342465753425</c:v>
                </c:pt>
                <c:pt idx="9451">
                  <c:v>0.36363636363636365</c:v>
                </c:pt>
                <c:pt idx="9452">
                  <c:v>0.2</c:v>
                </c:pt>
                <c:pt idx="9453">
                  <c:v>0.29457364341085274</c:v>
                </c:pt>
                <c:pt idx="9454">
                  <c:v>0</c:v>
                </c:pt>
                <c:pt idx="9455">
                  <c:v>0.43181818181818182</c:v>
                </c:pt>
                <c:pt idx="9456">
                  <c:v>0.18421052631578946</c:v>
                </c:pt>
                <c:pt idx="9457">
                  <c:v>0.41176470588235292</c:v>
                </c:pt>
                <c:pt idx="9458">
                  <c:v>0</c:v>
                </c:pt>
                <c:pt idx="9459">
                  <c:v>0</c:v>
                </c:pt>
                <c:pt idx="9460">
                  <c:v>0.18791946308724833</c:v>
                </c:pt>
                <c:pt idx="9461">
                  <c:v>0.17704918032786884</c:v>
                </c:pt>
                <c:pt idx="9462">
                  <c:v>0.47169811320754718</c:v>
                </c:pt>
                <c:pt idx="9463">
                  <c:v>0</c:v>
                </c:pt>
                <c:pt idx="9464">
                  <c:v>0.17307692307692307</c:v>
                </c:pt>
                <c:pt idx="9465">
                  <c:v>0.34615384615384615</c:v>
                </c:pt>
                <c:pt idx="9466">
                  <c:v>0.13333333333333333</c:v>
                </c:pt>
                <c:pt idx="9467">
                  <c:v>0.12820512820512819</c:v>
                </c:pt>
                <c:pt idx="9468">
                  <c:v>0.18</c:v>
                </c:pt>
                <c:pt idx="9469">
                  <c:v>0.35618729096989965</c:v>
                </c:pt>
                <c:pt idx="9470">
                  <c:v>0</c:v>
                </c:pt>
                <c:pt idx="9471">
                  <c:v>0.41176470588235292</c:v>
                </c:pt>
                <c:pt idx="9472">
                  <c:v>0.20093457943925233</c:v>
                </c:pt>
                <c:pt idx="9473">
                  <c:v>0.32978723404255317</c:v>
                </c:pt>
                <c:pt idx="9474">
                  <c:v>0.19834710743801653</c:v>
                </c:pt>
                <c:pt idx="9475">
                  <c:v>0.10144927536231885</c:v>
                </c:pt>
                <c:pt idx="9476">
                  <c:v>0.21428571428571427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0.17924528301886791</c:v>
                </c:pt>
                <c:pt idx="9490">
                  <c:v>0</c:v>
                </c:pt>
                <c:pt idx="9491">
                  <c:v>0.23684210526315788</c:v>
                </c:pt>
                <c:pt idx="9492">
                  <c:v>0</c:v>
                </c:pt>
                <c:pt idx="9493">
                  <c:v>0</c:v>
                </c:pt>
                <c:pt idx="9494">
                  <c:v>0.13924050632911392</c:v>
                </c:pt>
                <c:pt idx="9495">
                  <c:v>0.24208860759493672</c:v>
                </c:pt>
                <c:pt idx="9496">
                  <c:v>0</c:v>
                </c:pt>
                <c:pt idx="9497">
                  <c:v>0.16</c:v>
                </c:pt>
                <c:pt idx="9498">
                  <c:v>0.25</c:v>
                </c:pt>
                <c:pt idx="9499">
                  <c:v>0</c:v>
                </c:pt>
                <c:pt idx="9500">
                  <c:v>0.12608695652173912</c:v>
                </c:pt>
                <c:pt idx="9501">
                  <c:v>0.16455696202531644</c:v>
                </c:pt>
                <c:pt idx="9502">
                  <c:v>0</c:v>
                </c:pt>
                <c:pt idx="9503">
                  <c:v>0.28260869565217389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0.42091836734693877</c:v>
                </c:pt>
                <c:pt idx="9531">
                  <c:v>0.48617511520737328</c:v>
                </c:pt>
                <c:pt idx="9532">
                  <c:v>0</c:v>
                </c:pt>
                <c:pt idx="9533">
                  <c:v>0.39705882352941174</c:v>
                </c:pt>
                <c:pt idx="9534">
                  <c:v>0.43290891283055827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0.39581304771178188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0.25390625</c:v>
                </c:pt>
                <c:pt idx="9596">
                  <c:v>0.33333333333333331</c:v>
                </c:pt>
                <c:pt idx="9597">
                  <c:v>0.13793103448275862</c:v>
                </c:pt>
                <c:pt idx="9598">
                  <c:v>0</c:v>
                </c:pt>
                <c:pt idx="9599">
                  <c:v>0</c:v>
                </c:pt>
                <c:pt idx="9600">
                  <c:v>0.19814241486068113</c:v>
                </c:pt>
                <c:pt idx="9601">
                  <c:v>0</c:v>
                </c:pt>
                <c:pt idx="9602">
                  <c:v>0</c:v>
                </c:pt>
                <c:pt idx="9603">
                  <c:v>0</c:v>
                </c:pt>
                <c:pt idx="9604">
                  <c:v>0</c:v>
                </c:pt>
                <c:pt idx="9605">
                  <c:v>0</c:v>
                </c:pt>
                <c:pt idx="9606">
                  <c:v>0.25</c:v>
                </c:pt>
                <c:pt idx="9607">
                  <c:v>0.20627802690582961</c:v>
                </c:pt>
                <c:pt idx="9608">
                  <c:v>0</c:v>
                </c:pt>
                <c:pt idx="9609">
                  <c:v>0</c:v>
                </c:pt>
                <c:pt idx="9610">
                  <c:v>0</c:v>
                </c:pt>
                <c:pt idx="9611">
                  <c:v>0.14423076923076922</c:v>
                </c:pt>
                <c:pt idx="9612">
                  <c:v>0</c:v>
                </c:pt>
                <c:pt idx="9613">
                  <c:v>0</c:v>
                </c:pt>
                <c:pt idx="9614">
                  <c:v>0.25800000000000001</c:v>
                </c:pt>
                <c:pt idx="9615">
                  <c:v>0</c:v>
                </c:pt>
                <c:pt idx="9616">
                  <c:v>0</c:v>
                </c:pt>
                <c:pt idx="9617">
                  <c:v>0.26865671641791045</c:v>
                </c:pt>
                <c:pt idx="9618">
                  <c:v>0</c:v>
                </c:pt>
                <c:pt idx="9619">
                  <c:v>0.23026315789473684</c:v>
                </c:pt>
                <c:pt idx="9620">
                  <c:v>0.125</c:v>
                </c:pt>
                <c:pt idx="9621">
                  <c:v>0.50819672131147542</c:v>
                </c:pt>
                <c:pt idx="9622">
                  <c:v>0</c:v>
                </c:pt>
                <c:pt idx="9623">
                  <c:v>4.6875E-2</c:v>
                </c:pt>
                <c:pt idx="9624">
                  <c:v>0.13235294117647059</c:v>
                </c:pt>
                <c:pt idx="9625">
                  <c:v>8.3333333333333329E-2</c:v>
                </c:pt>
                <c:pt idx="9626">
                  <c:v>0.38461538461538464</c:v>
                </c:pt>
                <c:pt idx="9627">
                  <c:v>0.31578947368421051</c:v>
                </c:pt>
                <c:pt idx="9628">
                  <c:v>0.38</c:v>
                </c:pt>
                <c:pt idx="9629">
                  <c:v>0.17142857142857143</c:v>
                </c:pt>
                <c:pt idx="9630">
                  <c:v>0.15789473684210525</c:v>
                </c:pt>
                <c:pt idx="9631">
                  <c:v>0.35064935064935066</c:v>
                </c:pt>
                <c:pt idx="9632">
                  <c:v>0.36065573770491804</c:v>
                </c:pt>
                <c:pt idx="9633">
                  <c:v>0</c:v>
                </c:pt>
                <c:pt idx="9634">
                  <c:v>0.15675675675675677</c:v>
                </c:pt>
                <c:pt idx="9635">
                  <c:v>0</c:v>
                </c:pt>
                <c:pt idx="9636">
                  <c:v>0.50344827586206897</c:v>
                </c:pt>
                <c:pt idx="9637">
                  <c:v>0.63725490196078427</c:v>
                </c:pt>
                <c:pt idx="9638">
                  <c:v>0.3235294117647059</c:v>
                </c:pt>
                <c:pt idx="9639">
                  <c:v>0.54545454545454541</c:v>
                </c:pt>
                <c:pt idx="9640">
                  <c:v>0.4</c:v>
                </c:pt>
                <c:pt idx="9641">
                  <c:v>0.45161290322580644</c:v>
                </c:pt>
                <c:pt idx="9642">
                  <c:v>0.34090909090909088</c:v>
                </c:pt>
                <c:pt idx="9643">
                  <c:v>0.42857142857142855</c:v>
                </c:pt>
                <c:pt idx="9644">
                  <c:v>0</c:v>
                </c:pt>
                <c:pt idx="9645">
                  <c:v>0.35849056603773582</c:v>
                </c:pt>
                <c:pt idx="9646">
                  <c:v>7.6923076923076927E-2</c:v>
                </c:pt>
                <c:pt idx="9647">
                  <c:v>0</c:v>
                </c:pt>
                <c:pt idx="9648">
                  <c:v>0</c:v>
                </c:pt>
                <c:pt idx="9649">
                  <c:v>9.2783505154639179E-2</c:v>
                </c:pt>
                <c:pt idx="9650">
                  <c:v>0</c:v>
                </c:pt>
                <c:pt idx="9651">
                  <c:v>0</c:v>
                </c:pt>
                <c:pt idx="9652">
                  <c:v>0</c:v>
                </c:pt>
                <c:pt idx="9653">
                  <c:v>0.5</c:v>
                </c:pt>
                <c:pt idx="9654">
                  <c:v>9.0909090909090912E-2</c:v>
                </c:pt>
                <c:pt idx="9655">
                  <c:v>3.5714285714285712E-2</c:v>
                </c:pt>
                <c:pt idx="9656">
                  <c:v>0.14661654135338345</c:v>
                </c:pt>
                <c:pt idx="9657">
                  <c:v>5.2631578947368418E-2</c:v>
                </c:pt>
                <c:pt idx="9658">
                  <c:v>0.53658536585365857</c:v>
                </c:pt>
                <c:pt idx="9659">
                  <c:v>0</c:v>
                </c:pt>
                <c:pt idx="9660">
                  <c:v>0.15384615384615385</c:v>
                </c:pt>
                <c:pt idx="9661">
                  <c:v>0.20895522388059701</c:v>
                </c:pt>
                <c:pt idx="9662">
                  <c:v>0</c:v>
                </c:pt>
                <c:pt idx="9663">
                  <c:v>0.30864197530864196</c:v>
                </c:pt>
                <c:pt idx="9664">
                  <c:v>0.36734693877551022</c:v>
                </c:pt>
                <c:pt idx="9665">
                  <c:v>0</c:v>
                </c:pt>
                <c:pt idx="9666">
                  <c:v>0.10784313725490197</c:v>
                </c:pt>
                <c:pt idx="9667">
                  <c:v>0.29716981132075471</c:v>
                </c:pt>
                <c:pt idx="9668">
                  <c:v>0.14457831325301204</c:v>
                </c:pt>
                <c:pt idx="9669">
                  <c:v>0</c:v>
                </c:pt>
                <c:pt idx="9670">
                  <c:v>0.26011560693641617</c:v>
                </c:pt>
                <c:pt idx="9671">
                  <c:v>0</c:v>
                </c:pt>
                <c:pt idx="9672">
                  <c:v>0.22222222222222221</c:v>
                </c:pt>
                <c:pt idx="9673">
                  <c:v>0.31818181818181818</c:v>
                </c:pt>
                <c:pt idx="9674">
                  <c:v>0.47058823529411764</c:v>
                </c:pt>
                <c:pt idx="9675">
                  <c:v>0</c:v>
                </c:pt>
                <c:pt idx="9676">
                  <c:v>0.41509433962264153</c:v>
                </c:pt>
                <c:pt idx="9677">
                  <c:v>8.4507042253521125E-2</c:v>
                </c:pt>
                <c:pt idx="9678">
                  <c:v>0.11627906976744186</c:v>
                </c:pt>
                <c:pt idx="9679">
                  <c:v>0.28225806451612906</c:v>
                </c:pt>
                <c:pt idx="9680">
                  <c:v>0.25</c:v>
                </c:pt>
                <c:pt idx="9681">
                  <c:v>0.52777777777777779</c:v>
                </c:pt>
                <c:pt idx="9682">
                  <c:v>0.72727272727272729</c:v>
                </c:pt>
                <c:pt idx="9683">
                  <c:v>0.21232876712328766</c:v>
                </c:pt>
                <c:pt idx="9684">
                  <c:v>9.5890410958904104E-2</c:v>
                </c:pt>
                <c:pt idx="9685">
                  <c:v>4.1666666666666664E-2</c:v>
                </c:pt>
                <c:pt idx="9686">
                  <c:v>0.22580645161290322</c:v>
                </c:pt>
                <c:pt idx="9687">
                  <c:v>0.42857142857142855</c:v>
                </c:pt>
                <c:pt idx="9688">
                  <c:v>0.24503311258278146</c:v>
                </c:pt>
                <c:pt idx="9689">
                  <c:v>0.54545454545454541</c:v>
                </c:pt>
                <c:pt idx="9690">
                  <c:v>0.28888888888888886</c:v>
                </c:pt>
                <c:pt idx="9691">
                  <c:v>0.28823529411764703</c:v>
                </c:pt>
                <c:pt idx="9692">
                  <c:v>0.2361111111111111</c:v>
                </c:pt>
                <c:pt idx="9693">
                  <c:v>0</c:v>
                </c:pt>
                <c:pt idx="9694">
                  <c:v>0.34426229508196721</c:v>
                </c:pt>
                <c:pt idx="9695">
                  <c:v>0.37037037037037035</c:v>
                </c:pt>
                <c:pt idx="9696">
                  <c:v>0.50566037735849056</c:v>
                </c:pt>
                <c:pt idx="9697">
                  <c:v>0.84210526315789469</c:v>
                </c:pt>
                <c:pt idx="9698">
                  <c:v>0.40268456375838924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0.45238095238095238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0.63888888888888884</c:v>
                </c:pt>
                <c:pt idx="9726">
                  <c:v>0</c:v>
                </c:pt>
                <c:pt idx="9727">
                  <c:v>0</c:v>
                </c:pt>
                <c:pt idx="9728">
                  <c:v>0</c:v>
                </c:pt>
                <c:pt idx="9729">
                  <c:v>0.125</c:v>
                </c:pt>
                <c:pt idx="9730">
                  <c:v>0.17114093959731544</c:v>
                </c:pt>
                <c:pt idx="9731">
                  <c:v>0</c:v>
                </c:pt>
                <c:pt idx="9732">
                  <c:v>0.27605118829981717</c:v>
                </c:pt>
                <c:pt idx="9733">
                  <c:v>0.28994082840236685</c:v>
                </c:pt>
                <c:pt idx="9734">
                  <c:v>0.56521739130434778</c:v>
                </c:pt>
                <c:pt idx="9735">
                  <c:v>0.2857142857142857</c:v>
                </c:pt>
                <c:pt idx="9736">
                  <c:v>0</c:v>
                </c:pt>
                <c:pt idx="9737">
                  <c:v>0</c:v>
                </c:pt>
                <c:pt idx="9738">
                  <c:v>0.29411764705882354</c:v>
                </c:pt>
                <c:pt idx="9739">
                  <c:v>0</c:v>
                </c:pt>
                <c:pt idx="9740">
                  <c:v>0</c:v>
                </c:pt>
                <c:pt idx="9741">
                  <c:v>0</c:v>
                </c:pt>
                <c:pt idx="9742">
                  <c:v>0.375</c:v>
                </c:pt>
                <c:pt idx="9743">
                  <c:v>0.3125</c:v>
                </c:pt>
                <c:pt idx="9744">
                  <c:v>0.45238095238095238</c:v>
                </c:pt>
                <c:pt idx="9745">
                  <c:v>0.5636363636363636</c:v>
                </c:pt>
                <c:pt idx="9746">
                  <c:v>0</c:v>
                </c:pt>
                <c:pt idx="9747">
                  <c:v>0.25</c:v>
                </c:pt>
                <c:pt idx="9748">
                  <c:v>0.532258064516129</c:v>
                </c:pt>
                <c:pt idx="9749">
                  <c:v>0.53846153846153844</c:v>
                </c:pt>
                <c:pt idx="9750">
                  <c:v>0.52631578947368418</c:v>
                </c:pt>
                <c:pt idx="9751">
                  <c:v>0.34042553191489361</c:v>
                </c:pt>
                <c:pt idx="9752">
                  <c:v>0</c:v>
                </c:pt>
                <c:pt idx="9753">
                  <c:v>0.52941176470588236</c:v>
                </c:pt>
                <c:pt idx="9754">
                  <c:v>0</c:v>
                </c:pt>
                <c:pt idx="9755">
                  <c:v>0</c:v>
                </c:pt>
                <c:pt idx="9756">
                  <c:v>0.14611872146118721</c:v>
                </c:pt>
                <c:pt idx="9757">
                  <c:v>0.21568627450980393</c:v>
                </c:pt>
                <c:pt idx="9758">
                  <c:v>0.25</c:v>
                </c:pt>
                <c:pt idx="9759">
                  <c:v>0.10204081632653061</c:v>
                </c:pt>
                <c:pt idx="9760">
                  <c:v>0</c:v>
                </c:pt>
                <c:pt idx="9761">
                  <c:v>0.14754098360655737</c:v>
                </c:pt>
                <c:pt idx="9762">
                  <c:v>0.13636363636363635</c:v>
                </c:pt>
                <c:pt idx="9763">
                  <c:v>0.39285714285714285</c:v>
                </c:pt>
                <c:pt idx="9764">
                  <c:v>0.38461538461538464</c:v>
                </c:pt>
                <c:pt idx="9765">
                  <c:v>0</c:v>
                </c:pt>
                <c:pt idx="9766">
                  <c:v>0.1955193482688391</c:v>
                </c:pt>
                <c:pt idx="9767">
                  <c:v>0.3</c:v>
                </c:pt>
                <c:pt idx="9768">
                  <c:v>0.47826086956521741</c:v>
                </c:pt>
                <c:pt idx="9769">
                  <c:v>0.15</c:v>
                </c:pt>
                <c:pt idx="9770">
                  <c:v>0.21212121212121213</c:v>
                </c:pt>
                <c:pt idx="9771">
                  <c:v>0.10526315789473684</c:v>
                </c:pt>
                <c:pt idx="9772">
                  <c:v>0.29268292682926828</c:v>
                </c:pt>
                <c:pt idx="9773">
                  <c:v>0.23076923076923078</c:v>
                </c:pt>
                <c:pt idx="9774">
                  <c:v>0.25</c:v>
                </c:pt>
                <c:pt idx="9775">
                  <c:v>0.19047619047619047</c:v>
                </c:pt>
                <c:pt idx="9776">
                  <c:v>0.15151515151515152</c:v>
                </c:pt>
                <c:pt idx="9777">
                  <c:v>0.2558139534883721</c:v>
                </c:pt>
                <c:pt idx="9778">
                  <c:v>0.39393939393939392</c:v>
                </c:pt>
                <c:pt idx="9779">
                  <c:v>0.16165413533834586</c:v>
                </c:pt>
                <c:pt idx="9780">
                  <c:v>0.28205128205128205</c:v>
                </c:pt>
                <c:pt idx="9781">
                  <c:v>0.27272727272727271</c:v>
                </c:pt>
                <c:pt idx="9782">
                  <c:v>0.22580645161290322</c:v>
                </c:pt>
                <c:pt idx="9783">
                  <c:v>0.39156626506024095</c:v>
                </c:pt>
                <c:pt idx="9784">
                  <c:v>0</c:v>
                </c:pt>
                <c:pt idx="9785">
                  <c:v>0</c:v>
                </c:pt>
                <c:pt idx="9786">
                  <c:v>0.24365482233502539</c:v>
                </c:pt>
                <c:pt idx="9787">
                  <c:v>0</c:v>
                </c:pt>
                <c:pt idx="9788">
                  <c:v>0.2</c:v>
                </c:pt>
                <c:pt idx="9789">
                  <c:v>0.52</c:v>
                </c:pt>
                <c:pt idx="9790">
                  <c:v>0</c:v>
                </c:pt>
                <c:pt idx="9791">
                  <c:v>0</c:v>
                </c:pt>
                <c:pt idx="9792">
                  <c:v>0.33333333333333331</c:v>
                </c:pt>
                <c:pt idx="9793">
                  <c:v>0.3125</c:v>
                </c:pt>
                <c:pt idx="9794">
                  <c:v>0.52500000000000002</c:v>
                </c:pt>
                <c:pt idx="9795">
                  <c:v>0.35789473684210527</c:v>
                </c:pt>
                <c:pt idx="9796">
                  <c:v>0</c:v>
                </c:pt>
                <c:pt idx="9797">
                  <c:v>0</c:v>
                </c:pt>
                <c:pt idx="9798">
                  <c:v>0</c:v>
                </c:pt>
                <c:pt idx="9799">
                  <c:v>0.23076923076923078</c:v>
                </c:pt>
                <c:pt idx="9800">
                  <c:v>0.2</c:v>
                </c:pt>
                <c:pt idx="9801">
                  <c:v>0.11538461538461539</c:v>
                </c:pt>
                <c:pt idx="9802">
                  <c:v>0</c:v>
                </c:pt>
                <c:pt idx="9803">
                  <c:v>0.20123203285420946</c:v>
                </c:pt>
                <c:pt idx="9804">
                  <c:v>0.32432432432432434</c:v>
                </c:pt>
                <c:pt idx="9805">
                  <c:v>0.16346153846153846</c:v>
                </c:pt>
                <c:pt idx="9806">
                  <c:v>0.31294597349643222</c:v>
                </c:pt>
                <c:pt idx="9807">
                  <c:v>0.31428571428571428</c:v>
                </c:pt>
                <c:pt idx="9808">
                  <c:v>0.21153846153846154</c:v>
                </c:pt>
                <c:pt idx="9809">
                  <c:v>0.2</c:v>
                </c:pt>
                <c:pt idx="9810">
                  <c:v>0</c:v>
                </c:pt>
                <c:pt idx="9811">
                  <c:v>0</c:v>
                </c:pt>
                <c:pt idx="9812">
                  <c:v>0</c:v>
                </c:pt>
                <c:pt idx="9813">
                  <c:v>0.28333333333333333</c:v>
                </c:pt>
                <c:pt idx="9814">
                  <c:v>0.12658227848101267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0.47791164658634538</c:v>
                </c:pt>
                <c:pt idx="9825">
                  <c:v>0.27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0.20265780730897009</c:v>
                </c:pt>
                <c:pt idx="9830">
                  <c:v>0</c:v>
                </c:pt>
                <c:pt idx="9831">
                  <c:v>0.13333333333333333</c:v>
                </c:pt>
                <c:pt idx="9832">
                  <c:v>0.21052631578947367</c:v>
                </c:pt>
                <c:pt idx="9833">
                  <c:v>0.22222222222222221</c:v>
                </c:pt>
                <c:pt idx="9834">
                  <c:v>0.18939393939393939</c:v>
                </c:pt>
                <c:pt idx="9835">
                  <c:v>0.35849056603773582</c:v>
                </c:pt>
                <c:pt idx="9836">
                  <c:v>0.22222222222222221</c:v>
                </c:pt>
                <c:pt idx="9837">
                  <c:v>0.14414414414414414</c:v>
                </c:pt>
                <c:pt idx="9838">
                  <c:v>8.6956521739130432E-2</c:v>
                </c:pt>
                <c:pt idx="9839">
                  <c:v>0.21951219512195122</c:v>
                </c:pt>
                <c:pt idx="9840">
                  <c:v>0.22222222222222221</c:v>
                </c:pt>
                <c:pt idx="9841">
                  <c:v>0.11538461538461539</c:v>
                </c:pt>
                <c:pt idx="9842">
                  <c:v>0.13636363636363635</c:v>
                </c:pt>
                <c:pt idx="9843">
                  <c:v>0.16042780748663102</c:v>
                </c:pt>
                <c:pt idx="9844">
                  <c:v>0.2</c:v>
                </c:pt>
                <c:pt idx="9845">
                  <c:v>0.19047619047619047</c:v>
                </c:pt>
                <c:pt idx="9846">
                  <c:v>0.12121212121212122</c:v>
                </c:pt>
                <c:pt idx="9847">
                  <c:v>0.28125</c:v>
                </c:pt>
                <c:pt idx="9848">
                  <c:v>0</c:v>
                </c:pt>
                <c:pt idx="9849">
                  <c:v>0.34311926605504589</c:v>
                </c:pt>
                <c:pt idx="9850">
                  <c:v>0.125</c:v>
                </c:pt>
                <c:pt idx="9851">
                  <c:v>0.13750000000000001</c:v>
                </c:pt>
                <c:pt idx="9852">
                  <c:v>0</c:v>
                </c:pt>
                <c:pt idx="9853">
                  <c:v>5.7142857142857141E-2</c:v>
                </c:pt>
                <c:pt idx="9854">
                  <c:v>0.2807017543859649</c:v>
                </c:pt>
                <c:pt idx="9855">
                  <c:v>0.16551724137931034</c:v>
                </c:pt>
                <c:pt idx="9856">
                  <c:v>0</c:v>
                </c:pt>
                <c:pt idx="9857">
                  <c:v>0.42</c:v>
                </c:pt>
                <c:pt idx="9858">
                  <c:v>0.52941176470588236</c:v>
                </c:pt>
                <c:pt idx="9859">
                  <c:v>0.25757575757575757</c:v>
                </c:pt>
                <c:pt idx="9860">
                  <c:v>0.16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0.25187969924812031</c:v>
                </c:pt>
                <c:pt idx="9865">
                  <c:v>0.5714285714285714</c:v>
                </c:pt>
                <c:pt idx="9866">
                  <c:v>0.12949640287769784</c:v>
                </c:pt>
                <c:pt idx="9867">
                  <c:v>0</c:v>
                </c:pt>
                <c:pt idx="9868">
                  <c:v>0.11267605633802817</c:v>
                </c:pt>
                <c:pt idx="9869">
                  <c:v>0.15384615384615385</c:v>
                </c:pt>
                <c:pt idx="9870">
                  <c:v>0.125</c:v>
                </c:pt>
                <c:pt idx="9871">
                  <c:v>0.3392857142857143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1</c:v>
                </c:pt>
                <c:pt idx="9876">
                  <c:v>0</c:v>
                </c:pt>
                <c:pt idx="9877">
                  <c:v>0.34299516908212563</c:v>
                </c:pt>
                <c:pt idx="9878">
                  <c:v>0</c:v>
                </c:pt>
                <c:pt idx="9879">
                  <c:v>0.45263157894736844</c:v>
                </c:pt>
                <c:pt idx="9880">
                  <c:v>0</c:v>
                </c:pt>
                <c:pt idx="9881">
                  <c:v>0</c:v>
                </c:pt>
                <c:pt idx="9882">
                  <c:v>0.24568965517241378</c:v>
                </c:pt>
                <c:pt idx="9883">
                  <c:v>0</c:v>
                </c:pt>
                <c:pt idx="9884">
                  <c:v>0</c:v>
                </c:pt>
                <c:pt idx="9885">
                  <c:v>0.52216748768472909</c:v>
                </c:pt>
                <c:pt idx="9886">
                  <c:v>0.45</c:v>
                </c:pt>
                <c:pt idx="9887">
                  <c:v>0.30769230769230771</c:v>
                </c:pt>
                <c:pt idx="9888">
                  <c:v>0</c:v>
                </c:pt>
                <c:pt idx="9889">
                  <c:v>0</c:v>
                </c:pt>
                <c:pt idx="9890">
                  <c:v>0</c:v>
                </c:pt>
                <c:pt idx="9891">
                  <c:v>0.23529411764705882</c:v>
                </c:pt>
                <c:pt idx="9892">
                  <c:v>0.73809523809523814</c:v>
                </c:pt>
                <c:pt idx="9893">
                  <c:v>0.23493975903614459</c:v>
                </c:pt>
                <c:pt idx="9894">
                  <c:v>7.407407407407407E-2</c:v>
                </c:pt>
                <c:pt idx="9895">
                  <c:v>0.42666666666666669</c:v>
                </c:pt>
                <c:pt idx="9896">
                  <c:v>0.32608695652173914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0.31793478260869568</c:v>
                </c:pt>
                <c:pt idx="9906">
                  <c:v>0.36538461538461536</c:v>
                </c:pt>
                <c:pt idx="9907">
                  <c:v>0.2413793103448276</c:v>
                </c:pt>
                <c:pt idx="9908">
                  <c:v>0.64324324324324322</c:v>
                </c:pt>
                <c:pt idx="9909">
                  <c:v>0</c:v>
                </c:pt>
                <c:pt idx="9910">
                  <c:v>0</c:v>
                </c:pt>
                <c:pt idx="9911">
                  <c:v>0.29059829059829062</c:v>
                </c:pt>
                <c:pt idx="9912">
                  <c:v>0</c:v>
                </c:pt>
                <c:pt idx="9913">
                  <c:v>0</c:v>
                </c:pt>
                <c:pt idx="9914">
                  <c:v>0.46153846153846156</c:v>
                </c:pt>
                <c:pt idx="9915">
                  <c:v>9.2105263157894732E-2</c:v>
                </c:pt>
                <c:pt idx="9916">
                  <c:v>0.31531531531531531</c:v>
                </c:pt>
                <c:pt idx="9917">
                  <c:v>0.29113924050632911</c:v>
                </c:pt>
                <c:pt idx="9918">
                  <c:v>0</c:v>
                </c:pt>
                <c:pt idx="9919">
                  <c:v>0.11428571428571428</c:v>
                </c:pt>
                <c:pt idx="9920">
                  <c:v>0.38759689922480622</c:v>
                </c:pt>
                <c:pt idx="9921">
                  <c:v>0.23841059602649006</c:v>
                </c:pt>
                <c:pt idx="9922">
                  <c:v>0</c:v>
                </c:pt>
                <c:pt idx="9923">
                  <c:v>0.17647058823529413</c:v>
                </c:pt>
                <c:pt idx="9924">
                  <c:v>5.2631578947368418E-2</c:v>
                </c:pt>
                <c:pt idx="9925">
                  <c:v>0.33333333333333331</c:v>
                </c:pt>
                <c:pt idx="9926">
                  <c:v>0</c:v>
                </c:pt>
                <c:pt idx="9927">
                  <c:v>0</c:v>
                </c:pt>
                <c:pt idx="9928">
                  <c:v>0.32</c:v>
                </c:pt>
                <c:pt idx="9929">
                  <c:v>0.26666666666666666</c:v>
                </c:pt>
                <c:pt idx="9930">
                  <c:v>0.26543209876543211</c:v>
                </c:pt>
                <c:pt idx="9931">
                  <c:v>0.29069767441860467</c:v>
                </c:pt>
                <c:pt idx="9932">
                  <c:v>0.35714285714285715</c:v>
                </c:pt>
                <c:pt idx="9933">
                  <c:v>0.1388888888888889</c:v>
                </c:pt>
                <c:pt idx="9934">
                  <c:v>0.58333333333333337</c:v>
                </c:pt>
                <c:pt idx="9935">
                  <c:v>0.43333333333333335</c:v>
                </c:pt>
                <c:pt idx="9936">
                  <c:v>0.2</c:v>
                </c:pt>
                <c:pt idx="9937">
                  <c:v>0.1782477341389728</c:v>
                </c:pt>
                <c:pt idx="9938">
                  <c:v>0.24945295404814005</c:v>
                </c:pt>
                <c:pt idx="9939">
                  <c:v>0.21052631578947367</c:v>
                </c:pt>
                <c:pt idx="9940">
                  <c:v>0.35</c:v>
                </c:pt>
                <c:pt idx="9941">
                  <c:v>0.56521739130434778</c:v>
                </c:pt>
                <c:pt idx="9942">
                  <c:v>0.35159817351598172</c:v>
                </c:pt>
                <c:pt idx="9943">
                  <c:v>0.23157894736842105</c:v>
                </c:pt>
                <c:pt idx="9944">
                  <c:v>0.15942028985507245</c:v>
                </c:pt>
                <c:pt idx="9945">
                  <c:v>0.2669683257918552</c:v>
                </c:pt>
                <c:pt idx="9946">
                  <c:v>0.20068027210884354</c:v>
                </c:pt>
                <c:pt idx="9947">
                  <c:v>0.3</c:v>
                </c:pt>
                <c:pt idx="9948">
                  <c:v>0.21568627450980393</c:v>
                </c:pt>
                <c:pt idx="9949">
                  <c:v>0.37569060773480661</c:v>
                </c:pt>
                <c:pt idx="9950">
                  <c:v>0</c:v>
                </c:pt>
                <c:pt idx="9951">
                  <c:v>0</c:v>
                </c:pt>
                <c:pt idx="9952">
                  <c:v>0.44444444444444442</c:v>
                </c:pt>
                <c:pt idx="9953">
                  <c:v>0.38636363636363635</c:v>
                </c:pt>
                <c:pt idx="9954">
                  <c:v>0.32116788321167883</c:v>
                </c:pt>
                <c:pt idx="9955">
                  <c:v>0.19444444444444445</c:v>
                </c:pt>
                <c:pt idx="9956">
                  <c:v>0.3</c:v>
                </c:pt>
                <c:pt idx="9957">
                  <c:v>0.15</c:v>
                </c:pt>
                <c:pt idx="9958">
                  <c:v>0.22869955156950672</c:v>
                </c:pt>
                <c:pt idx="9959">
                  <c:v>0.39175257731958762</c:v>
                </c:pt>
                <c:pt idx="9960">
                  <c:v>0</c:v>
                </c:pt>
                <c:pt idx="9961">
                  <c:v>0.3048780487804878</c:v>
                </c:pt>
                <c:pt idx="9962">
                  <c:v>0.28384279475982532</c:v>
                </c:pt>
                <c:pt idx="9963">
                  <c:v>0.16666666666666666</c:v>
                </c:pt>
                <c:pt idx="9964">
                  <c:v>0.36231884057971014</c:v>
                </c:pt>
                <c:pt idx="9965">
                  <c:v>0.2</c:v>
                </c:pt>
                <c:pt idx="9966">
                  <c:v>0.2</c:v>
                </c:pt>
                <c:pt idx="9967">
                  <c:v>0.31512605042016806</c:v>
                </c:pt>
                <c:pt idx="9968">
                  <c:v>0.27067669172932329</c:v>
                </c:pt>
                <c:pt idx="9969">
                  <c:v>0.2413793103448276</c:v>
                </c:pt>
                <c:pt idx="9970">
                  <c:v>0.25925925925925924</c:v>
                </c:pt>
                <c:pt idx="9971">
                  <c:v>0.49090909090909091</c:v>
                </c:pt>
                <c:pt idx="9972">
                  <c:v>0.31</c:v>
                </c:pt>
                <c:pt idx="9973">
                  <c:v>0.24028268551236748</c:v>
                </c:pt>
                <c:pt idx="9974">
                  <c:v>0</c:v>
                </c:pt>
                <c:pt idx="9975">
                  <c:v>0.23076923076923078</c:v>
                </c:pt>
                <c:pt idx="9976">
                  <c:v>0.546875</c:v>
                </c:pt>
                <c:pt idx="9977">
                  <c:v>0.47058823529411764</c:v>
                </c:pt>
                <c:pt idx="9978">
                  <c:v>0.32673267326732675</c:v>
                </c:pt>
                <c:pt idx="9979">
                  <c:v>0.48484848484848486</c:v>
                </c:pt>
                <c:pt idx="9980">
                  <c:v>0.29850746268656714</c:v>
                </c:pt>
                <c:pt idx="9981">
                  <c:v>0.2</c:v>
                </c:pt>
                <c:pt idx="9982">
                  <c:v>0.25</c:v>
                </c:pt>
                <c:pt idx="9983">
                  <c:v>0.21527777777777779</c:v>
                </c:pt>
                <c:pt idx="9984">
                  <c:v>0.11538461538461539</c:v>
                </c:pt>
                <c:pt idx="9985">
                  <c:v>0</c:v>
                </c:pt>
                <c:pt idx="9986">
                  <c:v>0.28125</c:v>
                </c:pt>
                <c:pt idx="9987">
                  <c:v>0</c:v>
                </c:pt>
                <c:pt idx="9988">
                  <c:v>0.47887323943661969</c:v>
                </c:pt>
                <c:pt idx="9989">
                  <c:v>0</c:v>
                </c:pt>
                <c:pt idx="9990">
                  <c:v>0</c:v>
                </c:pt>
                <c:pt idx="9991">
                  <c:v>0.28985507246376813</c:v>
                </c:pt>
                <c:pt idx="9992">
                  <c:v>0.22696245733788395</c:v>
                </c:pt>
                <c:pt idx="9993">
                  <c:v>0.24285714285714285</c:v>
                </c:pt>
                <c:pt idx="9994">
                  <c:v>0.18285714285714286</c:v>
                </c:pt>
                <c:pt idx="9995">
                  <c:v>0.33663366336633666</c:v>
                </c:pt>
                <c:pt idx="9996">
                  <c:v>0</c:v>
                </c:pt>
                <c:pt idx="9997">
                  <c:v>0.19117647058823528</c:v>
                </c:pt>
                <c:pt idx="9998">
                  <c:v>0.10526315789473684</c:v>
                </c:pt>
                <c:pt idx="9999">
                  <c:v>0</c:v>
                </c:pt>
                <c:pt idx="10000">
                  <c:v>0.26666666666666666</c:v>
                </c:pt>
                <c:pt idx="10001">
                  <c:v>0</c:v>
                </c:pt>
                <c:pt idx="10002">
                  <c:v>0</c:v>
                </c:pt>
                <c:pt idx="10003">
                  <c:v>0.20930232558139536</c:v>
                </c:pt>
                <c:pt idx="10004">
                  <c:v>0.35384615384615387</c:v>
                </c:pt>
                <c:pt idx="10005">
                  <c:v>0.23880597014925373</c:v>
                </c:pt>
                <c:pt idx="10006">
                  <c:v>0.32203389830508472</c:v>
                </c:pt>
                <c:pt idx="10007">
                  <c:v>0</c:v>
                </c:pt>
                <c:pt idx="10008">
                  <c:v>0.43508771929824563</c:v>
                </c:pt>
                <c:pt idx="10009">
                  <c:v>0.5546875</c:v>
                </c:pt>
                <c:pt idx="10010">
                  <c:v>0.46</c:v>
                </c:pt>
                <c:pt idx="10011">
                  <c:v>0.10557184750733138</c:v>
                </c:pt>
                <c:pt idx="10012">
                  <c:v>0.23809523809523808</c:v>
                </c:pt>
                <c:pt idx="10013">
                  <c:v>0.2</c:v>
                </c:pt>
                <c:pt idx="10014">
                  <c:v>0</c:v>
                </c:pt>
                <c:pt idx="10015">
                  <c:v>0.22033898305084745</c:v>
                </c:pt>
                <c:pt idx="10016">
                  <c:v>0.19811320754716982</c:v>
                </c:pt>
                <c:pt idx="10017">
                  <c:v>0</c:v>
                </c:pt>
                <c:pt idx="10018">
                  <c:v>0.20273531777956558</c:v>
                </c:pt>
                <c:pt idx="10019">
                  <c:v>0</c:v>
                </c:pt>
                <c:pt idx="10020">
                  <c:v>0</c:v>
                </c:pt>
                <c:pt idx="10021">
                  <c:v>0.25301204819277107</c:v>
                </c:pt>
                <c:pt idx="10022">
                  <c:v>0</c:v>
                </c:pt>
                <c:pt idx="10023">
                  <c:v>0.18421052631578946</c:v>
                </c:pt>
                <c:pt idx="10024">
                  <c:v>0</c:v>
                </c:pt>
                <c:pt idx="10025">
                  <c:v>0</c:v>
                </c:pt>
                <c:pt idx="10026">
                  <c:v>0.38755458515283842</c:v>
                </c:pt>
                <c:pt idx="10027">
                  <c:v>0.40645161290322579</c:v>
                </c:pt>
                <c:pt idx="10028">
                  <c:v>0.56164383561643838</c:v>
                </c:pt>
                <c:pt idx="10029">
                  <c:v>0.21557454890788225</c:v>
                </c:pt>
                <c:pt idx="10030">
                  <c:v>0</c:v>
                </c:pt>
                <c:pt idx="10031">
                  <c:v>0.35526315789473684</c:v>
                </c:pt>
                <c:pt idx="10032">
                  <c:v>0</c:v>
                </c:pt>
                <c:pt idx="10033">
                  <c:v>0.33333333333333331</c:v>
                </c:pt>
                <c:pt idx="10034">
                  <c:v>0.27027027027027029</c:v>
                </c:pt>
                <c:pt idx="10035">
                  <c:v>0.45205479452054792</c:v>
                </c:pt>
                <c:pt idx="10036">
                  <c:v>0.11864406779661017</c:v>
                </c:pt>
                <c:pt idx="10037">
                  <c:v>0</c:v>
                </c:pt>
                <c:pt idx="10038">
                  <c:v>0.20920502092050208</c:v>
                </c:pt>
                <c:pt idx="10039">
                  <c:v>0.4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0.64872521246458925</c:v>
                </c:pt>
                <c:pt idx="10044">
                  <c:v>0</c:v>
                </c:pt>
                <c:pt idx="10045">
                  <c:v>0.5</c:v>
                </c:pt>
                <c:pt idx="10046">
                  <c:v>0</c:v>
                </c:pt>
                <c:pt idx="10047">
                  <c:v>0</c:v>
                </c:pt>
                <c:pt idx="10048">
                  <c:v>0.75032679738562091</c:v>
                </c:pt>
                <c:pt idx="10049">
                  <c:v>1</c:v>
                </c:pt>
                <c:pt idx="10050">
                  <c:v>0</c:v>
                </c:pt>
                <c:pt idx="10051">
                  <c:v>0</c:v>
                </c:pt>
                <c:pt idx="10052">
                  <c:v>0.73039215686274506</c:v>
                </c:pt>
                <c:pt idx="10053">
                  <c:v>0.33333333333333331</c:v>
                </c:pt>
                <c:pt idx="10054">
                  <c:v>0.66346153846153844</c:v>
                </c:pt>
                <c:pt idx="10055">
                  <c:v>0</c:v>
                </c:pt>
                <c:pt idx="10056">
                  <c:v>0.85507246376811596</c:v>
                </c:pt>
                <c:pt idx="10057">
                  <c:v>0.30046948356807512</c:v>
                </c:pt>
                <c:pt idx="10058">
                  <c:v>0.35658914728682173</c:v>
                </c:pt>
                <c:pt idx="10059">
                  <c:v>0.66666666666666663</c:v>
                </c:pt>
                <c:pt idx="10060">
                  <c:v>0.3532934131736527</c:v>
                </c:pt>
                <c:pt idx="10061">
                  <c:v>0.63636363636363635</c:v>
                </c:pt>
                <c:pt idx="10062">
                  <c:v>0</c:v>
                </c:pt>
                <c:pt idx="10063">
                  <c:v>0.28813559322033899</c:v>
                </c:pt>
                <c:pt idx="10064">
                  <c:v>0.56097560975609762</c:v>
                </c:pt>
                <c:pt idx="10065">
                  <c:v>0.38750000000000001</c:v>
                </c:pt>
                <c:pt idx="10066">
                  <c:v>0.11392405063291139</c:v>
                </c:pt>
                <c:pt idx="10067">
                  <c:v>0.29166666666666669</c:v>
                </c:pt>
                <c:pt idx="10068">
                  <c:v>0.33333333333333331</c:v>
                </c:pt>
                <c:pt idx="10069">
                  <c:v>5.2631578947368418E-2</c:v>
                </c:pt>
                <c:pt idx="10070">
                  <c:v>0.20408163265306123</c:v>
                </c:pt>
                <c:pt idx="10071">
                  <c:v>0.14893617021276595</c:v>
                </c:pt>
                <c:pt idx="10072">
                  <c:v>0.25</c:v>
                </c:pt>
                <c:pt idx="10073">
                  <c:v>0.16216216216216217</c:v>
                </c:pt>
                <c:pt idx="10074">
                  <c:v>0</c:v>
                </c:pt>
                <c:pt idx="10075">
                  <c:v>0.13970588235294118</c:v>
                </c:pt>
                <c:pt idx="10076">
                  <c:v>0.42307692307692307</c:v>
                </c:pt>
                <c:pt idx="10077">
                  <c:v>1.6666666666666666E-2</c:v>
                </c:pt>
                <c:pt idx="10078">
                  <c:v>0.5</c:v>
                </c:pt>
                <c:pt idx="10079">
                  <c:v>0.26666666666666666</c:v>
                </c:pt>
                <c:pt idx="10080">
                  <c:v>0</c:v>
                </c:pt>
                <c:pt idx="10081">
                  <c:v>0.125</c:v>
                </c:pt>
                <c:pt idx="10082">
                  <c:v>0.35714285714285715</c:v>
                </c:pt>
                <c:pt idx="10083">
                  <c:v>0.66893424036281179</c:v>
                </c:pt>
                <c:pt idx="10084">
                  <c:v>7.0422535211267609E-2</c:v>
                </c:pt>
                <c:pt idx="10085">
                  <c:v>0.16666666666666666</c:v>
                </c:pt>
                <c:pt idx="10086">
                  <c:v>0</c:v>
                </c:pt>
                <c:pt idx="10087">
                  <c:v>0</c:v>
                </c:pt>
                <c:pt idx="10088">
                  <c:v>0</c:v>
                </c:pt>
                <c:pt idx="10089">
                  <c:v>0.25842696629213485</c:v>
                </c:pt>
                <c:pt idx="10090">
                  <c:v>0</c:v>
                </c:pt>
                <c:pt idx="10091">
                  <c:v>0.1111111111111111</c:v>
                </c:pt>
                <c:pt idx="10092">
                  <c:v>0</c:v>
                </c:pt>
                <c:pt idx="10093">
                  <c:v>0.68</c:v>
                </c:pt>
                <c:pt idx="10094">
                  <c:v>0.18181818181818182</c:v>
                </c:pt>
                <c:pt idx="10095">
                  <c:v>0</c:v>
                </c:pt>
                <c:pt idx="10096">
                  <c:v>0.72727272727272729</c:v>
                </c:pt>
                <c:pt idx="10097">
                  <c:v>0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0.6</c:v>
                </c:pt>
                <c:pt idx="10104">
                  <c:v>0.81318681318681318</c:v>
                </c:pt>
                <c:pt idx="10105">
                  <c:v>0.82741116751269039</c:v>
                </c:pt>
                <c:pt idx="10106">
                  <c:v>0.54838709677419351</c:v>
                </c:pt>
                <c:pt idx="10107">
                  <c:v>1</c:v>
                </c:pt>
                <c:pt idx="10108">
                  <c:v>0.80487804878048785</c:v>
                </c:pt>
                <c:pt idx="10109">
                  <c:v>0.79069767441860461</c:v>
                </c:pt>
                <c:pt idx="10110">
                  <c:v>0.7857142857142857</c:v>
                </c:pt>
                <c:pt idx="10111">
                  <c:v>0</c:v>
                </c:pt>
                <c:pt idx="10112">
                  <c:v>0</c:v>
                </c:pt>
                <c:pt idx="10113">
                  <c:v>0.51405622489959835</c:v>
                </c:pt>
                <c:pt idx="10114">
                  <c:v>0.65151515151515149</c:v>
                </c:pt>
                <c:pt idx="10115">
                  <c:v>0.78260869565217395</c:v>
                </c:pt>
                <c:pt idx="10116">
                  <c:v>0</c:v>
                </c:pt>
                <c:pt idx="10117">
                  <c:v>0</c:v>
                </c:pt>
                <c:pt idx="10118">
                  <c:v>1</c:v>
                </c:pt>
                <c:pt idx="10119">
                  <c:v>0</c:v>
                </c:pt>
                <c:pt idx="10120">
                  <c:v>0.8</c:v>
                </c:pt>
                <c:pt idx="10121">
                  <c:v>0</c:v>
                </c:pt>
                <c:pt idx="10122">
                  <c:v>0.47355573637103338</c:v>
                </c:pt>
                <c:pt idx="10123">
                  <c:v>0.41379310344827586</c:v>
                </c:pt>
                <c:pt idx="10124">
                  <c:v>0.7592592592592593</c:v>
                </c:pt>
                <c:pt idx="10125">
                  <c:v>0.2558139534883721</c:v>
                </c:pt>
                <c:pt idx="10126">
                  <c:v>0.6</c:v>
                </c:pt>
                <c:pt idx="10127">
                  <c:v>0.97499999999999998</c:v>
                </c:pt>
                <c:pt idx="10128">
                  <c:v>8.6956521739130432E-2</c:v>
                </c:pt>
                <c:pt idx="10129">
                  <c:v>0</c:v>
                </c:pt>
                <c:pt idx="10130">
                  <c:v>0.56896551724137934</c:v>
                </c:pt>
                <c:pt idx="10131">
                  <c:v>0.32911392405063289</c:v>
                </c:pt>
                <c:pt idx="10132">
                  <c:v>0.48062015503875971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0.26470588235294118</c:v>
                </c:pt>
                <c:pt idx="10138">
                  <c:v>0</c:v>
                </c:pt>
                <c:pt idx="10139">
                  <c:v>0.2073170731707317</c:v>
                </c:pt>
                <c:pt idx="10140">
                  <c:v>0.25949367088607594</c:v>
                </c:pt>
                <c:pt idx="10141">
                  <c:v>0.64189189189189189</c:v>
                </c:pt>
                <c:pt idx="10142">
                  <c:v>0.1111111111111111</c:v>
                </c:pt>
                <c:pt idx="10143">
                  <c:v>0</c:v>
                </c:pt>
                <c:pt idx="10144">
                  <c:v>0.89147286821705429</c:v>
                </c:pt>
                <c:pt idx="10145">
                  <c:v>0.86170212765957444</c:v>
                </c:pt>
                <c:pt idx="10146">
                  <c:v>0.57042253521126762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</c:v>
                </c:pt>
                <c:pt idx="10154">
                  <c:v>6.8181818181818177E-2</c:v>
                </c:pt>
                <c:pt idx="10155">
                  <c:v>0</c:v>
                </c:pt>
                <c:pt idx="10156">
                  <c:v>0</c:v>
                </c:pt>
                <c:pt idx="10157">
                  <c:v>0.26250000000000001</c:v>
                </c:pt>
                <c:pt idx="10158">
                  <c:v>3.0303030303030304E-2</c:v>
                </c:pt>
                <c:pt idx="10159">
                  <c:v>6.25E-2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0.33333333333333331</c:v>
                </c:pt>
                <c:pt idx="10164">
                  <c:v>6.25E-2</c:v>
                </c:pt>
                <c:pt idx="10165">
                  <c:v>0</c:v>
                </c:pt>
                <c:pt idx="10166">
                  <c:v>0.2</c:v>
                </c:pt>
                <c:pt idx="10167">
                  <c:v>0.18518518518518517</c:v>
                </c:pt>
                <c:pt idx="10168">
                  <c:v>0.17857142857142858</c:v>
                </c:pt>
                <c:pt idx="10169">
                  <c:v>0</c:v>
                </c:pt>
                <c:pt idx="10170">
                  <c:v>0</c:v>
                </c:pt>
                <c:pt idx="10171">
                  <c:v>0.83333333333333337</c:v>
                </c:pt>
                <c:pt idx="10172">
                  <c:v>0.61904761904761907</c:v>
                </c:pt>
                <c:pt idx="10173">
                  <c:v>0.94900849858356939</c:v>
                </c:pt>
                <c:pt idx="10174">
                  <c:v>0.83908045977011492</c:v>
                </c:pt>
                <c:pt idx="10175">
                  <c:v>0.74193548387096775</c:v>
                </c:pt>
                <c:pt idx="10176">
                  <c:v>0</c:v>
                </c:pt>
                <c:pt idx="10177">
                  <c:v>6.4516129032258063E-2</c:v>
                </c:pt>
                <c:pt idx="10178">
                  <c:v>0.7944664031620553</c:v>
                </c:pt>
                <c:pt idx="10179">
                  <c:v>0.8498498498498499</c:v>
                </c:pt>
                <c:pt idx="10180">
                  <c:v>0.48484848484848486</c:v>
                </c:pt>
                <c:pt idx="10181">
                  <c:v>0.45065789473684209</c:v>
                </c:pt>
                <c:pt idx="10182">
                  <c:v>0</c:v>
                </c:pt>
                <c:pt idx="10183">
                  <c:v>0.7016574585635359</c:v>
                </c:pt>
                <c:pt idx="10184">
                  <c:v>0.79365079365079361</c:v>
                </c:pt>
                <c:pt idx="10185">
                  <c:v>0.765625</c:v>
                </c:pt>
                <c:pt idx="10186">
                  <c:v>0</c:v>
                </c:pt>
                <c:pt idx="10187">
                  <c:v>0.4201388888888889</c:v>
                </c:pt>
                <c:pt idx="10188">
                  <c:v>0.8571428571428571</c:v>
                </c:pt>
                <c:pt idx="10189">
                  <c:v>0.27160493827160492</c:v>
                </c:pt>
                <c:pt idx="10190">
                  <c:v>0.26785714285714285</c:v>
                </c:pt>
                <c:pt idx="10191">
                  <c:v>0.76190476190476186</c:v>
                </c:pt>
                <c:pt idx="10192">
                  <c:v>0.2</c:v>
                </c:pt>
                <c:pt idx="10193">
                  <c:v>0.17499999999999999</c:v>
                </c:pt>
                <c:pt idx="10194">
                  <c:v>0.73684210526315785</c:v>
                </c:pt>
                <c:pt idx="10195">
                  <c:v>0.32432432432432434</c:v>
                </c:pt>
                <c:pt idx="10196">
                  <c:v>0.12903225806451613</c:v>
                </c:pt>
                <c:pt idx="10197">
                  <c:v>0.59763313609467461</c:v>
                </c:pt>
                <c:pt idx="10198">
                  <c:v>0.55102040816326525</c:v>
                </c:pt>
                <c:pt idx="10199">
                  <c:v>0</c:v>
                </c:pt>
                <c:pt idx="10200">
                  <c:v>0</c:v>
                </c:pt>
                <c:pt idx="10201">
                  <c:v>0</c:v>
                </c:pt>
                <c:pt idx="10202">
                  <c:v>0.04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</c:v>
                </c:pt>
                <c:pt idx="10209">
                  <c:v>0.12903225806451613</c:v>
                </c:pt>
                <c:pt idx="10210">
                  <c:v>0.76683501683501687</c:v>
                </c:pt>
                <c:pt idx="10211">
                  <c:v>0.43939393939393939</c:v>
                </c:pt>
                <c:pt idx="10212">
                  <c:v>0.49367088607594939</c:v>
                </c:pt>
                <c:pt idx="10213">
                  <c:v>0.60273972602739723</c:v>
                </c:pt>
                <c:pt idx="10214">
                  <c:v>0.4642857142857143</c:v>
                </c:pt>
                <c:pt idx="10215">
                  <c:v>0.4</c:v>
                </c:pt>
                <c:pt idx="10216">
                  <c:v>0</c:v>
                </c:pt>
                <c:pt idx="10217">
                  <c:v>0.51886792452830188</c:v>
                </c:pt>
                <c:pt idx="10218">
                  <c:v>0.40718562874251496</c:v>
                </c:pt>
                <c:pt idx="10219">
                  <c:v>0.375</c:v>
                </c:pt>
                <c:pt idx="10220">
                  <c:v>0.23749999999999999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0.61363636363636365</c:v>
                </c:pt>
                <c:pt idx="10233">
                  <c:v>0.73630136986301364</c:v>
                </c:pt>
                <c:pt idx="10234">
                  <c:v>0.75862068965517238</c:v>
                </c:pt>
                <c:pt idx="10235">
                  <c:v>0.75416666666666665</c:v>
                </c:pt>
                <c:pt idx="10236">
                  <c:v>0.67422096317280455</c:v>
                </c:pt>
                <c:pt idx="10237">
                  <c:v>0</c:v>
                </c:pt>
                <c:pt idx="10238">
                  <c:v>0.47619047619047616</c:v>
                </c:pt>
                <c:pt idx="10239">
                  <c:v>0.44444444444444442</c:v>
                </c:pt>
                <c:pt idx="10240">
                  <c:v>0.65094339622641506</c:v>
                </c:pt>
                <c:pt idx="10241">
                  <c:v>0.69811320754716977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0.85446762974852863</c:v>
                </c:pt>
                <c:pt idx="10247">
                  <c:v>0.85151515151515156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0.88297872340425532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0.71167048054919912</c:v>
                </c:pt>
                <c:pt idx="10260">
                  <c:v>0.65625</c:v>
                </c:pt>
                <c:pt idx="10261">
                  <c:v>0.68831168831168832</c:v>
                </c:pt>
                <c:pt idx="10262">
                  <c:v>0.8764044943820225</c:v>
                </c:pt>
                <c:pt idx="10263">
                  <c:v>0.92771084337349397</c:v>
                </c:pt>
                <c:pt idx="10264">
                  <c:v>0.79341317365269459</c:v>
                </c:pt>
                <c:pt idx="10265">
                  <c:v>0.64615384615384619</c:v>
                </c:pt>
                <c:pt idx="10266">
                  <c:v>0.6230291447682752</c:v>
                </c:pt>
                <c:pt idx="10267">
                  <c:v>0</c:v>
                </c:pt>
                <c:pt idx="10268">
                  <c:v>0.56818181818181823</c:v>
                </c:pt>
                <c:pt idx="10269">
                  <c:v>0.62650602409638556</c:v>
                </c:pt>
                <c:pt idx="10270">
                  <c:v>0.65600000000000003</c:v>
                </c:pt>
                <c:pt idx="10271">
                  <c:v>0</c:v>
                </c:pt>
                <c:pt idx="10272">
                  <c:v>0.49</c:v>
                </c:pt>
                <c:pt idx="10273">
                  <c:v>0.54545454545454541</c:v>
                </c:pt>
                <c:pt idx="10274">
                  <c:v>0.61475409836065575</c:v>
                </c:pt>
                <c:pt idx="10275">
                  <c:v>0.45</c:v>
                </c:pt>
                <c:pt idx="10276">
                  <c:v>0</c:v>
                </c:pt>
                <c:pt idx="10277">
                  <c:v>0.80483271375464682</c:v>
                </c:pt>
                <c:pt idx="10278">
                  <c:v>0.94936708860759489</c:v>
                </c:pt>
                <c:pt idx="10279">
                  <c:v>0.83529411764705885</c:v>
                </c:pt>
                <c:pt idx="10280">
                  <c:v>0.74742268041237114</c:v>
                </c:pt>
                <c:pt idx="10281">
                  <c:v>0.81799163179916323</c:v>
                </c:pt>
                <c:pt idx="10282">
                  <c:v>0.76666666666666672</c:v>
                </c:pt>
                <c:pt idx="10283">
                  <c:v>0.7813852813852814</c:v>
                </c:pt>
                <c:pt idx="10284">
                  <c:v>0.73972602739726023</c:v>
                </c:pt>
                <c:pt idx="10285">
                  <c:v>0.8476499189627229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0.50282485875706218</c:v>
                </c:pt>
                <c:pt idx="10302">
                  <c:v>0.33333333333333331</c:v>
                </c:pt>
                <c:pt idx="10303">
                  <c:v>0.48170731707317072</c:v>
                </c:pt>
                <c:pt idx="10304">
                  <c:v>0.67543859649122806</c:v>
                </c:pt>
                <c:pt idx="10305">
                  <c:v>0</c:v>
                </c:pt>
                <c:pt idx="10306">
                  <c:v>0.68679245283018864</c:v>
                </c:pt>
                <c:pt idx="10307">
                  <c:v>0.69491525423728817</c:v>
                </c:pt>
                <c:pt idx="10308">
                  <c:v>0.64745762711864407</c:v>
                </c:pt>
                <c:pt idx="10309">
                  <c:v>0.68181818181818177</c:v>
                </c:pt>
                <c:pt idx="10310">
                  <c:v>0.65224358974358976</c:v>
                </c:pt>
                <c:pt idx="10311">
                  <c:v>0.40425531914893614</c:v>
                </c:pt>
                <c:pt idx="10312">
                  <c:v>0.375</c:v>
                </c:pt>
                <c:pt idx="10313">
                  <c:v>0</c:v>
                </c:pt>
                <c:pt idx="10314">
                  <c:v>0</c:v>
                </c:pt>
                <c:pt idx="10315">
                  <c:v>0.77894736842105261</c:v>
                </c:pt>
                <c:pt idx="10316">
                  <c:v>0.79012345679012341</c:v>
                </c:pt>
                <c:pt idx="10317">
                  <c:v>0.64208242950108463</c:v>
                </c:pt>
                <c:pt idx="10318">
                  <c:v>0.58695652173913049</c:v>
                </c:pt>
                <c:pt idx="10319">
                  <c:v>0.78846153846153844</c:v>
                </c:pt>
                <c:pt idx="10320">
                  <c:v>0.71186440677966101</c:v>
                </c:pt>
                <c:pt idx="10321">
                  <c:v>0.58750000000000002</c:v>
                </c:pt>
                <c:pt idx="10322">
                  <c:v>0.50476190476190474</c:v>
                </c:pt>
                <c:pt idx="10323">
                  <c:v>0</c:v>
                </c:pt>
                <c:pt idx="10324">
                  <c:v>0.49593495934959347</c:v>
                </c:pt>
                <c:pt idx="10325">
                  <c:v>0</c:v>
                </c:pt>
                <c:pt idx="10326">
                  <c:v>0.56739811912225702</c:v>
                </c:pt>
                <c:pt idx="10327">
                  <c:v>0.52040816326530615</c:v>
                </c:pt>
                <c:pt idx="10328">
                  <c:v>0</c:v>
                </c:pt>
                <c:pt idx="10329">
                  <c:v>0.67295597484276726</c:v>
                </c:pt>
                <c:pt idx="10330">
                  <c:v>0.44827586206896552</c:v>
                </c:pt>
                <c:pt idx="10331">
                  <c:v>0.6262626262626263</c:v>
                </c:pt>
                <c:pt idx="10332">
                  <c:v>0.57777777777777772</c:v>
                </c:pt>
                <c:pt idx="10333">
                  <c:v>0.6767676767676768</c:v>
                </c:pt>
                <c:pt idx="10334">
                  <c:v>0.67346938775510201</c:v>
                </c:pt>
                <c:pt idx="10335">
                  <c:v>0</c:v>
                </c:pt>
                <c:pt idx="10336">
                  <c:v>0.69491525423728817</c:v>
                </c:pt>
                <c:pt idx="10337">
                  <c:v>0.73863636363636365</c:v>
                </c:pt>
                <c:pt idx="10338">
                  <c:v>0.71875</c:v>
                </c:pt>
                <c:pt idx="10339">
                  <c:v>1</c:v>
                </c:pt>
                <c:pt idx="10340">
                  <c:v>0.92307692307692313</c:v>
                </c:pt>
                <c:pt idx="10341">
                  <c:v>0.84782608695652173</c:v>
                </c:pt>
                <c:pt idx="10342">
                  <c:v>0.8018433179723502</c:v>
                </c:pt>
                <c:pt idx="10343">
                  <c:v>0.73960612691466088</c:v>
                </c:pt>
                <c:pt idx="10344">
                  <c:v>0.86419753086419748</c:v>
                </c:pt>
                <c:pt idx="10345">
                  <c:v>0.68449197860962563</c:v>
                </c:pt>
                <c:pt idx="10346">
                  <c:v>0.58904109589041098</c:v>
                </c:pt>
                <c:pt idx="10347">
                  <c:v>0.68817204301075274</c:v>
                </c:pt>
                <c:pt idx="10348">
                  <c:v>0.61194029850746268</c:v>
                </c:pt>
                <c:pt idx="10349">
                  <c:v>0.51475409836065578</c:v>
                </c:pt>
                <c:pt idx="10350">
                  <c:v>0.79365079365079361</c:v>
                </c:pt>
                <c:pt idx="10351">
                  <c:v>0.8582677165354331</c:v>
                </c:pt>
                <c:pt idx="10352">
                  <c:v>0.89919354838709675</c:v>
                </c:pt>
                <c:pt idx="10353">
                  <c:v>0.7142857142857143</c:v>
                </c:pt>
                <c:pt idx="10354">
                  <c:v>0.8741721854304636</c:v>
                </c:pt>
                <c:pt idx="10355">
                  <c:v>0.89690721649484539</c:v>
                </c:pt>
                <c:pt idx="10356">
                  <c:v>0.48857142857142855</c:v>
                </c:pt>
                <c:pt idx="10357">
                  <c:v>0.77777777777777779</c:v>
                </c:pt>
                <c:pt idx="10358">
                  <c:v>0.7946428571428571</c:v>
                </c:pt>
                <c:pt idx="10359">
                  <c:v>0.41666666666666669</c:v>
                </c:pt>
                <c:pt idx="10360">
                  <c:v>0.83333333333333337</c:v>
                </c:pt>
                <c:pt idx="10361">
                  <c:v>0.6143790849673203</c:v>
                </c:pt>
                <c:pt idx="10362">
                  <c:v>0.7678571428571429</c:v>
                </c:pt>
                <c:pt idx="10363">
                  <c:v>0.72340425531914898</c:v>
                </c:pt>
                <c:pt idx="10364">
                  <c:v>0.80952380952380953</c:v>
                </c:pt>
                <c:pt idx="10365">
                  <c:v>0.74285714285714288</c:v>
                </c:pt>
                <c:pt idx="10366">
                  <c:v>0.64615384615384619</c:v>
                </c:pt>
                <c:pt idx="10367">
                  <c:v>0.89743589743589747</c:v>
                </c:pt>
                <c:pt idx="10368">
                  <c:v>0.86956521739130432</c:v>
                </c:pt>
                <c:pt idx="10369">
                  <c:v>0.76190476190476186</c:v>
                </c:pt>
                <c:pt idx="10370">
                  <c:v>0</c:v>
                </c:pt>
                <c:pt idx="10371">
                  <c:v>0</c:v>
                </c:pt>
                <c:pt idx="10372">
                  <c:v>0.77669902912621358</c:v>
                </c:pt>
                <c:pt idx="10373">
                  <c:v>0.7142857142857143</c:v>
                </c:pt>
                <c:pt idx="10374">
                  <c:v>0</c:v>
                </c:pt>
                <c:pt idx="10375">
                  <c:v>0.80036297640653353</c:v>
                </c:pt>
                <c:pt idx="10376">
                  <c:v>0.21925133689839571</c:v>
                </c:pt>
                <c:pt idx="10377">
                  <c:v>0.3258426966292135</c:v>
                </c:pt>
                <c:pt idx="10378">
                  <c:v>0.34057971014492755</c:v>
                </c:pt>
                <c:pt idx="10379">
                  <c:v>0.26174496644295303</c:v>
                </c:pt>
                <c:pt idx="10380">
                  <c:v>0.27659574468085107</c:v>
                </c:pt>
                <c:pt idx="10381">
                  <c:v>0.2392638036809816</c:v>
                </c:pt>
                <c:pt idx="10382">
                  <c:v>0.62184873949579833</c:v>
                </c:pt>
                <c:pt idx="10383">
                  <c:v>0.21052631578947367</c:v>
                </c:pt>
                <c:pt idx="10384">
                  <c:v>0.33021806853582553</c:v>
                </c:pt>
                <c:pt idx="10385">
                  <c:v>0</c:v>
                </c:pt>
                <c:pt idx="10386">
                  <c:v>0.59493670886075944</c:v>
                </c:pt>
                <c:pt idx="10387">
                  <c:v>0</c:v>
                </c:pt>
                <c:pt idx="10388">
                  <c:v>0.72727272727272729</c:v>
                </c:pt>
                <c:pt idx="10389">
                  <c:v>0.63636363636363635</c:v>
                </c:pt>
                <c:pt idx="10390">
                  <c:v>0.75784753363228696</c:v>
                </c:pt>
                <c:pt idx="10391">
                  <c:v>0.6875</c:v>
                </c:pt>
                <c:pt idx="10392">
                  <c:v>0.59442060085836912</c:v>
                </c:pt>
                <c:pt idx="10393">
                  <c:v>0.84507042253521125</c:v>
                </c:pt>
                <c:pt idx="10394">
                  <c:v>0.40350877192982454</c:v>
                </c:pt>
                <c:pt idx="10395">
                  <c:v>0.40740740740740738</c:v>
                </c:pt>
                <c:pt idx="10396">
                  <c:v>0.8571428571428571</c:v>
                </c:pt>
                <c:pt idx="10397">
                  <c:v>0.5</c:v>
                </c:pt>
                <c:pt idx="10398">
                  <c:v>0.35860655737704916</c:v>
                </c:pt>
                <c:pt idx="10399">
                  <c:v>0.52515723270440251</c:v>
                </c:pt>
                <c:pt idx="10400">
                  <c:v>0.83018867924528306</c:v>
                </c:pt>
                <c:pt idx="10401">
                  <c:v>1</c:v>
                </c:pt>
                <c:pt idx="10402">
                  <c:v>0</c:v>
                </c:pt>
                <c:pt idx="10403">
                  <c:v>0.65714285714285714</c:v>
                </c:pt>
                <c:pt idx="10404">
                  <c:v>0.48</c:v>
                </c:pt>
                <c:pt idx="10405">
                  <c:v>0.73076923076923073</c:v>
                </c:pt>
                <c:pt idx="10406">
                  <c:v>0.52</c:v>
                </c:pt>
                <c:pt idx="10407">
                  <c:v>0.57023411371237454</c:v>
                </c:pt>
                <c:pt idx="10408">
                  <c:v>1</c:v>
                </c:pt>
                <c:pt idx="10409">
                  <c:v>0.36178107606679033</c:v>
                </c:pt>
                <c:pt idx="10410">
                  <c:v>0.15151515151515152</c:v>
                </c:pt>
                <c:pt idx="10411">
                  <c:v>1</c:v>
                </c:pt>
                <c:pt idx="10412">
                  <c:v>0.24102564102564103</c:v>
                </c:pt>
                <c:pt idx="10413">
                  <c:v>0.32692307692307693</c:v>
                </c:pt>
                <c:pt idx="10414">
                  <c:v>0.77777777777777779</c:v>
                </c:pt>
                <c:pt idx="10415">
                  <c:v>0.47619047619047616</c:v>
                </c:pt>
                <c:pt idx="10416">
                  <c:v>0.3</c:v>
                </c:pt>
                <c:pt idx="10417">
                  <c:v>0.22553191489361701</c:v>
                </c:pt>
                <c:pt idx="10418">
                  <c:v>0.20289855072463769</c:v>
                </c:pt>
                <c:pt idx="10419">
                  <c:v>0.26605504587155965</c:v>
                </c:pt>
                <c:pt idx="10420">
                  <c:v>0.2413793103448276</c:v>
                </c:pt>
                <c:pt idx="10421">
                  <c:v>0.26470588235294118</c:v>
                </c:pt>
                <c:pt idx="10422">
                  <c:v>0</c:v>
                </c:pt>
                <c:pt idx="10423">
                  <c:v>0</c:v>
                </c:pt>
                <c:pt idx="10424">
                  <c:v>0.28455284552845528</c:v>
                </c:pt>
                <c:pt idx="10425">
                  <c:v>0</c:v>
                </c:pt>
                <c:pt idx="10426">
                  <c:v>0.42857142857142855</c:v>
                </c:pt>
                <c:pt idx="10427">
                  <c:v>0</c:v>
                </c:pt>
                <c:pt idx="10428">
                  <c:v>0.37121212121212122</c:v>
                </c:pt>
                <c:pt idx="10429">
                  <c:v>0.4</c:v>
                </c:pt>
                <c:pt idx="10430">
                  <c:v>0.43069306930693069</c:v>
                </c:pt>
                <c:pt idx="10431">
                  <c:v>0.29166666666666669</c:v>
                </c:pt>
                <c:pt idx="10432">
                  <c:v>0.24838012958963282</c:v>
                </c:pt>
                <c:pt idx="10433">
                  <c:v>0.35023041474654376</c:v>
                </c:pt>
                <c:pt idx="10434">
                  <c:v>0.2</c:v>
                </c:pt>
                <c:pt idx="10435">
                  <c:v>0.52173913043478259</c:v>
                </c:pt>
                <c:pt idx="10436">
                  <c:v>0.44117647058823528</c:v>
                </c:pt>
                <c:pt idx="10437">
                  <c:v>0</c:v>
                </c:pt>
                <c:pt idx="10438">
                  <c:v>0.15384615384615385</c:v>
                </c:pt>
                <c:pt idx="10439">
                  <c:v>4.1666666666666664E-2</c:v>
                </c:pt>
                <c:pt idx="10440">
                  <c:v>0.32225063938618925</c:v>
                </c:pt>
                <c:pt idx="10441">
                  <c:v>0</c:v>
                </c:pt>
                <c:pt idx="10442">
                  <c:v>0.25925925925925924</c:v>
                </c:pt>
                <c:pt idx="10443">
                  <c:v>0.25112443778110943</c:v>
                </c:pt>
                <c:pt idx="10444">
                  <c:v>0.5714285714285714</c:v>
                </c:pt>
                <c:pt idx="10445">
                  <c:v>0.21739130434782608</c:v>
                </c:pt>
                <c:pt idx="10446">
                  <c:v>0.23076923076923078</c:v>
                </c:pt>
                <c:pt idx="10447">
                  <c:v>7.4999999999999997E-2</c:v>
                </c:pt>
                <c:pt idx="10448">
                  <c:v>9.0909090909090912E-2</c:v>
                </c:pt>
                <c:pt idx="10449">
                  <c:v>0.5074626865671642</c:v>
                </c:pt>
                <c:pt idx="10450">
                  <c:v>8.6956521739130432E-2</c:v>
                </c:pt>
                <c:pt idx="10451">
                  <c:v>9.2783505154639179E-2</c:v>
                </c:pt>
                <c:pt idx="10452">
                  <c:v>0.75</c:v>
                </c:pt>
                <c:pt idx="10453">
                  <c:v>0</c:v>
                </c:pt>
                <c:pt idx="10454">
                  <c:v>0.22222222222222221</c:v>
                </c:pt>
                <c:pt idx="10455">
                  <c:v>6.8181818181818177E-2</c:v>
                </c:pt>
                <c:pt idx="10456">
                  <c:v>7.8947368421052627E-2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0.7857142857142857</c:v>
                </c:pt>
                <c:pt idx="10464">
                  <c:v>0</c:v>
                </c:pt>
                <c:pt idx="10465">
                  <c:v>0</c:v>
                </c:pt>
                <c:pt idx="10466">
                  <c:v>0.46706586826347307</c:v>
                </c:pt>
                <c:pt idx="10467">
                  <c:v>0.35639412997903563</c:v>
                </c:pt>
                <c:pt idx="10468">
                  <c:v>0.4375</c:v>
                </c:pt>
                <c:pt idx="10469">
                  <c:v>0</c:v>
                </c:pt>
                <c:pt idx="10470">
                  <c:v>0.56862745098039214</c:v>
                </c:pt>
                <c:pt idx="10471">
                  <c:v>0</c:v>
                </c:pt>
                <c:pt idx="10472">
                  <c:v>0</c:v>
                </c:pt>
                <c:pt idx="10473">
                  <c:v>0.77946768060836502</c:v>
                </c:pt>
                <c:pt idx="10474">
                  <c:v>0.35714285714285715</c:v>
                </c:pt>
                <c:pt idx="10475">
                  <c:v>0.23684210526315788</c:v>
                </c:pt>
                <c:pt idx="10476">
                  <c:v>0</c:v>
                </c:pt>
                <c:pt idx="10477">
                  <c:v>0.32710280373831774</c:v>
                </c:pt>
                <c:pt idx="10478">
                  <c:v>0.54792043399638335</c:v>
                </c:pt>
                <c:pt idx="10479">
                  <c:v>0.10204081632653061</c:v>
                </c:pt>
                <c:pt idx="10480">
                  <c:v>0.68181818181818177</c:v>
                </c:pt>
                <c:pt idx="10481">
                  <c:v>0.82200647249190939</c:v>
                </c:pt>
                <c:pt idx="10482">
                  <c:v>0.29761904761904762</c:v>
                </c:pt>
                <c:pt idx="10483">
                  <c:v>0.22018348623853212</c:v>
                </c:pt>
                <c:pt idx="10484">
                  <c:v>0.69841269841269837</c:v>
                </c:pt>
                <c:pt idx="10485">
                  <c:v>0.46938775510204084</c:v>
                </c:pt>
                <c:pt idx="10486">
                  <c:v>0.21875</c:v>
                </c:pt>
                <c:pt idx="10487">
                  <c:v>0.79794313369630976</c:v>
                </c:pt>
                <c:pt idx="10488">
                  <c:v>0.72020725388601037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0.81964175416924023</c:v>
                </c:pt>
                <c:pt idx="10496">
                  <c:v>0.86363636363636365</c:v>
                </c:pt>
                <c:pt idx="10497">
                  <c:v>0.63636363636363635</c:v>
                </c:pt>
                <c:pt idx="10498">
                  <c:v>0.86486486486486491</c:v>
                </c:pt>
                <c:pt idx="10499">
                  <c:v>0</c:v>
                </c:pt>
                <c:pt idx="10500">
                  <c:v>0.47107438016528924</c:v>
                </c:pt>
                <c:pt idx="10501">
                  <c:v>0.42857142857142855</c:v>
                </c:pt>
                <c:pt idx="10502">
                  <c:v>0.43994413407821231</c:v>
                </c:pt>
                <c:pt idx="10503">
                  <c:v>0</c:v>
                </c:pt>
                <c:pt idx="10504">
                  <c:v>0.24161073825503357</c:v>
                </c:pt>
                <c:pt idx="10505">
                  <c:v>0.16279069767441862</c:v>
                </c:pt>
                <c:pt idx="10506">
                  <c:v>9.375E-2</c:v>
                </c:pt>
                <c:pt idx="10507">
                  <c:v>0.13291139240506328</c:v>
                </c:pt>
                <c:pt idx="10508">
                  <c:v>0</c:v>
                </c:pt>
                <c:pt idx="10509">
                  <c:v>0</c:v>
                </c:pt>
                <c:pt idx="10510">
                  <c:v>0</c:v>
                </c:pt>
                <c:pt idx="10511">
                  <c:v>0.19767441860465115</c:v>
                </c:pt>
                <c:pt idx="10512">
                  <c:v>7.2727272727272724E-2</c:v>
                </c:pt>
                <c:pt idx="10513">
                  <c:v>0.18867924528301888</c:v>
                </c:pt>
                <c:pt idx="10514">
                  <c:v>0.19323671497584541</c:v>
                </c:pt>
                <c:pt idx="10515">
                  <c:v>0</c:v>
                </c:pt>
                <c:pt idx="10516">
                  <c:v>0.25</c:v>
                </c:pt>
                <c:pt idx="10517">
                  <c:v>0.15517241379310345</c:v>
                </c:pt>
                <c:pt idx="10518">
                  <c:v>0.1111111111111111</c:v>
                </c:pt>
                <c:pt idx="10519">
                  <c:v>0.27</c:v>
                </c:pt>
                <c:pt idx="10520">
                  <c:v>6.6666666666666666E-2</c:v>
                </c:pt>
                <c:pt idx="10521">
                  <c:v>0.16595744680851063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0.31553784860557771</c:v>
                </c:pt>
                <c:pt idx="10526">
                  <c:v>0.44444444444444442</c:v>
                </c:pt>
                <c:pt idx="10527">
                  <c:v>0.39423076923076922</c:v>
                </c:pt>
                <c:pt idx="10528">
                  <c:v>0.3515625</c:v>
                </c:pt>
                <c:pt idx="10529">
                  <c:v>0.51652892561983466</c:v>
                </c:pt>
                <c:pt idx="10530">
                  <c:v>0.32307692307692309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6.0606060606060608E-2</c:v>
                </c:pt>
                <c:pt idx="10535">
                  <c:v>0.08</c:v>
                </c:pt>
                <c:pt idx="10536">
                  <c:v>0.23529411764705882</c:v>
                </c:pt>
                <c:pt idx="10537">
                  <c:v>0</c:v>
                </c:pt>
                <c:pt idx="10538">
                  <c:v>0.1388888888888889</c:v>
                </c:pt>
                <c:pt idx="10539">
                  <c:v>0</c:v>
                </c:pt>
                <c:pt idx="10540">
                  <c:v>0</c:v>
                </c:pt>
                <c:pt idx="10541">
                  <c:v>0.17391304347826086</c:v>
                </c:pt>
                <c:pt idx="10542">
                  <c:v>0.42499999999999999</c:v>
                </c:pt>
                <c:pt idx="10543">
                  <c:v>0.22222222222222221</c:v>
                </c:pt>
                <c:pt idx="10544">
                  <c:v>0.13750000000000001</c:v>
                </c:pt>
                <c:pt idx="10545">
                  <c:v>0.16</c:v>
                </c:pt>
                <c:pt idx="10546">
                  <c:v>0.14396887159533073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0.16475095785440613</c:v>
                </c:pt>
                <c:pt idx="10552">
                  <c:v>0.2</c:v>
                </c:pt>
                <c:pt idx="10553">
                  <c:v>6.6225165562913912E-2</c:v>
                </c:pt>
                <c:pt idx="10554">
                  <c:v>0</c:v>
                </c:pt>
                <c:pt idx="10555">
                  <c:v>0.35135135135135137</c:v>
                </c:pt>
                <c:pt idx="10556">
                  <c:v>0</c:v>
                </c:pt>
                <c:pt idx="10557">
                  <c:v>0</c:v>
                </c:pt>
                <c:pt idx="10558">
                  <c:v>1</c:v>
                </c:pt>
                <c:pt idx="10559">
                  <c:v>0.125</c:v>
                </c:pt>
                <c:pt idx="10560">
                  <c:v>0.1111111111111111</c:v>
                </c:pt>
                <c:pt idx="10561">
                  <c:v>0.13513513513513514</c:v>
                </c:pt>
                <c:pt idx="10562">
                  <c:v>0.14634146341463414</c:v>
                </c:pt>
                <c:pt idx="10563">
                  <c:v>0.1206896551724138</c:v>
                </c:pt>
                <c:pt idx="10564">
                  <c:v>0.24786324786324787</c:v>
                </c:pt>
                <c:pt idx="10565">
                  <c:v>0</c:v>
                </c:pt>
                <c:pt idx="10566">
                  <c:v>0</c:v>
                </c:pt>
                <c:pt idx="10567">
                  <c:v>0.12980769230769232</c:v>
                </c:pt>
                <c:pt idx="10568">
                  <c:v>0.19047619047619047</c:v>
                </c:pt>
                <c:pt idx="10569">
                  <c:v>0</c:v>
                </c:pt>
                <c:pt idx="10570">
                  <c:v>0.1111111111111111</c:v>
                </c:pt>
                <c:pt idx="10571">
                  <c:v>0.12121212121212122</c:v>
                </c:pt>
                <c:pt idx="10572">
                  <c:v>0</c:v>
                </c:pt>
                <c:pt idx="10573">
                  <c:v>0</c:v>
                </c:pt>
                <c:pt idx="10574">
                  <c:v>0.17418351477449456</c:v>
                </c:pt>
                <c:pt idx="10575">
                  <c:v>0.18292682926829268</c:v>
                </c:pt>
                <c:pt idx="10576">
                  <c:v>0</c:v>
                </c:pt>
                <c:pt idx="10577">
                  <c:v>0.13333333333333333</c:v>
                </c:pt>
                <c:pt idx="10578">
                  <c:v>0.5</c:v>
                </c:pt>
                <c:pt idx="10579">
                  <c:v>0</c:v>
                </c:pt>
                <c:pt idx="10580">
                  <c:v>0.2</c:v>
                </c:pt>
                <c:pt idx="10581">
                  <c:v>0.11570247933884298</c:v>
                </c:pt>
                <c:pt idx="10582">
                  <c:v>0.20987654320987653</c:v>
                </c:pt>
                <c:pt idx="10583">
                  <c:v>0.45833333333333331</c:v>
                </c:pt>
                <c:pt idx="10584">
                  <c:v>0.15625</c:v>
                </c:pt>
                <c:pt idx="10585">
                  <c:v>0.2846153846153846</c:v>
                </c:pt>
                <c:pt idx="10586">
                  <c:v>0</c:v>
                </c:pt>
                <c:pt idx="10587">
                  <c:v>0.1130952380952381</c:v>
                </c:pt>
                <c:pt idx="10588">
                  <c:v>0.12598425196850394</c:v>
                </c:pt>
                <c:pt idx="10589">
                  <c:v>0</c:v>
                </c:pt>
                <c:pt idx="10590">
                  <c:v>0</c:v>
                </c:pt>
                <c:pt idx="10591">
                  <c:v>0.25757575757575757</c:v>
                </c:pt>
                <c:pt idx="10592">
                  <c:v>0.16666666666666666</c:v>
                </c:pt>
                <c:pt idx="10593">
                  <c:v>0</c:v>
                </c:pt>
                <c:pt idx="10594">
                  <c:v>0.1</c:v>
                </c:pt>
                <c:pt idx="10595">
                  <c:v>0.2</c:v>
                </c:pt>
                <c:pt idx="10596">
                  <c:v>1</c:v>
                </c:pt>
                <c:pt idx="10597">
                  <c:v>0</c:v>
                </c:pt>
                <c:pt idx="10598">
                  <c:v>0</c:v>
                </c:pt>
                <c:pt idx="10599">
                  <c:v>1</c:v>
                </c:pt>
                <c:pt idx="10600">
                  <c:v>0.125</c:v>
                </c:pt>
                <c:pt idx="10601">
                  <c:v>0</c:v>
                </c:pt>
                <c:pt idx="10602">
                  <c:v>0</c:v>
                </c:pt>
                <c:pt idx="10603">
                  <c:v>0.14960629921259844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0.17391304347826086</c:v>
                </c:pt>
                <c:pt idx="10609">
                  <c:v>0.33333333333333331</c:v>
                </c:pt>
                <c:pt idx="10610">
                  <c:v>0</c:v>
                </c:pt>
                <c:pt idx="10611">
                  <c:v>0.2413793103448276</c:v>
                </c:pt>
                <c:pt idx="10612">
                  <c:v>0.1144578313253012</c:v>
                </c:pt>
                <c:pt idx="10613">
                  <c:v>0.12820512820512819</c:v>
                </c:pt>
                <c:pt idx="10614">
                  <c:v>0</c:v>
                </c:pt>
                <c:pt idx="10615">
                  <c:v>9.6774193548387094E-2</c:v>
                </c:pt>
                <c:pt idx="10616">
                  <c:v>0.25</c:v>
                </c:pt>
                <c:pt idx="10617">
                  <c:v>0.22222222222222221</c:v>
                </c:pt>
                <c:pt idx="10618">
                  <c:v>4.7619047619047616E-2</c:v>
                </c:pt>
                <c:pt idx="10619">
                  <c:v>0.27777777777777779</c:v>
                </c:pt>
                <c:pt idx="10620">
                  <c:v>0</c:v>
                </c:pt>
                <c:pt idx="10621">
                  <c:v>0.14285714285714285</c:v>
                </c:pt>
                <c:pt idx="10622">
                  <c:v>0.10526315789473684</c:v>
                </c:pt>
                <c:pt idx="10623">
                  <c:v>0</c:v>
                </c:pt>
                <c:pt idx="10624">
                  <c:v>0</c:v>
                </c:pt>
                <c:pt idx="10625">
                  <c:v>0.12546125461254612</c:v>
                </c:pt>
                <c:pt idx="10626">
                  <c:v>0</c:v>
                </c:pt>
                <c:pt idx="10627">
                  <c:v>0</c:v>
                </c:pt>
                <c:pt idx="10628">
                  <c:v>0.10714285714285714</c:v>
                </c:pt>
                <c:pt idx="10629">
                  <c:v>0.19444444444444445</c:v>
                </c:pt>
                <c:pt idx="10630">
                  <c:v>0.2857142857142857</c:v>
                </c:pt>
                <c:pt idx="10631">
                  <c:v>0</c:v>
                </c:pt>
                <c:pt idx="10632">
                  <c:v>0.1553398058252427</c:v>
                </c:pt>
                <c:pt idx="10633">
                  <c:v>0</c:v>
                </c:pt>
                <c:pt idx="10634">
                  <c:v>0</c:v>
                </c:pt>
                <c:pt idx="10635">
                  <c:v>6.4516129032258063E-2</c:v>
                </c:pt>
                <c:pt idx="10636">
                  <c:v>0.2</c:v>
                </c:pt>
                <c:pt idx="10637">
                  <c:v>0.21428571428571427</c:v>
                </c:pt>
                <c:pt idx="10638">
                  <c:v>0.10638297872340426</c:v>
                </c:pt>
                <c:pt idx="10639">
                  <c:v>0</c:v>
                </c:pt>
                <c:pt idx="10640">
                  <c:v>0.31034482758620691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</c:v>
                </c:pt>
                <c:pt idx="10645">
                  <c:v>0.4375</c:v>
                </c:pt>
                <c:pt idx="10646">
                  <c:v>0</c:v>
                </c:pt>
                <c:pt idx="10647">
                  <c:v>0.4375</c:v>
                </c:pt>
                <c:pt idx="10648">
                  <c:v>0</c:v>
                </c:pt>
                <c:pt idx="10649">
                  <c:v>0.21126760563380281</c:v>
                </c:pt>
                <c:pt idx="10650">
                  <c:v>5.4054054054054057E-2</c:v>
                </c:pt>
                <c:pt idx="10651">
                  <c:v>0.29032258064516131</c:v>
                </c:pt>
                <c:pt idx="10652">
                  <c:v>0</c:v>
                </c:pt>
                <c:pt idx="10653">
                  <c:v>0.24078624078624078</c:v>
                </c:pt>
                <c:pt idx="10654">
                  <c:v>0.18333333333333332</c:v>
                </c:pt>
                <c:pt idx="10655">
                  <c:v>0.15441176470588236</c:v>
                </c:pt>
                <c:pt idx="10656">
                  <c:v>0.13821138211382114</c:v>
                </c:pt>
                <c:pt idx="10657">
                  <c:v>0.30555555555555558</c:v>
                </c:pt>
                <c:pt idx="10658">
                  <c:v>0.47058823529411764</c:v>
                </c:pt>
                <c:pt idx="10659">
                  <c:v>0.15217391304347827</c:v>
                </c:pt>
                <c:pt idx="10660">
                  <c:v>0.25442043222003929</c:v>
                </c:pt>
                <c:pt idx="10661">
                  <c:v>0.21052631578947367</c:v>
                </c:pt>
                <c:pt idx="10662">
                  <c:v>0</c:v>
                </c:pt>
                <c:pt idx="10663">
                  <c:v>0</c:v>
                </c:pt>
                <c:pt idx="10664">
                  <c:v>6.2893081761006289E-2</c:v>
                </c:pt>
                <c:pt idx="10665">
                  <c:v>0</c:v>
                </c:pt>
                <c:pt idx="10666">
                  <c:v>0</c:v>
                </c:pt>
                <c:pt idx="10667">
                  <c:v>0.1206896551724138</c:v>
                </c:pt>
                <c:pt idx="10668">
                  <c:v>0.19844961240310077</c:v>
                </c:pt>
                <c:pt idx="10669">
                  <c:v>5.8823529411764705E-2</c:v>
                </c:pt>
                <c:pt idx="10670">
                  <c:v>2.7777777777777776E-2</c:v>
                </c:pt>
                <c:pt idx="10671">
                  <c:v>0.22580645161290322</c:v>
                </c:pt>
                <c:pt idx="10672">
                  <c:v>4.5454545454545456E-2</c:v>
                </c:pt>
                <c:pt idx="10673">
                  <c:v>0.23770491803278687</c:v>
                </c:pt>
                <c:pt idx="10674">
                  <c:v>0.28333333333333333</c:v>
                </c:pt>
                <c:pt idx="10675">
                  <c:v>0.12449255751014884</c:v>
                </c:pt>
                <c:pt idx="10676">
                  <c:v>7.407407407407407E-2</c:v>
                </c:pt>
                <c:pt idx="10677">
                  <c:v>0</c:v>
                </c:pt>
                <c:pt idx="10678">
                  <c:v>0</c:v>
                </c:pt>
                <c:pt idx="10679">
                  <c:v>0.2608695652173913</c:v>
                </c:pt>
                <c:pt idx="10680">
                  <c:v>0.11428571428571428</c:v>
                </c:pt>
                <c:pt idx="10681">
                  <c:v>0.1050228310502283</c:v>
                </c:pt>
                <c:pt idx="10682">
                  <c:v>0</c:v>
                </c:pt>
                <c:pt idx="10683">
                  <c:v>0.10526315789473684</c:v>
                </c:pt>
                <c:pt idx="10684">
                  <c:v>0.29729729729729731</c:v>
                </c:pt>
                <c:pt idx="10685">
                  <c:v>0.15625</c:v>
                </c:pt>
                <c:pt idx="10686">
                  <c:v>0.11965811965811966</c:v>
                </c:pt>
                <c:pt idx="10687">
                  <c:v>0.14000000000000001</c:v>
                </c:pt>
                <c:pt idx="10688">
                  <c:v>6.6666666666666666E-2</c:v>
                </c:pt>
                <c:pt idx="10689">
                  <c:v>0</c:v>
                </c:pt>
                <c:pt idx="10690">
                  <c:v>0.24242424242424243</c:v>
                </c:pt>
                <c:pt idx="10691">
                  <c:v>0</c:v>
                </c:pt>
                <c:pt idx="10692">
                  <c:v>0.35220908525202238</c:v>
                </c:pt>
                <c:pt idx="10693">
                  <c:v>0</c:v>
                </c:pt>
                <c:pt idx="10694">
                  <c:v>0.27906976744186046</c:v>
                </c:pt>
                <c:pt idx="10695">
                  <c:v>0</c:v>
                </c:pt>
                <c:pt idx="10696">
                  <c:v>0</c:v>
                </c:pt>
                <c:pt idx="10697">
                  <c:v>0.4567901234567901</c:v>
                </c:pt>
                <c:pt idx="10698">
                  <c:v>0</c:v>
                </c:pt>
                <c:pt idx="10699">
                  <c:v>0</c:v>
                </c:pt>
                <c:pt idx="10700">
                  <c:v>0.30769230769230771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0.27710843373493976</c:v>
                </c:pt>
                <c:pt idx="10710">
                  <c:v>0.19473684210526315</c:v>
                </c:pt>
                <c:pt idx="10711">
                  <c:v>0</c:v>
                </c:pt>
                <c:pt idx="10712">
                  <c:v>0.5</c:v>
                </c:pt>
                <c:pt idx="10713">
                  <c:v>0</c:v>
                </c:pt>
                <c:pt idx="10714">
                  <c:v>0.41616314199395771</c:v>
                </c:pt>
                <c:pt idx="10715">
                  <c:v>0</c:v>
                </c:pt>
                <c:pt idx="10716">
                  <c:v>0</c:v>
                </c:pt>
                <c:pt idx="10717">
                  <c:v>0</c:v>
                </c:pt>
                <c:pt idx="10718">
                  <c:v>0</c:v>
                </c:pt>
                <c:pt idx="10719">
                  <c:v>0.30769230769230771</c:v>
                </c:pt>
                <c:pt idx="10720">
                  <c:v>0</c:v>
                </c:pt>
                <c:pt idx="10721">
                  <c:v>0.5130434782608696</c:v>
                </c:pt>
                <c:pt idx="10722">
                  <c:v>0.43478260869565216</c:v>
                </c:pt>
                <c:pt idx="10723">
                  <c:v>0</c:v>
                </c:pt>
                <c:pt idx="10724">
                  <c:v>0.43010752688172044</c:v>
                </c:pt>
                <c:pt idx="10725">
                  <c:v>0</c:v>
                </c:pt>
                <c:pt idx="10726">
                  <c:v>0.41221374045801529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0.6948738812042311</c:v>
                </c:pt>
                <c:pt idx="10731">
                  <c:v>0</c:v>
                </c:pt>
                <c:pt idx="10732">
                  <c:v>0</c:v>
                </c:pt>
                <c:pt idx="10733">
                  <c:v>0.27179487179487177</c:v>
                </c:pt>
                <c:pt idx="10734">
                  <c:v>0</c:v>
                </c:pt>
                <c:pt idx="10735">
                  <c:v>0</c:v>
                </c:pt>
                <c:pt idx="10736">
                  <c:v>0</c:v>
                </c:pt>
                <c:pt idx="10737">
                  <c:v>0</c:v>
                </c:pt>
                <c:pt idx="10738">
                  <c:v>0.10714285714285714</c:v>
                </c:pt>
                <c:pt idx="10739">
                  <c:v>0</c:v>
                </c:pt>
                <c:pt idx="10740">
                  <c:v>0</c:v>
                </c:pt>
                <c:pt idx="10741">
                  <c:v>0.35</c:v>
                </c:pt>
                <c:pt idx="10742">
                  <c:v>0.4375</c:v>
                </c:pt>
                <c:pt idx="10743">
                  <c:v>0.5</c:v>
                </c:pt>
                <c:pt idx="10744">
                  <c:v>0</c:v>
                </c:pt>
                <c:pt idx="10745">
                  <c:v>8.8709677419354843E-2</c:v>
                </c:pt>
                <c:pt idx="10746">
                  <c:v>0.27767695099818512</c:v>
                </c:pt>
                <c:pt idx="10747">
                  <c:v>0</c:v>
                </c:pt>
                <c:pt idx="10748">
                  <c:v>0</c:v>
                </c:pt>
                <c:pt idx="10749">
                  <c:v>0</c:v>
                </c:pt>
                <c:pt idx="10750">
                  <c:v>0</c:v>
                </c:pt>
                <c:pt idx="10751">
                  <c:v>0</c:v>
                </c:pt>
                <c:pt idx="10752">
                  <c:v>0</c:v>
                </c:pt>
                <c:pt idx="10753">
                  <c:v>0</c:v>
                </c:pt>
                <c:pt idx="10754">
                  <c:v>0</c:v>
                </c:pt>
                <c:pt idx="10755">
                  <c:v>0</c:v>
                </c:pt>
                <c:pt idx="10756">
                  <c:v>0.42036553524804177</c:v>
                </c:pt>
                <c:pt idx="10757">
                  <c:v>0</c:v>
                </c:pt>
                <c:pt idx="10758">
                  <c:v>0.25925925925925924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0.2857142857142857</c:v>
                </c:pt>
                <c:pt idx="10780">
                  <c:v>0.20626151012891344</c:v>
                </c:pt>
                <c:pt idx="10781">
                  <c:v>0.56647398843930641</c:v>
                </c:pt>
                <c:pt idx="10782">
                  <c:v>0</c:v>
                </c:pt>
                <c:pt idx="10783">
                  <c:v>0.21208053691275167</c:v>
                </c:pt>
                <c:pt idx="10784">
                  <c:v>0</c:v>
                </c:pt>
                <c:pt idx="10785">
                  <c:v>0.11538461538461539</c:v>
                </c:pt>
                <c:pt idx="10786">
                  <c:v>0.13157894736842105</c:v>
                </c:pt>
                <c:pt idx="10787">
                  <c:v>0.16666666666666666</c:v>
                </c:pt>
                <c:pt idx="10788">
                  <c:v>0</c:v>
                </c:pt>
                <c:pt idx="10789">
                  <c:v>0</c:v>
                </c:pt>
                <c:pt idx="10790">
                  <c:v>0</c:v>
                </c:pt>
                <c:pt idx="10791">
                  <c:v>0.24043715846994534</c:v>
                </c:pt>
                <c:pt idx="10792">
                  <c:v>0</c:v>
                </c:pt>
                <c:pt idx="10793">
                  <c:v>0</c:v>
                </c:pt>
                <c:pt idx="10794">
                  <c:v>0.30769230769230771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0.19480519480519481</c:v>
                </c:pt>
                <c:pt idx="10801">
                  <c:v>0.20238095238095238</c:v>
                </c:pt>
                <c:pt idx="10802">
                  <c:v>0.37552742616033757</c:v>
                </c:pt>
                <c:pt idx="10803">
                  <c:v>0</c:v>
                </c:pt>
                <c:pt idx="10804">
                  <c:v>0</c:v>
                </c:pt>
                <c:pt idx="10805">
                  <c:v>0.16279069767441862</c:v>
                </c:pt>
                <c:pt idx="10806">
                  <c:v>0</c:v>
                </c:pt>
                <c:pt idx="10807">
                  <c:v>0.17391304347826086</c:v>
                </c:pt>
                <c:pt idx="10808">
                  <c:v>0.17942583732057416</c:v>
                </c:pt>
                <c:pt idx="10809">
                  <c:v>0.05</c:v>
                </c:pt>
                <c:pt idx="10810">
                  <c:v>7.8947368421052627E-2</c:v>
                </c:pt>
                <c:pt idx="10811">
                  <c:v>0.23484848484848486</c:v>
                </c:pt>
                <c:pt idx="10812">
                  <c:v>0.1497005988023952</c:v>
                </c:pt>
                <c:pt idx="10813">
                  <c:v>0</c:v>
                </c:pt>
                <c:pt idx="10814">
                  <c:v>0.18685831622176591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0.1</c:v>
                </c:pt>
                <c:pt idx="10821">
                  <c:v>0.2978723404255319</c:v>
                </c:pt>
                <c:pt idx="10822">
                  <c:v>0</c:v>
                </c:pt>
                <c:pt idx="10823">
                  <c:v>0</c:v>
                </c:pt>
                <c:pt idx="10824">
                  <c:v>0.61290322580645162</c:v>
                </c:pt>
                <c:pt idx="10825">
                  <c:v>0.35</c:v>
                </c:pt>
                <c:pt idx="10826">
                  <c:v>0.31268882175226587</c:v>
                </c:pt>
                <c:pt idx="10827">
                  <c:v>0.45182012847965741</c:v>
                </c:pt>
                <c:pt idx="10828">
                  <c:v>0.2</c:v>
                </c:pt>
                <c:pt idx="10829">
                  <c:v>0</c:v>
                </c:pt>
                <c:pt idx="10830">
                  <c:v>0.33333333333333331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0.19889502762430938</c:v>
                </c:pt>
                <c:pt idx="10836">
                  <c:v>0</c:v>
                </c:pt>
                <c:pt idx="10837">
                  <c:v>0.23669724770642203</c:v>
                </c:pt>
                <c:pt idx="10838">
                  <c:v>0.29411764705882354</c:v>
                </c:pt>
                <c:pt idx="10839">
                  <c:v>0.18181818181818182</c:v>
                </c:pt>
                <c:pt idx="10840">
                  <c:v>0</c:v>
                </c:pt>
                <c:pt idx="10841">
                  <c:v>0.44444444444444442</c:v>
                </c:pt>
                <c:pt idx="10842">
                  <c:v>0.20519835841313269</c:v>
                </c:pt>
                <c:pt idx="10843">
                  <c:v>4.49438202247191E-2</c:v>
                </c:pt>
                <c:pt idx="10844">
                  <c:v>0</c:v>
                </c:pt>
                <c:pt idx="10845">
                  <c:v>0</c:v>
                </c:pt>
                <c:pt idx="10846">
                  <c:v>6.25E-2</c:v>
                </c:pt>
                <c:pt idx="10847">
                  <c:v>0</c:v>
                </c:pt>
                <c:pt idx="10848">
                  <c:v>0.12332439678284182</c:v>
                </c:pt>
                <c:pt idx="10849">
                  <c:v>0.17142857142857143</c:v>
                </c:pt>
                <c:pt idx="10850">
                  <c:v>0</c:v>
                </c:pt>
                <c:pt idx="10851">
                  <c:v>0.265625</c:v>
                </c:pt>
                <c:pt idx="10852">
                  <c:v>0.12090680100755667</c:v>
                </c:pt>
                <c:pt idx="10853">
                  <c:v>0.46153846153846156</c:v>
                </c:pt>
                <c:pt idx="10854">
                  <c:v>0</c:v>
                </c:pt>
                <c:pt idx="10855">
                  <c:v>0</c:v>
                </c:pt>
                <c:pt idx="10856">
                  <c:v>0.18181818181818182</c:v>
                </c:pt>
                <c:pt idx="10857">
                  <c:v>0.5</c:v>
                </c:pt>
                <c:pt idx="10858">
                  <c:v>0.21052631578947367</c:v>
                </c:pt>
                <c:pt idx="10859">
                  <c:v>0.25703794369645044</c:v>
                </c:pt>
                <c:pt idx="10860">
                  <c:v>0</c:v>
                </c:pt>
                <c:pt idx="10861">
                  <c:v>0.23756906077348067</c:v>
                </c:pt>
                <c:pt idx="10862">
                  <c:v>0.25</c:v>
                </c:pt>
                <c:pt idx="10863">
                  <c:v>0.22632794457274827</c:v>
                </c:pt>
                <c:pt idx="10864">
                  <c:v>0</c:v>
                </c:pt>
                <c:pt idx="10865">
                  <c:v>0.17567567567567569</c:v>
                </c:pt>
                <c:pt idx="10866">
                  <c:v>0.20121951219512196</c:v>
                </c:pt>
                <c:pt idx="10867">
                  <c:v>0.64238410596026485</c:v>
                </c:pt>
                <c:pt idx="10868">
                  <c:v>0.82916666666666672</c:v>
                </c:pt>
                <c:pt idx="10869">
                  <c:v>0.51</c:v>
                </c:pt>
                <c:pt idx="10870">
                  <c:v>0.29486099410278011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0.16427640156453716</c:v>
                </c:pt>
                <c:pt idx="10875">
                  <c:v>0.13333333333333333</c:v>
                </c:pt>
                <c:pt idx="10876">
                  <c:v>0</c:v>
                </c:pt>
                <c:pt idx="10877">
                  <c:v>0.25</c:v>
                </c:pt>
                <c:pt idx="10878">
                  <c:v>0.41595197255574612</c:v>
                </c:pt>
                <c:pt idx="10879">
                  <c:v>0.18181818181818182</c:v>
                </c:pt>
                <c:pt idx="10880">
                  <c:v>0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0.62663185378590081</c:v>
                </c:pt>
                <c:pt idx="10885">
                  <c:v>0.66666666666666663</c:v>
                </c:pt>
                <c:pt idx="10886">
                  <c:v>0.15686274509803921</c:v>
                </c:pt>
                <c:pt idx="10887">
                  <c:v>0</c:v>
                </c:pt>
                <c:pt idx="10888">
                  <c:v>0.7142857142857143</c:v>
                </c:pt>
                <c:pt idx="10889">
                  <c:v>0.65610859728506787</c:v>
                </c:pt>
                <c:pt idx="10890">
                  <c:v>0</c:v>
                </c:pt>
                <c:pt idx="10891">
                  <c:v>0.50721153846153844</c:v>
                </c:pt>
                <c:pt idx="10892">
                  <c:v>0.43396226415094341</c:v>
                </c:pt>
                <c:pt idx="10893">
                  <c:v>0.3632075471698113</c:v>
                </c:pt>
                <c:pt idx="10894">
                  <c:v>0.35714285714285715</c:v>
                </c:pt>
                <c:pt idx="10895">
                  <c:v>0</c:v>
                </c:pt>
                <c:pt idx="10896">
                  <c:v>0.3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0.67368421052631577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0.67142857142857137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0.17575757575757575</c:v>
                </c:pt>
                <c:pt idx="10922">
                  <c:v>0.19375000000000001</c:v>
                </c:pt>
                <c:pt idx="10923">
                  <c:v>0.2360248447204969</c:v>
                </c:pt>
                <c:pt idx="10924">
                  <c:v>0</c:v>
                </c:pt>
                <c:pt idx="10925">
                  <c:v>0.36666666666666664</c:v>
                </c:pt>
                <c:pt idx="10926">
                  <c:v>0.26423357664233577</c:v>
                </c:pt>
                <c:pt idx="10927">
                  <c:v>0.51361867704280151</c:v>
                </c:pt>
                <c:pt idx="10928">
                  <c:v>0.1</c:v>
                </c:pt>
                <c:pt idx="10929">
                  <c:v>0.31901840490797545</c:v>
                </c:pt>
                <c:pt idx="10930">
                  <c:v>0</c:v>
                </c:pt>
                <c:pt idx="10931">
                  <c:v>0.27372262773722628</c:v>
                </c:pt>
                <c:pt idx="10932">
                  <c:v>0.2344632768361582</c:v>
                </c:pt>
                <c:pt idx="10933">
                  <c:v>0.36</c:v>
                </c:pt>
                <c:pt idx="10934">
                  <c:v>0.66666666666666663</c:v>
                </c:pt>
                <c:pt idx="10935">
                  <c:v>0.26530612244897961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0.34782608695652173</c:v>
                </c:pt>
                <c:pt idx="10940">
                  <c:v>0.70748299319727892</c:v>
                </c:pt>
                <c:pt idx="10941">
                  <c:v>0</c:v>
                </c:pt>
                <c:pt idx="10942">
                  <c:v>0.28767123287671231</c:v>
                </c:pt>
                <c:pt idx="10943">
                  <c:v>0.26666666666666666</c:v>
                </c:pt>
                <c:pt idx="10944">
                  <c:v>0</c:v>
                </c:pt>
                <c:pt idx="10945">
                  <c:v>0</c:v>
                </c:pt>
                <c:pt idx="10946">
                  <c:v>0.20704845814977973</c:v>
                </c:pt>
                <c:pt idx="10947">
                  <c:v>0.33695652173913043</c:v>
                </c:pt>
                <c:pt idx="10948">
                  <c:v>0</c:v>
                </c:pt>
                <c:pt idx="10949">
                  <c:v>0.22302158273381295</c:v>
                </c:pt>
                <c:pt idx="10950">
                  <c:v>0.24</c:v>
                </c:pt>
                <c:pt idx="10951">
                  <c:v>0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0.625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0.23255813953488372</c:v>
                </c:pt>
                <c:pt idx="10965">
                  <c:v>0.28602150537634408</c:v>
                </c:pt>
                <c:pt idx="10966">
                  <c:v>0.2556237218813906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0.3611111111111111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0.31827111984282908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0.42435424354243545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0.15778097982708933</c:v>
                </c:pt>
                <c:pt idx="10993">
                  <c:v>0.25</c:v>
                </c:pt>
                <c:pt idx="10994">
                  <c:v>0.20512820512820512</c:v>
                </c:pt>
                <c:pt idx="10995">
                  <c:v>0.25</c:v>
                </c:pt>
                <c:pt idx="10996">
                  <c:v>0</c:v>
                </c:pt>
                <c:pt idx="10997">
                  <c:v>0.24556962025316456</c:v>
                </c:pt>
                <c:pt idx="10998">
                  <c:v>0</c:v>
                </c:pt>
                <c:pt idx="10999">
                  <c:v>0.15384615384615385</c:v>
                </c:pt>
                <c:pt idx="11000">
                  <c:v>0</c:v>
                </c:pt>
                <c:pt idx="11001">
                  <c:v>0.21635220125786164</c:v>
                </c:pt>
                <c:pt idx="11002">
                  <c:v>0</c:v>
                </c:pt>
                <c:pt idx="11003">
                  <c:v>0</c:v>
                </c:pt>
                <c:pt idx="11004">
                  <c:v>0.19148936170212766</c:v>
                </c:pt>
                <c:pt idx="11005">
                  <c:v>0</c:v>
                </c:pt>
                <c:pt idx="11006">
                  <c:v>0</c:v>
                </c:pt>
                <c:pt idx="11007">
                  <c:v>0.25925925925925924</c:v>
                </c:pt>
                <c:pt idx="11008">
                  <c:v>0.48459958932238195</c:v>
                </c:pt>
                <c:pt idx="11009">
                  <c:v>0</c:v>
                </c:pt>
                <c:pt idx="11010">
                  <c:v>0</c:v>
                </c:pt>
                <c:pt idx="11011">
                  <c:v>0.18518518518518517</c:v>
                </c:pt>
                <c:pt idx="11012">
                  <c:v>0.53731343283582089</c:v>
                </c:pt>
                <c:pt idx="11013">
                  <c:v>0.49019607843137253</c:v>
                </c:pt>
                <c:pt idx="11014">
                  <c:v>0.55594162612925646</c:v>
                </c:pt>
                <c:pt idx="11015">
                  <c:v>0.7384615384615385</c:v>
                </c:pt>
                <c:pt idx="11016">
                  <c:v>0.70892857142857146</c:v>
                </c:pt>
                <c:pt idx="11017">
                  <c:v>0</c:v>
                </c:pt>
                <c:pt idx="11018">
                  <c:v>0.86336154776299878</c:v>
                </c:pt>
                <c:pt idx="11019">
                  <c:v>0</c:v>
                </c:pt>
                <c:pt idx="11020">
                  <c:v>0.92682926829268297</c:v>
                </c:pt>
                <c:pt idx="11021">
                  <c:v>0</c:v>
                </c:pt>
                <c:pt idx="11022">
                  <c:v>0.22323462414578588</c:v>
                </c:pt>
                <c:pt idx="11023">
                  <c:v>0</c:v>
                </c:pt>
                <c:pt idx="11024">
                  <c:v>0.8</c:v>
                </c:pt>
                <c:pt idx="11025">
                  <c:v>0.14666666666666667</c:v>
                </c:pt>
                <c:pt idx="11026">
                  <c:v>0</c:v>
                </c:pt>
                <c:pt idx="11027">
                  <c:v>0.16206896551724137</c:v>
                </c:pt>
                <c:pt idx="11028">
                  <c:v>0.5</c:v>
                </c:pt>
                <c:pt idx="11029">
                  <c:v>0.13333333333333333</c:v>
                </c:pt>
                <c:pt idx="11030">
                  <c:v>0.13636363636363635</c:v>
                </c:pt>
                <c:pt idx="11031">
                  <c:v>0.31372549019607843</c:v>
                </c:pt>
                <c:pt idx="11032">
                  <c:v>0.35984848484848486</c:v>
                </c:pt>
                <c:pt idx="11033">
                  <c:v>0</c:v>
                </c:pt>
                <c:pt idx="11034">
                  <c:v>0</c:v>
                </c:pt>
                <c:pt idx="11035">
                  <c:v>0.20689655172413793</c:v>
                </c:pt>
                <c:pt idx="11036">
                  <c:v>0.15371621621621623</c:v>
                </c:pt>
                <c:pt idx="11037">
                  <c:v>0</c:v>
                </c:pt>
                <c:pt idx="11038">
                  <c:v>0.22580645161290322</c:v>
                </c:pt>
                <c:pt idx="11039">
                  <c:v>6.25E-2</c:v>
                </c:pt>
                <c:pt idx="11040">
                  <c:v>0</c:v>
                </c:pt>
                <c:pt idx="11041">
                  <c:v>0</c:v>
                </c:pt>
                <c:pt idx="11042">
                  <c:v>0.20901639344262296</c:v>
                </c:pt>
                <c:pt idx="11043">
                  <c:v>0.27777777777777779</c:v>
                </c:pt>
                <c:pt idx="11044">
                  <c:v>0.1111111111111111</c:v>
                </c:pt>
                <c:pt idx="11045">
                  <c:v>5.7692307692307696E-2</c:v>
                </c:pt>
                <c:pt idx="11046">
                  <c:v>0</c:v>
                </c:pt>
                <c:pt idx="11047">
                  <c:v>0.29629629629629628</c:v>
                </c:pt>
                <c:pt idx="11048">
                  <c:v>0</c:v>
                </c:pt>
                <c:pt idx="11049">
                  <c:v>0</c:v>
                </c:pt>
                <c:pt idx="11050">
                  <c:v>0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0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0.3772455089820359</c:v>
                </c:pt>
                <c:pt idx="11062">
                  <c:v>0</c:v>
                </c:pt>
                <c:pt idx="11063">
                  <c:v>0.4375</c:v>
                </c:pt>
                <c:pt idx="11064">
                  <c:v>0.39393939393939392</c:v>
                </c:pt>
                <c:pt idx="11065">
                  <c:v>0.44736842105263158</c:v>
                </c:pt>
                <c:pt idx="11066">
                  <c:v>0.5</c:v>
                </c:pt>
                <c:pt idx="11067">
                  <c:v>0.13636363636363635</c:v>
                </c:pt>
                <c:pt idx="11068">
                  <c:v>0.17480136208853575</c:v>
                </c:pt>
                <c:pt idx="11069">
                  <c:v>0.16666666666666666</c:v>
                </c:pt>
                <c:pt idx="11070">
                  <c:v>0.1</c:v>
                </c:pt>
                <c:pt idx="11071">
                  <c:v>0</c:v>
                </c:pt>
                <c:pt idx="11072">
                  <c:v>0.17499999999999999</c:v>
                </c:pt>
                <c:pt idx="11073">
                  <c:v>0</c:v>
                </c:pt>
                <c:pt idx="11074">
                  <c:v>5.1724137931034482E-2</c:v>
                </c:pt>
                <c:pt idx="11075">
                  <c:v>3.3333333333333333E-2</c:v>
                </c:pt>
                <c:pt idx="11076">
                  <c:v>0</c:v>
                </c:pt>
                <c:pt idx="11077">
                  <c:v>0</c:v>
                </c:pt>
                <c:pt idx="11078">
                  <c:v>0.19402985074626866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</c:v>
                </c:pt>
                <c:pt idx="11097">
                  <c:v>0</c:v>
                </c:pt>
                <c:pt idx="11098">
                  <c:v>0</c:v>
                </c:pt>
                <c:pt idx="11099">
                  <c:v>0.27272727272727271</c:v>
                </c:pt>
                <c:pt idx="11100">
                  <c:v>0.21276595744680851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0.28440366972477066</c:v>
                </c:pt>
                <c:pt idx="11107">
                  <c:v>0</c:v>
                </c:pt>
                <c:pt idx="11108">
                  <c:v>0</c:v>
                </c:pt>
                <c:pt idx="11109">
                  <c:v>0</c:v>
                </c:pt>
                <c:pt idx="11110">
                  <c:v>0</c:v>
                </c:pt>
                <c:pt idx="11111">
                  <c:v>0.15384615384615385</c:v>
                </c:pt>
                <c:pt idx="11112">
                  <c:v>0.1391304347826087</c:v>
                </c:pt>
                <c:pt idx="11113">
                  <c:v>0</c:v>
                </c:pt>
                <c:pt idx="11114">
                  <c:v>0</c:v>
                </c:pt>
                <c:pt idx="11115">
                  <c:v>0.12621359223300971</c:v>
                </c:pt>
                <c:pt idx="11116">
                  <c:v>0.29629629629629628</c:v>
                </c:pt>
                <c:pt idx="11117">
                  <c:v>0.35483870967741937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0.23076923076923078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1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0.73809523809523814</c:v>
                </c:pt>
                <c:pt idx="11131">
                  <c:v>1</c:v>
                </c:pt>
                <c:pt idx="11132">
                  <c:v>0</c:v>
                </c:pt>
                <c:pt idx="11133">
                  <c:v>0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0.10909090909090909</c:v>
                </c:pt>
                <c:pt idx="11138">
                  <c:v>0.16037735849056603</c:v>
                </c:pt>
                <c:pt idx="11139">
                  <c:v>0.19444444444444445</c:v>
                </c:pt>
                <c:pt idx="11140">
                  <c:v>0</c:v>
                </c:pt>
                <c:pt idx="11141">
                  <c:v>0</c:v>
                </c:pt>
                <c:pt idx="11142">
                  <c:v>0.15384615384615385</c:v>
                </c:pt>
                <c:pt idx="11143">
                  <c:v>0.21951219512195122</c:v>
                </c:pt>
                <c:pt idx="11144">
                  <c:v>0.2</c:v>
                </c:pt>
                <c:pt idx="11145">
                  <c:v>0.2</c:v>
                </c:pt>
                <c:pt idx="11146">
                  <c:v>0.19607843137254902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0.59193954659949621</c:v>
                </c:pt>
                <c:pt idx="11160">
                  <c:v>0</c:v>
                </c:pt>
                <c:pt idx="11161">
                  <c:v>0.68997668997668993</c:v>
                </c:pt>
                <c:pt idx="11162">
                  <c:v>0.7044967880085653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</c:v>
                </c:pt>
                <c:pt idx="11167">
                  <c:v>0</c:v>
                </c:pt>
                <c:pt idx="11168">
                  <c:v>0.47289156626506024</c:v>
                </c:pt>
                <c:pt idx="11169">
                  <c:v>0.82010582010582012</c:v>
                </c:pt>
                <c:pt idx="11170">
                  <c:v>0.42424242424242425</c:v>
                </c:pt>
                <c:pt idx="11171">
                  <c:v>0.91089108910891092</c:v>
                </c:pt>
                <c:pt idx="11172">
                  <c:v>0.96899224806201545</c:v>
                </c:pt>
                <c:pt idx="11173">
                  <c:v>0</c:v>
                </c:pt>
                <c:pt idx="11174">
                  <c:v>0.69968051118210861</c:v>
                </c:pt>
                <c:pt idx="11175">
                  <c:v>0.40909090909090912</c:v>
                </c:pt>
                <c:pt idx="11176">
                  <c:v>0.56849315068493156</c:v>
                </c:pt>
                <c:pt idx="11177">
                  <c:v>0.73673870333988212</c:v>
                </c:pt>
                <c:pt idx="11178">
                  <c:v>0.91891891891891897</c:v>
                </c:pt>
                <c:pt idx="11179">
                  <c:v>0.86486486486486491</c:v>
                </c:pt>
                <c:pt idx="11180">
                  <c:v>0.75</c:v>
                </c:pt>
                <c:pt idx="11181">
                  <c:v>0.74742268041237114</c:v>
                </c:pt>
                <c:pt idx="11182">
                  <c:v>0</c:v>
                </c:pt>
                <c:pt idx="11183">
                  <c:v>0.77741935483870972</c:v>
                </c:pt>
                <c:pt idx="11184">
                  <c:v>0.66942148760330578</c:v>
                </c:pt>
                <c:pt idx="11185">
                  <c:v>0.76923076923076927</c:v>
                </c:pt>
                <c:pt idx="11186">
                  <c:v>0.70370370370370372</c:v>
                </c:pt>
                <c:pt idx="11187">
                  <c:v>0.72413793103448276</c:v>
                </c:pt>
                <c:pt idx="11188">
                  <c:v>0.68181818181818177</c:v>
                </c:pt>
                <c:pt idx="11189">
                  <c:v>0.82352941176470584</c:v>
                </c:pt>
                <c:pt idx="11190">
                  <c:v>0.625</c:v>
                </c:pt>
                <c:pt idx="11191">
                  <c:v>0.74566473988439308</c:v>
                </c:pt>
                <c:pt idx="11192">
                  <c:v>0.6470588235294118</c:v>
                </c:pt>
                <c:pt idx="11193">
                  <c:v>0</c:v>
                </c:pt>
                <c:pt idx="11194">
                  <c:v>0.69351230425055932</c:v>
                </c:pt>
                <c:pt idx="11195">
                  <c:v>0.28634361233480177</c:v>
                </c:pt>
                <c:pt idx="11196">
                  <c:v>0.19148936170212766</c:v>
                </c:pt>
                <c:pt idx="11197">
                  <c:v>0.30769230769230771</c:v>
                </c:pt>
                <c:pt idx="11198">
                  <c:v>0.28846153846153844</c:v>
                </c:pt>
                <c:pt idx="11199">
                  <c:v>0.19852941176470587</c:v>
                </c:pt>
                <c:pt idx="11200">
                  <c:v>0</c:v>
                </c:pt>
                <c:pt idx="11201">
                  <c:v>0.32</c:v>
                </c:pt>
                <c:pt idx="11202">
                  <c:v>0.08</c:v>
                </c:pt>
                <c:pt idx="11203">
                  <c:v>0.13333333333333333</c:v>
                </c:pt>
                <c:pt idx="11204">
                  <c:v>0.20270270270270271</c:v>
                </c:pt>
                <c:pt idx="11205">
                  <c:v>0.25</c:v>
                </c:pt>
                <c:pt idx="11206">
                  <c:v>0.20704845814977973</c:v>
                </c:pt>
                <c:pt idx="11207">
                  <c:v>0.11607142857142858</c:v>
                </c:pt>
                <c:pt idx="11208">
                  <c:v>0.17094017094017094</c:v>
                </c:pt>
                <c:pt idx="11209">
                  <c:v>0.20155038759689922</c:v>
                </c:pt>
                <c:pt idx="11210">
                  <c:v>0.421875</c:v>
                </c:pt>
                <c:pt idx="11211">
                  <c:v>0.31449893390191896</c:v>
                </c:pt>
                <c:pt idx="11212">
                  <c:v>0</c:v>
                </c:pt>
                <c:pt idx="11213">
                  <c:v>0.51724137931034486</c:v>
                </c:pt>
                <c:pt idx="11214">
                  <c:v>0</c:v>
                </c:pt>
                <c:pt idx="11215">
                  <c:v>0.29629629629629628</c:v>
                </c:pt>
                <c:pt idx="11216">
                  <c:v>0.42</c:v>
                </c:pt>
                <c:pt idx="11217">
                  <c:v>0</c:v>
                </c:pt>
                <c:pt idx="11218">
                  <c:v>2.6315789473684209E-2</c:v>
                </c:pt>
                <c:pt idx="11219">
                  <c:v>0.53333333333333333</c:v>
                </c:pt>
                <c:pt idx="11220">
                  <c:v>0.26315789473684209</c:v>
                </c:pt>
                <c:pt idx="11221">
                  <c:v>0</c:v>
                </c:pt>
                <c:pt idx="11222">
                  <c:v>0.55092276144907726</c:v>
                </c:pt>
                <c:pt idx="11223">
                  <c:v>0.31914893617021278</c:v>
                </c:pt>
                <c:pt idx="11224">
                  <c:v>0.50943396226415094</c:v>
                </c:pt>
                <c:pt idx="11225">
                  <c:v>0.30508474576271188</c:v>
                </c:pt>
                <c:pt idx="11226">
                  <c:v>0.23809523809523808</c:v>
                </c:pt>
                <c:pt idx="11227">
                  <c:v>0.25806451612903225</c:v>
                </c:pt>
                <c:pt idx="11228">
                  <c:v>1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0.25</c:v>
                </c:pt>
                <c:pt idx="11233">
                  <c:v>0.32723948811700182</c:v>
                </c:pt>
                <c:pt idx="11234">
                  <c:v>0.21839080459770116</c:v>
                </c:pt>
                <c:pt idx="11235">
                  <c:v>0.68518518518518523</c:v>
                </c:pt>
                <c:pt idx="11236">
                  <c:v>0.3728813559322034</c:v>
                </c:pt>
                <c:pt idx="11237">
                  <c:v>0.30571428571428572</c:v>
                </c:pt>
                <c:pt idx="11238">
                  <c:v>0.19672131147540983</c:v>
                </c:pt>
                <c:pt idx="11239">
                  <c:v>0.57758620689655171</c:v>
                </c:pt>
                <c:pt idx="11240">
                  <c:v>8.3333333333333329E-2</c:v>
                </c:pt>
                <c:pt idx="11241">
                  <c:v>0.375</c:v>
                </c:pt>
                <c:pt idx="11242">
                  <c:v>0.43414634146341463</c:v>
                </c:pt>
                <c:pt idx="11243">
                  <c:v>0.15384615384615385</c:v>
                </c:pt>
                <c:pt idx="11244">
                  <c:v>0.22222222222222221</c:v>
                </c:pt>
                <c:pt idx="11245">
                  <c:v>0.3392857142857143</c:v>
                </c:pt>
                <c:pt idx="11246">
                  <c:v>8.2706766917293228E-2</c:v>
                </c:pt>
                <c:pt idx="11247">
                  <c:v>0.37259100642398285</c:v>
                </c:pt>
                <c:pt idx="11248">
                  <c:v>0.14583333333333334</c:v>
                </c:pt>
                <c:pt idx="11249">
                  <c:v>0.15815085158150852</c:v>
                </c:pt>
                <c:pt idx="11250">
                  <c:v>0.12085308056872038</c:v>
                </c:pt>
                <c:pt idx="11251">
                  <c:v>0.2</c:v>
                </c:pt>
                <c:pt idx="11252">
                  <c:v>0.46153846153846156</c:v>
                </c:pt>
                <c:pt idx="11253">
                  <c:v>0</c:v>
                </c:pt>
                <c:pt idx="11254">
                  <c:v>0</c:v>
                </c:pt>
                <c:pt idx="11255">
                  <c:v>0.54545454545454541</c:v>
                </c:pt>
                <c:pt idx="11256">
                  <c:v>0.17910447761194029</c:v>
                </c:pt>
                <c:pt idx="11257">
                  <c:v>0</c:v>
                </c:pt>
                <c:pt idx="11258">
                  <c:v>0.63157894736842102</c:v>
                </c:pt>
                <c:pt idx="11259">
                  <c:v>0.26829268292682928</c:v>
                </c:pt>
                <c:pt idx="11260">
                  <c:v>0</c:v>
                </c:pt>
                <c:pt idx="11261">
                  <c:v>0.33333333333333331</c:v>
                </c:pt>
                <c:pt idx="11262">
                  <c:v>0</c:v>
                </c:pt>
                <c:pt idx="11263">
                  <c:v>0.2</c:v>
                </c:pt>
                <c:pt idx="11264">
                  <c:v>0</c:v>
                </c:pt>
                <c:pt idx="11265">
                  <c:v>0.11764705882352941</c:v>
                </c:pt>
                <c:pt idx="11266">
                  <c:v>0</c:v>
                </c:pt>
                <c:pt idx="11267">
                  <c:v>0.43205574912891986</c:v>
                </c:pt>
                <c:pt idx="11268">
                  <c:v>0.49532710280373832</c:v>
                </c:pt>
                <c:pt idx="11269">
                  <c:v>0.5714285714285714</c:v>
                </c:pt>
                <c:pt idx="11270">
                  <c:v>0.30769230769230771</c:v>
                </c:pt>
                <c:pt idx="11271">
                  <c:v>0.10638297872340426</c:v>
                </c:pt>
                <c:pt idx="11272">
                  <c:v>0.44262295081967212</c:v>
                </c:pt>
                <c:pt idx="11273">
                  <c:v>0.39047619047619048</c:v>
                </c:pt>
                <c:pt idx="11274">
                  <c:v>0.27710843373493976</c:v>
                </c:pt>
                <c:pt idx="11275">
                  <c:v>0.24458204334365324</c:v>
                </c:pt>
                <c:pt idx="11276">
                  <c:v>0</c:v>
                </c:pt>
                <c:pt idx="11277">
                  <c:v>0.13931297709923665</c:v>
                </c:pt>
                <c:pt idx="11278">
                  <c:v>0.16304347826086957</c:v>
                </c:pt>
                <c:pt idx="11279">
                  <c:v>0.26335403726708073</c:v>
                </c:pt>
                <c:pt idx="11280">
                  <c:v>0.23809523809523808</c:v>
                </c:pt>
                <c:pt idx="11281">
                  <c:v>0</c:v>
                </c:pt>
                <c:pt idx="11282">
                  <c:v>0.14146341463414633</c:v>
                </c:pt>
                <c:pt idx="11283">
                  <c:v>0.2098092643051771</c:v>
                </c:pt>
                <c:pt idx="11284">
                  <c:v>0</c:v>
                </c:pt>
                <c:pt idx="11285">
                  <c:v>0</c:v>
                </c:pt>
                <c:pt idx="11286">
                  <c:v>0.18518518518518517</c:v>
                </c:pt>
                <c:pt idx="11287">
                  <c:v>0.13658536585365855</c:v>
                </c:pt>
                <c:pt idx="11288">
                  <c:v>0.13353115727002968</c:v>
                </c:pt>
                <c:pt idx="11289">
                  <c:v>0.32</c:v>
                </c:pt>
                <c:pt idx="11290">
                  <c:v>0</c:v>
                </c:pt>
                <c:pt idx="11291">
                  <c:v>0.20183486238532111</c:v>
                </c:pt>
                <c:pt idx="11292">
                  <c:v>7.0000000000000007E-2</c:v>
                </c:pt>
                <c:pt idx="11293">
                  <c:v>0.42218246869409659</c:v>
                </c:pt>
                <c:pt idx="11294">
                  <c:v>1</c:v>
                </c:pt>
                <c:pt idx="11295">
                  <c:v>0.5</c:v>
                </c:pt>
                <c:pt idx="11296">
                  <c:v>0</c:v>
                </c:pt>
                <c:pt idx="11297">
                  <c:v>0.1891891891891892</c:v>
                </c:pt>
                <c:pt idx="11298">
                  <c:v>0.25943396226415094</c:v>
                </c:pt>
                <c:pt idx="11299">
                  <c:v>9.3023255813953487E-2</c:v>
                </c:pt>
                <c:pt idx="11300">
                  <c:v>0.33152173913043476</c:v>
                </c:pt>
                <c:pt idx="11301">
                  <c:v>8.3333333333333329E-2</c:v>
                </c:pt>
                <c:pt idx="11302">
                  <c:v>0</c:v>
                </c:pt>
                <c:pt idx="11303">
                  <c:v>0.41118421052631576</c:v>
                </c:pt>
                <c:pt idx="11304">
                  <c:v>0.23127035830618892</c:v>
                </c:pt>
                <c:pt idx="11305">
                  <c:v>0.6</c:v>
                </c:pt>
                <c:pt idx="11306">
                  <c:v>0.62965050732807215</c:v>
                </c:pt>
                <c:pt idx="11307">
                  <c:v>0.96226415094339623</c:v>
                </c:pt>
                <c:pt idx="11308">
                  <c:v>0.67741935483870963</c:v>
                </c:pt>
                <c:pt idx="11309">
                  <c:v>0.53246753246753242</c:v>
                </c:pt>
                <c:pt idx="11310">
                  <c:v>0.93939393939393945</c:v>
                </c:pt>
                <c:pt idx="11311">
                  <c:v>0.92753623188405798</c:v>
                </c:pt>
                <c:pt idx="11312">
                  <c:v>0.97142857142857142</c:v>
                </c:pt>
                <c:pt idx="11313">
                  <c:v>0.6</c:v>
                </c:pt>
                <c:pt idx="11314">
                  <c:v>0.80921052631578949</c:v>
                </c:pt>
                <c:pt idx="11315">
                  <c:v>0.32867132867132864</c:v>
                </c:pt>
                <c:pt idx="11316">
                  <c:v>0</c:v>
                </c:pt>
                <c:pt idx="11317">
                  <c:v>0</c:v>
                </c:pt>
                <c:pt idx="11318">
                  <c:v>0.11494252873563218</c:v>
                </c:pt>
                <c:pt idx="11319">
                  <c:v>0</c:v>
                </c:pt>
                <c:pt idx="11320">
                  <c:v>0.4</c:v>
                </c:pt>
                <c:pt idx="11321">
                  <c:v>0.125</c:v>
                </c:pt>
                <c:pt idx="11322">
                  <c:v>0.60728744939271251</c:v>
                </c:pt>
                <c:pt idx="11323">
                  <c:v>0.42699724517906334</c:v>
                </c:pt>
                <c:pt idx="11324">
                  <c:v>0</c:v>
                </c:pt>
                <c:pt idx="11325">
                  <c:v>0.6328125</c:v>
                </c:pt>
                <c:pt idx="11326">
                  <c:v>0.35</c:v>
                </c:pt>
                <c:pt idx="11327">
                  <c:v>0</c:v>
                </c:pt>
                <c:pt idx="11328">
                  <c:v>0</c:v>
                </c:pt>
                <c:pt idx="11329">
                  <c:v>0.36781609195402298</c:v>
                </c:pt>
                <c:pt idx="11330">
                  <c:v>0.48908296943231439</c:v>
                </c:pt>
                <c:pt idx="11331">
                  <c:v>0.47019867549668876</c:v>
                </c:pt>
                <c:pt idx="11332">
                  <c:v>0.32876712328767121</c:v>
                </c:pt>
                <c:pt idx="11333">
                  <c:v>0</c:v>
                </c:pt>
                <c:pt idx="11334">
                  <c:v>0.37430167597765363</c:v>
                </c:pt>
                <c:pt idx="11335">
                  <c:v>0</c:v>
                </c:pt>
                <c:pt idx="11336">
                  <c:v>0</c:v>
                </c:pt>
                <c:pt idx="11337">
                  <c:v>0.63265306122448983</c:v>
                </c:pt>
                <c:pt idx="11338">
                  <c:v>0.6470588235294118</c:v>
                </c:pt>
                <c:pt idx="11339">
                  <c:v>0.50387596899224807</c:v>
                </c:pt>
                <c:pt idx="11340">
                  <c:v>0.16666666666666666</c:v>
                </c:pt>
                <c:pt idx="11341">
                  <c:v>0</c:v>
                </c:pt>
                <c:pt idx="11342">
                  <c:v>0.63728813559322028</c:v>
                </c:pt>
                <c:pt idx="11343">
                  <c:v>0.76595744680851063</c:v>
                </c:pt>
                <c:pt idx="11344">
                  <c:v>0.48214285714285715</c:v>
                </c:pt>
                <c:pt idx="11345">
                  <c:v>0</c:v>
                </c:pt>
                <c:pt idx="11346">
                  <c:v>0.41935483870967744</c:v>
                </c:pt>
                <c:pt idx="11347">
                  <c:v>0.56862745098039214</c:v>
                </c:pt>
                <c:pt idx="11348">
                  <c:v>0.52173913043478259</c:v>
                </c:pt>
                <c:pt idx="11349">
                  <c:v>0.6211180124223602</c:v>
                </c:pt>
                <c:pt idx="11350">
                  <c:v>0.64444444444444449</c:v>
                </c:pt>
                <c:pt idx="11351">
                  <c:v>0.55038759689922478</c:v>
                </c:pt>
                <c:pt idx="11352">
                  <c:v>0.66666666666666663</c:v>
                </c:pt>
                <c:pt idx="11353">
                  <c:v>0.31932773109243695</c:v>
                </c:pt>
                <c:pt idx="11354">
                  <c:v>0.56603773584905659</c:v>
                </c:pt>
                <c:pt idx="11355">
                  <c:v>0</c:v>
                </c:pt>
                <c:pt idx="11356">
                  <c:v>0.25675675675675674</c:v>
                </c:pt>
                <c:pt idx="11357">
                  <c:v>0.29802955665024633</c:v>
                </c:pt>
                <c:pt idx="11358">
                  <c:v>0.42857142857142855</c:v>
                </c:pt>
                <c:pt idx="11359">
                  <c:v>0.50531914893617025</c:v>
                </c:pt>
                <c:pt idx="11360">
                  <c:v>0</c:v>
                </c:pt>
                <c:pt idx="11361">
                  <c:v>0</c:v>
                </c:pt>
                <c:pt idx="11362">
                  <c:v>0.73076923076923073</c:v>
                </c:pt>
                <c:pt idx="11363">
                  <c:v>0.59615384615384615</c:v>
                </c:pt>
                <c:pt idx="11364">
                  <c:v>0.45580110497237569</c:v>
                </c:pt>
                <c:pt idx="11365">
                  <c:v>0.36</c:v>
                </c:pt>
                <c:pt idx="11366">
                  <c:v>0.21212121212121213</c:v>
                </c:pt>
                <c:pt idx="11367">
                  <c:v>0.2808988764044944</c:v>
                </c:pt>
                <c:pt idx="11368">
                  <c:v>0.29166666666666669</c:v>
                </c:pt>
                <c:pt idx="11369">
                  <c:v>0</c:v>
                </c:pt>
                <c:pt idx="11370">
                  <c:v>0.34335839598997492</c:v>
                </c:pt>
                <c:pt idx="11371">
                  <c:v>0</c:v>
                </c:pt>
                <c:pt idx="11372">
                  <c:v>2.8037383177570093E-2</c:v>
                </c:pt>
                <c:pt idx="11373">
                  <c:v>0.28947368421052633</c:v>
                </c:pt>
                <c:pt idx="11374">
                  <c:v>0.13114754098360656</c:v>
                </c:pt>
                <c:pt idx="11375">
                  <c:v>0.3168724279835391</c:v>
                </c:pt>
                <c:pt idx="11376">
                  <c:v>6.25E-2</c:v>
                </c:pt>
                <c:pt idx="11377">
                  <c:v>0.58126721763085398</c:v>
                </c:pt>
                <c:pt idx="11378">
                  <c:v>0.97058823529411764</c:v>
                </c:pt>
                <c:pt idx="11379">
                  <c:v>0.171875</c:v>
                </c:pt>
                <c:pt idx="11380">
                  <c:v>0.5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0.40052356020942409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0</c:v>
                </c:pt>
                <c:pt idx="11390">
                  <c:v>0.4</c:v>
                </c:pt>
                <c:pt idx="11391">
                  <c:v>0</c:v>
                </c:pt>
                <c:pt idx="11392">
                  <c:v>0.43712574850299402</c:v>
                </c:pt>
                <c:pt idx="11393">
                  <c:v>0.44200626959247646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0.31159420289855072</c:v>
                </c:pt>
                <c:pt idx="11399">
                  <c:v>0.71356783919597988</c:v>
                </c:pt>
                <c:pt idx="11400">
                  <c:v>0.66666666666666663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0.40789473684210525</c:v>
                </c:pt>
                <c:pt idx="11405">
                  <c:v>0.15753424657534246</c:v>
                </c:pt>
                <c:pt idx="11406">
                  <c:v>0.18461538461538463</c:v>
                </c:pt>
                <c:pt idx="11407">
                  <c:v>0.17307692307692307</c:v>
                </c:pt>
                <c:pt idx="11408">
                  <c:v>0.36551724137931035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0.46840775063184498</c:v>
                </c:pt>
                <c:pt idx="11415">
                  <c:v>0.52777777777777779</c:v>
                </c:pt>
                <c:pt idx="11416">
                  <c:v>0.4</c:v>
                </c:pt>
                <c:pt idx="11417">
                  <c:v>0</c:v>
                </c:pt>
                <c:pt idx="11418">
                  <c:v>0.44444444444444442</c:v>
                </c:pt>
                <c:pt idx="11419">
                  <c:v>0.34210526315789475</c:v>
                </c:pt>
                <c:pt idx="11420">
                  <c:v>0</c:v>
                </c:pt>
                <c:pt idx="11421">
                  <c:v>0.26</c:v>
                </c:pt>
                <c:pt idx="11422">
                  <c:v>0.19092627599243855</c:v>
                </c:pt>
                <c:pt idx="11423">
                  <c:v>0.24852071005917159</c:v>
                </c:pt>
                <c:pt idx="11424">
                  <c:v>0.23333333333333334</c:v>
                </c:pt>
                <c:pt idx="11425">
                  <c:v>0.47826086956521741</c:v>
                </c:pt>
                <c:pt idx="11426">
                  <c:v>0.45454545454545453</c:v>
                </c:pt>
                <c:pt idx="11427">
                  <c:v>0.375</c:v>
                </c:pt>
                <c:pt idx="11428">
                  <c:v>0.31578947368421051</c:v>
                </c:pt>
                <c:pt idx="11429">
                  <c:v>0.25</c:v>
                </c:pt>
                <c:pt idx="11430">
                  <c:v>0</c:v>
                </c:pt>
                <c:pt idx="11431">
                  <c:v>0</c:v>
                </c:pt>
                <c:pt idx="11432">
                  <c:v>0.30952380952380953</c:v>
                </c:pt>
                <c:pt idx="11433">
                  <c:v>0.21585903083700442</c:v>
                </c:pt>
                <c:pt idx="11434">
                  <c:v>0.51515151515151514</c:v>
                </c:pt>
                <c:pt idx="11435">
                  <c:v>0.19540229885057472</c:v>
                </c:pt>
                <c:pt idx="11436">
                  <c:v>0.23312883435582821</c:v>
                </c:pt>
                <c:pt idx="11437">
                  <c:v>0.27672955974842767</c:v>
                </c:pt>
                <c:pt idx="11438">
                  <c:v>0.25833333333333336</c:v>
                </c:pt>
                <c:pt idx="11439">
                  <c:v>3.0303030303030304E-2</c:v>
                </c:pt>
                <c:pt idx="11440">
                  <c:v>0</c:v>
                </c:pt>
                <c:pt idx="11441">
                  <c:v>0.13636363636363635</c:v>
                </c:pt>
                <c:pt idx="11442">
                  <c:v>0.4</c:v>
                </c:pt>
                <c:pt idx="11443">
                  <c:v>0</c:v>
                </c:pt>
                <c:pt idx="11444">
                  <c:v>0</c:v>
                </c:pt>
                <c:pt idx="11445">
                  <c:v>0.176056338028169</c:v>
                </c:pt>
                <c:pt idx="11446">
                  <c:v>0</c:v>
                </c:pt>
                <c:pt idx="11447">
                  <c:v>0.1721311475409836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0.30508474576271188</c:v>
                </c:pt>
                <c:pt idx="11452">
                  <c:v>0.29044834307992201</c:v>
                </c:pt>
                <c:pt idx="11453">
                  <c:v>0</c:v>
                </c:pt>
                <c:pt idx="11454">
                  <c:v>0</c:v>
                </c:pt>
                <c:pt idx="11455">
                  <c:v>0.15714285714285714</c:v>
                </c:pt>
                <c:pt idx="11456">
                  <c:v>0</c:v>
                </c:pt>
                <c:pt idx="11457">
                  <c:v>0</c:v>
                </c:pt>
                <c:pt idx="11458">
                  <c:v>0.45588235294117646</c:v>
                </c:pt>
                <c:pt idx="11459">
                  <c:v>0.38775510204081631</c:v>
                </c:pt>
                <c:pt idx="11460">
                  <c:v>0.27777777777777779</c:v>
                </c:pt>
                <c:pt idx="11461">
                  <c:v>0.24324324324324326</c:v>
                </c:pt>
                <c:pt idx="11462">
                  <c:v>0.27722772277227725</c:v>
                </c:pt>
                <c:pt idx="11463">
                  <c:v>0.18468468468468469</c:v>
                </c:pt>
                <c:pt idx="11464">
                  <c:v>0.16129032258064516</c:v>
                </c:pt>
                <c:pt idx="11465">
                  <c:v>0.29629629629629628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</c:v>
                </c:pt>
                <c:pt idx="11485">
                  <c:v>0</c:v>
                </c:pt>
                <c:pt idx="11486">
                  <c:v>0</c:v>
                </c:pt>
                <c:pt idx="11487">
                  <c:v>0.55927835051546393</c:v>
                </c:pt>
                <c:pt idx="11488">
                  <c:v>0.54545454545454541</c:v>
                </c:pt>
                <c:pt idx="11489">
                  <c:v>0.43181818181818182</c:v>
                </c:pt>
                <c:pt idx="11490">
                  <c:v>0.54242424242424248</c:v>
                </c:pt>
                <c:pt idx="11491">
                  <c:v>0.44</c:v>
                </c:pt>
                <c:pt idx="11492">
                  <c:v>0.45</c:v>
                </c:pt>
                <c:pt idx="11493">
                  <c:v>0.30303030303030304</c:v>
                </c:pt>
                <c:pt idx="11494">
                  <c:v>0.84507042253521125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0.55652173913043479</c:v>
                </c:pt>
                <c:pt idx="11513">
                  <c:v>0.6428571428571429</c:v>
                </c:pt>
                <c:pt idx="11514">
                  <c:v>0.57894736842105265</c:v>
                </c:pt>
                <c:pt idx="11515">
                  <c:v>0</c:v>
                </c:pt>
                <c:pt idx="11516">
                  <c:v>0.35483870967741937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1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0.75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0.39613970588235292</c:v>
                </c:pt>
                <c:pt idx="11555">
                  <c:v>0.44537815126050423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0.11046511627906977</c:v>
                </c:pt>
                <c:pt idx="11560">
                  <c:v>0.22568093385214008</c:v>
                </c:pt>
                <c:pt idx="11561">
                  <c:v>4.878048780487805E-2</c:v>
                </c:pt>
                <c:pt idx="11562">
                  <c:v>0.2752808988764045</c:v>
                </c:pt>
                <c:pt idx="11563">
                  <c:v>0.1864406779661017</c:v>
                </c:pt>
                <c:pt idx="11564">
                  <c:v>0.35135135135135137</c:v>
                </c:pt>
                <c:pt idx="11565">
                  <c:v>0.22826086956521738</c:v>
                </c:pt>
                <c:pt idx="11566">
                  <c:v>0.23333333333333334</c:v>
                </c:pt>
                <c:pt idx="11567">
                  <c:v>0.39423076923076922</c:v>
                </c:pt>
                <c:pt idx="11568">
                  <c:v>0.50943396226415094</c:v>
                </c:pt>
                <c:pt idx="11569">
                  <c:v>0.3611111111111111</c:v>
                </c:pt>
                <c:pt idx="11570">
                  <c:v>0.55769230769230771</c:v>
                </c:pt>
                <c:pt idx="11571">
                  <c:v>0.64987190435525188</c:v>
                </c:pt>
                <c:pt idx="11572">
                  <c:v>0.54629629629629628</c:v>
                </c:pt>
                <c:pt idx="11573">
                  <c:v>0.66666666666666663</c:v>
                </c:pt>
                <c:pt idx="11574">
                  <c:v>0.63265306122448983</c:v>
                </c:pt>
                <c:pt idx="11575">
                  <c:v>0.49504950495049505</c:v>
                </c:pt>
                <c:pt idx="11576">
                  <c:v>0</c:v>
                </c:pt>
                <c:pt idx="11577">
                  <c:v>0.65666041275797371</c:v>
                </c:pt>
                <c:pt idx="11578">
                  <c:v>0.42123287671232879</c:v>
                </c:pt>
                <c:pt idx="11579">
                  <c:v>0</c:v>
                </c:pt>
                <c:pt idx="11580">
                  <c:v>0.42168674698795183</c:v>
                </c:pt>
                <c:pt idx="11581">
                  <c:v>1</c:v>
                </c:pt>
                <c:pt idx="11582">
                  <c:v>0.39627659574468083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0.26020408163265307</c:v>
                </c:pt>
                <c:pt idx="11588">
                  <c:v>0.36185383244206776</c:v>
                </c:pt>
                <c:pt idx="11589">
                  <c:v>0.6271186440677966</c:v>
                </c:pt>
                <c:pt idx="11590">
                  <c:v>0.36363636363636365</c:v>
                </c:pt>
                <c:pt idx="11591">
                  <c:v>0.2231404958677686</c:v>
                </c:pt>
                <c:pt idx="11592">
                  <c:v>0.31521739130434784</c:v>
                </c:pt>
                <c:pt idx="11593">
                  <c:v>0.32407407407407407</c:v>
                </c:pt>
                <c:pt idx="11594">
                  <c:v>0.31818181818181818</c:v>
                </c:pt>
                <c:pt idx="11595">
                  <c:v>0</c:v>
                </c:pt>
                <c:pt idx="11596">
                  <c:v>0</c:v>
                </c:pt>
                <c:pt idx="11597">
                  <c:v>0.61111111111111116</c:v>
                </c:pt>
                <c:pt idx="11598">
                  <c:v>0.4</c:v>
                </c:pt>
                <c:pt idx="11599">
                  <c:v>0.37037037037037035</c:v>
                </c:pt>
                <c:pt idx="11600">
                  <c:v>0.77586206896551724</c:v>
                </c:pt>
                <c:pt idx="11601">
                  <c:v>0.48186528497409326</c:v>
                </c:pt>
                <c:pt idx="11602">
                  <c:v>0.6</c:v>
                </c:pt>
                <c:pt idx="11603">
                  <c:v>0.14893617021276595</c:v>
                </c:pt>
                <c:pt idx="11604">
                  <c:v>0.5</c:v>
                </c:pt>
                <c:pt idx="11605">
                  <c:v>0.43243243243243246</c:v>
                </c:pt>
                <c:pt idx="11606">
                  <c:v>0.28099173553719009</c:v>
                </c:pt>
                <c:pt idx="11607">
                  <c:v>0.50877192982456143</c:v>
                </c:pt>
                <c:pt idx="11608">
                  <c:v>0.64516129032258063</c:v>
                </c:pt>
                <c:pt idx="11609">
                  <c:v>0.44230769230769229</c:v>
                </c:pt>
                <c:pt idx="11610">
                  <c:v>0.35273052820053713</c:v>
                </c:pt>
                <c:pt idx="11611">
                  <c:v>0.5</c:v>
                </c:pt>
                <c:pt idx="11612">
                  <c:v>0.5</c:v>
                </c:pt>
                <c:pt idx="11613">
                  <c:v>0.4</c:v>
                </c:pt>
                <c:pt idx="11614">
                  <c:v>0</c:v>
                </c:pt>
                <c:pt idx="11615">
                  <c:v>0.20833333333333334</c:v>
                </c:pt>
                <c:pt idx="11616">
                  <c:v>0.7142857142857143</c:v>
                </c:pt>
                <c:pt idx="11617">
                  <c:v>0.37142857142857144</c:v>
                </c:pt>
                <c:pt idx="11618">
                  <c:v>0</c:v>
                </c:pt>
                <c:pt idx="11619">
                  <c:v>0.52380952380952384</c:v>
                </c:pt>
                <c:pt idx="11620">
                  <c:v>0</c:v>
                </c:pt>
                <c:pt idx="11621">
                  <c:v>0</c:v>
                </c:pt>
                <c:pt idx="11622">
                  <c:v>0.46153846153846156</c:v>
                </c:pt>
                <c:pt idx="11623">
                  <c:v>0</c:v>
                </c:pt>
                <c:pt idx="11624">
                  <c:v>0.20930232558139536</c:v>
                </c:pt>
                <c:pt idx="11625">
                  <c:v>0.25806451612903225</c:v>
                </c:pt>
                <c:pt idx="11626">
                  <c:v>0.56666666666666665</c:v>
                </c:pt>
                <c:pt idx="11627">
                  <c:v>0.18142548596112312</c:v>
                </c:pt>
                <c:pt idx="11628">
                  <c:v>0.55013550135501355</c:v>
                </c:pt>
                <c:pt idx="11629">
                  <c:v>0.6</c:v>
                </c:pt>
                <c:pt idx="11630">
                  <c:v>0.20910384068278806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0.22807017543859648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0.17777777777777778</c:v>
                </c:pt>
                <c:pt idx="11642">
                  <c:v>0</c:v>
                </c:pt>
                <c:pt idx="11643">
                  <c:v>0.30434782608695654</c:v>
                </c:pt>
                <c:pt idx="11644">
                  <c:v>0.2537313432835821</c:v>
                </c:pt>
                <c:pt idx="11645">
                  <c:v>0.35820895522388058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</c:v>
                </c:pt>
                <c:pt idx="11652">
                  <c:v>0</c:v>
                </c:pt>
                <c:pt idx="11653">
                  <c:v>0</c:v>
                </c:pt>
                <c:pt idx="11654">
                  <c:v>0.312</c:v>
                </c:pt>
                <c:pt idx="11655">
                  <c:v>0.18317757009345795</c:v>
                </c:pt>
                <c:pt idx="11656">
                  <c:v>0.44</c:v>
                </c:pt>
                <c:pt idx="11657">
                  <c:v>0.2</c:v>
                </c:pt>
                <c:pt idx="11658">
                  <c:v>0.08</c:v>
                </c:pt>
                <c:pt idx="11659">
                  <c:v>9.1954022988505746E-2</c:v>
                </c:pt>
                <c:pt idx="11660">
                  <c:v>0.1368421052631579</c:v>
                </c:pt>
                <c:pt idx="11661">
                  <c:v>0.2289156626506024</c:v>
                </c:pt>
                <c:pt idx="11662">
                  <c:v>0.22068965517241379</c:v>
                </c:pt>
                <c:pt idx="11663">
                  <c:v>3.5714285714285712E-2</c:v>
                </c:pt>
                <c:pt idx="11664">
                  <c:v>0</c:v>
                </c:pt>
                <c:pt idx="11665">
                  <c:v>0.27142857142857141</c:v>
                </c:pt>
                <c:pt idx="11666">
                  <c:v>0.3</c:v>
                </c:pt>
                <c:pt idx="11667">
                  <c:v>0</c:v>
                </c:pt>
                <c:pt idx="11668">
                  <c:v>0.29729729729729731</c:v>
                </c:pt>
                <c:pt idx="11669">
                  <c:v>0</c:v>
                </c:pt>
                <c:pt idx="11670">
                  <c:v>0</c:v>
                </c:pt>
                <c:pt idx="11671">
                  <c:v>0.27131782945736432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2.8571428571428571E-2</c:v>
                </c:pt>
                <c:pt idx="11680">
                  <c:v>1</c:v>
                </c:pt>
                <c:pt idx="11681">
                  <c:v>0</c:v>
                </c:pt>
                <c:pt idx="11682">
                  <c:v>0.375</c:v>
                </c:pt>
                <c:pt idx="11683">
                  <c:v>0.20537124802527645</c:v>
                </c:pt>
                <c:pt idx="11684">
                  <c:v>0.37037037037037035</c:v>
                </c:pt>
                <c:pt idx="11685">
                  <c:v>0.37254901960784315</c:v>
                </c:pt>
                <c:pt idx="11686">
                  <c:v>0.31707317073170732</c:v>
                </c:pt>
                <c:pt idx="11687">
                  <c:v>0</c:v>
                </c:pt>
                <c:pt idx="11688">
                  <c:v>0</c:v>
                </c:pt>
                <c:pt idx="11689">
                  <c:v>0.18367346938775511</c:v>
                </c:pt>
                <c:pt idx="11690">
                  <c:v>0.2608695652173913</c:v>
                </c:pt>
                <c:pt idx="11691">
                  <c:v>0.19767441860465115</c:v>
                </c:pt>
                <c:pt idx="11692">
                  <c:v>0.30303030303030304</c:v>
                </c:pt>
                <c:pt idx="11693">
                  <c:v>0.38636363636363635</c:v>
                </c:pt>
                <c:pt idx="11694">
                  <c:v>0.26923076923076922</c:v>
                </c:pt>
                <c:pt idx="11695">
                  <c:v>0.45454545454545453</c:v>
                </c:pt>
                <c:pt idx="11696">
                  <c:v>0.22222222222222221</c:v>
                </c:pt>
                <c:pt idx="11697">
                  <c:v>0.11881188118811881</c:v>
                </c:pt>
                <c:pt idx="11698">
                  <c:v>0.19873817034700317</c:v>
                </c:pt>
                <c:pt idx="11699">
                  <c:v>0.33333333333333331</c:v>
                </c:pt>
                <c:pt idx="11700">
                  <c:v>0.16</c:v>
                </c:pt>
                <c:pt idx="11701">
                  <c:v>0.42323651452282157</c:v>
                </c:pt>
                <c:pt idx="11702">
                  <c:v>0.31034482758620691</c:v>
                </c:pt>
                <c:pt idx="11703">
                  <c:v>0.15384615384615385</c:v>
                </c:pt>
                <c:pt idx="11704">
                  <c:v>0</c:v>
                </c:pt>
                <c:pt idx="11705">
                  <c:v>0.4</c:v>
                </c:pt>
                <c:pt idx="11706">
                  <c:v>0.23529411764705882</c:v>
                </c:pt>
                <c:pt idx="11707">
                  <c:v>0.13636363636363635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6.3829787234042548E-2</c:v>
                </c:pt>
                <c:pt idx="11714">
                  <c:v>0.1828978622327791</c:v>
                </c:pt>
                <c:pt idx="11715">
                  <c:v>0</c:v>
                </c:pt>
                <c:pt idx="11716">
                  <c:v>0.26744186046511625</c:v>
                </c:pt>
                <c:pt idx="11717">
                  <c:v>0.49230769230769234</c:v>
                </c:pt>
                <c:pt idx="11718">
                  <c:v>0</c:v>
                </c:pt>
                <c:pt idx="11719">
                  <c:v>0.25742574257425743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0.1736842105263158</c:v>
                </c:pt>
                <c:pt idx="11725">
                  <c:v>0.296875</c:v>
                </c:pt>
                <c:pt idx="11726">
                  <c:v>0.32231404958677684</c:v>
                </c:pt>
                <c:pt idx="11727">
                  <c:v>0.25</c:v>
                </c:pt>
                <c:pt idx="11728">
                  <c:v>0.29629629629629628</c:v>
                </c:pt>
                <c:pt idx="11729">
                  <c:v>0.54545454545454541</c:v>
                </c:pt>
                <c:pt idx="11730">
                  <c:v>0.17851739788199697</c:v>
                </c:pt>
                <c:pt idx="11731">
                  <c:v>0.14285714285714285</c:v>
                </c:pt>
                <c:pt idx="11732">
                  <c:v>3.7037037037037035E-2</c:v>
                </c:pt>
                <c:pt idx="11733">
                  <c:v>0.32710280373831774</c:v>
                </c:pt>
                <c:pt idx="11734">
                  <c:v>0.2</c:v>
                </c:pt>
                <c:pt idx="11735">
                  <c:v>8.6206896551724144E-2</c:v>
                </c:pt>
                <c:pt idx="11736">
                  <c:v>0.21495327102803738</c:v>
                </c:pt>
                <c:pt idx="11737">
                  <c:v>0.32291666666666669</c:v>
                </c:pt>
                <c:pt idx="11738">
                  <c:v>0.30630630630630629</c:v>
                </c:pt>
                <c:pt idx="11739">
                  <c:v>0.23809523809523808</c:v>
                </c:pt>
                <c:pt idx="11740">
                  <c:v>0.34351145038167941</c:v>
                </c:pt>
                <c:pt idx="11741">
                  <c:v>0.16455696202531644</c:v>
                </c:pt>
                <c:pt idx="11742">
                  <c:v>0.31034482758620691</c:v>
                </c:pt>
                <c:pt idx="11743">
                  <c:v>0.11392405063291139</c:v>
                </c:pt>
                <c:pt idx="11744">
                  <c:v>0.47736625514403291</c:v>
                </c:pt>
                <c:pt idx="11745">
                  <c:v>0.32710280373831774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0.48</c:v>
                </c:pt>
                <c:pt idx="11750">
                  <c:v>0.5663716814159292</c:v>
                </c:pt>
                <c:pt idx="11751">
                  <c:v>0.2247191011235955</c:v>
                </c:pt>
                <c:pt idx="11752">
                  <c:v>0.18032786885245902</c:v>
                </c:pt>
                <c:pt idx="11753">
                  <c:v>5.128205128205128E-2</c:v>
                </c:pt>
                <c:pt idx="11754">
                  <c:v>0.32307692307692309</c:v>
                </c:pt>
                <c:pt idx="11755">
                  <c:v>0.21052631578947367</c:v>
                </c:pt>
                <c:pt idx="11756">
                  <c:v>0</c:v>
                </c:pt>
                <c:pt idx="11757">
                  <c:v>0.21978021978021978</c:v>
                </c:pt>
                <c:pt idx="11758">
                  <c:v>0.18823529411764706</c:v>
                </c:pt>
                <c:pt idx="11759">
                  <c:v>0</c:v>
                </c:pt>
                <c:pt idx="11760">
                  <c:v>0</c:v>
                </c:pt>
                <c:pt idx="11761">
                  <c:v>0.14492753623188406</c:v>
                </c:pt>
                <c:pt idx="11762">
                  <c:v>0.32608695652173914</c:v>
                </c:pt>
                <c:pt idx="11763">
                  <c:v>0.28301886792452829</c:v>
                </c:pt>
                <c:pt idx="11764">
                  <c:v>0.61803713527851456</c:v>
                </c:pt>
                <c:pt idx="11765">
                  <c:v>0</c:v>
                </c:pt>
                <c:pt idx="11766">
                  <c:v>0.58064516129032262</c:v>
                </c:pt>
                <c:pt idx="11767">
                  <c:v>0.80645161290322576</c:v>
                </c:pt>
                <c:pt idx="11768">
                  <c:v>0</c:v>
                </c:pt>
                <c:pt idx="11769">
                  <c:v>0.8571428571428571</c:v>
                </c:pt>
                <c:pt idx="11770">
                  <c:v>0.87826086956521743</c:v>
                </c:pt>
                <c:pt idx="11771">
                  <c:v>0.7931034482758621</c:v>
                </c:pt>
                <c:pt idx="11772">
                  <c:v>0.56999999999999995</c:v>
                </c:pt>
                <c:pt idx="11773">
                  <c:v>0</c:v>
                </c:pt>
                <c:pt idx="11774">
                  <c:v>0.2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1</c:v>
                </c:pt>
                <c:pt idx="11779">
                  <c:v>0</c:v>
                </c:pt>
                <c:pt idx="11780">
                  <c:v>0.5714285714285714</c:v>
                </c:pt>
                <c:pt idx="11781">
                  <c:v>0.45161290322580644</c:v>
                </c:pt>
                <c:pt idx="11782">
                  <c:v>0.84615384615384615</c:v>
                </c:pt>
                <c:pt idx="11783">
                  <c:v>0.56000000000000005</c:v>
                </c:pt>
                <c:pt idx="11784">
                  <c:v>0</c:v>
                </c:pt>
                <c:pt idx="11785">
                  <c:v>0</c:v>
                </c:pt>
                <c:pt idx="11786">
                  <c:v>0.50524475524475521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0.375</c:v>
                </c:pt>
                <c:pt idx="11791">
                  <c:v>0.6324110671936759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0.83333333333333337</c:v>
                </c:pt>
                <c:pt idx="11797">
                  <c:v>0</c:v>
                </c:pt>
                <c:pt idx="11798">
                  <c:v>0.35294117647058826</c:v>
                </c:pt>
                <c:pt idx="11799">
                  <c:v>0.76543209876543206</c:v>
                </c:pt>
                <c:pt idx="11800">
                  <c:v>0</c:v>
                </c:pt>
                <c:pt idx="11801">
                  <c:v>0</c:v>
                </c:pt>
                <c:pt idx="11802">
                  <c:v>0.50559701492537312</c:v>
                </c:pt>
                <c:pt idx="11803">
                  <c:v>0.37777777777777777</c:v>
                </c:pt>
                <c:pt idx="11804">
                  <c:v>0.50684931506849318</c:v>
                </c:pt>
                <c:pt idx="11805">
                  <c:v>0.52906976744186052</c:v>
                </c:pt>
                <c:pt idx="11806">
                  <c:v>0.54022988505747127</c:v>
                </c:pt>
                <c:pt idx="11807">
                  <c:v>0.52631578947368418</c:v>
                </c:pt>
                <c:pt idx="11808">
                  <c:v>0.50943396226415094</c:v>
                </c:pt>
                <c:pt idx="11809">
                  <c:v>0</c:v>
                </c:pt>
                <c:pt idx="11810">
                  <c:v>0</c:v>
                </c:pt>
                <c:pt idx="11811">
                  <c:v>0.61538461538461542</c:v>
                </c:pt>
                <c:pt idx="11812">
                  <c:v>0.54074074074074074</c:v>
                </c:pt>
                <c:pt idx="11813">
                  <c:v>0</c:v>
                </c:pt>
                <c:pt idx="11814">
                  <c:v>0</c:v>
                </c:pt>
                <c:pt idx="11815">
                  <c:v>0.51274509803921564</c:v>
                </c:pt>
                <c:pt idx="11816">
                  <c:v>0.5</c:v>
                </c:pt>
                <c:pt idx="11817">
                  <c:v>0.61904761904761907</c:v>
                </c:pt>
                <c:pt idx="11818">
                  <c:v>0.7321428571428571</c:v>
                </c:pt>
                <c:pt idx="11819">
                  <c:v>0.58415841584158412</c:v>
                </c:pt>
                <c:pt idx="11820">
                  <c:v>0.52631578947368418</c:v>
                </c:pt>
                <c:pt idx="11821">
                  <c:v>0.50301204819277112</c:v>
                </c:pt>
                <c:pt idx="11822">
                  <c:v>0.63888888888888884</c:v>
                </c:pt>
                <c:pt idx="11823">
                  <c:v>0.50980392156862742</c:v>
                </c:pt>
                <c:pt idx="11824">
                  <c:v>0.65934065934065933</c:v>
                </c:pt>
                <c:pt idx="11825">
                  <c:v>0.73825503355704702</c:v>
                </c:pt>
                <c:pt idx="11826">
                  <c:v>0.56000000000000005</c:v>
                </c:pt>
                <c:pt idx="11827">
                  <c:v>0.41037735849056606</c:v>
                </c:pt>
                <c:pt idx="11828">
                  <c:v>0.38536585365853659</c:v>
                </c:pt>
                <c:pt idx="11829">
                  <c:v>0.56140350877192979</c:v>
                </c:pt>
                <c:pt idx="11830">
                  <c:v>0.55167394468704511</c:v>
                </c:pt>
                <c:pt idx="11831">
                  <c:v>0.7567567567567568</c:v>
                </c:pt>
                <c:pt idx="11832">
                  <c:v>0.92105263157894735</c:v>
                </c:pt>
                <c:pt idx="11833">
                  <c:v>0.3</c:v>
                </c:pt>
                <c:pt idx="11834">
                  <c:v>0</c:v>
                </c:pt>
                <c:pt idx="11835">
                  <c:v>0</c:v>
                </c:pt>
                <c:pt idx="11836">
                  <c:v>0.66666666666666663</c:v>
                </c:pt>
                <c:pt idx="11837">
                  <c:v>0.51848667239896817</c:v>
                </c:pt>
                <c:pt idx="11838">
                  <c:v>0.68571428571428572</c:v>
                </c:pt>
                <c:pt idx="11839">
                  <c:v>1</c:v>
                </c:pt>
                <c:pt idx="11840">
                  <c:v>0</c:v>
                </c:pt>
                <c:pt idx="11841">
                  <c:v>0.68571428571428572</c:v>
                </c:pt>
                <c:pt idx="11842">
                  <c:v>0.51249999999999996</c:v>
                </c:pt>
                <c:pt idx="11843">
                  <c:v>0.55118110236220474</c:v>
                </c:pt>
                <c:pt idx="11844">
                  <c:v>0.48739495798319327</c:v>
                </c:pt>
                <c:pt idx="11845">
                  <c:v>0.88235294117647056</c:v>
                </c:pt>
                <c:pt idx="11846">
                  <c:v>0</c:v>
                </c:pt>
                <c:pt idx="11847">
                  <c:v>0.72727272727272729</c:v>
                </c:pt>
                <c:pt idx="11848">
                  <c:v>0.61052631578947369</c:v>
                </c:pt>
                <c:pt idx="11849">
                  <c:v>0.45652173913043476</c:v>
                </c:pt>
                <c:pt idx="11850">
                  <c:v>1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0.4632768361581921</c:v>
                </c:pt>
                <c:pt idx="11859">
                  <c:v>0.32800000000000001</c:v>
                </c:pt>
                <c:pt idx="11860">
                  <c:v>0.47272727272727272</c:v>
                </c:pt>
                <c:pt idx="11861">
                  <c:v>0.31428571428571428</c:v>
                </c:pt>
                <c:pt idx="11862">
                  <c:v>0.49206349206349204</c:v>
                </c:pt>
                <c:pt idx="11863">
                  <c:v>0</c:v>
                </c:pt>
                <c:pt idx="11864">
                  <c:v>0.45940170940170938</c:v>
                </c:pt>
                <c:pt idx="11865">
                  <c:v>0.47770700636942676</c:v>
                </c:pt>
                <c:pt idx="11866">
                  <c:v>0</c:v>
                </c:pt>
                <c:pt idx="11867">
                  <c:v>0.54599406528189909</c:v>
                </c:pt>
                <c:pt idx="11868">
                  <c:v>0</c:v>
                </c:pt>
                <c:pt idx="11869">
                  <c:v>0.49765258215962443</c:v>
                </c:pt>
                <c:pt idx="11870">
                  <c:v>0.43518518518518517</c:v>
                </c:pt>
                <c:pt idx="11871">
                  <c:v>0.42553191489361702</c:v>
                </c:pt>
                <c:pt idx="11872">
                  <c:v>0.54867256637168138</c:v>
                </c:pt>
                <c:pt idx="11873">
                  <c:v>0.22641509433962265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0.25352112676056338</c:v>
                </c:pt>
                <c:pt idx="11881">
                  <c:v>0.35862068965517241</c:v>
                </c:pt>
                <c:pt idx="11882">
                  <c:v>0.13392857142857142</c:v>
                </c:pt>
                <c:pt idx="11883">
                  <c:v>0.2513089005235602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0.51851851851851849</c:v>
                </c:pt>
                <c:pt idx="11889">
                  <c:v>6.1728395061728392E-2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0.65116279069767447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0.2857142857142857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0.53731343283582089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0.33333333333333331</c:v>
                </c:pt>
                <c:pt idx="11927">
                  <c:v>0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0.54205607476635509</c:v>
                </c:pt>
                <c:pt idx="11937">
                  <c:v>0.24444444444444444</c:v>
                </c:pt>
                <c:pt idx="11938">
                  <c:v>0.42857142857142855</c:v>
                </c:pt>
                <c:pt idx="11939">
                  <c:v>0.51260504201680668</c:v>
                </c:pt>
                <c:pt idx="11940">
                  <c:v>0.73684210526315785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0.73369565217391308</c:v>
                </c:pt>
                <c:pt idx="11945">
                  <c:v>0.52083333333333337</c:v>
                </c:pt>
                <c:pt idx="11946">
                  <c:v>0.39797211660329529</c:v>
                </c:pt>
                <c:pt idx="11947">
                  <c:v>0.41176470588235292</c:v>
                </c:pt>
                <c:pt idx="11948">
                  <c:v>0.28985507246376813</c:v>
                </c:pt>
                <c:pt idx="11949">
                  <c:v>0.4049586776859504</c:v>
                </c:pt>
                <c:pt idx="11950">
                  <c:v>0.52380952380952384</c:v>
                </c:pt>
                <c:pt idx="11951">
                  <c:v>0.56000000000000005</c:v>
                </c:pt>
                <c:pt idx="11952">
                  <c:v>0.3888888888888889</c:v>
                </c:pt>
                <c:pt idx="11953">
                  <c:v>0</c:v>
                </c:pt>
                <c:pt idx="11954">
                  <c:v>0.78260869565217395</c:v>
                </c:pt>
                <c:pt idx="11955">
                  <c:v>0.54545454545454541</c:v>
                </c:pt>
                <c:pt idx="11956">
                  <c:v>0</c:v>
                </c:pt>
                <c:pt idx="11957">
                  <c:v>0</c:v>
                </c:pt>
                <c:pt idx="11958">
                  <c:v>0.60497667185069981</c:v>
                </c:pt>
                <c:pt idx="11959">
                  <c:v>0</c:v>
                </c:pt>
                <c:pt idx="11960">
                  <c:v>1</c:v>
                </c:pt>
                <c:pt idx="11961">
                  <c:v>0.36363636363636365</c:v>
                </c:pt>
                <c:pt idx="11962">
                  <c:v>0.50273224043715847</c:v>
                </c:pt>
                <c:pt idx="11963">
                  <c:v>0.58139534883720934</c:v>
                </c:pt>
                <c:pt idx="11964">
                  <c:v>0.30769230769230771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0.77363344051446947</c:v>
                </c:pt>
                <c:pt idx="11971">
                  <c:v>0.51428571428571423</c:v>
                </c:pt>
                <c:pt idx="11972">
                  <c:v>0.70422535211267601</c:v>
                </c:pt>
                <c:pt idx="11973">
                  <c:v>0.65891472868217049</c:v>
                </c:pt>
                <c:pt idx="11974">
                  <c:v>0.6875</c:v>
                </c:pt>
                <c:pt idx="11975">
                  <c:v>0</c:v>
                </c:pt>
                <c:pt idx="11976">
                  <c:v>1</c:v>
                </c:pt>
                <c:pt idx="11977">
                  <c:v>0</c:v>
                </c:pt>
                <c:pt idx="11978">
                  <c:v>0</c:v>
                </c:pt>
                <c:pt idx="11979">
                  <c:v>0.59408795962509009</c:v>
                </c:pt>
                <c:pt idx="11980">
                  <c:v>0.49206349206349204</c:v>
                </c:pt>
                <c:pt idx="11981">
                  <c:v>0</c:v>
                </c:pt>
                <c:pt idx="11982">
                  <c:v>0.65648854961832059</c:v>
                </c:pt>
                <c:pt idx="11983">
                  <c:v>0</c:v>
                </c:pt>
                <c:pt idx="11984">
                  <c:v>0.69565217391304346</c:v>
                </c:pt>
                <c:pt idx="11985">
                  <c:v>0.30612244897959184</c:v>
                </c:pt>
                <c:pt idx="11986">
                  <c:v>0.70731707317073167</c:v>
                </c:pt>
                <c:pt idx="11987">
                  <c:v>0.53424657534246578</c:v>
                </c:pt>
                <c:pt idx="11988">
                  <c:v>0.58992805755395683</c:v>
                </c:pt>
                <c:pt idx="11989">
                  <c:v>0.55868544600938963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0.51480959097320167</c:v>
                </c:pt>
                <c:pt idx="11995">
                  <c:v>0.17948717948717949</c:v>
                </c:pt>
                <c:pt idx="11996">
                  <c:v>0.5</c:v>
                </c:pt>
                <c:pt idx="11997">
                  <c:v>0.76923076923076927</c:v>
                </c:pt>
                <c:pt idx="11998">
                  <c:v>0</c:v>
                </c:pt>
                <c:pt idx="11999">
                  <c:v>0.34905660377358488</c:v>
                </c:pt>
                <c:pt idx="12000">
                  <c:v>0</c:v>
                </c:pt>
                <c:pt idx="12001">
                  <c:v>0.45</c:v>
                </c:pt>
                <c:pt idx="12002">
                  <c:v>0</c:v>
                </c:pt>
                <c:pt idx="12003">
                  <c:v>0.4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0.65573770491803274</c:v>
                </c:pt>
                <c:pt idx="12010">
                  <c:v>0.63749999999999996</c:v>
                </c:pt>
                <c:pt idx="12011">
                  <c:v>0.75599128540305016</c:v>
                </c:pt>
                <c:pt idx="12012">
                  <c:v>0.80952380952380953</c:v>
                </c:pt>
                <c:pt idx="12013">
                  <c:v>0.77777777777777779</c:v>
                </c:pt>
                <c:pt idx="12014">
                  <c:v>0.58375634517766495</c:v>
                </c:pt>
                <c:pt idx="12015">
                  <c:v>0</c:v>
                </c:pt>
                <c:pt idx="12016">
                  <c:v>0.71279373368146215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0.56000000000000005</c:v>
                </c:pt>
                <c:pt idx="12021">
                  <c:v>0.56299559471365634</c:v>
                </c:pt>
                <c:pt idx="12022">
                  <c:v>0.70833333333333337</c:v>
                </c:pt>
                <c:pt idx="12023">
                  <c:v>0.59090909090909094</c:v>
                </c:pt>
                <c:pt idx="12024">
                  <c:v>0</c:v>
                </c:pt>
                <c:pt idx="12025">
                  <c:v>0.80658436213991769</c:v>
                </c:pt>
                <c:pt idx="12026">
                  <c:v>0.91803278688524592</c:v>
                </c:pt>
                <c:pt idx="12027">
                  <c:v>0</c:v>
                </c:pt>
                <c:pt idx="12028">
                  <c:v>0</c:v>
                </c:pt>
                <c:pt idx="12029">
                  <c:v>0.66740576496674053</c:v>
                </c:pt>
                <c:pt idx="12030">
                  <c:v>0.4</c:v>
                </c:pt>
                <c:pt idx="12031">
                  <c:v>0.68137254901960786</c:v>
                </c:pt>
                <c:pt idx="12032">
                  <c:v>0.45454545454545453</c:v>
                </c:pt>
                <c:pt idx="12033">
                  <c:v>0.79166666666666663</c:v>
                </c:pt>
                <c:pt idx="12034">
                  <c:v>0.44827586206896552</c:v>
                </c:pt>
                <c:pt idx="12035">
                  <c:v>0.51705565529622977</c:v>
                </c:pt>
                <c:pt idx="12036">
                  <c:v>0.72685185185185186</c:v>
                </c:pt>
                <c:pt idx="12037">
                  <c:v>0</c:v>
                </c:pt>
                <c:pt idx="12038">
                  <c:v>0</c:v>
                </c:pt>
                <c:pt idx="12039">
                  <c:v>0.48780487804878048</c:v>
                </c:pt>
                <c:pt idx="12040">
                  <c:v>0</c:v>
                </c:pt>
                <c:pt idx="12041">
                  <c:v>0.45783132530120479</c:v>
                </c:pt>
                <c:pt idx="12042">
                  <c:v>0.73684210526315785</c:v>
                </c:pt>
                <c:pt idx="12043">
                  <c:v>0.5625</c:v>
                </c:pt>
                <c:pt idx="12044">
                  <c:v>0.63360000000000005</c:v>
                </c:pt>
                <c:pt idx="12045">
                  <c:v>0.81481481481481477</c:v>
                </c:pt>
                <c:pt idx="12046">
                  <c:v>0</c:v>
                </c:pt>
                <c:pt idx="12047">
                  <c:v>0</c:v>
                </c:pt>
                <c:pt idx="12048">
                  <c:v>0.47435897435897434</c:v>
                </c:pt>
                <c:pt idx="12049">
                  <c:v>0.22727272727272727</c:v>
                </c:pt>
                <c:pt idx="12050">
                  <c:v>0.68085106382978722</c:v>
                </c:pt>
                <c:pt idx="12051">
                  <c:v>0.67164179104477617</c:v>
                </c:pt>
                <c:pt idx="12052">
                  <c:v>0.80701754385964908</c:v>
                </c:pt>
                <c:pt idx="12053">
                  <c:v>0</c:v>
                </c:pt>
                <c:pt idx="12054">
                  <c:v>0.47472924187725629</c:v>
                </c:pt>
                <c:pt idx="12055">
                  <c:v>0</c:v>
                </c:pt>
                <c:pt idx="12056">
                  <c:v>0.5714285714285714</c:v>
                </c:pt>
                <c:pt idx="12057">
                  <c:v>0.55129958960328318</c:v>
                </c:pt>
                <c:pt idx="12058">
                  <c:v>0</c:v>
                </c:pt>
                <c:pt idx="12059">
                  <c:v>0</c:v>
                </c:pt>
                <c:pt idx="12060">
                  <c:v>1</c:v>
                </c:pt>
                <c:pt idx="12061">
                  <c:v>0</c:v>
                </c:pt>
                <c:pt idx="12062">
                  <c:v>0.553770086526576</c:v>
                </c:pt>
                <c:pt idx="12063">
                  <c:v>0.61685823754789271</c:v>
                </c:pt>
                <c:pt idx="12064">
                  <c:v>0.6</c:v>
                </c:pt>
                <c:pt idx="12065">
                  <c:v>0</c:v>
                </c:pt>
                <c:pt idx="12066">
                  <c:v>0.38242280285035629</c:v>
                </c:pt>
                <c:pt idx="12067">
                  <c:v>0.24193548387096775</c:v>
                </c:pt>
                <c:pt idx="12068">
                  <c:v>0.41791044776119401</c:v>
                </c:pt>
                <c:pt idx="12069">
                  <c:v>0.5911949685534591</c:v>
                </c:pt>
                <c:pt idx="12070">
                  <c:v>0</c:v>
                </c:pt>
                <c:pt idx="12071">
                  <c:v>0.64689265536723162</c:v>
                </c:pt>
                <c:pt idx="12072">
                  <c:v>0</c:v>
                </c:pt>
                <c:pt idx="12073">
                  <c:v>0.55100463678516232</c:v>
                </c:pt>
                <c:pt idx="12074">
                  <c:v>0.52763819095477382</c:v>
                </c:pt>
                <c:pt idx="12075">
                  <c:v>0</c:v>
                </c:pt>
                <c:pt idx="12076">
                  <c:v>0.53535353535353536</c:v>
                </c:pt>
                <c:pt idx="12077">
                  <c:v>0.52459016393442626</c:v>
                </c:pt>
                <c:pt idx="12078">
                  <c:v>0</c:v>
                </c:pt>
                <c:pt idx="12079">
                  <c:v>0.68852459016393441</c:v>
                </c:pt>
                <c:pt idx="12080">
                  <c:v>0.54898093359631817</c:v>
                </c:pt>
                <c:pt idx="12081">
                  <c:v>0.44537815126050423</c:v>
                </c:pt>
                <c:pt idx="12082">
                  <c:v>0</c:v>
                </c:pt>
                <c:pt idx="12083">
                  <c:v>0.47435897435897434</c:v>
                </c:pt>
                <c:pt idx="12084">
                  <c:v>0.6</c:v>
                </c:pt>
                <c:pt idx="12085">
                  <c:v>0.63636363636363635</c:v>
                </c:pt>
                <c:pt idx="12086">
                  <c:v>0</c:v>
                </c:pt>
                <c:pt idx="12087">
                  <c:v>0.5679012345679012</c:v>
                </c:pt>
                <c:pt idx="12088">
                  <c:v>0.60344827586206895</c:v>
                </c:pt>
                <c:pt idx="12089">
                  <c:v>0.27777777777777779</c:v>
                </c:pt>
                <c:pt idx="12090">
                  <c:v>0</c:v>
                </c:pt>
                <c:pt idx="12091">
                  <c:v>0.34375</c:v>
                </c:pt>
                <c:pt idx="12092">
                  <c:v>0.22018348623853212</c:v>
                </c:pt>
                <c:pt idx="12093">
                  <c:v>0</c:v>
                </c:pt>
                <c:pt idx="12094">
                  <c:v>0.22379603399433429</c:v>
                </c:pt>
                <c:pt idx="12095">
                  <c:v>0.10416666666666667</c:v>
                </c:pt>
                <c:pt idx="12096">
                  <c:v>0.16129032258064516</c:v>
                </c:pt>
                <c:pt idx="12097">
                  <c:v>0.37677053824362605</c:v>
                </c:pt>
                <c:pt idx="12098">
                  <c:v>0</c:v>
                </c:pt>
                <c:pt idx="12099">
                  <c:v>0.16933638443935928</c:v>
                </c:pt>
                <c:pt idx="12100">
                  <c:v>0.21774193548387097</c:v>
                </c:pt>
                <c:pt idx="12101">
                  <c:v>0.12264150943396226</c:v>
                </c:pt>
                <c:pt idx="12102">
                  <c:v>0.16890080428954424</c:v>
                </c:pt>
                <c:pt idx="12103">
                  <c:v>0.21126760563380281</c:v>
                </c:pt>
                <c:pt idx="12104">
                  <c:v>0</c:v>
                </c:pt>
                <c:pt idx="12105">
                  <c:v>5.8823529411764705E-2</c:v>
                </c:pt>
                <c:pt idx="12106">
                  <c:v>0</c:v>
                </c:pt>
                <c:pt idx="12107">
                  <c:v>0.18421052631578946</c:v>
                </c:pt>
                <c:pt idx="12108">
                  <c:v>0.13245033112582782</c:v>
                </c:pt>
                <c:pt idx="12109">
                  <c:v>0.40170940170940173</c:v>
                </c:pt>
                <c:pt idx="12110">
                  <c:v>0.52067669172932329</c:v>
                </c:pt>
                <c:pt idx="12111">
                  <c:v>0.379746835443038</c:v>
                </c:pt>
                <c:pt idx="12112">
                  <c:v>1</c:v>
                </c:pt>
                <c:pt idx="12113">
                  <c:v>0.39393939393939392</c:v>
                </c:pt>
                <c:pt idx="12114">
                  <c:v>0.14285714285714285</c:v>
                </c:pt>
                <c:pt idx="12115">
                  <c:v>0</c:v>
                </c:pt>
                <c:pt idx="12116">
                  <c:v>0.5</c:v>
                </c:pt>
                <c:pt idx="12117">
                  <c:v>0.60115606936416188</c:v>
                </c:pt>
                <c:pt idx="12118">
                  <c:v>0</c:v>
                </c:pt>
                <c:pt idx="12119">
                  <c:v>0.53609341825902335</c:v>
                </c:pt>
                <c:pt idx="12120">
                  <c:v>0</c:v>
                </c:pt>
                <c:pt idx="12121">
                  <c:v>0.46511627906976744</c:v>
                </c:pt>
                <c:pt idx="12122">
                  <c:v>0</c:v>
                </c:pt>
                <c:pt idx="12123">
                  <c:v>0.51020408163265307</c:v>
                </c:pt>
                <c:pt idx="12124">
                  <c:v>0.45555555555555555</c:v>
                </c:pt>
                <c:pt idx="12125">
                  <c:v>0.43925233644859812</c:v>
                </c:pt>
                <c:pt idx="12126">
                  <c:v>0.25</c:v>
                </c:pt>
                <c:pt idx="12127">
                  <c:v>0.33552631578947367</c:v>
                </c:pt>
                <c:pt idx="12128">
                  <c:v>0.25</c:v>
                </c:pt>
                <c:pt idx="12129">
                  <c:v>0.48749999999999999</c:v>
                </c:pt>
                <c:pt idx="12130">
                  <c:v>0.60576923076923073</c:v>
                </c:pt>
                <c:pt idx="12131">
                  <c:v>0.58585858585858586</c:v>
                </c:pt>
                <c:pt idx="12132">
                  <c:v>0</c:v>
                </c:pt>
                <c:pt idx="12133">
                  <c:v>0</c:v>
                </c:pt>
                <c:pt idx="12134">
                  <c:v>0.18716577540106952</c:v>
                </c:pt>
                <c:pt idx="12135">
                  <c:v>6.4935064935064929E-2</c:v>
                </c:pt>
                <c:pt idx="12136">
                  <c:v>0.29591836734693877</c:v>
                </c:pt>
                <c:pt idx="12137">
                  <c:v>0.17169811320754716</c:v>
                </c:pt>
                <c:pt idx="12138">
                  <c:v>0.14981273408239701</c:v>
                </c:pt>
                <c:pt idx="12139">
                  <c:v>0.23880597014925373</c:v>
                </c:pt>
                <c:pt idx="12140">
                  <c:v>0.11991434689507495</c:v>
                </c:pt>
                <c:pt idx="12141">
                  <c:v>0</c:v>
                </c:pt>
                <c:pt idx="12142">
                  <c:v>0</c:v>
                </c:pt>
                <c:pt idx="12143">
                  <c:v>0.16176470588235295</c:v>
                </c:pt>
                <c:pt idx="12144">
                  <c:v>0</c:v>
                </c:pt>
                <c:pt idx="12145">
                  <c:v>0</c:v>
                </c:pt>
                <c:pt idx="12146">
                  <c:v>0.29411764705882354</c:v>
                </c:pt>
                <c:pt idx="12147">
                  <c:v>0.54285714285714282</c:v>
                </c:pt>
                <c:pt idx="12148">
                  <c:v>7.7519379844961239E-2</c:v>
                </c:pt>
                <c:pt idx="12149">
                  <c:v>0.27333333333333332</c:v>
                </c:pt>
                <c:pt idx="12150">
                  <c:v>0.35897435897435898</c:v>
                </c:pt>
                <c:pt idx="12151">
                  <c:v>0.6470588235294118</c:v>
                </c:pt>
                <c:pt idx="12152">
                  <c:v>0.27272727272727271</c:v>
                </c:pt>
                <c:pt idx="12153">
                  <c:v>0.10344827586206896</c:v>
                </c:pt>
                <c:pt idx="12154">
                  <c:v>0.48275862068965519</c:v>
                </c:pt>
                <c:pt idx="12155">
                  <c:v>0.38095238095238093</c:v>
                </c:pt>
                <c:pt idx="12156">
                  <c:v>0.2857142857142857</c:v>
                </c:pt>
                <c:pt idx="12157">
                  <c:v>0.25925925925925924</c:v>
                </c:pt>
                <c:pt idx="12158">
                  <c:v>0</c:v>
                </c:pt>
                <c:pt idx="12159">
                  <c:v>0.67881241565452088</c:v>
                </c:pt>
                <c:pt idx="12160">
                  <c:v>0.42857142857142855</c:v>
                </c:pt>
                <c:pt idx="12161">
                  <c:v>0</c:v>
                </c:pt>
                <c:pt idx="12162">
                  <c:v>0.72222222222222221</c:v>
                </c:pt>
                <c:pt idx="12163">
                  <c:v>0.7441860465116279</c:v>
                </c:pt>
                <c:pt idx="12164">
                  <c:v>0</c:v>
                </c:pt>
                <c:pt idx="12165">
                  <c:v>0.66249999999999998</c:v>
                </c:pt>
                <c:pt idx="12166">
                  <c:v>0.36614173228346458</c:v>
                </c:pt>
                <c:pt idx="12167">
                  <c:v>0.34146341463414637</c:v>
                </c:pt>
                <c:pt idx="12168">
                  <c:v>0</c:v>
                </c:pt>
                <c:pt idx="12169">
                  <c:v>0</c:v>
                </c:pt>
                <c:pt idx="12170">
                  <c:v>0.92307692307692313</c:v>
                </c:pt>
                <c:pt idx="12171">
                  <c:v>0.78151260504201681</c:v>
                </c:pt>
                <c:pt idx="12172">
                  <c:v>1</c:v>
                </c:pt>
                <c:pt idx="12173">
                  <c:v>0.97058823529411764</c:v>
                </c:pt>
                <c:pt idx="12174">
                  <c:v>0.86</c:v>
                </c:pt>
                <c:pt idx="12175">
                  <c:v>0.81415929203539827</c:v>
                </c:pt>
                <c:pt idx="12176">
                  <c:v>0.47368421052631576</c:v>
                </c:pt>
                <c:pt idx="12177">
                  <c:v>0.79411764705882348</c:v>
                </c:pt>
                <c:pt idx="12178">
                  <c:v>0.59375</c:v>
                </c:pt>
                <c:pt idx="12179">
                  <c:v>0.96296296296296291</c:v>
                </c:pt>
                <c:pt idx="12180">
                  <c:v>0</c:v>
                </c:pt>
                <c:pt idx="12181">
                  <c:v>0</c:v>
                </c:pt>
                <c:pt idx="12182">
                  <c:v>0.52941176470588236</c:v>
                </c:pt>
                <c:pt idx="12183">
                  <c:v>0.3888888888888889</c:v>
                </c:pt>
                <c:pt idx="12184">
                  <c:v>0.48571428571428571</c:v>
                </c:pt>
                <c:pt idx="12185">
                  <c:v>0</c:v>
                </c:pt>
                <c:pt idx="12186">
                  <c:v>0.73301886792452831</c:v>
                </c:pt>
                <c:pt idx="12187">
                  <c:v>0.5</c:v>
                </c:pt>
                <c:pt idx="12188">
                  <c:v>0.6470588235294118</c:v>
                </c:pt>
                <c:pt idx="12189">
                  <c:v>0.58741258741258739</c:v>
                </c:pt>
                <c:pt idx="12190">
                  <c:v>0.65745856353591159</c:v>
                </c:pt>
                <c:pt idx="12191">
                  <c:v>0.75</c:v>
                </c:pt>
                <c:pt idx="12192">
                  <c:v>0.73076923076923073</c:v>
                </c:pt>
                <c:pt idx="12193">
                  <c:v>0.8571428571428571</c:v>
                </c:pt>
                <c:pt idx="12194">
                  <c:v>0.84210526315789469</c:v>
                </c:pt>
                <c:pt idx="12195">
                  <c:v>0</c:v>
                </c:pt>
                <c:pt idx="12196">
                  <c:v>0.69354838709677424</c:v>
                </c:pt>
                <c:pt idx="12197">
                  <c:v>0</c:v>
                </c:pt>
                <c:pt idx="12198">
                  <c:v>0.89473684210526316</c:v>
                </c:pt>
                <c:pt idx="12199">
                  <c:v>1</c:v>
                </c:pt>
                <c:pt idx="12200">
                  <c:v>0.81111111111111112</c:v>
                </c:pt>
                <c:pt idx="12201">
                  <c:v>0</c:v>
                </c:pt>
                <c:pt idx="12202">
                  <c:v>0.76344086021505375</c:v>
                </c:pt>
                <c:pt idx="12203">
                  <c:v>0</c:v>
                </c:pt>
                <c:pt idx="12204">
                  <c:v>0.875</c:v>
                </c:pt>
                <c:pt idx="12205">
                  <c:v>0</c:v>
                </c:pt>
                <c:pt idx="12206">
                  <c:v>0.8</c:v>
                </c:pt>
                <c:pt idx="12207">
                  <c:v>0.8214285714285714</c:v>
                </c:pt>
                <c:pt idx="12208">
                  <c:v>0.7865168539325843</c:v>
                </c:pt>
                <c:pt idx="12209">
                  <c:v>0.83098591549295775</c:v>
                </c:pt>
                <c:pt idx="12210">
                  <c:v>0.83783783783783783</c:v>
                </c:pt>
                <c:pt idx="12211">
                  <c:v>0.80303030303030298</c:v>
                </c:pt>
                <c:pt idx="12212">
                  <c:v>0</c:v>
                </c:pt>
                <c:pt idx="12213">
                  <c:v>0.75555555555555554</c:v>
                </c:pt>
                <c:pt idx="12214">
                  <c:v>0.83333333333333337</c:v>
                </c:pt>
                <c:pt idx="12215">
                  <c:v>0.71666666666666667</c:v>
                </c:pt>
                <c:pt idx="12216">
                  <c:v>0.7407407407407407</c:v>
                </c:pt>
                <c:pt idx="12217">
                  <c:v>0.8165137614678899</c:v>
                </c:pt>
                <c:pt idx="12218">
                  <c:v>0.92307692307692313</c:v>
                </c:pt>
                <c:pt idx="12219">
                  <c:v>0.72413793103448276</c:v>
                </c:pt>
                <c:pt idx="12220">
                  <c:v>0.62068965517241381</c:v>
                </c:pt>
                <c:pt idx="12221">
                  <c:v>0.61538461538461542</c:v>
                </c:pt>
                <c:pt idx="12222">
                  <c:v>0.38059701492537312</c:v>
                </c:pt>
                <c:pt idx="12223">
                  <c:v>0.37545653761869979</c:v>
                </c:pt>
                <c:pt idx="12224">
                  <c:v>0.28000000000000003</c:v>
                </c:pt>
                <c:pt idx="12225">
                  <c:v>0.36363636363636365</c:v>
                </c:pt>
                <c:pt idx="12226">
                  <c:v>0</c:v>
                </c:pt>
                <c:pt idx="12227">
                  <c:v>0.3125</c:v>
                </c:pt>
                <c:pt idx="12228">
                  <c:v>0</c:v>
                </c:pt>
                <c:pt idx="12229">
                  <c:v>0.19402985074626866</c:v>
                </c:pt>
                <c:pt idx="12230">
                  <c:v>0</c:v>
                </c:pt>
                <c:pt idx="12231">
                  <c:v>0.20811287477954143</c:v>
                </c:pt>
                <c:pt idx="12232">
                  <c:v>0.78846153846153844</c:v>
                </c:pt>
                <c:pt idx="12233">
                  <c:v>0.22007722007722008</c:v>
                </c:pt>
                <c:pt idx="12234">
                  <c:v>0.29347826086956524</c:v>
                </c:pt>
                <c:pt idx="12235">
                  <c:v>0.35251798561151076</c:v>
                </c:pt>
                <c:pt idx="12236">
                  <c:v>0.78962536023054752</c:v>
                </c:pt>
                <c:pt idx="12237">
                  <c:v>0.29940711462450592</c:v>
                </c:pt>
                <c:pt idx="12238">
                  <c:v>0.3183673469387755</c:v>
                </c:pt>
                <c:pt idx="12239">
                  <c:v>0.24242424242424243</c:v>
                </c:pt>
                <c:pt idx="12240">
                  <c:v>0.2</c:v>
                </c:pt>
                <c:pt idx="12241">
                  <c:v>0</c:v>
                </c:pt>
                <c:pt idx="12242">
                  <c:v>0.63978494623655913</c:v>
                </c:pt>
                <c:pt idx="12243">
                  <c:v>0.28965517241379313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0.20973782771535582</c:v>
                </c:pt>
                <c:pt idx="12250">
                  <c:v>0.3125</c:v>
                </c:pt>
                <c:pt idx="12251">
                  <c:v>0.375</c:v>
                </c:pt>
                <c:pt idx="12252">
                  <c:v>0.31111111111111112</c:v>
                </c:pt>
                <c:pt idx="12253">
                  <c:v>0.26363636363636361</c:v>
                </c:pt>
                <c:pt idx="12254">
                  <c:v>0</c:v>
                </c:pt>
                <c:pt idx="12255">
                  <c:v>0.21052631578947367</c:v>
                </c:pt>
                <c:pt idx="12256">
                  <c:v>7.8947368421052627E-2</c:v>
                </c:pt>
                <c:pt idx="12257">
                  <c:v>7.1428571428571425E-2</c:v>
                </c:pt>
                <c:pt idx="12258">
                  <c:v>0.76736111111111116</c:v>
                </c:pt>
                <c:pt idx="12259">
                  <c:v>0.59615384615384615</c:v>
                </c:pt>
                <c:pt idx="12260">
                  <c:v>0</c:v>
                </c:pt>
                <c:pt idx="12261">
                  <c:v>0.13636363636363635</c:v>
                </c:pt>
                <c:pt idx="12262">
                  <c:v>0</c:v>
                </c:pt>
                <c:pt idx="12263">
                  <c:v>0.38095238095238093</c:v>
                </c:pt>
                <c:pt idx="12264">
                  <c:v>0.23308270676691728</c:v>
                </c:pt>
                <c:pt idx="12265">
                  <c:v>0.26056338028169013</c:v>
                </c:pt>
                <c:pt idx="12266">
                  <c:v>0.58333333333333337</c:v>
                </c:pt>
                <c:pt idx="12267">
                  <c:v>0.7570093457943925</c:v>
                </c:pt>
                <c:pt idx="12268">
                  <c:v>0.64473684210526316</c:v>
                </c:pt>
                <c:pt idx="12269">
                  <c:v>0.5625</c:v>
                </c:pt>
                <c:pt idx="12270">
                  <c:v>0</c:v>
                </c:pt>
                <c:pt idx="12271">
                  <c:v>0</c:v>
                </c:pt>
                <c:pt idx="12272">
                  <c:v>0.73947895791583163</c:v>
                </c:pt>
                <c:pt idx="12273">
                  <c:v>0.78559738134206214</c:v>
                </c:pt>
                <c:pt idx="12274">
                  <c:v>0</c:v>
                </c:pt>
                <c:pt idx="12275">
                  <c:v>0.60479041916167664</c:v>
                </c:pt>
                <c:pt idx="12276">
                  <c:v>0</c:v>
                </c:pt>
                <c:pt idx="12277">
                  <c:v>0</c:v>
                </c:pt>
                <c:pt idx="12278">
                  <c:v>0.6</c:v>
                </c:pt>
                <c:pt idx="12279">
                  <c:v>0.71567126084737109</c:v>
                </c:pt>
                <c:pt idx="12280">
                  <c:v>0.65714285714285714</c:v>
                </c:pt>
                <c:pt idx="12281">
                  <c:v>0.70476190476190481</c:v>
                </c:pt>
                <c:pt idx="12282">
                  <c:v>0</c:v>
                </c:pt>
                <c:pt idx="12283">
                  <c:v>0.31862745098039214</c:v>
                </c:pt>
                <c:pt idx="12284">
                  <c:v>0.44117647058823528</c:v>
                </c:pt>
                <c:pt idx="12285">
                  <c:v>0</c:v>
                </c:pt>
                <c:pt idx="12286">
                  <c:v>0.56842105263157894</c:v>
                </c:pt>
                <c:pt idx="12287">
                  <c:v>0.43946188340807174</c:v>
                </c:pt>
                <c:pt idx="12288">
                  <c:v>0.7142857142857143</c:v>
                </c:pt>
                <c:pt idx="12289">
                  <c:v>0.46875</c:v>
                </c:pt>
                <c:pt idx="12290">
                  <c:v>0.51063829787234039</c:v>
                </c:pt>
                <c:pt idx="12291">
                  <c:v>0.5</c:v>
                </c:pt>
                <c:pt idx="12292">
                  <c:v>0</c:v>
                </c:pt>
                <c:pt idx="12293">
                  <c:v>0.62962962962962965</c:v>
                </c:pt>
                <c:pt idx="12294">
                  <c:v>0.73260073260073255</c:v>
                </c:pt>
                <c:pt idx="12295">
                  <c:v>0.20512820512820512</c:v>
                </c:pt>
                <c:pt idx="12296">
                  <c:v>0.79012345679012341</c:v>
                </c:pt>
                <c:pt idx="12297">
                  <c:v>0.9285714285714286</c:v>
                </c:pt>
                <c:pt idx="12298">
                  <c:v>0.77889447236180909</c:v>
                </c:pt>
                <c:pt idx="12299">
                  <c:v>0</c:v>
                </c:pt>
                <c:pt idx="12300">
                  <c:v>0.6015625</c:v>
                </c:pt>
                <c:pt idx="12301">
                  <c:v>0.5</c:v>
                </c:pt>
                <c:pt idx="12302">
                  <c:v>0.8571428571428571</c:v>
                </c:pt>
                <c:pt idx="12303">
                  <c:v>0.48286937901498928</c:v>
                </c:pt>
                <c:pt idx="12304">
                  <c:v>0.43333333333333335</c:v>
                </c:pt>
                <c:pt idx="12305">
                  <c:v>0</c:v>
                </c:pt>
                <c:pt idx="12306">
                  <c:v>0.37349397590361444</c:v>
                </c:pt>
                <c:pt idx="12307">
                  <c:v>0.56206896551724139</c:v>
                </c:pt>
                <c:pt idx="12308">
                  <c:v>0.46564885496183206</c:v>
                </c:pt>
                <c:pt idx="12309">
                  <c:v>0</c:v>
                </c:pt>
                <c:pt idx="12310">
                  <c:v>0.34482758620689657</c:v>
                </c:pt>
                <c:pt idx="12311">
                  <c:v>0.54761904761904767</c:v>
                </c:pt>
                <c:pt idx="12312">
                  <c:v>0.55084745762711862</c:v>
                </c:pt>
                <c:pt idx="12313">
                  <c:v>0.46027397260273972</c:v>
                </c:pt>
                <c:pt idx="12314">
                  <c:v>0.46728971962616822</c:v>
                </c:pt>
                <c:pt idx="12315">
                  <c:v>0.50292397660818711</c:v>
                </c:pt>
                <c:pt idx="12316">
                  <c:v>0.57377049180327866</c:v>
                </c:pt>
                <c:pt idx="12317">
                  <c:v>0</c:v>
                </c:pt>
                <c:pt idx="12318">
                  <c:v>0.27659574468085107</c:v>
                </c:pt>
                <c:pt idx="12319">
                  <c:v>0.54794520547945202</c:v>
                </c:pt>
                <c:pt idx="12320">
                  <c:v>0.4631578947368421</c:v>
                </c:pt>
                <c:pt idx="12321">
                  <c:v>0.54121863799283154</c:v>
                </c:pt>
                <c:pt idx="12322">
                  <c:v>0.36923076923076925</c:v>
                </c:pt>
                <c:pt idx="12323">
                  <c:v>0.34210526315789475</c:v>
                </c:pt>
                <c:pt idx="12324">
                  <c:v>0</c:v>
                </c:pt>
                <c:pt idx="12325">
                  <c:v>0.43726235741444869</c:v>
                </c:pt>
                <c:pt idx="12326">
                  <c:v>0</c:v>
                </c:pt>
                <c:pt idx="12327">
                  <c:v>0.5</c:v>
                </c:pt>
                <c:pt idx="12328">
                  <c:v>0.75</c:v>
                </c:pt>
                <c:pt idx="12329">
                  <c:v>0.5</c:v>
                </c:pt>
                <c:pt idx="12330">
                  <c:v>0.5423728813559322</c:v>
                </c:pt>
                <c:pt idx="12331">
                  <c:v>0.44240400667779634</c:v>
                </c:pt>
                <c:pt idx="12332">
                  <c:v>0.69473684210526321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0.44444444444444442</c:v>
                </c:pt>
                <c:pt idx="12341">
                  <c:v>0.46352941176470586</c:v>
                </c:pt>
                <c:pt idx="12342">
                  <c:v>0.46</c:v>
                </c:pt>
                <c:pt idx="12343">
                  <c:v>0.6216216216216216</c:v>
                </c:pt>
                <c:pt idx="12344">
                  <c:v>1</c:v>
                </c:pt>
                <c:pt idx="12345">
                  <c:v>0.62857142857142856</c:v>
                </c:pt>
                <c:pt idx="12346">
                  <c:v>0.25</c:v>
                </c:pt>
                <c:pt idx="12347">
                  <c:v>0.4157706093189964</c:v>
                </c:pt>
                <c:pt idx="12348">
                  <c:v>0.56060606060606055</c:v>
                </c:pt>
                <c:pt idx="12349">
                  <c:v>0.42384105960264901</c:v>
                </c:pt>
                <c:pt idx="12350">
                  <c:v>0</c:v>
                </c:pt>
                <c:pt idx="12351">
                  <c:v>0.5</c:v>
                </c:pt>
                <c:pt idx="12352">
                  <c:v>0.48491537895511405</c:v>
                </c:pt>
                <c:pt idx="12353">
                  <c:v>0.45454545454545453</c:v>
                </c:pt>
                <c:pt idx="12354">
                  <c:v>0.41379310344827586</c:v>
                </c:pt>
                <c:pt idx="12355">
                  <c:v>0</c:v>
                </c:pt>
                <c:pt idx="12356">
                  <c:v>0.46808510638297873</c:v>
                </c:pt>
                <c:pt idx="12357">
                  <c:v>0</c:v>
                </c:pt>
                <c:pt idx="12358">
                  <c:v>0.23577235772357724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0.57499999999999996</c:v>
                </c:pt>
                <c:pt idx="12363">
                  <c:v>0.66578947368421049</c:v>
                </c:pt>
                <c:pt idx="12364">
                  <c:v>0.54255319148936165</c:v>
                </c:pt>
                <c:pt idx="12365">
                  <c:v>0.51361867704280151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0.26315789473684209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0.49038461538461536</c:v>
                </c:pt>
                <c:pt idx="12379">
                  <c:v>0.37272727272727274</c:v>
                </c:pt>
                <c:pt idx="12380">
                  <c:v>0</c:v>
                </c:pt>
                <c:pt idx="12381">
                  <c:v>0.50674846625766867</c:v>
                </c:pt>
                <c:pt idx="12382">
                  <c:v>0</c:v>
                </c:pt>
                <c:pt idx="12383">
                  <c:v>0.33333333333333331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0.42572062084257206</c:v>
                </c:pt>
                <c:pt idx="12390">
                  <c:v>0.29411764705882354</c:v>
                </c:pt>
                <c:pt idx="12391">
                  <c:v>0.29375000000000001</c:v>
                </c:pt>
                <c:pt idx="12392">
                  <c:v>0</c:v>
                </c:pt>
                <c:pt idx="12393">
                  <c:v>0.45238095238095238</c:v>
                </c:pt>
                <c:pt idx="12394">
                  <c:v>0</c:v>
                </c:pt>
                <c:pt idx="12395">
                  <c:v>0.23809523809523808</c:v>
                </c:pt>
                <c:pt idx="12396">
                  <c:v>0</c:v>
                </c:pt>
                <c:pt idx="12397">
                  <c:v>0</c:v>
                </c:pt>
                <c:pt idx="12398">
                  <c:v>0.5</c:v>
                </c:pt>
                <c:pt idx="12399">
                  <c:v>0.41666666666666669</c:v>
                </c:pt>
                <c:pt idx="12400">
                  <c:v>0.63733333333333331</c:v>
                </c:pt>
                <c:pt idx="12401">
                  <c:v>0.63888888888888884</c:v>
                </c:pt>
                <c:pt idx="12402">
                  <c:v>0.58490566037735847</c:v>
                </c:pt>
                <c:pt idx="12403">
                  <c:v>0.63636363636363635</c:v>
                </c:pt>
                <c:pt idx="12404">
                  <c:v>0</c:v>
                </c:pt>
                <c:pt idx="12405">
                  <c:v>0.37142857142857144</c:v>
                </c:pt>
                <c:pt idx="12406">
                  <c:v>0</c:v>
                </c:pt>
                <c:pt idx="12407">
                  <c:v>0.6428571428571429</c:v>
                </c:pt>
                <c:pt idx="12408">
                  <c:v>0.42592592592592593</c:v>
                </c:pt>
                <c:pt idx="12409">
                  <c:v>0</c:v>
                </c:pt>
                <c:pt idx="12410">
                  <c:v>0.6</c:v>
                </c:pt>
                <c:pt idx="12411">
                  <c:v>0.56666666666666665</c:v>
                </c:pt>
                <c:pt idx="12412">
                  <c:v>0.56613756613756616</c:v>
                </c:pt>
                <c:pt idx="12413">
                  <c:v>0</c:v>
                </c:pt>
                <c:pt idx="12414">
                  <c:v>0.37536656891495601</c:v>
                </c:pt>
                <c:pt idx="12415">
                  <c:v>0.56896551724137934</c:v>
                </c:pt>
                <c:pt idx="12416">
                  <c:v>0</c:v>
                </c:pt>
                <c:pt idx="12417">
                  <c:v>1</c:v>
                </c:pt>
                <c:pt idx="12418">
                  <c:v>0</c:v>
                </c:pt>
                <c:pt idx="12419">
                  <c:v>0.29629629629629628</c:v>
                </c:pt>
                <c:pt idx="12420">
                  <c:v>0</c:v>
                </c:pt>
                <c:pt idx="12421">
                  <c:v>0</c:v>
                </c:pt>
                <c:pt idx="12422">
                  <c:v>0.66666666666666663</c:v>
                </c:pt>
                <c:pt idx="12423">
                  <c:v>0.50763052208835346</c:v>
                </c:pt>
                <c:pt idx="12424">
                  <c:v>0</c:v>
                </c:pt>
                <c:pt idx="12425">
                  <c:v>0</c:v>
                </c:pt>
                <c:pt idx="12426">
                  <c:v>0.47533632286995514</c:v>
                </c:pt>
                <c:pt idx="12427">
                  <c:v>0.70666666666666667</c:v>
                </c:pt>
                <c:pt idx="12428">
                  <c:v>0</c:v>
                </c:pt>
                <c:pt idx="12429">
                  <c:v>0</c:v>
                </c:pt>
                <c:pt idx="12430">
                  <c:v>0.45522388059701491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0.48513011152416358</c:v>
                </c:pt>
                <c:pt idx="12435">
                  <c:v>0.23529411764705882</c:v>
                </c:pt>
                <c:pt idx="12436">
                  <c:v>0</c:v>
                </c:pt>
                <c:pt idx="12437">
                  <c:v>0</c:v>
                </c:pt>
                <c:pt idx="12438">
                  <c:v>0.40227272727272728</c:v>
                </c:pt>
                <c:pt idx="12439">
                  <c:v>0.38304093567251463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0.51650943396226412</c:v>
                </c:pt>
                <c:pt idx="12445">
                  <c:v>0.32608695652173914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0.39130434782608697</c:v>
                </c:pt>
                <c:pt idx="12450">
                  <c:v>0.38805970149253732</c:v>
                </c:pt>
                <c:pt idx="12451">
                  <c:v>0.47916666666666669</c:v>
                </c:pt>
                <c:pt idx="12452">
                  <c:v>0.24242424242424243</c:v>
                </c:pt>
                <c:pt idx="12453">
                  <c:v>0.31395348837209303</c:v>
                </c:pt>
                <c:pt idx="12454">
                  <c:v>0.21212121212121213</c:v>
                </c:pt>
                <c:pt idx="12455">
                  <c:v>0.36538461538461536</c:v>
                </c:pt>
                <c:pt idx="12456">
                  <c:v>0.23333333333333334</c:v>
                </c:pt>
                <c:pt idx="12457">
                  <c:v>0.51369863013698636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0.41290322580645161</c:v>
                </c:pt>
                <c:pt idx="12463">
                  <c:v>0</c:v>
                </c:pt>
                <c:pt idx="12464">
                  <c:v>0.5</c:v>
                </c:pt>
                <c:pt idx="12465">
                  <c:v>0.48333333333333334</c:v>
                </c:pt>
                <c:pt idx="12466">
                  <c:v>0.59340659340659341</c:v>
                </c:pt>
                <c:pt idx="12467">
                  <c:v>0.44392523364485981</c:v>
                </c:pt>
                <c:pt idx="12468">
                  <c:v>0.38545953360768176</c:v>
                </c:pt>
                <c:pt idx="12469">
                  <c:v>0.42016806722689076</c:v>
                </c:pt>
                <c:pt idx="12470">
                  <c:v>0.39423076923076922</c:v>
                </c:pt>
                <c:pt idx="12471">
                  <c:v>0.20202020202020202</c:v>
                </c:pt>
                <c:pt idx="12472">
                  <c:v>0.58204334365325072</c:v>
                </c:pt>
                <c:pt idx="12473">
                  <c:v>0.41176470588235292</c:v>
                </c:pt>
                <c:pt idx="12474">
                  <c:v>0.65957446808510634</c:v>
                </c:pt>
                <c:pt idx="12475">
                  <c:v>0.64207377866400794</c:v>
                </c:pt>
                <c:pt idx="12476">
                  <c:v>0.90476190476190477</c:v>
                </c:pt>
                <c:pt idx="12477">
                  <c:v>0.89743589743589747</c:v>
                </c:pt>
                <c:pt idx="12478">
                  <c:v>0.46153846153846156</c:v>
                </c:pt>
                <c:pt idx="12479">
                  <c:v>0.42499999999999999</c:v>
                </c:pt>
                <c:pt idx="12480">
                  <c:v>0.53246753246753242</c:v>
                </c:pt>
                <c:pt idx="12481">
                  <c:v>0.77272727272727271</c:v>
                </c:pt>
                <c:pt idx="12482">
                  <c:v>0.22222222222222221</c:v>
                </c:pt>
                <c:pt idx="12483">
                  <c:v>1</c:v>
                </c:pt>
                <c:pt idx="12484">
                  <c:v>0.75409836065573765</c:v>
                </c:pt>
                <c:pt idx="12485">
                  <c:v>0.7931034482758621</c:v>
                </c:pt>
                <c:pt idx="12486">
                  <c:v>0.59183673469387754</c:v>
                </c:pt>
                <c:pt idx="12487">
                  <c:v>0.75609756097560976</c:v>
                </c:pt>
                <c:pt idx="12488">
                  <c:v>0.70491803278688525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0.54058078927773645</c:v>
                </c:pt>
                <c:pt idx="12494">
                  <c:v>0.76119402985074625</c:v>
                </c:pt>
                <c:pt idx="12495">
                  <c:v>0.73015873015873012</c:v>
                </c:pt>
                <c:pt idx="12496">
                  <c:v>0.42105263157894735</c:v>
                </c:pt>
                <c:pt idx="12497">
                  <c:v>0.65476190476190477</c:v>
                </c:pt>
                <c:pt idx="12498">
                  <c:v>0.56388888888888888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0.64524647887323938</c:v>
                </c:pt>
                <c:pt idx="12511">
                  <c:v>0.76494023904382469</c:v>
                </c:pt>
                <c:pt idx="12512">
                  <c:v>0.6386554621848739</c:v>
                </c:pt>
                <c:pt idx="12513">
                  <c:v>0.73684210526315785</c:v>
                </c:pt>
                <c:pt idx="12514">
                  <c:v>0.12</c:v>
                </c:pt>
                <c:pt idx="12515">
                  <c:v>0</c:v>
                </c:pt>
                <c:pt idx="12516">
                  <c:v>0.19580419580419581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0.68478260869565222</c:v>
                </c:pt>
                <c:pt idx="12521">
                  <c:v>0</c:v>
                </c:pt>
                <c:pt idx="12522">
                  <c:v>0</c:v>
                </c:pt>
                <c:pt idx="12523">
                  <c:v>0.50450450450450446</c:v>
                </c:pt>
                <c:pt idx="12524">
                  <c:v>0.45205479452054792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0.43396226415094341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0.62962962962962965</c:v>
                </c:pt>
                <c:pt idx="12533">
                  <c:v>0.53333333333333333</c:v>
                </c:pt>
                <c:pt idx="12534">
                  <c:v>0.65625</c:v>
                </c:pt>
                <c:pt idx="12535">
                  <c:v>0.89552238805970152</c:v>
                </c:pt>
                <c:pt idx="12536">
                  <c:v>0.75471698113207553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0.64516129032258063</c:v>
                </c:pt>
                <c:pt idx="12541">
                  <c:v>1</c:v>
                </c:pt>
                <c:pt idx="12542">
                  <c:v>0.15384615384615385</c:v>
                </c:pt>
                <c:pt idx="12543">
                  <c:v>0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0.36523929471032746</c:v>
                </c:pt>
                <c:pt idx="12551">
                  <c:v>0.44755244755244755</c:v>
                </c:pt>
                <c:pt idx="12552">
                  <c:v>0.51034482758620692</c:v>
                </c:pt>
                <c:pt idx="12553">
                  <c:v>0.49032258064516127</c:v>
                </c:pt>
                <c:pt idx="12554">
                  <c:v>0.48071216617210683</c:v>
                </c:pt>
                <c:pt idx="12555">
                  <c:v>0.41176470588235292</c:v>
                </c:pt>
                <c:pt idx="12556">
                  <c:v>0.23076923076923078</c:v>
                </c:pt>
                <c:pt idx="12557">
                  <c:v>0</c:v>
                </c:pt>
                <c:pt idx="12558">
                  <c:v>0.509765625</c:v>
                </c:pt>
                <c:pt idx="12559">
                  <c:v>0</c:v>
                </c:pt>
                <c:pt idx="12560">
                  <c:v>0</c:v>
                </c:pt>
                <c:pt idx="12561">
                  <c:v>0.58644859813084116</c:v>
                </c:pt>
                <c:pt idx="12562">
                  <c:v>0.53289473684210531</c:v>
                </c:pt>
                <c:pt idx="12563">
                  <c:v>0</c:v>
                </c:pt>
                <c:pt idx="12564">
                  <c:v>0</c:v>
                </c:pt>
                <c:pt idx="12565">
                  <c:v>0.50435729847494548</c:v>
                </c:pt>
                <c:pt idx="12566">
                  <c:v>0</c:v>
                </c:pt>
                <c:pt idx="12567">
                  <c:v>0.45833333333333331</c:v>
                </c:pt>
                <c:pt idx="12568">
                  <c:v>0.6741573033707865</c:v>
                </c:pt>
                <c:pt idx="12569">
                  <c:v>0.7857142857142857</c:v>
                </c:pt>
                <c:pt idx="12570">
                  <c:v>0</c:v>
                </c:pt>
                <c:pt idx="12571">
                  <c:v>0.43137254901960786</c:v>
                </c:pt>
                <c:pt idx="12572">
                  <c:v>0</c:v>
                </c:pt>
                <c:pt idx="12573">
                  <c:v>0</c:v>
                </c:pt>
                <c:pt idx="12574">
                  <c:v>0.53939393939393943</c:v>
                </c:pt>
                <c:pt idx="12575">
                  <c:v>0.56074766355140182</c:v>
                </c:pt>
                <c:pt idx="12576">
                  <c:v>0.6</c:v>
                </c:pt>
                <c:pt idx="12577">
                  <c:v>0.7142857142857143</c:v>
                </c:pt>
                <c:pt idx="12578">
                  <c:v>0.30769230769230771</c:v>
                </c:pt>
                <c:pt idx="12579">
                  <c:v>0</c:v>
                </c:pt>
                <c:pt idx="12580">
                  <c:v>0</c:v>
                </c:pt>
                <c:pt idx="12581">
                  <c:v>0.19730941704035873</c:v>
                </c:pt>
                <c:pt idx="12582">
                  <c:v>4.7619047619047616E-2</c:v>
                </c:pt>
                <c:pt idx="12583">
                  <c:v>0.22950819672131148</c:v>
                </c:pt>
                <c:pt idx="12584">
                  <c:v>0.19148936170212766</c:v>
                </c:pt>
                <c:pt idx="12585">
                  <c:v>8.3333333333333329E-2</c:v>
                </c:pt>
                <c:pt idx="12586">
                  <c:v>0.15151515151515152</c:v>
                </c:pt>
                <c:pt idx="12587">
                  <c:v>0.265625</c:v>
                </c:pt>
                <c:pt idx="12588">
                  <c:v>0.36619718309859156</c:v>
                </c:pt>
                <c:pt idx="12589">
                  <c:v>0</c:v>
                </c:pt>
                <c:pt idx="12590">
                  <c:v>0.20408163265306123</c:v>
                </c:pt>
                <c:pt idx="12591">
                  <c:v>0.11904761904761904</c:v>
                </c:pt>
                <c:pt idx="12592">
                  <c:v>0</c:v>
                </c:pt>
                <c:pt idx="12593">
                  <c:v>9.4117647058823528E-2</c:v>
                </c:pt>
                <c:pt idx="12594">
                  <c:v>0.23684210526315788</c:v>
                </c:pt>
                <c:pt idx="12595">
                  <c:v>0.36470588235294116</c:v>
                </c:pt>
                <c:pt idx="12596">
                  <c:v>0.35</c:v>
                </c:pt>
                <c:pt idx="12597">
                  <c:v>0.29891304347826086</c:v>
                </c:pt>
                <c:pt idx="12598">
                  <c:v>8.8235294117647065E-2</c:v>
                </c:pt>
                <c:pt idx="12599">
                  <c:v>0</c:v>
                </c:pt>
                <c:pt idx="12600">
                  <c:v>0</c:v>
                </c:pt>
                <c:pt idx="12601">
                  <c:v>0.46666666666666667</c:v>
                </c:pt>
                <c:pt idx="12602">
                  <c:v>0.51657940663176261</c:v>
                </c:pt>
                <c:pt idx="12603">
                  <c:v>0.29411764705882354</c:v>
                </c:pt>
                <c:pt idx="12604">
                  <c:v>0</c:v>
                </c:pt>
                <c:pt idx="12605">
                  <c:v>0.66162570888468808</c:v>
                </c:pt>
                <c:pt idx="12606">
                  <c:v>0.44</c:v>
                </c:pt>
                <c:pt idx="12607">
                  <c:v>0.18518518518518517</c:v>
                </c:pt>
                <c:pt idx="12608">
                  <c:v>0.38181818181818183</c:v>
                </c:pt>
                <c:pt idx="12609">
                  <c:v>0.36065573770491804</c:v>
                </c:pt>
                <c:pt idx="12610">
                  <c:v>0.42857142857142855</c:v>
                </c:pt>
                <c:pt idx="12611">
                  <c:v>0.67578125</c:v>
                </c:pt>
                <c:pt idx="12612">
                  <c:v>0.7225433526011561</c:v>
                </c:pt>
                <c:pt idx="12613">
                  <c:v>0</c:v>
                </c:pt>
                <c:pt idx="12614">
                  <c:v>0.29310344827586204</c:v>
                </c:pt>
                <c:pt idx="12615">
                  <c:v>0.36875000000000002</c:v>
                </c:pt>
                <c:pt idx="12616">
                  <c:v>0.50588235294117645</c:v>
                </c:pt>
                <c:pt idx="12617">
                  <c:v>0.33333333333333331</c:v>
                </c:pt>
                <c:pt idx="12618">
                  <c:v>0.19117647058823528</c:v>
                </c:pt>
                <c:pt idx="12619">
                  <c:v>0.77272727272727271</c:v>
                </c:pt>
                <c:pt idx="12620">
                  <c:v>0.24193548387096775</c:v>
                </c:pt>
                <c:pt idx="12621">
                  <c:v>0.21951219512195122</c:v>
                </c:pt>
                <c:pt idx="12622">
                  <c:v>0.24590163934426229</c:v>
                </c:pt>
                <c:pt idx="12623">
                  <c:v>0.48</c:v>
                </c:pt>
                <c:pt idx="12624">
                  <c:v>0.16666666666666666</c:v>
                </c:pt>
                <c:pt idx="12625">
                  <c:v>0.27027027027027029</c:v>
                </c:pt>
                <c:pt idx="12626">
                  <c:v>0.23943661971830985</c:v>
                </c:pt>
                <c:pt idx="12627">
                  <c:v>0.13207547169811321</c:v>
                </c:pt>
                <c:pt idx="12628">
                  <c:v>0.15942028985507245</c:v>
                </c:pt>
                <c:pt idx="12629">
                  <c:v>0.27868852459016391</c:v>
                </c:pt>
                <c:pt idx="12630">
                  <c:v>0.15789473684210525</c:v>
                </c:pt>
                <c:pt idx="12631">
                  <c:v>8.4745762711864403E-2</c:v>
                </c:pt>
                <c:pt idx="12632">
                  <c:v>0.19230769230769232</c:v>
                </c:pt>
                <c:pt idx="12633">
                  <c:v>0.20253164556962025</c:v>
                </c:pt>
                <c:pt idx="12634">
                  <c:v>0.28235294117647058</c:v>
                </c:pt>
                <c:pt idx="12635">
                  <c:v>0.30555555555555558</c:v>
                </c:pt>
                <c:pt idx="12636">
                  <c:v>0.3963963963963964</c:v>
                </c:pt>
                <c:pt idx="12637">
                  <c:v>0.20779220779220781</c:v>
                </c:pt>
                <c:pt idx="12638">
                  <c:v>0.28846153846153844</c:v>
                </c:pt>
                <c:pt idx="12639">
                  <c:v>0</c:v>
                </c:pt>
                <c:pt idx="12640">
                  <c:v>0</c:v>
                </c:pt>
                <c:pt idx="12641">
                  <c:v>0.25316455696202533</c:v>
                </c:pt>
                <c:pt idx="12642">
                  <c:v>0.16666666666666666</c:v>
                </c:pt>
                <c:pt idx="12643">
                  <c:v>0</c:v>
                </c:pt>
                <c:pt idx="12644">
                  <c:v>0</c:v>
                </c:pt>
                <c:pt idx="12645">
                  <c:v>0.36136363636363639</c:v>
                </c:pt>
                <c:pt idx="12646">
                  <c:v>0.50877192982456143</c:v>
                </c:pt>
                <c:pt idx="12647">
                  <c:v>0.54545454545454541</c:v>
                </c:pt>
                <c:pt idx="12648">
                  <c:v>0.1111111111111111</c:v>
                </c:pt>
                <c:pt idx="12649">
                  <c:v>0.16806722689075632</c:v>
                </c:pt>
                <c:pt idx="12650">
                  <c:v>0.28125</c:v>
                </c:pt>
                <c:pt idx="12651">
                  <c:v>0.19047619047619047</c:v>
                </c:pt>
                <c:pt idx="12652">
                  <c:v>0.33333333333333331</c:v>
                </c:pt>
                <c:pt idx="12653">
                  <c:v>4.4444444444444446E-2</c:v>
                </c:pt>
                <c:pt idx="12654">
                  <c:v>0.21739130434782608</c:v>
                </c:pt>
                <c:pt idx="12655">
                  <c:v>0.66666666666666663</c:v>
                </c:pt>
                <c:pt idx="12656">
                  <c:v>0.35294117647058826</c:v>
                </c:pt>
                <c:pt idx="12657">
                  <c:v>0.5544554455445545</c:v>
                </c:pt>
                <c:pt idx="12658">
                  <c:v>0.54545454545454541</c:v>
                </c:pt>
                <c:pt idx="12659">
                  <c:v>0.45714285714285713</c:v>
                </c:pt>
                <c:pt idx="12660">
                  <c:v>0.29629629629629628</c:v>
                </c:pt>
                <c:pt idx="12661">
                  <c:v>0.22857142857142856</c:v>
                </c:pt>
                <c:pt idx="12662">
                  <c:v>0.21848739495798319</c:v>
                </c:pt>
                <c:pt idx="12663">
                  <c:v>0.37086092715231789</c:v>
                </c:pt>
                <c:pt idx="12664">
                  <c:v>0</c:v>
                </c:pt>
                <c:pt idx="12665">
                  <c:v>0.25</c:v>
                </c:pt>
                <c:pt idx="12666">
                  <c:v>0.17114093959731544</c:v>
                </c:pt>
                <c:pt idx="12667">
                  <c:v>0.16176470588235295</c:v>
                </c:pt>
                <c:pt idx="12668">
                  <c:v>5.1724137931034482E-2</c:v>
                </c:pt>
                <c:pt idx="12669">
                  <c:v>3.4482758620689655E-2</c:v>
                </c:pt>
                <c:pt idx="12670">
                  <c:v>0.17948717948717949</c:v>
                </c:pt>
                <c:pt idx="12671">
                  <c:v>0.375</c:v>
                </c:pt>
                <c:pt idx="12672">
                  <c:v>0.22580645161290322</c:v>
                </c:pt>
                <c:pt idx="12673">
                  <c:v>0</c:v>
                </c:pt>
                <c:pt idx="12674">
                  <c:v>0.38144329896907214</c:v>
                </c:pt>
                <c:pt idx="12675">
                  <c:v>0.33333333333333331</c:v>
                </c:pt>
                <c:pt idx="12676">
                  <c:v>0.87234042553191493</c:v>
                </c:pt>
                <c:pt idx="12677">
                  <c:v>0</c:v>
                </c:pt>
                <c:pt idx="12678">
                  <c:v>0.10256410256410256</c:v>
                </c:pt>
                <c:pt idx="12679">
                  <c:v>0</c:v>
                </c:pt>
                <c:pt idx="12680">
                  <c:v>0</c:v>
                </c:pt>
                <c:pt idx="12681">
                  <c:v>0</c:v>
                </c:pt>
                <c:pt idx="12682">
                  <c:v>0.375</c:v>
                </c:pt>
                <c:pt idx="12683">
                  <c:v>0</c:v>
                </c:pt>
                <c:pt idx="12684">
                  <c:v>0.33333333333333331</c:v>
                </c:pt>
                <c:pt idx="12685">
                  <c:v>6.6666666666666666E-2</c:v>
                </c:pt>
                <c:pt idx="12686">
                  <c:v>0.12121212121212122</c:v>
                </c:pt>
                <c:pt idx="12687">
                  <c:v>0</c:v>
                </c:pt>
                <c:pt idx="12688">
                  <c:v>0.12</c:v>
                </c:pt>
                <c:pt idx="12689">
                  <c:v>8.1967213114754092E-2</c:v>
                </c:pt>
                <c:pt idx="12690">
                  <c:v>0.19354838709677419</c:v>
                </c:pt>
                <c:pt idx="12691">
                  <c:v>0</c:v>
                </c:pt>
                <c:pt idx="12692">
                  <c:v>7.0796460176991149E-2</c:v>
                </c:pt>
                <c:pt idx="12693">
                  <c:v>5.5555555555555552E-2</c:v>
                </c:pt>
                <c:pt idx="12694">
                  <c:v>0</c:v>
                </c:pt>
                <c:pt idx="12695">
                  <c:v>3.2608695652173912E-2</c:v>
                </c:pt>
                <c:pt idx="12696">
                  <c:v>0.18604651162790697</c:v>
                </c:pt>
                <c:pt idx="12697">
                  <c:v>0.28301886792452829</c:v>
                </c:pt>
                <c:pt idx="12698">
                  <c:v>0</c:v>
                </c:pt>
                <c:pt idx="12699">
                  <c:v>0</c:v>
                </c:pt>
                <c:pt idx="12700">
                  <c:v>0.27586206896551724</c:v>
                </c:pt>
                <c:pt idx="12701">
                  <c:v>0</c:v>
                </c:pt>
                <c:pt idx="12702">
                  <c:v>0</c:v>
                </c:pt>
                <c:pt idx="12703">
                  <c:v>0.33333333333333331</c:v>
                </c:pt>
                <c:pt idx="12704">
                  <c:v>0.43076923076923079</c:v>
                </c:pt>
                <c:pt idx="12705">
                  <c:v>0</c:v>
                </c:pt>
                <c:pt idx="12706">
                  <c:v>0</c:v>
                </c:pt>
                <c:pt idx="12707">
                  <c:v>0.45454545454545453</c:v>
                </c:pt>
                <c:pt idx="12708">
                  <c:v>0.8666666666666667</c:v>
                </c:pt>
                <c:pt idx="12709">
                  <c:v>0.63157894736842102</c:v>
                </c:pt>
                <c:pt idx="12710">
                  <c:v>0.3392857142857143</c:v>
                </c:pt>
                <c:pt idx="12711">
                  <c:v>0.51219512195121952</c:v>
                </c:pt>
                <c:pt idx="12712">
                  <c:v>0</c:v>
                </c:pt>
                <c:pt idx="12713">
                  <c:v>0.25</c:v>
                </c:pt>
                <c:pt idx="12714">
                  <c:v>0.15789473684210525</c:v>
                </c:pt>
                <c:pt idx="12715">
                  <c:v>6.25E-2</c:v>
                </c:pt>
                <c:pt idx="12716">
                  <c:v>0</c:v>
                </c:pt>
                <c:pt idx="12717">
                  <c:v>0.22807017543859648</c:v>
                </c:pt>
                <c:pt idx="12718">
                  <c:v>0</c:v>
                </c:pt>
                <c:pt idx="12719">
                  <c:v>0</c:v>
                </c:pt>
                <c:pt idx="12720">
                  <c:v>0.25925925925925924</c:v>
                </c:pt>
                <c:pt idx="12721">
                  <c:v>0.1</c:v>
                </c:pt>
                <c:pt idx="12722">
                  <c:v>0.13846153846153847</c:v>
                </c:pt>
                <c:pt idx="12723">
                  <c:v>0</c:v>
                </c:pt>
                <c:pt idx="12724">
                  <c:v>0</c:v>
                </c:pt>
                <c:pt idx="12725">
                  <c:v>9.7345132743362831E-2</c:v>
                </c:pt>
                <c:pt idx="12726">
                  <c:v>0.1</c:v>
                </c:pt>
                <c:pt idx="12727">
                  <c:v>0.41666666666666669</c:v>
                </c:pt>
                <c:pt idx="12728">
                  <c:v>0</c:v>
                </c:pt>
                <c:pt idx="12729">
                  <c:v>0.16141001855287571</c:v>
                </c:pt>
                <c:pt idx="12730">
                  <c:v>0.17272727272727273</c:v>
                </c:pt>
                <c:pt idx="12731">
                  <c:v>0.10256410256410256</c:v>
                </c:pt>
                <c:pt idx="12732">
                  <c:v>6.4516129032258063E-2</c:v>
                </c:pt>
                <c:pt idx="12733">
                  <c:v>0.36842105263157893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0.5</c:v>
                </c:pt>
                <c:pt idx="12740">
                  <c:v>0.7142857142857143</c:v>
                </c:pt>
                <c:pt idx="12741">
                  <c:v>0.12</c:v>
                </c:pt>
                <c:pt idx="12742">
                  <c:v>0</c:v>
                </c:pt>
                <c:pt idx="12743">
                  <c:v>0</c:v>
                </c:pt>
                <c:pt idx="12744">
                  <c:v>0</c:v>
                </c:pt>
                <c:pt idx="12745">
                  <c:v>0.35714285714285715</c:v>
                </c:pt>
                <c:pt idx="12746">
                  <c:v>0</c:v>
                </c:pt>
                <c:pt idx="12747">
                  <c:v>3.3333333333333333E-2</c:v>
                </c:pt>
                <c:pt idx="12748">
                  <c:v>0.05</c:v>
                </c:pt>
                <c:pt idx="12749">
                  <c:v>0.18461538461538463</c:v>
                </c:pt>
                <c:pt idx="12750">
                  <c:v>0.21465968586387435</c:v>
                </c:pt>
                <c:pt idx="12751">
                  <c:v>1</c:v>
                </c:pt>
                <c:pt idx="12752">
                  <c:v>0.05</c:v>
                </c:pt>
                <c:pt idx="12753">
                  <c:v>0.4642857142857143</c:v>
                </c:pt>
                <c:pt idx="12754">
                  <c:v>0</c:v>
                </c:pt>
                <c:pt idx="12755">
                  <c:v>0</c:v>
                </c:pt>
                <c:pt idx="12756">
                  <c:v>0.2</c:v>
                </c:pt>
                <c:pt idx="12757">
                  <c:v>0</c:v>
                </c:pt>
                <c:pt idx="12758">
                  <c:v>0</c:v>
                </c:pt>
                <c:pt idx="12759">
                  <c:v>0.23943661971830985</c:v>
                </c:pt>
                <c:pt idx="12760">
                  <c:v>0.38461538461538464</c:v>
                </c:pt>
                <c:pt idx="12761">
                  <c:v>0.47058823529411764</c:v>
                </c:pt>
                <c:pt idx="12762">
                  <c:v>0</c:v>
                </c:pt>
                <c:pt idx="12763">
                  <c:v>0.25</c:v>
                </c:pt>
                <c:pt idx="12764">
                  <c:v>0</c:v>
                </c:pt>
                <c:pt idx="12765">
                  <c:v>0.875</c:v>
                </c:pt>
                <c:pt idx="12766">
                  <c:v>0</c:v>
                </c:pt>
                <c:pt idx="12767">
                  <c:v>0.5757575757575758</c:v>
                </c:pt>
                <c:pt idx="12768">
                  <c:v>0</c:v>
                </c:pt>
                <c:pt idx="12769">
                  <c:v>1</c:v>
                </c:pt>
                <c:pt idx="12770">
                  <c:v>0</c:v>
                </c:pt>
                <c:pt idx="12771">
                  <c:v>0.26666666666666666</c:v>
                </c:pt>
                <c:pt idx="12772">
                  <c:v>8.8709677419354843E-2</c:v>
                </c:pt>
                <c:pt idx="12773">
                  <c:v>0.26984126984126983</c:v>
                </c:pt>
                <c:pt idx="12774">
                  <c:v>0.14615384615384616</c:v>
                </c:pt>
                <c:pt idx="12775">
                  <c:v>0</c:v>
                </c:pt>
                <c:pt idx="12776">
                  <c:v>5.128205128205128E-2</c:v>
                </c:pt>
                <c:pt idx="12777">
                  <c:v>0.20454545454545456</c:v>
                </c:pt>
                <c:pt idx="12778">
                  <c:v>0</c:v>
                </c:pt>
                <c:pt idx="12779">
                  <c:v>0</c:v>
                </c:pt>
                <c:pt idx="12780">
                  <c:v>0.109375</c:v>
                </c:pt>
                <c:pt idx="12781">
                  <c:v>0.10344827586206896</c:v>
                </c:pt>
                <c:pt idx="12782">
                  <c:v>0.17721518987341772</c:v>
                </c:pt>
                <c:pt idx="12783">
                  <c:v>0.25</c:v>
                </c:pt>
                <c:pt idx="12784">
                  <c:v>0.5</c:v>
                </c:pt>
                <c:pt idx="12785">
                  <c:v>0</c:v>
                </c:pt>
                <c:pt idx="12786">
                  <c:v>0</c:v>
                </c:pt>
                <c:pt idx="12787">
                  <c:v>0.11290322580645161</c:v>
                </c:pt>
                <c:pt idx="12788">
                  <c:v>0.16666666666666666</c:v>
                </c:pt>
                <c:pt idx="12789">
                  <c:v>0.32</c:v>
                </c:pt>
                <c:pt idx="12790">
                  <c:v>0.55555555555555558</c:v>
                </c:pt>
                <c:pt idx="12791">
                  <c:v>0</c:v>
                </c:pt>
                <c:pt idx="12792">
                  <c:v>0</c:v>
                </c:pt>
                <c:pt idx="12793">
                  <c:v>0.19919517102615694</c:v>
                </c:pt>
                <c:pt idx="12794">
                  <c:v>0.26315789473684209</c:v>
                </c:pt>
                <c:pt idx="12795">
                  <c:v>6.7073170731707321E-2</c:v>
                </c:pt>
                <c:pt idx="12796">
                  <c:v>0</c:v>
                </c:pt>
                <c:pt idx="12797">
                  <c:v>6.6666666666666666E-2</c:v>
                </c:pt>
                <c:pt idx="12798">
                  <c:v>0</c:v>
                </c:pt>
                <c:pt idx="12799">
                  <c:v>0.23711340206185566</c:v>
                </c:pt>
                <c:pt idx="12800">
                  <c:v>0</c:v>
                </c:pt>
                <c:pt idx="12801">
                  <c:v>0</c:v>
                </c:pt>
                <c:pt idx="12802">
                  <c:v>0</c:v>
                </c:pt>
                <c:pt idx="12803">
                  <c:v>0.5</c:v>
                </c:pt>
                <c:pt idx="12804">
                  <c:v>0</c:v>
                </c:pt>
                <c:pt idx="12805">
                  <c:v>7.1428571428571425E-2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0.25</c:v>
                </c:pt>
                <c:pt idx="12810">
                  <c:v>9.0909090909090912E-2</c:v>
                </c:pt>
                <c:pt idx="12811">
                  <c:v>0</c:v>
                </c:pt>
                <c:pt idx="12812">
                  <c:v>3.7735849056603772E-2</c:v>
                </c:pt>
                <c:pt idx="12813">
                  <c:v>0.2</c:v>
                </c:pt>
                <c:pt idx="12814">
                  <c:v>0</c:v>
                </c:pt>
                <c:pt idx="12815">
                  <c:v>0.1044776119402985</c:v>
                </c:pt>
                <c:pt idx="12816">
                  <c:v>0</c:v>
                </c:pt>
                <c:pt idx="12817">
                  <c:v>0</c:v>
                </c:pt>
                <c:pt idx="12818">
                  <c:v>0.22807017543859648</c:v>
                </c:pt>
                <c:pt idx="12819">
                  <c:v>0</c:v>
                </c:pt>
                <c:pt idx="12820">
                  <c:v>0</c:v>
                </c:pt>
                <c:pt idx="12821">
                  <c:v>0</c:v>
                </c:pt>
                <c:pt idx="12822">
                  <c:v>0</c:v>
                </c:pt>
                <c:pt idx="12823">
                  <c:v>0</c:v>
                </c:pt>
                <c:pt idx="12824">
                  <c:v>0.15865384615384615</c:v>
                </c:pt>
                <c:pt idx="12825">
                  <c:v>0.21739130434782608</c:v>
                </c:pt>
                <c:pt idx="12826">
                  <c:v>0.375</c:v>
                </c:pt>
                <c:pt idx="12827">
                  <c:v>0.25</c:v>
                </c:pt>
                <c:pt idx="12828">
                  <c:v>0.26666666666666666</c:v>
                </c:pt>
                <c:pt idx="12829">
                  <c:v>5.8823529411764705E-2</c:v>
                </c:pt>
                <c:pt idx="12830">
                  <c:v>8.0357142857142863E-2</c:v>
                </c:pt>
                <c:pt idx="12831">
                  <c:v>0</c:v>
                </c:pt>
                <c:pt idx="12832">
                  <c:v>0</c:v>
                </c:pt>
                <c:pt idx="12833">
                  <c:v>1</c:v>
                </c:pt>
                <c:pt idx="12834">
                  <c:v>0.19863013698630136</c:v>
                </c:pt>
                <c:pt idx="12835">
                  <c:v>0</c:v>
                </c:pt>
                <c:pt idx="12836">
                  <c:v>0.38095238095238093</c:v>
                </c:pt>
                <c:pt idx="12837">
                  <c:v>4.2105263157894736E-2</c:v>
                </c:pt>
                <c:pt idx="12838">
                  <c:v>0</c:v>
                </c:pt>
                <c:pt idx="12839">
                  <c:v>0.23966942148760331</c:v>
                </c:pt>
                <c:pt idx="12840">
                  <c:v>0</c:v>
                </c:pt>
                <c:pt idx="12841">
                  <c:v>0</c:v>
                </c:pt>
                <c:pt idx="12842">
                  <c:v>0.53846153846153844</c:v>
                </c:pt>
                <c:pt idx="12843">
                  <c:v>0</c:v>
                </c:pt>
                <c:pt idx="12844">
                  <c:v>0</c:v>
                </c:pt>
                <c:pt idx="12845">
                  <c:v>0.125</c:v>
                </c:pt>
                <c:pt idx="12846">
                  <c:v>0</c:v>
                </c:pt>
                <c:pt idx="12847">
                  <c:v>0</c:v>
                </c:pt>
                <c:pt idx="12848">
                  <c:v>0.27659574468085107</c:v>
                </c:pt>
                <c:pt idx="12849">
                  <c:v>0.125</c:v>
                </c:pt>
                <c:pt idx="12850">
                  <c:v>0.17543859649122806</c:v>
                </c:pt>
                <c:pt idx="12851">
                  <c:v>0.15517241379310345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0</c:v>
                </c:pt>
                <c:pt idx="12856">
                  <c:v>0</c:v>
                </c:pt>
                <c:pt idx="12857">
                  <c:v>0</c:v>
                </c:pt>
                <c:pt idx="12858">
                  <c:v>0.36363636363636365</c:v>
                </c:pt>
                <c:pt idx="12859">
                  <c:v>0.16942148760330578</c:v>
                </c:pt>
                <c:pt idx="12860">
                  <c:v>0.20547945205479451</c:v>
                </c:pt>
                <c:pt idx="12861">
                  <c:v>0.16770186335403728</c:v>
                </c:pt>
                <c:pt idx="12862">
                  <c:v>0</c:v>
                </c:pt>
                <c:pt idx="12863">
                  <c:v>0.18867924528301888</c:v>
                </c:pt>
                <c:pt idx="12864">
                  <c:v>6.6666666666666666E-2</c:v>
                </c:pt>
                <c:pt idx="12865">
                  <c:v>0</c:v>
                </c:pt>
                <c:pt idx="12866">
                  <c:v>0</c:v>
                </c:pt>
                <c:pt idx="12867">
                  <c:v>0.16425992779783394</c:v>
                </c:pt>
                <c:pt idx="12868">
                  <c:v>0.15555555555555556</c:v>
                </c:pt>
                <c:pt idx="12869">
                  <c:v>0.2857142857142857</c:v>
                </c:pt>
                <c:pt idx="12870">
                  <c:v>0.14285714285714285</c:v>
                </c:pt>
                <c:pt idx="12871">
                  <c:v>0.22391857506361323</c:v>
                </c:pt>
                <c:pt idx="12872">
                  <c:v>0.33333333333333331</c:v>
                </c:pt>
                <c:pt idx="12873">
                  <c:v>0.17647058823529413</c:v>
                </c:pt>
                <c:pt idx="12874">
                  <c:v>0.36363636363636365</c:v>
                </c:pt>
                <c:pt idx="12875">
                  <c:v>0</c:v>
                </c:pt>
                <c:pt idx="12876">
                  <c:v>0.33333333333333331</c:v>
                </c:pt>
                <c:pt idx="12877">
                  <c:v>3.3333333333333333E-2</c:v>
                </c:pt>
                <c:pt idx="12878">
                  <c:v>0.12</c:v>
                </c:pt>
                <c:pt idx="12879">
                  <c:v>0.55555555555555558</c:v>
                </c:pt>
                <c:pt idx="12880">
                  <c:v>0</c:v>
                </c:pt>
                <c:pt idx="12881">
                  <c:v>0.8</c:v>
                </c:pt>
                <c:pt idx="12882">
                  <c:v>0.8</c:v>
                </c:pt>
                <c:pt idx="12883">
                  <c:v>0</c:v>
                </c:pt>
                <c:pt idx="12884">
                  <c:v>0</c:v>
                </c:pt>
                <c:pt idx="12885">
                  <c:v>0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0</c:v>
                </c:pt>
                <c:pt idx="12893">
                  <c:v>0</c:v>
                </c:pt>
                <c:pt idx="12894">
                  <c:v>0</c:v>
                </c:pt>
                <c:pt idx="12895">
                  <c:v>0</c:v>
                </c:pt>
                <c:pt idx="12896">
                  <c:v>0.14814814814814814</c:v>
                </c:pt>
                <c:pt idx="12897">
                  <c:v>0.40740740740740738</c:v>
                </c:pt>
                <c:pt idx="12898">
                  <c:v>0</c:v>
                </c:pt>
                <c:pt idx="12899">
                  <c:v>0.13207547169811321</c:v>
                </c:pt>
                <c:pt idx="12900">
                  <c:v>0</c:v>
                </c:pt>
                <c:pt idx="12901">
                  <c:v>0.16438356164383561</c:v>
                </c:pt>
                <c:pt idx="12902">
                  <c:v>8.3333333333333329E-2</c:v>
                </c:pt>
                <c:pt idx="12903">
                  <c:v>7.407407407407407E-2</c:v>
                </c:pt>
                <c:pt idx="12904">
                  <c:v>9.6774193548387094E-2</c:v>
                </c:pt>
                <c:pt idx="12905">
                  <c:v>0.10614525139664804</c:v>
                </c:pt>
                <c:pt idx="12906">
                  <c:v>0.11428571428571428</c:v>
                </c:pt>
                <c:pt idx="12907">
                  <c:v>4.1666666666666664E-2</c:v>
                </c:pt>
                <c:pt idx="12908">
                  <c:v>7.6923076923076927E-2</c:v>
                </c:pt>
                <c:pt idx="12909">
                  <c:v>0.10344827586206896</c:v>
                </c:pt>
                <c:pt idx="12910">
                  <c:v>0.16455696202531644</c:v>
                </c:pt>
                <c:pt idx="12911">
                  <c:v>0.2072072072072072</c:v>
                </c:pt>
                <c:pt idx="12912">
                  <c:v>0</c:v>
                </c:pt>
                <c:pt idx="12913">
                  <c:v>0</c:v>
                </c:pt>
                <c:pt idx="12914">
                  <c:v>0.11428571428571428</c:v>
                </c:pt>
                <c:pt idx="12915">
                  <c:v>0.39130434782608697</c:v>
                </c:pt>
                <c:pt idx="12916">
                  <c:v>0.17857142857142858</c:v>
                </c:pt>
                <c:pt idx="12917">
                  <c:v>0.14705882352941177</c:v>
                </c:pt>
                <c:pt idx="12918">
                  <c:v>0.13157894736842105</c:v>
                </c:pt>
                <c:pt idx="12919">
                  <c:v>4.7619047619047616E-2</c:v>
                </c:pt>
                <c:pt idx="12920">
                  <c:v>0.14285714285714285</c:v>
                </c:pt>
                <c:pt idx="12921">
                  <c:v>0.12820512820512819</c:v>
                </c:pt>
                <c:pt idx="12922">
                  <c:v>0.36538461538461536</c:v>
                </c:pt>
                <c:pt idx="12923">
                  <c:v>0.46666666666666667</c:v>
                </c:pt>
                <c:pt idx="12924">
                  <c:v>0.10526315789473684</c:v>
                </c:pt>
                <c:pt idx="12925">
                  <c:v>0</c:v>
                </c:pt>
                <c:pt idx="12926">
                  <c:v>0</c:v>
                </c:pt>
                <c:pt idx="12927">
                  <c:v>0.28125</c:v>
                </c:pt>
                <c:pt idx="12928">
                  <c:v>0.2988505747126437</c:v>
                </c:pt>
                <c:pt idx="12929">
                  <c:v>0.19587628865979381</c:v>
                </c:pt>
                <c:pt idx="12930">
                  <c:v>0</c:v>
                </c:pt>
                <c:pt idx="12931">
                  <c:v>0</c:v>
                </c:pt>
                <c:pt idx="12932">
                  <c:v>0</c:v>
                </c:pt>
                <c:pt idx="12933">
                  <c:v>0</c:v>
                </c:pt>
                <c:pt idx="12934">
                  <c:v>0.21739130434782608</c:v>
                </c:pt>
                <c:pt idx="12935">
                  <c:v>0</c:v>
                </c:pt>
                <c:pt idx="12936">
                  <c:v>0</c:v>
                </c:pt>
                <c:pt idx="12937">
                  <c:v>0</c:v>
                </c:pt>
                <c:pt idx="12938">
                  <c:v>0.05</c:v>
                </c:pt>
                <c:pt idx="12939">
                  <c:v>0.28014184397163122</c:v>
                </c:pt>
                <c:pt idx="12940">
                  <c:v>0</c:v>
                </c:pt>
                <c:pt idx="12941">
                  <c:v>0.2608695652173913</c:v>
                </c:pt>
                <c:pt idx="12942">
                  <c:v>0.189873417721519</c:v>
                </c:pt>
                <c:pt idx="12943">
                  <c:v>0.2</c:v>
                </c:pt>
                <c:pt idx="12944">
                  <c:v>0</c:v>
                </c:pt>
                <c:pt idx="12945">
                  <c:v>0.26315789473684209</c:v>
                </c:pt>
                <c:pt idx="12946">
                  <c:v>0.25177304964539005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0.18181818181818182</c:v>
                </c:pt>
                <c:pt idx="12951">
                  <c:v>0</c:v>
                </c:pt>
                <c:pt idx="12952">
                  <c:v>0.27272727272727271</c:v>
                </c:pt>
                <c:pt idx="12953">
                  <c:v>0.21461187214611871</c:v>
                </c:pt>
                <c:pt idx="12954">
                  <c:v>0</c:v>
                </c:pt>
                <c:pt idx="12955">
                  <c:v>0</c:v>
                </c:pt>
                <c:pt idx="12956">
                  <c:v>0.46666666666666667</c:v>
                </c:pt>
                <c:pt idx="12957">
                  <c:v>0.31894484412470026</c:v>
                </c:pt>
                <c:pt idx="12958">
                  <c:v>0</c:v>
                </c:pt>
                <c:pt idx="12959">
                  <c:v>0.34482758620689657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0.40789473684210525</c:v>
                </c:pt>
                <c:pt idx="12964">
                  <c:v>0</c:v>
                </c:pt>
                <c:pt idx="12965">
                  <c:v>0.10416666666666667</c:v>
                </c:pt>
                <c:pt idx="12966">
                  <c:v>0</c:v>
                </c:pt>
                <c:pt idx="12967">
                  <c:v>0</c:v>
                </c:pt>
                <c:pt idx="12968">
                  <c:v>0.36363636363636365</c:v>
                </c:pt>
                <c:pt idx="12969">
                  <c:v>0.10662824207492795</c:v>
                </c:pt>
                <c:pt idx="12970">
                  <c:v>0</c:v>
                </c:pt>
                <c:pt idx="12971">
                  <c:v>0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</c:v>
                </c:pt>
                <c:pt idx="12979">
                  <c:v>0.15568862275449102</c:v>
                </c:pt>
                <c:pt idx="12980">
                  <c:v>0</c:v>
                </c:pt>
                <c:pt idx="12981">
                  <c:v>7.1428571428571425E-2</c:v>
                </c:pt>
                <c:pt idx="12982">
                  <c:v>0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0.21798365122615804</c:v>
                </c:pt>
                <c:pt idx="12989">
                  <c:v>0</c:v>
                </c:pt>
                <c:pt idx="12990">
                  <c:v>0.26923076923076922</c:v>
                </c:pt>
                <c:pt idx="12991">
                  <c:v>0.86274509803921573</c:v>
                </c:pt>
                <c:pt idx="12992">
                  <c:v>0</c:v>
                </c:pt>
                <c:pt idx="12993">
                  <c:v>0.24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0.29310344827586204</c:v>
                </c:pt>
                <c:pt idx="12998">
                  <c:v>0.37735849056603776</c:v>
                </c:pt>
                <c:pt idx="12999">
                  <c:v>0.27272727272727271</c:v>
                </c:pt>
                <c:pt idx="13000">
                  <c:v>0</c:v>
                </c:pt>
                <c:pt idx="13001">
                  <c:v>0</c:v>
                </c:pt>
                <c:pt idx="13002">
                  <c:v>1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0.6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0.53921568627450978</c:v>
                </c:pt>
                <c:pt idx="13017">
                  <c:v>0.33333333333333331</c:v>
                </c:pt>
                <c:pt idx="13018">
                  <c:v>0.15</c:v>
                </c:pt>
                <c:pt idx="13019">
                  <c:v>0.56818181818181823</c:v>
                </c:pt>
                <c:pt idx="13020">
                  <c:v>9.3023255813953487E-2</c:v>
                </c:pt>
                <c:pt idx="13021">
                  <c:v>0.34615384615384615</c:v>
                </c:pt>
                <c:pt idx="13022">
                  <c:v>0</c:v>
                </c:pt>
                <c:pt idx="13023">
                  <c:v>0.18724279835390947</c:v>
                </c:pt>
                <c:pt idx="13024">
                  <c:v>0</c:v>
                </c:pt>
                <c:pt idx="13025">
                  <c:v>0</c:v>
                </c:pt>
                <c:pt idx="13026">
                  <c:v>0</c:v>
                </c:pt>
                <c:pt idx="13027">
                  <c:v>0.41379310344827586</c:v>
                </c:pt>
                <c:pt idx="13028">
                  <c:v>0</c:v>
                </c:pt>
                <c:pt idx="13029">
                  <c:v>0</c:v>
                </c:pt>
                <c:pt idx="13030">
                  <c:v>0.33823529411764708</c:v>
                </c:pt>
                <c:pt idx="13031">
                  <c:v>0.32653061224489793</c:v>
                </c:pt>
                <c:pt idx="13032">
                  <c:v>0</c:v>
                </c:pt>
                <c:pt idx="13033">
                  <c:v>0.42076502732240439</c:v>
                </c:pt>
                <c:pt idx="13034">
                  <c:v>0.30596175478065241</c:v>
                </c:pt>
                <c:pt idx="13035">
                  <c:v>0.26710097719869708</c:v>
                </c:pt>
                <c:pt idx="13036">
                  <c:v>0.27450980392156865</c:v>
                </c:pt>
                <c:pt idx="13037">
                  <c:v>0.39726027397260272</c:v>
                </c:pt>
                <c:pt idx="13038">
                  <c:v>0.56198347107438018</c:v>
                </c:pt>
                <c:pt idx="13039">
                  <c:v>7.9166666666666663E-2</c:v>
                </c:pt>
                <c:pt idx="13040">
                  <c:v>0.32307692307692309</c:v>
                </c:pt>
                <c:pt idx="13041">
                  <c:v>0.1674641148325359</c:v>
                </c:pt>
                <c:pt idx="13042">
                  <c:v>0.45</c:v>
                </c:pt>
                <c:pt idx="13043">
                  <c:v>0.25</c:v>
                </c:pt>
                <c:pt idx="13044">
                  <c:v>0.26666666666666666</c:v>
                </c:pt>
                <c:pt idx="13045">
                  <c:v>0</c:v>
                </c:pt>
                <c:pt idx="13046">
                  <c:v>0.35294117647058826</c:v>
                </c:pt>
                <c:pt idx="13047">
                  <c:v>0.1746987951807229</c:v>
                </c:pt>
                <c:pt idx="13048">
                  <c:v>0.19827586206896552</c:v>
                </c:pt>
                <c:pt idx="13049">
                  <c:v>0.15384615384615385</c:v>
                </c:pt>
                <c:pt idx="13050">
                  <c:v>0.23076923076923078</c:v>
                </c:pt>
                <c:pt idx="13051">
                  <c:v>0.32692307692307693</c:v>
                </c:pt>
                <c:pt idx="13052">
                  <c:v>0.25</c:v>
                </c:pt>
                <c:pt idx="13053">
                  <c:v>0.11904761904761904</c:v>
                </c:pt>
                <c:pt idx="13054">
                  <c:v>0.53333333333333333</c:v>
                </c:pt>
                <c:pt idx="13055">
                  <c:v>0.18215613382899629</c:v>
                </c:pt>
                <c:pt idx="13056">
                  <c:v>0.28275862068965518</c:v>
                </c:pt>
                <c:pt idx="13057">
                  <c:v>0.31788079470198677</c:v>
                </c:pt>
                <c:pt idx="13058">
                  <c:v>0.21428571428571427</c:v>
                </c:pt>
                <c:pt idx="13059">
                  <c:v>0.16791044776119404</c:v>
                </c:pt>
                <c:pt idx="13060">
                  <c:v>0.24731182795698925</c:v>
                </c:pt>
                <c:pt idx="13061">
                  <c:v>0.37349397590361444</c:v>
                </c:pt>
                <c:pt idx="13062">
                  <c:v>8.8235294117647065E-2</c:v>
                </c:pt>
                <c:pt idx="13063">
                  <c:v>0.625</c:v>
                </c:pt>
                <c:pt idx="13064">
                  <c:v>0.2361111111111111</c:v>
                </c:pt>
                <c:pt idx="13065">
                  <c:v>0.72</c:v>
                </c:pt>
                <c:pt idx="13066">
                  <c:v>0</c:v>
                </c:pt>
                <c:pt idx="13067">
                  <c:v>0.36428571428571427</c:v>
                </c:pt>
                <c:pt idx="13068">
                  <c:v>0</c:v>
                </c:pt>
                <c:pt idx="13069">
                  <c:v>0</c:v>
                </c:pt>
                <c:pt idx="13070">
                  <c:v>0.18716577540106952</c:v>
                </c:pt>
                <c:pt idx="13071">
                  <c:v>0.20224719101123595</c:v>
                </c:pt>
                <c:pt idx="13072">
                  <c:v>0.24444444444444444</c:v>
                </c:pt>
                <c:pt idx="13073">
                  <c:v>0.41860465116279072</c:v>
                </c:pt>
                <c:pt idx="13074">
                  <c:v>0.05</c:v>
                </c:pt>
                <c:pt idx="13075">
                  <c:v>0.17543859649122806</c:v>
                </c:pt>
                <c:pt idx="13076">
                  <c:v>0.22178988326848248</c:v>
                </c:pt>
                <c:pt idx="13077">
                  <c:v>0.21739130434782608</c:v>
                </c:pt>
                <c:pt idx="13078">
                  <c:v>0.66666666666666663</c:v>
                </c:pt>
                <c:pt idx="13079">
                  <c:v>0.48148148148148145</c:v>
                </c:pt>
                <c:pt idx="13080">
                  <c:v>0.30232558139534882</c:v>
                </c:pt>
                <c:pt idx="13081">
                  <c:v>0.2471264367816092</c:v>
                </c:pt>
                <c:pt idx="13082">
                  <c:v>0.13522012578616352</c:v>
                </c:pt>
                <c:pt idx="13083">
                  <c:v>0.3</c:v>
                </c:pt>
                <c:pt idx="13084">
                  <c:v>0</c:v>
                </c:pt>
                <c:pt idx="13085">
                  <c:v>0.2932330827067669</c:v>
                </c:pt>
                <c:pt idx="13086">
                  <c:v>0.14583333333333334</c:v>
                </c:pt>
                <c:pt idx="13087">
                  <c:v>0.33620689655172414</c:v>
                </c:pt>
                <c:pt idx="13088">
                  <c:v>0.8</c:v>
                </c:pt>
                <c:pt idx="13089">
                  <c:v>2.8571428571428571E-2</c:v>
                </c:pt>
                <c:pt idx="13090">
                  <c:v>0.44791666666666669</c:v>
                </c:pt>
                <c:pt idx="13091">
                  <c:v>0.32317073170731708</c:v>
                </c:pt>
                <c:pt idx="13092">
                  <c:v>0</c:v>
                </c:pt>
                <c:pt idx="13093">
                  <c:v>0.19444444444444445</c:v>
                </c:pt>
                <c:pt idx="13094">
                  <c:v>0.21052631578947367</c:v>
                </c:pt>
                <c:pt idx="13095">
                  <c:v>0</c:v>
                </c:pt>
                <c:pt idx="13096">
                  <c:v>0.23036649214659685</c:v>
                </c:pt>
                <c:pt idx="13097">
                  <c:v>0.21666666666666667</c:v>
                </c:pt>
                <c:pt idx="13098">
                  <c:v>0.20588235294117646</c:v>
                </c:pt>
                <c:pt idx="13099">
                  <c:v>0.29059829059829062</c:v>
                </c:pt>
                <c:pt idx="13100">
                  <c:v>0.17948717948717949</c:v>
                </c:pt>
                <c:pt idx="13101">
                  <c:v>0.18518518518518517</c:v>
                </c:pt>
                <c:pt idx="13102">
                  <c:v>0.26245847176079734</c:v>
                </c:pt>
                <c:pt idx="13103">
                  <c:v>0.33333333333333331</c:v>
                </c:pt>
                <c:pt idx="13104">
                  <c:v>0.20772946859903382</c:v>
                </c:pt>
                <c:pt idx="13105">
                  <c:v>0.43478260869565216</c:v>
                </c:pt>
                <c:pt idx="13106">
                  <c:v>0.29464285714285715</c:v>
                </c:pt>
                <c:pt idx="13107">
                  <c:v>0.37815126050420167</c:v>
                </c:pt>
                <c:pt idx="13108">
                  <c:v>0</c:v>
                </c:pt>
                <c:pt idx="13109">
                  <c:v>0</c:v>
                </c:pt>
                <c:pt idx="13110">
                  <c:v>0.23456790123456789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0.69105691056910568</c:v>
                </c:pt>
                <c:pt idx="13115">
                  <c:v>0.73584905660377353</c:v>
                </c:pt>
                <c:pt idx="13116">
                  <c:v>0.53850855745721271</c:v>
                </c:pt>
                <c:pt idx="13117">
                  <c:v>0</c:v>
                </c:pt>
                <c:pt idx="13118">
                  <c:v>0</c:v>
                </c:pt>
                <c:pt idx="13119">
                  <c:v>0.63636363636363635</c:v>
                </c:pt>
                <c:pt idx="13120">
                  <c:v>0.4</c:v>
                </c:pt>
                <c:pt idx="13121">
                  <c:v>0</c:v>
                </c:pt>
                <c:pt idx="13122">
                  <c:v>0.5</c:v>
                </c:pt>
                <c:pt idx="13123">
                  <c:v>0.25</c:v>
                </c:pt>
                <c:pt idx="13124">
                  <c:v>0.14285714285714285</c:v>
                </c:pt>
                <c:pt idx="13125">
                  <c:v>0.19811320754716982</c:v>
                </c:pt>
                <c:pt idx="13126">
                  <c:v>0.44444444444444442</c:v>
                </c:pt>
                <c:pt idx="13127">
                  <c:v>0.48958333333333331</c:v>
                </c:pt>
                <c:pt idx="13128">
                  <c:v>0.32687651331719131</c:v>
                </c:pt>
                <c:pt idx="13129">
                  <c:v>0.31404958677685951</c:v>
                </c:pt>
                <c:pt idx="13130">
                  <c:v>0.3235294117647059</c:v>
                </c:pt>
                <c:pt idx="13131">
                  <c:v>0.45454545454545453</c:v>
                </c:pt>
                <c:pt idx="13132">
                  <c:v>0.17391304347826086</c:v>
                </c:pt>
                <c:pt idx="13133">
                  <c:v>0</c:v>
                </c:pt>
                <c:pt idx="13134">
                  <c:v>0.38095238095238093</c:v>
                </c:pt>
                <c:pt idx="13135">
                  <c:v>0.18055555555555555</c:v>
                </c:pt>
                <c:pt idx="13136">
                  <c:v>0.35135135135135137</c:v>
                </c:pt>
                <c:pt idx="13137">
                  <c:v>0.12820512820512819</c:v>
                </c:pt>
                <c:pt idx="13138">
                  <c:v>0.13793103448275862</c:v>
                </c:pt>
                <c:pt idx="13139">
                  <c:v>0.44</c:v>
                </c:pt>
                <c:pt idx="13140">
                  <c:v>0</c:v>
                </c:pt>
                <c:pt idx="13141">
                  <c:v>0.2857142857142857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0.72727272727272729</c:v>
                </c:pt>
                <c:pt idx="13147">
                  <c:v>0.26857142857142857</c:v>
                </c:pt>
                <c:pt idx="13148">
                  <c:v>0</c:v>
                </c:pt>
                <c:pt idx="13149">
                  <c:v>0</c:v>
                </c:pt>
                <c:pt idx="13150">
                  <c:v>0.48094512195121952</c:v>
                </c:pt>
                <c:pt idx="13151">
                  <c:v>0</c:v>
                </c:pt>
                <c:pt idx="13152">
                  <c:v>0</c:v>
                </c:pt>
                <c:pt idx="13153">
                  <c:v>0.52782193958664547</c:v>
                </c:pt>
                <c:pt idx="13154">
                  <c:v>0</c:v>
                </c:pt>
                <c:pt idx="13155">
                  <c:v>0</c:v>
                </c:pt>
                <c:pt idx="13156">
                  <c:v>0.38461538461538464</c:v>
                </c:pt>
                <c:pt idx="13157">
                  <c:v>0.4</c:v>
                </c:pt>
                <c:pt idx="13158">
                  <c:v>0</c:v>
                </c:pt>
                <c:pt idx="13159">
                  <c:v>0</c:v>
                </c:pt>
                <c:pt idx="13160">
                  <c:v>0.29629629629629628</c:v>
                </c:pt>
                <c:pt idx="13161">
                  <c:v>0.5119760479041916</c:v>
                </c:pt>
                <c:pt idx="13162">
                  <c:v>0</c:v>
                </c:pt>
                <c:pt idx="13163">
                  <c:v>0.65034965034965031</c:v>
                </c:pt>
                <c:pt idx="13164">
                  <c:v>0.58441558441558439</c:v>
                </c:pt>
                <c:pt idx="13165">
                  <c:v>0.49541284403669728</c:v>
                </c:pt>
                <c:pt idx="13166">
                  <c:v>0.7142857142857143</c:v>
                </c:pt>
                <c:pt idx="13167">
                  <c:v>0</c:v>
                </c:pt>
                <c:pt idx="13168">
                  <c:v>0.4175824175824176</c:v>
                </c:pt>
                <c:pt idx="13169">
                  <c:v>0.46323529411764708</c:v>
                </c:pt>
                <c:pt idx="13170">
                  <c:v>0</c:v>
                </c:pt>
                <c:pt idx="13171">
                  <c:v>0.46132596685082872</c:v>
                </c:pt>
                <c:pt idx="13172">
                  <c:v>0</c:v>
                </c:pt>
                <c:pt idx="13173">
                  <c:v>0.64556962025316456</c:v>
                </c:pt>
                <c:pt idx="13174">
                  <c:v>0.8571428571428571</c:v>
                </c:pt>
                <c:pt idx="13175">
                  <c:v>0.52142857142857146</c:v>
                </c:pt>
                <c:pt idx="13176">
                  <c:v>0.37037037037037035</c:v>
                </c:pt>
                <c:pt idx="13177">
                  <c:v>0.43434343434343436</c:v>
                </c:pt>
                <c:pt idx="13178">
                  <c:v>0.90909090909090906</c:v>
                </c:pt>
                <c:pt idx="13179">
                  <c:v>0</c:v>
                </c:pt>
                <c:pt idx="13180">
                  <c:v>0.66666666666666663</c:v>
                </c:pt>
                <c:pt idx="13181">
                  <c:v>0</c:v>
                </c:pt>
                <c:pt idx="13182">
                  <c:v>0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</c:v>
                </c:pt>
                <c:pt idx="13189">
                  <c:v>0.13333333333333333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0.19130434782608696</c:v>
                </c:pt>
                <c:pt idx="13195">
                  <c:v>0</c:v>
                </c:pt>
                <c:pt idx="13196">
                  <c:v>0.16129032258064516</c:v>
                </c:pt>
                <c:pt idx="13197">
                  <c:v>0.27272727272727271</c:v>
                </c:pt>
                <c:pt idx="13198">
                  <c:v>0.13333333333333333</c:v>
                </c:pt>
                <c:pt idx="13199">
                  <c:v>0.8</c:v>
                </c:pt>
                <c:pt idx="13200">
                  <c:v>0</c:v>
                </c:pt>
                <c:pt idx="13201">
                  <c:v>0</c:v>
                </c:pt>
                <c:pt idx="13202">
                  <c:v>0.20065789473684212</c:v>
                </c:pt>
                <c:pt idx="13203">
                  <c:v>0</c:v>
                </c:pt>
                <c:pt idx="13204">
                  <c:v>9.0909090909090912E-2</c:v>
                </c:pt>
                <c:pt idx="13205">
                  <c:v>0</c:v>
                </c:pt>
                <c:pt idx="13206">
                  <c:v>0.29629629629629628</c:v>
                </c:pt>
                <c:pt idx="13207">
                  <c:v>0</c:v>
                </c:pt>
                <c:pt idx="13208">
                  <c:v>0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0.10112359550561797</c:v>
                </c:pt>
                <c:pt idx="13213">
                  <c:v>0.14285714285714285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0.4</c:v>
                </c:pt>
                <c:pt idx="13219">
                  <c:v>0.8</c:v>
                </c:pt>
                <c:pt idx="13220">
                  <c:v>0</c:v>
                </c:pt>
                <c:pt idx="13221">
                  <c:v>0.37037037037037035</c:v>
                </c:pt>
                <c:pt idx="13222">
                  <c:v>7.0484581497797363E-2</c:v>
                </c:pt>
                <c:pt idx="13223">
                  <c:v>9.0909090909090912E-2</c:v>
                </c:pt>
                <c:pt idx="13224">
                  <c:v>0.33333333333333331</c:v>
                </c:pt>
                <c:pt idx="13225">
                  <c:v>0.8</c:v>
                </c:pt>
                <c:pt idx="13226">
                  <c:v>0.21917808219178081</c:v>
                </c:pt>
                <c:pt idx="13227">
                  <c:v>0.42857142857142855</c:v>
                </c:pt>
                <c:pt idx="13228">
                  <c:v>0</c:v>
                </c:pt>
                <c:pt idx="13229">
                  <c:v>0</c:v>
                </c:pt>
                <c:pt idx="13230">
                  <c:v>0.13513513513513514</c:v>
                </c:pt>
                <c:pt idx="13231">
                  <c:v>0</c:v>
                </c:pt>
                <c:pt idx="13232">
                  <c:v>0</c:v>
                </c:pt>
                <c:pt idx="13233">
                  <c:v>0.16923076923076924</c:v>
                </c:pt>
                <c:pt idx="13234">
                  <c:v>0</c:v>
                </c:pt>
                <c:pt idx="13235">
                  <c:v>0</c:v>
                </c:pt>
                <c:pt idx="13236">
                  <c:v>0</c:v>
                </c:pt>
                <c:pt idx="13237">
                  <c:v>0.16556291390728478</c:v>
                </c:pt>
                <c:pt idx="13238">
                  <c:v>0</c:v>
                </c:pt>
                <c:pt idx="13239">
                  <c:v>0</c:v>
                </c:pt>
                <c:pt idx="13240">
                  <c:v>0.23076923076923078</c:v>
                </c:pt>
                <c:pt idx="13241">
                  <c:v>1</c:v>
                </c:pt>
                <c:pt idx="13242">
                  <c:v>0.52941176470588236</c:v>
                </c:pt>
                <c:pt idx="13243">
                  <c:v>0</c:v>
                </c:pt>
                <c:pt idx="13244">
                  <c:v>0</c:v>
                </c:pt>
                <c:pt idx="13245">
                  <c:v>0</c:v>
                </c:pt>
                <c:pt idx="13246">
                  <c:v>0</c:v>
                </c:pt>
                <c:pt idx="13247">
                  <c:v>0</c:v>
                </c:pt>
                <c:pt idx="13248">
                  <c:v>0.12030075187969924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0.16587677725118483</c:v>
                </c:pt>
                <c:pt idx="13257">
                  <c:v>0.41935483870967744</c:v>
                </c:pt>
                <c:pt idx="13258">
                  <c:v>0.22222222222222221</c:v>
                </c:pt>
                <c:pt idx="13259">
                  <c:v>0.5</c:v>
                </c:pt>
                <c:pt idx="13260">
                  <c:v>0.42857142857142855</c:v>
                </c:pt>
                <c:pt idx="13261">
                  <c:v>0</c:v>
                </c:pt>
                <c:pt idx="13262">
                  <c:v>0.15522388059701492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</c:v>
                </c:pt>
                <c:pt idx="13267">
                  <c:v>0</c:v>
                </c:pt>
                <c:pt idx="13268">
                  <c:v>0</c:v>
                </c:pt>
                <c:pt idx="13269">
                  <c:v>0.2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</c:v>
                </c:pt>
                <c:pt idx="13281">
                  <c:v>0</c:v>
                </c:pt>
                <c:pt idx="13282">
                  <c:v>1.6949152542372881E-2</c:v>
                </c:pt>
                <c:pt idx="13283">
                  <c:v>3.7735849056603772E-2</c:v>
                </c:pt>
                <c:pt idx="13284">
                  <c:v>0</c:v>
                </c:pt>
                <c:pt idx="13285">
                  <c:v>0</c:v>
                </c:pt>
                <c:pt idx="13286">
                  <c:v>9.4017094017094016E-2</c:v>
                </c:pt>
                <c:pt idx="13287">
                  <c:v>0</c:v>
                </c:pt>
                <c:pt idx="13288">
                  <c:v>0</c:v>
                </c:pt>
                <c:pt idx="13289">
                  <c:v>0.06</c:v>
                </c:pt>
                <c:pt idx="13290">
                  <c:v>0.1924198250728863</c:v>
                </c:pt>
                <c:pt idx="13291">
                  <c:v>0</c:v>
                </c:pt>
                <c:pt idx="13292">
                  <c:v>0</c:v>
                </c:pt>
                <c:pt idx="13293">
                  <c:v>5.128205128205128E-2</c:v>
                </c:pt>
                <c:pt idx="13294">
                  <c:v>0</c:v>
                </c:pt>
                <c:pt idx="13295">
                  <c:v>7.6923076923076927E-2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6.3291139240506333E-2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</c:v>
                </c:pt>
                <c:pt idx="13305">
                  <c:v>3.5087719298245612E-2</c:v>
                </c:pt>
                <c:pt idx="13306">
                  <c:v>0.25</c:v>
                </c:pt>
                <c:pt idx="13307">
                  <c:v>0.125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0.2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0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</c:v>
                </c:pt>
                <c:pt idx="13412">
                  <c:v>0</c:v>
                </c:pt>
                <c:pt idx="13413">
                  <c:v>0</c:v>
                </c:pt>
                <c:pt idx="13414">
                  <c:v>9.4147582697201013E-2</c:v>
                </c:pt>
                <c:pt idx="13415">
                  <c:v>0.22916666666666666</c:v>
                </c:pt>
                <c:pt idx="13416">
                  <c:v>0.25</c:v>
                </c:pt>
                <c:pt idx="13417">
                  <c:v>0</c:v>
                </c:pt>
                <c:pt idx="13418">
                  <c:v>0</c:v>
                </c:pt>
                <c:pt idx="13419">
                  <c:v>0</c:v>
                </c:pt>
                <c:pt idx="13420">
                  <c:v>0.11764705882352941</c:v>
                </c:pt>
                <c:pt idx="13421">
                  <c:v>0</c:v>
                </c:pt>
                <c:pt idx="13422">
                  <c:v>2.3076923076923078E-2</c:v>
                </c:pt>
                <c:pt idx="13423">
                  <c:v>0</c:v>
                </c:pt>
                <c:pt idx="13424">
                  <c:v>5.5555555555555552E-2</c:v>
                </c:pt>
                <c:pt idx="13425">
                  <c:v>0.19298245614035087</c:v>
                </c:pt>
                <c:pt idx="13426">
                  <c:v>0</c:v>
                </c:pt>
                <c:pt idx="13427">
                  <c:v>0</c:v>
                </c:pt>
                <c:pt idx="13428">
                  <c:v>0.17647058823529413</c:v>
                </c:pt>
                <c:pt idx="13429">
                  <c:v>2.6315789473684209E-2</c:v>
                </c:pt>
                <c:pt idx="13430">
                  <c:v>0.5</c:v>
                </c:pt>
                <c:pt idx="13431">
                  <c:v>0</c:v>
                </c:pt>
                <c:pt idx="13432">
                  <c:v>0</c:v>
                </c:pt>
                <c:pt idx="13433">
                  <c:v>0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9.815950920245399E-2</c:v>
                </c:pt>
                <c:pt idx="13438">
                  <c:v>0</c:v>
                </c:pt>
                <c:pt idx="13439">
                  <c:v>0</c:v>
                </c:pt>
                <c:pt idx="13440">
                  <c:v>0</c:v>
                </c:pt>
                <c:pt idx="13441">
                  <c:v>0.1</c:v>
                </c:pt>
                <c:pt idx="13442">
                  <c:v>0</c:v>
                </c:pt>
                <c:pt idx="13443">
                  <c:v>9.375E-2</c:v>
                </c:pt>
                <c:pt idx="13444">
                  <c:v>0</c:v>
                </c:pt>
                <c:pt idx="13445">
                  <c:v>6.5727699530516437E-2</c:v>
                </c:pt>
                <c:pt idx="13446">
                  <c:v>0</c:v>
                </c:pt>
                <c:pt idx="13447">
                  <c:v>0</c:v>
                </c:pt>
                <c:pt idx="13448">
                  <c:v>0</c:v>
                </c:pt>
                <c:pt idx="13449">
                  <c:v>0.10714285714285714</c:v>
                </c:pt>
                <c:pt idx="13450">
                  <c:v>0.16806722689075632</c:v>
                </c:pt>
                <c:pt idx="13451">
                  <c:v>2.1276595744680851E-2</c:v>
                </c:pt>
                <c:pt idx="13452">
                  <c:v>0</c:v>
                </c:pt>
                <c:pt idx="13453">
                  <c:v>0.5</c:v>
                </c:pt>
                <c:pt idx="13454">
                  <c:v>0.04</c:v>
                </c:pt>
                <c:pt idx="13455">
                  <c:v>0</c:v>
                </c:pt>
                <c:pt idx="13456">
                  <c:v>9.2592592592592587E-2</c:v>
                </c:pt>
                <c:pt idx="13457">
                  <c:v>0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7.1428571428571425E-2</c:v>
                </c:pt>
                <c:pt idx="13462">
                  <c:v>0</c:v>
                </c:pt>
                <c:pt idx="13463">
                  <c:v>0</c:v>
                </c:pt>
                <c:pt idx="13464">
                  <c:v>0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7.6923076923076927E-2</c:v>
                </c:pt>
                <c:pt idx="13472">
                  <c:v>0</c:v>
                </c:pt>
                <c:pt idx="13473">
                  <c:v>0</c:v>
                </c:pt>
                <c:pt idx="13474">
                  <c:v>1</c:v>
                </c:pt>
                <c:pt idx="13475">
                  <c:v>0</c:v>
                </c:pt>
                <c:pt idx="13476">
                  <c:v>0</c:v>
                </c:pt>
                <c:pt idx="13477">
                  <c:v>0</c:v>
                </c:pt>
                <c:pt idx="13478">
                  <c:v>0</c:v>
                </c:pt>
                <c:pt idx="13479">
                  <c:v>0</c:v>
                </c:pt>
                <c:pt idx="13480">
                  <c:v>5.46875E-2</c:v>
                </c:pt>
                <c:pt idx="13481">
                  <c:v>0.125</c:v>
                </c:pt>
                <c:pt idx="13482">
                  <c:v>0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</c:v>
                </c:pt>
                <c:pt idx="13487">
                  <c:v>0</c:v>
                </c:pt>
                <c:pt idx="13488">
                  <c:v>0</c:v>
                </c:pt>
                <c:pt idx="13489">
                  <c:v>0</c:v>
                </c:pt>
                <c:pt idx="13490">
                  <c:v>0.11578947368421053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0.24444444444444444</c:v>
                </c:pt>
                <c:pt idx="13496">
                  <c:v>0</c:v>
                </c:pt>
                <c:pt idx="13497">
                  <c:v>0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</c:v>
                </c:pt>
                <c:pt idx="13502">
                  <c:v>0</c:v>
                </c:pt>
                <c:pt idx="13503">
                  <c:v>0</c:v>
                </c:pt>
                <c:pt idx="13504">
                  <c:v>0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0.2</c:v>
                </c:pt>
                <c:pt idx="13515">
                  <c:v>0</c:v>
                </c:pt>
                <c:pt idx="13516">
                  <c:v>0</c:v>
                </c:pt>
                <c:pt idx="13517">
                  <c:v>9.5238095238095233E-2</c:v>
                </c:pt>
                <c:pt idx="13518">
                  <c:v>0.33333333333333331</c:v>
                </c:pt>
                <c:pt idx="13519">
                  <c:v>0</c:v>
                </c:pt>
                <c:pt idx="13520">
                  <c:v>0</c:v>
                </c:pt>
                <c:pt idx="13521">
                  <c:v>0.15714285714285714</c:v>
                </c:pt>
                <c:pt idx="13522">
                  <c:v>0</c:v>
                </c:pt>
                <c:pt idx="13523">
                  <c:v>0</c:v>
                </c:pt>
                <c:pt idx="13524">
                  <c:v>0</c:v>
                </c:pt>
                <c:pt idx="13525">
                  <c:v>0</c:v>
                </c:pt>
                <c:pt idx="13526">
                  <c:v>0</c:v>
                </c:pt>
                <c:pt idx="13527">
                  <c:v>0</c:v>
                </c:pt>
                <c:pt idx="13528">
                  <c:v>0.11764705882352941</c:v>
                </c:pt>
                <c:pt idx="13529">
                  <c:v>0.25</c:v>
                </c:pt>
                <c:pt idx="13530">
                  <c:v>0</c:v>
                </c:pt>
                <c:pt idx="13531">
                  <c:v>0.31428571428571428</c:v>
                </c:pt>
                <c:pt idx="13532">
                  <c:v>4.4247787610619468E-2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</c:v>
                </c:pt>
                <c:pt idx="13537">
                  <c:v>0</c:v>
                </c:pt>
                <c:pt idx="13538">
                  <c:v>0</c:v>
                </c:pt>
                <c:pt idx="13539">
                  <c:v>0</c:v>
                </c:pt>
                <c:pt idx="13540">
                  <c:v>0.23214285714285715</c:v>
                </c:pt>
                <c:pt idx="13541">
                  <c:v>3.4482758620689655E-2</c:v>
                </c:pt>
                <c:pt idx="13542">
                  <c:v>3.4482758620689655E-2</c:v>
                </c:pt>
                <c:pt idx="13543">
                  <c:v>0.17647058823529413</c:v>
                </c:pt>
                <c:pt idx="13544">
                  <c:v>7.1111111111111111E-2</c:v>
                </c:pt>
                <c:pt idx="13545">
                  <c:v>0</c:v>
                </c:pt>
                <c:pt idx="13546">
                  <c:v>0</c:v>
                </c:pt>
                <c:pt idx="13547">
                  <c:v>0</c:v>
                </c:pt>
                <c:pt idx="13548">
                  <c:v>6.6666666666666666E-2</c:v>
                </c:pt>
                <c:pt idx="13549">
                  <c:v>0</c:v>
                </c:pt>
                <c:pt idx="13550">
                  <c:v>0</c:v>
                </c:pt>
                <c:pt idx="13551">
                  <c:v>4.3956043956043959E-2</c:v>
                </c:pt>
                <c:pt idx="13552">
                  <c:v>0.1111111111111111</c:v>
                </c:pt>
                <c:pt idx="13553">
                  <c:v>2.0833333333333332E-2</c:v>
                </c:pt>
                <c:pt idx="13554">
                  <c:v>0</c:v>
                </c:pt>
                <c:pt idx="13555">
                  <c:v>0</c:v>
                </c:pt>
                <c:pt idx="13556">
                  <c:v>1.6393442622950821E-2</c:v>
                </c:pt>
                <c:pt idx="13557">
                  <c:v>0</c:v>
                </c:pt>
                <c:pt idx="13558">
                  <c:v>0</c:v>
                </c:pt>
                <c:pt idx="13559">
                  <c:v>0.66666666666666663</c:v>
                </c:pt>
                <c:pt idx="13560">
                  <c:v>2.7397260273972601E-2</c:v>
                </c:pt>
                <c:pt idx="13561">
                  <c:v>0</c:v>
                </c:pt>
                <c:pt idx="13562">
                  <c:v>3.0120481927710843E-2</c:v>
                </c:pt>
                <c:pt idx="13563">
                  <c:v>0</c:v>
                </c:pt>
                <c:pt idx="13564">
                  <c:v>0.109375</c:v>
                </c:pt>
                <c:pt idx="13565">
                  <c:v>0</c:v>
                </c:pt>
                <c:pt idx="13566">
                  <c:v>4.2857142857142858E-2</c:v>
                </c:pt>
                <c:pt idx="13567">
                  <c:v>7.5471698113207544E-2</c:v>
                </c:pt>
                <c:pt idx="13568">
                  <c:v>0</c:v>
                </c:pt>
                <c:pt idx="13569">
                  <c:v>2.0833333333333332E-2</c:v>
                </c:pt>
                <c:pt idx="13570">
                  <c:v>0.25034965034965034</c:v>
                </c:pt>
                <c:pt idx="13571">
                  <c:v>0.36363636363636365</c:v>
                </c:pt>
                <c:pt idx="13572">
                  <c:v>0.11764705882352941</c:v>
                </c:pt>
                <c:pt idx="13573">
                  <c:v>0.14285714285714285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0.19402985074626866</c:v>
                </c:pt>
                <c:pt idx="13578">
                  <c:v>0</c:v>
                </c:pt>
                <c:pt idx="13579">
                  <c:v>0</c:v>
                </c:pt>
                <c:pt idx="13580">
                  <c:v>0</c:v>
                </c:pt>
                <c:pt idx="13581">
                  <c:v>8.6419753086419748E-2</c:v>
                </c:pt>
                <c:pt idx="13582">
                  <c:v>1</c:v>
                </c:pt>
                <c:pt idx="13583">
                  <c:v>0</c:v>
                </c:pt>
                <c:pt idx="13584">
                  <c:v>0</c:v>
                </c:pt>
                <c:pt idx="13585">
                  <c:v>3.7499999999999999E-2</c:v>
                </c:pt>
                <c:pt idx="13586">
                  <c:v>4.5977011494252873E-2</c:v>
                </c:pt>
                <c:pt idx="13587">
                  <c:v>6.7901234567901231E-2</c:v>
                </c:pt>
                <c:pt idx="13588">
                  <c:v>0</c:v>
                </c:pt>
                <c:pt idx="13589">
                  <c:v>0.05</c:v>
                </c:pt>
                <c:pt idx="13590">
                  <c:v>0</c:v>
                </c:pt>
                <c:pt idx="13591">
                  <c:v>0</c:v>
                </c:pt>
                <c:pt idx="13592">
                  <c:v>4.1666666666666664E-2</c:v>
                </c:pt>
                <c:pt idx="13593">
                  <c:v>3.3333333333333333E-2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</c:v>
                </c:pt>
                <c:pt idx="13598">
                  <c:v>0</c:v>
                </c:pt>
                <c:pt idx="13599">
                  <c:v>4.6357615894039736E-2</c:v>
                </c:pt>
                <c:pt idx="13600">
                  <c:v>0</c:v>
                </c:pt>
                <c:pt idx="13601">
                  <c:v>3.7974683544303799E-2</c:v>
                </c:pt>
                <c:pt idx="13602">
                  <c:v>0</c:v>
                </c:pt>
                <c:pt idx="13603">
                  <c:v>0.15322580645161291</c:v>
                </c:pt>
                <c:pt idx="13604">
                  <c:v>0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0.12727272727272726</c:v>
                </c:pt>
                <c:pt idx="13611">
                  <c:v>0</c:v>
                </c:pt>
                <c:pt idx="13612">
                  <c:v>0</c:v>
                </c:pt>
                <c:pt idx="13613">
                  <c:v>0</c:v>
                </c:pt>
                <c:pt idx="13614">
                  <c:v>0</c:v>
                </c:pt>
                <c:pt idx="13615">
                  <c:v>7.407407407407407E-2</c:v>
                </c:pt>
                <c:pt idx="13616">
                  <c:v>0</c:v>
                </c:pt>
                <c:pt idx="13617">
                  <c:v>0.13636363636363635</c:v>
                </c:pt>
                <c:pt idx="13618">
                  <c:v>0</c:v>
                </c:pt>
                <c:pt idx="13619">
                  <c:v>4.7619047619047616E-2</c:v>
                </c:pt>
                <c:pt idx="13620">
                  <c:v>0</c:v>
                </c:pt>
                <c:pt idx="13621">
                  <c:v>2.3255813953488372E-2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</c:v>
                </c:pt>
                <c:pt idx="13626">
                  <c:v>0</c:v>
                </c:pt>
                <c:pt idx="13627">
                  <c:v>0.18367346938775511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4.4642857142857144E-2</c:v>
                </c:pt>
                <c:pt idx="13632">
                  <c:v>0.11818181818181818</c:v>
                </c:pt>
                <c:pt idx="13633">
                  <c:v>0</c:v>
                </c:pt>
                <c:pt idx="13634">
                  <c:v>0</c:v>
                </c:pt>
                <c:pt idx="13635">
                  <c:v>6.6666666666666666E-2</c:v>
                </c:pt>
                <c:pt idx="13636">
                  <c:v>0</c:v>
                </c:pt>
                <c:pt idx="13637">
                  <c:v>0.10126582278481013</c:v>
                </c:pt>
                <c:pt idx="13638">
                  <c:v>0</c:v>
                </c:pt>
                <c:pt idx="13639">
                  <c:v>0</c:v>
                </c:pt>
                <c:pt idx="13640">
                  <c:v>0</c:v>
                </c:pt>
                <c:pt idx="13641">
                  <c:v>0</c:v>
                </c:pt>
                <c:pt idx="13642">
                  <c:v>0</c:v>
                </c:pt>
                <c:pt idx="13643">
                  <c:v>0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9.7826086956521743E-2</c:v>
                </c:pt>
                <c:pt idx="13651">
                  <c:v>0</c:v>
                </c:pt>
                <c:pt idx="13652">
                  <c:v>0</c:v>
                </c:pt>
                <c:pt idx="13653">
                  <c:v>0</c:v>
                </c:pt>
                <c:pt idx="13654">
                  <c:v>6.25E-2</c:v>
                </c:pt>
                <c:pt idx="13655">
                  <c:v>0</c:v>
                </c:pt>
                <c:pt idx="13656">
                  <c:v>0.21686746987951808</c:v>
                </c:pt>
                <c:pt idx="13657">
                  <c:v>3.7037037037037035E-2</c:v>
                </c:pt>
                <c:pt idx="13658">
                  <c:v>0</c:v>
                </c:pt>
                <c:pt idx="13659">
                  <c:v>1</c:v>
                </c:pt>
                <c:pt idx="13660">
                  <c:v>5.2631578947368418E-2</c:v>
                </c:pt>
                <c:pt idx="13661">
                  <c:v>0.12121212121212122</c:v>
                </c:pt>
                <c:pt idx="13662">
                  <c:v>0</c:v>
                </c:pt>
                <c:pt idx="13663">
                  <c:v>0</c:v>
                </c:pt>
                <c:pt idx="13664">
                  <c:v>4.2016806722689079E-2</c:v>
                </c:pt>
                <c:pt idx="13665">
                  <c:v>0</c:v>
                </c:pt>
                <c:pt idx="13666">
                  <c:v>0.17886178861788618</c:v>
                </c:pt>
                <c:pt idx="13667">
                  <c:v>0</c:v>
                </c:pt>
                <c:pt idx="13668">
                  <c:v>0</c:v>
                </c:pt>
                <c:pt idx="13669">
                  <c:v>4.8387096774193547E-2</c:v>
                </c:pt>
                <c:pt idx="13670">
                  <c:v>0</c:v>
                </c:pt>
                <c:pt idx="13671">
                  <c:v>7.2463768115942032E-2</c:v>
                </c:pt>
                <c:pt idx="13672">
                  <c:v>0.14285714285714285</c:v>
                </c:pt>
                <c:pt idx="13673">
                  <c:v>0.11627906976744186</c:v>
                </c:pt>
                <c:pt idx="13674">
                  <c:v>0.10596026490066225</c:v>
                </c:pt>
                <c:pt idx="13675">
                  <c:v>0.1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</c:v>
                </c:pt>
                <c:pt idx="13681">
                  <c:v>0</c:v>
                </c:pt>
                <c:pt idx="13682">
                  <c:v>0</c:v>
                </c:pt>
                <c:pt idx="13683">
                  <c:v>0</c:v>
                </c:pt>
                <c:pt idx="13684">
                  <c:v>0.5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</c:v>
                </c:pt>
                <c:pt idx="13689">
                  <c:v>0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</c:v>
                </c:pt>
                <c:pt idx="13694">
                  <c:v>0</c:v>
                </c:pt>
                <c:pt idx="13695">
                  <c:v>7.407407407407407E-2</c:v>
                </c:pt>
                <c:pt idx="13696">
                  <c:v>0.36842105263157893</c:v>
                </c:pt>
                <c:pt idx="13697">
                  <c:v>0</c:v>
                </c:pt>
                <c:pt idx="13698">
                  <c:v>6.25E-2</c:v>
                </c:pt>
                <c:pt idx="13699">
                  <c:v>0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</c:v>
                </c:pt>
                <c:pt idx="13704">
                  <c:v>5.6603773584905662E-2</c:v>
                </c:pt>
                <c:pt idx="13705">
                  <c:v>0</c:v>
                </c:pt>
                <c:pt idx="13706">
                  <c:v>0.42857142857142855</c:v>
                </c:pt>
                <c:pt idx="13707">
                  <c:v>1</c:v>
                </c:pt>
                <c:pt idx="13708">
                  <c:v>0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0.22608695652173913</c:v>
                </c:pt>
                <c:pt idx="13716">
                  <c:v>0</c:v>
                </c:pt>
                <c:pt idx="13717">
                  <c:v>4.7619047619047616E-2</c:v>
                </c:pt>
                <c:pt idx="13718">
                  <c:v>0</c:v>
                </c:pt>
                <c:pt idx="13719">
                  <c:v>7.441860465116279E-2</c:v>
                </c:pt>
                <c:pt idx="13720">
                  <c:v>0.33333333333333331</c:v>
                </c:pt>
                <c:pt idx="13721">
                  <c:v>0</c:v>
                </c:pt>
                <c:pt idx="13722">
                  <c:v>0</c:v>
                </c:pt>
                <c:pt idx="13723">
                  <c:v>0.10091743119266056</c:v>
                </c:pt>
                <c:pt idx="13724">
                  <c:v>0</c:v>
                </c:pt>
                <c:pt idx="13725">
                  <c:v>0.10810810810810811</c:v>
                </c:pt>
                <c:pt idx="13726">
                  <c:v>0</c:v>
                </c:pt>
                <c:pt idx="13727">
                  <c:v>0</c:v>
                </c:pt>
                <c:pt idx="13728">
                  <c:v>0</c:v>
                </c:pt>
                <c:pt idx="13729">
                  <c:v>0</c:v>
                </c:pt>
                <c:pt idx="13730">
                  <c:v>0</c:v>
                </c:pt>
                <c:pt idx="13731">
                  <c:v>0</c:v>
                </c:pt>
                <c:pt idx="13732">
                  <c:v>1</c:v>
                </c:pt>
                <c:pt idx="13733">
                  <c:v>0.25925925925925924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8.9473684210526316E-2</c:v>
                </c:pt>
                <c:pt idx="13740">
                  <c:v>0</c:v>
                </c:pt>
                <c:pt idx="13741">
                  <c:v>0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</c:v>
                </c:pt>
                <c:pt idx="13747">
                  <c:v>4.8387096774193547E-2</c:v>
                </c:pt>
                <c:pt idx="13748">
                  <c:v>0</c:v>
                </c:pt>
                <c:pt idx="13749">
                  <c:v>0</c:v>
                </c:pt>
                <c:pt idx="13750">
                  <c:v>0.5</c:v>
                </c:pt>
                <c:pt idx="13751">
                  <c:v>9.4262295081967207E-2</c:v>
                </c:pt>
                <c:pt idx="13752">
                  <c:v>0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</c:v>
                </c:pt>
                <c:pt idx="13759">
                  <c:v>1.2195121951219513E-2</c:v>
                </c:pt>
                <c:pt idx="13760">
                  <c:v>0</c:v>
                </c:pt>
                <c:pt idx="13761">
                  <c:v>0.1875</c:v>
                </c:pt>
                <c:pt idx="13762">
                  <c:v>0.2967032967032967</c:v>
                </c:pt>
                <c:pt idx="13763">
                  <c:v>3.1746031746031744E-2</c:v>
                </c:pt>
                <c:pt idx="13764">
                  <c:v>0.5</c:v>
                </c:pt>
                <c:pt idx="13765">
                  <c:v>0</c:v>
                </c:pt>
                <c:pt idx="13766">
                  <c:v>0.47826086956521741</c:v>
                </c:pt>
                <c:pt idx="13767">
                  <c:v>0</c:v>
                </c:pt>
                <c:pt idx="13768">
                  <c:v>3.3057851239669422E-2</c:v>
                </c:pt>
                <c:pt idx="13769">
                  <c:v>0</c:v>
                </c:pt>
                <c:pt idx="13770">
                  <c:v>7.1428571428571425E-2</c:v>
                </c:pt>
                <c:pt idx="13771">
                  <c:v>0</c:v>
                </c:pt>
                <c:pt idx="13772">
                  <c:v>0.16279069767441862</c:v>
                </c:pt>
                <c:pt idx="13773">
                  <c:v>0.63157894736842102</c:v>
                </c:pt>
                <c:pt idx="13774">
                  <c:v>0</c:v>
                </c:pt>
                <c:pt idx="13775">
                  <c:v>0</c:v>
                </c:pt>
                <c:pt idx="13776">
                  <c:v>3.8095238095238099E-2</c:v>
                </c:pt>
                <c:pt idx="13777">
                  <c:v>0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0.23008849557522124</c:v>
                </c:pt>
                <c:pt idx="13782">
                  <c:v>0.23469387755102042</c:v>
                </c:pt>
                <c:pt idx="13783">
                  <c:v>0</c:v>
                </c:pt>
                <c:pt idx="13784">
                  <c:v>0.25301204819277107</c:v>
                </c:pt>
                <c:pt idx="13785">
                  <c:v>0.13636363636363635</c:v>
                </c:pt>
                <c:pt idx="13786">
                  <c:v>0.48148148148148145</c:v>
                </c:pt>
                <c:pt idx="13787">
                  <c:v>0.66666666666666663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</c:v>
                </c:pt>
                <c:pt idx="13800">
                  <c:v>0.22222222222222221</c:v>
                </c:pt>
                <c:pt idx="13801">
                  <c:v>0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0.7</c:v>
                </c:pt>
                <c:pt idx="13814">
                  <c:v>0</c:v>
                </c:pt>
                <c:pt idx="13815">
                  <c:v>2.8985507246376812E-2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1</c:v>
                </c:pt>
                <c:pt idx="13820">
                  <c:v>0</c:v>
                </c:pt>
                <c:pt idx="13821">
                  <c:v>0</c:v>
                </c:pt>
                <c:pt idx="13822">
                  <c:v>0.35</c:v>
                </c:pt>
                <c:pt idx="13823">
                  <c:v>0</c:v>
                </c:pt>
                <c:pt idx="13824">
                  <c:v>0</c:v>
                </c:pt>
                <c:pt idx="13825">
                  <c:v>0.18518518518518517</c:v>
                </c:pt>
                <c:pt idx="13826">
                  <c:v>0</c:v>
                </c:pt>
                <c:pt idx="13827">
                  <c:v>0</c:v>
                </c:pt>
                <c:pt idx="13828">
                  <c:v>8.3333333333333329E-2</c:v>
                </c:pt>
                <c:pt idx="13829">
                  <c:v>1</c:v>
                </c:pt>
                <c:pt idx="13830">
                  <c:v>0.4</c:v>
                </c:pt>
                <c:pt idx="13831">
                  <c:v>0</c:v>
                </c:pt>
                <c:pt idx="13832">
                  <c:v>0.8</c:v>
                </c:pt>
                <c:pt idx="13833">
                  <c:v>0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0.14000000000000001</c:v>
                </c:pt>
                <c:pt idx="13841">
                  <c:v>0</c:v>
                </c:pt>
                <c:pt idx="13842">
                  <c:v>0</c:v>
                </c:pt>
                <c:pt idx="13843">
                  <c:v>0.14285714285714285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5.4187192118226604E-2</c:v>
                </c:pt>
                <c:pt idx="13848">
                  <c:v>0.14814814814814814</c:v>
                </c:pt>
                <c:pt idx="13849">
                  <c:v>0</c:v>
                </c:pt>
                <c:pt idx="13850">
                  <c:v>0.28342245989304815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0.13531353135313531</c:v>
                </c:pt>
                <c:pt idx="13856">
                  <c:v>0</c:v>
                </c:pt>
                <c:pt idx="13857">
                  <c:v>0</c:v>
                </c:pt>
                <c:pt idx="13858">
                  <c:v>0.20408163265306123</c:v>
                </c:pt>
                <c:pt idx="13859">
                  <c:v>0</c:v>
                </c:pt>
                <c:pt idx="13860">
                  <c:v>0.75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3.7037037037037035E-2</c:v>
                </c:pt>
                <c:pt idx="13867">
                  <c:v>1.7543859649122806E-2</c:v>
                </c:pt>
                <c:pt idx="13868">
                  <c:v>0.15384615384615385</c:v>
                </c:pt>
                <c:pt idx="13869">
                  <c:v>0</c:v>
                </c:pt>
                <c:pt idx="13870">
                  <c:v>7.6923076923076927E-2</c:v>
                </c:pt>
                <c:pt idx="13871">
                  <c:v>0</c:v>
                </c:pt>
                <c:pt idx="13872">
                  <c:v>0.17054263565891473</c:v>
                </c:pt>
                <c:pt idx="13873">
                  <c:v>0.20689655172413793</c:v>
                </c:pt>
                <c:pt idx="13874">
                  <c:v>0</c:v>
                </c:pt>
                <c:pt idx="13875">
                  <c:v>0.7</c:v>
                </c:pt>
                <c:pt idx="13876">
                  <c:v>0.20588235294117646</c:v>
                </c:pt>
                <c:pt idx="13877">
                  <c:v>7.1428571428571425E-2</c:v>
                </c:pt>
                <c:pt idx="13878">
                  <c:v>0</c:v>
                </c:pt>
                <c:pt idx="13879">
                  <c:v>5.4054054054054057E-2</c:v>
                </c:pt>
                <c:pt idx="13880">
                  <c:v>0</c:v>
                </c:pt>
                <c:pt idx="13881">
                  <c:v>0</c:v>
                </c:pt>
                <c:pt idx="13882">
                  <c:v>0</c:v>
                </c:pt>
                <c:pt idx="13883">
                  <c:v>0</c:v>
                </c:pt>
                <c:pt idx="13884">
                  <c:v>8.4905660377358486E-2</c:v>
                </c:pt>
                <c:pt idx="13885">
                  <c:v>0.28813559322033899</c:v>
                </c:pt>
                <c:pt idx="13886">
                  <c:v>0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0.10638297872340426</c:v>
                </c:pt>
                <c:pt idx="13891">
                  <c:v>2.7027027027027029E-2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0.14814814814814814</c:v>
                </c:pt>
                <c:pt idx="13911">
                  <c:v>0</c:v>
                </c:pt>
                <c:pt idx="13912">
                  <c:v>6.6666666666666666E-2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0.11627906976744186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0.5</c:v>
                </c:pt>
                <c:pt idx="13926">
                  <c:v>2.4242424242424242E-2</c:v>
                </c:pt>
                <c:pt idx="13927">
                  <c:v>0.23809523809523808</c:v>
                </c:pt>
                <c:pt idx="13928">
                  <c:v>0</c:v>
                </c:pt>
                <c:pt idx="13929">
                  <c:v>2.9411764705882353E-2</c:v>
                </c:pt>
                <c:pt idx="13930">
                  <c:v>0</c:v>
                </c:pt>
                <c:pt idx="13931">
                  <c:v>0</c:v>
                </c:pt>
                <c:pt idx="13932">
                  <c:v>0</c:v>
                </c:pt>
                <c:pt idx="13933">
                  <c:v>2.7027027027027029E-2</c:v>
                </c:pt>
                <c:pt idx="13934">
                  <c:v>0</c:v>
                </c:pt>
                <c:pt idx="13935">
                  <c:v>0</c:v>
                </c:pt>
                <c:pt idx="13936">
                  <c:v>0</c:v>
                </c:pt>
                <c:pt idx="13937">
                  <c:v>0</c:v>
                </c:pt>
                <c:pt idx="13938">
                  <c:v>0</c:v>
                </c:pt>
                <c:pt idx="13939">
                  <c:v>0.15714285714285714</c:v>
                </c:pt>
                <c:pt idx="13940">
                  <c:v>0.17261904761904762</c:v>
                </c:pt>
                <c:pt idx="13941">
                  <c:v>0.12962962962962962</c:v>
                </c:pt>
                <c:pt idx="13942">
                  <c:v>0.15686274509803921</c:v>
                </c:pt>
                <c:pt idx="13943">
                  <c:v>0.26923076923076922</c:v>
                </c:pt>
                <c:pt idx="13944">
                  <c:v>0</c:v>
                </c:pt>
                <c:pt idx="13945">
                  <c:v>0.13541666666666666</c:v>
                </c:pt>
                <c:pt idx="13946">
                  <c:v>0.26315789473684209</c:v>
                </c:pt>
                <c:pt idx="13947">
                  <c:v>0.28000000000000003</c:v>
                </c:pt>
                <c:pt idx="13948">
                  <c:v>0.2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0.16</c:v>
                </c:pt>
                <c:pt idx="13954">
                  <c:v>0.13636363636363635</c:v>
                </c:pt>
                <c:pt idx="13955">
                  <c:v>0.2</c:v>
                </c:pt>
                <c:pt idx="13956">
                  <c:v>0.12820512820512819</c:v>
                </c:pt>
                <c:pt idx="13957">
                  <c:v>0.10071942446043165</c:v>
                </c:pt>
                <c:pt idx="13958">
                  <c:v>6.1728395061728392E-2</c:v>
                </c:pt>
                <c:pt idx="13959">
                  <c:v>0</c:v>
                </c:pt>
                <c:pt idx="13960">
                  <c:v>1</c:v>
                </c:pt>
                <c:pt idx="13961">
                  <c:v>0.24615384615384617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0</c:v>
                </c:pt>
                <c:pt idx="13966">
                  <c:v>0</c:v>
                </c:pt>
                <c:pt idx="13967">
                  <c:v>0.22875816993464052</c:v>
                </c:pt>
                <c:pt idx="13968">
                  <c:v>0.35897435897435898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</c:v>
                </c:pt>
                <c:pt idx="13975">
                  <c:v>0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4.7619047619047616E-2</c:v>
                </c:pt>
                <c:pt idx="13982">
                  <c:v>0.12903225806451613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6.6666666666666666E-2</c:v>
                </c:pt>
                <c:pt idx="13990">
                  <c:v>0</c:v>
                </c:pt>
                <c:pt idx="13991">
                  <c:v>0</c:v>
                </c:pt>
                <c:pt idx="13992">
                  <c:v>2.4590163934426229E-2</c:v>
                </c:pt>
                <c:pt idx="13993">
                  <c:v>0.23076923076923078</c:v>
                </c:pt>
                <c:pt idx="13994">
                  <c:v>0</c:v>
                </c:pt>
                <c:pt idx="13995">
                  <c:v>0</c:v>
                </c:pt>
                <c:pt idx="13996">
                  <c:v>0</c:v>
                </c:pt>
                <c:pt idx="13997">
                  <c:v>0.1</c:v>
                </c:pt>
                <c:pt idx="13998">
                  <c:v>9.0090090090090086E-2</c:v>
                </c:pt>
                <c:pt idx="13999">
                  <c:v>0</c:v>
                </c:pt>
                <c:pt idx="14000">
                  <c:v>0.17479674796747968</c:v>
                </c:pt>
                <c:pt idx="14001">
                  <c:v>0</c:v>
                </c:pt>
                <c:pt idx="14002">
                  <c:v>0</c:v>
                </c:pt>
                <c:pt idx="14003">
                  <c:v>4.1666666666666664E-2</c:v>
                </c:pt>
                <c:pt idx="14004">
                  <c:v>0</c:v>
                </c:pt>
                <c:pt idx="14005">
                  <c:v>0</c:v>
                </c:pt>
                <c:pt idx="14006">
                  <c:v>0</c:v>
                </c:pt>
                <c:pt idx="14007">
                  <c:v>0</c:v>
                </c:pt>
                <c:pt idx="14008">
                  <c:v>0.12328767123287671</c:v>
                </c:pt>
                <c:pt idx="14009">
                  <c:v>0</c:v>
                </c:pt>
                <c:pt idx="14010">
                  <c:v>0.13333333333333333</c:v>
                </c:pt>
                <c:pt idx="14011">
                  <c:v>0</c:v>
                </c:pt>
                <c:pt idx="14012">
                  <c:v>0.05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</c:v>
                </c:pt>
                <c:pt idx="14022">
                  <c:v>0</c:v>
                </c:pt>
                <c:pt idx="14023">
                  <c:v>0</c:v>
                </c:pt>
                <c:pt idx="14024">
                  <c:v>4.7619047619047616E-2</c:v>
                </c:pt>
                <c:pt idx="14025">
                  <c:v>0</c:v>
                </c:pt>
                <c:pt idx="14026">
                  <c:v>0.66216216216216217</c:v>
                </c:pt>
                <c:pt idx="14027">
                  <c:v>0</c:v>
                </c:pt>
                <c:pt idx="14028">
                  <c:v>0</c:v>
                </c:pt>
                <c:pt idx="14029">
                  <c:v>0.1388888888888889</c:v>
                </c:pt>
                <c:pt idx="14030">
                  <c:v>0</c:v>
                </c:pt>
                <c:pt idx="14031">
                  <c:v>0</c:v>
                </c:pt>
                <c:pt idx="14032">
                  <c:v>0.25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0.5</c:v>
                </c:pt>
                <c:pt idx="14038">
                  <c:v>0.1</c:v>
                </c:pt>
                <c:pt idx="14039">
                  <c:v>0</c:v>
                </c:pt>
                <c:pt idx="14040">
                  <c:v>6.8181818181818177E-2</c:v>
                </c:pt>
                <c:pt idx="14041">
                  <c:v>0</c:v>
                </c:pt>
                <c:pt idx="14042">
                  <c:v>0.19354838709677419</c:v>
                </c:pt>
                <c:pt idx="14043">
                  <c:v>0</c:v>
                </c:pt>
                <c:pt idx="14044">
                  <c:v>0.52173913043478259</c:v>
                </c:pt>
                <c:pt idx="14045">
                  <c:v>4.7619047619047616E-2</c:v>
                </c:pt>
                <c:pt idx="14046">
                  <c:v>1</c:v>
                </c:pt>
                <c:pt idx="14047">
                  <c:v>0.20081967213114754</c:v>
                </c:pt>
                <c:pt idx="14048">
                  <c:v>0.16842105263157894</c:v>
                </c:pt>
                <c:pt idx="14049">
                  <c:v>0.4</c:v>
                </c:pt>
                <c:pt idx="14050">
                  <c:v>0</c:v>
                </c:pt>
                <c:pt idx="14051">
                  <c:v>0.2857142857142857</c:v>
                </c:pt>
                <c:pt idx="14052">
                  <c:v>0</c:v>
                </c:pt>
                <c:pt idx="14053">
                  <c:v>0.1171875</c:v>
                </c:pt>
                <c:pt idx="14054">
                  <c:v>0.19753086419753085</c:v>
                </c:pt>
                <c:pt idx="14055">
                  <c:v>0.44444444444444442</c:v>
                </c:pt>
                <c:pt idx="14056">
                  <c:v>0.69696969696969702</c:v>
                </c:pt>
                <c:pt idx="14057">
                  <c:v>0.26785714285714285</c:v>
                </c:pt>
                <c:pt idx="14058">
                  <c:v>0.2413793103448276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0.25842696629213485</c:v>
                </c:pt>
                <c:pt idx="14063">
                  <c:v>0</c:v>
                </c:pt>
                <c:pt idx="14064">
                  <c:v>0.15686274509803921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0.17073170731707318</c:v>
                </c:pt>
                <c:pt idx="14070">
                  <c:v>0.16969696969696971</c:v>
                </c:pt>
                <c:pt idx="14071">
                  <c:v>0</c:v>
                </c:pt>
                <c:pt idx="14072">
                  <c:v>0.47368421052631576</c:v>
                </c:pt>
                <c:pt idx="14073">
                  <c:v>0</c:v>
                </c:pt>
                <c:pt idx="14074">
                  <c:v>0</c:v>
                </c:pt>
                <c:pt idx="14075">
                  <c:v>0.17391304347826086</c:v>
                </c:pt>
                <c:pt idx="14076">
                  <c:v>0</c:v>
                </c:pt>
                <c:pt idx="14077">
                  <c:v>0</c:v>
                </c:pt>
                <c:pt idx="14078">
                  <c:v>0.2608695652173913</c:v>
                </c:pt>
                <c:pt idx="14079">
                  <c:v>0.45833333333333331</c:v>
                </c:pt>
                <c:pt idx="14080">
                  <c:v>0.65789473684210531</c:v>
                </c:pt>
                <c:pt idx="14081">
                  <c:v>0</c:v>
                </c:pt>
                <c:pt idx="14082">
                  <c:v>0.58064516129032262</c:v>
                </c:pt>
                <c:pt idx="14083">
                  <c:v>0.77419354838709675</c:v>
                </c:pt>
                <c:pt idx="14084">
                  <c:v>0.27586206896551724</c:v>
                </c:pt>
                <c:pt idx="14085">
                  <c:v>0</c:v>
                </c:pt>
                <c:pt idx="14086">
                  <c:v>0</c:v>
                </c:pt>
                <c:pt idx="14087">
                  <c:v>0.17462482946793997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1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0.1440677966101695</c:v>
                </c:pt>
                <c:pt idx="14097">
                  <c:v>0</c:v>
                </c:pt>
                <c:pt idx="14098">
                  <c:v>0</c:v>
                </c:pt>
                <c:pt idx="14099">
                  <c:v>0.16666666666666666</c:v>
                </c:pt>
                <c:pt idx="14100">
                  <c:v>0</c:v>
                </c:pt>
                <c:pt idx="14101">
                  <c:v>0</c:v>
                </c:pt>
                <c:pt idx="14102">
                  <c:v>0.16592920353982302</c:v>
                </c:pt>
                <c:pt idx="14103">
                  <c:v>0</c:v>
                </c:pt>
                <c:pt idx="14104">
                  <c:v>0</c:v>
                </c:pt>
                <c:pt idx="14105">
                  <c:v>8.4210526315789472E-2</c:v>
                </c:pt>
                <c:pt idx="14106">
                  <c:v>0</c:v>
                </c:pt>
                <c:pt idx="14107">
                  <c:v>0</c:v>
                </c:pt>
                <c:pt idx="14108">
                  <c:v>0.15384615384615385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0.10112359550561797</c:v>
                </c:pt>
                <c:pt idx="14113">
                  <c:v>1.8518518518518517E-2</c:v>
                </c:pt>
                <c:pt idx="14114">
                  <c:v>0</c:v>
                </c:pt>
                <c:pt idx="14115">
                  <c:v>0.36842105263157893</c:v>
                </c:pt>
                <c:pt idx="14116">
                  <c:v>0</c:v>
                </c:pt>
                <c:pt idx="14117">
                  <c:v>0</c:v>
                </c:pt>
                <c:pt idx="14118">
                  <c:v>0.02</c:v>
                </c:pt>
                <c:pt idx="14119">
                  <c:v>0</c:v>
                </c:pt>
                <c:pt idx="14120">
                  <c:v>1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</c:v>
                </c:pt>
                <c:pt idx="14135">
                  <c:v>0</c:v>
                </c:pt>
                <c:pt idx="14136">
                  <c:v>0</c:v>
                </c:pt>
                <c:pt idx="14137">
                  <c:v>1.6949152542372881E-2</c:v>
                </c:pt>
                <c:pt idx="14138">
                  <c:v>0</c:v>
                </c:pt>
                <c:pt idx="14139">
                  <c:v>0.21052631578947367</c:v>
                </c:pt>
                <c:pt idx="14140">
                  <c:v>0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0.11650485436893204</c:v>
                </c:pt>
                <c:pt idx="14145">
                  <c:v>0</c:v>
                </c:pt>
                <c:pt idx="14146">
                  <c:v>5.7142857142857141E-2</c:v>
                </c:pt>
                <c:pt idx="14147">
                  <c:v>0</c:v>
                </c:pt>
                <c:pt idx="14148">
                  <c:v>0.15384615384615385</c:v>
                </c:pt>
                <c:pt idx="14149">
                  <c:v>0.26666666666666666</c:v>
                </c:pt>
                <c:pt idx="14150">
                  <c:v>0</c:v>
                </c:pt>
                <c:pt idx="14151">
                  <c:v>0.12048192771084337</c:v>
                </c:pt>
                <c:pt idx="14152">
                  <c:v>0</c:v>
                </c:pt>
                <c:pt idx="14153">
                  <c:v>0.2</c:v>
                </c:pt>
                <c:pt idx="14154">
                  <c:v>0</c:v>
                </c:pt>
                <c:pt idx="14155">
                  <c:v>6.8493150684931503E-2</c:v>
                </c:pt>
                <c:pt idx="14156">
                  <c:v>0</c:v>
                </c:pt>
                <c:pt idx="14157">
                  <c:v>0</c:v>
                </c:pt>
                <c:pt idx="14158">
                  <c:v>2.6315789473684209E-2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0.21052631578947367</c:v>
                </c:pt>
                <c:pt idx="14163">
                  <c:v>0.18385650224215247</c:v>
                </c:pt>
                <c:pt idx="14164">
                  <c:v>3.7037037037037035E-2</c:v>
                </c:pt>
                <c:pt idx="14165">
                  <c:v>0</c:v>
                </c:pt>
                <c:pt idx="14166">
                  <c:v>0</c:v>
                </c:pt>
                <c:pt idx="14167">
                  <c:v>0</c:v>
                </c:pt>
                <c:pt idx="14168">
                  <c:v>0</c:v>
                </c:pt>
                <c:pt idx="14169">
                  <c:v>0.12727272727272726</c:v>
                </c:pt>
                <c:pt idx="14170">
                  <c:v>3.9215686274509803E-2</c:v>
                </c:pt>
                <c:pt idx="14171">
                  <c:v>0</c:v>
                </c:pt>
                <c:pt idx="14172">
                  <c:v>0</c:v>
                </c:pt>
                <c:pt idx="14173">
                  <c:v>6.1643835616438353E-2</c:v>
                </c:pt>
                <c:pt idx="14174">
                  <c:v>5.5555555555555552E-2</c:v>
                </c:pt>
                <c:pt idx="14175">
                  <c:v>1.6949152542372881E-2</c:v>
                </c:pt>
                <c:pt idx="14176">
                  <c:v>0.15789473684210525</c:v>
                </c:pt>
                <c:pt idx="14177">
                  <c:v>0</c:v>
                </c:pt>
                <c:pt idx="14178">
                  <c:v>0</c:v>
                </c:pt>
                <c:pt idx="14179">
                  <c:v>0.36363636363636365</c:v>
                </c:pt>
                <c:pt idx="14180">
                  <c:v>9.0909090909090912E-2</c:v>
                </c:pt>
                <c:pt idx="14181">
                  <c:v>0</c:v>
                </c:pt>
                <c:pt idx="14182">
                  <c:v>0.11702127659574468</c:v>
                </c:pt>
                <c:pt idx="14183">
                  <c:v>0</c:v>
                </c:pt>
                <c:pt idx="14184">
                  <c:v>0.1487603305785124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1</c:v>
                </c:pt>
                <c:pt idx="14198">
                  <c:v>0.38124999999999998</c:v>
                </c:pt>
                <c:pt idx="14199">
                  <c:v>0</c:v>
                </c:pt>
                <c:pt idx="14200">
                  <c:v>0.30769230769230771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8.8082901554404139E-2</c:v>
                </c:pt>
                <c:pt idx="14212">
                  <c:v>0</c:v>
                </c:pt>
                <c:pt idx="14213">
                  <c:v>0</c:v>
                </c:pt>
                <c:pt idx="14214">
                  <c:v>7.4999999999999997E-2</c:v>
                </c:pt>
                <c:pt idx="14215">
                  <c:v>0.6</c:v>
                </c:pt>
                <c:pt idx="14216">
                  <c:v>0</c:v>
                </c:pt>
                <c:pt idx="14217">
                  <c:v>0</c:v>
                </c:pt>
                <c:pt idx="14218">
                  <c:v>0</c:v>
                </c:pt>
                <c:pt idx="14219">
                  <c:v>0.125</c:v>
                </c:pt>
                <c:pt idx="14220">
                  <c:v>0</c:v>
                </c:pt>
                <c:pt idx="14221">
                  <c:v>0.13649851632047477</c:v>
                </c:pt>
                <c:pt idx="14222">
                  <c:v>5.4054054054054057E-2</c:v>
                </c:pt>
                <c:pt idx="14223">
                  <c:v>8.3333333333333329E-2</c:v>
                </c:pt>
                <c:pt idx="14224">
                  <c:v>0</c:v>
                </c:pt>
                <c:pt idx="14225">
                  <c:v>0.46153846153846156</c:v>
                </c:pt>
                <c:pt idx="14226">
                  <c:v>0.33333333333333331</c:v>
                </c:pt>
                <c:pt idx="14227">
                  <c:v>0</c:v>
                </c:pt>
                <c:pt idx="14228">
                  <c:v>0</c:v>
                </c:pt>
                <c:pt idx="14229">
                  <c:v>0.14705882352941177</c:v>
                </c:pt>
                <c:pt idx="14230">
                  <c:v>4.7619047619047616E-2</c:v>
                </c:pt>
                <c:pt idx="14231">
                  <c:v>7.792207792207792E-2</c:v>
                </c:pt>
                <c:pt idx="14232">
                  <c:v>8.6206896551724144E-2</c:v>
                </c:pt>
                <c:pt idx="14233">
                  <c:v>0.27083333333333331</c:v>
                </c:pt>
                <c:pt idx="14234">
                  <c:v>9.0909090909090912E-2</c:v>
                </c:pt>
                <c:pt idx="14235">
                  <c:v>0</c:v>
                </c:pt>
                <c:pt idx="14236">
                  <c:v>0</c:v>
                </c:pt>
                <c:pt idx="14237">
                  <c:v>3.2786885245901641E-2</c:v>
                </c:pt>
                <c:pt idx="14238">
                  <c:v>0</c:v>
                </c:pt>
                <c:pt idx="14239">
                  <c:v>0.75</c:v>
                </c:pt>
                <c:pt idx="14240">
                  <c:v>0.14285714285714285</c:v>
                </c:pt>
                <c:pt idx="14241">
                  <c:v>0.1806615776081425</c:v>
                </c:pt>
                <c:pt idx="14242">
                  <c:v>0</c:v>
                </c:pt>
                <c:pt idx="14243">
                  <c:v>5.9880239520958084E-2</c:v>
                </c:pt>
                <c:pt idx="14244">
                  <c:v>1.8518518518518517E-2</c:v>
                </c:pt>
                <c:pt idx="14245">
                  <c:v>0</c:v>
                </c:pt>
                <c:pt idx="14246">
                  <c:v>0.16326530612244897</c:v>
                </c:pt>
                <c:pt idx="14247">
                  <c:v>0</c:v>
                </c:pt>
                <c:pt idx="14248">
                  <c:v>5.2631578947368418E-2</c:v>
                </c:pt>
                <c:pt idx="14249">
                  <c:v>0</c:v>
                </c:pt>
                <c:pt idx="14250">
                  <c:v>0</c:v>
                </c:pt>
                <c:pt idx="14251">
                  <c:v>0.14285714285714285</c:v>
                </c:pt>
                <c:pt idx="14252">
                  <c:v>0.22222222222222221</c:v>
                </c:pt>
                <c:pt idx="14253">
                  <c:v>7.1428571428571425E-2</c:v>
                </c:pt>
                <c:pt idx="14254">
                  <c:v>0.19791666666666666</c:v>
                </c:pt>
                <c:pt idx="14255">
                  <c:v>5.4054054054054057E-2</c:v>
                </c:pt>
                <c:pt idx="14256">
                  <c:v>9.8039215686274508E-2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0.23529411764705882</c:v>
                </c:pt>
                <c:pt idx="14262">
                  <c:v>0.2</c:v>
                </c:pt>
                <c:pt idx="14263">
                  <c:v>0</c:v>
                </c:pt>
                <c:pt idx="14264">
                  <c:v>0.19661733615221988</c:v>
                </c:pt>
                <c:pt idx="14265">
                  <c:v>0.24489795918367346</c:v>
                </c:pt>
                <c:pt idx="14266">
                  <c:v>0</c:v>
                </c:pt>
                <c:pt idx="14267">
                  <c:v>0</c:v>
                </c:pt>
                <c:pt idx="14268">
                  <c:v>0.13168724279835392</c:v>
                </c:pt>
                <c:pt idx="14269">
                  <c:v>0</c:v>
                </c:pt>
                <c:pt idx="14270">
                  <c:v>2.3255813953488372E-2</c:v>
                </c:pt>
                <c:pt idx="14271">
                  <c:v>0</c:v>
                </c:pt>
                <c:pt idx="14272">
                  <c:v>0</c:v>
                </c:pt>
                <c:pt idx="14273">
                  <c:v>0.23985239852398524</c:v>
                </c:pt>
                <c:pt idx="14274">
                  <c:v>9.9009900990099015E-2</c:v>
                </c:pt>
                <c:pt idx="14275">
                  <c:v>0</c:v>
                </c:pt>
                <c:pt idx="14276">
                  <c:v>7.6923076923076927E-2</c:v>
                </c:pt>
                <c:pt idx="14277">
                  <c:v>0.37931034482758619</c:v>
                </c:pt>
                <c:pt idx="14278">
                  <c:v>0.2857142857142857</c:v>
                </c:pt>
                <c:pt idx="14279">
                  <c:v>8.4745762711864403E-2</c:v>
                </c:pt>
                <c:pt idx="14280">
                  <c:v>0.58510638297872342</c:v>
                </c:pt>
                <c:pt idx="14281">
                  <c:v>0</c:v>
                </c:pt>
                <c:pt idx="14282">
                  <c:v>8.3333333333333329E-2</c:v>
                </c:pt>
                <c:pt idx="14283">
                  <c:v>0.21917808219178081</c:v>
                </c:pt>
                <c:pt idx="14284">
                  <c:v>6.4516129032258063E-2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0.6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</c:v>
                </c:pt>
                <c:pt idx="14293">
                  <c:v>0</c:v>
                </c:pt>
                <c:pt idx="14294">
                  <c:v>0.25</c:v>
                </c:pt>
                <c:pt idx="14295">
                  <c:v>0</c:v>
                </c:pt>
                <c:pt idx="14296">
                  <c:v>0</c:v>
                </c:pt>
                <c:pt idx="14297">
                  <c:v>0</c:v>
                </c:pt>
                <c:pt idx="14298">
                  <c:v>0.5</c:v>
                </c:pt>
                <c:pt idx="14299">
                  <c:v>0.20192307692307693</c:v>
                </c:pt>
                <c:pt idx="14300">
                  <c:v>0.25</c:v>
                </c:pt>
                <c:pt idx="14301">
                  <c:v>0.21428571428571427</c:v>
                </c:pt>
                <c:pt idx="14302">
                  <c:v>0.30785123966942146</c:v>
                </c:pt>
                <c:pt idx="14303">
                  <c:v>0.28888888888888886</c:v>
                </c:pt>
                <c:pt idx="14304">
                  <c:v>0.33333333333333331</c:v>
                </c:pt>
                <c:pt idx="14305">
                  <c:v>0.46963562753036436</c:v>
                </c:pt>
                <c:pt idx="14306">
                  <c:v>0.29605263157894735</c:v>
                </c:pt>
                <c:pt idx="14307">
                  <c:v>0.15183246073298429</c:v>
                </c:pt>
                <c:pt idx="14308">
                  <c:v>0.40851063829787232</c:v>
                </c:pt>
                <c:pt idx="14309">
                  <c:v>0</c:v>
                </c:pt>
                <c:pt idx="14310">
                  <c:v>0</c:v>
                </c:pt>
                <c:pt idx="14311">
                  <c:v>0</c:v>
                </c:pt>
                <c:pt idx="14312">
                  <c:v>0.33333333333333331</c:v>
                </c:pt>
                <c:pt idx="14313">
                  <c:v>0</c:v>
                </c:pt>
                <c:pt idx="14314">
                  <c:v>0.39743589743589741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0.25</c:v>
                </c:pt>
                <c:pt idx="14319">
                  <c:v>0.40322580645161288</c:v>
                </c:pt>
                <c:pt idx="14320">
                  <c:v>0.2839506172839506</c:v>
                </c:pt>
                <c:pt idx="14321">
                  <c:v>0.50531914893617025</c:v>
                </c:pt>
                <c:pt idx="14322">
                  <c:v>0</c:v>
                </c:pt>
                <c:pt idx="14323">
                  <c:v>0.43925233644859812</c:v>
                </c:pt>
                <c:pt idx="14324">
                  <c:v>0</c:v>
                </c:pt>
                <c:pt idx="14325">
                  <c:v>0.42528735632183906</c:v>
                </c:pt>
                <c:pt idx="14326">
                  <c:v>0.2</c:v>
                </c:pt>
                <c:pt idx="14327">
                  <c:v>0.3888888888888889</c:v>
                </c:pt>
                <c:pt idx="14328">
                  <c:v>0</c:v>
                </c:pt>
                <c:pt idx="14329">
                  <c:v>0.48648648648648651</c:v>
                </c:pt>
                <c:pt idx="14330">
                  <c:v>0.45882352941176469</c:v>
                </c:pt>
                <c:pt idx="14331">
                  <c:v>0</c:v>
                </c:pt>
                <c:pt idx="14332">
                  <c:v>0</c:v>
                </c:pt>
                <c:pt idx="14333">
                  <c:v>1.8518518518518517E-2</c:v>
                </c:pt>
                <c:pt idx="14334">
                  <c:v>0.2608695652173913</c:v>
                </c:pt>
                <c:pt idx="14335">
                  <c:v>0.38834951456310679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0.41666666666666669</c:v>
                </c:pt>
                <c:pt idx="14342">
                  <c:v>0.36756756756756759</c:v>
                </c:pt>
                <c:pt idx="14343">
                  <c:v>0.32874015748031499</c:v>
                </c:pt>
                <c:pt idx="14344">
                  <c:v>0</c:v>
                </c:pt>
                <c:pt idx="14345">
                  <c:v>0.17307692307692307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0.6</c:v>
                </c:pt>
                <c:pt idx="14350">
                  <c:v>0</c:v>
                </c:pt>
                <c:pt idx="14351">
                  <c:v>0</c:v>
                </c:pt>
                <c:pt idx="14352">
                  <c:v>0.44137931034482758</c:v>
                </c:pt>
                <c:pt idx="14353">
                  <c:v>0.25510204081632654</c:v>
                </c:pt>
                <c:pt idx="14354">
                  <c:v>0.31147540983606559</c:v>
                </c:pt>
                <c:pt idx="14355">
                  <c:v>0.54166666666666663</c:v>
                </c:pt>
                <c:pt idx="14356">
                  <c:v>0.5446428571428571</c:v>
                </c:pt>
                <c:pt idx="14357">
                  <c:v>0.56097560975609762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0.25</c:v>
                </c:pt>
                <c:pt idx="14364">
                  <c:v>0.27</c:v>
                </c:pt>
                <c:pt idx="14365">
                  <c:v>0.37142857142857144</c:v>
                </c:pt>
                <c:pt idx="14366">
                  <c:v>0.36470588235294116</c:v>
                </c:pt>
                <c:pt idx="14367">
                  <c:v>0.4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0.35897435897435898</c:v>
                </c:pt>
                <c:pt idx="14373">
                  <c:v>0.49275362318840582</c:v>
                </c:pt>
                <c:pt idx="14374">
                  <c:v>0.13043478260869565</c:v>
                </c:pt>
                <c:pt idx="14375">
                  <c:v>0.34343434343434343</c:v>
                </c:pt>
                <c:pt idx="14376">
                  <c:v>0.41379310344827586</c:v>
                </c:pt>
                <c:pt idx="14377">
                  <c:v>0.42857142857142855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0.20681265206812652</c:v>
                </c:pt>
                <c:pt idx="14386">
                  <c:v>0.20930232558139536</c:v>
                </c:pt>
                <c:pt idx="14387">
                  <c:v>0</c:v>
                </c:pt>
                <c:pt idx="14388">
                  <c:v>0</c:v>
                </c:pt>
                <c:pt idx="14389">
                  <c:v>2.3809523809523808E-2</c:v>
                </c:pt>
                <c:pt idx="14390">
                  <c:v>0.45286686103012636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0.17177914110429449</c:v>
                </c:pt>
                <c:pt idx="14397">
                  <c:v>0</c:v>
                </c:pt>
                <c:pt idx="14398">
                  <c:v>0</c:v>
                </c:pt>
                <c:pt idx="14399">
                  <c:v>0</c:v>
                </c:pt>
                <c:pt idx="14400">
                  <c:v>7.9545454545454544E-2</c:v>
                </c:pt>
                <c:pt idx="14401">
                  <c:v>0.27500000000000002</c:v>
                </c:pt>
                <c:pt idx="14402">
                  <c:v>0.11944444444444445</c:v>
                </c:pt>
                <c:pt idx="14403">
                  <c:v>0.19230769230769232</c:v>
                </c:pt>
                <c:pt idx="14404">
                  <c:v>0.1</c:v>
                </c:pt>
                <c:pt idx="14405">
                  <c:v>0</c:v>
                </c:pt>
                <c:pt idx="14406">
                  <c:v>0</c:v>
                </c:pt>
                <c:pt idx="14407">
                  <c:v>0.19186046511627908</c:v>
                </c:pt>
                <c:pt idx="14408">
                  <c:v>0.16939890710382513</c:v>
                </c:pt>
                <c:pt idx="14409">
                  <c:v>0.2</c:v>
                </c:pt>
                <c:pt idx="14410">
                  <c:v>0.15277777777777779</c:v>
                </c:pt>
                <c:pt idx="14411">
                  <c:v>0.19858156028368795</c:v>
                </c:pt>
                <c:pt idx="14412">
                  <c:v>5.3892215568862277E-2</c:v>
                </c:pt>
                <c:pt idx="14413">
                  <c:v>8.5714285714285715E-2</c:v>
                </c:pt>
                <c:pt idx="14414">
                  <c:v>0.23636363636363636</c:v>
                </c:pt>
                <c:pt idx="14415">
                  <c:v>0.22580645161290322</c:v>
                </c:pt>
                <c:pt idx="14416">
                  <c:v>0</c:v>
                </c:pt>
                <c:pt idx="14417">
                  <c:v>0.50898203592814373</c:v>
                </c:pt>
                <c:pt idx="14418">
                  <c:v>0</c:v>
                </c:pt>
                <c:pt idx="14419">
                  <c:v>0.26315789473684209</c:v>
                </c:pt>
                <c:pt idx="14420">
                  <c:v>0.33602150537634407</c:v>
                </c:pt>
                <c:pt idx="14421">
                  <c:v>0</c:v>
                </c:pt>
                <c:pt idx="14422">
                  <c:v>0</c:v>
                </c:pt>
                <c:pt idx="14423">
                  <c:v>0</c:v>
                </c:pt>
                <c:pt idx="14424">
                  <c:v>0.31707317073170732</c:v>
                </c:pt>
                <c:pt idx="14425">
                  <c:v>0.44444444444444442</c:v>
                </c:pt>
                <c:pt idx="14426">
                  <c:v>0.22426470588235295</c:v>
                </c:pt>
                <c:pt idx="14427">
                  <c:v>6.9767441860465115E-2</c:v>
                </c:pt>
                <c:pt idx="14428">
                  <c:v>0.4175824175824176</c:v>
                </c:pt>
                <c:pt idx="14429">
                  <c:v>0.49074074074074076</c:v>
                </c:pt>
                <c:pt idx="14430">
                  <c:v>0.55813953488372092</c:v>
                </c:pt>
                <c:pt idx="14431">
                  <c:v>0.37704918032786883</c:v>
                </c:pt>
                <c:pt idx="14432">
                  <c:v>9.5238095238095233E-2</c:v>
                </c:pt>
                <c:pt idx="14433">
                  <c:v>0.13333333333333333</c:v>
                </c:pt>
                <c:pt idx="14434">
                  <c:v>0.15625</c:v>
                </c:pt>
                <c:pt idx="14435">
                  <c:v>0</c:v>
                </c:pt>
                <c:pt idx="14436">
                  <c:v>0</c:v>
                </c:pt>
                <c:pt idx="14437">
                  <c:v>0.446524064171123</c:v>
                </c:pt>
                <c:pt idx="14438">
                  <c:v>0</c:v>
                </c:pt>
                <c:pt idx="14439">
                  <c:v>0.39204545454545453</c:v>
                </c:pt>
                <c:pt idx="14440">
                  <c:v>0.1111111111111111</c:v>
                </c:pt>
                <c:pt idx="14441">
                  <c:v>0</c:v>
                </c:pt>
                <c:pt idx="14442">
                  <c:v>0</c:v>
                </c:pt>
                <c:pt idx="14443">
                  <c:v>0.34782608695652173</c:v>
                </c:pt>
                <c:pt idx="14444">
                  <c:v>0</c:v>
                </c:pt>
                <c:pt idx="14445">
                  <c:v>0.39292730844793711</c:v>
                </c:pt>
                <c:pt idx="14446">
                  <c:v>0.50632911392405067</c:v>
                </c:pt>
                <c:pt idx="14447">
                  <c:v>0.42857142857142855</c:v>
                </c:pt>
                <c:pt idx="14448">
                  <c:v>0.20547945205479451</c:v>
                </c:pt>
                <c:pt idx="14449">
                  <c:v>0.39534883720930231</c:v>
                </c:pt>
                <c:pt idx="14450">
                  <c:v>0.27272727272727271</c:v>
                </c:pt>
                <c:pt idx="14451">
                  <c:v>0</c:v>
                </c:pt>
                <c:pt idx="14452">
                  <c:v>0.4838709677419355</c:v>
                </c:pt>
                <c:pt idx="14453">
                  <c:v>0.24390243902439024</c:v>
                </c:pt>
                <c:pt idx="14454">
                  <c:v>0.42857142857142855</c:v>
                </c:pt>
                <c:pt idx="14455">
                  <c:v>0.29629629629629628</c:v>
                </c:pt>
                <c:pt idx="14456">
                  <c:v>0.6</c:v>
                </c:pt>
                <c:pt idx="14457">
                  <c:v>0.51351351351351349</c:v>
                </c:pt>
                <c:pt idx="14458">
                  <c:v>0.9</c:v>
                </c:pt>
                <c:pt idx="14459">
                  <c:v>0</c:v>
                </c:pt>
                <c:pt idx="14460">
                  <c:v>0</c:v>
                </c:pt>
                <c:pt idx="14461">
                  <c:v>0</c:v>
                </c:pt>
                <c:pt idx="14462">
                  <c:v>0.88924731182795702</c:v>
                </c:pt>
                <c:pt idx="14463">
                  <c:v>0.11320754716981132</c:v>
                </c:pt>
                <c:pt idx="14464">
                  <c:v>0</c:v>
                </c:pt>
                <c:pt idx="14465">
                  <c:v>0</c:v>
                </c:pt>
                <c:pt idx="14466">
                  <c:v>0.26666666666666666</c:v>
                </c:pt>
                <c:pt idx="14467">
                  <c:v>4.0816326530612242E-2</c:v>
                </c:pt>
                <c:pt idx="14468">
                  <c:v>0</c:v>
                </c:pt>
                <c:pt idx="14469">
                  <c:v>0</c:v>
                </c:pt>
                <c:pt idx="14470">
                  <c:v>1</c:v>
                </c:pt>
                <c:pt idx="14471">
                  <c:v>0.14285714285714285</c:v>
                </c:pt>
                <c:pt idx="14472">
                  <c:v>0.2</c:v>
                </c:pt>
                <c:pt idx="14473">
                  <c:v>0.48951048951048953</c:v>
                </c:pt>
                <c:pt idx="14474">
                  <c:v>0</c:v>
                </c:pt>
                <c:pt idx="14475">
                  <c:v>0</c:v>
                </c:pt>
                <c:pt idx="14476">
                  <c:v>0.7</c:v>
                </c:pt>
                <c:pt idx="14477">
                  <c:v>0</c:v>
                </c:pt>
                <c:pt idx="14478">
                  <c:v>5.2631578947368418E-2</c:v>
                </c:pt>
                <c:pt idx="14479">
                  <c:v>0.47263681592039802</c:v>
                </c:pt>
                <c:pt idx="14480">
                  <c:v>0.61290322580645162</c:v>
                </c:pt>
                <c:pt idx="14481">
                  <c:v>0</c:v>
                </c:pt>
                <c:pt idx="14482">
                  <c:v>0</c:v>
                </c:pt>
                <c:pt idx="14483">
                  <c:v>0.76986183074265979</c:v>
                </c:pt>
                <c:pt idx="14484">
                  <c:v>0.71052631578947367</c:v>
                </c:pt>
                <c:pt idx="14485">
                  <c:v>0.8137044967880086</c:v>
                </c:pt>
                <c:pt idx="14486">
                  <c:v>0.86702127659574468</c:v>
                </c:pt>
                <c:pt idx="14487">
                  <c:v>0.49230769230769234</c:v>
                </c:pt>
                <c:pt idx="14488">
                  <c:v>0</c:v>
                </c:pt>
                <c:pt idx="14489">
                  <c:v>0</c:v>
                </c:pt>
                <c:pt idx="14490">
                  <c:v>0</c:v>
                </c:pt>
                <c:pt idx="14491">
                  <c:v>0.81976744186046513</c:v>
                </c:pt>
                <c:pt idx="14492">
                  <c:v>1</c:v>
                </c:pt>
                <c:pt idx="14493">
                  <c:v>0</c:v>
                </c:pt>
                <c:pt idx="14494">
                  <c:v>0</c:v>
                </c:pt>
                <c:pt idx="14495">
                  <c:v>0</c:v>
                </c:pt>
                <c:pt idx="14496">
                  <c:v>0.46153846153846156</c:v>
                </c:pt>
                <c:pt idx="14497">
                  <c:v>0</c:v>
                </c:pt>
                <c:pt idx="14498">
                  <c:v>0</c:v>
                </c:pt>
                <c:pt idx="14499">
                  <c:v>0</c:v>
                </c:pt>
                <c:pt idx="14500">
                  <c:v>0.41860465116279072</c:v>
                </c:pt>
                <c:pt idx="14501">
                  <c:v>0.33962264150943394</c:v>
                </c:pt>
                <c:pt idx="14502">
                  <c:v>0</c:v>
                </c:pt>
                <c:pt idx="14503">
                  <c:v>0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0</c:v>
                </c:pt>
                <c:pt idx="14508">
                  <c:v>0</c:v>
                </c:pt>
                <c:pt idx="14509">
                  <c:v>0</c:v>
                </c:pt>
                <c:pt idx="14510">
                  <c:v>0.70238095238095233</c:v>
                </c:pt>
                <c:pt idx="14511">
                  <c:v>0.5641025641025641</c:v>
                </c:pt>
                <c:pt idx="14512">
                  <c:v>0</c:v>
                </c:pt>
                <c:pt idx="14513">
                  <c:v>0</c:v>
                </c:pt>
                <c:pt idx="14514">
                  <c:v>0</c:v>
                </c:pt>
                <c:pt idx="14515">
                  <c:v>0.72602739726027399</c:v>
                </c:pt>
                <c:pt idx="14516">
                  <c:v>0.85098039215686272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0</c:v>
                </c:pt>
                <c:pt idx="14521">
                  <c:v>0</c:v>
                </c:pt>
                <c:pt idx="14522">
                  <c:v>0</c:v>
                </c:pt>
                <c:pt idx="14523">
                  <c:v>0</c:v>
                </c:pt>
                <c:pt idx="14524">
                  <c:v>0</c:v>
                </c:pt>
                <c:pt idx="14525">
                  <c:v>0</c:v>
                </c:pt>
                <c:pt idx="14526">
                  <c:v>0</c:v>
                </c:pt>
                <c:pt idx="14527">
                  <c:v>0</c:v>
                </c:pt>
                <c:pt idx="14528">
                  <c:v>0.48421052631578948</c:v>
                </c:pt>
                <c:pt idx="14529">
                  <c:v>0.49541284403669728</c:v>
                </c:pt>
                <c:pt idx="14530">
                  <c:v>0.7142857142857143</c:v>
                </c:pt>
                <c:pt idx="14531">
                  <c:v>0</c:v>
                </c:pt>
                <c:pt idx="14532">
                  <c:v>0.36363636363636365</c:v>
                </c:pt>
                <c:pt idx="14533">
                  <c:v>0.73863636363636365</c:v>
                </c:pt>
                <c:pt idx="14534">
                  <c:v>0</c:v>
                </c:pt>
                <c:pt idx="14535">
                  <c:v>0.63793103448275867</c:v>
                </c:pt>
                <c:pt idx="14536">
                  <c:v>0.72727272727272729</c:v>
                </c:pt>
                <c:pt idx="14537">
                  <c:v>0.76923076923076927</c:v>
                </c:pt>
                <c:pt idx="14538">
                  <c:v>0</c:v>
                </c:pt>
                <c:pt idx="14539">
                  <c:v>0</c:v>
                </c:pt>
                <c:pt idx="14540">
                  <c:v>0</c:v>
                </c:pt>
                <c:pt idx="14541">
                  <c:v>0.29761904761904762</c:v>
                </c:pt>
                <c:pt idx="14542">
                  <c:v>1</c:v>
                </c:pt>
                <c:pt idx="14543">
                  <c:v>0.41666666666666669</c:v>
                </c:pt>
                <c:pt idx="14544">
                  <c:v>0.71084337349397586</c:v>
                </c:pt>
                <c:pt idx="14545">
                  <c:v>0.55789473684210522</c:v>
                </c:pt>
                <c:pt idx="14546">
                  <c:v>0.65116279069767447</c:v>
                </c:pt>
                <c:pt idx="14547">
                  <c:v>0.33333333333333331</c:v>
                </c:pt>
                <c:pt idx="14548">
                  <c:v>0.55294117647058827</c:v>
                </c:pt>
                <c:pt idx="14549">
                  <c:v>0</c:v>
                </c:pt>
                <c:pt idx="14550">
                  <c:v>0</c:v>
                </c:pt>
                <c:pt idx="14551">
                  <c:v>0.55797101449275366</c:v>
                </c:pt>
                <c:pt idx="14552">
                  <c:v>0.56091676718938477</c:v>
                </c:pt>
                <c:pt idx="14553">
                  <c:v>0.53658536585365857</c:v>
                </c:pt>
                <c:pt idx="14554">
                  <c:v>0.7192982456140351</c:v>
                </c:pt>
                <c:pt idx="14555">
                  <c:v>0.46923076923076923</c:v>
                </c:pt>
                <c:pt idx="14556">
                  <c:v>0.59459459459459463</c:v>
                </c:pt>
                <c:pt idx="14557">
                  <c:v>0.5</c:v>
                </c:pt>
                <c:pt idx="14558">
                  <c:v>0.45033112582781459</c:v>
                </c:pt>
                <c:pt idx="14559">
                  <c:v>0</c:v>
                </c:pt>
                <c:pt idx="14560">
                  <c:v>0</c:v>
                </c:pt>
                <c:pt idx="14561">
                  <c:v>0.45112781954887216</c:v>
                </c:pt>
                <c:pt idx="14562">
                  <c:v>0</c:v>
                </c:pt>
                <c:pt idx="14563">
                  <c:v>0</c:v>
                </c:pt>
                <c:pt idx="14564">
                  <c:v>0</c:v>
                </c:pt>
                <c:pt idx="14565">
                  <c:v>0.28125</c:v>
                </c:pt>
                <c:pt idx="14566">
                  <c:v>0</c:v>
                </c:pt>
                <c:pt idx="14567">
                  <c:v>0</c:v>
                </c:pt>
                <c:pt idx="14568">
                  <c:v>0</c:v>
                </c:pt>
                <c:pt idx="14569">
                  <c:v>0</c:v>
                </c:pt>
                <c:pt idx="14570">
                  <c:v>0</c:v>
                </c:pt>
                <c:pt idx="14571">
                  <c:v>0</c:v>
                </c:pt>
                <c:pt idx="14572">
                  <c:v>0</c:v>
                </c:pt>
                <c:pt idx="14573">
                  <c:v>0</c:v>
                </c:pt>
                <c:pt idx="14574">
                  <c:v>0</c:v>
                </c:pt>
                <c:pt idx="14575">
                  <c:v>0</c:v>
                </c:pt>
                <c:pt idx="14576">
                  <c:v>0</c:v>
                </c:pt>
                <c:pt idx="14577">
                  <c:v>0</c:v>
                </c:pt>
                <c:pt idx="14578">
                  <c:v>0</c:v>
                </c:pt>
                <c:pt idx="14579">
                  <c:v>0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0.23076923076923078</c:v>
                </c:pt>
                <c:pt idx="14587">
                  <c:v>0.40350877192982454</c:v>
                </c:pt>
                <c:pt idx="14588">
                  <c:v>0.44776119402985076</c:v>
                </c:pt>
                <c:pt idx="14589">
                  <c:v>0.2857142857142857</c:v>
                </c:pt>
                <c:pt idx="14590">
                  <c:v>0</c:v>
                </c:pt>
                <c:pt idx="14591">
                  <c:v>0</c:v>
                </c:pt>
                <c:pt idx="14592">
                  <c:v>0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</c:v>
                </c:pt>
                <c:pt idx="14602">
                  <c:v>0</c:v>
                </c:pt>
                <c:pt idx="14603">
                  <c:v>0.68695652173913047</c:v>
                </c:pt>
                <c:pt idx="14604">
                  <c:v>0.60176991150442483</c:v>
                </c:pt>
                <c:pt idx="14605">
                  <c:v>0.24561403508771928</c:v>
                </c:pt>
                <c:pt idx="14606">
                  <c:v>0</c:v>
                </c:pt>
                <c:pt idx="14607">
                  <c:v>0</c:v>
                </c:pt>
                <c:pt idx="14608">
                  <c:v>0.18331226295828065</c:v>
                </c:pt>
                <c:pt idx="14609">
                  <c:v>0.14220183486238533</c:v>
                </c:pt>
                <c:pt idx="14610">
                  <c:v>0.14893617021276595</c:v>
                </c:pt>
                <c:pt idx="14611">
                  <c:v>0</c:v>
                </c:pt>
                <c:pt idx="14612">
                  <c:v>0.11428571428571428</c:v>
                </c:pt>
                <c:pt idx="14613">
                  <c:v>0.22413793103448276</c:v>
                </c:pt>
                <c:pt idx="14614">
                  <c:v>0</c:v>
                </c:pt>
                <c:pt idx="14615">
                  <c:v>0.31578947368421051</c:v>
                </c:pt>
                <c:pt idx="14616">
                  <c:v>0.55000000000000004</c:v>
                </c:pt>
                <c:pt idx="14617">
                  <c:v>0.14285714285714285</c:v>
                </c:pt>
                <c:pt idx="14618">
                  <c:v>0.10526315789473684</c:v>
                </c:pt>
                <c:pt idx="14619">
                  <c:v>0.12820512820512819</c:v>
                </c:pt>
                <c:pt idx="14620">
                  <c:v>0.35294117647058826</c:v>
                </c:pt>
                <c:pt idx="14621">
                  <c:v>0</c:v>
                </c:pt>
                <c:pt idx="14622">
                  <c:v>0.23529411764705882</c:v>
                </c:pt>
                <c:pt idx="14623">
                  <c:v>0.1</c:v>
                </c:pt>
                <c:pt idx="14624">
                  <c:v>0</c:v>
                </c:pt>
                <c:pt idx="14625">
                  <c:v>5.1344743276283619E-2</c:v>
                </c:pt>
                <c:pt idx="14626">
                  <c:v>0.35294117647058826</c:v>
                </c:pt>
                <c:pt idx="14627">
                  <c:v>0</c:v>
                </c:pt>
                <c:pt idx="14628">
                  <c:v>0.44827586206896552</c:v>
                </c:pt>
                <c:pt idx="14629">
                  <c:v>0.18181818181818182</c:v>
                </c:pt>
                <c:pt idx="14630">
                  <c:v>9.0909090909090912E-2</c:v>
                </c:pt>
                <c:pt idx="14631">
                  <c:v>0.16</c:v>
                </c:pt>
                <c:pt idx="14632">
                  <c:v>0</c:v>
                </c:pt>
                <c:pt idx="14633">
                  <c:v>0.34862385321100919</c:v>
                </c:pt>
                <c:pt idx="14634">
                  <c:v>0.15625</c:v>
                </c:pt>
                <c:pt idx="14635">
                  <c:v>0.21311475409836064</c:v>
                </c:pt>
                <c:pt idx="14636">
                  <c:v>0</c:v>
                </c:pt>
                <c:pt idx="14637">
                  <c:v>0.109375</c:v>
                </c:pt>
                <c:pt idx="14638">
                  <c:v>0</c:v>
                </c:pt>
                <c:pt idx="14639">
                  <c:v>0.10928961748633879</c:v>
                </c:pt>
                <c:pt idx="14640">
                  <c:v>3.4482758620689655E-2</c:v>
                </c:pt>
                <c:pt idx="14641">
                  <c:v>0.14285714285714285</c:v>
                </c:pt>
                <c:pt idx="14642">
                  <c:v>5.5555555555555552E-2</c:v>
                </c:pt>
                <c:pt idx="14643">
                  <c:v>0</c:v>
                </c:pt>
                <c:pt idx="14644">
                  <c:v>0</c:v>
                </c:pt>
                <c:pt idx="14645">
                  <c:v>0</c:v>
                </c:pt>
                <c:pt idx="14646">
                  <c:v>0.17587939698492464</c:v>
                </c:pt>
                <c:pt idx="14647">
                  <c:v>0</c:v>
                </c:pt>
                <c:pt idx="14648">
                  <c:v>0</c:v>
                </c:pt>
                <c:pt idx="14649">
                  <c:v>0.3783783783783784</c:v>
                </c:pt>
                <c:pt idx="14650">
                  <c:v>0.34126984126984128</c:v>
                </c:pt>
                <c:pt idx="14651">
                  <c:v>0.22628951747088186</c:v>
                </c:pt>
                <c:pt idx="14652">
                  <c:v>0.34285714285714286</c:v>
                </c:pt>
                <c:pt idx="14653">
                  <c:v>0.53035143769968052</c:v>
                </c:pt>
                <c:pt idx="14654">
                  <c:v>0.2839506172839506</c:v>
                </c:pt>
                <c:pt idx="14655">
                  <c:v>0</c:v>
                </c:pt>
                <c:pt idx="14656">
                  <c:v>0.54320987654320985</c:v>
                </c:pt>
                <c:pt idx="14657">
                  <c:v>0.17948717948717949</c:v>
                </c:pt>
                <c:pt idx="14658">
                  <c:v>0.42767295597484278</c:v>
                </c:pt>
                <c:pt idx="14659">
                  <c:v>0.64</c:v>
                </c:pt>
                <c:pt idx="14660">
                  <c:v>0.40140845070422537</c:v>
                </c:pt>
                <c:pt idx="14661">
                  <c:v>0.39583333333333331</c:v>
                </c:pt>
                <c:pt idx="14662">
                  <c:v>0.81818181818181823</c:v>
                </c:pt>
                <c:pt idx="14663">
                  <c:v>0</c:v>
                </c:pt>
                <c:pt idx="14664">
                  <c:v>0.43518518518518517</c:v>
                </c:pt>
                <c:pt idx="14665">
                  <c:v>0.17525773195876287</c:v>
                </c:pt>
                <c:pt idx="14666">
                  <c:v>0.22535211267605634</c:v>
                </c:pt>
                <c:pt idx="14667">
                  <c:v>0.44444444444444442</c:v>
                </c:pt>
                <c:pt idx="14668">
                  <c:v>0.46250000000000002</c:v>
                </c:pt>
                <c:pt idx="14669">
                  <c:v>0.19724770642201836</c:v>
                </c:pt>
                <c:pt idx="14670">
                  <c:v>0.42857142857142855</c:v>
                </c:pt>
                <c:pt idx="14671">
                  <c:v>0.23333333333333334</c:v>
                </c:pt>
                <c:pt idx="14672">
                  <c:v>0.28140703517587939</c:v>
                </c:pt>
                <c:pt idx="14673">
                  <c:v>0.37398373983739835</c:v>
                </c:pt>
                <c:pt idx="14674">
                  <c:v>0</c:v>
                </c:pt>
                <c:pt idx="14675">
                  <c:v>0</c:v>
                </c:pt>
                <c:pt idx="14676">
                  <c:v>0</c:v>
                </c:pt>
                <c:pt idx="14677">
                  <c:v>0</c:v>
                </c:pt>
                <c:pt idx="14678">
                  <c:v>0</c:v>
                </c:pt>
                <c:pt idx="14679">
                  <c:v>0.23404255319148937</c:v>
                </c:pt>
                <c:pt idx="14680">
                  <c:v>0</c:v>
                </c:pt>
                <c:pt idx="14681">
                  <c:v>0</c:v>
                </c:pt>
                <c:pt idx="14682">
                  <c:v>0</c:v>
                </c:pt>
                <c:pt idx="14683">
                  <c:v>0</c:v>
                </c:pt>
                <c:pt idx="14684">
                  <c:v>0</c:v>
                </c:pt>
                <c:pt idx="14685">
                  <c:v>0</c:v>
                </c:pt>
                <c:pt idx="14686">
                  <c:v>3.3898305084745763E-2</c:v>
                </c:pt>
                <c:pt idx="14687">
                  <c:v>0.41860465116279072</c:v>
                </c:pt>
                <c:pt idx="14688">
                  <c:v>0</c:v>
                </c:pt>
                <c:pt idx="14689">
                  <c:v>0.14516129032258066</c:v>
                </c:pt>
                <c:pt idx="14690">
                  <c:v>0.234375</c:v>
                </c:pt>
                <c:pt idx="14691">
                  <c:v>0.15909090909090909</c:v>
                </c:pt>
                <c:pt idx="14692">
                  <c:v>0.2</c:v>
                </c:pt>
                <c:pt idx="14693">
                  <c:v>0.2</c:v>
                </c:pt>
                <c:pt idx="14694">
                  <c:v>0.16793893129770993</c:v>
                </c:pt>
                <c:pt idx="14695">
                  <c:v>0.1111111111111111</c:v>
                </c:pt>
                <c:pt idx="14696">
                  <c:v>0</c:v>
                </c:pt>
                <c:pt idx="14697">
                  <c:v>0</c:v>
                </c:pt>
                <c:pt idx="14698">
                  <c:v>0.25247524752475248</c:v>
                </c:pt>
                <c:pt idx="14699">
                  <c:v>0.14473684210526316</c:v>
                </c:pt>
                <c:pt idx="14700">
                  <c:v>0</c:v>
                </c:pt>
                <c:pt idx="14701">
                  <c:v>0.45132743362831856</c:v>
                </c:pt>
                <c:pt idx="14702">
                  <c:v>0.78378378378378377</c:v>
                </c:pt>
                <c:pt idx="14703">
                  <c:v>0.62121212121212122</c:v>
                </c:pt>
                <c:pt idx="14704">
                  <c:v>0.47826086956521741</c:v>
                </c:pt>
                <c:pt idx="14705">
                  <c:v>0.51724137931034486</c:v>
                </c:pt>
                <c:pt idx="14706">
                  <c:v>0.72</c:v>
                </c:pt>
                <c:pt idx="14707">
                  <c:v>0.54545454545454541</c:v>
                </c:pt>
                <c:pt idx="14708">
                  <c:v>0.43076923076923079</c:v>
                </c:pt>
                <c:pt idx="14709">
                  <c:v>0</c:v>
                </c:pt>
                <c:pt idx="14710">
                  <c:v>0</c:v>
                </c:pt>
                <c:pt idx="14711">
                  <c:v>0.39296187683284456</c:v>
                </c:pt>
                <c:pt idx="14712">
                  <c:v>0</c:v>
                </c:pt>
                <c:pt idx="14713">
                  <c:v>0</c:v>
                </c:pt>
                <c:pt idx="14714">
                  <c:v>0</c:v>
                </c:pt>
                <c:pt idx="14715">
                  <c:v>0</c:v>
                </c:pt>
                <c:pt idx="14716">
                  <c:v>0.10498687664041995</c:v>
                </c:pt>
                <c:pt idx="14717">
                  <c:v>0</c:v>
                </c:pt>
                <c:pt idx="14718">
                  <c:v>0</c:v>
                </c:pt>
                <c:pt idx="14719">
                  <c:v>0.12442396313364056</c:v>
                </c:pt>
                <c:pt idx="14720">
                  <c:v>0.08</c:v>
                </c:pt>
                <c:pt idx="14721">
                  <c:v>0.32916666666666666</c:v>
                </c:pt>
                <c:pt idx="14722">
                  <c:v>0</c:v>
                </c:pt>
                <c:pt idx="14723">
                  <c:v>0.33333333333333331</c:v>
                </c:pt>
                <c:pt idx="14724">
                  <c:v>0.16981132075471697</c:v>
                </c:pt>
                <c:pt idx="14725">
                  <c:v>0.12</c:v>
                </c:pt>
                <c:pt idx="14726">
                  <c:v>5.0179211469534052E-2</c:v>
                </c:pt>
                <c:pt idx="14727">
                  <c:v>0.1276595744680851</c:v>
                </c:pt>
                <c:pt idx="14728">
                  <c:v>0</c:v>
                </c:pt>
                <c:pt idx="14729">
                  <c:v>0.11934156378600823</c:v>
                </c:pt>
                <c:pt idx="14730">
                  <c:v>0.11304347826086956</c:v>
                </c:pt>
                <c:pt idx="14731">
                  <c:v>0</c:v>
                </c:pt>
                <c:pt idx="14732">
                  <c:v>0</c:v>
                </c:pt>
                <c:pt idx="14733">
                  <c:v>0.10526315789473684</c:v>
                </c:pt>
                <c:pt idx="14734">
                  <c:v>7.1428571428571425E-2</c:v>
                </c:pt>
                <c:pt idx="14735">
                  <c:v>5.6338028169014086E-2</c:v>
                </c:pt>
                <c:pt idx="14736">
                  <c:v>8.8235294117647065E-2</c:v>
                </c:pt>
                <c:pt idx="14737">
                  <c:v>2.0833333333333332E-2</c:v>
                </c:pt>
                <c:pt idx="14738">
                  <c:v>4.4117647058823532E-2</c:v>
                </c:pt>
                <c:pt idx="14739">
                  <c:v>0</c:v>
                </c:pt>
                <c:pt idx="14740">
                  <c:v>0.26041666666666669</c:v>
                </c:pt>
                <c:pt idx="14741">
                  <c:v>0</c:v>
                </c:pt>
                <c:pt idx="14742">
                  <c:v>0</c:v>
                </c:pt>
                <c:pt idx="14743">
                  <c:v>0</c:v>
                </c:pt>
                <c:pt idx="14744">
                  <c:v>9.6209912536443148E-2</c:v>
                </c:pt>
                <c:pt idx="14745">
                  <c:v>9.4339622641509441E-2</c:v>
                </c:pt>
                <c:pt idx="14746">
                  <c:v>0.19047619047619047</c:v>
                </c:pt>
                <c:pt idx="14747">
                  <c:v>0</c:v>
                </c:pt>
                <c:pt idx="14748">
                  <c:v>7.7333333333333337E-2</c:v>
                </c:pt>
                <c:pt idx="14749">
                  <c:v>0.16875000000000001</c:v>
                </c:pt>
                <c:pt idx="14750">
                  <c:v>0.21118012422360249</c:v>
                </c:pt>
                <c:pt idx="14751">
                  <c:v>0</c:v>
                </c:pt>
                <c:pt idx="14752">
                  <c:v>0.28767123287671231</c:v>
                </c:pt>
                <c:pt idx="14753">
                  <c:v>0</c:v>
                </c:pt>
                <c:pt idx="14754">
                  <c:v>0.20454545454545456</c:v>
                </c:pt>
                <c:pt idx="14755">
                  <c:v>0</c:v>
                </c:pt>
                <c:pt idx="14756">
                  <c:v>0.3783783783783784</c:v>
                </c:pt>
                <c:pt idx="14757">
                  <c:v>0.26666666666666666</c:v>
                </c:pt>
                <c:pt idx="14758">
                  <c:v>0</c:v>
                </c:pt>
                <c:pt idx="14759">
                  <c:v>0.42066420664206644</c:v>
                </c:pt>
                <c:pt idx="14760">
                  <c:v>0.38947368421052631</c:v>
                </c:pt>
                <c:pt idx="14761">
                  <c:v>0.323943661971831</c:v>
                </c:pt>
                <c:pt idx="14762">
                  <c:v>0.4</c:v>
                </c:pt>
                <c:pt idx="14763">
                  <c:v>0.3247863247863248</c:v>
                </c:pt>
                <c:pt idx="14764">
                  <c:v>0.18666666666666668</c:v>
                </c:pt>
                <c:pt idx="14765">
                  <c:v>0.3543307086614173</c:v>
                </c:pt>
                <c:pt idx="14766">
                  <c:v>0</c:v>
                </c:pt>
                <c:pt idx="14767">
                  <c:v>0</c:v>
                </c:pt>
                <c:pt idx="14768">
                  <c:v>0</c:v>
                </c:pt>
                <c:pt idx="14769">
                  <c:v>0</c:v>
                </c:pt>
                <c:pt idx="14770">
                  <c:v>0</c:v>
                </c:pt>
                <c:pt idx="14771">
                  <c:v>0</c:v>
                </c:pt>
                <c:pt idx="14772">
                  <c:v>0.25806451612903225</c:v>
                </c:pt>
                <c:pt idx="14773">
                  <c:v>0</c:v>
                </c:pt>
                <c:pt idx="14774">
                  <c:v>0</c:v>
                </c:pt>
                <c:pt idx="14775">
                  <c:v>0</c:v>
                </c:pt>
                <c:pt idx="14776">
                  <c:v>0.17142857142857143</c:v>
                </c:pt>
                <c:pt idx="14777">
                  <c:v>0</c:v>
                </c:pt>
                <c:pt idx="14778">
                  <c:v>0.23986486486486486</c:v>
                </c:pt>
                <c:pt idx="14779">
                  <c:v>0</c:v>
                </c:pt>
                <c:pt idx="14780">
                  <c:v>0</c:v>
                </c:pt>
                <c:pt idx="14781">
                  <c:v>0</c:v>
                </c:pt>
                <c:pt idx="14782">
                  <c:v>0</c:v>
                </c:pt>
                <c:pt idx="14783">
                  <c:v>4.5977011494252873E-2</c:v>
                </c:pt>
                <c:pt idx="14784">
                  <c:v>0.1</c:v>
                </c:pt>
                <c:pt idx="14785">
                  <c:v>0</c:v>
                </c:pt>
                <c:pt idx="14786">
                  <c:v>0.27016129032258063</c:v>
                </c:pt>
                <c:pt idx="14787">
                  <c:v>0</c:v>
                </c:pt>
                <c:pt idx="14788">
                  <c:v>0</c:v>
                </c:pt>
                <c:pt idx="14789">
                  <c:v>0.45833333333333331</c:v>
                </c:pt>
                <c:pt idx="14790">
                  <c:v>0.58620689655172409</c:v>
                </c:pt>
                <c:pt idx="14791">
                  <c:v>0</c:v>
                </c:pt>
                <c:pt idx="14792">
                  <c:v>0</c:v>
                </c:pt>
                <c:pt idx="14793">
                  <c:v>0</c:v>
                </c:pt>
                <c:pt idx="14794">
                  <c:v>0.20600858369098712</c:v>
                </c:pt>
                <c:pt idx="14795">
                  <c:v>0</c:v>
                </c:pt>
                <c:pt idx="14796">
                  <c:v>0</c:v>
                </c:pt>
                <c:pt idx="14797">
                  <c:v>0</c:v>
                </c:pt>
                <c:pt idx="14798">
                  <c:v>0</c:v>
                </c:pt>
                <c:pt idx="14799">
                  <c:v>0</c:v>
                </c:pt>
                <c:pt idx="14800">
                  <c:v>0</c:v>
                </c:pt>
                <c:pt idx="14801">
                  <c:v>0</c:v>
                </c:pt>
                <c:pt idx="14802">
                  <c:v>0</c:v>
                </c:pt>
                <c:pt idx="14803">
                  <c:v>0</c:v>
                </c:pt>
                <c:pt idx="14804">
                  <c:v>0</c:v>
                </c:pt>
                <c:pt idx="14805">
                  <c:v>0</c:v>
                </c:pt>
                <c:pt idx="14806">
                  <c:v>0</c:v>
                </c:pt>
                <c:pt idx="14807">
                  <c:v>0</c:v>
                </c:pt>
                <c:pt idx="14808">
                  <c:v>0.54929577464788737</c:v>
                </c:pt>
                <c:pt idx="14809">
                  <c:v>0</c:v>
                </c:pt>
                <c:pt idx="14810">
                  <c:v>0</c:v>
                </c:pt>
                <c:pt idx="14811">
                  <c:v>0.5362595419847328</c:v>
                </c:pt>
                <c:pt idx="14812">
                  <c:v>0.26923076923076922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0.40836012861736337</c:v>
                </c:pt>
                <c:pt idx="14817">
                  <c:v>0</c:v>
                </c:pt>
                <c:pt idx="14818">
                  <c:v>0.34210526315789475</c:v>
                </c:pt>
                <c:pt idx="14819">
                  <c:v>0.56603773584905659</c:v>
                </c:pt>
                <c:pt idx="14820">
                  <c:v>0.63736263736263732</c:v>
                </c:pt>
                <c:pt idx="14821">
                  <c:v>0</c:v>
                </c:pt>
                <c:pt idx="14822">
                  <c:v>0</c:v>
                </c:pt>
                <c:pt idx="14823">
                  <c:v>0</c:v>
                </c:pt>
                <c:pt idx="14824">
                  <c:v>0</c:v>
                </c:pt>
                <c:pt idx="14825">
                  <c:v>0</c:v>
                </c:pt>
                <c:pt idx="14826">
                  <c:v>0</c:v>
                </c:pt>
                <c:pt idx="14827">
                  <c:v>0</c:v>
                </c:pt>
                <c:pt idx="14828">
                  <c:v>0</c:v>
                </c:pt>
                <c:pt idx="14829">
                  <c:v>0</c:v>
                </c:pt>
                <c:pt idx="14830">
                  <c:v>0</c:v>
                </c:pt>
                <c:pt idx="14831">
                  <c:v>0.35530546623794212</c:v>
                </c:pt>
                <c:pt idx="14832">
                  <c:v>0.34042553191489361</c:v>
                </c:pt>
                <c:pt idx="14833">
                  <c:v>0.29729729729729731</c:v>
                </c:pt>
                <c:pt idx="14834">
                  <c:v>0.39215686274509803</c:v>
                </c:pt>
                <c:pt idx="14835">
                  <c:v>0.47826086956521741</c:v>
                </c:pt>
                <c:pt idx="14836">
                  <c:v>0.37623762376237624</c:v>
                </c:pt>
                <c:pt idx="14837">
                  <c:v>0.45161290322580644</c:v>
                </c:pt>
                <c:pt idx="14838">
                  <c:v>0</c:v>
                </c:pt>
                <c:pt idx="14839">
                  <c:v>0</c:v>
                </c:pt>
                <c:pt idx="14840">
                  <c:v>0</c:v>
                </c:pt>
                <c:pt idx="14841">
                  <c:v>0</c:v>
                </c:pt>
                <c:pt idx="14842">
                  <c:v>0.72</c:v>
                </c:pt>
                <c:pt idx="14843">
                  <c:v>0</c:v>
                </c:pt>
                <c:pt idx="14844">
                  <c:v>0</c:v>
                </c:pt>
                <c:pt idx="14845">
                  <c:v>0</c:v>
                </c:pt>
                <c:pt idx="14846">
                  <c:v>0.5625</c:v>
                </c:pt>
                <c:pt idx="14847">
                  <c:v>0</c:v>
                </c:pt>
                <c:pt idx="14848">
                  <c:v>0.40764331210191085</c:v>
                </c:pt>
                <c:pt idx="14849">
                  <c:v>0</c:v>
                </c:pt>
                <c:pt idx="14850">
                  <c:v>0.375</c:v>
                </c:pt>
                <c:pt idx="14851">
                  <c:v>0.20218579234972678</c:v>
                </c:pt>
                <c:pt idx="14852">
                  <c:v>0.19289340101522842</c:v>
                </c:pt>
                <c:pt idx="14853">
                  <c:v>0.19230769230769232</c:v>
                </c:pt>
                <c:pt idx="14854">
                  <c:v>0.17857142857142858</c:v>
                </c:pt>
                <c:pt idx="14855">
                  <c:v>0.16901408450704225</c:v>
                </c:pt>
                <c:pt idx="14856">
                  <c:v>0.57894736842105265</c:v>
                </c:pt>
                <c:pt idx="14857">
                  <c:v>0.15686274509803921</c:v>
                </c:pt>
                <c:pt idx="14858">
                  <c:v>0.25688073394495414</c:v>
                </c:pt>
                <c:pt idx="14859">
                  <c:v>0.39726027397260272</c:v>
                </c:pt>
                <c:pt idx="14860">
                  <c:v>0</c:v>
                </c:pt>
                <c:pt idx="14861">
                  <c:v>0.13877551020408163</c:v>
                </c:pt>
                <c:pt idx="14862">
                  <c:v>0.25072046109510088</c:v>
                </c:pt>
                <c:pt idx="14863">
                  <c:v>0.51851851851851849</c:v>
                </c:pt>
                <c:pt idx="14864">
                  <c:v>0.26470588235294118</c:v>
                </c:pt>
                <c:pt idx="14865">
                  <c:v>0.37623762376237624</c:v>
                </c:pt>
                <c:pt idx="14866">
                  <c:v>0.29032258064516131</c:v>
                </c:pt>
                <c:pt idx="14867">
                  <c:v>0.62068965517241381</c:v>
                </c:pt>
                <c:pt idx="14868">
                  <c:v>0.38048780487804879</c:v>
                </c:pt>
                <c:pt idx="14869">
                  <c:v>0.23255813953488372</c:v>
                </c:pt>
                <c:pt idx="14870">
                  <c:v>0.23958333333333334</c:v>
                </c:pt>
                <c:pt idx="14871">
                  <c:v>0.5</c:v>
                </c:pt>
                <c:pt idx="14872">
                  <c:v>0.24056603773584906</c:v>
                </c:pt>
                <c:pt idx="14873">
                  <c:v>0</c:v>
                </c:pt>
                <c:pt idx="14874">
                  <c:v>0.53061224489795922</c:v>
                </c:pt>
                <c:pt idx="14875">
                  <c:v>0</c:v>
                </c:pt>
                <c:pt idx="14876">
                  <c:v>0.27407407407407408</c:v>
                </c:pt>
                <c:pt idx="14877">
                  <c:v>0.4148148148148148</c:v>
                </c:pt>
                <c:pt idx="14878">
                  <c:v>0.4375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0.33333333333333331</c:v>
                </c:pt>
                <c:pt idx="14883">
                  <c:v>0.29729729729729731</c:v>
                </c:pt>
                <c:pt idx="14884">
                  <c:v>0</c:v>
                </c:pt>
                <c:pt idx="14885">
                  <c:v>0</c:v>
                </c:pt>
                <c:pt idx="14886">
                  <c:v>0.61904761904761907</c:v>
                </c:pt>
                <c:pt idx="14887">
                  <c:v>0</c:v>
                </c:pt>
                <c:pt idx="14888">
                  <c:v>0.5</c:v>
                </c:pt>
                <c:pt idx="14889">
                  <c:v>0</c:v>
                </c:pt>
                <c:pt idx="14890">
                  <c:v>0</c:v>
                </c:pt>
                <c:pt idx="14891">
                  <c:v>0</c:v>
                </c:pt>
                <c:pt idx="14892">
                  <c:v>0</c:v>
                </c:pt>
                <c:pt idx="14893">
                  <c:v>0</c:v>
                </c:pt>
                <c:pt idx="14894">
                  <c:v>0</c:v>
                </c:pt>
                <c:pt idx="14895">
                  <c:v>0</c:v>
                </c:pt>
                <c:pt idx="14896">
                  <c:v>0</c:v>
                </c:pt>
                <c:pt idx="14897">
                  <c:v>0.26106194690265488</c:v>
                </c:pt>
                <c:pt idx="14898">
                  <c:v>0.26</c:v>
                </c:pt>
                <c:pt idx="14899">
                  <c:v>0.23728813559322035</c:v>
                </c:pt>
                <c:pt idx="14900">
                  <c:v>0.23076923076923078</c:v>
                </c:pt>
                <c:pt idx="14901">
                  <c:v>0.19662921348314608</c:v>
                </c:pt>
                <c:pt idx="14902">
                  <c:v>0.39285714285714285</c:v>
                </c:pt>
                <c:pt idx="14903">
                  <c:v>0.26315789473684209</c:v>
                </c:pt>
                <c:pt idx="14904">
                  <c:v>0.15950920245398773</c:v>
                </c:pt>
                <c:pt idx="14905">
                  <c:v>0.75</c:v>
                </c:pt>
                <c:pt idx="14906">
                  <c:v>0</c:v>
                </c:pt>
                <c:pt idx="14907">
                  <c:v>5.128205128205128E-2</c:v>
                </c:pt>
                <c:pt idx="14908">
                  <c:v>0.21259029927760578</c:v>
                </c:pt>
                <c:pt idx="14909">
                  <c:v>0</c:v>
                </c:pt>
                <c:pt idx="14910">
                  <c:v>0.13157894736842105</c:v>
                </c:pt>
                <c:pt idx="14911">
                  <c:v>0</c:v>
                </c:pt>
                <c:pt idx="14912">
                  <c:v>0</c:v>
                </c:pt>
                <c:pt idx="14913">
                  <c:v>0</c:v>
                </c:pt>
                <c:pt idx="14914">
                  <c:v>0</c:v>
                </c:pt>
                <c:pt idx="14915">
                  <c:v>0.6</c:v>
                </c:pt>
                <c:pt idx="14916">
                  <c:v>0.16666666666666666</c:v>
                </c:pt>
                <c:pt idx="14917">
                  <c:v>0</c:v>
                </c:pt>
                <c:pt idx="14918">
                  <c:v>0</c:v>
                </c:pt>
                <c:pt idx="14919">
                  <c:v>0</c:v>
                </c:pt>
                <c:pt idx="14920">
                  <c:v>0</c:v>
                </c:pt>
                <c:pt idx="14921">
                  <c:v>0</c:v>
                </c:pt>
                <c:pt idx="14922">
                  <c:v>0</c:v>
                </c:pt>
                <c:pt idx="14923">
                  <c:v>0</c:v>
                </c:pt>
                <c:pt idx="14924">
                  <c:v>0</c:v>
                </c:pt>
                <c:pt idx="14925">
                  <c:v>0</c:v>
                </c:pt>
                <c:pt idx="14926">
                  <c:v>0</c:v>
                </c:pt>
                <c:pt idx="14927">
                  <c:v>0</c:v>
                </c:pt>
                <c:pt idx="14928">
                  <c:v>0</c:v>
                </c:pt>
                <c:pt idx="14929">
                  <c:v>0</c:v>
                </c:pt>
                <c:pt idx="14930">
                  <c:v>0</c:v>
                </c:pt>
                <c:pt idx="14931">
                  <c:v>8.7378640776699032E-2</c:v>
                </c:pt>
                <c:pt idx="14932">
                  <c:v>0.11538461538461539</c:v>
                </c:pt>
                <c:pt idx="14933">
                  <c:v>0</c:v>
                </c:pt>
                <c:pt idx="14934">
                  <c:v>0.375</c:v>
                </c:pt>
                <c:pt idx="14935">
                  <c:v>0</c:v>
                </c:pt>
                <c:pt idx="14936">
                  <c:v>0</c:v>
                </c:pt>
                <c:pt idx="14937">
                  <c:v>0.56521739130434778</c:v>
                </c:pt>
                <c:pt idx="14938">
                  <c:v>0</c:v>
                </c:pt>
                <c:pt idx="14939">
                  <c:v>0</c:v>
                </c:pt>
                <c:pt idx="14940">
                  <c:v>0</c:v>
                </c:pt>
                <c:pt idx="14941">
                  <c:v>0</c:v>
                </c:pt>
                <c:pt idx="14942">
                  <c:v>0.19298245614035087</c:v>
                </c:pt>
                <c:pt idx="14943">
                  <c:v>0.24444444444444444</c:v>
                </c:pt>
                <c:pt idx="14944">
                  <c:v>0</c:v>
                </c:pt>
                <c:pt idx="14945">
                  <c:v>0</c:v>
                </c:pt>
                <c:pt idx="14946">
                  <c:v>0</c:v>
                </c:pt>
                <c:pt idx="14947">
                  <c:v>0</c:v>
                </c:pt>
                <c:pt idx="14948">
                  <c:v>8.8888888888888892E-2</c:v>
                </c:pt>
                <c:pt idx="14949">
                  <c:v>0</c:v>
                </c:pt>
                <c:pt idx="14950">
                  <c:v>1.7857142857142856E-2</c:v>
                </c:pt>
                <c:pt idx="14951">
                  <c:v>0</c:v>
                </c:pt>
                <c:pt idx="14952">
                  <c:v>0</c:v>
                </c:pt>
                <c:pt idx="14953">
                  <c:v>7.43801652892562E-2</c:v>
                </c:pt>
                <c:pt idx="14954">
                  <c:v>0</c:v>
                </c:pt>
                <c:pt idx="14955">
                  <c:v>0</c:v>
                </c:pt>
                <c:pt idx="14956">
                  <c:v>0</c:v>
                </c:pt>
                <c:pt idx="14957">
                  <c:v>0</c:v>
                </c:pt>
                <c:pt idx="14958">
                  <c:v>0</c:v>
                </c:pt>
                <c:pt idx="14959">
                  <c:v>0</c:v>
                </c:pt>
                <c:pt idx="14960">
                  <c:v>0</c:v>
                </c:pt>
                <c:pt idx="14961">
                  <c:v>0</c:v>
                </c:pt>
                <c:pt idx="14962">
                  <c:v>0</c:v>
                </c:pt>
                <c:pt idx="14963">
                  <c:v>0</c:v>
                </c:pt>
                <c:pt idx="14964">
                  <c:v>0</c:v>
                </c:pt>
                <c:pt idx="14965">
                  <c:v>0.27036395147313691</c:v>
                </c:pt>
                <c:pt idx="14966">
                  <c:v>0.10285714285714286</c:v>
                </c:pt>
                <c:pt idx="14967">
                  <c:v>0</c:v>
                </c:pt>
                <c:pt idx="14968">
                  <c:v>0</c:v>
                </c:pt>
                <c:pt idx="14969">
                  <c:v>0</c:v>
                </c:pt>
                <c:pt idx="14970">
                  <c:v>0.11848341232227488</c:v>
                </c:pt>
                <c:pt idx="14971">
                  <c:v>0</c:v>
                </c:pt>
                <c:pt idx="14972">
                  <c:v>0</c:v>
                </c:pt>
                <c:pt idx="14973">
                  <c:v>0</c:v>
                </c:pt>
                <c:pt idx="14974">
                  <c:v>0</c:v>
                </c:pt>
                <c:pt idx="14975">
                  <c:v>3.5714285714285712E-2</c:v>
                </c:pt>
                <c:pt idx="14976">
                  <c:v>0</c:v>
                </c:pt>
                <c:pt idx="14977">
                  <c:v>0</c:v>
                </c:pt>
                <c:pt idx="14978">
                  <c:v>0</c:v>
                </c:pt>
                <c:pt idx="14979">
                  <c:v>0</c:v>
                </c:pt>
                <c:pt idx="14980">
                  <c:v>0.375</c:v>
                </c:pt>
                <c:pt idx="14981">
                  <c:v>0.28333333333333333</c:v>
                </c:pt>
                <c:pt idx="14982">
                  <c:v>0</c:v>
                </c:pt>
                <c:pt idx="14983">
                  <c:v>0</c:v>
                </c:pt>
                <c:pt idx="14984">
                  <c:v>0.45</c:v>
                </c:pt>
                <c:pt idx="14985">
                  <c:v>0</c:v>
                </c:pt>
                <c:pt idx="14986">
                  <c:v>0</c:v>
                </c:pt>
                <c:pt idx="14987">
                  <c:v>5.2631578947368418E-2</c:v>
                </c:pt>
                <c:pt idx="14988">
                  <c:v>0.41176470588235292</c:v>
                </c:pt>
                <c:pt idx="14989">
                  <c:v>0.36363636363636365</c:v>
                </c:pt>
                <c:pt idx="14990">
                  <c:v>0</c:v>
                </c:pt>
                <c:pt idx="14991">
                  <c:v>0</c:v>
                </c:pt>
                <c:pt idx="14992">
                  <c:v>0.25</c:v>
                </c:pt>
                <c:pt idx="14993">
                  <c:v>0</c:v>
                </c:pt>
                <c:pt idx="14994">
                  <c:v>0</c:v>
                </c:pt>
                <c:pt idx="14995">
                  <c:v>0</c:v>
                </c:pt>
                <c:pt idx="14996">
                  <c:v>5.2631578947368418E-2</c:v>
                </c:pt>
                <c:pt idx="14997">
                  <c:v>7.1428571428571425E-2</c:v>
                </c:pt>
                <c:pt idx="14998">
                  <c:v>0</c:v>
                </c:pt>
                <c:pt idx="14999">
                  <c:v>6.5217391304347824E-2</c:v>
                </c:pt>
                <c:pt idx="15000">
                  <c:v>7.575757575757576E-2</c:v>
                </c:pt>
                <c:pt idx="15001">
                  <c:v>3.125E-2</c:v>
                </c:pt>
                <c:pt idx="15002">
                  <c:v>0</c:v>
                </c:pt>
                <c:pt idx="15003">
                  <c:v>1.9607843137254902E-2</c:v>
                </c:pt>
                <c:pt idx="15004">
                  <c:v>0</c:v>
                </c:pt>
                <c:pt idx="15005">
                  <c:v>9.4117647058823528E-2</c:v>
                </c:pt>
                <c:pt idx="15006">
                  <c:v>4.7619047619047616E-2</c:v>
                </c:pt>
                <c:pt idx="15007">
                  <c:v>0</c:v>
                </c:pt>
                <c:pt idx="15008">
                  <c:v>0</c:v>
                </c:pt>
                <c:pt idx="15009">
                  <c:v>0.23728813559322035</c:v>
                </c:pt>
                <c:pt idx="15010">
                  <c:v>0</c:v>
                </c:pt>
                <c:pt idx="15011">
                  <c:v>7.1428571428571425E-2</c:v>
                </c:pt>
                <c:pt idx="15012">
                  <c:v>0</c:v>
                </c:pt>
                <c:pt idx="15013">
                  <c:v>0</c:v>
                </c:pt>
                <c:pt idx="15014">
                  <c:v>0.25316455696202533</c:v>
                </c:pt>
                <c:pt idx="15015">
                  <c:v>0.11377245508982035</c:v>
                </c:pt>
                <c:pt idx="15016">
                  <c:v>0</c:v>
                </c:pt>
                <c:pt idx="15017">
                  <c:v>0</c:v>
                </c:pt>
                <c:pt idx="15018">
                  <c:v>0</c:v>
                </c:pt>
                <c:pt idx="15019">
                  <c:v>0</c:v>
                </c:pt>
                <c:pt idx="15020">
                  <c:v>0</c:v>
                </c:pt>
                <c:pt idx="15021">
                  <c:v>7.407407407407407E-2</c:v>
                </c:pt>
                <c:pt idx="15022">
                  <c:v>7.1428571428571425E-2</c:v>
                </c:pt>
                <c:pt idx="15023">
                  <c:v>3.5714285714285712E-2</c:v>
                </c:pt>
                <c:pt idx="15024">
                  <c:v>0</c:v>
                </c:pt>
                <c:pt idx="15025">
                  <c:v>1.5873015873015872E-2</c:v>
                </c:pt>
                <c:pt idx="15026">
                  <c:v>0</c:v>
                </c:pt>
                <c:pt idx="15027">
                  <c:v>0</c:v>
                </c:pt>
                <c:pt idx="15028">
                  <c:v>0.1111111111111111</c:v>
                </c:pt>
                <c:pt idx="15029">
                  <c:v>0</c:v>
                </c:pt>
                <c:pt idx="15030">
                  <c:v>0.23529411764705882</c:v>
                </c:pt>
                <c:pt idx="15031">
                  <c:v>9.6153846153846159E-2</c:v>
                </c:pt>
                <c:pt idx="15032">
                  <c:v>0.14049586776859505</c:v>
                </c:pt>
                <c:pt idx="15033">
                  <c:v>0.12903225806451613</c:v>
                </c:pt>
                <c:pt idx="15034">
                  <c:v>0.10344827586206896</c:v>
                </c:pt>
                <c:pt idx="15035">
                  <c:v>0.14213197969543148</c:v>
                </c:pt>
                <c:pt idx="15036">
                  <c:v>0.11851851851851852</c:v>
                </c:pt>
                <c:pt idx="15037">
                  <c:v>2.2727272727272728E-2</c:v>
                </c:pt>
                <c:pt idx="15038">
                  <c:v>0.10638297872340426</c:v>
                </c:pt>
                <c:pt idx="15039">
                  <c:v>0</c:v>
                </c:pt>
                <c:pt idx="15040">
                  <c:v>0</c:v>
                </c:pt>
                <c:pt idx="15041">
                  <c:v>8.3333333333333329E-2</c:v>
                </c:pt>
                <c:pt idx="15042">
                  <c:v>0.33333333333333331</c:v>
                </c:pt>
                <c:pt idx="15043">
                  <c:v>0</c:v>
                </c:pt>
                <c:pt idx="15044">
                  <c:v>0</c:v>
                </c:pt>
                <c:pt idx="15045">
                  <c:v>0</c:v>
                </c:pt>
                <c:pt idx="15046">
                  <c:v>0</c:v>
                </c:pt>
                <c:pt idx="15047">
                  <c:v>0</c:v>
                </c:pt>
                <c:pt idx="15048">
                  <c:v>1</c:v>
                </c:pt>
                <c:pt idx="15049">
                  <c:v>0</c:v>
                </c:pt>
                <c:pt idx="15050">
                  <c:v>0.25806451612903225</c:v>
                </c:pt>
                <c:pt idx="15051">
                  <c:v>0</c:v>
                </c:pt>
                <c:pt idx="15052">
                  <c:v>0</c:v>
                </c:pt>
                <c:pt idx="15053">
                  <c:v>0</c:v>
                </c:pt>
                <c:pt idx="15054">
                  <c:v>0</c:v>
                </c:pt>
                <c:pt idx="15055">
                  <c:v>0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0</c:v>
                </c:pt>
                <c:pt idx="15060">
                  <c:v>0</c:v>
                </c:pt>
                <c:pt idx="15061">
                  <c:v>1.6393442622950821E-2</c:v>
                </c:pt>
                <c:pt idx="15062">
                  <c:v>0.36073059360730592</c:v>
                </c:pt>
                <c:pt idx="15063">
                  <c:v>0.33884297520661155</c:v>
                </c:pt>
                <c:pt idx="15064">
                  <c:v>0</c:v>
                </c:pt>
                <c:pt idx="15065">
                  <c:v>4.3478260869565216E-2</c:v>
                </c:pt>
                <c:pt idx="15066">
                  <c:v>3.5714285714285712E-2</c:v>
                </c:pt>
                <c:pt idx="15067">
                  <c:v>0.2</c:v>
                </c:pt>
                <c:pt idx="15068">
                  <c:v>0.19553072625698323</c:v>
                </c:pt>
                <c:pt idx="15069">
                  <c:v>9.9009900990099011E-3</c:v>
                </c:pt>
                <c:pt idx="15070">
                  <c:v>0.28431372549019607</c:v>
                </c:pt>
                <c:pt idx="15071">
                  <c:v>8.7912087912087919E-2</c:v>
                </c:pt>
                <c:pt idx="15072">
                  <c:v>0.10714285714285714</c:v>
                </c:pt>
                <c:pt idx="15073">
                  <c:v>0.26190476190476192</c:v>
                </c:pt>
                <c:pt idx="15074">
                  <c:v>0.12</c:v>
                </c:pt>
                <c:pt idx="15075">
                  <c:v>0.2558139534883721</c:v>
                </c:pt>
                <c:pt idx="15076">
                  <c:v>0.20454545454545456</c:v>
                </c:pt>
                <c:pt idx="15077">
                  <c:v>0</c:v>
                </c:pt>
                <c:pt idx="15078">
                  <c:v>0.2558139534883721</c:v>
                </c:pt>
                <c:pt idx="15079">
                  <c:v>0</c:v>
                </c:pt>
                <c:pt idx="15080">
                  <c:v>0</c:v>
                </c:pt>
                <c:pt idx="15081">
                  <c:v>0.11904761904761904</c:v>
                </c:pt>
                <c:pt idx="15082">
                  <c:v>0.17449664429530201</c:v>
                </c:pt>
                <c:pt idx="15083">
                  <c:v>0.2857142857142857</c:v>
                </c:pt>
                <c:pt idx="15084">
                  <c:v>0</c:v>
                </c:pt>
                <c:pt idx="15085">
                  <c:v>0</c:v>
                </c:pt>
                <c:pt idx="15086">
                  <c:v>0.17449664429530201</c:v>
                </c:pt>
                <c:pt idx="15087">
                  <c:v>0</c:v>
                </c:pt>
                <c:pt idx="15088">
                  <c:v>0.29090909090909089</c:v>
                </c:pt>
                <c:pt idx="15089">
                  <c:v>0.13793103448275862</c:v>
                </c:pt>
                <c:pt idx="15090">
                  <c:v>0.13333333333333333</c:v>
                </c:pt>
                <c:pt idx="15091">
                  <c:v>0</c:v>
                </c:pt>
                <c:pt idx="15092">
                  <c:v>0</c:v>
                </c:pt>
                <c:pt idx="15093">
                  <c:v>0</c:v>
                </c:pt>
                <c:pt idx="15094">
                  <c:v>0.66666666666666663</c:v>
                </c:pt>
                <c:pt idx="15095">
                  <c:v>0</c:v>
                </c:pt>
                <c:pt idx="15096">
                  <c:v>0.23529411764705882</c:v>
                </c:pt>
                <c:pt idx="15097">
                  <c:v>0</c:v>
                </c:pt>
                <c:pt idx="15098">
                  <c:v>0.15384615384615385</c:v>
                </c:pt>
                <c:pt idx="15099">
                  <c:v>0.18461538461538463</c:v>
                </c:pt>
                <c:pt idx="15100">
                  <c:v>0.69047619047619047</c:v>
                </c:pt>
                <c:pt idx="15101">
                  <c:v>0</c:v>
                </c:pt>
                <c:pt idx="15102">
                  <c:v>0.2857142857142857</c:v>
                </c:pt>
                <c:pt idx="15103">
                  <c:v>0.22826086956521738</c:v>
                </c:pt>
                <c:pt idx="15104">
                  <c:v>0</c:v>
                </c:pt>
                <c:pt idx="15105">
                  <c:v>3.125E-2</c:v>
                </c:pt>
                <c:pt idx="15106">
                  <c:v>0.17894736842105263</c:v>
                </c:pt>
                <c:pt idx="15107">
                  <c:v>4.5454545454545456E-2</c:v>
                </c:pt>
                <c:pt idx="15108">
                  <c:v>0</c:v>
                </c:pt>
                <c:pt idx="15109">
                  <c:v>9.6774193548387094E-2</c:v>
                </c:pt>
                <c:pt idx="15110">
                  <c:v>0.33870967741935482</c:v>
                </c:pt>
                <c:pt idx="15111">
                  <c:v>1</c:v>
                </c:pt>
                <c:pt idx="15112">
                  <c:v>0</c:v>
                </c:pt>
                <c:pt idx="15113">
                  <c:v>6.5217391304347824E-2</c:v>
                </c:pt>
                <c:pt idx="15114">
                  <c:v>0.24550898203592814</c:v>
                </c:pt>
                <c:pt idx="15115">
                  <c:v>0.11764705882352941</c:v>
                </c:pt>
                <c:pt idx="15116">
                  <c:v>0.23555555555555555</c:v>
                </c:pt>
                <c:pt idx="15117">
                  <c:v>0.52941176470588236</c:v>
                </c:pt>
                <c:pt idx="15118">
                  <c:v>0.16326530612244897</c:v>
                </c:pt>
                <c:pt idx="15119">
                  <c:v>0.1388888888888889</c:v>
                </c:pt>
                <c:pt idx="15120">
                  <c:v>0</c:v>
                </c:pt>
                <c:pt idx="15121">
                  <c:v>0.21052631578947367</c:v>
                </c:pt>
                <c:pt idx="15122">
                  <c:v>0.26415094339622641</c:v>
                </c:pt>
                <c:pt idx="15123">
                  <c:v>0.44444444444444442</c:v>
                </c:pt>
                <c:pt idx="15124">
                  <c:v>0</c:v>
                </c:pt>
                <c:pt idx="15125">
                  <c:v>0</c:v>
                </c:pt>
                <c:pt idx="15126">
                  <c:v>0</c:v>
                </c:pt>
                <c:pt idx="15127">
                  <c:v>0.25714285714285712</c:v>
                </c:pt>
                <c:pt idx="15128">
                  <c:v>0</c:v>
                </c:pt>
                <c:pt idx="15129">
                  <c:v>0</c:v>
                </c:pt>
                <c:pt idx="15130">
                  <c:v>0.29230769230769232</c:v>
                </c:pt>
                <c:pt idx="15131">
                  <c:v>0</c:v>
                </c:pt>
                <c:pt idx="15132">
                  <c:v>0</c:v>
                </c:pt>
                <c:pt idx="15133">
                  <c:v>0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0.12244897959183673</c:v>
                </c:pt>
                <c:pt idx="15138">
                  <c:v>0</c:v>
                </c:pt>
                <c:pt idx="15139">
                  <c:v>5.6925996204933584E-2</c:v>
                </c:pt>
                <c:pt idx="15140">
                  <c:v>1.7241379310344827E-2</c:v>
                </c:pt>
                <c:pt idx="15141">
                  <c:v>0</c:v>
                </c:pt>
                <c:pt idx="15142">
                  <c:v>0</c:v>
                </c:pt>
                <c:pt idx="15143">
                  <c:v>0</c:v>
                </c:pt>
                <c:pt idx="15144">
                  <c:v>0</c:v>
                </c:pt>
                <c:pt idx="15145">
                  <c:v>0</c:v>
                </c:pt>
                <c:pt idx="15146">
                  <c:v>0</c:v>
                </c:pt>
                <c:pt idx="15147">
                  <c:v>0</c:v>
                </c:pt>
                <c:pt idx="15148">
                  <c:v>0</c:v>
                </c:pt>
                <c:pt idx="15149">
                  <c:v>0</c:v>
                </c:pt>
                <c:pt idx="15150">
                  <c:v>0</c:v>
                </c:pt>
                <c:pt idx="15151">
                  <c:v>0.33333333333333331</c:v>
                </c:pt>
                <c:pt idx="15152">
                  <c:v>9.1954022988505746E-2</c:v>
                </c:pt>
                <c:pt idx="15153">
                  <c:v>0</c:v>
                </c:pt>
                <c:pt idx="15154">
                  <c:v>0</c:v>
                </c:pt>
                <c:pt idx="15155">
                  <c:v>0</c:v>
                </c:pt>
                <c:pt idx="15156">
                  <c:v>0</c:v>
                </c:pt>
                <c:pt idx="15157">
                  <c:v>0</c:v>
                </c:pt>
                <c:pt idx="15158">
                  <c:v>0.27027027027027029</c:v>
                </c:pt>
                <c:pt idx="15159">
                  <c:v>0.33333333333333331</c:v>
                </c:pt>
                <c:pt idx="15160">
                  <c:v>0</c:v>
                </c:pt>
                <c:pt idx="15161">
                  <c:v>0.17142857142857143</c:v>
                </c:pt>
                <c:pt idx="15162">
                  <c:v>0</c:v>
                </c:pt>
                <c:pt idx="15163">
                  <c:v>0.10666666666666667</c:v>
                </c:pt>
                <c:pt idx="15164">
                  <c:v>0</c:v>
                </c:pt>
                <c:pt idx="15165">
                  <c:v>0.20172910662824209</c:v>
                </c:pt>
                <c:pt idx="15166">
                  <c:v>0</c:v>
                </c:pt>
                <c:pt idx="15167">
                  <c:v>0.2</c:v>
                </c:pt>
                <c:pt idx="15168">
                  <c:v>0</c:v>
                </c:pt>
                <c:pt idx="15169">
                  <c:v>7.6923076923076927E-2</c:v>
                </c:pt>
                <c:pt idx="15170">
                  <c:v>0</c:v>
                </c:pt>
                <c:pt idx="15171">
                  <c:v>0</c:v>
                </c:pt>
                <c:pt idx="15172">
                  <c:v>0.33962264150943394</c:v>
                </c:pt>
                <c:pt idx="15173">
                  <c:v>0</c:v>
                </c:pt>
                <c:pt idx="15174">
                  <c:v>9.5238095238095233E-2</c:v>
                </c:pt>
                <c:pt idx="15175">
                  <c:v>0</c:v>
                </c:pt>
                <c:pt idx="15176">
                  <c:v>5.8823529411764705E-2</c:v>
                </c:pt>
                <c:pt idx="15177">
                  <c:v>0</c:v>
                </c:pt>
                <c:pt idx="15178">
                  <c:v>0</c:v>
                </c:pt>
                <c:pt idx="15179">
                  <c:v>0.26666666666666666</c:v>
                </c:pt>
                <c:pt idx="15180">
                  <c:v>8.7248322147651006E-2</c:v>
                </c:pt>
                <c:pt idx="15181">
                  <c:v>0.36</c:v>
                </c:pt>
                <c:pt idx="15182">
                  <c:v>0.66666666666666663</c:v>
                </c:pt>
                <c:pt idx="15183">
                  <c:v>0.66666666666666663</c:v>
                </c:pt>
                <c:pt idx="15184">
                  <c:v>0.17647058823529413</c:v>
                </c:pt>
                <c:pt idx="15185">
                  <c:v>0.13333333333333333</c:v>
                </c:pt>
                <c:pt idx="15186">
                  <c:v>5.2631578947368418E-2</c:v>
                </c:pt>
                <c:pt idx="15187">
                  <c:v>0.22222222222222221</c:v>
                </c:pt>
                <c:pt idx="15188">
                  <c:v>8.0291970802919707E-2</c:v>
                </c:pt>
                <c:pt idx="15189">
                  <c:v>0</c:v>
                </c:pt>
                <c:pt idx="15190">
                  <c:v>0.16279069767441862</c:v>
                </c:pt>
                <c:pt idx="15191">
                  <c:v>0</c:v>
                </c:pt>
                <c:pt idx="15192">
                  <c:v>0</c:v>
                </c:pt>
                <c:pt idx="15193">
                  <c:v>0.18867924528301888</c:v>
                </c:pt>
                <c:pt idx="15194">
                  <c:v>0</c:v>
                </c:pt>
                <c:pt idx="15195">
                  <c:v>8.6956521739130432E-2</c:v>
                </c:pt>
                <c:pt idx="15196">
                  <c:v>0.34482758620689657</c:v>
                </c:pt>
                <c:pt idx="15197">
                  <c:v>0</c:v>
                </c:pt>
                <c:pt idx="15198">
                  <c:v>0</c:v>
                </c:pt>
                <c:pt idx="15199">
                  <c:v>0</c:v>
                </c:pt>
                <c:pt idx="15200">
                  <c:v>0</c:v>
                </c:pt>
                <c:pt idx="15201">
                  <c:v>0</c:v>
                </c:pt>
                <c:pt idx="15202">
                  <c:v>7.3446327683615822E-2</c:v>
                </c:pt>
                <c:pt idx="15203">
                  <c:v>0</c:v>
                </c:pt>
                <c:pt idx="15204">
                  <c:v>0</c:v>
                </c:pt>
                <c:pt idx="15205">
                  <c:v>0</c:v>
                </c:pt>
                <c:pt idx="15206">
                  <c:v>7.6923076923076927E-2</c:v>
                </c:pt>
                <c:pt idx="15207">
                  <c:v>0</c:v>
                </c:pt>
                <c:pt idx="15208">
                  <c:v>0</c:v>
                </c:pt>
                <c:pt idx="15209">
                  <c:v>0</c:v>
                </c:pt>
                <c:pt idx="15210">
                  <c:v>0.17672413793103448</c:v>
                </c:pt>
                <c:pt idx="15211">
                  <c:v>0</c:v>
                </c:pt>
                <c:pt idx="15212">
                  <c:v>0</c:v>
                </c:pt>
                <c:pt idx="15213">
                  <c:v>0.34883720930232559</c:v>
                </c:pt>
                <c:pt idx="15214">
                  <c:v>0</c:v>
                </c:pt>
                <c:pt idx="15215">
                  <c:v>0</c:v>
                </c:pt>
                <c:pt idx="15216">
                  <c:v>0</c:v>
                </c:pt>
                <c:pt idx="15217">
                  <c:v>0</c:v>
                </c:pt>
                <c:pt idx="15218">
                  <c:v>0.25</c:v>
                </c:pt>
                <c:pt idx="15219">
                  <c:v>1</c:v>
                </c:pt>
                <c:pt idx="15220">
                  <c:v>0</c:v>
                </c:pt>
                <c:pt idx="15221">
                  <c:v>0</c:v>
                </c:pt>
                <c:pt idx="15222">
                  <c:v>0.75</c:v>
                </c:pt>
                <c:pt idx="15223">
                  <c:v>0</c:v>
                </c:pt>
                <c:pt idx="15224">
                  <c:v>0</c:v>
                </c:pt>
                <c:pt idx="15225">
                  <c:v>0</c:v>
                </c:pt>
                <c:pt idx="15226">
                  <c:v>0.12643678160919541</c:v>
                </c:pt>
                <c:pt idx="15227">
                  <c:v>0</c:v>
                </c:pt>
                <c:pt idx="15228">
                  <c:v>0.15102040816326531</c:v>
                </c:pt>
                <c:pt idx="15229">
                  <c:v>0</c:v>
                </c:pt>
                <c:pt idx="15230">
                  <c:v>3.5087719298245612E-2</c:v>
                </c:pt>
                <c:pt idx="15231">
                  <c:v>0</c:v>
                </c:pt>
                <c:pt idx="15232">
                  <c:v>0</c:v>
                </c:pt>
                <c:pt idx="15233">
                  <c:v>0</c:v>
                </c:pt>
                <c:pt idx="15234">
                  <c:v>0</c:v>
                </c:pt>
                <c:pt idx="15235">
                  <c:v>3.2258064516129031E-2</c:v>
                </c:pt>
                <c:pt idx="15236">
                  <c:v>0.5</c:v>
                </c:pt>
                <c:pt idx="15237">
                  <c:v>0</c:v>
                </c:pt>
                <c:pt idx="15238">
                  <c:v>0</c:v>
                </c:pt>
                <c:pt idx="15239">
                  <c:v>0</c:v>
                </c:pt>
                <c:pt idx="15240">
                  <c:v>0</c:v>
                </c:pt>
                <c:pt idx="15241">
                  <c:v>0</c:v>
                </c:pt>
                <c:pt idx="15242">
                  <c:v>0.32894736842105265</c:v>
                </c:pt>
                <c:pt idx="15243">
                  <c:v>1</c:v>
                </c:pt>
                <c:pt idx="15244">
                  <c:v>0</c:v>
                </c:pt>
                <c:pt idx="15245">
                  <c:v>0.1875</c:v>
                </c:pt>
                <c:pt idx="15246">
                  <c:v>0</c:v>
                </c:pt>
                <c:pt idx="15247">
                  <c:v>8.3333333333333329E-2</c:v>
                </c:pt>
                <c:pt idx="15248">
                  <c:v>0</c:v>
                </c:pt>
                <c:pt idx="15249">
                  <c:v>0.24731182795698925</c:v>
                </c:pt>
                <c:pt idx="15250">
                  <c:v>0</c:v>
                </c:pt>
                <c:pt idx="15251">
                  <c:v>0.2978723404255319</c:v>
                </c:pt>
                <c:pt idx="15252">
                  <c:v>0.66666666666666663</c:v>
                </c:pt>
                <c:pt idx="15253">
                  <c:v>0</c:v>
                </c:pt>
                <c:pt idx="15254">
                  <c:v>0.4375</c:v>
                </c:pt>
                <c:pt idx="15255">
                  <c:v>0.42857142857142855</c:v>
                </c:pt>
                <c:pt idx="15256">
                  <c:v>0</c:v>
                </c:pt>
                <c:pt idx="15257">
                  <c:v>0</c:v>
                </c:pt>
                <c:pt idx="15258">
                  <c:v>0</c:v>
                </c:pt>
                <c:pt idx="15259">
                  <c:v>0.38709677419354838</c:v>
                </c:pt>
                <c:pt idx="15260">
                  <c:v>0</c:v>
                </c:pt>
                <c:pt idx="15261">
                  <c:v>0.16666666666666666</c:v>
                </c:pt>
                <c:pt idx="15262">
                  <c:v>0</c:v>
                </c:pt>
                <c:pt idx="15263">
                  <c:v>0</c:v>
                </c:pt>
                <c:pt idx="15264">
                  <c:v>5.5555555555555552E-2</c:v>
                </c:pt>
                <c:pt idx="15265">
                  <c:v>0</c:v>
                </c:pt>
                <c:pt idx="15266">
                  <c:v>0</c:v>
                </c:pt>
                <c:pt idx="15267">
                  <c:v>2.5974025974025976E-2</c:v>
                </c:pt>
                <c:pt idx="15268">
                  <c:v>0.16551724137931034</c:v>
                </c:pt>
                <c:pt idx="15269">
                  <c:v>0</c:v>
                </c:pt>
                <c:pt idx="15270">
                  <c:v>0</c:v>
                </c:pt>
                <c:pt idx="15271">
                  <c:v>0</c:v>
                </c:pt>
                <c:pt idx="15272">
                  <c:v>0</c:v>
                </c:pt>
                <c:pt idx="15273">
                  <c:v>1.8181818181818181E-2</c:v>
                </c:pt>
                <c:pt idx="15274">
                  <c:v>0</c:v>
                </c:pt>
                <c:pt idx="15275">
                  <c:v>0</c:v>
                </c:pt>
                <c:pt idx="15276">
                  <c:v>0.14285714285714285</c:v>
                </c:pt>
                <c:pt idx="15277">
                  <c:v>5.7692307692307696E-2</c:v>
                </c:pt>
                <c:pt idx="15278">
                  <c:v>3.8461538461538464E-2</c:v>
                </c:pt>
                <c:pt idx="15279">
                  <c:v>0</c:v>
                </c:pt>
                <c:pt idx="15280">
                  <c:v>4.4776119402985072E-2</c:v>
                </c:pt>
                <c:pt idx="15281">
                  <c:v>0</c:v>
                </c:pt>
                <c:pt idx="15282">
                  <c:v>0</c:v>
                </c:pt>
                <c:pt idx="15283">
                  <c:v>0</c:v>
                </c:pt>
                <c:pt idx="15284">
                  <c:v>0</c:v>
                </c:pt>
                <c:pt idx="15285">
                  <c:v>0.14285714285714285</c:v>
                </c:pt>
                <c:pt idx="15286">
                  <c:v>8.1730769230769232E-2</c:v>
                </c:pt>
                <c:pt idx="15287">
                  <c:v>0</c:v>
                </c:pt>
                <c:pt idx="15288">
                  <c:v>0</c:v>
                </c:pt>
                <c:pt idx="15289">
                  <c:v>0.12121212121212122</c:v>
                </c:pt>
                <c:pt idx="15290">
                  <c:v>0</c:v>
                </c:pt>
                <c:pt idx="15291">
                  <c:v>0</c:v>
                </c:pt>
                <c:pt idx="15292">
                  <c:v>0</c:v>
                </c:pt>
                <c:pt idx="15293">
                  <c:v>0</c:v>
                </c:pt>
                <c:pt idx="15294">
                  <c:v>0</c:v>
                </c:pt>
                <c:pt idx="15295">
                  <c:v>0.15137614678899083</c:v>
                </c:pt>
                <c:pt idx="15296">
                  <c:v>0</c:v>
                </c:pt>
                <c:pt idx="15297">
                  <c:v>0</c:v>
                </c:pt>
                <c:pt idx="15298">
                  <c:v>0</c:v>
                </c:pt>
                <c:pt idx="15299">
                  <c:v>0</c:v>
                </c:pt>
                <c:pt idx="15300">
                  <c:v>0</c:v>
                </c:pt>
                <c:pt idx="15301">
                  <c:v>0</c:v>
                </c:pt>
                <c:pt idx="15302">
                  <c:v>0</c:v>
                </c:pt>
                <c:pt idx="15303">
                  <c:v>0</c:v>
                </c:pt>
                <c:pt idx="15304">
                  <c:v>0</c:v>
                </c:pt>
                <c:pt idx="15305">
                  <c:v>7.6923076923076927E-2</c:v>
                </c:pt>
                <c:pt idx="15306">
                  <c:v>0</c:v>
                </c:pt>
                <c:pt idx="15307">
                  <c:v>0</c:v>
                </c:pt>
                <c:pt idx="15308">
                  <c:v>9.2783505154639179E-2</c:v>
                </c:pt>
                <c:pt idx="15309">
                  <c:v>0</c:v>
                </c:pt>
                <c:pt idx="15310">
                  <c:v>0</c:v>
                </c:pt>
                <c:pt idx="15311">
                  <c:v>0</c:v>
                </c:pt>
                <c:pt idx="15312">
                  <c:v>0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0.58823529411764708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</c:v>
                </c:pt>
                <c:pt idx="15326">
                  <c:v>0</c:v>
                </c:pt>
                <c:pt idx="15327">
                  <c:v>0</c:v>
                </c:pt>
                <c:pt idx="15328">
                  <c:v>0</c:v>
                </c:pt>
                <c:pt idx="15329">
                  <c:v>0</c:v>
                </c:pt>
                <c:pt idx="15330">
                  <c:v>0</c:v>
                </c:pt>
                <c:pt idx="15331">
                  <c:v>0</c:v>
                </c:pt>
                <c:pt idx="15332">
                  <c:v>1</c:v>
                </c:pt>
                <c:pt idx="15333">
                  <c:v>0</c:v>
                </c:pt>
                <c:pt idx="15334">
                  <c:v>0</c:v>
                </c:pt>
                <c:pt idx="15335">
                  <c:v>0</c:v>
                </c:pt>
                <c:pt idx="15336">
                  <c:v>0</c:v>
                </c:pt>
                <c:pt idx="15337">
                  <c:v>0</c:v>
                </c:pt>
                <c:pt idx="15338">
                  <c:v>0</c:v>
                </c:pt>
                <c:pt idx="15339">
                  <c:v>0</c:v>
                </c:pt>
                <c:pt idx="15340">
                  <c:v>0</c:v>
                </c:pt>
                <c:pt idx="15341">
                  <c:v>0</c:v>
                </c:pt>
                <c:pt idx="15342">
                  <c:v>0</c:v>
                </c:pt>
                <c:pt idx="15343">
                  <c:v>0</c:v>
                </c:pt>
                <c:pt idx="15344">
                  <c:v>0</c:v>
                </c:pt>
                <c:pt idx="15345">
                  <c:v>0</c:v>
                </c:pt>
                <c:pt idx="15346">
                  <c:v>0</c:v>
                </c:pt>
                <c:pt idx="15347">
                  <c:v>0</c:v>
                </c:pt>
                <c:pt idx="15348">
                  <c:v>0</c:v>
                </c:pt>
                <c:pt idx="15349">
                  <c:v>0</c:v>
                </c:pt>
                <c:pt idx="15350">
                  <c:v>0</c:v>
                </c:pt>
                <c:pt idx="15351">
                  <c:v>9.1194968553459113E-2</c:v>
                </c:pt>
                <c:pt idx="15352">
                  <c:v>9.4339622641509441E-2</c:v>
                </c:pt>
                <c:pt idx="15353">
                  <c:v>0</c:v>
                </c:pt>
                <c:pt idx="15354">
                  <c:v>3.2258064516129031E-2</c:v>
                </c:pt>
                <c:pt idx="15355">
                  <c:v>0</c:v>
                </c:pt>
                <c:pt idx="15356">
                  <c:v>9.0909090909090912E-2</c:v>
                </c:pt>
                <c:pt idx="15357">
                  <c:v>3.7499999999999999E-2</c:v>
                </c:pt>
                <c:pt idx="15358">
                  <c:v>0</c:v>
                </c:pt>
                <c:pt idx="15359">
                  <c:v>0</c:v>
                </c:pt>
                <c:pt idx="15360">
                  <c:v>0</c:v>
                </c:pt>
                <c:pt idx="15361">
                  <c:v>0</c:v>
                </c:pt>
                <c:pt idx="15362">
                  <c:v>4.3478260869565216E-2</c:v>
                </c:pt>
                <c:pt idx="15363">
                  <c:v>4.6296296296296294E-2</c:v>
                </c:pt>
                <c:pt idx="15364">
                  <c:v>0.23076923076923078</c:v>
                </c:pt>
                <c:pt idx="15365">
                  <c:v>5.6074766355140186E-2</c:v>
                </c:pt>
                <c:pt idx="15366">
                  <c:v>0</c:v>
                </c:pt>
                <c:pt idx="15367">
                  <c:v>0</c:v>
                </c:pt>
                <c:pt idx="15368">
                  <c:v>0</c:v>
                </c:pt>
                <c:pt idx="15369">
                  <c:v>0.16216216216216217</c:v>
                </c:pt>
                <c:pt idx="15370">
                  <c:v>0</c:v>
                </c:pt>
                <c:pt idx="15371">
                  <c:v>0.14634146341463414</c:v>
                </c:pt>
                <c:pt idx="15372">
                  <c:v>0</c:v>
                </c:pt>
                <c:pt idx="15373">
                  <c:v>0.1</c:v>
                </c:pt>
                <c:pt idx="15374">
                  <c:v>0</c:v>
                </c:pt>
                <c:pt idx="15375">
                  <c:v>0</c:v>
                </c:pt>
                <c:pt idx="15376">
                  <c:v>0</c:v>
                </c:pt>
                <c:pt idx="15377">
                  <c:v>0</c:v>
                </c:pt>
                <c:pt idx="15378">
                  <c:v>0</c:v>
                </c:pt>
                <c:pt idx="15379">
                  <c:v>0</c:v>
                </c:pt>
                <c:pt idx="15380">
                  <c:v>0</c:v>
                </c:pt>
                <c:pt idx="15381">
                  <c:v>0</c:v>
                </c:pt>
                <c:pt idx="15382">
                  <c:v>0</c:v>
                </c:pt>
                <c:pt idx="15383">
                  <c:v>0</c:v>
                </c:pt>
                <c:pt idx="15384">
                  <c:v>0</c:v>
                </c:pt>
                <c:pt idx="15385">
                  <c:v>0</c:v>
                </c:pt>
                <c:pt idx="15386">
                  <c:v>4.6153846153846156E-2</c:v>
                </c:pt>
                <c:pt idx="15387">
                  <c:v>9.0452261306532666E-2</c:v>
                </c:pt>
                <c:pt idx="15388">
                  <c:v>8.8235294117647065E-2</c:v>
                </c:pt>
                <c:pt idx="15389">
                  <c:v>0</c:v>
                </c:pt>
                <c:pt idx="15390">
                  <c:v>0.26530612244897961</c:v>
                </c:pt>
                <c:pt idx="15391">
                  <c:v>0</c:v>
                </c:pt>
                <c:pt idx="15392">
                  <c:v>0</c:v>
                </c:pt>
                <c:pt idx="15393">
                  <c:v>0</c:v>
                </c:pt>
                <c:pt idx="15394">
                  <c:v>0</c:v>
                </c:pt>
                <c:pt idx="15395">
                  <c:v>0.24489795918367346</c:v>
                </c:pt>
                <c:pt idx="15396">
                  <c:v>0</c:v>
                </c:pt>
                <c:pt idx="15397">
                  <c:v>0.18181818181818182</c:v>
                </c:pt>
                <c:pt idx="15398">
                  <c:v>0</c:v>
                </c:pt>
                <c:pt idx="15399">
                  <c:v>0</c:v>
                </c:pt>
                <c:pt idx="15400">
                  <c:v>0</c:v>
                </c:pt>
                <c:pt idx="15401">
                  <c:v>0</c:v>
                </c:pt>
                <c:pt idx="15402">
                  <c:v>0</c:v>
                </c:pt>
                <c:pt idx="15403">
                  <c:v>0</c:v>
                </c:pt>
                <c:pt idx="15404">
                  <c:v>6.8965517241379309E-2</c:v>
                </c:pt>
                <c:pt idx="15405">
                  <c:v>0</c:v>
                </c:pt>
                <c:pt idx="15406">
                  <c:v>5.3435114503816793E-2</c:v>
                </c:pt>
                <c:pt idx="15407">
                  <c:v>0.17391304347826086</c:v>
                </c:pt>
                <c:pt idx="15408">
                  <c:v>0</c:v>
                </c:pt>
                <c:pt idx="15409">
                  <c:v>6.2500000000000003E-3</c:v>
                </c:pt>
                <c:pt idx="15410">
                  <c:v>8.6206896551724144E-2</c:v>
                </c:pt>
                <c:pt idx="15411">
                  <c:v>0</c:v>
                </c:pt>
                <c:pt idx="15412">
                  <c:v>0</c:v>
                </c:pt>
                <c:pt idx="15413">
                  <c:v>0</c:v>
                </c:pt>
                <c:pt idx="15414">
                  <c:v>0</c:v>
                </c:pt>
                <c:pt idx="15415">
                  <c:v>8.1447963800904979E-2</c:v>
                </c:pt>
                <c:pt idx="15416">
                  <c:v>0</c:v>
                </c:pt>
                <c:pt idx="15417">
                  <c:v>7.1428571428571425E-2</c:v>
                </c:pt>
                <c:pt idx="15418">
                  <c:v>8.5365853658536592E-2</c:v>
                </c:pt>
                <c:pt idx="15419">
                  <c:v>0</c:v>
                </c:pt>
                <c:pt idx="15420">
                  <c:v>2.1276595744680851E-2</c:v>
                </c:pt>
                <c:pt idx="15421">
                  <c:v>7.2289156626506021E-2</c:v>
                </c:pt>
                <c:pt idx="15422">
                  <c:v>0</c:v>
                </c:pt>
                <c:pt idx="15423">
                  <c:v>0</c:v>
                </c:pt>
                <c:pt idx="15424">
                  <c:v>0</c:v>
                </c:pt>
                <c:pt idx="15425">
                  <c:v>0</c:v>
                </c:pt>
                <c:pt idx="15426">
                  <c:v>6.25E-2</c:v>
                </c:pt>
                <c:pt idx="15427">
                  <c:v>0</c:v>
                </c:pt>
                <c:pt idx="15428">
                  <c:v>0</c:v>
                </c:pt>
                <c:pt idx="15429">
                  <c:v>0</c:v>
                </c:pt>
                <c:pt idx="15430">
                  <c:v>0</c:v>
                </c:pt>
                <c:pt idx="15431">
                  <c:v>0</c:v>
                </c:pt>
                <c:pt idx="15432">
                  <c:v>0</c:v>
                </c:pt>
                <c:pt idx="15433">
                  <c:v>9.7902097902097904E-2</c:v>
                </c:pt>
                <c:pt idx="15434">
                  <c:v>0</c:v>
                </c:pt>
                <c:pt idx="15435">
                  <c:v>0</c:v>
                </c:pt>
                <c:pt idx="15436">
                  <c:v>0</c:v>
                </c:pt>
                <c:pt idx="15437">
                  <c:v>0</c:v>
                </c:pt>
                <c:pt idx="15438">
                  <c:v>0</c:v>
                </c:pt>
                <c:pt idx="15439">
                  <c:v>0</c:v>
                </c:pt>
                <c:pt idx="15440">
                  <c:v>0</c:v>
                </c:pt>
                <c:pt idx="15441">
                  <c:v>0</c:v>
                </c:pt>
                <c:pt idx="15442">
                  <c:v>0</c:v>
                </c:pt>
                <c:pt idx="15443">
                  <c:v>0</c:v>
                </c:pt>
                <c:pt idx="15444">
                  <c:v>0</c:v>
                </c:pt>
                <c:pt idx="15445">
                  <c:v>0</c:v>
                </c:pt>
                <c:pt idx="15446">
                  <c:v>0</c:v>
                </c:pt>
                <c:pt idx="15447">
                  <c:v>0.16666666666666666</c:v>
                </c:pt>
                <c:pt idx="15448">
                  <c:v>0</c:v>
                </c:pt>
                <c:pt idx="15449">
                  <c:v>0</c:v>
                </c:pt>
                <c:pt idx="15450">
                  <c:v>0</c:v>
                </c:pt>
                <c:pt idx="15451">
                  <c:v>4.4444444444444446E-2</c:v>
                </c:pt>
                <c:pt idx="15452">
                  <c:v>0</c:v>
                </c:pt>
                <c:pt idx="15453">
                  <c:v>9.6153846153846159E-2</c:v>
                </c:pt>
                <c:pt idx="15454">
                  <c:v>0</c:v>
                </c:pt>
                <c:pt idx="15455">
                  <c:v>0</c:v>
                </c:pt>
                <c:pt idx="15456">
                  <c:v>9.5238095238095233E-2</c:v>
                </c:pt>
                <c:pt idx="15457">
                  <c:v>0</c:v>
                </c:pt>
                <c:pt idx="15458">
                  <c:v>0</c:v>
                </c:pt>
                <c:pt idx="15459">
                  <c:v>0</c:v>
                </c:pt>
                <c:pt idx="15460">
                  <c:v>0</c:v>
                </c:pt>
                <c:pt idx="15461">
                  <c:v>0</c:v>
                </c:pt>
                <c:pt idx="15462">
                  <c:v>8.3333333333333329E-2</c:v>
                </c:pt>
                <c:pt idx="15463">
                  <c:v>0</c:v>
                </c:pt>
                <c:pt idx="15464">
                  <c:v>0</c:v>
                </c:pt>
                <c:pt idx="15465">
                  <c:v>0</c:v>
                </c:pt>
                <c:pt idx="15466">
                  <c:v>0</c:v>
                </c:pt>
                <c:pt idx="15467">
                  <c:v>0</c:v>
                </c:pt>
                <c:pt idx="15468">
                  <c:v>0</c:v>
                </c:pt>
                <c:pt idx="15469">
                  <c:v>0</c:v>
                </c:pt>
                <c:pt idx="15470">
                  <c:v>0.15384615384615385</c:v>
                </c:pt>
                <c:pt idx="15471">
                  <c:v>0</c:v>
                </c:pt>
                <c:pt idx="15472">
                  <c:v>0</c:v>
                </c:pt>
                <c:pt idx="15473">
                  <c:v>0</c:v>
                </c:pt>
                <c:pt idx="15474">
                  <c:v>0.13157894736842105</c:v>
                </c:pt>
                <c:pt idx="15475">
                  <c:v>0</c:v>
                </c:pt>
                <c:pt idx="15476">
                  <c:v>9.5238095238095233E-2</c:v>
                </c:pt>
                <c:pt idx="15477">
                  <c:v>0</c:v>
                </c:pt>
                <c:pt idx="15478">
                  <c:v>0</c:v>
                </c:pt>
                <c:pt idx="15479">
                  <c:v>0</c:v>
                </c:pt>
                <c:pt idx="15480">
                  <c:v>0</c:v>
                </c:pt>
                <c:pt idx="15481">
                  <c:v>0</c:v>
                </c:pt>
                <c:pt idx="15482">
                  <c:v>0.15384615384615385</c:v>
                </c:pt>
                <c:pt idx="15483">
                  <c:v>0</c:v>
                </c:pt>
                <c:pt idx="15484">
                  <c:v>0</c:v>
                </c:pt>
                <c:pt idx="15485">
                  <c:v>0</c:v>
                </c:pt>
                <c:pt idx="15486">
                  <c:v>0</c:v>
                </c:pt>
                <c:pt idx="15487">
                  <c:v>0</c:v>
                </c:pt>
                <c:pt idx="15488">
                  <c:v>0</c:v>
                </c:pt>
                <c:pt idx="15489">
                  <c:v>0.66666666666666663</c:v>
                </c:pt>
                <c:pt idx="15490">
                  <c:v>0</c:v>
                </c:pt>
                <c:pt idx="15491">
                  <c:v>0</c:v>
                </c:pt>
                <c:pt idx="15492">
                  <c:v>0</c:v>
                </c:pt>
                <c:pt idx="15493">
                  <c:v>0</c:v>
                </c:pt>
                <c:pt idx="15494">
                  <c:v>0</c:v>
                </c:pt>
                <c:pt idx="15495">
                  <c:v>0.625</c:v>
                </c:pt>
                <c:pt idx="15496">
                  <c:v>0</c:v>
                </c:pt>
                <c:pt idx="15497">
                  <c:v>0.66666666666666663</c:v>
                </c:pt>
                <c:pt idx="15498">
                  <c:v>0.76543209876543206</c:v>
                </c:pt>
                <c:pt idx="15499">
                  <c:v>0</c:v>
                </c:pt>
                <c:pt idx="15500">
                  <c:v>0</c:v>
                </c:pt>
                <c:pt idx="15501">
                  <c:v>0.51351351351351349</c:v>
                </c:pt>
                <c:pt idx="15502">
                  <c:v>1</c:v>
                </c:pt>
                <c:pt idx="15503">
                  <c:v>0</c:v>
                </c:pt>
                <c:pt idx="15504">
                  <c:v>0</c:v>
                </c:pt>
                <c:pt idx="15505">
                  <c:v>5.8823529411764705E-2</c:v>
                </c:pt>
                <c:pt idx="15506">
                  <c:v>0</c:v>
                </c:pt>
                <c:pt idx="15507">
                  <c:v>0</c:v>
                </c:pt>
                <c:pt idx="15508">
                  <c:v>0</c:v>
                </c:pt>
                <c:pt idx="15509">
                  <c:v>0</c:v>
                </c:pt>
                <c:pt idx="15510">
                  <c:v>0</c:v>
                </c:pt>
                <c:pt idx="15511">
                  <c:v>0</c:v>
                </c:pt>
                <c:pt idx="15512">
                  <c:v>0</c:v>
                </c:pt>
                <c:pt idx="15513">
                  <c:v>0</c:v>
                </c:pt>
                <c:pt idx="15514">
                  <c:v>0.36363636363636365</c:v>
                </c:pt>
                <c:pt idx="15515">
                  <c:v>0</c:v>
                </c:pt>
                <c:pt idx="15516">
                  <c:v>7.6923076923076927E-2</c:v>
                </c:pt>
                <c:pt idx="15517">
                  <c:v>0</c:v>
                </c:pt>
                <c:pt idx="15518">
                  <c:v>0.4</c:v>
                </c:pt>
                <c:pt idx="15519">
                  <c:v>0</c:v>
                </c:pt>
                <c:pt idx="15520">
                  <c:v>0</c:v>
                </c:pt>
                <c:pt idx="15521">
                  <c:v>0</c:v>
                </c:pt>
                <c:pt idx="15522">
                  <c:v>0.5</c:v>
                </c:pt>
                <c:pt idx="15523">
                  <c:v>0</c:v>
                </c:pt>
                <c:pt idx="15524">
                  <c:v>0.30769230769230771</c:v>
                </c:pt>
                <c:pt idx="15525">
                  <c:v>0</c:v>
                </c:pt>
                <c:pt idx="15526">
                  <c:v>0</c:v>
                </c:pt>
                <c:pt idx="15527">
                  <c:v>6.5573770491803282E-2</c:v>
                </c:pt>
                <c:pt idx="15528">
                  <c:v>0</c:v>
                </c:pt>
                <c:pt idx="15529">
                  <c:v>0</c:v>
                </c:pt>
                <c:pt idx="15530">
                  <c:v>0</c:v>
                </c:pt>
                <c:pt idx="15531">
                  <c:v>0</c:v>
                </c:pt>
                <c:pt idx="15532">
                  <c:v>9.5238095238095233E-2</c:v>
                </c:pt>
                <c:pt idx="15533">
                  <c:v>0</c:v>
                </c:pt>
                <c:pt idx="15534">
                  <c:v>0</c:v>
                </c:pt>
                <c:pt idx="15535">
                  <c:v>0</c:v>
                </c:pt>
                <c:pt idx="15536">
                  <c:v>0</c:v>
                </c:pt>
                <c:pt idx="15537">
                  <c:v>0</c:v>
                </c:pt>
                <c:pt idx="15538">
                  <c:v>0</c:v>
                </c:pt>
                <c:pt idx="15539">
                  <c:v>0</c:v>
                </c:pt>
                <c:pt idx="15540">
                  <c:v>0.67567567567567566</c:v>
                </c:pt>
                <c:pt idx="15541">
                  <c:v>0.2</c:v>
                </c:pt>
                <c:pt idx="15542">
                  <c:v>0</c:v>
                </c:pt>
                <c:pt idx="15543">
                  <c:v>0</c:v>
                </c:pt>
                <c:pt idx="15544">
                  <c:v>0</c:v>
                </c:pt>
                <c:pt idx="15545">
                  <c:v>0</c:v>
                </c:pt>
                <c:pt idx="15546">
                  <c:v>0</c:v>
                </c:pt>
                <c:pt idx="15547">
                  <c:v>0.6</c:v>
                </c:pt>
                <c:pt idx="15548">
                  <c:v>0</c:v>
                </c:pt>
                <c:pt idx="15549">
                  <c:v>0.4</c:v>
                </c:pt>
                <c:pt idx="15550">
                  <c:v>0</c:v>
                </c:pt>
                <c:pt idx="15551">
                  <c:v>0</c:v>
                </c:pt>
                <c:pt idx="15552">
                  <c:v>0.25</c:v>
                </c:pt>
                <c:pt idx="15553">
                  <c:v>0</c:v>
                </c:pt>
                <c:pt idx="15554">
                  <c:v>0</c:v>
                </c:pt>
                <c:pt idx="15555">
                  <c:v>0.29166666666666669</c:v>
                </c:pt>
                <c:pt idx="15556">
                  <c:v>0</c:v>
                </c:pt>
                <c:pt idx="15557">
                  <c:v>0</c:v>
                </c:pt>
                <c:pt idx="15558">
                  <c:v>0.15384615384615385</c:v>
                </c:pt>
                <c:pt idx="15559">
                  <c:v>0</c:v>
                </c:pt>
                <c:pt idx="15560">
                  <c:v>0</c:v>
                </c:pt>
                <c:pt idx="15561">
                  <c:v>0</c:v>
                </c:pt>
                <c:pt idx="15562">
                  <c:v>0</c:v>
                </c:pt>
                <c:pt idx="15563">
                  <c:v>0</c:v>
                </c:pt>
                <c:pt idx="15564">
                  <c:v>0</c:v>
                </c:pt>
                <c:pt idx="15565">
                  <c:v>0</c:v>
                </c:pt>
                <c:pt idx="15566">
                  <c:v>0</c:v>
                </c:pt>
                <c:pt idx="15567">
                  <c:v>0</c:v>
                </c:pt>
                <c:pt idx="15568">
                  <c:v>0.17333333333333334</c:v>
                </c:pt>
                <c:pt idx="15569">
                  <c:v>0</c:v>
                </c:pt>
                <c:pt idx="15570">
                  <c:v>0</c:v>
                </c:pt>
                <c:pt idx="15571">
                  <c:v>0</c:v>
                </c:pt>
                <c:pt idx="15572">
                  <c:v>0.14285714285714285</c:v>
                </c:pt>
                <c:pt idx="15573">
                  <c:v>0</c:v>
                </c:pt>
                <c:pt idx="15574">
                  <c:v>0</c:v>
                </c:pt>
                <c:pt idx="15575">
                  <c:v>0</c:v>
                </c:pt>
                <c:pt idx="15576">
                  <c:v>0</c:v>
                </c:pt>
                <c:pt idx="15577">
                  <c:v>0.33333333333333331</c:v>
                </c:pt>
                <c:pt idx="15578">
                  <c:v>0</c:v>
                </c:pt>
                <c:pt idx="15579">
                  <c:v>0.51351351351351349</c:v>
                </c:pt>
                <c:pt idx="15580">
                  <c:v>0.1328125</c:v>
                </c:pt>
                <c:pt idx="15581">
                  <c:v>0</c:v>
                </c:pt>
                <c:pt idx="15582">
                  <c:v>0.5</c:v>
                </c:pt>
                <c:pt idx="15583">
                  <c:v>0</c:v>
                </c:pt>
                <c:pt idx="15584">
                  <c:v>0</c:v>
                </c:pt>
                <c:pt idx="15585">
                  <c:v>3.8461538461538464E-2</c:v>
                </c:pt>
                <c:pt idx="15586">
                  <c:v>0</c:v>
                </c:pt>
                <c:pt idx="15587">
                  <c:v>0.71296296296296291</c:v>
                </c:pt>
                <c:pt idx="15588">
                  <c:v>0</c:v>
                </c:pt>
                <c:pt idx="15589">
                  <c:v>0</c:v>
                </c:pt>
                <c:pt idx="15590">
                  <c:v>0.33333333333333331</c:v>
                </c:pt>
                <c:pt idx="15591">
                  <c:v>0</c:v>
                </c:pt>
                <c:pt idx="15592">
                  <c:v>0.26666666666666666</c:v>
                </c:pt>
                <c:pt idx="15593">
                  <c:v>0.25</c:v>
                </c:pt>
                <c:pt idx="15594">
                  <c:v>0</c:v>
                </c:pt>
                <c:pt idx="15595">
                  <c:v>0</c:v>
                </c:pt>
                <c:pt idx="15596">
                  <c:v>0</c:v>
                </c:pt>
                <c:pt idx="15597">
                  <c:v>0</c:v>
                </c:pt>
                <c:pt idx="15598">
                  <c:v>0</c:v>
                </c:pt>
                <c:pt idx="15599">
                  <c:v>0</c:v>
                </c:pt>
                <c:pt idx="15600">
                  <c:v>0</c:v>
                </c:pt>
                <c:pt idx="15601">
                  <c:v>0</c:v>
                </c:pt>
                <c:pt idx="15602">
                  <c:v>0</c:v>
                </c:pt>
                <c:pt idx="15603">
                  <c:v>0</c:v>
                </c:pt>
                <c:pt idx="15604">
                  <c:v>0</c:v>
                </c:pt>
                <c:pt idx="15605">
                  <c:v>0</c:v>
                </c:pt>
                <c:pt idx="15606">
                  <c:v>0</c:v>
                </c:pt>
                <c:pt idx="15607">
                  <c:v>0.12727272727272726</c:v>
                </c:pt>
                <c:pt idx="15608">
                  <c:v>0</c:v>
                </c:pt>
                <c:pt idx="15609">
                  <c:v>0</c:v>
                </c:pt>
                <c:pt idx="15610">
                  <c:v>0</c:v>
                </c:pt>
                <c:pt idx="15611">
                  <c:v>0</c:v>
                </c:pt>
                <c:pt idx="15612">
                  <c:v>1</c:v>
                </c:pt>
                <c:pt idx="15613">
                  <c:v>0</c:v>
                </c:pt>
                <c:pt idx="15614">
                  <c:v>0</c:v>
                </c:pt>
                <c:pt idx="15615">
                  <c:v>0</c:v>
                </c:pt>
                <c:pt idx="15616">
                  <c:v>0</c:v>
                </c:pt>
                <c:pt idx="15617">
                  <c:v>0</c:v>
                </c:pt>
                <c:pt idx="15618">
                  <c:v>0</c:v>
                </c:pt>
                <c:pt idx="15619">
                  <c:v>0</c:v>
                </c:pt>
                <c:pt idx="15620">
                  <c:v>6.5217391304347824E-2</c:v>
                </c:pt>
                <c:pt idx="15621">
                  <c:v>0</c:v>
                </c:pt>
                <c:pt idx="15622">
                  <c:v>0</c:v>
                </c:pt>
                <c:pt idx="15623">
                  <c:v>0</c:v>
                </c:pt>
                <c:pt idx="15624">
                  <c:v>7.6923076923076927E-2</c:v>
                </c:pt>
                <c:pt idx="15625">
                  <c:v>0</c:v>
                </c:pt>
                <c:pt idx="15626">
                  <c:v>0</c:v>
                </c:pt>
                <c:pt idx="15627">
                  <c:v>0.21428571428571427</c:v>
                </c:pt>
                <c:pt idx="15628">
                  <c:v>0.13157894736842105</c:v>
                </c:pt>
                <c:pt idx="15629">
                  <c:v>0</c:v>
                </c:pt>
                <c:pt idx="15630">
                  <c:v>0</c:v>
                </c:pt>
                <c:pt idx="15631">
                  <c:v>0</c:v>
                </c:pt>
                <c:pt idx="15632">
                  <c:v>0</c:v>
                </c:pt>
                <c:pt idx="15633">
                  <c:v>0</c:v>
                </c:pt>
                <c:pt idx="15634">
                  <c:v>1</c:v>
                </c:pt>
                <c:pt idx="15635">
                  <c:v>0</c:v>
                </c:pt>
                <c:pt idx="15636">
                  <c:v>5.7971014492753624E-2</c:v>
                </c:pt>
                <c:pt idx="15637">
                  <c:v>0</c:v>
                </c:pt>
                <c:pt idx="15638">
                  <c:v>0</c:v>
                </c:pt>
                <c:pt idx="15639">
                  <c:v>0</c:v>
                </c:pt>
                <c:pt idx="15640">
                  <c:v>0</c:v>
                </c:pt>
                <c:pt idx="15641">
                  <c:v>0.15068493150684931</c:v>
                </c:pt>
                <c:pt idx="15642">
                  <c:v>0</c:v>
                </c:pt>
                <c:pt idx="15643">
                  <c:v>0</c:v>
                </c:pt>
                <c:pt idx="15644">
                  <c:v>0</c:v>
                </c:pt>
                <c:pt idx="15645">
                  <c:v>0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0</c:v>
                </c:pt>
                <c:pt idx="15652">
                  <c:v>4.7619047619047616E-2</c:v>
                </c:pt>
                <c:pt idx="15653">
                  <c:v>0</c:v>
                </c:pt>
                <c:pt idx="15654">
                  <c:v>0</c:v>
                </c:pt>
                <c:pt idx="15655">
                  <c:v>0</c:v>
                </c:pt>
                <c:pt idx="15656">
                  <c:v>0</c:v>
                </c:pt>
                <c:pt idx="15657">
                  <c:v>0</c:v>
                </c:pt>
                <c:pt idx="15658">
                  <c:v>0.14563106796116504</c:v>
                </c:pt>
                <c:pt idx="15659">
                  <c:v>0</c:v>
                </c:pt>
                <c:pt idx="15660">
                  <c:v>0.38461538461538464</c:v>
                </c:pt>
                <c:pt idx="15661">
                  <c:v>0</c:v>
                </c:pt>
                <c:pt idx="15662">
                  <c:v>0</c:v>
                </c:pt>
                <c:pt idx="15663">
                  <c:v>0</c:v>
                </c:pt>
                <c:pt idx="15664">
                  <c:v>0</c:v>
                </c:pt>
                <c:pt idx="15665">
                  <c:v>0</c:v>
                </c:pt>
                <c:pt idx="15666">
                  <c:v>0</c:v>
                </c:pt>
                <c:pt idx="15667">
                  <c:v>0</c:v>
                </c:pt>
                <c:pt idx="15668">
                  <c:v>0.44444444444444442</c:v>
                </c:pt>
                <c:pt idx="15669">
                  <c:v>0</c:v>
                </c:pt>
                <c:pt idx="15670">
                  <c:v>0</c:v>
                </c:pt>
                <c:pt idx="15671">
                  <c:v>0</c:v>
                </c:pt>
                <c:pt idx="15672">
                  <c:v>0</c:v>
                </c:pt>
                <c:pt idx="15673">
                  <c:v>0</c:v>
                </c:pt>
                <c:pt idx="15674">
                  <c:v>1</c:v>
                </c:pt>
                <c:pt idx="15675">
                  <c:v>0</c:v>
                </c:pt>
                <c:pt idx="15676">
                  <c:v>0</c:v>
                </c:pt>
                <c:pt idx="15677">
                  <c:v>0</c:v>
                </c:pt>
                <c:pt idx="15678">
                  <c:v>0</c:v>
                </c:pt>
                <c:pt idx="15679">
                  <c:v>0</c:v>
                </c:pt>
                <c:pt idx="15680">
                  <c:v>0</c:v>
                </c:pt>
                <c:pt idx="15681">
                  <c:v>0</c:v>
                </c:pt>
                <c:pt idx="15682">
                  <c:v>0</c:v>
                </c:pt>
                <c:pt idx="15683">
                  <c:v>0</c:v>
                </c:pt>
                <c:pt idx="15684">
                  <c:v>0</c:v>
                </c:pt>
                <c:pt idx="15685">
                  <c:v>6.9767441860465115E-2</c:v>
                </c:pt>
                <c:pt idx="15686">
                  <c:v>0</c:v>
                </c:pt>
                <c:pt idx="15687">
                  <c:v>0</c:v>
                </c:pt>
                <c:pt idx="15688">
                  <c:v>6.1538461538461542E-2</c:v>
                </c:pt>
                <c:pt idx="15689">
                  <c:v>0</c:v>
                </c:pt>
                <c:pt idx="15690">
                  <c:v>9.8591549295774641E-2</c:v>
                </c:pt>
                <c:pt idx="15691">
                  <c:v>0</c:v>
                </c:pt>
                <c:pt idx="15692">
                  <c:v>0</c:v>
                </c:pt>
                <c:pt idx="15693">
                  <c:v>0.2</c:v>
                </c:pt>
                <c:pt idx="15694">
                  <c:v>0</c:v>
                </c:pt>
                <c:pt idx="15695">
                  <c:v>0</c:v>
                </c:pt>
                <c:pt idx="15696">
                  <c:v>0</c:v>
                </c:pt>
                <c:pt idx="15697">
                  <c:v>0</c:v>
                </c:pt>
                <c:pt idx="15698">
                  <c:v>0</c:v>
                </c:pt>
                <c:pt idx="15699">
                  <c:v>0</c:v>
                </c:pt>
                <c:pt idx="15700">
                  <c:v>0.1111111111111111</c:v>
                </c:pt>
                <c:pt idx="15701">
                  <c:v>0</c:v>
                </c:pt>
                <c:pt idx="15702">
                  <c:v>0</c:v>
                </c:pt>
                <c:pt idx="15703">
                  <c:v>0.3</c:v>
                </c:pt>
                <c:pt idx="15704">
                  <c:v>0.15555555555555556</c:v>
                </c:pt>
                <c:pt idx="15705">
                  <c:v>0.33333333333333331</c:v>
                </c:pt>
                <c:pt idx="15706">
                  <c:v>0</c:v>
                </c:pt>
                <c:pt idx="15707">
                  <c:v>0</c:v>
                </c:pt>
                <c:pt idx="15708">
                  <c:v>0</c:v>
                </c:pt>
                <c:pt idx="15709">
                  <c:v>0</c:v>
                </c:pt>
                <c:pt idx="15710">
                  <c:v>0</c:v>
                </c:pt>
                <c:pt idx="15711">
                  <c:v>0</c:v>
                </c:pt>
                <c:pt idx="15712">
                  <c:v>0</c:v>
                </c:pt>
                <c:pt idx="15713">
                  <c:v>0</c:v>
                </c:pt>
                <c:pt idx="15714">
                  <c:v>0</c:v>
                </c:pt>
                <c:pt idx="15715">
                  <c:v>0</c:v>
                </c:pt>
                <c:pt idx="15716">
                  <c:v>0</c:v>
                </c:pt>
                <c:pt idx="15717">
                  <c:v>0.39534883720930231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0</c:v>
                </c:pt>
                <c:pt idx="15723">
                  <c:v>0</c:v>
                </c:pt>
                <c:pt idx="15724">
                  <c:v>0</c:v>
                </c:pt>
                <c:pt idx="15725">
                  <c:v>0</c:v>
                </c:pt>
                <c:pt idx="15726">
                  <c:v>0</c:v>
                </c:pt>
                <c:pt idx="15727">
                  <c:v>0</c:v>
                </c:pt>
                <c:pt idx="15728">
                  <c:v>0.1</c:v>
                </c:pt>
                <c:pt idx="15729">
                  <c:v>0</c:v>
                </c:pt>
                <c:pt idx="15730">
                  <c:v>0</c:v>
                </c:pt>
                <c:pt idx="15731">
                  <c:v>0.5</c:v>
                </c:pt>
                <c:pt idx="15732">
                  <c:v>0</c:v>
                </c:pt>
                <c:pt idx="15733">
                  <c:v>0</c:v>
                </c:pt>
                <c:pt idx="15734">
                  <c:v>0</c:v>
                </c:pt>
                <c:pt idx="15735">
                  <c:v>0</c:v>
                </c:pt>
                <c:pt idx="15736">
                  <c:v>0.45454545454545453</c:v>
                </c:pt>
                <c:pt idx="15737">
                  <c:v>0</c:v>
                </c:pt>
                <c:pt idx="15738">
                  <c:v>0</c:v>
                </c:pt>
                <c:pt idx="15739">
                  <c:v>0</c:v>
                </c:pt>
                <c:pt idx="15740">
                  <c:v>0.15384615384615385</c:v>
                </c:pt>
                <c:pt idx="15741">
                  <c:v>1</c:v>
                </c:pt>
                <c:pt idx="15742">
                  <c:v>0</c:v>
                </c:pt>
                <c:pt idx="15743">
                  <c:v>0.16666666666666666</c:v>
                </c:pt>
                <c:pt idx="15744">
                  <c:v>0</c:v>
                </c:pt>
                <c:pt idx="15745">
                  <c:v>0</c:v>
                </c:pt>
                <c:pt idx="15746">
                  <c:v>0</c:v>
                </c:pt>
                <c:pt idx="15747">
                  <c:v>0</c:v>
                </c:pt>
                <c:pt idx="15748">
                  <c:v>0</c:v>
                </c:pt>
                <c:pt idx="15749">
                  <c:v>0</c:v>
                </c:pt>
                <c:pt idx="15750">
                  <c:v>0</c:v>
                </c:pt>
                <c:pt idx="15751">
                  <c:v>0</c:v>
                </c:pt>
                <c:pt idx="15752">
                  <c:v>0</c:v>
                </c:pt>
                <c:pt idx="15753">
                  <c:v>0.16326530612244897</c:v>
                </c:pt>
                <c:pt idx="15754">
                  <c:v>0</c:v>
                </c:pt>
                <c:pt idx="15755">
                  <c:v>0</c:v>
                </c:pt>
                <c:pt idx="15756">
                  <c:v>0.1891891891891892</c:v>
                </c:pt>
                <c:pt idx="15757">
                  <c:v>4.195804195804196E-2</c:v>
                </c:pt>
                <c:pt idx="15758">
                  <c:v>0</c:v>
                </c:pt>
                <c:pt idx="15759">
                  <c:v>0</c:v>
                </c:pt>
                <c:pt idx="15760">
                  <c:v>0</c:v>
                </c:pt>
                <c:pt idx="15761">
                  <c:v>0</c:v>
                </c:pt>
                <c:pt idx="15762">
                  <c:v>0</c:v>
                </c:pt>
                <c:pt idx="15763">
                  <c:v>0.125</c:v>
                </c:pt>
                <c:pt idx="15764">
                  <c:v>0</c:v>
                </c:pt>
                <c:pt idx="15765">
                  <c:v>0</c:v>
                </c:pt>
                <c:pt idx="15766">
                  <c:v>0.10344827586206896</c:v>
                </c:pt>
                <c:pt idx="15767">
                  <c:v>0</c:v>
                </c:pt>
                <c:pt idx="15768">
                  <c:v>0</c:v>
                </c:pt>
                <c:pt idx="15769">
                  <c:v>0.5</c:v>
                </c:pt>
                <c:pt idx="15770">
                  <c:v>0.28205128205128205</c:v>
                </c:pt>
                <c:pt idx="15771">
                  <c:v>0</c:v>
                </c:pt>
                <c:pt idx="15772">
                  <c:v>0</c:v>
                </c:pt>
                <c:pt idx="15773">
                  <c:v>0.39285714285714285</c:v>
                </c:pt>
                <c:pt idx="15774">
                  <c:v>0</c:v>
                </c:pt>
                <c:pt idx="15775">
                  <c:v>0.31818181818181818</c:v>
                </c:pt>
                <c:pt idx="15776">
                  <c:v>7.1428571428571425E-2</c:v>
                </c:pt>
                <c:pt idx="15777">
                  <c:v>8.6956521739130432E-2</c:v>
                </c:pt>
                <c:pt idx="15778">
                  <c:v>0</c:v>
                </c:pt>
                <c:pt idx="15779">
                  <c:v>0</c:v>
                </c:pt>
                <c:pt idx="15780">
                  <c:v>1</c:v>
                </c:pt>
                <c:pt idx="15781">
                  <c:v>0</c:v>
                </c:pt>
                <c:pt idx="15782">
                  <c:v>0.25</c:v>
                </c:pt>
                <c:pt idx="15783">
                  <c:v>0</c:v>
                </c:pt>
                <c:pt idx="15784">
                  <c:v>2.5000000000000001E-2</c:v>
                </c:pt>
                <c:pt idx="15785">
                  <c:v>8.771929824561403E-2</c:v>
                </c:pt>
                <c:pt idx="15786">
                  <c:v>0.18181818181818182</c:v>
                </c:pt>
                <c:pt idx="15787">
                  <c:v>0</c:v>
                </c:pt>
                <c:pt idx="15788">
                  <c:v>0.375</c:v>
                </c:pt>
                <c:pt idx="15789">
                  <c:v>0</c:v>
                </c:pt>
                <c:pt idx="15790">
                  <c:v>0</c:v>
                </c:pt>
                <c:pt idx="15791">
                  <c:v>0.2</c:v>
                </c:pt>
                <c:pt idx="15792">
                  <c:v>0</c:v>
                </c:pt>
                <c:pt idx="15793">
                  <c:v>0.5</c:v>
                </c:pt>
                <c:pt idx="15794">
                  <c:v>0</c:v>
                </c:pt>
                <c:pt idx="15795">
                  <c:v>0.26666666666666666</c:v>
                </c:pt>
                <c:pt idx="15796">
                  <c:v>0</c:v>
                </c:pt>
                <c:pt idx="15797">
                  <c:v>0</c:v>
                </c:pt>
                <c:pt idx="15798">
                  <c:v>0</c:v>
                </c:pt>
                <c:pt idx="15799">
                  <c:v>0.44444444444444442</c:v>
                </c:pt>
                <c:pt idx="15800">
                  <c:v>0</c:v>
                </c:pt>
                <c:pt idx="15801">
                  <c:v>0.36363636363636365</c:v>
                </c:pt>
                <c:pt idx="15802">
                  <c:v>0.7142857142857143</c:v>
                </c:pt>
                <c:pt idx="15803">
                  <c:v>0</c:v>
                </c:pt>
                <c:pt idx="15804">
                  <c:v>0</c:v>
                </c:pt>
                <c:pt idx="15805">
                  <c:v>0.4</c:v>
                </c:pt>
                <c:pt idx="15806">
                  <c:v>0</c:v>
                </c:pt>
                <c:pt idx="15807">
                  <c:v>0.33333333333333331</c:v>
                </c:pt>
                <c:pt idx="15808">
                  <c:v>0.10526315789473684</c:v>
                </c:pt>
                <c:pt idx="15809">
                  <c:v>0.38709677419354838</c:v>
                </c:pt>
                <c:pt idx="15810">
                  <c:v>0</c:v>
                </c:pt>
                <c:pt idx="15811">
                  <c:v>0.52941176470588236</c:v>
                </c:pt>
                <c:pt idx="15812">
                  <c:v>0.6</c:v>
                </c:pt>
                <c:pt idx="15813">
                  <c:v>0</c:v>
                </c:pt>
                <c:pt idx="15814">
                  <c:v>0</c:v>
                </c:pt>
                <c:pt idx="15815">
                  <c:v>1</c:v>
                </c:pt>
                <c:pt idx="15816">
                  <c:v>0</c:v>
                </c:pt>
                <c:pt idx="15817">
                  <c:v>0.5</c:v>
                </c:pt>
                <c:pt idx="15818">
                  <c:v>0.17647058823529413</c:v>
                </c:pt>
                <c:pt idx="15819">
                  <c:v>0</c:v>
                </c:pt>
                <c:pt idx="15820">
                  <c:v>0</c:v>
                </c:pt>
                <c:pt idx="15821">
                  <c:v>0</c:v>
                </c:pt>
                <c:pt idx="15822">
                  <c:v>0</c:v>
                </c:pt>
                <c:pt idx="15823">
                  <c:v>5.0505050505050504E-2</c:v>
                </c:pt>
                <c:pt idx="15824">
                  <c:v>0</c:v>
                </c:pt>
                <c:pt idx="15825">
                  <c:v>0</c:v>
                </c:pt>
                <c:pt idx="15826">
                  <c:v>0</c:v>
                </c:pt>
                <c:pt idx="15827">
                  <c:v>0</c:v>
                </c:pt>
                <c:pt idx="15828">
                  <c:v>0</c:v>
                </c:pt>
                <c:pt idx="15829">
                  <c:v>9.5541401273885357E-2</c:v>
                </c:pt>
                <c:pt idx="15830">
                  <c:v>0</c:v>
                </c:pt>
                <c:pt idx="15831">
                  <c:v>0</c:v>
                </c:pt>
                <c:pt idx="15832">
                  <c:v>0</c:v>
                </c:pt>
                <c:pt idx="15833">
                  <c:v>0.29166666666666669</c:v>
                </c:pt>
                <c:pt idx="15834">
                  <c:v>1</c:v>
                </c:pt>
                <c:pt idx="15835">
                  <c:v>0</c:v>
                </c:pt>
                <c:pt idx="15836">
                  <c:v>0</c:v>
                </c:pt>
                <c:pt idx="15837">
                  <c:v>0.20430107526881722</c:v>
                </c:pt>
                <c:pt idx="15838">
                  <c:v>0</c:v>
                </c:pt>
                <c:pt idx="15839">
                  <c:v>0.5</c:v>
                </c:pt>
                <c:pt idx="15840">
                  <c:v>0</c:v>
                </c:pt>
                <c:pt idx="15841">
                  <c:v>0</c:v>
                </c:pt>
                <c:pt idx="15842">
                  <c:v>0</c:v>
                </c:pt>
                <c:pt idx="15843">
                  <c:v>0</c:v>
                </c:pt>
                <c:pt idx="15844">
                  <c:v>0</c:v>
                </c:pt>
                <c:pt idx="15845">
                  <c:v>0</c:v>
                </c:pt>
                <c:pt idx="15846">
                  <c:v>0.22</c:v>
                </c:pt>
                <c:pt idx="15847">
                  <c:v>0.1388888888888889</c:v>
                </c:pt>
                <c:pt idx="15848">
                  <c:v>0.21428571428571427</c:v>
                </c:pt>
                <c:pt idx="15849">
                  <c:v>0</c:v>
                </c:pt>
                <c:pt idx="15850">
                  <c:v>0.34210526315789475</c:v>
                </c:pt>
                <c:pt idx="15851">
                  <c:v>0</c:v>
                </c:pt>
                <c:pt idx="15852">
                  <c:v>0</c:v>
                </c:pt>
                <c:pt idx="15853">
                  <c:v>0</c:v>
                </c:pt>
                <c:pt idx="15854">
                  <c:v>0</c:v>
                </c:pt>
                <c:pt idx="15855">
                  <c:v>0.1875</c:v>
                </c:pt>
                <c:pt idx="15856">
                  <c:v>0</c:v>
                </c:pt>
                <c:pt idx="15857">
                  <c:v>1.4925373134328358E-2</c:v>
                </c:pt>
                <c:pt idx="15858">
                  <c:v>0</c:v>
                </c:pt>
                <c:pt idx="15859">
                  <c:v>0</c:v>
                </c:pt>
                <c:pt idx="15860">
                  <c:v>0</c:v>
                </c:pt>
                <c:pt idx="15861">
                  <c:v>0</c:v>
                </c:pt>
                <c:pt idx="15862">
                  <c:v>9.6774193548387094E-2</c:v>
                </c:pt>
                <c:pt idx="15863">
                  <c:v>0</c:v>
                </c:pt>
                <c:pt idx="15864">
                  <c:v>0</c:v>
                </c:pt>
                <c:pt idx="15865">
                  <c:v>0</c:v>
                </c:pt>
                <c:pt idx="15866">
                  <c:v>0</c:v>
                </c:pt>
                <c:pt idx="15867">
                  <c:v>1</c:v>
                </c:pt>
                <c:pt idx="15868">
                  <c:v>7.1428571428571425E-2</c:v>
                </c:pt>
                <c:pt idx="15869">
                  <c:v>0</c:v>
                </c:pt>
                <c:pt idx="15870">
                  <c:v>0</c:v>
                </c:pt>
                <c:pt idx="15871">
                  <c:v>0.66666666666666663</c:v>
                </c:pt>
                <c:pt idx="15872">
                  <c:v>1</c:v>
                </c:pt>
                <c:pt idx="15873">
                  <c:v>0</c:v>
                </c:pt>
                <c:pt idx="15874">
                  <c:v>0</c:v>
                </c:pt>
                <c:pt idx="15875">
                  <c:v>0</c:v>
                </c:pt>
                <c:pt idx="15876">
                  <c:v>0.3087248322147651</c:v>
                </c:pt>
                <c:pt idx="15877">
                  <c:v>0</c:v>
                </c:pt>
                <c:pt idx="15878">
                  <c:v>0</c:v>
                </c:pt>
                <c:pt idx="15879">
                  <c:v>0</c:v>
                </c:pt>
                <c:pt idx="15880">
                  <c:v>1</c:v>
                </c:pt>
                <c:pt idx="15881">
                  <c:v>0</c:v>
                </c:pt>
                <c:pt idx="15882">
                  <c:v>0.21052631578947367</c:v>
                </c:pt>
                <c:pt idx="15883">
                  <c:v>0</c:v>
                </c:pt>
                <c:pt idx="15884">
                  <c:v>0</c:v>
                </c:pt>
                <c:pt idx="15885">
                  <c:v>0</c:v>
                </c:pt>
                <c:pt idx="15886">
                  <c:v>0</c:v>
                </c:pt>
                <c:pt idx="15887">
                  <c:v>0</c:v>
                </c:pt>
                <c:pt idx="15888">
                  <c:v>0</c:v>
                </c:pt>
                <c:pt idx="15889">
                  <c:v>0</c:v>
                </c:pt>
                <c:pt idx="15890">
                  <c:v>0</c:v>
                </c:pt>
                <c:pt idx="15891">
                  <c:v>0</c:v>
                </c:pt>
                <c:pt idx="15892">
                  <c:v>0.625</c:v>
                </c:pt>
                <c:pt idx="15893">
                  <c:v>0.43421052631578949</c:v>
                </c:pt>
                <c:pt idx="15894">
                  <c:v>0.75</c:v>
                </c:pt>
                <c:pt idx="15895">
                  <c:v>0</c:v>
                </c:pt>
                <c:pt idx="15896">
                  <c:v>0</c:v>
                </c:pt>
                <c:pt idx="15897">
                  <c:v>0.23333333333333334</c:v>
                </c:pt>
                <c:pt idx="15898">
                  <c:v>0</c:v>
                </c:pt>
                <c:pt idx="15899">
                  <c:v>0</c:v>
                </c:pt>
                <c:pt idx="15900">
                  <c:v>0</c:v>
                </c:pt>
                <c:pt idx="15901">
                  <c:v>0</c:v>
                </c:pt>
                <c:pt idx="15902">
                  <c:v>0</c:v>
                </c:pt>
                <c:pt idx="15903">
                  <c:v>0</c:v>
                </c:pt>
                <c:pt idx="15904">
                  <c:v>0</c:v>
                </c:pt>
                <c:pt idx="15905">
                  <c:v>0</c:v>
                </c:pt>
                <c:pt idx="15906">
                  <c:v>0</c:v>
                </c:pt>
                <c:pt idx="15907">
                  <c:v>0</c:v>
                </c:pt>
                <c:pt idx="15908">
                  <c:v>0</c:v>
                </c:pt>
                <c:pt idx="15909">
                  <c:v>0</c:v>
                </c:pt>
                <c:pt idx="15910">
                  <c:v>0</c:v>
                </c:pt>
                <c:pt idx="15911">
                  <c:v>0.63076923076923075</c:v>
                </c:pt>
                <c:pt idx="15912">
                  <c:v>0</c:v>
                </c:pt>
                <c:pt idx="15913">
                  <c:v>0</c:v>
                </c:pt>
                <c:pt idx="15914">
                  <c:v>0</c:v>
                </c:pt>
                <c:pt idx="15915">
                  <c:v>0</c:v>
                </c:pt>
                <c:pt idx="15916">
                  <c:v>0</c:v>
                </c:pt>
                <c:pt idx="15917">
                  <c:v>0.50599013389711067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0.4731182795698925</c:v>
                </c:pt>
                <c:pt idx="15923">
                  <c:v>0</c:v>
                </c:pt>
                <c:pt idx="15924">
                  <c:v>0.44363636363636366</c:v>
                </c:pt>
                <c:pt idx="15925">
                  <c:v>0</c:v>
                </c:pt>
                <c:pt idx="15926">
                  <c:v>0.44067796610169491</c:v>
                </c:pt>
                <c:pt idx="15927">
                  <c:v>0</c:v>
                </c:pt>
                <c:pt idx="15928">
                  <c:v>0.2</c:v>
                </c:pt>
                <c:pt idx="15929">
                  <c:v>0.18840579710144928</c:v>
                </c:pt>
                <c:pt idx="15930">
                  <c:v>0</c:v>
                </c:pt>
                <c:pt idx="15931">
                  <c:v>0</c:v>
                </c:pt>
                <c:pt idx="15932">
                  <c:v>0</c:v>
                </c:pt>
                <c:pt idx="15933">
                  <c:v>0</c:v>
                </c:pt>
                <c:pt idx="15934">
                  <c:v>0</c:v>
                </c:pt>
                <c:pt idx="15935">
                  <c:v>0</c:v>
                </c:pt>
                <c:pt idx="15936">
                  <c:v>0</c:v>
                </c:pt>
                <c:pt idx="15937">
                  <c:v>0</c:v>
                </c:pt>
                <c:pt idx="15938">
                  <c:v>0</c:v>
                </c:pt>
                <c:pt idx="15939">
                  <c:v>0</c:v>
                </c:pt>
                <c:pt idx="15940">
                  <c:v>0</c:v>
                </c:pt>
                <c:pt idx="15941">
                  <c:v>0</c:v>
                </c:pt>
                <c:pt idx="15942">
                  <c:v>0</c:v>
                </c:pt>
                <c:pt idx="15943">
                  <c:v>0</c:v>
                </c:pt>
                <c:pt idx="15944">
                  <c:v>0</c:v>
                </c:pt>
                <c:pt idx="15945">
                  <c:v>0</c:v>
                </c:pt>
                <c:pt idx="15946">
                  <c:v>0</c:v>
                </c:pt>
                <c:pt idx="15947">
                  <c:v>0</c:v>
                </c:pt>
                <c:pt idx="15948">
                  <c:v>0</c:v>
                </c:pt>
                <c:pt idx="15949">
                  <c:v>0.69333333333333336</c:v>
                </c:pt>
                <c:pt idx="15950">
                  <c:v>0</c:v>
                </c:pt>
                <c:pt idx="15951">
                  <c:v>0.66129032258064513</c:v>
                </c:pt>
                <c:pt idx="15952">
                  <c:v>0.62179487179487181</c:v>
                </c:pt>
                <c:pt idx="15953">
                  <c:v>0</c:v>
                </c:pt>
                <c:pt idx="15954">
                  <c:v>0.70270270270270274</c:v>
                </c:pt>
                <c:pt idx="15955">
                  <c:v>0.6953125</c:v>
                </c:pt>
                <c:pt idx="15956">
                  <c:v>0</c:v>
                </c:pt>
                <c:pt idx="15957">
                  <c:v>0.35510204081632651</c:v>
                </c:pt>
                <c:pt idx="15958">
                  <c:v>0.125</c:v>
                </c:pt>
                <c:pt idx="15959">
                  <c:v>0.6558441558441559</c:v>
                </c:pt>
                <c:pt idx="15960">
                  <c:v>0.5</c:v>
                </c:pt>
                <c:pt idx="15961">
                  <c:v>0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</c:v>
                </c:pt>
                <c:pt idx="15966">
                  <c:v>0</c:v>
                </c:pt>
                <c:pt idx="15967">
                  <c:v>0</c:v>
                </c:pt>
                <c:pt idx="15968">
                  <c:v>0</c:v>
                </c:pt>
                <c:pt idx="15969">
                  <c:v>0</c:v>
                </c:pt>
                <c:pt idx="15970">
                  <c:v>0.2839506172839506</c:v>
                </c:pt>
                <c:pt idx="15971">
                  <c:v>0</c:v>
                </c:pt>
                <c:pt idx="15972">
                  <c:v>0</c:v>
                </c:pt>
                <c:pt idx="15973">
                  <c:v>0.3125</c:v>
                </c:pt>
                <c:pt idx="15974">
                  <c:v>0</c:v>
                </c:pt>
                <c:pt idx="15975">
                  <c:v>0</c:v>
                </c:pt>
                <c:pt idx="15976">
                  <c:v>0.3888888888888889</c:v>
                </c:pt>
                <c:pt idx="15977">
                  <c:v>0.27777777777777779</c:v>
                </c:pt>
                <c:pt idx="15978">
                  <c:v>0</c:v>
                </c:pt>
                <c:pt idx="15979">
                  <c:v>0</c:v>
                </c:pt>
                <c:pt idx="15980">
                  <c:v>1</c:v>
                </c:pt>
                <c:pt idx="15981">
                  <c:v>0</c:v>
                </c:pt>
                <c:pt idx="15982">
                  <c:v>0</c:v>
                </c:pt>
                <c:pt idx="15983">
                  <c:v>0</c:v>
                </c:pt>
                <c:pt idx="15984">
                  <c:v>0.6875</c:v>
                </c:pt>
                <c:pt idx="15985">
                  <c:v>0</c:v>
                </c:pt>
                <c:pt idx="15986">
                  <c:v>0</c:v>
                </c:pt>
                <c:pt idx="15987">
                  <c:v>0</c:v>
                </c:pt>
                <c:pt idx="15988">
                  <c:v>0</c:v>
                </c:pt>
                <c:pt idx="15989">
                  <c:v>0</c:v>
                </c:pt>
                <c:pt idx="15990">
                  <c:v>0</c:v>
                </c:pt>
                <c:pt idx="15991">
                  <c:v>0</c:v>
                </c:pt>
                <c:pt idx="15992">
                  <c:v>0</c:v>
                </c:pt>
                <c:pt idx="15993">
                  <c:v>0</c:v>
                </c:pt>
                <c:pt idx="15994">
                  <c:v>0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0</c:v>
                </c:pt>
                <c:pt idx="15999">
                  <c:v>3.7037037037037035E-2</c:v>
                </c:pt>
                <c:pt idx="16000">
                  <c:v>0</c:v>
                </c:pt>
                <c:pt idx="16001">
                  <c:v>0.16</c:v>
                </c:pt>
                <c:pt idx="16002">
                  <c:v>0</c:v>
                </c:pt>
                <c:pt idx="16003">
                  <c:v>3.7735849056603772E-2</c:v>
                </c:pt>
                <c:pt idx="16004">
                  <c:v>0.21052631578947367</c:v>
                </c:pt>
                <c:pt idx="16005">
                  <c:v>0.23684210526315788</c:v>
                </c:pt>
                <c:pt idx="16006">
                  <c:v>0.10526315789473684</c:v>
                </c:pt>
                <c:pt idx="16007">
                  <c:v>0.29411764705882354</c:v>
                </c:pt>
                <c:pt idx="16008">
                  <c:v>7.3170731707317069E-2</c:v>
                </c:pt>
                <c:pt idx="16009">
                  <c:v>0</c:v>
                </c:pt>
                <c:pt idx="16010">
                  <c:v>0.05</c:v>
                </c:pt>
                <c:pt idx="16011">
                  <c:v>0.11538461538461539</c:v>
                </c:pt>
                <c:pt idx="16012">
                  <c:v>0.18181818181818182</c:v>
                </c:pt>
                <c:pt idx="16013">
                  <c:v>0.4</c:v>
                </c:pt>
                <c:pt idx="16014">
                  <c:v>0.05</c:v>
                </c:pt>
                <c:pt idx="16015">
                  <c:v>0.23076923076923078</c:v>
                </c:pt>
                <c:pt idx="16016">
                  <c:v>0.30113636363636365</c:v>
                </c:pt>
                <c:pt idx="16017">
                  <c:v>0.22058823529411764</c:v>
                </c:pt>
                <c:pt idx="16018">
                  <c:v>0.25</c:v>
                </c:pt>
                <c:pt idx="16019">
                  <c:v>0.21875</c:v>
                </c:pt>
                <c:pt idx="16020">
                  <c:v>0.17391304347826086</c:v>
                </c:pt>
                <c:pt idx="16021">
                  <c:v>0.1744186046511628</c:v>
                </c:pt>
                <c:pt idx="16022">
                  <c:v>0.1111111111111111</c:v>
                </c:pt>
                <c:pt idx="16023">
                  <c:v>0.41176470588235292</c:v>
                </c:pt>
                <c:pt idx="16024">
                  <c:v>0.23275862068965517</c:v>
                </c:pt>
                <c:pt idx="16025">
                  <c:v>0.10638297872340426</c:v>
                </c:pt>
                <c:pt idx="16026">
                  <c:v>0.125</c:v>
                </c:pt>
                <c:pt idx="16027">
                  <c:v>0.34090909090909088</c:v>
                </c:pt>
                <c:pt idx="16028">
                  <c:v>0.25806451612903225</c:v>
                </c:pt>
                <c:pt idx="16029">
                  <c:v>0.2857142857142857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0.21052631578947367</c:v>
                </c:pt>
                <c:pt idx="16034">
                  <c:v>0</c:v>
                </c:pt>
                <c:pt idx="16035">
                  <c:v>0.35294117647058826</c:v>
                </c:pt>
                <c:pt idx="16036">
                  <c:v>0</c:v>
                </c:pt>
                <c:pt idx="16037">
                  <c:v>0.28205128205128205</c:v>
                </c:pt>
                <c:pt idx="16038">
                  <c:v>0.55000000000000004</c:v>
                </c:pt>
                <c:pt idx="16039">
                  <c:v>0.52941176470588236</c:v>
                </c:pt>
                <c:pt idx="16040">
                  <c:v>0.54411764705882348</c:v>
                </c:pt>
                <c:pt idx="16041">
                  <c:v>0.29411764705882354</c:v>
                </c:pt>
                <c:pt idx="16042">
                  <c:v>0.10526315789473684</c:v>
                </c:pt>
                <c:pt idx="16043">
                  <c:v>0.22727272727272727</c:v>
                </c:pt>
                <c:pt idx="16044">
                  <c:v>0</c:v>
                </c:pt>
                <c:pt idx="16045">
                  <c:v>0.15</c:v>
                </c:pt>
                <c:pt idx="16046">
                  <c:v>8.1081081081081086E-2</c:v>
                </c:pt>
                <c:pt idx="16047">
                  <c:v>0.35135135135135137</c:v>
                </c:pt>
                <c:pt idx="16048">
                  <c:v>0.14285714285714285</c:v>
                </c:pt>
                <c:pt idx="16049">
                  <c:v>0</c:v>
                </c:pt>
                <c:pt idx="16050">
                  <c:v>0.31578947368421051</c:v>
                </c:pt>
                <c:pt idx="16051">
                  <c:v>0.21428571428571427</c:v>
                </c:pt>
                <c:pt idx="16052">
                  <c:v>0.42</c:v>
                </c:pt>
                <c:pt idx="16053">
                  <c:v>0.36170212765957449</c:v>
                </c:pt>
                <c:pt idx="16054">
                  <c:v>0</c:v>
                </c:pt>
                <c:pt idx="16055">
                  <c:v>0</c:v>
                </c:pt>
                <c:pt idx="16056">
                  <c:v>0.32142857142857145</c:v>
                </c:pt>
                <c:pt idx="16057">
                  <c:v>0</c:v>
                </c:pt>
                <c:pt idx="16058">
                  <c:v>0.52631578947368418</c:v>
                </c:pt>
                <c:pt idx="16059">
                  <c:v>0.17647058823529413</c:v>
                </c:pt>
                <c:pt idx="16060">
                  <c:v>0.23333333333333334</c:v>
                </c:pt>
                <c:pt idx="16061">
                  <c:v>0</c:v>
                </c:pt>
                <c:pt idx="16062">
                  <c:v>0</c:v>
                </c:pt>
                <c:pt idx="16063">
                  <c:v>0.5</c:v>
                </c:pt>
                <c:pt idx="16064">
                  <c:v>0</c:v>
                </c:pt>
                <c:pt idx="16065">
                  <c:v>7.1428571428571425E-2</c:v>
                </c:pt>
                <c:pt idx="16066">
                  <c:v>6.1224489795918366E-2</c:v>
                </c:pt>
                <c:pt idx="16067">
                  <c:v>0</c:v>
                </c:pt>
                <c:pt idx="16068">
                  <c:v>0.45714285714285713</c:v>
                </c:pt>
                <c:pt idx="16069">
                  <c:v>0.55223880597014929</c:v>
                </c:pt>
                <c:pt idx="16070">
                  <c:v>0.5</c:v>
                </c:pt>
                <c:pt idx="16071">
                  <c:v>0</c:v>
                </c:pt>
                <c:pt idx="16072">
                  <c:v>0.40425531914893614</c:v>
                </c:pt>
                <c:pt idx="16073">
                  <c:v>0</c:v>
                </c:pt>
                <c:pt idx="16074">
                  <c:v>0</c:v>
                </c:pt>
                <c:pt idx="16075">
                  <c:v>0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0.23076923076923078</c:v>
                </c:pt>
                <c:pt idx="16082">
                  <c:v>0</c:v>
                </c:pt>
                <c:pt idx="16083">
                  <c:v>0</c:v>
                </c:pt>
                <c:pt idx="16084">
                  <c:v>0</c:v>
                </c:pt>
                <c:pt idx="16085">
                  <c:v>0</c:v>
                </c:pt>
                <c:pt idx="16086">
                  <c:v>0</c:v>
                </c:pt>
                <c:pt idx="16087">
                  <c:v>0</c:v>
                </c:pt>
                <c:pt idx="16088">
                  <c:v>0</c:v>
                </c:pt>
                <c:pt idx="16089">
                  <c:v>0</c:v>
                </c:pt>
                <c:pt idx="16090">
                  <c:v>0</c:v>
                </c:pt>
                <c:pt idx="16091">
                  <c:v>0</c:v>
                </c:pt>
                <c:pt idx="16092">
                  <c:v>0</c:v>
                </c:pt>
                <c:pt idx="16093">
                  <c:v>0</c:v>
                </c:pt>
                <c:pt idx="16094">
                  <c:v>0</c:v>
                </c:pt>
                <c:pt idx="16095">
                  <c:v>0</c:v>
                </c:pt>
                <c:pt idx="16096">
                  <c:v>0</c:v>
                </c:pt>
                <c:pt idx="16097">
                  <c:v>0</c:v>
                </c:pt>
                <c:pt idx="16098">
                  <c:v>0</c:v>
                </c:pt>
                <c:pt idx="16099">
                  <c:v>0</c:v>
                </c:pt>
                <c:pt idx="16100">
                  <c:v>0</c:v>
                </c:pt>
                <c:pt idx="16101">
                  <c:v>0.3774193548387097</c:v>
                </c:pt>
                <c:pt idx="16102">
                  <c:v>0.21428571428571427</c:v>
                </c:pt>
                <c:pt idx="16103">
                  <c:v>0.125</c:v>
                </c:pt>
                <c:pt idx="16104">
                  <c:v>0.2</c:v>
                </c:pt>
                <c:pt idx="16105">
                  <c:v>0.45454545454545453</c:v>
                </c:pt>
                <c:pt idx="16106">
                  <c:v>0.38297872340425532</c:v>
                </c:pt>
                <c:pt idx="16107">
                  <c:v>0.16666666666666666</c:v>
                </c:pt>
                <c:pt idx="16108">
                  <c:v>0</c:v>
                </c:pt>
                <c:pt idx="16109">
                  <c:v>0.26050420168067229</c:v>
                </c:pt>
                <c:pt idx="16110">
                  <c:v>0.31578947368421051</c:v>
                </c:pt>
                <c:pt idx="16111">
                  <c:v>0.25</c:v>
                </c:pt>
                <c:pt idx="16112">
                  <c:v>0.5</c:v>
                </c:pt>
                <c:pt idx="16113">
                  <c:v>0</c:v>
                </c:pt>
                <c:pt idx="16114">
                  <c:v>0.33333333333333331</c:v>
                </c:pt>
                <c:pt idx="16115">
                  <c:v>0.34482758620689657</c:v>
                </c:pt>
                <c:pt idx="16116">
                  <c:v>0.30555555555555558</c:v>
                </c:pt>
                <c:pt idx="16117">
                  <c:v>0.15730337078651685</c:v>
                </c:pt>
                <c:pt idx="16118">
                  <c:v>0.2608695652173913</c:v>
                </c:pt>
                <c:pt idx="16119">
                  <c:v>0</c:v>
                </c:pt>
                <c:pt idx="16120">
                  <c:v>0.5714285714285714</c:v>
                </c:pt>
                <c:pt idx="16121">
                  <c:v>0.10526315789473684</c:v>
                </c:pt>
                <c:pt idx="16122">
                  <c:v>0.18181818181818182</c:v>
                </c:pt>
                <c:pt idx="16123">
                  <c:v>0</c:v>
                </c:pt>
                <c:pt idx="16124">
                  <c:v>0.78947368421052633</c:v>
                </c:pt>
                <c:pt idx="16125">
                  <c:v>0</c:v>
                </c:pt>
                <c:pt idx="16126">
                  <c:v>4.5454545454545456E-2</c:v>
                </c:pt>
                <c:pt idx="16127">
                  <c:v>0.18461538461538463</c:v>
                </c:pt>
                <c:pt idx="16128">
                  <c:v>0.23333333333333334</c:v>
                </c:pt>
                <c:pt idx="16129">
                  <c:v>0.14184397163120568</c:v>
                </c:pt>
                <c:pt idx="16130">
                  <c:v>0.27272727272727271</c:v>
                </c:pt>
                <c:pt idx="16131">
                  <c:v>0.21341463414634146</c:v>
                </c:pt>
                <c:pt idx="16132">
                  <c:v>0</c:v>
                </c:pt>
                <c:pt idx="16133">
                  <c:v>0</c:v>
                </c:pt>
                <c:pt idx="16134">
                  <c:v>0.3125</c:v>
                </c:pt>
                <c:pt idx="16135">
                  <c:v>0</c:v>
                </c:pt>
                <c:pt idx="16136">
                  <c:v>0.36290322580645162</c:v>
                </c:pt>
                <c:pt idx="16137">
                  <c:v>0.31428571428571428</c:v>
                </c:pt>
                <c:pt idx="16138">
                  <c:v>0</c:v>
                </c:pt>
                <c:pt idx="16139">
                  <c:v>0</c:v>
                </c:pt>
                <c:pt idx="16140">
                  <c:v>0.55244755244755239</c:v>
                </c:pt>
                <c:pt idx="16141">
                  <c:v>0</c:v>
                </c:pt>
                <c:pt idx="16142">
                  <c:v>0</c:v>
                </c:pt>
                <c:pt idx="16143">
                  <c:v>0</c:v>
                </c:pt>
                <c:pt idx="16144">
                  <c:v>0</c:v>
                </c:pt>
                <c:pt idx="16145">
                  <c:v>0</c:v>
                </c:pt>
                <c:pt idx="16146">
                  <c:v>0</c:v>
                </c:pt>
                <c:pt idx="16147">
                  <c:v>0</c:v>
                </c:pt>
                <c:pt idx="16148">
                  <c:v>0</c:v>
                </c:pt>
                <c:pt idx="16149">
                  <c:v>0</c:v>
                </c:pt>
                <c:pt idx="16150">
                  <c:v>0.3105590062111801</c:v>
                </c:pt>
                <c:pt idx="16151">
                  <c:v>0.24840764331210191</c:v>
                </c:pt>
                <c:pt idx="16152">
                  <c:v>0.15246636771300448</c:v>
                </c:pt>
                <c:pt idx="16153">
                  <c:v>0.28347826086956524</c:v>
                </c:pt>
                <c:pt idx="16154">
                  <c:v>0</c:v>
                </c:pt>
                <c:pt idx="16155">
                  <c:v>0.46923076923076923</c:v>
                </c:pt>
                <c:pt idx="16156">
                  <c:v>0.31515151515151513</c:v>
                </c:pt>
                <c:pt idx="16157">
                  <c:v>0.61764705882352944</c:v>
                </c:pt>
                <c:pt idx="16158">
                  <c:v>0.13380281690140844</c:v>
                </c:pt>
                <c:pt idx="16159">
                  <c:v>0.28000000000000003</c:v>
                </c:pt>
                <c:pt idx="16160">
                  <c:v>0.17894736842105263</c:v>
                </c:pt>
                <c:pt idx="16161">
                  <c:v>0.23809523809523808</c:v>
                </c:pt>
                <c:pt idx="16162">
                  <c:v>0</c:v>
                </c:pt>
                <c:pt idx="16163">
                  <c:v>0.3773006134969325</c:v>
                </c:pt>
                <c:pt idx="16164">
                  <c:v>0.23364485981308411</c:v>
                </c:pt>
                <c:pt idx="16165">
                  <c:v>0.19672131147540983</c:v>
                </c:pt>
                <c:pt idx="16166">
                  <c:v>0.125</c:v>
                </c:pt>
                <c:pt idx="16167">
                  <c:v>1</c:v>
                </c:pt>
                <c:pt idx="16168">
                  <c:v>0</c:v>
                </c:pt>
                <c:pt idx="16169">
                  <c:v>0.47008547008547008</c:v>
                </c:pt>
                <c:pt idx="16170">
                  <c:v>0</c:v>
                </c:pt>
                <c:pt idx="16171">
                  <c:v>0.42105263157894735</c:v>
                </c:pt>
                <c:pt idx="16172">
                  <c:v>0.35458167330677293</c:v>
                </c:pt>
                <c:pt idx="16173">
                  <c:v>0</c:v>
                </c:pt>
                <c:pt idx="16174">
                  <c:v>0</c:v>
                </c:pt>
                <c:pt idx="16175">
                  <c:v>0</c:v>
                </c:pt>
                <c:pt idx="16176">
                  <c:v>0</c:v>
                </c:pt>
                <c:pt idx="16177">
                  <c:v>0</c:v>
                </c:pt>
                <c:pt idx="16178">
                  <c:v>0</c:v>
                </c:pt>
                <c:pt idx="16179">
                  <c:v>0.28125</c:v>
                </c:pt>
                <c:pt idx="16180">
                  <c:v>0.14285714285714285</c:v>
                </c:pt>
                <c:pt idx="16181">
                  <c:v>0.20382165605095542</c:v>
                </c:pt>
                <c:pt idx="16182">
                  <c:v>0</c:v>
                </c:pt>
                <c:pt idx="16183">
                  <c:v>0.23880597014925373</c:v>
                </c:pt>
                <c:pt idx="16184">
                  <c:v>0.42465753424657532</c:v>
                </c:pt>
                <c:pt idx="16185">
                  <c:v>0.28000000000000003</c:v>
                </c:pt>
                <c:pt idx="16186">
                  <c:v>0</c:v>
                </c:pt>
                <c:pt idx="16187">
                  <c:v>0.29920000000000002</c:v>
                </c:pt>
                <c:pt idx="16188">
                  <c:v>0.19148936170212766</c:v>
                </c:pt>
                <c:pt idx="16189">
                  <c:v>9.0909090909090912E-2</c:v>
                </c:pt>
                <c:pt idx="16190">
                  <c:v>0.29729729729729731</c:v>
                </c:pt>
                <c:pt idx="16191">
                  <c:v>0.22222222222222221</c:v>
                </c:pt>
                <c:pt idx="16192">
                  <c:v>0.37096774193548387</c:v>
                </c:pt>
                <c:pt idx="16193">
                  <c:v>0</c:v>
                </c:pt>
                <c:pt idx="16194">
                  <c:v>0.44162436548223349</c:v>
                </c:pt>
                <c:pt idx="16195">
                  <c:v>0.55555555555555558</c:v>
                </c:pt>
                <c:pt idx="16196">
                  <c:v>1</c:v>
                </c:pt>
                <c:pt idx="16197">
                  <c:v>0</c:v>
                </c:pt>
                <c:pt idx="16198">
                  <c:v>0</c:v>
                </c:pt>
                <c:pt idx="16199">
                  <c:v>0</c:v>
                </c:pt>
                <c:pt idx="16200">
                  <c:v>0</c:v>
                </c:pt>
                <c:pt idx="16201">
                  <c:v>0</c:v>
                </c:pt>
                <c:pt idx="16202">
                  <c:v>0</c:v>
                </c:pt>
                <c:pt idx="16203">
                  <c:v>0</c:v>
                </c:pt>
                <c:pt idx="16204">
                  <c:v>0.52531645569620256</c:v>
                </c:pt>
                <c:pt idx="16205">
                  <c:v>0</c:v>
                </c:pt>
                <c:pt idx="16206">
                  <c:v>0.4420289855072464</c:v>
                </c:pt>
                <c:pt idx="16207">
                  <c:v>0.39779005524861877</c:v>
                </c:pt>
                <c:pt idx="16208">
                  <c:v>0.69767441860465118</c:v>
                </c:pt>
                <c:pt idx="16209">
                  <c:v>0.14150943396226415</c:v>
                </c:pt>
                <c:pt idx="16210">
                  <c:v>0</c:v>
                </c:pt>
                <c:pt idx="16211">
                  <c:v>0.2711864406779661</c:v>
                </c:pt>
                <c:pt idx="16212">
                  <c:v>0.28695652173913044</c:v>
                </c:pt>
                <c:pt idx="16213">
                  <c:v>0</c:v>
                </c:pt>
                <c:pt idx="16214">
                  <c:v>0</c:v>
                </c:pt>
                <c:pt idx="16215">
                  <c:v>0</c:v>
                </c:pt>
                <c:pt idx="16216">
                  <c:v>0</c:v>
                </c:pt>
                <c:pt idx="16217">
                  <c:v>0</c:v>
                </c:pt>
                <c:pt idx="16218">
                  <c:v>0</c:v>
                </c:pt>
                <c:pt idx="16219">
                  <c:v>0</c:v>
                </c:pt>
                <c:pt idx="16220">
                  <c:v>0</c:v>
                </c:pt>
                <c:pt idx="16221">
                  <c:v>0</c:v>
                </c:pt>
                <c:pt idx="16222">
                  <c:v>0</c:v>
                </c:pt>
                <c:pt idx="16223">
                  <c:v>0</c:v>
                </c:pt>
                <c:pt idx="16224">
                  <c:v>0</c:v>
                </c:pt>
                <c:pt idx="16225">
                  <c:v>0</c:v>
                </c:pt>
                <c:pt idx="16226">
                  <c:v>0</c:v>
                </c:pt>
                <c:pt idx="16227">
                  <c:v>0</c:v>
                </c:pt>
                <c:pt idx="16228">
                  <c:v>0</c:v>
                </c:pt>
                <c:pt idx="16229">
                  <c:v>0</c:v>
                </c:pt>
                <c:pt idx="16230">
                  <c:v>0</c:v>
                </c:pt>
                <c:pt idx="16231">
                  <c:v>0</c:v>
                </c:pt>
                <c:pt idx="16232">
                  <c:v>0</c:v>
                </c:pt>
                <c:pt idx="16233">
                  <c:v>0</c:v>
                </c:pt>
                <c:pt idx="16234">
                  <c:v>0</c:v>
                </c:pt>
                <c:pt idx="16235">
                  <c:v>0</c:v>
                </c:pt>
                <c:pt idx="16236">
                  <c:v>0</c:v>
                </c:pt>
                <c:pt idx="16237">
                  <c:v>0.45744680851063829</c:v>
                </c:pt>
                <c:pt idx="16238">
                  <c:v>0.23829787234042554</c:v>
                </c:pt>
                <c:pt idx="16239">
                  <c:v>0.35365853658536583</c:v>
                </c:pt>
                <c:pt idx="16240">
                  <c:v>0</c:v>
                </c:pt>
                <c:pt idx="16241">
                  <c:v>0</c:v>
                </c:pt>
                <c:pt idx="16242">
                  <c:v>0</c:v>
                </c:pt>
                <c:pt idx="16243">
                  <c:v>0</c:v>
                </c:pt>
                <c:pt idx="16244">
                  <c:v>0</c:v>
                </c:pt>
                <c:pt idx="16245">
                  <c:v>0</c:v>
                </c:pt>
                <c:pt idx="16246">
                  <c:v>0</c:v>
                </c:pt>
                <c:pt idx="16247">
                  <c:v>0</c:v>
                </c:pt>
                <c:pt idx="16248">
                  <c:v>0</c:v>
                </c:pt>
                <c:pt idx="16249">
                  <c:v>0</c:v>
                </c:pt>
                <c:pt idx="16250">
                  <c:v>0</c:v>
                </c:pt>
                <c:pt idx="16251">
                  <c:v>0</c:v>
                </c:pt>
                <c:pt idx="16252">
                  <c:v>0</c:v>
                </c:pt>
                <c:pt idx="16253">
                  <c:v>0</c:v>
                </c:pt>
                <c:pt idx="16254">
                  <c:v>0</c:v>
                </c:pt>
                <c:pt idx="16255">
                  <c:v>0</c:v>
                </c:pt>
                <c:pt idx="16256">
                  <c:v>0</c:v>
                </c:pt>
                <c:pt idx="16257">
                  <c:v>0</c:v>
                </c:pt>
                <c:pt idx="16258">
                  <c:v>0</c:v>
                </c:pt>
                <c:pt idx="16259">
                  <c:v>0</c:v>
                </c:pt>
                <c:pt idx="16260">
                  <c:v>0</c:v>
                </c:pt>
                <c:pt idx="16261">
                  <c:v>0</c:v>
                </c:pt>
                <c:pt idx="16262">
                  <c:v>0</c:v>
                </c:pt>
                <c:pt idx="16263">
                  <c:v>0</c:v>
                </c:pt>
                <c:pt idx="16264">
                  <c:v>0</c:v>
                </c:pt>
                <c:pt idx="16265">
                  <c:v>0</c:v>
                </c:pt>
                <c:pt idx="16266">
                  <c:v>0.23511904761904762</c:v>
                </c:pt>
                <c:pt idx="16267">
                  <c:v>0</c:v>
                </c:pt>
                <c:pt idx="16268">
                  <c:v>0.38095238095238093</c:v>
                </c:pt>
                <c:pt idx="16269">
                  <c:v>0.29285714285714287</c:v>
                </c:pt>
                <c:pt idx="16270">
                  <c:v>0</c:v>
                </c:pt>
                <c:pt idx="16271">
                  <c:v>0.39154929577464787</c:v>
                </c:pt>
                <c:pt idx="16272">
                  <c:v>0.27272727272727271</c:v>
                </c:pt>
                <c:pt idx="16273">
                  <c:v>0</c:v>
                </c:pt>
                <c:pt idx="16274">
                  <c:v>0</c:v>
                </c:pt>
                <c:pt idx="16275">
                  <c:v>0.55882352941176472</c:v>
                </c:pt>
                <c:pt idx="16276">
                  <c:v>0.40740740740740738</c:v>
                </c:pt>
                <c:pt idx="16277">
                  <c:v>0</c:v>
                </c:pt>
                <c:pt idx="16278">
                  <c:v>0.2</c:v>
                </c:pt>
                <c:pt idx="16279">
                  <c:v>0.26859504132231404</c:v>
                </c:pt>
                <c:pt idx="16280">
                  <c:v>0.40909090909090912</c:v>
                </c:pt>
                <c:pt idx="16281">
                  <c:v>0.83259911894273131</c:v>
                </c:pt>
                <c:pt idx="16282">
                  <c:v>0.75636363636363635</c:v>
                </c:pt>
                <c:pt idx="16283">
                  <c:v>0</c:v>
                </c:pt>
                <c:pt idx="16284">
                  <c:v>0.22580645161290322</c:v>
                </c:pt>
                <c:pt idx="16285">
                  <c:v>0.27419354838709675</c:v>
                </c:pt>
                <c:pt idx="16286">
                  <c:v>0</c:v>
                </c:pt>
                <c:pt idx="16287">
                  <c:v>0</c:v>
                </c:pt>
                <c:pt idx="16288">
                  <c:v>0.16304347826086957</c:v>
                </c:pt>
                <c:pt idx="16289">
                  <c:v>0</c:v>
                </c:pt>
                <c:pt idx="16290">
                  <c:v>0.44776119402985076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0</c:v>
                </c:pt>
                <c:pt idx="16297">
                  <c:v>0.38948069241011984</c:v>
                </c:pt>
                <c:pt idx="16298">
                  <c:v>0</c:v>
                </c:pt>
                <c:pt idx="16299">
                  <c:v>0</c:v>
                </c:pt>
                <c:pt idx="16300">
                  <c:v>0.32191780821917809</c:v>
                </c:pt>
                <c:pt idx="16301">
                  <c:v>0.44444444444444442</c:v>
                </c:pt>
                <c:pt idx="16302">
                  <c:v>0.75</c:v>
                </c:pt>
                <c:pt idx="16303">
                  <c:v>0.50980392156862742</c:v>
                </c:pt>
                <c:pt idx="16304">
                  <c:v>0</c:v>
                </c:pt>
                <c:pt idx="16305">
                  <c:v>0.34126984126984128</c:v>
                </c:pt>
                <c:pt idx="16306">
                  <c:v>0</c:v>
                </c:pt>
                <c:pt idx="16307">
                  <c:v>0.56074766355140182</c:v>
                </c:pt>
                <c:pt idx="16308">
                  <c:v>0.16666666666666666</c:v>
                </c:pt>
                <c:pt idx="16309">
                  <c:v>0.55294117647058827</c:v>
                </c:pt>
                <c:pt idx="16310">
                  <c:v>0.11864406779661017</c:v>
                </c:pt>
                <c:pt idx="16311">
                  <c:v>0.52</c:v>
                </c:pt>
                <c:pt idx="16312">
                  <c:v>0.40860215053763443</c:v>
                </c:pt>
                <c:pt idx="16313">
                  <c:v>0.53424657534246578</c:v>
                </c:pt>
                <c:pt idx="16314">
                  <c:v>0.38636363636363635</c:v>
                </c:pt>
                <c:pt idx="16315">
                  <c:v>0.32558139534883723</c:v>
                </c:pt>
                <c:pt idx="16316">
                  <c:v>0.54838709677419351</c:v>
                </c:pt>
                <c:pt idx="16317">
                  <c:v>0</c:v>
                </c:pt>
                <c:pt idx="16318">
                  <c:v>0.125</c:v>
                </c:pt>
                <c:pt idx="16319">
                  <c:v>0.5</c:v>
                </c:pt>
                <c:pt idx="16320">
                  <c:v>0.88888888888888884</c:v>
                </c:pt>
                <c:pt idx="16321">
                  <c:v>0</c:v>
                </c:pt>
                <c:pt idx="16322">
                  <c:v>0</c:v>
                </c:pt>
                <c:pt idx="16323">
                  <c:v>0.28169014084507044</c:v>
                </c:pt>
                <c:pt idx="16324">
                  <c:v>0</c:v>
                </c:pt>
                <c:pt idx="16325">
                  <c:v>0</c:v>
                </c:pt>
                <c:pt idx="16326">
                  <c:v>0.33333333333333331</c:v>
                </c:pt>
                <c:pt idx="16327">
                  <c:v>0.3</c:v>
                </c:pt>
                <c:pt idx="16328">
                  <c:v>0.38461538461538464</c:v>
                </c:pt>
                <c:pt idx="16329">
                  <c:v>0.47222222222222221</c:v>
                </c:pt>
                <c:pt idx="16330">
                  <c:v>0.23636363636363636</c:v>
                </c:pt>
                <c:pt idx="16331">
                  <c:v>0.38271604938271603</c:v>
                </c:pt>
                <c:pt idx="16332">
                  <c:v>0.35654596100278552</c:v>
                </c:pt>
                <c:pt idx="16333">
                  <c:v>0.21276595744680851</c:v>
                </c:pt>
                <c:pt idx="16334">
                  <c:v>0</c:v>
                </c:pt>
                <c:pt idx="16335">
                  <c:v>0</c:v>
                </c:pt>
                <c:pt idx="16336">
                  <c:v>0</c:v>
                </c:pt>
                <c:pt idx="16337">
                  <c:v>0</c:v>
                </c:pt>
                <c:pt idx="16338">
                  <c:v>0</c:v>
                </c:pt>
                <c:pt idx="16339">
                  <c:v>0</c:v>
                </c:pt>
                <c:pt idx="16340">
                  <c:v>0.30158730158730157</c:v>
                </c:pt>
                <c:pt idx="16341">
                  <c:v>0.33183856502242154</c:v>
                </c:pt>
                <c:pt idx="16342">
                  <c:v>0.25510204081632654</c:v>
                </c:pt>
                <c:pt idx="16343">
                  <c:v>0</c:v>
                </c:pt>
                <c:pt idx="16344">
                  <c:v>0</c:v>
                </c:pt>
                <c:pt idx="16345">
                  <c:v>0</c:v>
                </c:pt>
                <c:pt idx="16346">
                  <c:v>0.38709677419354838</c:v>
                </c:pt>
                <c:pt idx="16347">
                  <c:v>0.29166666666666669</c:v>
                </c:pt>
                <c:pt idx="16348">
                  <c:v>0</c:v>
                </c:pt>
                <c:pt idx="16349">
                  <c:v>0</c:v>
                </c:pt>
                <c:pt idx="16350">
                  <c:v>0.12492269635126778</c:v>
                </c:pt>
                <c:pt idx="16351">
                  <c:v>0</c:v>
                </c:pt>
                <c:pt idx="16352">
                  <c:v>0</c:v>
                </c:pt>
                <c:pt idx="16353">
                  <c:v>0</c:v>
                </c:pt>
                <c:pt idx="16354">
                  <c:v>0</c:v>
                </c:pt>
                <c:pt idx="16355">
                  <c:v>0</c:v>
                </c:pt>
                <c:pt idx="16356">
                  <c:v>0</c:v>
                </c:pt>
                <c:pt idx="16357">
                  <c:v>0</c:v>
                </c:pt>
                <c:pt idx="16358">
                  <c:v>0</c:v>
                </c:pt>
                <c:pt idx="16359">
                  <c:v>0</c:v>
                </c:pt>
                <c:pt idx="16360">
                  <c:v>0</c:v>
                </c:pt>
                <c:pt idx="16361">
                  <c:v>0.46020761245674741</c:v>
                </c:pt>
                <c:pt idx="16362">
                  <c:v>0.48514851485148514</c:v>
                </c:pt>
                <c:pt idx="16363">
                  <c:v>0.35714285714285715</c:v>
                </c:pt>
                <c:pt idx="16364">
                  <c:v>0.52</c:v>
                </c:pt>
                <c:pt idx="16365">
                  <c:v>0.45714285714285713</c:v>
                </c:pt>
                <c:pt idx="16366">
                  <c:v>0</c:v>
                </c:pt>
                <c:pt idx="16367">
                  <c:v>0</c:v>
                </c:pt>
                <c:pt idx="16368">
                  <c:v>0.70967741935483875</c:v>
                </c:pt>
                <c:pt idx="16369">
                  <c:v>0.53921568627450978</c:v>
                </c:pt>
                <c:pt idx="16370">
                  <c:v>0</c:v>
                </c:pt>
                <c:pt idx="16371">
                  <c:v>0</c:v>
                </c:pt>
                <c:pt idx="16372">
                  <c:v>0</c:v>
                </c:pt>
                <c:pt idx="16373">
                  <c:v>0.45086705202312138</c:v>
                </c:pt>
                <c:pt idx="16374">
                  <c:v>0.34375</c:v>
                </c:pt>
                <c:pt idx="16375">
                  <c:v>0.4</c:v>
                </c:pt>
                <c:pt idx="16376">
                  <c:v>0</c:v>
                </c:pt>
                <c:pt idx="16377">
                  <c:v>0</c:v>
                </c:pt>
                <c:pt idx="16378">
                  <c:v>0.46875</c:v>
                </c:pt>
                <c:pt idx="16379">
                  <c:v>0.44444444444444442</c:v>
                </c:pt>
                <c:pt idx="16380">
                  <c:v>0</c:v>
                </c:pt>
                <c:pt idx="16381">
                  <c:v>0</c:v>
                </c:pt>
                <c:pt idx="16382">
                  <c:v>0</c:v>
                </c:pt>
                <c:pt idx="16383">
                  <c:v>0.2857142857142857</c:v>
                </c:pt>
                <c:pt idx="16384">
                  <c:v>0</c:v>
                </c:pt>
                <c:pt idx="16385">
                  <c:v>0.54878048780487809</c:v>
                </c:pt>
                <c:pt idx="16386">
                  <c:v>0.57534246575342463</c:v>
                </c:pt>
                <c:pt idx="16387">
                  <c:v>0.3888888888888889</c:v>
                </c:pt>
                <c:pt idx="16388">
                  <c:v>0</c:v>
                </c:pt>
                <c:pt idx="16389">
                  <c:v>0</c:v>
                </c:pt>
                <c:pt idx="16390">
                  <c:v>0.9</c:v>
                </c:pt>
                <c:pt idx="16391">
                  <c:v>0.48717948717948717</c:v>
                </c:pt>
                <c:pt idx="16392">
                  <c:v>0.5161290322580645</c:v>
                </c:pt>
                <c:pt idx="16393">
                  <c:v>0</c:v>
                </c:pt>
                <c:pt idx="16394">
                  <c:v>0.20689655172413793</c:v>
                </c:pt>
                <c:pt idx="16395">
                  <c:v>0.61538461538461542</c:v>
                </c:pt>
                <c:pt idx="16396">
                  <c:v>0.23076923076923078</c:v>
                </c:pt>
                <c:pt idx="16397">
                  <c:v>0.22222222222222221</c:v>
                </c:pt>
                <c:pt idx="16398">
                  <c:v>0</c:v>
                </c:pt>
                <c:pt idx="16399">
                  <c:v>0</c:v>
                </c:pt>
                <c:pt idx="16400">
                  <c:v>0.37209302325581395</c:v>
                </c:pt>
                <c:pt idx="16401">
                  <c:v>0</c:v>
                </c:pt>
                <c:pt idx="16402">
                  <c:v>0</c:v>
                </c:pt>
                <c:pt idx="16403">
                  <c:v>0.5461538461538461</c:v>
                </c:pt>
                <c:pt idx="16404">
                  <c:v>0</c:v>
                </c:pt>
                <c:pt idx="16405">
                  <c:v>0.61904761904761907</c:v>
                </c:pt>
                <c:pt idx="16406">
                  <c:v>0</c:v>
                </c:pt>
                <c:pt idx="16407">
                  <c:v>0.4</c:v>
                </c:pt>
                <c:pt idx="16408">
                  <c:v>0</c:v>
                </c:pt>
                <c:pt idx="16409">
                  <c:v>0</c:v>
                </c:pt>
                <c:pt idx="16410">
                  <c:v>0</c:v>
                </c:pt>
                <c:pt idx="16411">
                  <c:v>0.47457627118644069</c:v>
                </c:pt>
                <c:pt idx="16412">
                  <c:v>0.51515151515151514</c:v>
                </c:pt>
                <c:pt idx="16413">
                  <c:v>0.5617977528089888</c:v>
                </c:pt>
                <c:pt idx="16414">
                  <c:v>0</c:v>
                </c:pt>
                <c:pt idx="16415">
                  <c:v>0</c:v>
                </c:pt>
                <c:pt idx="16416">
                  <c:v>0.41904761904761906</c:v>
                </c:pt>
                <c:pt idx="16417">
                  <c:v>0.31111111111111112</c:v>
                </c:pt>
                <c:pt idx="16418">
                  <c:v>0</c:v>
                </c:pt>
                <c:pt idx="16419">
                  <c:v>0</c:v>
                </c:pt>
                <c:pt idx="16420">
                  <c:v>0</c:v>
                </c:pt>
                <c:pt idx="16421">
                  <c:v>0.48245614035087719</c:v>
                </c:pt>
                <c:pt idx="16422">
                  <c:v>0</c:v>
                </c:pt>
                <c:pt idx="16423">
                  <c:v>0</c:v>
                </c:pt>
                <c:pt idx="16424">
                  <c:v>0</c:v>
                </c:pt>
                <c:pt idx="16425">
                  <c:v>0</c:v>
                </c:pt>
                <c:pt idx="16426">
                  <c:v>0</c:v>
                </c:pt>
                <c:pt idx="16427">
                  <c:v>0.47959183673469385</c:v>
                </c:pt>
                <c:pt idx="16428">
                  <c:v>0.61578947368421055</c:v>
                </c:pt>
                <c:pt idx="16429">
                  <c:v>0</c:v>
                </c:pt>
                <c:pt idx="16430">
                  <c:v>1</c:v>
                </c:pt>
                <c:pt idx="16431">
                  <c:v>0</c:v>
                </c:pt>
                <c:pt idx="16432">
                  <c:v>0</c:v>
                </c:pt>
                <c:pt idx="16433">
                  <c:v>0</c:v>
                </c:pt>
                <c:pt idx="16434">
                  <c:v>0</c:v>
                </c:pt>
                <c:pt idx="16435">
                  <c:v>0</c:v>
                </c:pt>
                <c:pt idx="16436">
                  <c:v>0</c:v>
                </c:pt>
                <c:pt idx="16437">
                  <c:v>0.60041841004184104</c:v>
                </c:pt>
                <c:pt idx="16438">
                  <c:v>0.52083333333333337</c:v>
                </c:pt>
                <c:pt idx="16439">
                  <c:v>0</c:v>
                </c:pt>
                <c:pt idx="16440">
                  <c:v>0.42465753424657532</c:v>
                </c:pt>
                <c:pt idx="16441">
                  <c:v>0.34545454545454546</c:v>
                </c:pt>
                <c:pt idx="16442">
                  <c:v>0.4258064516129032</c:v>
                </c:pt>
                <c:pt idx="16443">
                  <c:v>0.42035398230088494</c:v>
                </c:pt>
                <c:pt idx="16444">
                  <c:v>0.5</c:v>
                </c:pt>
                <c:pt idx="16445">
                  <c:v>0</c:v>
                </c:pt>
                <c:pt idx="16446">
                  <c:v>0</c:v>
                </c:pt>
                <c:pt idx="16447">
                  <c:v>0</c:v>
                </c:pt>
                <c:pt idx="16448">
                  <c:v>0.52439024390243905</c:v>
                </c:pt>
                <c:pt idx="16449">
                  <c:v>0.38297872340425532</c:v>
                </c:pt>
                <c:pt idx="16450">
                  <c:v>0.41666666666666669</c:v>
                </c:pt>
                <c:pt idx="16451">
                  <c:v>0.25714285714285712</c:v>
                </c:pt>
                <c:pt idx="16452">
                  <c:v>0.30409356725146197</c:v>
                </c:pt>
                <c:pt idx="16453">
                  <c:v>0</c:v>
                </c:pt>
                <c:pt idx="16454">
                  <c:v>0.28798727128082735</c:v>
                </c:pt>
                <c:pt idx="16455">
                  <c:v>0.19230769230769232</c:v>
                </c:pt>
                <c:pt idx="16456">
                  <c:v>0.39455782312925169</c:v>
                </c:pt>
                <c:pt idx="16457">
                  <c:v>0</c:v>
                </c:pt>
                <c:pt idx="16458">
                  <c:v>0</c:v>
                </c:pt>
                <c:pt idx="16459">
                  <c:v>0</c:v>
                </c:pt>
                <c:pt idx="16460">
                  <c:v>0</c:v>
                </c:pt>
                <c:pt idx="16461">
                  <c:v>0</c:v>
                </c:pt>
                <c:pt idx="16462">
                  <c:v>0</c:v>
                </c:pt>
                <c:pt idx="16463">
                  <c:v>0.25357142857142856</c:v>
                </c:pt>
                <c:pt idx="16464">
                  <c:v>0.45454545454545453</c:v>
                </c:pt>
                <c:pt idx="16465">
                  <c:v>0.52406417112299464</c:v>
                </c:pt>
                <c:pt idx="16466">
                  <c:v>0.37628865979381443</c:v>
                </c:pt>
                <c:pt idx="16467">
                  <c:v>0.30961392884178651</c:v>
                </c:pt>
                <c:pt idx="16468">
                  <c:v>0.2</c:v>
                </c:pt>
                <c:pt idx="16469">
                  <c:v>0</c:v>
                </c:pt>
                <c:pt idx="16470">
                  <c:v>0</c:v>
                </c:pt>
                <c:pt idx="16471">
                  <c:v>0.17763157894736842</c:v>
                </c:pt>
                <c:pt idx="16472">
                  <c:v>0.14925373134328357</c:v>
                </c:pt>
                <c:pt idx="16473">
                  <c:v>0.14772727272727273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</c:v>
                </c:pt>
                <c:pt idx="16478">
                  <c:v>0</c:v>
                </c:pt>
                <c:pt idx="16479">
                  <c:v>0</c:v>
                </c:pt>
                <c:pt idx="16480">
                  <c:v>0.29591836734693877</c:v>
                </c:pt>
                <c:pt idx="16481">
                  <c:v>0.47787610619469029</c:v>
                </c:pt>
                <c:pt idx="16482">
                  <c:v>0.66666666666666663</c:v>
                </c:pt>
                <c:pt idx="16483">
                  <c:v>0.84615384615384615</c:v>
                </c:pt>
                <c:pt idx="16484">
                  <c:v>0.52325581395348841</c:v>
                </c:pt>
                <c:pt idx="16485">
                  <c:v>0.78947368421052633</c:v>
                </c:pt>
                <c:pt idx="16486">
                  <c:v>0.50724637681159424</c:v>
                </c:pt>
                <c:pt idx="16487">
                  <c:v>0.48872180451127817</c:v>
                </c:pt>
                <c:pt idx="16488">
                  <c:v>0</c:v>
                </c:pt>
                <c:pt idx="16489">
                  <c:v>0.45454545454545453</c:v>
                </c:pt>
                <c:pt idx="16490">
                  <c:v>0</c:v>
                </c:pt>
                <c:pt idx="16491">
                  <c:v>0.36363636363636365</c:v>
                </c:pt>
                <c:pt idx="16492">
                  <c:v>0.44166666666666665</c:v>
                </c:pt>
                <c:pt idx="16493">
                  <c:v>0.5</c:v>
                </c:pt>
                <c:pt idx="16494">
                  <c:v>0.62121212121212122</c:v>
                </c:pt>
                <c:pt idx="16495">
                  <c:v>0</c:v>
                </c:pt>
                <c:pt idx="16496">
                  <c:v>0.34975369458128081</c:v>
                </c:pt>
                <c:pt idx="16497">
                  <c:v>0</c:v>
                </c:pt>
                <c:pt idx="16498">
                  <c:v>0.18181818181818182</c:v>
                </c:pt>
                <c:pt idx="16499">
                  <c:v>0.1875</c:v>
                </c:pt>
                <c:pt idx="16500">
                  <c:v>0.5</c:v>
                </c:pt>
                <c:pt idx="16501">
                  <c:v>0.5</c:v>
                </c:pt>
                <c:pt idx="16502">
                  <c:v>0.41176470588235292</c:v>
                </c:pt>
                <c:pt idx="16503">
                  <c:v>0</c:v>
                </c:pt>
                <c:pt idx="16504">
                  <c:v>0.33333333333333331</c:v>
                </c:pt>
                <c:pt idx="16505">
                  <c:v>0.625</c:v>
                </c:pt>
                <c:pt idx="16506">
                  <c:v>0.40909090909090912</c:v>
                </c:pt>
                <c:pt idx="16507">
                  <c:v>0.38461538461538464</c:v>
                </c:pt>
                <c:pt idx="16508">
                  <c:v>8.6956521739130432E-2</c:v>
                </c:pt>
                <c:pt idx="16509">
                  <c:v>0.34782608695652173</c:v>
                </c:pt>
                <c:pt idx="16510">
                  <c:v>0.66666666666666663</c:v>
                </c:pt>
                <c:pt idx="16511">
                  <c:v>0.26315789473684209</c:v>
                </c:pt>
                <c:pt idx="16512">
                  <c:v>0.2</c:v>
                </c:pt>
                <c:pt idx="16513">
                  <c:v>0.39215686274509803</c:v>
                </c:pt>
                <c:pt idx="16514">
                  <c:v>0.61111111111111116</c:v>
                </c:pt>
                <c:pt idx="16515">
                  <c:v>0</c:v>
                </c:pt>
                <c:pt idx="16516">
                  <c:v>0</c:v>
                </c:pt>
                <c:pt idx="16517">
                  <c:v>0</c:v>
                </c:pt>
                <c:pt idx="16518">
                  <c:v>0</c:v>
                </c:pt>
                <c:pt idx="16519">
                  <c:v>0.66129032258064513</c:v>
                </c:pt>
                <c:pt idx="16520">
                  <c:v>0.62142857142857144</c:v>
                </c:pt>
                <c:pt idx="16521">
                  <c:v>0</c:v>
                </c:pt>
                <c:pt idx="16522">
                  <c:v>0</c:v>
                </c:pt>
                <c:pt idx="16523">
                  <c:v>0</c:v>
                </c:pt>
                <c:pt idx="16524">
                  <c:v>0.33617747440273038</c:v>
                </c:pt>
                <c:pt idx="16525">
                  <c:v>0</c:v>
                </c:pt>
                <c:pt idx="16526">
                  <c:v>0.30303030303030304</c:v>
                </c:pt>
                <c:pt idx="16527">
                  <c:v>0</c:v>
                </c:pt>
                <c:pt idx="16528">
                  <c:v>0.33166458072590738</c:v>
                </c:pt>
                <c:pt idx="16529">
                  <c:v>0.11764705882352941</c:v>
                </c:pt>
                <c:pt idx="16530">
                  <c:v>0.27500000000000002</c:v>
                </c:pt>
                <c:pt idx="16531">
                  <c:v>0</c:v>
                </c:pt>
                <c:pt idx="16532">
                  <c:v>0</c:v>
                </c:pt>
                <c:pt idx="16533">
                  <c:v>0</c:v>
                </c:pt>
                <c:pt idx="16534">
                  <c:v>0</c:v>
                </c:pt>
                <c:pt idx="16535">
                  <c:v>0</c:v>
                </c:pt>
                <c:pt idx="16536">
                  <c:v>0.38461538461538464</c:v>
                </c:pt>
                <c:pt idx="16537">
                  <c:v>0.26016260162601629</c:v>
                </c:pt>
                <c:pt idx="16538">
                  <c:v>0</c:v>
                </c:pt>
                <c:pt idx="16539">
                  <c:v>0</c:v>
                </c:pt>
                <c:pt idx="16540">
                  <c:v>0.21428571428571427</c:v>
                </c:pt>
                <c:pt idx="16541">
                  <c:v>0</c:v>
                </c:pt>
                <c:pt idx="16542">
                  <c:v>0.14285714285714285</c:v>
                </c:pt>
                <c:pt idx="16543">
                  <c:v>0</c:v>
                </c:pt>
                <c:pt idx="16544">
                  <c:v>0</c:v>
                </c:pt>
                <c:pt idx="16545">
                  <c:v>0</c:v>
                </c:pt>
                <c:pt idx="16546">
                  <c:v>0</c:v>
                </c:pt>
                <c:pt idx="16547">
                  <c:v>0</c:v>
                </c:pt>
                <c:pt idx="16548">
                  <c:v>0</c:v>
                </c:pt>
                <c:pt idx="16549">
                  <c:v>0.10679611650485436</c:v>
                </c:pt>
                <c:pt idx="16550">
                  <c:v>0.28187919463087246</c:v>
                </c:pt>
                <c:pt idx="16551">
                  <c:v>0</c:v>
                </c:pt>
                <c:pt idx="16552">
                  <c:v>0</c:v>
                </c:pt>
                <c:pt idx="16553">
                  <c:v>0.27777777777777779</c:v>
                </c:pt>
                <c:pt idx="16554">
                  <c:v>0</c:v>
                </c:pt>
                <c:pt idx="16555">
                  <c:v>0</c:v>
                </c:pt>
                <c:pt idx="16556">
                  <c:v>0.16666666666666666</c:v>
                </c:pt>
                <c:pt idx="16557">
                  <c:v>0.26203208556149732</c:v>
                </c:pt>
                <c:pt idx="16558">
                  <c:v>0.15178571428571427</c:v>
                </c:pt>
                <c:pt idx="16559">
                  <c:v>0.25118483412322273</c:v>
                </c:pt>
                <c:pt idx="16560">
                  <c:v>0</c:v>
                </c:pt>
                <c:pt idx="16561">
                  <c:v>0</c:v>
                </c:pt>
                <c:pt idx="16562">
                  <c:v>0</c:v>
                </c:pt>
                <c:pt idx="16563">
                  <c:v>0</c:v>
                </c:pt>
                <c:pt idx="16564">
                  <c:v>0</c:v>
                </c:pt>
                <c:pt idx="16565">
                  <c:v>0</c:v>
                </c:pt>
                <c:pt idx="16566">
                  <c:v>0</c:v>
                </c:pt>
                <c:pt idx="16567">
                  <c:v>0</c:v>
                </c:pt>
                <c:pt idx="16568">
                  <c:v>0.21052631578947367</c:v>
                </c:pt>
                <c:pt idx="16569">
                  <c:v>0</c:v>
                </c:pt>
                <c:pt idx="16570">
                  <c:v>0</c:v>
                </c:pt>
                <c:pt idx="16571">
                  <c:v>0</c:v>
                </c:pt>
                <c:pt idx="16572">
                  <c:v>0</c:v>
                </c:pt>
                <c:pt idx="16573">
                  <c:v>0.63143254520166903</c:v>
                </c:pt>
                <c:pt idx="16574">
                  <c:v>0.82608695652173914</c:v>
                </c:pt>
                <c:pt idx="16575">
                  <c:v>0</c:v>
                </c:pt>
                <c:pt idx="16576">
                  <c:v>0.54081632653061229</c:v>
                </c:pt>
                <c:pt idx="16577">
                  <c:v>0.68932038834951459</c:v>
                </c:pt>
                <c:pt idx="16578">
                  <c:v>0.72413793103448276</c:v>
                </c:pt>
                <c:pt idx="16579">
                  <c:v>0</c:v>
                </c:pt>
                <c:pt idx="16580">
                  <c:v>0.51034482758620692</c:v>
                </c:pt>
                <c:pt idx="16581">
                  <c:v>0.7567567567567568</c:v>
                </c:pt>
                <c:pt idx="16582">
                  <c:v>0</c:v>
                </c:pt>
                <c:pt idx="16583">
                  <c:v>0</c:v>
                </c:pt>
                <c:pt idx="16584">
                  <c:v>0</c:v>
                </c:pt>
                <c:pt idx="16585">
                  <c:v>0.48039215686274511</c:v>
                </c:pt>
                <c:pt idx="16586">
                  <c:v>0.42857142857142855</c:v>
                </c:pt>
                <c:pt idx="16587">
                  <c:v>0.72340425531914898</c:v>
                </c:pt>
                <c:pt idx="16588">
                  <c:v>0</c:v>
                </c:pt>
                <c:pt idx="16589">
                  <c:v>0.79518072289156627</c:v>
                </c:pt>
                <c:pt idx="16590">
                  <c:v>0.5803571428571429</c:v>
                </c:pt>
                <c:pt idx="16591">
                  <c:v>0</c:v>
                </c:pt>
                <c:pt idx="16592">
                  <c:v>0</c:v>
                </c:pt>
                <c:pt idx="16593">
                  <c:v>0</c:v>
                </c:pt>
                <c:pt idx="16594">
                  <c:v>0</c:v>
                </c:pt>
                <c:pt idx="16595">
                  <c:v>0</c:v>
                </c:pt>
                <c:pt idx="16596">
                  <c:v>0</c:v>
                </c:pt>
                <c:pt idx="16597">
                  <c:v>0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0.8</c:v>
                </c:pt>
                <c:pt idx="16602">
                  <c:v>0</c:v>
                </c:pt>
                <c:pt idx="16603">
                  <c:v>0.75</c:v>
                </c:pt>
                <c:pt idx="16604">
                  <c:v>1</c:v>
                </c:pt>
                <c:pt idx="16605">
                  <c:v>0</c:v>
                </c:pt>
                <c:pt idx="16606">
                  <c:v>0.46153846153846156</c:v>
                </c:pt>
                <c:pt idx="16607">
                  <c:v>0.26666666666666666</c:v>
                </c:pt>
                <c:pt idx="16608">
                  <c:v>0.55882352941176472</c:v>
                </c:pt>
                <c:pt idx="16609">
                  <c:v>0.7931034482758621</c:v>
                </c:pt>
                <c:pt idx="16610">
                  <c:v>0.68181818181818177</c:v>
                </c:pt>
                <c:pt idx="16611">
                  <c:v>0.63157894736842102</c:v>
                </c:pt>
                <c:pt idx="16612">
                  <c:v>0.30769230769230771</c:v>
                </c:pt>
                <c:pt idx="16613">
                  <c:v>0.68518518518518523</c:v>
                </c:pt>
                <c:pt idx="16614">
                  <c:v>0.30434782608695654</c:v>
                </c:pt>
                <c:pt idx="16615">
                  <c:v>0.52941176470588236</c:v>
                </c:pt>
                <c:pt idx="16616">
                  <c:v>0</c:v>
                </c:pt>
                <c:pt idx="16617">
                  <c:v>0</c:v>
                </c:pt>
                <c:pt idx="16618">
                  <c:v>0.23897058823529413</c:v>
                </c:pt>
                <c:pt idx="16619">
                  <c:v>0.44347826086956521</c:v>
                </c:pt>
                <c:pt idx="16620">
                  <c:v>0.29809725158562367</c:v>
                </c:pt>
                <c:pt idx="16621">
                  <c:v>0.47727272727272729</c:v>
                </c:pt>
                <c:pt idx="16622">
                  <c:v>0.28260869565217389</c:v>
                </c:pt>
                <c:pt idx="16623">
                  <c:v>0.3411764705882353</c:v>
                </c:pt>
                <c:pt idx="16624">
                  <c:v>0</c:v>
                </c:pt>
                <c:pt idx="16625">
                  <c:v>0</c:v>
                </c:pt>
                <c:pt idx="16626">
                  <c:v>0.18181818181818182</c:v>
                </c:pt>
                <c:pt idx="16627">
                  <c:v>0.19259259259259259</c:v>
                </c:pt>
                <c:pt idx="16628">
                  <c:v>0</c:v>
                </c:pt>
                <c:pt idx="16629">
                  <c:v>0</c:v>
                </c:pt>
                <c:pt idx="16630">
                  <c:v>0.15</c:v>
                </c:pt>
                <c:pt idx="16631">
                  <c:v>0.19148936170212766</c:v>
                </c:pt>
                <c:pt idx="16632">
                  <c:v>0.18014705882352941</c:v>
                </c:pt>
                <c:pt idx="16633">
                  <c:v>0.15384615384615385</c:v>
                </c:pt>
                <c:pt idx="16634">
                  <c:v>0</c:v>
                </c:pt>
                <c:pt idx="16635">
                  <c:v>0.21052631578947367</c:v>
                </c:pt>
                <c:pt idx="16636">
                  <c:v>0.15686274509803921</c:v>
                </c:pt>
                <c:pt idx="16637">
                  <c:v>0.23853211009174313</c:v>
                </c:pt>
                <c:pt idx="16638">
                  <c:v>0.23529411764705882</c:v>
                </c:pt>
                <c:pt idx="16639">
                  <c:v>0.24242424242424243</c:v>
                </c:pt>
                <c:pt idx="16640">
                  <c:v>0.20754716981132076</c:v>
                </c:pt>
                <c:pt idx="16641">
                  <c:v>0.1864406779661017</c:v>
                </c:pt>
                <c:pt idx="16642">
                  <c:v>0</c:v>
                </c:pt>
                <c:pt idx="16643">
                  <c:v>0.17582417582417584</c:v>
                </c:pt>
                <c:pt idx="16644">
                  <c:v>0.28995756718528998</c:v>
                </c:pt>
                <c:pt idx="16645">
                  <c:v>0</c:v>
                </c:pt>
                <c:pt idx="16646">
                  <c:v>0.12121212121212122</c:v>
                </c:pt>
                <c:pt idx="16647">
                  <c:v>0.13333333333333333</c:v>
                </c:pt>
                <c:pt idx="16648">
                  <c:v>0</c:v>
                </c:pt>
                <c:pt idx="16649">
                  <c:v>0.3125</c:v>
                </c:pt>
                <c:pt idx="16650">
                  <c:v>0.5</c:v>
                </c:pt>
                <c:pt idx="16651">
                  <c:v>0</c:v>
                </c:pt>
                <c:pt idx="16652">
                  <c:v>0</c:v>
                </c:pt>
                <c:pt idx="16653">
                  <c:v>0.125</c:v>
                </c:pt>
                <c:pt idx="16654">
                  <c:v>0</c:v>
                </c:pt>
                <c:pt idx="16655">
                  <c:v>0.39550561797752809</c:v>
                </c:pt>
                <c:pt idx="16656">
                  <c:v>0.6517857142857143</c:v>
                </c:pt>
                <c:pt idx="16657">
                  <c:v>0.46511627906976744</c:v>
                </c:pt>
                <c:pt idx="16658">
                  <c:v>0.61538461538461542</c:v>
                </c:pt>
                <c:pt idx="16659">
                  <c:v>0</c:v>
                </c:pt>
                <c:pt idx="16660">
                  <c:v>0</c:v>
                </c:pt>
                <c:pt idx="16661">
                  <c:v>0.34991974317817015</c:v>
                </c:pt>
                <c:pt idx="16662">
                  <c:v>0.75</c:v>
                </c:pt>
                <c:pt idx="16663">
                  <c:v>0.68604651162790697</c:v>
                </c:pt>
                <c:pt idx="16664">
                  <c:v>0.5</c:v>
                </c:pt>
                <c:pt idx="16665">
                  <c:v>0.48484848484848486</c:v>
                </c:pt>
                <c:pt idx="16666">
                  <c:v>0.27167630057803466</c:v>
                </c:pt>
                <c:pt idx="16667">
                  <c:v>0.5</c:v>
                </c:pt>
                <c:pt idx="16668">
                  <c:v>0.61068702290076338</c:v>
                </c:pt>
                <c:pt idx="16669">
                  <c:v>0.47916666666666669</c:v>
                </c:pt>
                <c:pt idx="16670">
                  <c:v>0.63461538461538458</c:v>
                </c:pt>
                <c:pt idx="16671">
                  <c:v>0.69387755102040816</c:v>
                </c:pt>
                <c:pt idx="16672">
                  <c:v>0.6</c:v>
                </c:pt>
                <c:pt idx="16673">
                  <c:v>0.57294832826747721</c:v>
                </c:pt>
                <c:pt idx="16674">
                  <c:v>0.57499999999999996</c:v>
                </c:pt>
                <c:pt idx="16675">
                  <c:v>0.5</c:v>
                </c:pt>
                <c:pt idx="16676">
                  <c:v>0.48</c:v>
                </c:pt>
                <c:pt idx="16677">
                  <c:v>0</c:v>
                </c:pt>
                <c:pt idx="16678">
                  <c:v>0.66666666666666663</c:v>
                </c:pt>
                <c:pt idx="16679">
                  <c:v>0.66666666666666663</c:v>
                </c:pt>
                <c:pt idx="16680">
                  <c:v>1</c:v>
                </c:pt>
                <c:pt idx="16681">
                  <c:v>0.16666666666666666</c:v>
                </c:pt>
                <c:pt idx="16682">
                  <c:v>0.78125</c:v>
                </c:pt>
                <c:pt idx="16683">
                  <c:v>0.83730158730158732</c:v>
                </c:pt>
                <c:pt idx="16684">
                  <c:v>0.44</c:v>
                </c:pt>
                <c:pt idx="16685">
                  <c:v>0.33333333333333331</c:v>
                </c:pt>
                <c:pt idx="16686">
                  <c:v>0.77966101694915257</c:v>
                </c:pt>
                <c:pt idx="16687">
                  <c:v>0.49450549450549453</c:v>
                </c:pt>
                <c:pt idx="16688">
                  <c:v>0.47727272727272729</c:v>
                </c:pt>
                <c:pt idx="16689">
                  <c:v>0.2</c:v>
                </c:pt>
                <c:pt idx="16690">
                  <c:v>0</c:v>
                </c:pt>
                <c:pt idx="16691">
                  <c:v>0</c:v>
                </c:pt>
                <c:pt idx="16692">
                  <c:v>0</c:v>
                </c:pt>
                <c:pt idx="16693">
                  <c:v>0.1111111111111111</c:v>
                </c:pt>
                <c:pt idx="16694">
                  <c:v>0.61538461538461542</c:v>
                </c:pt>
                <c:pt idx="16695">
                  <c:v>0</c:v>
                </c:pt>
                <c:pt idx="16696">
                  <c:v>0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0</c:v>
                </c:pt>
                <c:pt idx="16701">
                  <c:v>0</c:v>
                </c:pt>
                <c:pt idx="16702">
                  <c:v>0</c:v>
                </c:pt>
                <c:pt idx="16703">
                  <c:v>0</c:v>
                </c:pt>
                <c:pt idx="16704">
                  <c:v>0</c:v>
                </c:pt>
                <c:pt idx="16705">
                  <c:v>0</c:v>
                </c:pt>
                <c:pt idx="16706">
                  <c:v>0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0</c:v>
                </c:pt>
                <c:pt idx="16711">
                  <c:v>0</c:v>
                </c:pt>
                <c:pt idx="16712">
                  <c:v>0</c:v>
                </c:pt>
                <c:pt idx="16713">
                  <c:v>0</c:v>
                </c:pt>
                <c:pt idx="16714">
                  <c:v>0</c:v>
                </c:pt>
                <c:pt idx="16715">
                  <c:v>0</c:v>
                </c:pt>
                <c:pt idx="16716">
                  <c:v>0</c:v>
                </c:pt>
                <c:pt idx="16717">
                  <c:v>0</c:v>
                </c:pt>
                <c:pt idx="16718">
                  <c:v>1.1516314779270634E-2</c:v>
                </c:pt>
                <c:pt idx="16719">
                  <c:v>0</c:v>
                </c:pt>
                <c:pt idx="16720">
                  <c:v>0</c:v>
                </c:pt>
                <c:pt idx="16721">
                  <c:v>0</c:v>
                </c:pt>
                <c:pt idx="16722">
                  <c:v>0.28782287822878228</c:v>
                </c:pt>
                <c:pt idx="16723">
                  <c:v>0.26459854014598538</c:v>
                </c:pt>
                <c:pt idx="16724">
                  <c:v>0</c:v>
                </c:pt>
                <c:pt idx="16725">
                  <c:v>0.51538461538461533</c:v>
                </c:pt>
                <c:pt idx="16726">
                  <c:v>0.25806451612903225</c:v>
                </c:pt>
                <c:pt idx="16727">
                  <c:v>0</c:v>
                </c:pt>
                <c:pt idx="16728">
                  <c:v>0.19791666666666666</c:v>
                </c:pt>
                <c:pt idx="16729">
                  <c:v>4.8951048951048952E-2</c:v>
                </c:pt>
                <c:pt idx="16730">
                  <c:v>0.15476190476190477</c:v>
                </c:pt>
                <c:pt idx="16731">
                  <c:v>0.10869565217391304</c:v>
                </c:pt>
                <c:pt idx="16732">
                  <c:v>0.4</c:v>
                </c:pt>
                <c:pt idx="16733">
                  <c:v>0.16363636363636364</c:v>
                </c:pt>
                <c:pt idx="16734">
                  <c:v>0.12099644128113879</c:v>
                </c:pt>
                <c:pt idx="16735">
                  <c:v>0</c:v>
                </c:pt>
                <c:pt idx="16736">
                  <c:v>0</c:v>
                </c:pt>
                <c:pt idx="16737">
                  <c:v>0</c:v>
                </c:pt>
                <c:pt idx="16738">
                  <c:v>0</c:v>
                </c:pt>
                <c:pt idx="16739">
                  <c:v>0</c:v>
                </c:pt>
                <c:pt idx="16740">
                  <c:v>0</c:v>
                </c:pt>
                <c:pt idx="16741">
                  <c:v>0</c:v>
                </c:pt>
                <c:pt idx="16742">
                  <c:v>0</c:v>
                </c:pt>
                <c:pt idx="16743">
                  <c:v>0</c:v>
                </c:pt>
                <c:pt idx="16744">
                  <c:v>6.6666666666666666E-2</c:v>
                </c:pt>
                <c:pt idx="16745">
                  <c:v>0.15359477124183007</c:v>
                </c:pt>
                <c:pt idx="16746">
                  <c:v>0.10835913312693499</c:v>
                </c:pt>
                <c:pt idx="16747">
                  <c:v>0</c:v>
                </c:pt>
                <c:pt idx="16748">
                  <c:v>0.47524752475247523</c:v>
                </c:pt>
                <c:pt idx="16749">
                  <c:v>0.26373626373626374</c:v>
                </c:pt>
                <c:pt idx="16750">
                  <c:v>0.12121212121212122</c:v>
                </c:pt>
                <c:pt idx="16751">
                  <c:v>0.7</c:v>
                </c:pt>
                <c:pt idx="16752">
                  <c:v>0.45604395604395603</c:v>
                </c:pt>
                <c:pt idx="16753">
                  <c:v>0</c:v>
                </c:pt>
                <c:pt idx="16754">
                  <c:v>0</c:v>
                </c:pt>
                <c:pt idx="16755">
                  <c:v>0.36237623762376237</c:v>
                </c:pt>
                <c:pt idx="16756">
                  <c:v>0.5714285714285714</c:v>
                </c:pt>
                <c:pt idx="16757">
                  <c:v>0.58139534883720934</c:v>
                </c:pt>
                <c:pt idx="16758">
                  <c:v>0.33333333333333331</c:v>
                </c:pt>
                <c:pt idx="16759">
                  <c:v>0.29166666666666669</c:v>
                </c:pt>
                <c:pt idx="16760">
                  <c:v>0.39759036144578314</c:v>
                </c:pt>
                <c:pt idx="16761">
                  <c:v>0.56687898089171973</c:v>
                </c:pt>
                <c:pt idx="16762">
                  <c:v>0.22274881516587677</c:v>
                </c:pt>
                <c:pt idx="16763">
                  <c:v>0</c:v>
                </c:pt>
                <c:pt idx="16764">
                  <c:v>0</c:v>
                </c:pt>
                <c:pt idx="16765">
                  <c:v>0</c:v>
                </c:pt>
                <c:pt idx="16766">
                  <c:v>0.4580152671755725</c:v>
                </c:pt>
                <c:pt idx="16767">
                  <c:v>0.34482758620689657</c:v>
                </c:pt>
                <c:pt idx="16768">
                  <c:v>0</c:v>
                </c:pt>
                <c:pt idx="16769">
                  <c:v>0.46153846153846156</c:v>
                </c:pt>
                <c:pt idx="16770">
                  <c:v>0.78333333333333333</c:v>
                </c:pt>
                <c:pt idx="16771">
                  <c:v>0.96153846153846156</c:v>
                </c:pt>
                <c:pt idx="16772">
                  <c:v>0.58333333333333337</c:v>
                </c:pt>
                <c:pt idx="16773">
                  <c:v>0.45041322314049587</c:v>
                </c:pt>
                <c:pt idx="16774">
                  <c:v>0.30263157894736842</c:v>
                </c:pt>
                <c:pt idx="16775">
                  <c:v>0.27586206896551724</c:v>
                </c:pt>
                <c:pt idx="16776">
                  <c:v>0.33898305084745761</c:v>
                </c:pt>
                <c:pt idx="16777">
                  <c:v>0.33333333333333331</c:v>
                </c:pt>
                <c:pt idx="16778">
                  <c:v>0.15</c:v>
                </c:pt>
                <c:pt idx="16779">
                  <c:v>0</c:v>
                </c:pt>
                <c:pt idx="16780">
                  <c:v>0.28301886792452829</c:v>
                </c:pt>
                <c:pt idx="16781">
                  <c:v>0</c:v>
                </c:pt>
                <c:pt idx="16782">
                  <c:v>0.92708333333333337</c:v>
                </c:pt>
                <c:pt idx="16783">
                  <c:v>0.44155844155844154</c:v>
                </c:pt>
                <c:pt idx="16784">
                  <c:v>0.35714285714285715</c:v>
                </c:pt>
                <c:pt idx="16785">
                  <c:v>0.49095022624434387</c:v>
                </c:pt>
                <c:pt idx="16786">
                  <c:v>0</c:v>
                </c:pt>
                <c:pt idx="16787">
                  <c:v>0</c:v>
                </c:pt>
                <c:pt idx="16788">
                  <c:v>0.33333333333333331</c:v>
                </c:pt>
                <c:pt idx="16789">
                  <c:v>0.59375</c:v>
                </c:pt>
                <c:pt idx="16790">
                  <c:v>0</c:v>
                </c:pt>
                <c:pt idx="16791">
                  <c:v>0</c:v>
                </c:pt>
                <c:pt idx="16792">
                  <c:v>0</c:v>
                </c:pt>
                <c:pt idx="16793">
                  <c:v>0.45</c:v>
                </c:pt>
                <c:pt idx="16794">
                  <c:v>1</c:v>
                </c:pt>
                <c:pt idx="16795">
                  <c:v>1</c:v>
                </c:pt>
                <c:pt idx="16796">
                  <c:v>0.44791666666666669</c:v>
                </c:pt>
                <c:pt idx="16797">
                  <c:v>0</c:v>
                </c:pt>
                <c:pt idx="16798">
                  <c:v>0.43478260869565216</c:v>
                </c:pt>
                <c:pt idx="16799">
                  <c:v>0.42065868263473055</c:v>
                </c:pt>
                <c:pt idx="16800">
                  <c:v>0.5</c:v>
                </c:pt>
                <c:pt idx="16801">
                  <c:v>0.39285714285714285</c:v>
                </c:pt>
                <c:pt idx="16802">
                  <c:v>0.44262295081967212</c:v>
                </c:pt>
                <c:pt idx="16803">
                  <c:v>0.32098765432098764</c:v>
                </c:pt>
                <c:pt idx="16804">
                  <c:v>0</c:v>
                </c:pt>
                <c:pt idx="16805">
                  <c:v>0.41747572815533979</c:v>
                </c:pt>
                <c:pt idx="16806">
                  <c:v>0</c:v>
                </c:pt>
                <c:pt idx="16807">
                  <c:v>0</c:v>
                </c:pt>
                <c:pt idx="16808">
                  <c:v>0.41025641025641024</c:v>
                </c:pt>
                <c:pt idx="16809">
                  <c:v>0.29729729729729731</c:v>
                </c:pt>
                <c:pt idx="16810">
                  <c:v>0.34210526315789475</c:v>
                </c:pt>
                <c:pt idx="16811">
                  <c:v>0.48717948717948717</c:v>
                </c:pt>
                <c:pt idx="16812">
                  <c:v>0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0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</c:v>
                </c:pt>
                <c:pt idx="16823">
                  <c:v>0</c:v>
                </c:pt>
                <c:pt idx="16824">
                  <c:v>0</c:v>
                </c:pt>
                <c:pt idx="16825">
                  <c:v>0</c:v>
                </c:pt>
                <c:pt idx="16826">
                  <c:v>0</c:v>
                </c:pt>
                <c:pt idx="16827">
                  <c:v>0.28666666666666668</c:v>
                </c:pt>
                <c:pt idx="16828">
                  <c:v>0.76800000000000002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</c:v>
                </c:pt>
                <c:pt idx="16833">
                  <c:v>0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0.66666666666666663</c:v>
                </c:pt>
                <c:pt idx="16838">
                  <c:v>0.18181818181818182</c:v>
                </c:pt>
                <c:pt idx="16839">
                  <c:v>0</c:v>
                </c:pt>
                <c:pt idx="16840">
                  <c:v>0</c:v>
                </c:pt>
                <c:pt idx="16841">
                  <c:v>0</c:v>
                </c:pt>
                <c:pt idx="16842">
                  <c:v>0</c:v>
                </c:pt>
                <c:pt idx="16843">
                  <c:v>0.79646017699115046</c:v>
                </c:pt>
                <c:pt idx="16844">
                  <c:v>0</c:v>
                </c:pt>
                <c:pt idx="16845">
                  <c:v>0</c:v>
                </c:pt>
                <c:pt idx="16846">
                  <c:v>0</c:v>
                </c:pt>
                <c:pt idx="16847">
                  <c:v>0</c:v>
                </c:pt>
                <c:pt idx="16848">
                  <c:v>0</c:v>
                </c:pt>
                <c:pt idx="16849">
                  <c:v>0.59803921568627449</c:v>
                </c:pt>
                <c:pt idx="16850">
                  <c:v>0</c:v>
                </c:pt>
                <c:pt idx="16851">
                  <c:v>0.64367816091954022</c:v>
                </c:pt>
                <c:pt idx="16852">
                  <c:v>0.77777777777777779</c:v>
                </c:pt>
                <c:pt idx="16853">
                  <c:v>0.32437619961612285</c:v>
                </c:pt>
                <c:pt idx="16854">
                  <c:v>0.85820895522388063</c:v>
                </c:pt>
                <c:pt idx="16855">
                  <c:v>0.57913669064748197</c:v>
                </c:pt>
                <c:pt idx="16856">
                  <c:v>0.73255813953488369</c:v>
                </c:pt>
                <c:pt idx="16857">
                  <c:v>0.62068965517241381</c:v>
                </c:pt>
                <c:pt idx="16858">
                  <c:v>0</c:v>
                </c:pt>
                <c:pt idx="16859">
                  <c:v>0</c:v>
                </c:pt>
                <c:pt idx="16860">
                  <c:v>0</c:v>
                </c:pt>
                <c:pt idx="16861">
                  <c:v>0</c:v>
                </c:pt>
                <c:pt idx="16862">
                  <c:v>0</c:v>
                </c:pt>
                <c:pt idx="16863">
                  <c:v>0</c:v>
                </c:pt>
                <c:pt idx="16864">
                  <c:v>0</c:v>
                </c:pt>
                <c:pt idx="16865">
                  <c:v>0</c:v>
                </c:pt>
                <c:pt idx="16866">
                  <c:v>0</c:v>
                </c:pt>
                <c:pt idx="16867">
                  <c:v>0</c:v>
                </c:pt>
                <c:pt idx="16868">
                  <c:v>0</c:v>
                </c:pt>
                <c:pt idx="16869">
                  <c:v>0</c:v>
                </c:pt>
                <c:pt idx="16870">
                  <c:v>0</c:v>
                </c:pt>
                <c:pt idx="16871">
                  <c:v>0</c:v>
                </c:pt>
                <c:pt idx="16872">
                  <c:v>0</c:v>
                </c:pt>
                <c:pt idx="16873">
                  <c:v>0</c:v>
                </c:pt>
                <c:pt idx="16874">
                  <c:v>0</c:v>
                </c:pt>
                <c:pt idx="16875">
                  <c:v>0</c:v>
                </c:pt>
                <c:pt idx="16876">
                  <c:v>0</c:v>
                </c:pt>
                <c:pt idx="16877">
                  <c:v>0</c:v>
                </c:pt>
                <c:pt idx="16878">
                  <c:v>0</c:v>
                </c:pt>
                <c:pt idx="16879">
                  <c:v>0</c:v>
                </c:pt>
                <c:pt idx="16880">
                  <c:v>0</c:v>
                </c:pt>
                <c:pt idx="16881">
                  <c:v>0</c:v>
                </c:pt>
                <c:pt idx="16882">
                  <c:v>0</c:v>
                </c:pt>
                <c:pt idx="16883">
                  <c:v>0</c:v>
                </c:pt>
                <c:pt idx="16884">
                  <c:v>0</c:v>
                </c:pt>
                <c:pt idx="16885">
                  <c:v>0</c:v>
                </c:pt>
                <c:pt idx="16886">
                  <c:v>0</c:v>
                </c:pt>
                <c:pt idx="16887">
                  <c:v>0</c:v>
                </c:pt>
                <c:pt idx="16888">
                  <c:v>0</c:v>
                </c:pt>
                <c:pt idx="16889">
                  <c:v>0</c:v>
                </c:pt>
                <c:pt idx="16890">
                  <c:v>0</c:v>
                </c:pt>
                <c:pt idx="16891">
                  <c:v>0</c:v>
                </c:pt>
                <c:pt idx="16892">
                  <c:v>0</c:v>
                </c:pt>
                <c:pt idx="16893">
                  <c:v>0.62376237623762376</c:v>
                </c:pt>
                <c:pt idx="16894">
                  <c:v>1</c:v>
                </c:pt>
                <c:pt idx="16895">
                  <c:v>0</c:v>
                </c:pt>
                <c:pt idx="16896">
                  <c:v>0</c:v>
                </c:pt>
                <c:pt idx="16897">
                  <c:v>0</c:v>
                </c:pt>
                <c:pt idx="16898">
                  <c:v>0.51811594202898548</c:v>
                </c:pt>
                <c:pt idx="16899">
                  <c:v>0</c:v>
                </c:pt>
                <c:pt idx="16900">
                  <c:v>0.50349650349650354</c:v>
                </c:pt>
                <c:pt idx="16901">
                  <c:v>0.15</c:v>
                </c:pt>
                <c:pt idx="16902">
                  <c:v>0.43457943925233644</c:v>
                </c:pt>
                <c:pt idx="16903">
                  <c:v>0.59751037344398339</c:v>
                </c:pt>
                <c:pt idx="16904">
                  <c:v>0.4885057471264368</c:v>
                </c:pt>
                <c:pt idx="16905">
                  <c:v>0.69047619047619047</c:v>
                </c:pt>
                <c:pt idx="16906">
                  <c:v>0.651685393258427</c:v>
                </c:pt>
                <c:pt idx="16907">
                  <c:v>0.46153846153846156</c:v>
                </c:pt>
                <c:pt idx="16908">
                  <c:v>0.63636363636363635</c:v>
                </c:pt>
                <c:pt idx="16909">
                  <c:v>0</c:v>
                </c:pt>
                <c:pt idx="16910">
                  <c:v>0</c:v>
                </c:pt>
                <c:pt idx="16911">
                  <c:v>1</c:v>
                </c:pt>
                <c:pt idx="16912">
                  <c:v>0.54285714285714282</c:v>
                </c:pt>
                <c:pt idx="16913">
                  <c:v>0</c:v>
                </c:pt>
                <c:pt idx="16914">
                  <c:v>0</c:v>
                </c:pt>
                <c:pt idx="16915">
                  <c:v>0</c:v>
                </c:pt>
                <c:pt idx="16916">
                  <c:v>0</c:v>
                </c:pt>
                <c:pt idx="16917">
                  <c:v>0</c:v>
                </c:pt>
                <c:pt idx="16918">
                  <c:v>0</c:v>
                </c:pt>
                <c:pt idx="16919">
                  <c:v>0.71673819742489275</c:v>
                </c:pt>
                <c:pt idx="16920">
                  <c:v>0</c:v>
                </c:pt>
                <c:pt idx="16921">
                  <c:v>0.72058823529411764</c:v>
                </c:pt>
                <c:pt idx="16922">
                  <c:v>0.48484848484848486</c:v>
                </c:pt>
                <c:pt idx="16923">
                  <c:v>0.88888888888888884</c:v>
                </c:pt>
                <c:pt idx="16924">
                  <c:v>0.60416666666666663</c:v>
                </c:pt>
                <c:pt idx="16925">
                  <c:v>0.86956521739130432</c:v>
                </c:pt>
                <c:pt idx="16926">
                  <c:v>0.47761194029850745</c:v>
                </c:pt>
                <c:pt idx="16927">
                  <c:v>0</c:v>
                </c:pt>
                <c:pt idx="16928">
                  <c:v>0</c:v>
                </c:pt>
                <c:pt idx="16929">
                  <c:v>0</c:v>
                </c:pt>
                <c:pt idx="16930">
                  <c:v>0</c:v>
                </c:pt>
                <c:pt idx="16931">
                  <c:v>0</c:v>
                </c:pt>
                <c:pt idx="16932">
                  <c:v>0</c:v>
                </c:pt>
                <c:pt idx="16933">
                  <c:v>0</c:v>
                </c:pt>
                <c:pt idx="16934">
                  <c:v>0</c:v>
                </c:pt>
                <c:pt idx="16935">
                  <c:v>0</c:v>
                </c:pt>
                <c:pt idx="16936">
                  <c:v>0</c:v>
                </c:pt>
                <c:pt idx="16937">
                  <c:v>0.70967741935483875</c:v>
                </c:pt>
                <c:pt idx="16938">
                  <c:v>0.83838383838383834</c:v>
                </c:pt>
                <c:pt idx="16939">
                  <c:v>0.58536585365853655</c:v>
                </c:pt>
                <c:pt idx="16940">
                  <c:v>0.91025641025641024</c:v>
                </c:pt>
                <c:pt idx="16941">
                  <c:v>0.6071428571428571</c:v>
                </c:pt>
                <c:pt idx="16942">
                  <c:v>0.74884792626728114</c:v>
                </c:pt>
                <c:pt idx="16943">
                  <c:v>0.91428571428571426</c:v>
                </c:pt>
                <c:pt idx="16944">
                  <c:v>0.89743589743589747</c:v>
                </c:pt>
                <c:pt idx="16945">
                  <c:v>0.50909090909090904</c:v>
                </c:pt>
                <c:pt idx="16946">
                  <c:v>0.72222222222222221</c:v>
                </c:pt>
                <c:pt idx="16947">
                  <c:v>0</c:v>
                </c:pt>
                <c:pt idx="16948">
                  <c:v>0.95161290322580649</c:v>
                </c:pt>
                <c:pt idx="16949">
                  <c:v>0.60550458715596334</c:v>
                </c:pt>
                <c:pt idx="16950">
                  <c:v>0.7432432432432432</c:v>
                </c:pt>
                <c:pt idx="16951">
                  <c:v>0.53846153846153844</c:v>
                </c:pt>
                <c:pt idx="16952">
                  <c:v>0.82758620689655171</c:v>
                </c:pt>
                <c:pt idx="16953">
                  <c:v>0.39688715953307391</c:v>
                </c:pt>
                <c:pt idx="16954">
                  <c:v>0.48618784530386738</c:v>
                </c:pt>
                <c:pt idx="16955">
                  <c:v>0</c:v>
                </c:pt>
                <c:pt idx="16956">
                  <c:v>0</c:v>
                </c:pt>
                <c:pt idx="16957">
                  <c:v>0.59055118110236215</c:v>
                </c:pt>
                <c:pt idx="16958">
                  <c:v>0</c:v>
                </c:pt>
                <c:pt idx="16959">
                  <c:v>0</c:v>
                </c:pt>
                <c:pt idx="16960">
                  <c:v>0</c:v>
                </c:pt>
                <c:pt idx="16961">
                  <c:v>0</c:v>
                </c:pt>
                <c:pt idx="16962">
                  <c:v>0</c:v>
                </c:pt>
                <c:pt idx="16963">
                  <c:v>0.31818181818181818</c:v>
                </c:pt>
                <c:pt idx="16964">
                  <c:v>0.84482758620689657</c:v>
                </c:pt>
                <c:pt idx="16965">
                  <c:v>0.65</c:v>
                </c:pt>
                <c:pt idx="16966">
                  <c:v>0</c:v>
                </c:pt>
                <c:pt idx="16967">
                  <c:v>0</c:v>
                </c:pt>
                <c:pt idx="16968">
                  <c:v>0.63636363636363635</c:v>
                </c:pt>
                <c:pt idx="16969">
                  <c:v>1</c:v>
                </c:pt>
                <c:pt idx="16970">
                  <c:v>0.3281853281853282</c:v>
                </c:pt>
                <c:pt idx="16971">
                  <c:v>0.23076923076923078</c:v>
                </c:pt>
                <c:pt idx="16972">
                  <c:v>0.49618320610687022</c:v>
                </c:pt>
                <c:pt idx="16973">
                  <c:v>0.28503184713375795</c:v>
                </c:pt>
                <c:pt idx="16974">
                  <c:v>0.4</c:v>
                </c:pt>
                <c:pt idx="16975">
                  <c:v>0.34108527131782945</c:v>
                </c:pt>
                <c:pt idx="16976">
                  <c:v>0</c:v>
                </c:pt>
                <c:pt idx="16977">
                  <c:v>0</c:v>
                </c:pt>
                <c:pt idx="16978">
                  <c:v>0</c:v>
                </c:pt>
                <c:pt idx="16979">
                  <c:v>0</c:v>
                </c:pt>
                <c:pt idx="16980">
                  <c:v>0</c:v>
                </c:pt>
                <c:pt idx="16981">
                  <c:v>0</c:v>
                </c:pt>
                <c:pt idx="16982">
                  <c:v>0.44477028347996089</c:v>
                </c:pt>
                <c:pt idx="16983">
                  <c:v>0</c:v>
                </c:pt>
                <c:pt idx="16984">
                  <c:v>0</c:v>
                </c:pt>
                <c:pt idx="16985">
                  <c:v>0.41818181818181815</c:v>
                </c:pt>
                <c:pt idx="16986">
                  <c:v>0.40645161290322579</c:v>
                </c:pt>
                <c:pt idx="16987">
                  <c:v>0</c:v>
                </c:pt>
                <c:pt idx="16988">
                  <c:v>0</c:v>
                </c:pt>
                <c:pt idx="16989">
                  <c:v>0</c:v>
                </c:pt>
                <c:pt idx="16990">
                  <c:v>0</c:v>
                </c:pt>
                <c:pt idx="16991">
                  <c:v>0.46464646464646464</c:v>
                </c:pt>
                <c:pt idx="16992">
                  <c:v>0</c:v>
                </c:pt>
                <c:pt idx="16993">
                  <c:v>0</c:v>
                </c:pt>
                <c:pt idx="16994">
                  <c:v>0</c:v>
                </c:pt>
                <c:pt idx="16995">
                  <c:v>0.42592592592592593</c:v>
                </c:pt>
                <c:pt idx="16996">
                  <c:v>0.5</c:v>
                </c:pt>
                <c:pt idx="16997">
                  <c:v>0</c:v>
                </c:pt>
                <c:pt idx="16998">
                  <c:v>0</c:v>
                </c:pt>
                <c:pt idx="16999">
                  <c:v>0.35087719298245612</c:v>
                </c:pt>
                <c:pt idx="17000">
                  <c:v>0.5714285714285714</c:v>
                </c:pt>
                <c:pt idx="17001">
                  <c:v>0.42307692307692307</c:v>
                </c:pt>
                <c:pt idx="17002">
                  <c:v>0</c:v>
                </c:pt>
                <c:pt idx="17003">
                  <c:v>0</c:v>
                </c:pt>
                <c:pt idx="17004">
                  <c:v>0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0.16666666666666666</c:v>
                </c:pt>
                <c:pt idx="17009">
                  <c:v>0</c:v>
                </c:pt>
                <c:pt idx="17010">
                  <c:v>0</c:v>
                </c:pt>
                <c:pt idx="17011">
                  <c:v>0</c:v>
                </c:pt>
                <c:pt idx="17012">
                  <c:v>0</c:v>
                </c:pt>
                <c:pt idx="17013">
                  <c:v>0.43902439024390244</c:v>
                </c:pt>
                <c:pt idx="17014">
                  <c:v>0</c:v>
                </c:pt>
                <c:pt idx="17015">
                  <c:v>0</c:v>
                </c:pt>
                <c:pt idx="17016">
                  <c:v>0</c:v>
                </c:pt>
                <c:pt idx="17017">
                  <c:v>0</c:v>
                </c:pt>
                <c:pt idx="17018">
                  <c:v>0.34622823984526113</c:v>
                </c:pt>
                <c:pt idx="17019">
                  <c:v>0.14285714285714285</c:v>
                </c:pt>
                <c:pt idx="17020">
                  <c:v>0.67924528301886788</c:v>
                </c:pt>
                <c:pt idx="17021">
                  <c:v>0.27027027027027029</c:v>
                </c:pt>
                <c:pt idx="17022">
                  <c:v>0.6</c:v>
                </c:pt>
                <c:pt idx="17023">
                  <c:v>0.50862068965517238</c:v>
                </c:pt>
                <c:pt idx="17024">
                  <c:v>0.22222222222222221</c:v>
                </c:pt>
                <c:pt idx="17025">
                  <c:v>0</c:v>
                </c:pt>
                <c:pt idx="17026">
                  <c:v>0</c:v>
                </c:pt>
                <c:pt idx="17027">
                  <c:v>0.55555555555555558</c:v>
                </c:pt>
                <c:pt idx="17028">
                  <c:v>0.82608695652173914</c:v>
                </c:pt>
                <c:pt idx="17029">
                  <c:v>0</c:v>
                </c:pt>
                <c:pt idx="17030">
                  <c:v>0.69791666666666663</c:v>
                </c:pt>
                <c:pt idx="17031">
                  <c:v>0.6875</c:v>
                </c:pt>
                <c:pt idx="17032">
                  <c:v>0</c:v>
                </c:pt>
                <c:pt idx="17033">
                  <c:v>0</c:v>
                </c:pt>
                <c:pt idx="17034">
                  <c:v>0.70370370370370372</c:v>
                </c:pt>
                <c:pt idx="17035">
                  <c:v>0.58083832335329344</c:v>
                </c:pt>
                <c:pt idx="17036">
                  <c:v>0.55294117647058827</c:v>
                </c:pt>
                <c:pt idx="17037">
                  <c:v>0</c:v>
                </c:pt>
                <c:pt idx="17038">
                  <c:v>0</c:v>
                </c:pt>
                <c:pt idx="17039">
                  <c:v>0</c:v>
                </c:pt>
                <c:pt idx="17040">
                  <c:v>0</c:v>
                </c:pt>
                <c:pt idx="17041">
                  <c:v>0.21686746987951808</c:v>
                </c:pt>
                <c:pt idx="17042">
                  <c:v>0.17491166077738515</c:v>
                </c:pt>
                <c:pt idx="17043">
                  <c:v>0.32589285714285715</c:v>
                </c:pt>
                <c:pt idx="17044">
                  <c:v>0.21428571428571427</c:v>
                </c:pt>
                <c:pt idx="17045">
                  <c:v>0.20413436692506459</c:v>
                </c:pt>
                <c:pt idx="17046">
                  <c:v>0.1674641148325359</c:v>
                </c:pt>
                <c:pt idx="17047">
                  <c:v>0</c:v>
                </c:pt>
                <c:pt idx="17048">
                  <c:v>0.10256410256410256</c:v>
                </c:pt>
                <c:pt idx="17049">
                  <c:v>0.15238095238095239</c:v>
                </c:pt>
                <c:pt idx="17050">
                  <c:v>0.25925925925925924</c:v>
                </c:pt>
                <c:pt idx="17051">
                  <c:v>0.1736842105263158</c:v>
                </c:pt>
                <c:pt idx="17052">
                  <c:v>0</c:v>
                </c:pt>
                <c:pt idx="17053">
                  <c:v>0</c:v>
                </c:pt>
                <c:pt idx="17054">
                  <c:v>0.28767123287671231</c:v>
                </c:pt>
                <c:pt idx="17055">
                  <c:v>0.22113022113022113</c:v>
                </c:pt>
                <c:pt idx="17056">
                  <c:v>0.17125984251968504</c:v>
                </c:pt>
                <c:pt idx="17057">
                  <c:v>0.16738197424892703</c:v>
                </c:pt>
                <c:pt idx="17058">
                  <c:v>0.25</c:v>
                </c:pt>
                <c:pt idx="17059">
                  <c:v>0.125</c:v>
                </c:pt>
                <c:pt idx="17060">
                  <c:v>0.27272727272727271</c:v>
                </c:pt>
                <c:pt idx="17061">
                  <c:v>0</c:v>
                </c:pt>
                <c:pt idx="17062">
                  <c:v>0</c:v>
                </c:pt>
                <c:pt idx="17063">
                  <c:v>0</c:v>
                </c:pt>
                <c:pt idx="17064">
                  <c:v>0</c:v>
                </c:pt>
                <c:pt idx="17065">
                  <c:v>0.26470588235294118</c:v>
                </c:pt>
                <c:pt idx="17066">
                  <c:v>0.40909090909090912</c:v>
                </c:pt>
                <c:pt idx="17067">
                  <c:v>0.34545454545454546</c:v>
                </c:pt>
                <c:pt idx="17068">
                  <c:v>0</c:v>
                </c:pt>
                <c:pt idx="17069">
                  <c:v>0.36585365853658536</c:v>
                </c:pt>
                <c:pt idx="17070">
                  <c:v>0.35714285714285715</c:v>
                </c:pt>
                <c:pt idx="17071">
                  <c:v>0.27356321839080461</c:v>
                </c:pt>
                <c:pt idx="17072">
                  <c:v>0.5</c:v>
                </c:pt>
                <c:pt idx="17073">
                  <c:v>0</c:v>
                </c:pt>
                <c:pt idx="17074">
                  <c:v>0</c:v>
                </c:pt>
                <c:pt idx="17075">
                  <c:v>0.42718446601941745</c:v>
                </c:pt>
                <c:pt idx="17076">
                  <c:v>0.43548387096774194</c:v>
                </c:pt>
                <c:pt idx="17077">
                  <c:v>1</c:v>
                </c:pt>
                <c:pt idx="17078">
                  <c:v>0.29411764705882354</c:v>
                </c:pt>
                <c:pt idx="17079">
                  <c:v>0</c:v>
                </c:pt>
                <c:pt idx="17080">
                  <c:v>0.19354838709677419</c:v>
                </c:pt>
                <c:pt idx="17081">
                  <c:v>0.33333333333333331</c:v>
                </c:pt>
                <c:pt idx="17082">
                  <c:v>0</c:v>
                </c:pt>
                <c:pt idx="17083">
                  <c:v>0</c:v>
                </c:pt>
                <c:pt idx="17084">
                  <c:v>0.36842105263157893</c:v>
                </c:pt>
                <c:pt idx="17085">
                  <c:v>0</c:v>
                </c:pt>
                <c:pt idx="17086">
                  <c:v>0</c:v>
                </c:pt>
                <c:pt idx="17087">
                  <c:v>0</c:v>
                </c:pt>
                <c:pt idx="17088">
                  <c:v>0</c:v>
                </c:pt>
                <c:pt idx="17089">
                  <c:v>0</c:v>
                </c:pt>
                <c:pt idx="17090">
                  <c:v>0</c:v>
                </c:pt>
                <c:pt idx="17091">
                  <c:v>0.18181818181818182</c:v>
                </c:pt>
                <c:pt idx="17092">
                  <c:v>0.10747663551401869</c:v>
                </c:pt>
                <c:pt idx="17093">
                  <c:v>0</c:v>
                </c:pt>
                <c:pt idx="17094">
                  <c:v>0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0.13636363636363635</c:v>
                </c:pt>
                <c:pt idx="17100">
                  <c:v>0</c:v>
                </c:pt>
                <c:pt idx="17101">
                  <c:v>0</c:v>
                </c:pt>
                <c:pt idx="17102">
                  <c:v>0.2</c:v>
                </c:pt>
                <c:pt idx="17103">
                  <c:v>0</c:v>
                </c:pt>
                <c:pt idx="17104">
                  <c:v>0</c:v>
                </c:pt>
                <c:pt idx="17105">
                  <c:v>0</c:v>
                </c:pt>
                <c:pt idx="17106">
                  <c:v>0</c:v>
                </c:pt>
                <c:pt idx="17107">
                  <c:v>0.56521739130434778</c:v>
                </c:pt>
                <c:pt idx="17108">
                  <c:v>0.22027972027972029</c:v>
                </c:pt>
                <c:pt idx="17109">
                  <c:v>0.81818181818181823</c:v>
                </c:pt>
                <c:pt idx="17110">
                  <c:v>0.17129629629629631</c:v>
                </c:pt>
                <c:pt idx="17111">
                  <c:v>0.36734693877551022</c:v>
                </c:pt>
                <c:pt idx="17112">
                  <c:v>0.28735632183908044</c:v>
                </c:pt>
                <c:pt idx="17113">
                  <c:v>0.2608695652173913</c:v>
                </c:pt>
                <c:pt idx="17114">
                  <c:v>0</c:v>
                </c:pt>
                <c:pt idx="17115">
                  <c:v>0.41666666666666669</c:v>
                </c:pt>
                <c:pt idx="17116">
                  <c:v>0</c:v>
                </c:pt>
                <c:pt idx="17117">
                  <c:v>0.30357142857142855</c:v>
                </c:pt>
                <c:pt idx="17118">
                  <c:v>0.8666666666666667</c:v>
                </c:pt>
                <c:pt idx="17119">
                  <c:v>0</c:v>
                </c:pt>
                <c:pt idx="17120">
                  <c:v>0</c:v>
                </c:pt>
                <c:pt idx="17121">
                  <c:v>0</c:v>
                </c:pt>
                <c:pt idx="17122">
                  <c:v>0</c:v>
                </c:pt>
                <c:pt idx="17123">
                  <c:v>0</c:v>
                </c:pt>
                <c:pt idx="17124">
                  <c:v>0</c:v>
                </c:pt>
                <c:pt idx="17125">
                  <c:v>0</c:v>
                </c:pt>
                <c:pt idx="17126">
                  <c:v>0</c:v>
                </c:pt>
                <c:pt idx="17127">
                  <c:v>0</c:v>
                </c:pt>
                <c:pt idx="17128">
                  <c:v>0</c:v>
                </c:pt>
                <c:pt idx="17129">
                  <c:v>0</c:v>
                </c:pt>
                <c:pt idx="17130">
                  <c:v>0</c:v>
                </c:pt>
                <c:pt idx="17131">
                  <c:v>0</c:v>
                </c:pt>
                <c:pt idx="17132">
                  <c:v>7.434944237918216E-2</c:v>
                </c:pt>
                <c:pt idx="17133">
                  <c:v>0</c:v>
                </c:pt>
                <c:pt idx="17134">
                  <c:v>0</c:v>
                </c:pt>
                <c:pt idx="17135">
                  <c:v>0</c:v>
                </c:pt>
                <c:pt idx="17136">
                  <c:v>0.66666666666666663</c:v>
                </c:pt>
                <c:pt idx="17137">
                  <c:v>0</c:v>
                </c:pt>
                <c:pt idx="17138">
                  <c:v>0.19672131147540983</c:v>
                </c:pt>
                <c:pt idx="17139">
                  <c:v>0</c:v>
                </c:pt>
                <c:pt idx="17140">
                  <c:v>0.33333333333333331</c:v>
                </c:pt>
                <c:pt idx="17141">
                  <c:v>0.40476190476190477</c:v>
                </c:pt>
                <c:pt idx="17142">
                  <c:v>0.58823529411764708</c:v>
                </c:pt>
                <c:pt idx="17143">
                  <c:v>0</c:v>
                </c:pt>
                <c:pt idx="17144">
                  <c:v>0</c:v>
                </c:pt>
                <c:pt idx="17145">
                  <c:v>0.25490196078431371</c:v>
                </c:pt>
                <c:pt idx="17146">
                  <c:v>0.20833333333333334</c:v>
                </c:pt>
                <c:pt idx="17147">
                  <c:v>9.9337748344370855E-2</c:v>
                </c:pt>
                <c:pt idx="17148">
                  <c:v>0</c:v>
                </c:pt>
                <c:pt idx="17149">
                  <c:v>0</c:v>
                </c:pt>
                <c:pt idx="17150">
                  <c:v>0</c:v>
                </c:pt>
                <c:pt idx="17151">
                  <c:v>0.16666666666666666</c:v>
                </c:pt>
                <c:pt idx="17152">
                  <c:v>0</c:v>
                </c:pt>
                <c:pt idx="17153">
                  <c:v>0</c:v>
                </c:pt>
                <c:pt idx="17154">
                  <c:v>0.10416666666666667</c:v>
                </c:pt>
                <c:pt idx="17155">
                  <c:v>0</c:v>
                </c:pt>
                <c:pt idx="17156">
                  <c:v>0</c:v>
                </c:pt>
                <c:pt idx="17157">
                  <c:v>0.18181818181818182</c:v>
                </c:pt>
                <c:pt idx="17158">
                  <c:v>0</c:v>
                </c:pt>
                <c:pt idx="17159">
                  <c:v>0</c:v>
                </c:pt>
                <c:pt idx="17160">
                  <c:v>0</c:v>
                </c:pt>
                <c:pt idx="17161">
                  <c:v>0</c:v>
                </c:pt>
                <c:pt idx="17162">
                  <c:v>0</c:v>
                </c:pt>
                <c:pt idx="17163">
                  <c:v>0</c:v>
                </c:pt>
                <c:pt idx="17164">
                  <c:v>0.33333333333333331</c:v>
                </c:pt>
                <c:pt idx="17165">
                  <c:v>0</c:v>
                </c:pt>
                <c:pt idx="17166">
                  <c:v>0</c:v>
                </c:pt>
                <c:pt idx="17167">
                  <c:v>0</c:v>
                </c:pt>
                <c:pt idx="17168">
                  <c:v>0.25</c:v>
                </c:pt>
                <c:pt idx="17169">
                  <c:v>0</c:v>
                </c:pt>
                <c:pt idx="17170">
                  <c:v>0</c:v>
                </c:pt>
                <c:pt idx="17171">
                  <c:v>0</c:v>
                </c:pt>
                <c:pt idx="17172">
                  <c:v>0</c:v>
                </c:pt>
                <c:pt idx="17173">
                  <c:v>0.23272727272727273</c:v>
                </c:pt>
                <c:pt idx="17174">
                  <c:v>0.5</c:v>
                </c:pt>
                <c:pt idx="17175">
                  <c:v>0.34782608695652173</c:v>
                </c:pt>
                <c:pt idx="17176">
                  <c:v>3.8834951456310676E-2</c:v>
                </c:pt>
                <c:pt idx="17177">
                  <c:v>0</c:v>
                </c:pt>
                <c:pt idx="17178">
                  <c:v>0.17857142857142858</c:v>
                </c:pt>
                <c:pt idx="17179">
                  <c:v>0</c:v>
                </c:pt>
                <c:pt idx="17180">
                  <c:v>0.4</c:v>
                </c:pt>
                <c:pt idx="17181">
                  <c:v>0</c:v>
                </c:pt>
                <c:pt idx="17182">
                  <c:v>1</c:v>
                </c:pt>
                <c:pt idx="17183">
                  <c:v>0</c:v>
                </c:pt>
                <c:pt idx="17184">
                  <c:v>0.25</c:v>
                </c:pt>
                <c:pt idx="17185">
                  <c:v>0</c:v>
                </c:pt>
                <c:pt idx="17186">
                  <c:v>0</c:v>
                </c:pt>
                <c:pt idx="17187">
                  <c:v>0</c:v>
                </c:pt>
                <c:pt idx="17188">
                  <c:v>0</c:v>
                </c:pt>
                <c:pt idx="17189">
                  <c:v>0</c:v>
                </c:pt>
                <c:pt idx="17190">
                  <c:v>0.24166666666666667</c:v>
                </c:pt>
                <c:pt idx="17191">
                  <c:v>0</c:v>
                </c:pt>
                <c:pt idx="17192">
                  <c:v>0</c:v>
                </c:pt>
                <c:pt idx="17193">
                  <c:v>0.17499999999999999</c:v>
                </c:pt>
                <c:pt idx="17194">
                  <c:v>0.42105263157894735</c:v>
                </c:pt>
                <c:pt idx="17195">
                  <c:v>0</c:v>
                </c:pt>
                <c:pt idx="17196">
                  <c:v>0</c:v>
                </c:pt>
                <c:pt idx="17197">
                  <c:v>0</c:v>
                </c:pt>
                <c:pt idx="17198">
                  <c:v>0</c:v>
                </c:pt>
                <c:pt idx="17199">
                  <c:v>0</c:v>
                </c:pt>
                <c:pt idx="17200">
                  <c:v>0</c:v>
                </c:pt>
                <c:pt idx="17201">
                  <c:v>0</c:v>
                </c:pt>
                <c:pt idx="17202">
                  <c:v>0.41290322580645161</c:v>
                </c:pt>
                <c:pt idx="17203">
                  <c:v>0</c:v>
                </c:pt>
                <c:pt idx="17204">
                  <c:v>0.25</c:v>
                </c:pt>
                <c:pt idx="17205">
                  <c:v>0</c:v>
                </c:pt>
                <c:pt idx="17206">
                  <c:v>1</c:v>
                </c:pt>
                <c:pt idx="17207">
                  <c:v>0.60869565217391308</c:v>
                </c:pt>
                <c:pt idx="17208">
                  <c:v>0</c:v>
                </c:pt>
                <c:pt idx="17209">
                  <c:v>0</c:v>
                </c:pt>
                <c:pt idx="17210">
                  <c:v>0</c:v>
                </c:pt>
                <c:pt idx="17211">
                  <c:v>0</c:v>
                </c:pt>
                <c:pt idx="17212">
                  <c:v>0.30434782608695654</c:v>
                </c:pt>
                <c:pt idx="17213">
                  <c:v>0</c:v>
                </c:pt>
                <c:pt idx="17214">
                  <c:v>0</c:v>
                </c:pt>
                <c:pt idx="17215">
                  <c:v>0</c:v>
                </c:pt>
                <c:pt idx="17216">
                  <c:v>0</c:v>
                </c:pt>
                <c:pt idx="17217">
                  <c:v>0</c:v>
                </c:pt>
                <c:pt idx="17218">
                  <c:v>0</c:v>
                </c:pt>
                <c:pt idx="17219">
                  <c:v>0.39591836734693875</c:v>
                </c:pt>
                <c:pt idx="17220">
                  <c:v>0.7</c:v>
                </c:pt>
                <c:pt idx="17221">
                  <c:v>1</c:v>
                </c:pt>
                <c:pt idx="17222">
                  <c:v>0</c:v>
                </c:pt>
                <c:pt idx="17223">
                  <c:v>0</c:v>
                </c:pt>
                <c:pt idx="17224">
                  <c:v>0.5</c:v>
                </c:pt>
                <c:pt idx="17225">
                  <c:v>0.65217391304347827</c:v>
                </c:pt>
                <c:pt idx="17226">
                  <c:v>0.64516129032258063</c:v>
                </c:pt>
                <c:pt idx="17227">
                  <c:v>0.84615384615384615</c:v>
                </c:pt>
                <c:pt idx="17228">
                  <c:v>0.57999999999999996</c:v>
                </c:pt>
                <c:pt idx="17229">
                  <c:v>0</c:v>
                </c:pt>
                <c:pt idx="17230">
                  <c:v>0</c:v>
                </c:pt>
                <c:pt idx="17231">
                  <c:v>0.29411764705882354</c:v>
                </c:pt>
                <c:pt idx="17232">
                  <c:v>0</c:v>
                </c:pt>
                <c:pt idx="17233">
                  <c:v>0</c:v>
                </c:pt>
                <c:pt idx="17234">
                  <c:v>0</c:v>
                </c:pt>
                <c:pt idx="17235">
                  <c:v>0</c:v>
                </c:pt>
                <c:pt idx="17236">
                  <c:v>0.7142857142857143</c:v>
                </c:pt>
                <c:pt idx="17237">
                  <c:v>0</c:v>
                </c:pt>
                <c:pt idx="17238">
                  <c:v>0</c:v>
                </c:pt>
                <c:pt idx="17239">
                  <c:v>0.16666666666666666</c:v>
                </c:pt>
                <c:pt idx="17240">
                  <c:v>0</c:v>
                </c:pt>
                <c:pt idx="17241">
                  <c:v>0</c:v>
                </c:pt>
                <c:pt idx="17242">
                  <c:v>0</c:v>
                </c:pt>
                <c:pt idx="17243">
                  <c:v>0.43</c:v>
                </c:pt>
                <c:pt idx="17244">
                  <c:v>0</c:v>
                </c:pt>
                <c:pt idx="17245">
                  <c:v>0.375</c:v>
                </c:pt>
                <c:pt idx="17246">
                  <c:v>0.18840579710144928</c:v>
                </c:pt>
                <c:pt idx="17247">
                  <c:v>0</c:v>
                </c:pt>
                <c:pt idx="17248">
                  <c:v>0.39655172413793105</c:v>
                </c:pt>
                <c:pt idx="17249">
                  <c:v>2.2222222222222223E-2</c:v>
                </c:pt>
                <c:pt idx="17250">
                  <c:v>0.48113207547169812</c:v>
                </c:pt>
                <c:pt idx="17251">
                  <c:v>0</c:v>
                </c:pt>
                <c:pt idx="17252">
                  <c:v>0</c:v>
                </c:pt>
                <c:pt idx="17253">
                  <c:v>0.17647058823529413</c:v>
                </c:pt>
                <c:pt idx="17254">
                  <c:v>0.41666666666666669</c:v>
                </c:pt>
                <c:pt idx="17255">
                  <c:v>1</c:v>
                </c:pt>
                <c:pt idx="17256">
                  <c:v>0.61904761904761907</c:v>
                </c:pt>
                <c:pt idx="17257">
                  <c:v>0.72222222222222221</c:v>
                </c:pt>
                <c:pt idx="17258">
                  <c:v>0.5074626865671642</c:v>
                </c:pt>
                <c:pt idx="17259">
                  <c:v>0</c:v>
                </c:pt>
                <c:pt idx="17260">
                  <c:v>0.31111111111111112</c:v>
                </c:pt>
                <c:pt idx="17261">
                  <c:v>0.43023255813953487</c:v>
                </c:pt>
                <c:pt idx="17262">
                  <c:v>0.38144329896907214</c:v>
                </c:pt>
                <c:pt idx="17263">
                  <c:v>0</c:v>
                </c:pt>
                <c:pt idx="17264">
                  <c:v>0</c:v>
                </c:pt>
                <c:pt idx="17265">
                  <c:v>0.66666666666666663</c:v>
                </c:pt>
                <c:pt idx="17266">
                  <c:v>0.41666666666666669</c:v>
                </c:pt>
                <c:pt idx="17267">
                  <c:v>0.359375</c:v>
                </c:pt>
                <c:pt idx="17268">
                  <c:v>0.3</c:v>
                </c:pt>
                <c:pt idx="17269">
                  <c:v>0</c:v>
                </c:pt>
                <c:pt idx="17270">
                  <c:v>0.36936936936936937</c:v>
                </c:pt>
                <c:pt idx="17271">
                  <c:v>0.10714285714285714</c:v>
                </c:pt>
                <c:pt idx="17272">
                  <c:v>0</c:v>
                </c:pt>
                <c:pt idx="17273">
                  <c:v>0</c:v>
                </c:pt>
                <c:pt idx="17274">
                  <c:v>0</c:v>
                </c:pt>
                <c:pt idx="17275">
                  <c:v>0</c:v>
                </c:pt>
                <c:pt idx="17276">
                  <c:v>0</c:v>
                </c:pt>
                <c:pt idx="17277">
                  <c:v>1</c:v>
                </c:pt>
                <c:pt idx="17278">
                  <c:v>0</c:v>
                </c:pt>
                <c:pt idx="17279">
                  <c:v>0</c:v>
                </c:pt>
                <c:pt idx="17280">
                  <c:v>0</c:v>
                </c:pt>
                <c:pt idx="17281">
                  <c:v>0</c:v>
                </c:pt>
                <c:pt idx="17282">
                  <c:v>0</c:v>
                </c:pt>
                <c:pt idx="17283">
                  <c:v>0.47727272727272729</c:v>
                </c:pt>
                <c:pt idx="17284">
                  <c:v>0.28333333333333333</c:v>
                </c:pt>
                <c:pt idx="17285">
                  <c:v>0.32558139534883723</c:v>
                </c:pt>
                <c:pt idx="17286">
                  <c:v>0.27272727272727271</c:v>
                </c:pt>
                <c:pt idx="17287">
                  <c:v>0.22950819672131148</c:v>
                </c:pt>
                <c:pt idx="17288">
                  <c:v>0.24444444444444444</c:v>
                </c:pt>
                <c:pt idx="17289">
                  <c:v>0.15</c:v>
                </c:pt>
                <c:pt idx="17290">
                  <c:v>0.08</c:v>
                </c:pt>
                <c:pt idx="17291">
                  <c:v>0</c:v>
                </c:pt>
                <c:pt idx="17292">
                  <c:v>0</c:v>
                </c:pt>
                <c:pt idx="17293">
                  <c:v>1</c:v>
                </c:pt>
                <c:pt idx="17294">
                  <c:v>0</c:v>
                </c:pt>
                <c:pt idx="17295">
                  <c:v>0</c:v>
                </c:pt>
                <c:pt idx="17296">
                  <c:v>0</c:v>
                </c:pt>
                <c:pt idx="17297">
                  <c:v>0</c:v>
                </c:pt>
                <c:pt idx="17298">
                  <c:v>0.875</c:v>
                </c:pt>
                <c:pt idx="17299">
                  <c:v>0</c:v>
                </c:pt>
                <c:pt idx="17300">
                  <c:v>0</c:v>
                </c:pt>
                <c:pt idx="17301">
                  <c:v>0</c:v>
                </c:pt>
                <c:pt idx="17302">
                  <c:v>0</c:v>
                </c:pt>
                <c:pt idx="17303">
                  <c:v>0</c:v>
                </c:pt>
                <c:pt idx="17304">
                  <c:v>0</c:v>
                </c:pt>
                <c:pt idx="17305">
                  <c:v>0</c:v>
                </c:pt>
                <c:pt idx="17306">
                  <c:v>0</c:v>
                </c:pt>
                <c:pt idx="17307">
                  <c:v>0.38636363636363635</c:v>
                </c:pt>
                <c:pt idx="17308">
                  <c:v>0.14285714285714285</c:v>
                </c:pt>
                <c:pt idx="17309">
                  <c:v>0</c:v>
                </c:pt>
                <c:pt idx="17310">
                  <c:v>0</c:v>
                </c:pt>
                <c:pt idx="17311">
                  <c:v>0</c:v>
                </c:pt>
                <c:pt idx="17312">
                  <c:v>0.4</c:v>
                </c:pt>
                <c:pt idx="17313">
                  <c:v>0.14285714285714285</c:v>
                </c:pt>
                <c:pt idx="17314">
                  <c:v>0.46153846153846156</c:v>
                </c:pt>
                <c:pt idx="17315">
                  <c:v>0.56666666666666665</c:v>
                </c:pt>
                <c:pt idx="17316">
                  <c:v>0.36046511627906974</c:v>
                </c:pt>
                <c:pt idx="17317">
                  <c:v>0.39814814814814814</c:v>
                </c:pt>
                <c:pt idx="17318">
                  <c:v>0.42028985507246375</c:v>
                </c:pt>
                <c:pt idx="17319">
                  <c:v>0.40740740740740738</c:v>
                </c:pt>
                <c:pt idx="17320">
                  <c:v>0</c:v>
                </c:pt>
                <c:pt idx="17321">
                  <c:v>1</c:v>
                </c:pt>
                <c:pt idx="17322">
                  <c:v>0.25</c:v>
                </c:pt>
                <c:pt idx="17323">
                  <c:v>0.46478873239436619</c:v>
                </c:pt>
                <c:pt idx="17324">
                  <c:v>0.36923076923076925</c:v>
                </c:pt>
                <c:pt idx="17325">
                  <c:v>0.3577981651376147</c:v>
                </c:pt>
                <c:pt idx="17326">
                  <c:v>0.35</c:v>
                </c:pt>
                <c:pt idx="17327">
                  <c:v>0.34265734265734266</c:v>
                </c:pt>
                <c:pt idx="17328">
                  <c:v>0.51428571428571423</c:v>
                </c:pt>
                <c:pt idx="17329">
                  <c:v>0.6029411764705882</c:v>
                </c:pt>
                <c:pt idx="17330">
                  <c:v>0.6</c:v>
                </c:pt>
                <c:pt idx="17331">
                  <c:v>0.4264705882352941</c:v>
                </c:pt>
                <c:pt idx="17332">
                  <c:v>0.34328358208955223</c:v>
                </c:pt>
                <c:pt idx="17333">
                  <c:v>0.5</c:v>
                </c:pt>
                <c:pt idx="17334">
                  <c:v>0</c:v>
                </c:pt>
                <c:pt idx="17335">
                  <c:v>0.47222222222222221</c:v>
                </c:pt>
                <c:pt idx="17336">
                  <c:v>0.41666666666666669</c:v>
                </c:pt>
                <c:pt idx="17337">
                  <c:v>0.45833333333333331</c:v>
                </c:pt>
                <c:pt idx="17338">
                  <c:v>0.5</c:v>
                </c:pt>
                <c:pt idx="17339">
                  <c:v>0</c:v>
                </c:pt>
                <c:pt idx="17340">
                  <c:v>0</c:v>
                </c:pt>
                <c:pt idx="17341">
                  <c:v>0.41810344827586204</c:v>
                </c:pt>
                <c:pt idx="17342">
                  <c:v>1</c:v>
                </c:pt>
                <c:pt idx="17343">
                  <c:v>0.55172413793103448</c:v>
                </c:pt>
                <c:pt idx="17344">
                  <c:v>0.375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0</c:v>
                </c:pt>
                <c:pt idx="17349">
                  <c:v>0.22388059701492538</c:v>
                </c:pt>
                <c:pt idx="17350">
                  <c:v>0.5</c:v>
                </c:pt>
                <c:pt idx="17351">
                  <c:v>0.44067796610169491</c:v>
                </c:pt>
                <c:pt idx="17352">
                  <c:v>0</c:v>
                </c:pt>
                <c:pt idx="17353">
                  <c:v>0</c:v>
                </c:pt>
                <c:pt idx="17354">
                  <c:v>0</c:v>
                </c:pt>
                <c:pt idx="17355">
                  <c:v>0.3125</c:v>
                </c:pt>
                <c:pt idx="17356">
                  <c:v>0.47619047619047616</c:v>
                </c:pt>
                <c:pt idx="17357">
                  <c:v>0.26666666666666666</c:v>
                </c:pt>
                <c:pt idx="17358">
                  <c:v>0.73333333333333328</c:v>
                </c:pt>
                <c:pt idx="17359">
                  <c:v>0.47967479674796748</c:v>
                </c:pt>
                <c:pt idx="17360">
                  <c:v>0.31147540983606559</c:v>
                </c:pt>
                <c:pt idx="17361">
                  <c:v>0.55555555555555558</c:v>
                </c:pt>
                <c:pt idx="17362">
                  <c:v>0.48979591836734693</c:v>
                </c:pt>
                <c:pt idx="17363">
                  <c:v>0</c:v>
                </c:pt>
                <c:pt idx="17364">
                  <c:v>0</c:v>
                </c:pt>
                <c:pt idx="17365">
                  <c:v>0</c:v>
                </c:pt>
                <c:pt idx="17366">
                  <c:v>0</c:v>
                </c:pt>
                <c:pt idx="17367">
                  <c:v>0</c:v>
                </c:pt>
                <c:pt idx="17368">
                  <c:v>0.38461538461538464</c:v>
                </c:pt>
                <c:pt idx="17369">
                  <c:v>2.6315789473684209E-2</c:v>
                </c:pt>
                <c:pt idx="17370">
                  <c:v>0</c:v>
                </c:pt>
                <c:pt idx="17371">
                  <c:v>0</c:v>
                </c:pt>
                <c:pt idx="17372">
                  <c:v>0</c:v>
                </c:pt>
                <c:pt idx="17373">
                  <c:v>0</c:v>
                </c:pt>
                <c:pt idx="17374">
                  <c:v>0</c:v>
                </c:pt>
                <c:pt idx="17375">
                  <c:v>0.25925925925925924</c:v>
                </c:pt>
                <c:pt idx="17376">
                  <c:v>0</c:v>
                </c:pt>
                <c:pt idx="17377">
                  <c:v>0</c:v>
                </c:pt>
                <c:pt idx="17378">
                  <c:v>0.46715328467153283</c:v>
                </c:pt>
                <c:pt idx="17379">
                  <c:v>0.55555555555555558</c:v>
                </c:pt>
                <c:pt idx="17380">
                  <c:v>0.73913043478260865</c:v>
                </c:pt>
                <c:pt idx="17381">
                  <c:v>0.52941176470588236</c:v>
                </c:pt>
                <c:pt idx="17382">
                  <c:v>0.50793650793650791</c:v>
                </c:pt>
                <c:pt idx="17383">
                  <c:v>0.81578947368421051</c:v>
                </c:pt>
                <c:pt idx="17384">
                  <c:v>0.62068965517241381</c:v>
                </c:pt>
                <c:pt idx="17385">
                  <c:v>0.31818181818181818</c:v>
                </c:pt>
                <c:pt idx="17386">
                  <c:v>0</c:v>
                </c:pt>
                <c:pt idx="17387">
                  <c:v>0</c:v>
                </c:pt>
                <c:pt idx="17388">
                  <c:v>0</c:v>
                </c:pt>
                <c:pt idx="17389">
                  <c:v>0</c:v>
                </c:pt>
                <c:pt idx="17390">
                  <c:v>0.68421052631578949</c:v>
                </c:pt>
                <c:pt idx="17391">
                  <c:v>0.7</c:v>
                </c:pt>
                <c:pt idx="17392">
                  <c:v>0</c:v>
                </c:pt>
                <c:pt idx="17393">
                  <c:v>0</c:v>
                </c:pt>
                <c:pt idx="17394">
                  <c:v>0</c:v>
                </c:pt>
                <c:pt idx="17395">
                  <c:v>0.17699115044247787</c:v>
                </c:pt>
                <c:pt idx="17396">
                  <c:v>0.10743801652892562</c:v>
                </c:pt>
                <c:pt idx="17397">
                  <c:v>0</c:v>
                </c:pt>
                <c:pt idx="17398">
                  <c:v>0.18518518518518517</c:v>
                </c:pt>
                <c:pt idx="17399">
                  <c:v>0.21212121212121213</c:v>
                </c:pt>
                <c:pt idx="17400">
                  <c:v>0</c:v>
                </c:pt>
                <c:pt idx="17401">
                  <c:v>0.22619047619047619</c:v>
                </c:pt>
                <c:pt idx="17402">
                  <c:v>0.13978494623655913</c:v>
                </c:pt>
                <c:pt idx="17403">
                  <c:v>0</c:v>
                </c:pt>
                <c:pt idx="17404">
                  <c:v>0</c:v>
                </c:pt>
                <c:pt idx="17405">
                  <c:v>0.34935897435897434</c:v>
                </c:pt>
                <c:pt idx="17406">
                  <c:v>0.43333333333333335</c:v>
                </c:pt>
                <c:pt idx="17407">
                  <c:v>7.407407407407407E-2</c:v>
                </c:pt>
                <c:pt idx="17408">
                  <c:v>0.66666666666666663</c:v>
                </c:pt>
                <c:pt idx="17409">
                  <c:v>8.5714285714285715E-2</c:v>
                </c:pt>
                <c:pt idx="17410">
                  <c:v>0</c:v>
                </c:pt>
                <c:pt idx="17411">
                  <c:v>0.56896551724137934</c:v>
                </c:pt>
                <c:pt idx="17412">
                  <c:v>0.61133603238866396</c:v>
                </c:pt>
                <c:pt idx="17413">
                  <c:v>0.54838709677419351</c:v>
                </c:pt>
                <c:pt idx="17414">
                  <c:v>0.57831325301204817</c:v>
                </c:pt>
                <c:pt idx="17415">
                  <c:v>0</c:v>
                </c:pt>
                <c:pt idx="17416">
                  <c:v>0</c:v>
                </c:pt>
                <c:pt idx="17417">
                  <c:v>0</c:v>
                </c:pt>
                <c:pt idx="17418">
                  <c:v>0</c:v>
                </c:pt>
                <c:pt idx="17419">
                  <c:v>0</c:v>
                </c:pt>
                <c:pt idx="17420">
                  <c:v>0</c:v>
                </c:pt>
                <c:pt idx="17421">
                  <c:v>0.3125</c:v>
                </c:pt>
                <c:pt idx="17422">
                  <c:v>0.37295081967213117</c:v>
                </c:pt>
                <c:pt idx="17423">
                  <c:v>0.25</c:v>
                </c:pt>
                <c:pt idx="17424">
                  <c:v>0.45454545454545453</c:v>
                </c:pt>
                <c:pt idx="17425">
                  <c:v>0.39</c:v>
                </c:pt>
                <c:pt idx="17426">
                  <c:v>0.44864864864864867</c:v>
                </c:pt>
                <c:pt idx="17427">
                  <c:v>0</c:v>
                </c:pt>
                <c:pt idx="17428">
                  <c:v>0.55555555555555558</c:v>
                </c:pt>
                <c:pt idx="17429">
                  <c:v>0</c:v>
                </c:pt>
                <c:pt idx="17430">
                  <c:v>0.43529411764705883</c:v>
                </c:pt>
                <c:pt idx="17431">
                  <c:v>0.64429530201342278</c:v>
                </c:pt>
                <c:pt idx="17432">
                  <c:v>0.46153846153846156</c:v>
                </c:pt>
                <c:pt idx="17433">
                  <c:v>0</c:v>
                </c:pt>
                <c:pt idx="17434">
                  <c:v>0</c:v>
                </c:pt>
                <c:pt idx="17435">
                  <c:v>0.53100158982511925</c:v>
                </c:pt>
                <c:pt idx="17436">
                  <c:v>0.15686274509803921</c:v>
                </c:pt>
                <c:pt idx="17437">
                  <c:v>0</c:v>
                </c:pt>
                <c:pt idx="17438">
                  <c:v>0.11494252873563218</c:v>
                </c:pt>
                <c:pt idx="17439">
                  <c:v>0.51418439716312059</c:v>
                </c:pt>
                <c:pt idx="17440">
                  <c:v>0.92307692307692313</c:v>
                </c:pt>
                <c:pt idx="17441">
                  <c:v>0</c:v>
                </c:pt>
                <c:pt idx="17442">
                  <c:v>0</c:v>
                </c:pt>
                <c:pt idx="17443">
                  <c:v>0</c:v>
                </c:pt>
                <c:pt idx="17444">
                  <c:v>0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0</c:v>
                </c:pt>
                <c:pt idx="17449">
                  <c:v>0</c:v>
                </c:pt>
                <c:pt idx="17450">
                  <c:v>0</c:v>
                </c:pt>
                <c:pt idx="17451">
                  <c:v>0</c:v>
                </c:pt>
                <c:pt idx="17452">
                  <c:v>0.29612109744560078</c:v>
                </c:pt>
                <c:pt idx="17453">
                  <c:v>0.10135135135135136</c:v>
                </c:pt>
                <c:pt idx="17454">
                  <c:v>0</c:v>
                </c:pt>
                <c:pt idx="17455">
                  <c:v>0</c:v>
                </c:pt>
                <c:pt idx="17456">
                  <c:v>0.5</c:v>
                </c:pt>
                <c:pt idx="17457">
                  <c:v>0</c:v>
                </c:pt>
                <c:pt idx="17458">
                  <c:v>0</c:v>
                </c:pt>
                <c:pt idx="17459">
                  <c:v>0</c:v>
                </c:pt>
                <c:pt idx="17460">
                  <c:v>0.28150134048257375</c:v>
                </c:pt>
                <c:pt idx="17461">
                  <c:v>0.20512820512820512</c:v>
                </c:pt>
                <c:pt idx="17462">
                  <c:v>0</c:v>
                </c:pt>
                <c:pt idx="17463">
                  <c:v>0</c:v>
                </c:pt>
                <c:pt idx="17464">
                  <c:v>0</c:v>
                </c:pt>
                <c:pt idx="17465">
                  <c:v>0</c:v>
                </c:pt>
                <c:pt idx="17466">
                  <c:v>0.39873417721518989</c:v>
                </c:pt>
                <c:pt idx="17467">
                  <c:v>0</c:v>
                </c:pt>
                <c:pt idx="17468">
                  <c:v>0.5</c:v>
                </c:pt>
                <c:pt idx="17469">
                  <c:v>0</c:v>
                </c:pt>
                <c:pt idx="17470">
                  <c:v>0</c:v>
                </c:pt>
                <c:pt idx="17471">
                  <c:v>0.21144674085850557</c:v>
                </c:pt>
                <c:pt idx="17472">
                  <c:v>0.27027027027027029</c:v>
                </c:pt>
                <c:pt idx="17473">
                  <c:v>0.3597560975609756</c:v>
                </c:pt>
                <c:pt idx="17474">
                  <c:v>0.41666666666666669</c:v>
                </c:pt>
                <c:pt idx="17475">
                  <c:v>0.15789473684210525</c:v>
                </c:pt>
                <c:pt idx="17476">
                  <c:v>0</c:v>
                </c:pt>
                <c:pt idx="17477">
                  <c:v>5.5555555555555552E-2</c:v>
                </c:pt>
                <c:pt idx="17478">
                  <c:v>0.15625</c:v>
                </c:pt>
                <c:pt idx="17479">
                  <c:v>0</c:v>
                </c:pt>
                <c:pt idx="17480">
                  <c:v>3.125E-2</c:v>
                </c:pt>
                <c:pt idx="17481">
                  <c:v>0.11578947368421053</c:v>
                </c:pt>
                <c:pt idx="17482">
                  <c:v>0</c:v>
                </c:pt>
                <c:pt idx="17483">
                  <c:v>0</c:v>
                </c:pt>
                <c:pt idx="17484">
                  <c:v>0.11428571428571428</c:v>
                </c:pt>
                <c:pt idx="17485">
                  <c:v>0</c:v>
                </c:pt>
                <c:pt idx="17486">
                  <c:v>0.15068493150684931</c:v>
                </c:pt>
                <c:pt idx="17487">
                  <c:v>0.15094339622641509</c:v>
                </c:pt>
                <c:pt idx="17488">
                  <c:v>0.11214953271028037</c:v>
                </c:pt>
                <c:pt idx="17489">
                  <c:v>0.26810912511759172</c:v>
                </c:pt>
                <c:pt idx="17490">
                  <c:v>0.44117647058823528</c:v>
                </c:pt>
                <c:pt idx="17491">
                  <c:v>0.2</c:v>
                </c:pt>
                <c:pt idx="17492">
                  <c:v>0.32894736842105265</c:v>
                </c:pt>
                <c:pt idx="17493">
                  <c:v>8.8235294117647065E-2</c:v>
                </c:pt>
                <c:pt idx="17494">
                  <c:v>0.33333333333333331</c:v>
                </c:pt>
                <c:pt idx="17495">
                  <c:v>0.14754098360655737</c:v>
                </c:pt>
                <c:pt idx="17496">
                  <c:v>0.17050691244239632</c:v>
                </c:pt>
                <c:pt idx="17497">
                  <c:v>0.54185022026431717</c:v>
                </c:pt>
                <c:pt idx="17498">
                  <c:v>0</c:v>
                </c:pt>
                <c:pt idx="17499">
                  <c:v>0.36170212765957449</c:v>
                </c:pt>
                <c:pt idx="17500">
                  <c:v>0.2</c:v>
                </c:pt>
                <c:pt idx="17501">
                  <c:v>0.45</c:v>
                </c:pt>
                <c:pt idx="17502">
                  <c:v>0.24590163934426229</c:v>
                </c:pt>
                <c:pt idx="17503">
                  <c:v>0.22924901185770752</c:v>
                </c:pt>
                <c:pt idx="17504">
                  <c:v>0.10344827586206896</c:v>
                </c:pt>
                <c:pt idx="17505">
                  <c:v>0</c:v>
                </c:pt>
                <c:pt idx="17506">
                  <c:v>0</c:v>
                </c:pt>
                <c:pt idx="17507">
                  <c:v>0</c:v>
                </c:pt>
                <c:pt idx="17508">
                  <c:v>0</c:v>
                </c:pt>
                <c:pt idx="17509">
                  <c:v>0</c:v>
                </c:pt>
                <c:pt idx="17510">
                  <c:v>0</c:v>
                </c:pt>
                <c:pt idx="17511">
                  <c:v>0</c:v>
                </c:pt>
                <c:pt idx="17512">
                  <c:v>0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0.42372881355932202</c:v>
                </c:pt>
                <c:pt idx="17517">
                  <c:v>0</c:v>
                </c:pt>
                <c:pt idx="17518">
                  <c:v>0</c:v>
                </c:pt>
                <c:pt idx="17519">
                  <c:v>0.26627218934911245</c:v>
                </c:pt>
                <c:pt idx="17520">
                  <c:v>0</c:v>
                </c:pt>
                <c:pt idx="17521">
                  <c:v>0.27405247813411077</c:v>
                </c:pt>
                <c:pt idx="17522">
                  <c:v>0</c:v>
                </c:pt>
                <c:pt idx="17523">
                  <c:v>0</c:v>
                </c:pt>
                <c:pt idx="17524">
                  <c:v>1</c:v>
                </c:pt>
                <c:pt idx="17525">
                  <c:v>0</c:v>
                </c:pt>
                <c:pt idx="17526">
                  <c:v>0.5</c:v>
                </c:pt>
                <c:pt idx="17527">
                  <c:v>0.44444444444444442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</c:v>
                </c:pt>
                <c:pt idx="17532">
                  <c:v>0</c:v>
                </c:pt>
                <c:pt idx="17533">
                  <c:v>0</c:v>
                </c:pt>
                <c:pt idx="17534">
                  <c:v>0.23076923076923078</c:v>
                </c:pt>
                <c:pt idx="17535">
                  <c:v>0.20137299771167047</c:v>
                </c:pt>
                <c:pt idx="17536">
                  <c:v>0.30158730158730157</c:v>
                </c:pt>
                <c:pt idx="17537">
                  <c:v>0.04</c:v>
                </c:pt>
                <c:pt idx="17538">
                  <c:v>0</c:v>
                </c:pt>
                <c:pt idx="17539">
                  <c:v>0.38235294117647056</c:v>
                </c:pt>
                <c:pt idx="17540">
                  <c:v>0.14634146341463414</c:v>
                </c:pt>
                <c:pt idx="17541">
                  <c:v>0.47445255474452552</c:v>
                </c:pt>
                <c:pt idx="17542">
                  <c:v>0.25517241379310346</c:v>
                </c:pt>
                <c:pt idx="17543">
                  <c:v>0</c:v>
                </c:pt>
                <c:pt idx="17544">
                  <c:v>0.29411764705882354</c:v>
                </c:pt>
                <c:pt idx="17545">
                  <c:v>0.36153846153846153</c:v>
                </c:pt>
                <c:pt idx="17546">
                  <c:v>0.38805970149253732</c:v>
                </c:pt>
                <c:pt idx="17547">
                  <c:v>0</c:v>
                </c:pt>
                <c:pt idx="17548">
                  <c:v>0</c:v>
                </c:pt>
                <c:pt idx="17549">
                  <c:v>0</c:v>
                </c:pt>
                <c:pt idx="17550">
                  <c:v>0.45</c:v>
                </c:pt>
                <c:pt idx="17551">
                  <c:v>0.30827067669172931</c:v>
                </c:pt>
                <c:pt idx="17552">
                  <c:v>0.21577726218097448</c:v>
                </c:pt>
                <c:pt idx="17553">
                  <c:v>0.36666666666666664</c:v>
                </c:pt>
                <c:pt idx="17554">
                  <c:v>0.27083333333333331</c:v>
                </c:pt>
                <c:pt idx="17555">
                  <c:v>0.39147286821705424</c:v>
                </c:pt>
                <c:pt idx="17556">
                  <c:v>0.23360655737704919</c:v>
                </c:pt>
                <c:pt idx="17557">
                  <c:v>0.28903654485049834</c:v>
                </c:pt>
                <c:pt idx="17558">
                  <c:v>0.65517241379310343</c:v>
                </c:pt>
                <c:pt idx="17559">
                  <c:v>0.29268292682926828</c:v>
                </c:pt>
                <c:pt idx="17560">
                  <c:v>0.12</c:v>
                </c:pt>
                <c:pt idx="17561">
                  <c:v>0.35051546391752575</c:v>
                </c:pt>
                <c:pt idx="17562">
                  <c:v>0</c:v>
                </c:pt>
                <c:pt idx="17563">
                  <c:v>0.65932521087160267</c:v>
                </c:pt>
                <c:pt idx="17564">
                  <c:v>0.50769230769230766</c:v>
                </c:pt>
                <c:pt idx="17565">
                  <c:v>0.30434782608695654</c:v>
                </c:pt>
                <c:pt idx="17566">
                  <c:v>1</c:v>
                </c:pt>
                <c:pt idx="17567">
                  <c:v>0</c:v>
                </c:pt>
                <c:pt idx="17568">
                  <c:v>0.7192982456140351</c:v>
                </c:pt>
                <c:pt idx="17569">
                  <c:v>0.875</c:v>
                </c:pt>
                <c:pt idx="17570">
                  <c:v>0.390625</c:v>
                </c:pt>
                <c:pt idx="17571">
                  <c:v>0.21428571428571427</c:v>
                </c:pt>
                <c:pt idx="17572">
                  <c:v>0.71217712177121772</c:v>
                </c:pt>
                <c:pt idx="17573">
                  <c:v>0</c:v>
                </c:pt>
                <c:pt idx="17574">
                  <c:v>0</c:v>
                </c:pt>
                <c:pt idx="17575">
                  <c:v>0.3888888888888889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0</c:v>
                </c:pt>
                <c:pt idx="17580">
                  <c:v>0.67991169977924948</c:v>
                </c:pt>
                <c:pt idx="17581">
                  <c:v>0.41666666666666669</c:v>
                </c:pt>
                <c:pt idx="17582">
                  <c:v>0</c:v>
                </c:pt>
                <c:pt idx="17583">
                  <c:v>0</c:v>
                </c:pt>
                <c:pt idx="17584">
                  <c:v>0</c:v>
                </c:pt>
                <c:pt idx="17585">
                  <c:v>0.34672619047619047</c:v>
                </c:pt>
                <c:pt idx="17586">
                  <c:v>0.14285714285714285</c:v>
                </c:pt>
                <c:pt idx="17587">
                  <c:v>0.43181818181818182</c:v>
                </c:pt>
                <c:pt idx="17588">
                  <c:v>0.23255813953488372</c:v>
                </c:pt>
                <c:pt idx="17589">
                  <c:v>0.38095238095238093</c:v>
                </c:pt>
                <c:pt idx="17590">
                  <c:v>0.55714285714285716</c:v>
                </c:pt>
                <c:pt idx="17591">
                  <c:v>0.34920634920634919</c:v>
                </c:pt>
                <c:pt idx="17592">
                  <c:v>4.5454545454545456E-2</c:v>
                </c:pt>
                <c:pt idx="17593">
                  <c:v>0.21568627450980393</c:v>
                </c:pt>
                <c:pt idx="17594">
                  <c:v>0.49450549450549453</c:v>
                </c:pt>
                <c:pt idx="17595">
                  <c:v>0.25</c:v>
                </c:pt>
                <c:pt idx="17596">
                  <c:v>0.28260869565217389</c:v>
                </c:pt>
                <c:pt idx="17597">
                  <c:v>0.22429906542056074</c:v>
                </c:pt>
                <c:pt idx="17598">
                  <c:v>0.21656050955414013</c:v>
                </c:pt>
                <c:pt idx="17599">
                  <c:v>0</c:v>
                </c:pt>
                <c:pt idx="17600">
                  <c:v>0</c:v>
                </c:pt>
                <c:pt idx="17601">
                  <c:v>0.46987951807228917</c:v>
                </c:pt>
                <c:pt idx="17602">
                  <c:v>0.21739130434782608</c:v>
                </c:pt>
                <c:pt idx="17603">
                  <c:v>7.4999999999999997E-2</c:v>
                </c:pt>
                <c:pt idx="17604">
                  <c:v>0.26041666666666669</c:v>
                </c:pt>
                <c:pt idx="17605">
                  <c:v>0.27966101694915252</c:v>
                </c:pt>
                <c:pt idx="17606">
                  <c:v>0.20588235294117646</c:v>
                </c:pt>
                <c:pt idx="17607">
                  <c:v>0.69854469854469858</c:v>
                </c:pt>
                <c:pt idx="17608">
                  <c:v>0.79431072210065645</c:v>
                </c:pt>
                <c:pt idx="17609">
                  <c:v>0.44444444444444442</c:v>
                </c:pt>
                <c:pt idx="17610">
                  <c:v>0.59375</c:v>
                </c:pt>
                <c:pt idx="17611">
                  <c:v>0.58695652173913049</c:v>
                </c:pt>
                <c:pt idx="17612">
                  <c:v>1</c:v>
                </c:pt>
                <c:pt idx="17613">
                  <c:v>0.89552238805970152</c:v>
                </c:pt>
                <c:pt idx="17614">
                  <c:v>0.64</c:v>
                </c:pt>
                <c:pt idx="17615">
                  <c:v>0.66666666666666663</c:v>
                </c:pt>
                <c:pt idx="17616">
                  <c:v>0.66666666666666663</c:v>
                </c:pt>
                <c:pt idx="17617">
                  <c:v>0.1111111111111111</c:v>
                </c:pt>
                <c:pt idx="17618">
                  <c:v>0.52</c:v>
                </c:pt>
                <c:pt idx="17619">
                  <c:v>0</c:v>
                </c:pt>
                <c:pt idx="17620">
                  <c:v>0</c:v>
                </c:pt>
                <c:pt idx="17621">
                  <c:v>0.76923076923076927</c:v>
                </c:pt>
                <c:pt idx="17622">
                  <c:v>0</c:v>
                </c:pt>
                <c:pt idx="17623">
                  <c:v>1</c:v>
                </c:pt>
                <c:pt idx="17624">
                  <c:v>0.47258485639686681</c:v>
                </c:pt>
                <c:pt idx="17625">
                  <c:v>0.47368421052631576</c:v>
                </c:pt>
                <c:pt idx="17626">
                  <c:v>0</c:v>
                </c:pt>
                <c:pt idx="17627">
                  <c:v>0.58252427184466016</c:v>
                </c:pt>
                <c:pt idx="17628">
                  <c:v>0.48178137651821862</c:v>
                </c:pt>
                <c:pt idx="17629">
                  <c:v>0.32278481012658228</c:v>
                </c:pt>
                <c:pt idx="17630">
                  <c:v>0.6964285714285714</c:v>
                </c:pt>
                <c:pt idx="17631">
                  <c:v>0.57377049180327866</c:v>
                </c:pt>
                <c:pt idx="17632">
                  <c:v>0.41558441558441561</c:v>
                </c:pt>
                <c:pt idx="17633">
                  <c:v>0.75555555555555554</c:v>
                </c:pt>
                <c:pt idx="17634">
                  <c:v>0.54545454545454541</c:v>
                </c:pt>
                <c:pt idx="17635">
                  <c:v>0.71698113207547165</c:v>
                </c:pt>
                <c:pt idx="17636">
                  <c:v>0</c:v>
                </c:pt>
                <c:pt idx="17637">
                  <c:v>0</c:v>
                </c:pt>
                <c:pt idx="17638">
                  <c:v>0</c:v>
                </c:pt>
                <c:pt idx="17639">
                  <c:v>0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0.51111111111111107</c:v>
                </c:pt>
                <c:pt idx="17644">
                  <c:v>0</c:v>
                </c:pt>
                <c:pt idx="17645">
                  <c:v>0.16853932584269662</c:v>
                </c:pt>
                <c:pt idx="17646">
                  <c:v>0.34210526315789475</c:v>
                </c:pt>
                <c:pt idx="17647">
                  <c:v>0</c:v>
                </c:pt>
                <c:pt idx="17648">
                  <c:v>0</c:v>
                </c:pt>
                <c:pt idx="17649">
                  <c:v>0</c:v>
                </c:pt>
                <c:pt idx="17650">
                  <c:v>0</c:v>
                </c:pt>
                <c:pt idx="17651">
                  <c:v>0</c:v>
                </c:pt>
                <c:pt idx="17652">
                  <c:v>0.26681127982646419</c:v>
                </c:pt>
                <c:pt idx="17653">
                  <c:v>0.21428571428571427</c:v>
                </c:pt>
                <c:pt idx="17654">
                  <c:v>0.13333333333333333</c:v>
                </c:pt>
                <c:pt idx="17655">
                  <c:v>0</c:v>
                </c:pt>
                <c:pt idx="17656">
                  <c:v>0</c:v>
                </c:pt>
                <c:pt idx="17657">
                  <c:v>0</c:v>
                </c:pt>
                <c:pt idx="17658">
                  <c:v>8.3333333333333329E-2</c:v>
                </c:pt>
                <c:pt idx="17659">
                  <c:v>0.15384615384615385</c:v>
                </c:pt>
                <c:pt idx="17660">
                  <c:v>0</c:v>
                </c:pt>
                <c:pt idx="17661">
                  <c:v>0</c:v>
                </c:pt>
                <c:pt idx="17662">
                  <c:v>0</c:v>
                </c:pt>
                <c:pt idx="17663">
                  <c:v>0</c:v>
                </c:pt>
                <c:pt idx="17664">
                  <c:v>0</c:v>
                </c:pt>
                <c:pt idx="17665">
                  <c:v>0.32881355932203388</c:v>
                </c:pt>
                <c:pt idx="17666">
                  <c:v>0.2978723404255319</c:v>
                </c:pt>
                <c:pt idx="17667">
                  <c:v>0</c:v>
                </c:pt>
                <c:pt idx="17668">
                  <c:v>0</c:v>
                </c:pt>
                <c:pt idx="17669">
                  <c:v>0.44370860927152317</c:v>
                </c:pt>
                <c:pt idx="17670">
                  <c:v>0.33101045296167247</c:v>
                </c:pt>
                <c:pt idx="17671">
                  <c:v>0.2</c:v>
                </c:pt>
                <c:pt idx="17672">
                  <c:v>0</c:v>
                </c:pt>
                <c:pt idx="17673">
                  <c:v>0</c:v>
                </c:pt>
                <c:pt idx="17674">
                  <c:v>0</c:v>
                </c:pt>
                <c:pt idx="17675">
                  <c:v>0</c:v>
                </c:pt>
                <c:pt idx="17676">
                  <c:v>0</c:v>
                </c:pt>
                <c:pt idx="17677">
                  <c:v>0</c:v>
                </c:pt>
                <c:pt idx="17678">
                  <c:v>0.30198019801980197</c:v>
                </c:pt>
                <c:pt idx="17679">
                  <c:v>0.49056603773584906</c:v>
                </c:pt>
                <c:pt idx="17680">
                  <c:v>0.37606837606837606</c:v>
                </c:pt>
                <c:pt idx="17681">
                  <c:v>0.38372093023255816</c:v>
                </c:pt>
                <c:pt idx="17682">
                  <c:v>0.40540540540540543</c:v>
                </c:pt>
                <c:pt idx="17683">
                  <c:v>0.36363636363636365</c:v>
                </c:pt>
                <c:pt idx="17684">
                  <c:v>0</c:v>
                </c:pt>
                <c:pt idx="17685">
                  <c:v>0.20818505338078291</c:v>
                </c:pt>
                <c:pt idx="17686">
                  <c:v>0.28205128205128205</c:v>
                </c:pt>
                <c:pt idx="17687">
                  <c:v>0</c:v>
                </c:pt>
                <c:pt idx="17688">
                  <c:v>0.43137254901960786</c:v>
                </c:pt>
                <c:pt idx="17689">
                  <c:v>0.51851851851851849</c:v>
                </c:pt>
                <c:pt idx="17690">
                  <c:v>0</c:v>
                </c:pt>
                <c:pt idx="17691">
                  <c:v>0.46341463414634149</c:v>
                </c:pt>
                <c:pt idx="17692">
                  <c:v>0</c:v>
                </c:pt>
                <c:pt idx="17693">
                  <c:v>0.17307692307692307</c:v>
                </c:pt>
                <c:pt idx="17694">
                  <c:v>0.43147208121827413</c:v>
                </c:pt>
                <c:pt idx="17695">
                  <c:v>0</c:v>
                </c:pt>
                <c:pt idx="17696">
                  <c:v>0</c:v>
                </c:pt>
                <c:pt idx="17697">
                  <c:v>7.4999999999999997E-2</c:v>
                </c:pt>
                <c:pt idx="17698">
                  <c:v>0</c:v>
                </c:pt>
                <c:pt idx="17699">
                  <c:v>0</c:v>
                </c:pt>
                <c:pt idx="17700">
                  <c:v>0.6470588235294118</c:v>
                </c:pt>
                <c:pt idx="17701">
                  <c:v>0.58333333333333337</c:v>
                </c:pt>
                <c:pt idx="17702">
                  <c:v>0.65671641791044777</c:v>
                </c:pt>
                <c:pt idx="17703">
                  <c:v>0.41772151898734178</c:v>
                </c:pt>
                <c:pt idx="17704">
                  <c:v>0.6966292134831461</c:v>
                </c:pt>
                <c:pt idx="17705">
                  <c:v>0</c:v>
                </c:pt>
                <c:pt idx="17706">
                  <c:v>0</c:v>
                </c:pt>
                <c:pt idx="17707">
                  <c:v>0</c:v>
                </c:pt>
                <c:pt idx="17708">
                  <c:v>0.25</c:v>
                </c:pt>
                <c:pt idx="17709">
                  <c:v>0</c:v>
                </c:pt>
                <c:pt idx="17710">
                  <c:v>0.17924528301886791</c:v>
                </c:pt>
                <c:pt idx="17711">
                  <c:v>0</c:v>
                </c:pt>
                <c:pt idx="17712">
                  <c:v>0.29213483146067415</c:v>
                </c:pt>
                <c:pt idx="17713">
                  <c:v>9.9009900990099015E-2</c:v>
                </c:pt>
                <c:pt idx="17714">
                  <c:v>0</c:v>
                </c:pt>
                <c:pt idx="17715">
                  <c:v>0.33</c:v>
                </c:pt>
                <c:pt idx="17716">
                  <c:v>0.42857142857142855</c:v>
                </c:pt>
                <c:pt idx="17717">
                  <c:v>0.77777777777777779</c:v>
                </c:pt>
                <c:pt idx="17718">
                  <c:v>0.5</c:v>
                </c:pt>
                <c:pt idx="17719">
                  <c:v>0.37728937728937728</c:v>
                </c:pt>
                <c:pt idx="17720">
                  <c:v>0</c:v>
                </c:pt>
                <c:pt idx="17721">
                  <c:v>0.54545454545454541</c:v>
                </c:pt>
                <c:pt idx="17722">
                  <c:v>0.3</c:v>
                </c:pt>
                <c:pt idx="17723">
                  <c:v>9.1743119266055051E-2</c:v>
                </c:pt>
                <c:pt idx="17724">
                  <c:v>0.25</c:v>
                </c:pt>
                <c:pt idx="17725">
                  <c:v>0.58024691358024694</c:v>
                </c:pt>
                <c:pt idx="17726">
                  <c:v>0.3971631205673759</c:v>
                </c:pt>
                <c:pt idx="17727">
                  <c:v>0</c:v>
                </c:pt>
                <c:pt idx="17728">
                  <c:v>0.55555555555555558</c:v>
                </c:pt>
                <c:pt idx="17729">
                  <c:v>0.59459459459459463</c:v>
                </c:pt>
                <c:pt idx="17730">
                  <c:v>0.69387755102040816</c:v>
                </c:pt>
                <c:pt idx="17731">
                  <c:v>0.51282051282051277</c:v>
                </c:pt>
                <c:pt idx="17732">
                  <c:v>0.61111111111111116</c:v>
                </c:pt>
                <c:pt idx="17733">
                  <c:v>0.58201058201058198</c:v>
                </c:pt>
                <c:pt idx="17734">
                  <c:v>0.76190476190476186</c:v>
                </c:pt>
                <c:pt idx="17735">
                  <c:v>0.25</c:v>
                </c:pt>
                <c:pt idx="17736">
                  <c:v>0.68421052631578949</c:v>
                </c:pt>
                <c:pt idx="17737">
                  <c:v>0.54545454545454541</c:v>
                </c:pt>
                <c:pt idx="17738">
                  <c:v>0.79166666666666663</c:v>
                </c:pt>
                <c:pt idx="17739">
                  <c:v>0.75</c:v>
                </c:pt>
                <c:pt idx="17740">
                  <c:v>0</c:v>
                </c:pt>
                <c:pt idx="17741">
                  <c:v>0.53846153846153844</c:v>
                </c:pt>
                <c:pt idx="17742">
                  <c:v>0</c:v>
                </c:pt>
                <c:pt idx="17743">
                  <c:v>0.36082474226804123</c:v>
                </c:pt>
                <c:pt idx="17744">
                  <c:v>0</c:v>
                </c:pt>
                <c:pt idx="17745">
                  <c:v>0</c:v>
                </c:pt>
                <c:pt idx="17746">
                  <c:v>0</c:v>
                </c:pt>
                <c:pt idx="17747">
                  <c:v>0.38554216867469882</c:v>
                </c:pt>
                <c:pt idx="17748">
                  <c:v>0.37931034482758619</c:v>
                </c:pt>
                <c:pt idx="17749">
                  <c:v>0</c:v>
                </c:pt>
                <c:pt idx="17750">
                  <c:v>0</c:v>
                </c:pt>
                <c:pt idx="17751">
                  <c:v>0</c:v>
                </c:pt>
                <c:pt idx="17752">
                  <c:v>0</c:v>
                </c:pt>
                <c:pt idx="17753">
                  <c:v>0</c:v>
                </c:pt>
                <c:pt idx="17754">
                  <c:v>0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</c:v>
                </c:pt>
                <c:pt idx="17760">
                  <c:v>0</c:v>
                </c:pt>
                <c:pt idx="17761">
                  <c:v>0</c:v>
                </c:pt>
                <c:pt idx="17762">
                  <c:v>0.19035532994923857</c:v>
                </c:pt>
                <c:pt idx="17763">
                  <c:v>0.38709677419354838</c:v>
                </c:pt>
                <c:pt idx="17764">
                  <c:v>0.2391304347826087</c:v>
                </c:pt>
                <c:pt idx="17765">
                  <c:v>0.15030674846625766</c:v>
                </c:pt>
                <c:pt idx="17766">
                  <c:v>0</c:v>
                </c:pt>
                <c:pt idx="17767">
                  <c:v>0</c:v>
                </c:pt>
                <c:pt idx="17768">
                  <c:v>0.17391304347826086</c:v>
                </c:pt>
                <c:pt idx="17769">
                  <c:v>0</c:v>
                </c:pt>
                <c:pt idx="17770">
                  <c:v>0</c:v>
                </c:pt>
                <c:pt idx="17771">
                  <c:v>1</c:v>
                </c:pt>
                <c:pt idx="17772">
                  <c:v>2.4390243902439025E-2</c:v>
                </c:pt>
                <c:pt idx="17773">
                  <c:v>0</c:v>
                </c:pt>
                <c:pt idx="17774">
                  <c:v>0.13333333333333333</c:v>
                </c:pt>
                <c:pt idx="17775">
                  <c:v>0</c:v>
                </c:pt>
                <c:pt idx="17776">
                  <c:v>0</c:v>
                </c:pt>
                <c:pt idx="17777">
                  <c:v>0.47058823529411764</c:v>
                </c:pt>
                <c:pt idx="17778">
                  <c:v>1</c:v>
                </c:pt>
                <c:pt idx="17779">
                  <c:v>0.47727272727272729</c:v>
                </c:pt>
                <c:pt idx="17780">
                  <c:v>0.3619047619047619</c:v>
                </c:pt>
                <c:pt idx="17781">
                  <c:v>0</c:v>
                </c:pt>
                <c:pt idx="17782">
                  <c:v>0</c:v>
                </c:pt>
                <c:pt idx="17783">
                  <c:v>0</c:v>
                </c:pt>
                <c:pt idx="17784">
                  <c:v>0.26315789473684209</c:v>
                </c:pt>
                <c:pt idx="17785">
                  <c:v>0.65</c:v>
                </c:pt>
                <c:pt idx="17786">
                  <c:v>0.41666666666666669</c:v>
                </c:pt>
                <c:pt idx="17787">
                  <c:v>0.52380952380952384</c:v>
                </c:pt>
                <c:pt idx="17788">
                  <c:v>0.69230769230769229</c:v>
                </c:pt>
                <c:pt idx="17789">
                  <c:v>0.5</c:v>
                </c:pt>
                <c:pt idx="17790">
                  <c:v>0.27777777777777779</c:v>
                </c:pt>
                <c:pt idx="17791">
                  <c:v>0.51724137931034486</c:v>
                </c:pt>
                <c:pt idx="17792">
                  <c:v>0</c:v>
                </c:pt>
                <c:pt idx="17793">
                  <c:v>0</c:v>
                </c:pt>
                <c:pt idx="17794">
                  <c:v>0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0</c:v>
                </c:pt>
                <c:pt idx="17799">
                  <c:v>0</c:v>
                </c:pt>
                <c:pt idx="17800">
                  <c:v>0</c:v>
                </c:pt>
                <c:pt idx="17801">
                  <c:v>0</c:v>
                </c:pt>
                <c:pt idx="17802">
                  <c:v>0.29116465863453816</c:v>
                </c:pt>
                <c:pt idx="17803">
                  <c:v>0</c:v>
                </c:pt>
                <c:pt idx="17804">
                  <c:v>0</c:v>
                </c:pt>
                <c:pt idx="17805">
                  <c:v>0</c:v>
                </c:pt>
                <c:pt idx="17806">
                  <c:v>0.30952380952380953</c:v>
                </c:pt>
                <c:pt idx="17807">
                  <c:v>0</c:v>
                </c:pt>
                <c:pt idx="17808">
                  <c:v>0.35</c:v>
                </c:pt>
                <c:pt idx="17809">
                  <c:v>0</c:v>
                </c:pt>
                <c:pt idx="17810">
                  <c:v>8.3333333333333329E-2</c:v>
                </c:pt>
                <c:pt idx="17811">
                  <c:v>0.532258064516129</c:v>
                </c:pt>
                <c:pt idx="17812">
                  <c:v>0.15789473684210525</c:v>
                </c:pt>
                <c:pt idx="17813">
                  <c:v>0.26415094339622641</c:v>
                </c:pt>
                <c:pt idx="17814">
                  <c:v>0</c:v>
                </c:pt>
                <c:pt idx="17815">
                  <c:v>0.22935779816513763</c:v>
                </c:pt>
                <c:pt idx="17816">
                  <c:v>8.1632653061224483E-2</c:v>
                </c:pt>
                <c:pt idx="17817">
                  <c:v>0</c:v>
                </c:pt>
                <c:pt idx="17818">
                  <c:v>0</c:v>
                </c:pt>
                <c:pt idx="17819">
                  <c:v>0.25</c:v>
                </c:pt>
                <c:pt idx="17820">
                  <c:v>0.27631578947368424</c:v>
                </c:pt>
                <c:pt idx="17821">
                  <c:v>0.4</c:v>
                </c:pt>
                <c:pt idx="17822">
                  <c:v>0</c:v>
                </c:pt>
                <c:pt idx="17823">
                  <c:v>0.27102803738317754</c:v>
                </c:pt>
                <c:pt idx="17824">
                  <c:v>0.25333333333333335</c:v>
                </c:pt>
                <c:pt idx="17825">
                  <c:v>0.25833333333333336</c:v>
                </c:pt>
                <c:pt idx="17826">
                  <c:v>0.18220338983050846</c:v>
                </c:pt>
                <c:pt idx="17827">
                  <c:v>0.2</c:v>
                </c:pt>
                <c:pt idx="17828">
                  <c:v>0</c:v>
                </c:pt>
                <c:pt idx="17829">
                  <c:v>0</c:v>
                </c:pt>
                <c:pt idx="17830">
                  <c:v>0</c:v>
                </c:pt>
                <c:pt idx="17831">
                  <c:v>0</c:v>
                </c:pt>
                <c:pt idx="17832">
                  <c:v>0</c:v>
                </c:pt>
                <c:pt idx="17833">
                  <c:v>0</c:v>
                </c:pt>
                <c:pt idx="17834">
                  <c:v>0.24113475177304963</c:v>
                </c:pt>
                <c:pt idx="17835">
                  <c:v>0.41379310344827586</c:v>
                </c:pt>
                <c:pt idx="17836">
                  <c:v>0.61904761904761907</c:v>
                </c:pt>
                <c:pt idx="17837">
                  <c:v>0.34920634920634919</c:v>
                </c:pt>
                <c:pt idx="17838">
                  <c:v>0.55909090909090908</c:v>
                </c:pt>
                <c:pt idx="17839">
                  <c:v>0</c:v>
                </c:pt>
                <c:pt idx="17840">
                  <c:v>0.2</c:v>
                </c:pt>
                <c:pt idx="17841">
                  <c:v>0.44827586206896552</c:v>
                </c:pt>
                <c:pt idx="17842">
                  <c:v>0.5181518151815182</c:v>
                </c:pt>
                <c:pt idx="17843">
                  <c:v>0</c:v>
                </c:pt>
                <c:pt idx="17844">
                  <c:v>0</c:v>
                </c:pt>
                <c:pt idx="17845">
                  <c:v>0.15584415584415584</c:v>
                </c:pt>
                <c:pt idx="17846">
                  <c:v>0.44278606965174128</c:v>
                </c:pt>
                <c:pt idx="17847">
                  <c:v>0.17508143322475569</c:v>
                </c:pt>
                <c:pt idx="17848">
                  <c:v>0.39047619047619048</c:v>
                </c:pt>
                <c:pt idx="17849">
                  <c:v>0</c:v>
                </c:pt>
                <c:pt idx="17850">
                  <c:v>8.1300813008130079E-2</c:v>
                </c:pt>
                <c:pt idx="17851">
                  <c:v>0.13725490196078433</c:v>
                </c:pt>
                <c:pt idx="17852">
                  <c:v>0.1015625</c:v>
                </c:pt>
                <c:pt idx="17853">
                  <c:v>0.39655172413793105</c:v>
                </c:pt>
                <c:pt idx="17854">
                  <c:v>0</c:v>
                </c:pt>
                <c:pt idx="17855">
                  <c:v>0.16279069767441862</c:v>
                </c:pt>
                <c:pt idx="17856">
                  <c:v>0.375</c:v>
                </c:pt>
                <c:pt idx="17857">
                  <c:v>0</c:v>
                </c:pt>
                <c:pt idx="17858">
                  <c:v>0</c:v>
                </c:pt>
                <c:pt idx="17859">
                  <c:v>0.29979035639412999</c:v>
                </c:pt>
                <c:pt idx="17860">
                  <c:v>0.3253012048192771</c:v>
                </c:pt>
                <c:pt idx="17861">
                  <c:v>0.35135135135135137</c:v>
                </c:pt>
                <c:pt idx="17862">
                  <c:v>0.77272727272727271</c:v>
                </c:pt>
                <c:pt idx="17863">
                  <c:v>4.7619047619047616E-2</c:v>
                </c:pt>
                <c:pt idx="17864">
                  <c:v>0</c:v>
                </c:pt>
                <c:pt idx="17865">
                  <c:v>0</c:v>
                </c:pt>
                <c:pt idx="17866">
                  <c:v>0</c:v>
                </c:pt>
                <c:pt idx="17867">
                  <c:v>0.55813953488372092</c:v>
                </c:pt>
                <c:pt idx="17868">
                  <c:v>0.35732647814910024</c:v>
                </c:pt>
                <c:pt idx="17869">
                  <c:v>0.45</c:v>
                </c:pt>
                <c:pt idx="17870">
                  <c:v>0.6</c:v>
                </c:pt>
                <c:pt idx="17871">
                  <c:v>0.5714285714285714</c:v>
                </c:pt>
                <c:pt idx="17872">
                  <c:v>0.60526315789473684</c:v>
                </c:pt>
                <c:pt idx="17873">
                  <c:v>0.45</c:v>
                </c:pt>
                <c:pt idx="17874">
                  <c:v>0.32</c:v>
                </c:pt>
                <c:pt idx="17875">
                  <c:v>0.41666666666666669</c:v>
                </c:pt>
                <c:pt idx="17876">
                  <c:v>0.5</c:v>
                </c:pt>
                <c:pt idx="17877">
                  <c:v>1</c:v>
                </c:pt>
                <c:pt idx="17878">
                  <c:v>0.73333333333333328</c:v>
                </c:pt>
                <c:pt idx="17879">
                  <c:v>0.29213483146067415</c:v>
                </c:pt>
                <c:pt idx="17880">
                  <c:v>0.46391752577319589</c:v>
                </c:pt>
                <c:pt idx="17881">
                  <c:v>0</c:v>
                </c:pt>
                <c:pt idx="17882">
                  <c:v>0.5</c:v>
                </c:pt>
                <c:pt idx="17883">
                  <c:v>0.22535211267605634</c:v>
                </c:pt>
                <c:pt idx="17884">
                  <c:v>0.35714285714285715</c:v>
                </c:pt>
                <c:pt idx="17885">
                  <c:v>0.27014218009478674</c:v>
                </c:pt>
                <c:pt idx="17886">
                  <c:v>0.25628140703517588</c:v>
                </c:pt>
                <c:pt idx="17887">
                  <c:v>0.31976744186046513</c:v>
                </c:pt>
                <c:pt idx="17888">
                  <c:v>0.18446601941747573</c:v>
                </c:pt>
                <c:pt idx="17889">
                  <c:v>0</c:v>
                </c:pt>
                <c:pt idx="17890">
                  <c:v>0.27777777777777779</c:v>
                </c:pt>
                <c:pt idx="17891">
                  <c:v>4.4444444444444446E-2</c:v>
                </c:pt>
                <c:pt idx="17892">
                  <c:v>0</c:v>
                </c:pt>
                <c:pt idx="17893">
                  <c:v>0.24590163934426229</c:v>
                </c:pt>
                <c:pt idx="17894">
                  <c:v>0.48</c:v>
                </c:pt>
                <c:pt idx="17895">
                  <c:v>0.16806722689075632</c:v>
                </c:pt>
                <c:pt idx="17896">
                  <c:v>0.13793103448275862</c:v>
                </c:pt>
                <c:pt idx="17897">
                  <c:v>0.41666666666666669</c:v>
                </c:pt>
                <c:pt idx="17898">
                  <c:v>0</c:v>
                </c:pt>
                <c:pt idx="17899">
                  <c:v>0.31034482758620691</c:v>
                </c:pt>
                <c:pt idx="17900">
                  <c:v>0.27586206896551724</c:v>
                </c:pt>
                <c:pt idx="17901">
                  <c:v>0.33898305084745761</c:v>
                </c:pt>
                <c:pt idx="17902">
                  <c:v>0.38333333333333336</c:v>
                </c:pt>
                <c:pt idx="17903">
                  <c:v>0.43827160493827161</c:v>
                </c:pt>
                <c:pt idx="17904">
                  <c:v>0.19266055045871561</c:v>
                </c:pt>
                <c:pt idx="17905">
                  <c:v>0</c:v>
                </c:pt>
                <c:pt idx="17906">
                  <c:v>0.31967213114754101</c:v>
                </c:pt>
                <c:pt idx="17907">
                  <c:v>0.16666666666666666</c:v>
                </c:pt>
                <c:pt idx="17908">
                  <c:v>0</c:v>
                </c:pt>
                <c:pt idx="17909">
                  <c:v>0</c:v>
                </c:pt>
                <c:pt idx="17910">
                  <c:v>0</c:v>
                </c:pt>
                <c:pt idx="17911">
                  <c:v>0</c:v>
                </c:pt>
                <c:pt idx="17912">
                  <c:v>0.41772151898734178</c:v>
                </c:pt>
                <c:pt idx="17913">
                  <c:v>0.33636363636363636</c:v>
                </c:pt>
                <c:pt idx="17914">
                  <c:v>0.30303030303030304</c:v>
                </c:pt>
                <c:pt idx="17915">
                  <c:v>0</c:v>
                </c:pt>
                <c:pt idx="17916">
                  <c:v>0.65490196078431373</c:v>
                </c:pt>
                <c:pt idx="17917">
                  <c:v>0.73333333333333328</c:v>
                </c:pt>
                <c:pt idx="17918">
                  <c:v>0</c:v>
                </c:pt>
                <c:pt idx="17919">
                  <c:v>0</c:v>
                </c:pt>
                <c:pt idx="17920">
                  <c:v>0.59595959595959591</c:v>
                </c:pt>
                <c:pt idx="17921">
                  <c:v>0.58333333333333337</c:v>
                </c:pt>
                <c:pt idx="17922">
                  <c:v>0</c:v>
                </c:pt>
                <c:pt idx="17923">
                  <c:v>0.72340425531914898</c:v>
                </c:pt>
                <c:pt idx="17924">
                  <c:v>0.58282208588957052</c:v>
                </c:pt>
                <c:pt idx="17925">
                  <c:v>0</c:v>
                </c:pt>
                <c:pt idx="17926">
                  <c:v>0.53191489361702127</c:v>
                </c:pt>
                <c:pt idx="17927">
                  <c:v>0</c:v>
                </c:pt>
                <c:pt idx="17928">
                  <c:v>0</c:v>
                </c:pt>
                <c:pt idx="17929">
                  <c:v>0</c:v>
                </c:pt>
                <c:pt idx="17930">
                  <c:v>0</c:v>
                </c:pt>
                <c:pt idx="17931">
                  <c:v>0</c:v>
                </c:pt>
                <c:pt idx="17932">
                  <c:v>0.67264224473889322</c:v>
                </c:pt>
                <c:pt idx="17933">
                  <c:v>0</c:v>
                </c:pt>
                <c:pt idx="17934">
                  <c:v>0</c:v>
                </c:pt>
                <c:pt idx="17935">
                  <c:v>0.6875</c:v>
                </c:pt>
                <c:pt idx="17936">
                  <c:v>0.40136054421768708</c:v>
                </c:pt>
                <c:pt idx="17937">
                  <c:v>0.64912280701754388</c:v>
                </c:pt>
                <c:pt idx="17938">
                  <c:v>1</c:v>
                </c:pt>
                <c:pt idx="17939">
                  <c:v>0</c:v>
                </c:pt>
                <c:pt idx="17940">
                  <c:v>0</c:v>
                </c:pt>
                <c:pt idx="17941">
                  <c:v>0</c:v>
                </c:pt>
                <c:pt idx="17942">
                  <c:v>0</c:v>
                </c:pt>
                <c:pt idx="17943">
                  <c:v>0</c:v>
                </c:pt>
                <c:pt idx="17944">
                  <c:v>0.72222222222222221</c:v>
                </c:pt>
                <c:pt idx="17945">
                  <c:v>0</c:v>
                </c:pt>
                <c:pt idx="17946">
                  <c:v>0</c:v>
                </c:pt>
                <c:pt idx="17947">
                  <c:v>0</c:v>
                </c:pt>
                <c:pt idx="17948">
                  <c:v>0.46500920810313073</c:v>
                </c:pt>
                <c:pt idx="17949">
                  <c:v>0.72222222222222221</c:v>
                </c:pt>
                <c:pt idx="17950">
                  <c:v>0.91803278688524592</c:v>
                </c:pt>
                <c:pt idx="17951">
                  <c:v>0.63636363636363635</c:v>
                </c:pt>
                <c:pt idx="17952">
                  <c:v>0.53125</c:v>
                </c:pt>
                <c:pt idx="17953">
                  <c:v>1</c:v>
                </c:pt>
                <c:pt idx="17954">
                  <c:v>0</c:v>
                </c:pt>
                <c:pt idx="17955">
                  <c:v>0.29166666666666669</c:v>
                </c:pt>
                <c:pt idx="17956">
                  <c:v>0</c:v>
                </c:pt>
                <c:pt idx="17957">
                  <c:v>1</c:v>
                </c:pt>
                <c:pt idx="17958">
                  <c:v>0.24</c:v>
                </c:pt>
                <c:pt idx="17959">
                  <c:v>0.68224299065420557</c:v>
                </c:pt>
                <c:pt idx="17960">
                  <c:v>0</c:v>
                </c:pt>
                <c:pt idx="17961">
                  <c:v>0</c:v>
                </c:pt>
                <c:pt idx="17962">
                  <c:v>0.3888888888888889</c:v>
                </c:pt>
                <c:pt idx="17963">
                  <c:v>0.49572649572649574</c:v>
                </c:pt>
                <c:pt idx="17964">
                  <c:v>0.75438596491228072</c:v>
                </c:pt>
                <c:pt idx="17965">
                  <c:v>0.34545454545454546</c:v>
                </c:pt>
                <c:pt idx="17966">
                  <c:v>0.25850340136054423</c:v>
                </c:pt>
                <c:pt idx="17967">
                  <c:v>0.55952380952380953</c:v>
                </c:pt>
                <c:pt idx="17968">
                  <c:v>0.69325153374233128</c:v>
                </c:pt>
                <c:pt idx="17969">
                  <c:v>0</c:v>
                </c:pt>
                <c:pt idx="17970">
                  <c:v>0.56000000000000005</c:v>
                </c:pt>
                <c:pt idx="17971">
                  <c:v>0.84615384615384615</c:v>
                </c:pt>
                <c:pt idx="17972">
                  <c:v>0.75</c:v>
                </c:pt>
                <c:pt idx="17973">
                  <c:v>0.71052631578947367</c:v>
                </c:pt>
                <c:pt idx="17974">
                  <c:v>0.52380952380952384</c:v>
                </c:pt>
                <c:pt idx="17975">
                  <c:v>0.5</c:v>
                </c:pt>
                <c:pt idx="17976">
                  <c:v>0</c:v>
                </c:pt>
                <c:pt idx="17977">
                  <c:v>0.69892473118279574</c:v>
                </c:pt>
                <c:pt idx="17978">
                  <c:v>0.60493827160493829</c:v>
                </c:pt>
                <c:pt idx="17979">
                  <c:v>0.52</c:v>
                </c:pt>
                <c:pt idx="17980">
                  <c:v>0.48314606741573035</c:v>
                </c:pt>
                <c:pt idx="17981">
                  <c:v>0</c:v>
                </c:pt>
                <c:pt idx="17982">
                  <c:v>0</c:v>
                </c:pt>
                <c:pt idx="17983">
                  <c:v>0.27272727272727271</c:v>
                </c:pt>
                <c:pt idx="17984">
                  <c:v>0.66666666666666663</c:v>
                </c:pt>
                <c:pt idx="17985">
                  <c:v>1</c:v>
                </c:pt>
                <c:pt idx="17986">
                  <c:v>0.33333333333333331</c:v>
                </c:pt>
                <c:pt idx="17987">
                  <c:v>0.79487179487179482</c:v>
                </c:pt>
                <c:pt idx="17988">
                  <c:v>0.68</c:v>
                </c:pt>
                <c:pt idx="17989">
                  <c:v>0.81690140845070425</c:v>
                </c:pt>
                <c:pt idx="17990">
                  <c:v>0.76190476190476186</c:v>
                </c:pt>
                <c:pt idx="17991">
                  <c:v>0.57926829268292679</c:v>
                </c:pt>
                <c:pt idx="17992">
                  <c:v>0.81437125748502992</c:v>
                </c:pt>
                <c:pt idx="17993">
                  <c:v>0.5213675213675214</c:v>
                </c:pt>
                <c:pt idx="17994">
                  <c:v>0.57983193277310929</c:v>
                </c:pt>
                <c:pt idx="17995">
                  <c:v>0.66666666666666663</c:v>
                </c:pt>
                <c:pt idx="17996">
                  <c:v>0.84931506849315064</c:v>
                </c:pt>
                <c:pt idx="17997">
                  <c:v>0.7</c:v>
                </c:pt>
                <c:pt idx="17998">
                  <c:v>0.6</c:v>
                </c:pt>
                <c:pt idx="17999">
                  <c:v>0.65413533834586468</c:v>
                </c:pt>
                <c:pt idx="18000">
                  <c:v>0.75624999999999998</c:v>
                </c:pt>
                <c:pt idx="18001">
                  <c:v>0.83606557377049184</c:v>
                </c:pt>
                <c:pt idx="18002">
                  <c:v>0.77272727272727271</c:v>
                </c:pt>
                <c:pt idx="18003">
                  <c:v>0.67213114754098358</c:v>
                </c:pt>
                <c:pt idx="18004">
                  <c:v>0.66666666666666663</c:v>
                </c:pt>
                <c:pt idx="18005">
                  <c:v>0.5957446808510638</c:v>
                </c:pt>
                <c:pt idx="18006">
                  <c:v>0.65740740740740744</c:v>
                </c:pt>
                <c:pt idx="18007">
                  <c:v>0.73770491803278693</c:v>
                </c:pt>
                <c:pt idx="18008">
                  <c:v>0.53097345132743368</c:v>
                </c:pt>
                <c:pt idx="18009">
                  <c:v>0.671875</c:v>
                </c:pt>
                <c:pt idx="18010">
                  <c:v>0.5547945205479452</c:v>
                </c:pt>
                <c:pt idx="18011">
                  <c:v>0.5950413223140496</c:v>
                </c:pt>
                <c:pt idx="18012">
                  <c:v>0.53508771929824561</c:v>
                </c:pt>
                <c:pt idx="18013">
                  <c:v>0.5298013245033113</c:v>
                </c:pt>
                <c:pt idx="18014">
                  <c:v>0.53649635036496346</c:v>
                </c:pt>
                <c:pt idx="18015">
                  <c:v>0.66666666666666663</c:v>
                </c:pt>
                <c:pt idx="18016">
                  <c:v>0.49180327868852458</c:v>
                </c:pt>
                <c:pt idx="18017">
                  <c:v>0.65476190476190477</c:v>
                </c:pt>
                <c:pt idx="18018">
                  <c:v>0.63934426229508201</c:v>
                </c:pt>
                <c:pt idx="18019">
                  <c:v>0.79720279720279719</c:v>
                </c:pt>
                <c:pt idx="18020">
                  <c:v>0.50847457627118642</c:v>
                </c:pt>
                <c:pt idx="18021">
                  <c:v>0</c:v>
                </c:pt>
                <c:pt idx="18022">
                  <c:v>0.52307692307692311</c:v>
                </c:pt>
                <c:pt idx="18023">
                  <c:v>0.48979591836734693</c:v>
                </c:pt>
                <c:pt idx="18024">
                  <c:v>0</c:v>
                </c:pt>
                <c:pt idx="18025">
                  <c:v>0.77777777777777779</c:v>
                </c:pt>
                <c:pt idx="18026">
                  <c:v>0.45945945945945948</c:v>
                </c:pt>
                <c:pt idx="18027">
                  <c:v>0.60869565217391308</c:v>
                </c:pt>
                <c:pt idx="18028">
                  <c:v>0.39370078740157483</c:v>
                </c:pt>
                <c:pt idx="18029">
                  <c:v>0.26595744680851063</c:v>
                </c:pt>
                <c:pt idx="18030">
                  <c:v>0.38297872340425532</c:v>
                </c:pt>
                <c:pt idx="18031">
                  <c:v>0.29629629629629628</c:v>
                </c:pt>
                <c:pt idx="18032">
                  <c:v>0.27027027027027029</c:v>
                </c:pt>
                <c:pt idx="18033">
                  <c:v>0.30666666666666664</c:v>
                </c:pt>
                <c:pt idx="18034">
                  <c:v>0.52941176470588236</c:v>
                </c:pt>
                <c:pt idx="18035">
                  <c:v>0.47843137254901963</c:v>
                </c:pt>
                <c:pt idx="18036">
                  <c:v>0.25</c:v>
                </c:pt>
                <c:pt idx="18037">
                  <c:v>0.2</c:v>
                </c:pt>
                <c:pt idx="18038">
                  <c:v>0</c:v>
                </c:pt>
                <c:pt idx="18039">
                  <c:v>0</c:v>
                </c:pt>
                <c:pt idx="18040">
                  <c:v>0</c:v>
                </c:pt>
                <c:pt idx="18041">
                  <c:v>0</c:v>
                </c:pt>
                <c:pt idx="18042">
                  <c:v>0</c:v>
                </c:pt>
                <c:pt idx="18043">
                  <c:v>0</c:v>
                </c:pt>
                <c:pt idx="18044">
                  <c:v>0</c:v>
                </c:pt>
                <c:pt idx="18045">
                  <c:v>0</c:v>
                </c:pt>
                <c:pt idx="18046">
                  <c:v>0</c:v>
                </c:pt>
                <c:pt idx="18047">
                  <c:v>0</c:v>
                </c:pt>
                <c:pt idx="18048">
                  <c:v>0</c:v>
                </c:pt>
                <c:pt idx="18049">
                  <c:v>0</c:v>
                </c:pt>
                <c:pt idx="18050">
                  <c:v>0</c:v>
                </c:pt>
                <c:pt idx="18051">
                  <c:v>0</c:v>
                </c:pt>
                <c:pt idx="18052">
                  <c:v>0</c:v>
                </c:pt>
                <c:pt idx="18053">
                  <c:v>0</c:v>
                </c:pt>
                <c:pt idx="18054">
                  <c:v>0.5</c:v>
                </c:pt>
                <c:pt idx="18055">
                  <c:v>0</c:v>
                </c:pt>
                <c:pt idx="18056">
                  <c:v>0</c:v>
                </c:pt>
                <c:pt idx="18057">
                  <c:v>0</c:v>
                </c:pt>
                <c:pt idx="18058">
                  <c:v>0</c:v>
                </c:pt>
                <c:pt idx="18059">
                  <c:v>0</c:v>
                </c:pt>
                <c:pt idx="18060">
                  <c:v>0</c:v>
                </c:pt>
                <c:pt idx="18061">
                  <c:v>0</c:v>
                </c:pt>
                <c:pt idx="18062">
                  <c:v>0</c:v>
                </c:pt>
                <c:pt idx="18063">
                  <c:v>0</c:v>
                </c:pt>
                <c:pt idx="18064">
                  <c:v>0</c:v>
                </c:pt>
                <c:pt idx="18065">
                  <c:v>0</c:v>
                </c:pt>
                <c:pt idx="18066">
                  <c:v>0.59534883720930232</c:v>
                </c:pt>
                <c:pt idx="18067">
                  <c:v>0</c:v>
                </c:pt>
                <c:pt idx="18068">
                  <c:v>0</c:v>
                </c:pt>
                <c:pt idx="18069">
                  <c:v>0</c:v>
                </c:pt>
                <c:pt idx="18070">
                  <c:v>0</c:v>
                </c:pt>
                <c:pt idx="18071">
                  <c:v>0</c:v>
                </c:pt>
                <c:pt idx="18072">
                  <c:v>0.55555555555555558</c:v>
                </c:pt>
                <c:pt idx="18073">
                  <c:v>0.58375634517766495</c:v>
                </c:pt>
                <c:pt idx="18074">
                  <c:v>0</c:v>
                </c:pt>
                <c:pt idx="18075">
                  <c:v>0</c:v>
                </c:pt>
                <c:pt idx="18076">
                  <c:v>0</c:v>
                </c:pt>
                <c:pt idx="18077">
                  <c:v>0</c:v>
                </c:pt>
                <c:pt idx="18078">
                  <c:v>0</c:v>
                </c:pt>
                <c:pt idx="18079">
                  <c:v>0</c:v>
                </c:pt>
                <c:pt idx="18080">
                  <c:v>0</c:v>
                </c:pt>
                <c:pt idx="18081">
                  <c:v>0</c:v>
                </c:pt>
                <c:pt idx="18082">
                  <c:v>0</c:v>
                </c:pt>
                <c:pt idx="18083">
                  <c:v>0</c:v>
                </c:pt>
                <c:pt idx="18084">
                  <c:v>0</c:v>
                </c:pt>
                <c:pt idx="18085">
                  <c:v>0</c:v>
                </c:pt>
                <c:pt idx="18086">
                  <c:v>0</c:v>
                </c:pt>
                <c:pt idx="18087">
                  <c:v>0</c:v>
                </c:pt>
                <c:pt idx="18088">
                  <c:v>0</c:v>
                </c:pt>
                <c:pt idx="18089">
                  <c:v>0</c:v>
                </c:pt>
                <c:pt idx="18090">
                  <c:v>0.80952380952380953</c:v>
                </c:pt>
                <c:pt idx="18091">
                  <c:v>0</c:v>
                </c:pt>
                <c:pt idx="18092">
                  <c:v>0</c:v>
                </c:pt>
                <c:pt idx="18093">
                  <c:v>0</c:v>
                </c:pt>
                <c:pt idx="18094">
                  <c:v>0.79245283018867929</c:v>
                </c:pt>
                <c:pt idx="18095">
                  <c:v>0</c:v>
                </c:pt>
                <c:pt idx="18096">
                  <c:v>0.539651837524178</c:v>
                </c:pt>
                <c:pt idx="18097">
                  <c:v>0</c:v>
                </c:pt>
                <c:pt idx="18098">
                  <c:v>0</c:v>
                </c:pt>
                <c:pt idx="18099">
                  <c:v>0</c:v>
                </c:pt>
                <c:pt idx="18100">
                  <c:v>0</c:v>
                </c:pt>
                <c:pt idx="18101">
                  <c:v>0</c:v>
                </c:pt>
                <c:pt idx="18102">
                  <c:v>0</c:v>
                </c:pt>
                <c:pt idx="18103">
                  <c:v>0</c:v>
                </c:pt>
                <c:pt idx="18104">
                  <c:v>0</c:v>
                </c:pt>
                <c:pt idx="18105">
                  <c:v>0</c:v>
                </c:pt>
                <c:pt idx="18106">
                  <c:v>0</c:v>
                </c:pt>
                <c:pt idx="18107">
                  <c:v>0.74683544303797467</c:v>
                </c:pt>
                <c:pt idx="18108">
                  <c:v>0.7103274559193955</c:v>
                </c:pt>
                <c:pt idx="18109">
                  <c:v>0.84523809523809523</c:v>
                </c:pt>
                <c:pt idx="18110">
                  <c:v>0.78749999999999998</c:v>
                </c:pt>
                <c:pt idx="18111">
                  <c:v>0.68844221105527637</c:v>
                </c:pt>
                <c:pt idx="18112">
                  <c:v>0</c:v>
                </c:pt>
                <c:pt idx="18113">
                  <c:v>0</c:v>
                </c:pt>
                <c:pt idx="18114">
                  <c:v>0</c:v>
                </c:pt>
                <c:pt idx="18115">
                  <c:v>0</c:v>
                </c:pt>
                <c:pt idx="18116">
                  <c:v>0</c:v>
                </c:pt>
                <c:pt idx="18117">
                  <c:v>0</c:v>
                </c:pt>
                <c:pt idx="18118">
                  <c:v>0</c:v>
                </c:pt>
                <c:pt idx="18119">
                  <c:v>0</c:v>
                </c:pt>
                <c:pt idx="18120">
                  <c:v>0</c:v>
                </c:pt>
                <c:pt idx="18121">
                  <c:v>0</c:v>
                </c:pt>
                <c:pt idx="18122">
                  <c:v>0</c:v>
                </c:pt>
                <c:pt idx="18123">
                  <c:v>0</c:v>
                </c:pt>
                <c:pt idx="18124">
                  <c:v>0</c:v>
                </c:pt>
                <c:pt idx="18125">
                  <c:v>0</c:v>
                </c:pt>
                <c:pt idx="18126">
                  <c:v>0</c:v>
                </c:pt>
                <c:pt idx="18127">
                  <c:v>0</c:v>
                </c:pt>
                <c:pt idx="18128">
                  <c:v>0</c:v>
                </c:pt>
                <c:pt idx="18129">
                  <c:v>0</c:v>
                </c:pt>
                <c:pt idx="18130">
                  <c:v>0</c:v>
                </c:pt>
                <c:pt idx="18131">
                  <c:v>1</c:v>
                </c:pt>
                <c:pt idx="18132">
                  <c:v>0</c:v>
                </c:pt>
                <c:pt idx="18133">
                  <c:v>0</c:v>
                </c:pt>
                <c:pt idx="18134">
                  <c:v>0</c:v>
                </c:pt>
                <c:pt idx="18135">
                  <c:v>0</c:v>
                </c:pt>
                <c:pt idx="18136">
                  <c:v>0</c:v>
                </c:pt>
                <c:pt idx="18137">
                  <c:v>0</c:v>
                </c:pt>
                <c:pt idx="18138">
                  <c:v>0</c:v>
                </c:pt>
                <c:pt idx="18139">
                  <c:v>0</c:v>
                </c:pt>
                <c:pt idx="18140">
                  <c:v>0</c:v>
                </c:pt>
                <c:pt idx="18141">
                  <c:v>0</c:v>
                </c:pt>
                <c:pt idx="18142">
                  <c:v>0</c:v>
                </c:pt>
                <c:pt idx="18143">
                  <c:v>0.76470588235294112</c:v>
                </c:pt>
                <c:pt idx="18144">
                  <c:v>0</c:v>
                </c:pt>
                <c:pt idx="18145">
                  <c:v>0</c:v>
                </c:pt>
                <c:pt idx="18146">
                  <c:v>0.60869565217391308</c:v>
                </c:pt>
                <c:pt idx="18147">
                  <c:v>0.60526315789473684</c:v>
                </c:pt>
                <c:pt idx="18148">
                  <c:v>0.63888888888888884</c:v>
                </c:pt>
                <c:pt idx="18149">
                  <c:v>0.5376344086021505</c:v>
                </c:pt>
                <c:pt idx="18150">
                  <c:v>0.89743589743589747</c:v>
                </c:pt>
                <c:pt idx="18151">
                  <c:v>0.48672566371681414</c:v>
                </c:pt>
                <c:pt idx="18152">
                  <c:v>0</c:v>
                </c:pt>
                <c:pt idx="18153">
                  <c:v>0</c:v>
                </c:pt>
                <c:pt idx="18154">
                  <c:v>0</c:v>
                </c:pt>
                <c:pt idx="18155">
                  <c:v>0</c:v>
                </c:pt>
                <c:pt idx="18156">
                  <c:v>0.62417582417582418</c:v>
                </c:pt>
                <c:pt idx="18157">
                  <c:v>0.52777777777777779</c:v>
                </c:pt>
                <c:pt idx="18158">
                  <c:v>0.53448275862068961</c:v>
                </c:pt>
                <c:pt idx="18159">
                  <c:v>0</c:v>
                </c:pt>
                <c:pt idx="18160">
                  <c:v>0</c:v>
                </c:pt>
                <c:pt idx="18161">
                  <c:v>0.47727272727272729</c:v>
                </c:pt>
                <c:pt idx="18162">
                  <c:v>0</c:v>
                </c:pt>
                <c:pt idx="18163">
                  <c:v>0</c:v>
                </c:pt>
                <c:pt idx="18164">
                  <c:v>0</c:v>
                </c:pt>
                <c:pt idx="18165">
                  <c:v>0.52380952380952384</c:v>
                </c:pt>
                <c:pt idx="18166">
                  <c:v>0</c:v>
                </c:pt>
                <c:pt idx="18167">
                  <c:v>0</c:v>
                </c:pt>
                <c:pt idx="18168">
                  <c:v>0</c:v>
                </c:pt>
                <c:pt idx="18169">
                  <c:v>0</c:v>
                </c:pt>
                <c:pt idx="18170">
                  <c:v>0</c:v>
                </c:pt>
                <c:pt idx="18171">
                  <c:v>0.4766107678729038</c:v>
                </c:pt>
                <c:pt idx="18172">
                  <c:v>0.54651162790697672</c:v>
                </c:pt>
                <c:pt idx="18173">
                  <c:v>0.65811965811965811</c:v>
                </c:pt>
                <c:pt idx="18174">
                  <c:v>0.13043478260869565</c:v>
                </c:pt>
                <c:pt idx="18175">
                  <c:v>0</c:v>
                </c:pt>
                <c:pt idx="18176">
                  <c:v>0.59024390243902436</c:v>
                </c:pt>
                <c:pt idx="18177">
                  <c:v>0</c:v>
                </c:pt>
                <c:pt idx="18178">
                  <c:v>0</c:v>
                </c:pt>
                <c:pt idx="18179">
                  <c:v>0.45</c:v>
                </c:pt>
                <c:pt idx="18180">
                  <c:v>0.72815533980582525</c:v>
                </c:pt>
                <c:pt idx="18181">
                  <c:v>0</c:v>
                </c:pt>
                <c:pt idx="18182">
                  <c:v>0.45588235294117646</c:v>
                </c:pt>
                <c:pt idx="18183">
                  <c:v>0.6166666666666667</c:v>
                </c:pt>
                <c:pt idx="18184">
                  <c:v>0.41818181818181815</c:v>
                </c:pt>
                <c:pt idx="18185">
                  <c:v>0.59782608695652173</c:v>
                </c:pt>
                <c:pt idx="18186">
                  <c:v>0.62211981566820274</c:v>
                </c:pt>
                <c:pt idx="18187">
                  <c:v>0</c:v>
                </c:pt>
                <c:pt idx="18188">
                  <c:v>0</c:v>
                </c:pt>
                <c:pt idx="18189">
                  <c:v>0</c:v>
                </c:pt>
                <c:pt idx="18190">
                  <c:v>0</c:v>
                </c:pt>
                <c:pt idx="18191">
                  <c:v>0</c:v>
                </c:pt>
                <c:pt idx="18192">
                  <c:v>0.74390243902439024</c:v>
                </c:pt>
                <c:pt idx="18193">
                  <c:v>0.421875</c:v>
                </c:pt>
                <c:pt idx="18194">
                  <c:v>0</c:v>
                </c:pt>
                <c:pt idx="18195">
                  <c:v>0</c:v>
                </c:pt>
                <c:pt idx="18196">
                  <c:v>0.84615384615384615</c:v>
                </c:pt>
                <c:pt idx="18197">
                  <c:v>0</c:v>
                </c:pt>
                <c:pt idx="18198">
                  <c:v>0</c:v>
                </c:pt>
                <c:pt idx="18199">
                  <c:v>0</c:v>
                </c:pt>
                <c:pt idx="18200">
                  <c:v>0</c:v>
                </c:pt>
                <c:pt idx="18201">
                  <c:v>0</c:v>
                </c:pt>
                <c:pt idx="18202">
                  <c:v>0</c:v>
                </c:pt>
                <c:pt idx="18203">
                  <c:v>0.78688524590163933</c:v>
                </c:pt>
                <c:pt idx="18204">
                  <c:v>0.75714285714285712</c:v>
                </c:pt>
                <c:pt idx="18205">
                  <c:v>0.58064516129032262</c:v>
                </c:pt>
                <c:pt idx="18206">
                  <c:v>0</c:v>
                </c:pt>
                <c:pt idx="18207">
                  <c:v>0</c:v>
                </c:pt>
                <c:pt idx="18208">
                  <c:v>0</c:v>
                </c:pt>
                <c:pt idx="18209">
                  <c:v>0</c:v>
                </c:pt>
                <c:pt idx="18210">
                  <c:v>0.63522012578616349</c:v>
                </c:pt>
                <c:pt idx="18211">
                  <c:v>0.64935064935064934</c:v>
                </c:pt>
                <c:pt idx="18212">
                  <c:v>0.47619047619047616</c:v>
                </c:pt>
                <c:pt idx="18213">
                  <c:v>0.51249999999999996</c:v>
                </c:pt>
                <c:pt idx="18214">
                  <c:v>0.64516129032258063</c:v>
                </c:pt>
                <c:pt idx="18215">
                  <c:v>0.36144578313253012</c:v>
                </c:pt>
                <c:pt idx="18216">
                  <c:v>0.4358974358974359</c:v>
                </c:pt>
                <c:pt idx="18217">
                  <c:v>0.375</c:v>
                </c:pt>
                <c:pt idx="18218">
                  <c:v>0.54651162790697672</c:v>
                </c:pt>
                <c:pt idx="18219">
                  <c:v>0.46721311475409838</c:v>
                </c:pt>
                <c:pt idx="18220">
                  <c:v>0.65454545454545454</c:v>
                </c:pt>
                <c:pt idx="18221">
                  <c:v>0.60550458715596334</c:v>
                </c:pt>
                <c:pt idx="18222">
                  <c:v>0.44347826086956521</c:v>
                </c:pt>
                <c:pt idx="18223">
                  <c:v>0.54166666666666663</c:v>
                </c:pt>
                <c:pt idx="18224">
                  <c:v>0.68253968253968256</c:v>
                </c:pt>
                <c:pt idx="18225">
                  <c:v>0.52439024390243905</c:v>
                </c:pt>
                <c:pt idx="18226">
                  <c:v>0.46511627906976744</c:v>
                </c:pt>
                <c:pt idx="18227">
                  <c:v>0.56451612903225812</c:v>
                </c:pt>
                <c:pt idx="18228">
                  <c:v>0</c:v>
                </c:pt>
                <c:pt idx="18229">
                  <c:v>0</c:v>
                </c:pt>
                <c:pt idx="18230">
                  <c:v>0</c:v>
                </c:pt>
                <c:pt idx="18231">
                  <c:v>0</c:v>
                </c:pt>
                <c:pt idx="18232">
                  <c:v>0.67787114845938379</c:v>
                </c:pt>
                <c:pt idx="18233">
                  <c:v>0</c:v>
                </c:pt>
                <c:pt idx="18234">
                  <c:v>0.45901639344262296</c:v>
                </c:pt>
                <c:pt idx="18235">
                  <c:v>0.58620689655172409</c:v>
                </c:pt>
                <c:pt idx="18236">
                  <c:v>1</c:v>
                </c:pt>
                <c:pt idx="18237">
                  <c:v>0.45017182130584193</c:v>
                </c:pt>
                <c:pt idx="18238">
                  <c:v>0.44594594594594594</c:v>
                </c:pt>
                <c:pt idx="18239">
                  <c:v>0.35526315789473684</c:v>
                </c:pt>
                <c:pt idx="18240">
                  <c:v>0.58461538461538465</c:v>
                </c:pt>
                <c:pt idx="18241">
                  <c:v>0.5</c:v>
                </c:pt>
                <c:pt idx="18242">
                  <c:v>0</c:v>
                </c:pt>
                <c:pt idx="18243">
                  <c:v>0.62172284644194753</c:v>
                </c:pt>
                <c:pt idx="18244">
                  <c:v>0.48936170212765956</c:v>
                </c:pt>
                <c:pt idx="18245">
                  <c:v>0.51111111111111107</c:v>
                </c:pt>
                <c:pt idx="18246">
                  <c:v>1</c:v>
                </c:pt>
                <c:pt idx="18247">
                  <c:v>0</c:v>
                </c:pt>
                <c:pt idx="18248">
                  <c:v>1</c:v>
                </c:pt>
                <c:pt idx="18249">
                  <c:v>0</c:v>
                </c:pt>
                <c:pt idx="18250">
                  <c:v>0</c:v>
                </c:pt>
                <c:pt idx="18251">
                  <c:v>0</c:v>
                </c:pt>
                <c:pt idx="18252">
                  <c:v>0.32558139534883723</c:v>
                </c:pt>
                <c:pt idx="18253">
                  <c:v>0.46153846153846156</c:v>
                </c:pt>
                <c:pt idx="18254">
                  <c:v>0.56097560975609762</c:v>
                </c:pt>
                <c:pt idx="18255">
                  <c:v>0.72727272727272729</c:v>
                </c:pt>
                <c:pt idx="18256">
                  <c:v>0.51136363636363635</c:v>
                </c:pt>
                <c:pt idx="18257">
                  <c:v>0.35294117647058826</c:v>
                </c:pt>
                <c:pt idx="18258">
                  <c:v>0.44827586206896552</c:v>
                </c:pt>
                <c:pt idx="18259">
                  <c:v>0.56000000000000005</c:v>
                </c:pt>
                <c:pt idx="18260">
                  <c:v>0.46551724137931033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0.52392638036809813</c:v>
                </c:pt>
                <c:pt idx="18265">
                  <c:v>0.47706422018348627</c:v>
                </c:pt>
                <c:pt idx="18266">
                  <c:v>0.42399999999999999</c:v>
                </c:pt>
                <c:pt idx="18267">
                  <c:v>0.52941176470588236</c:v>
                </c:pt>
                <c:pt idx="18268">
                  <c:v>0.53638253638253641</c:v>
                </c:pt>
                <c:pt idx="18269">
                  <c:v>0</c:v>
                </c:pt>
                <c:pt idx="18270">
                  <c:v>0.5679012345679012</c:v>
                </c:pt>
                <c:pt idx="18271">
                  <c:v>0</c:v>
                </c:pt>
                <c:pt idx="18272">
                  <c:v>0</c:v>
                </c:pt>
                <c:pt idx="18273">
                  <c:v>0.765625</c:v>
                </c:pt>
                <c:pt idx="18274">
                  <c:v>0.9285714285714286</c:v>
                </c:pt>
                <c:pt idx="18275">
                  <c:v>0</c:v>
                </c:pt>
                <c:pt idx="18276">
                  <c:v>0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0</c:v>
                </c:pt>
                <c:pt idx="18282">
                  <c:v>0</c:v>
                </c:pt>
                <c:pt idx="18283">
                  <c:v>0.54400000000000004</c:v>
                </c:pt>
                <c:pt idx="18284">
                  <c:v>0.53482587064676612</c:v>
                </c:pt>
                <c:pt idx="18285">
                  <c:v>0.65714285714285714</c:v>
                </c:pt>
                <c:pt idx="18286">
                  <c:v>0.56321839080459768</c:v>
                </c:pt>
                <c:pt idx="18287">
                  <c:v>0.59649122807017541</c:v>
                </c:pt>
                <c:pt idx="18288">
                  <c:v>0.67692307692307696</c:v>
                </c:pt>
                <c:pt idx="18289">
                  <c:v>0.63829787234042556</c:v>
                </c:pt>
                <c:pt idx="18290">
                  <c:v>0.80769230769230771</c:v>
                </c:pt>
                <c:pt idx="18291">
                  <c:v>0.59210526315789469</c:v>
                </c:pt>
                <c:pt idx="18292">
                  <c:v>0.64615384615384619</c:v>
                </c:pt>
                <c:pt idx="18293">
                  <c:v>0.54597701149425293</c:v>
                </c:pt>
                <c:pt idx="18294">
                  <c:v>0</c:v>
                </c:pt>
                <c:pt idx="18295">
                  <c:v>0</c:v>
                </c:pt>
                <c:pt idx="18296">
                  <c:v>0</c:v>
                </c:pt>
                <c:pt idx="18297">
                  <c:v>0</c:v>
                </c:pt>
                <c:pt idx="18298">
                  <c:v>0.71225071225071224</c:v>
                </c:pt>
                <c:pt idx="18299">
                  <c:v>0.70399999999999996</c:v>
                </c:pt>
                <c:pt idx="18300">
                  <c:v>0.80769230769230771</c:v>
                </c:pt>
                <c:pt idx="18301">
                  <c:v>0</c:v>
                </c:pt>
                <c:pt idx="18302">
                  <c:v>0.67664670658682635</c:v>
                </c:pt>
                <c:pt idx="18303">
                  <c:v>0.721496953872933</c:v>
                </c:pt>
                <c:pt idx="18304">
                  <c:v>1</c:v>
                </c:pt>
                <c:pt idx="18305">
                  <c:v>0</c:v>
                </c:pt>
                <c:pt idx="18306">
                  <c:v>0.72727272727272729</c:v>
                </c:pt>
                <c:pt idx="18307">
                  <c:v>0</c:v>
                </c:pt>
                <c:pt idx="18308">
                  <c:v>0</c:v>
                </c:pt>
                <c:pt idx="18309">
                  <c:v>0</c:v>
                </c:pt>
                <c:pt idx="18310">
                  <c:v>0.70852017937219736</c:v>
                </c:pt>
                <c:pt idx="18311">
                  <c:v>0.69148936170212771</c:v>
                </c:pt>
                <c:pt idx="18312">
                  <c:v>0</c:v>
                </c:pt>
                <c:pt idx="18313">
                  <c:v>0</c:v>
                </c:pt>
                <c:pt idx="18314">
                  <c:v>0</c:v>
                </c:pt>
                <c:pt idx="18315">
                  <c:v>0</c:v>
                </c:pt>
                <c:pt idx="18316">
                  <c:v>0</c:v>
                </c:pt>
                <c:pt idx="18317">
                  <c:v>0</c:v>
                </c:pt>
                <c:pt idx="18318">
                  <c:v>0</c:v>
                </c:pt>
                <c:pt idx="18319">
                  <c:v>0.62264150943396224</c:v>
                </c:pt>
                <c:pt idx="18320">
                  <c:v>0</c:v>
                </c:pt>
                <c:pt idx="18321">
                  <c:v>0</c:v>
                </c:pt>
                <c:pt idx="18322">
                  <c:v>0</c:v>
                </c:pt>
                <c:pt idx="18323">
                  <c:v>1</c:v>
                </c:pt>
                <c:pt idx="18324">
                  <c:v>0.6768707482993197</c:v>
                </c:pt>
                <c:pt idx="18325">
                  <c:v>0.57692307692307687</c:v>
                </c:pt>
                <c:pt idx="18326">
                  <c:v>0</c:v>
                </c:pt>
                <c:pt idx="18327">
                  <c:v>0.77720207253886009</c:v>
                </c:pt>
                <c:pt idx="18328">
                  <c:v>0.89600000000000002</c:v>
                </c:pt>
                <c:pt idx="18329">
                  <c:v>0.83522727272727271</c:v>
                </c:pt>
                <c:pt idx="18330">
                  <c:v>0</c:v>
                </c:pt>
                <c:pt idx="18331">
                  <c:v>0</c:v>
                </c:pt>
                <c:pt idx="18332">
                  <c:v>0</c:v>
                </c:pt>
                <c:pt idx="18333">
                  <c:v>0.375</c:v>
                </c:pt>
                <c:pt idx="18334">
                  <c:v>0.39578947368421052</c:v>
                </c:pt>
                <c:pt idx="18335">
                  <c:v>0.32876712328767121</c:v>
                </c:pt>
                <c:pt idx="18336">
                  <c:v>0.3961864406779661</c:v>
                </c:pt>
                <c:pt idx="18337">
                  <c:v>0.51282051282051277</c:v>
                </c:pt>
                <c:pt idx="18338">
                  <c:v>0.60775862068965514</c:v>
                </c:pt>
                <c:pt idx="18339">
                  <c:v>0.4</c:v>
                </c:pt>
                <c:pt idx="18340">
                  <c:v>0</c:v>
                </c:pt>
                <c:pt idx="18341">
                  <c:v>0.54929577464788737</c:v>
                </c:pt>
                <c:pt idx="18342">
                  <c:v>0</c:v>
                </c:pt>
                <c:pt idx="18343">
                  <c:v>0.31208053691275167</c:v>
                </c:pt>
                <c:pt idx="18344">
                  <c:v>0.56999999999999995</c:v>
                </c:pt>
                <c:pt idx="18345">
                  <c:v>0.25</c:v>
                </c:pt>
                <c:pt idx="18346">
                  <c:v>0.70114942528735635</c:v>
                </c:pt>
                <c:pt idx="18347">
                  <c:v>0.45871559633027525</c:v>
                </c:pt>
                <c:pt idx="18348">
                  <c:v>0.51020408163265307</c:v>
                </c:pt>
                <c:pt idx="18349">
                  <c:v>0.375</c:v>
                </c:pt>
                <c:pt idx="18350">
                  <c:v>0.31428571428571428</c:v>
                </c:pt>
                <c:pt idx="18351">
                  <c:v>0.43902439024390244</c:v>
                </c:pt>
                <c:pt idx="18352">
                  <c:v>0.40692640692640691</c:v>
                </c:pt>
                <c:pt idx="18353">
                  <c:v>0.28000000000000003</c:v>
                </c:pt>
                <c:pt idx="18354">
                  <c:v>0</c:v>
                </c:pt>
                <c:pt idx="18355">
                  <c:v>0.81672025723472674</c:v>
                </c:pt>
                <c:pt idx="18356">
                  <c:v>0.96666666666666667</c:v>
                </c:pt>
                <c:pt idx="18357">
                  <c:v>0</c:v>
                </c:pt>
                <c:pt idx="18358">
                  <c:v>0</c:v>
                </c:pt>
                <c:pt idx="18359">
                  <c:v>0.68493150684931503</c:v>
                </c:pt>
                <c:pt idx="18360">
                  <c:v>0.88888888888888884</c:v>
                </c:pt>
                <c:pt idx="18361">
                  <c:v>0</c:v>
                </c:pt>
                <c:pt idx="18362">
                  <c:v>0</c:v>
                </c:pt>
                <c:pt idx="18363">
                  <c:v>0.90789473684210531</c:v>
                </c:pt>
                <c:pt idx="18364">
                  <c:v>0</c:v>
                </c:pt>
                <c:pt idx="18365">
                  <c:v>0</c:v>
                </c:pt>
                <c:pt idx="18366">
                  <c:v>0</c:v>
                </c:pt>
                <c:pt idx="18367">
                  <c:v>0</c:v>
                </c:pt>
                <c:pt idx="18368">
                  <c:v>0</c:v>
                </c:pt>
                <c:pt idx="18369">
                  <c:v>0</c:v>
                </c:pt>
                <c:pt idx="18370">
                  <c:v>0.76580796252927397</c:v>
                </c:pt>
                <c:pt idx="18371">
                  <c:v>0.7142857142857143</c:v>
                </c:pt>
                <c:pt idx="18372">
                  <c:v>0.72727272727272729</c:v>
                </c:pt>
                <c:pt idx="18373">
                  <c:v>0.89655172413793105</c:v>
                </c:pt>
                <c:pt idx="18374">
                  <c:v>0.70440251572327039</c:v>
                </c:pt>
                <c:pt idx="18375">
                  <c:v>0.93478260869565222</c:v>
                </c:pt>
                <c:pt idx="18376">
                  <c:v>0.77419354838709675</c:v>
                </c:pt>
                <c:pt idx="18377">
                  <c:v>0.8035714285714286</c:v>
                </c:pt>
                <c:pt idx="18378">
                  <c:v>0.70149253731343286</c:v>
                </c:pt>
                <c:pt idx="18379">
                  <c:v>0.73684210526315785</c:v>
                </c:pt>
                <c:pt idx="18380">
                  <c:v>0</c:v>
                </c:pt>
                <c:pt idx="18381">
                  <c:v>0.5714285714285714</c:v>
                </c:pt>
                <c:pt idx="18382">
                  <c:v>0</c:v>
                </c:pt>
                <c:pt idx="18383">
                  <c:v>0</c:v>
                </c:pt>
                <c:pt idx="18384">
                  <c:v>0</c:v>
                </c:pt>
                <c:pt idx="18385">
                  <c:v>0</c:v>
                </c:pt>
                <c:pt idx="18386">
                  <c:v>0</c:v>
                </c:pt>
                <c:pt idx="18387">
                  <c:v>0</c:v>
                </c:pt>
                <c:pt idx="18388">
                  <c:v>0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0</c:v>
                </c:pt>
                <c:pt idx="18393">
                  <c:v>0</c:v>
                </c:pt>
                <c:pt idx="18394">
                  <c:v>0.41666666666666669</c:v>
                </c:pt>
                <c:pt idx="18395">
                  <c:v>0.33653846153846156</c:v>
                </c:pt>
                <c:pt idx="18396">
                  <c:v>0.26984126984126983</c:v>
                </c:pt>
                <c:pt idx="18397">
                  <c:v>0.5636363636363636</c:v>
                </c:pt>
                <c:pt idx="18398">
                  <c:v>0.51851851851851849</c:v>
                </c:pt>
                <c:pt idx="18399">
                  <c:v>0.23404255319148937</c:v>
                </c:pt>
                <c:pt idx="18400">
                  <c:v>0.47524752475247523</c:v>
                </c:pt>
                <c:pt idx="18401">
                  <c:v>0.65625</c:v>
                </c:pt>
                <c:pt idx="18402">
                  <c:v>0.65957446808510634</c:v>
                </c:pt>
                <c:pt idx="18403">
                  <c:v>0.44230769230769229</c:v>
                </c:pt>
                <c:pt idx="18404">
                  <c:v>0.45454545454545453</c:v>
                </c:pt>
                <c:pt idx="18405">
                  <c:v>0.50632911392405067</c:v>
                </c:pt>
                <c:pt idx="18406">
                  <c:v>0.48648648648648651</c:v>
                </c:pt>
                <c:pt idx="18407">
                  <c:v>0.52370689655172409</c:v>
                </c:pt>
                <c:pt idx="18408">
                  <c:v>0</c:v>
                </c:pt>
                <c:pt idx="18409">
                  <c:v>0</c:v>
                </c:pt>
                <c:pt idx="18410">
                  <c:v>0.18181818181818182</c:v>
                </c:pt>
                <c:pt idx="18411">
                  <c:v>0</c:v>
                </c:pt>
                <c:pt idx="18412">
                  <c:v>0.40625</c:v>
                </c:pt>
                <c:pt idx="18413">
                  <c:v>0.4351145038167939</c:v>
                </c:pt>
                <c:pt idx="18414">
                  <c:v>0.25</c:v>
                </c:pt>
                <c:pt idx="18415">
                  <c:v>0</c:v>
                </c:pt>
                <c:pt idx="18416">
                  <c:v>0</c:v>
                </c:pt>
                <c:pt idx="18417">
                  <c:v>0.63043478260869568</c:v>
                </c:pt>
                <c:pt idx="18418">
                  <c:v>0</c:v>
                </c:pt>
                <c:pt idx="18419">
                  <c:v>0.51020408163265307</c:v>
                </c:pt>
                <c:pt idx="18420">
                  <c:v>0.54285714285714282</c:v>
                </c:pt>
                <c:pt idx="18421">
                  <c:v>0</c:v>
                </c:pt>
                <c:pt idx="18422">
                  <c:v>0.47499999999999998</c:v>
                </c:pt>
                <c:pt idx="18423">
                  <c:v>0.34951456310679613</c:v>
                </c:pt>
                <c:pt idx="18424">
                  <c:v>0</c:v>
                </c:pt>
                <c:pt idx="18425">
                  <c:v>0</c:v>
                </c:pt>
                <c:pt idx="18426">
                  <c:v>0.52054794520547942</c:v>
                </c:pt>
                <c:pt idx="18427">
                  <c:v>0.19444444444444445</c:v>
                </c:pt>
                <c:pt idx="18428">
                  <c:v>0.1</c:v>
                </c:pt>
                <c:pt idx="18429">
                  <c:v>0.40625</c:v>
                </c:pt>
                <c:pt idx="18430">
                  <c:v>0.6</c:v>
                </c:pt>
                <c:pt idx="18431">
                  <c:v>0.55555555555555558</c:v>
                </c:pt>
                <c:pt idx="18432">
                  <c:v>0.56852791878172593</c:v>
                </c:pt>
                <c:pt idx="18433">
                  <c:v>0.66666666666666663</c:v>
                </c:pt>
                <c:pt idx="18434">
                  <c:v>0</c:v>
                </c:pt>
                <c:pt idx="18435">
                  <c:v>0.45222929936305734</c:v>
                </c:pt>
                <c:pt idx="18436">
                  <c:v>0.5714285714285714</c:v>
                </c:pt>
                <c:pt idx="18437">
                  <c:v>0.61977186311787069</c:v>
                </c:pt>
                <c:pt idx="18438">
                  <c:v>0.47619047619047616</c:v>
                </c:pt>
                <c:pt idx="18439">
                  <c:v>0.41176470588235292</c:v>
                </c:pt>
                <c:pt idx="18440">
                  <c:v>0.5</c:v>
                </c:pt>
                <c:pt idx="18441">
                  <c:v>0.4</c:v>
                </c:pt>
                <c:pt idx="18442">
                  <c:v>0</c:v>
                </c:pt>
                <c:pt idx="18443">
                  <c:v>0</c:v>
                </c:pt>
                <c:pt idx="18444">
                  <c:v>0</c:v>
                </c:pt>
                <c:pt idx="18445">
                  <c:v>0</c:v>
                </c:pt>
                <c:pt idx="18446">
                  <c:v>0</c:v>
                </c:pt>
                <c:pt idx="18447">
                  <c:v>0.57526881720430112</c:v>
                </c:pt>
                <c:pt idx="18448">
                  <c:v>0.69230769230769229</c:v>
                </c:pt>
                <c:pt idx="18449">
                  <c:v>0</c:v>
                </c:pt>
                <c:pt idx="18450">
                  <c:v>0.44262295081967212</c:v>
                </c:pt>
                <c:pt idx="18451">
                  <c:v>0.3</c:v>
                </c:pt>
                <c:pt idx="18452">
                  <c:v>0</c:v>
                </c:pt>
                <c:pt idx="18453">
                  <c:v>0</c:v>
                </c:pt>
                <c:pt idx="18454">
                  <c:v>0</c:v>
                </c:pt>
                <c:pt idx="18455">
                  <c:v>0</c:v>
                </c:pt>
                <c:pt idx="18456">
                  <c:v>0.75</c:v>
                </c:pt>
                <c:pt idx="18457">
                  <c:v>0</c:v>
                </c:pt>
                <c:pt idx="18458">
                  <c:v>0</c:v>
                </c:pt>
                <c:pt idx="18459">
                  <c:v>0</c:v>
                </c:pt>
                <c:pt idx="18460">
                  <c:v>0</c:v>
                </c:pt>
                <c:pt idx="18461">
                  <c:v>0</c:v>
                </c:pt>
                <c:pt idx="18462">
                  <c:v>0</c:v>
                </c:pt>
                <c:pt idx="18463">
                  <c:v>0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0.41121495327102803</c:v>
                </c:pt>
                <c:pt idx="18468">
                  <c:v>9.5238095238095233E-2</c:v>
                </c:pt>
                <c:pt idx="18469">
                  <c:v>0</c:v>
                </c:pt>
                <c:pt idx="18470">
                  <c:v>0.40909090909090912</c:v>
                </c:pt>
                <c:pt idx="18471">
                  <c:v>0</c:v>
                </c:pt>
                <c:pt idx="18472">
                  <c:v>0</c:v>
                </c:pt>
                <c:pt idx="18473">
                  <c:v>0.29347826086956524</c:v>
                </c:pt>
                <c:pt idx="18474">
                  <c:v>0</c:v>
                </c:pt>
                <c:pt idx="18475">
                  <c:v>0</c:v>
                </c:pt>
                <c:pt idx="18476">
                  <c:v>0</c:v>
                </c:pt>
                <c:pt idx="18477">
                  <c:v>0</c:v>
                </c:pt>
                <c:pt idx="18478">
                  <c:v>0</c:v>
                </c:pt>
                <c:pt idx="18479">
                  <c:v>0</c:v>
                </c:pt>
                <c:pt idx="18480">
                  <c:v>0</c:v>
                </c:pt>
                <c:pt idx="18481">
                  <c:v>0.57024793388429751</c:v>
                </c:pt>
                <c:pt idx="18482">
                  <c:v>0.59677419354838712</c:v>
                </c:pt>
                <c:pt idx="18483">
                  <c:v>0.75</c:v>
                </c:pt>
                <c:pt idx="18484">
                  <c:v>0.56557377049180324</c:v>
                </c:pt>
                <c:pt idx="18485">
                  <c:v>0.48201438848920863</c:v>
                </c:pt>
                <c:pt idx="18486">
                  <c:v>0.55263157894736847</c:v>
                </c:pt>
                <c:pt idx="18487">
                  <c:v>0.67272727272727273</c:v>
                </c:pt>
                <c:pt idx="18488">
                  <c:v>0.65068493150684936</c:v>
                </c:pt>
                <c:pt idx="18489">
                  <c:v>0.40476190476190477</c:v>
                </c:pt>
                <c:pt idx="18490">
                  <c:v>0.5</c:v>
                </c:pt>
                <c:pt idx="18491">
                  <c:v>0.25490196078431371</c:v>
                </c:pt>
                <c:pt idx="18492">
                  <c:v>0.25396825396825395</c:v>
                </c:pt>
                <c:pt idx="18493">
                  <c:v>0.24390243902439024</c:v>
                </c:pt>
                <c:pt idx="18494">
                  <c:v>0</c:v>
                </c:pt>
                <c:pt idx="18495">
                  <c:v>0</c:v>
                </c:pt>
                <c:pt idx="18496">
                  <c:v>0</c:v>
                </c:pt>
                <c:pt idx="18497">
                  <c:v>0</c:v>
                </c:pt>
                <c:pt idx="18498">
                  <c:v>0.49468085106382981</c:v>
                </c:pt>
                <c:pt idx="18499">
                  <c:v>0</c:v>
                </c:pt>
                <c:pt idx="18500">
                  <c:v>0.1</c:v>
                </c:pt>
                <c:pt idx="18501">
                  <c:v>0</c:v>
                </c:pt>
                <c:pt idx="18502">
                  <c:v>0.52380952380952384</c:v>
                </c:pt>
                <c:pt idx="18503">
                  <c:v>0.58333333333333337</c:v>
                </c:pt>
                <c:pt idx="18504">
                  <c:v>0</c:v>
                </c:pt>
                <c:pt idx="18505">
                  <c:v>0</c:v>
                </c:pt>
                <c:pt idx="18506">
                  <c:v>0</c:v>
                </c:pt>
                <c:pt idx="18507">
                  <c:v>0</c:v>
                </c:pt>
                <c:pt idx="18508">
                  <c:v>0</c:v>
                </c:pt>
                <c:pt idx="18509">
                  <c:v>0</c:v>
                </c:pt>
                <c:pt idx="18510">
                  <c:v>0.66666666666666663</c:v>
                </c:pt>
                <c:pt idx="18511">
                  <c:v>0.53333333333333333</c:v>
                </c:pt>
                <c:pt idx="18512">
                  <c:v>0</c:v>
                </c:pt>
                <c:pt idx="18513">
                  <c:v>0</c:v>
                </c:pt>
                <c:pt idx="18514">
                  <c:v>0.125</c:v>
                </c:pt>
                <c:pt idx="18515">
                  <c:v>0</c:v>
                </c:pt>
                <c:pt idx="18516">
                  <c:v>0</c:v>
                </c:pt>
                <c:pt idx="18517">
                  <c:v>0.21052631578947367</c:v>
                </c:pt>
                <c:pt idx="18518">
                  <c:v>0</c:v>
                </c:pt>
                <c:pt idx="18519">
                  <c:v>0.67741935483870963</c:v>
                </c:pt>
                <c:pt idx="18520">
                  <c:v>0.45161290322580644</c:v>
                </c:pt>
                <c:pt idx="18521">
                  <c:v>0.47058823529411764</c:v>
                </c:pt>
                <c:pt idx="18522">
                  <c:v>0.51515151515151514</c:v>
                </c:pt>
                <c:pt idx="18523">
                  <c:v>0.33333333333333331</c:v>
                </c:pt>
                <c:pt idx="18524">
                  <c:v>0</c:v>
                </c:pt>
                <c:pt idx="18525">
                  <c:v>0</c:v>
                </c:pt>
                <c:pt idx="18526">
                  <c:v>0</c:v>
                </c:pt>
                <c:pt idx="18527">
                  <c:v>0.58857142857142852</c:v>
                </c:pt>
                <c:pt idx="18528">
                  <c:v>0</c:v>
                </c:pt>
                <c:pt idx="18529">
                  <c:v>0.65596330275229353</c:v>
                </c:pt>
                <c:pt idx="18530">
                  <c:v>0.50806451612903225</c:v>
                </c:pt>
                <c:pt idx="18531">
                  <c:v>0</c:v>
                </c:pt>
                <c:pt idx="18532">
                  <c:v>0</c:v>
                </c:pt>
                <c:pt idx="18533">
                  <c:v>0</c:v>
                </c:pt>
                <c:pt idx="18534">
                  <c:v>0</c:v>
                </c:pt>
                <c:pt idx="18535">
                  <c:v>0.6</c:v>
                </c:pt>
                <c:pt idx="18536">
                  <c:v>0</c:v>
                </c:pt>
                <c:pt idx="18537">
                  <c:v>0.66279069767441856</c:v>
                </c:pt>
                <c:pt idx="18538">
                  <c:v>0.96551724137931039</c:v>
                </c:pt>
                <c:pt idx="18539">
                  <c:v>0.5</c:v>
                </c:pt>
                <c:pt idx="18540">
                  <c:v>0.78947368421052633</c:v>
                </c:pt>
                <c:pt idx="18541">
                  <c:v>0.42105263157894735</c:v>
                </c:pt>
                <c:pt idx="18542">
                  <c:v>0.55882352941176472</c:v>
                </c:pt>
                <c:pt idx="18543">
                  <c:v>0</c:v>
                </c:pt>
                <c:pt idx="18544">
                  <c:v>0</c:v>
                </c:pt>
                <c:pt idx="18545">
                  <c:v>0</c:v>
                </c:pt>
                <c:pt idx="18546">
                  <c:v>0</c:v>
                </c:pt>
                <c:pt idx="18547">
                  <c:v>0.36363636363636365</c:v>
                </c:pt>
                <c:pt idx="18548">
                  <c:v>0.14285714285714285</c:v>
                </c:pt>
                <c:pt idx="18549">
                  <c:v>0.69811320754716977</c:v>
                </c:pt>
                <c:pt idx="18550">
                  <c:v>0</c:v>
                </c:pt>
                <c:pt idx="18551">
                  <c:v>0</c:v>
                </c:pt>
                <c:pt idx="18552">
                  <c:v>0.6</c:v>
                </c:pt>
                <c:pt idx="18553">
                  <c:v>0</c:v>
                </c:pt>
                <c:pt idx="18554">
                  <c:v>0.48888888888888887</c:v>
                </c:pt>
                <c:pt idx="18555">
                  <c:v>0.66666666666666663</c:v>
                </c:pt>
                <c:pt idx="18556">
                  <c:v>0.42105263157894735</c:v>
                </c:pt>
                <c:pt idx="18557">
                  <c:v>0.40552995391705071</c:v>
                </c:pt>
                <c:pt idx="18558">
                  <c:v>0.13333333333333333</c:v>
                </c:pt>
                <c:pt idx="18559">
                  <c:v>0.59375</c:v>
                </c:pt>
                <c:pt idx="18560">
                  <c:v>0.58247422680412375</c:v>
                </c:pt>
                <c:pt idx="18561">
                  <c:v>0.49019607843137253</c:v>
                </c:pt>
                <c:pt idx="18562">
                  <c:v>0.65384615384615385</c:v>
                </c:pt>
                <c:pt idx="18563">
                  <c:v>0</c:v>
                </c:pt>
                <c:pt idx="18564">
                  <c:v>0.48412698412698413</c:v>
                </c:pt>
                <c:pt idx="18565">
                  <c:v>0.67647058823529416</c:v>
                </c:pt>
                <c:pt idx="18566">
                  <c:v>0.46153846153846156</c:v>
                </c:pt>
                <c:pt idx="18567">
                  <c:v>0.31707317073170732</c:v>
                </c:pt>
                <c:pt idx="18568">
                  <c:v>0.58823529411764708</c:v>
                </c:pt>
                <c:pt idx="18569">
                  <c:v>0.41984732824427479</c:v>
                </c:pt>
                <c:pt idx="18570">
                  <c:v>0.6428571428571429</c:v>
                </c:pt>
                <c:pt idx="18571">
                  <c:v>0</c:v>
                </c:pt>
                <c:pt idx="18572">
                  <c:v>0</c:v>
                </c:pt>
                <c:pt idx="18573">
                  <c:v>0</c:v>
                </c:pt>
                <c:pt idx="18574">
                  <c:v>0</c:v>
                </c:pt>
                <c:pt idx="18575">
                  <c:v>0</c:v>
                </c:pt>
                <c:pt idx="18576">
                  <c:v>0.5714285714285714</c:v>
                </c:pt>
                <c:pt idx="18577">
                  <c:v>0</c:v>
                </c:pt>
                <c:pt idx="18578">
                  <c:v>0</c:v>
                </c:pt>
                <c:pt idx="18579">
                  <c:v>0</c:v>
                </c:pt>
                <c:pt idx="18580">
                  <c:v>0.33962264150943394</c:v>
                </c:pt>
                <c:pt idx="18581">
                  <c:v>0</c:v>
                </c:pt>
                <c:pt idx="18582">
                  <c:v>0</c:v>
                </c:pt>
                <c:pt idx="18583">
                  <c:v>0</c:v>
                </c:pt>
                <c:pt idx="18584">
                  <c:v>0.46981627296587924</c:v>
                </c:pt>
                <c:pt idx="18585">
                  <c:v>0.521505376344086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0.62</c:v>
                </c:pt>
                <c:pt idx="18590">
                  <c:v>0.46524064171122997</c:v>
                </c:pt>
                <c:pt idx="18591">
                  <c:v>0.30769230769230771</c:v>
                </c:pt>
                <c:pt idx="18592">
                  <c:v>0</c:v>
                </c:pt>
                <c:pt idx="18593">
                  <c:v>0</c:v>
                </c:pt>
                <c:pt idx="18594">
                  <c:v>0.40740740740740738</c:v>
                </c:pt>
                <c:pt idx="18595">
                  <c:v>0.58904109589041098</c:v>
                </c:pt>
                <c:pt idx="18596">
                  <c:v>0.53731343283582089</c:v>
                </c:pt>
                <c:pt idx="18597">
                  <c:v>0.72549019607843135</c:v>
                </c:pt>
                <c:pt idx="18598">
                  <c:v>0.8</c:v>
                </c:pt>
                <c:pt idx="18599">
                  <c:v>0.37956204379562042</c:v>
                </c:pt>
                <c:pt idx="18600">
                  <c:v>0</c:v>
                </c:pt>
                <c:pt idx="18601">
                  <c:v>0.88888888888888884</c:v>
                </c:pt>
                <c:pt idx="18602">
                  <c:v>0</c:v>
                </c:pt>
                <c:pt idx="18603">
                  <c:v>0</c:v>
                </c:pt>
                <c:pt idx="18604">
                  <c:v>0.26666666666666666</c:v>
                </c:pt>
                <c:pt idx="18605">
                  <c:v>0</c:v>
                </c:pt>
                <c:pt idx="18606">
                  <c:v>1</c:v>
                </c:pt>
                <c:pt idx="18607">
                  <c:v>0.55813953488372092</c:v>
                </c:pt>
                <c:pt idx="18608">
                  <c:v>0</c:v>
                </c:pt>
                <c:pt idx="18609">
                  <c:v>0.79069767441860461</c:v>
                </c:pt>
                <c:pt idx="18610">
                  <c:v>0.77108433734939763</c:v>
                </c:pt>
                <c:pt idx="18611">
                  <c:v>0.62295081967213117</c:v>
                </c:pt>
                <c:pt idx="18612">
                  <c:v>0.60245398773006131</c:v>
                </c:pt>
                <c:pt idx="18613">
                  <c:v>0.31818181818181818</c:v>
                </c:pt>
                <c:pt idx="18614">
                  <c:v>0.5495495495495496</c:v>
                </c:pt>
                <c:pt idx="18615">
                  <c:v>0</c:v>
                </c:pt>
                <c:pt idx="18616">
                  <c:v>0.8666666666666667</c:v>
                </c:pt>
                <c:pt idx="18617">
                  <c:v>0.73195876288659789</c:v>
                </c:pt>
                <c:pt idx="18618">
                  <c:v>0.84259259259259256</c:v>
                </c:pt>
                <c:pt idx="18619">
                  <c:v>0.6216216216216216</c:v>
                </c:pt>
                <c:pt idx="18620">
                  <c:v>0.82608695652173914</c:v>
                </c:pt>
                <c:pt idx="18621">
                  <c:v>0</c:v>
                </c:pt>
                <c:pt idx="18622">
                  <c:v>0</c:v>
                </c:pt>
                <c:pt idx="18623">
                  <c:v>0</c:v>
                </c:pt>
                <c:pt idx="18624">
                  <c:v>0</c:v>
                </c:pt>
                <c:pt idx="18625">
                  <c:v>1</c:v>
                </c:pt>
                <c:pt idx="18626">
                  <c:v>0.86363636363636365</c:v>
                </c:pt>
                <c:pt idx="18627">
                  <c:v>0.51190476190476186</c:v>
                </c:pt>
                <c:pt idx="18628">
                  <c:v>0.8</c:v>
                </c:pt>
                <c:pt idx="18629">
                  <c:v>0</c:v>
                </c:pt>
                <c:pt idx="18630">
                  <c:v>0</c:v>
                </c:pt>
                <c:pt idx="18631">
                  <c:v>0</c:v>
                </c:pt>
                <c:pt idx="18632">
                  <c:v>0</c:v>
                </c:pt>
                <c:pt idx="18633">
                  <c:v>0</c:v>
                </c:pt>
                <c:pt idx="18634">
                  <c:v>0.68571428571428572</c:v>
                </c:pt>
                <c:pt idx="18635">
                  <c:v>0</c:v>
                </c:pt>
                <c:pt idx="18636">
                  <c:v>0</c:v>
                </c:pt>
                <c:pt idx="18637">
                  <c:v>0.54117647058823526</c:v>
                </c:pt>
                <c:pt idx="18638">
                  <c:v>9.5238095238095233E-2</c:v>
                </c:pt>
                <c:pt idx="18639">
                  <c:v>0.76190476190476186</c:v>
                </c:pt>
                <c:pt idx="18640">
                  <c:v>0.6875</c:v>
                </c:pt>
                <c:pt idx="18641">
                  <c:v>0.875</c:v>
                </c:pt>
                <c:pt idx="18642">
                  <c:v>0.72972972972972971</c:v>
                </c:pt>
                <c:pt idx="18643">
                  <c:v>0.55555555555555558</c:v>
                </c:pt>
                <c:pt idx="18644">
                  <c:v>0</c:v>
                </c:pt>
                <c:pt idx="18645">
                  <c:v>0.74285714285714288</c:v>
                </c:pt>
                <c:pt idx="18646">
                  <c:v>0</c:v>
                </c:pt>
                <c:pt idx="18647">
                  <c:v>0</c:v>
                </c:pt>
                <c:pt idx="18648">
                  <c:v>0.54258121158911321</c:v>
                </c:pt>
                <c:pt idx="18649">
                  <c:v>0</c:v>
                </c:pt>
                <c:pt idx="18650">
                  <c:v>0.45238095238095238</c:v>
                </c:pt>
                <c:pt idx="18651">
                  <c:v>0.34090909090909088</c:v>
                </c:pt>
                <c:pt idx="18652">
                  <c:v>0.5</c:v>
                </c:pt>
                <c:pt idx="18653">
                  <c:v>0.5</c:v>
                </c:pt>
                <c:pt idx="18654">
                  <c:v>0.2857142857142857</c:v>
                </c:pt>
                <c:pt idx="18655">
                  <c:v>0</c:v>
                </c:pt>
                <c:pt idx="18656">
                  <c:v>0</c:v>
                </c:pt>
                <c:pt idx="18657">
                  <c:v>0.63461538461538458</c:v>
                </c:pt>
                <c:pt idx="18658">
                  <c:v>0.71794871794871795</c:v>
                </c:pt>
                <c:pt idx="18659">
                  <c:v>0.46875</c:v>
                </c:pt>
                <c:pt idx="18660">
                  <c:v>0</c:v>
                </c:pt>
                <c:pt idx="18661">
                  <c:v>0</c:v>
                </c:pt>
                <c:pt idx="18662">
                  <c:v>0.84210526315789469</c:v>
                </c:pt>
                <c:pt idx="18663">
                  <c:v>0</c:v>
                </c:pt>
                <c:pt idx="18664">
                  <c:v>0.64</c:v>
                </c:pt>
                <c:pt idx="18665">
                  <c:v>0.24242424242424243</c:v>
                </c:pt>
                <c:pt idx="18666">
                  <c:v>0.2608695652173913</c:v>
                </c:pt>
                <c:pt idx="18667">
                  <c:v>0</c:v>
                </c:pt>
                <c:pt idx="18668">
                  <c:v>0.44615384615384618</c:v>
                </c:pt>
                <c:pt idx="18669">
                  <c:v>0.43333333333333335</c:v>
                </c:pt>
                <c:pt idx="18670">
                  <c:v>6.6666666666666666E-2</c:v>
                </c:pt>
                <c:pt idx="18671">
                  <c:v>0.36842105263157893</c:v>
                </c:pt>
                <c:pt idx="18672">
                  <c:v>0.48484848484848486</c:v>
                </c:pt>
                <c:pt idx="18673">
                  <c:v>0.47826086956521741</c:v>
                </c:pt>
                <c:pt idx="18674">
                  <c:v>0</c:v>
                </c:pt>
                <c:pt idx="18675">
                  <c:v>0.5901639344262295</c:v>
                </c:pt>
                <c:pt idx="18676">
                  <c:v>0.93333333333333335</c:v>
                </c:pt>
                <c:pt idx="18677">
                  <c:v>0.8</c:v>
                </c:pt>
                <c:pt idx="18678">
                  <c:v>0.42857142857142855</c:v>
                </c:pt>
                <c:pt idx="18679">
                  <c:v>0</c:v>
                </c:pt>
                <c:pt idx="18680">
                  <c:v>0.5714285714285714</c:v>
                </c:pt>
                <c:pt idx="18681">
                  <c:v>0.59523809523809523</c:v>
                </c:pt>
                <c:pt idx="18682">
                  <c:v>0</c:v>
                </c:pt>
                <c:pt idx="18683">
                  <c:v>0.69230769230769229</c:v>
                </c:pt>
                <c:pt idx="18684">
                  <c:v>0.6785714285714286</c:v>
                </c:pt>
                <c:pt idx="18685">
                  <c:v>0.4563106796116505</c:v>
                </c:pt>
                <c:pt idx="18686">
                  <c:v>0</c:v>
                </c:pt>
                <c:pt idx="18687">
                  <c:v>0</c:v>
                </c:pt>
                <c:pt idx="18688">
                  <c:v>0.65217391304347827</c:v>
                </c:pt>
                <c:pt idx="18689">
                  <c:v>0.73184357541899436</c:v>
                </c:pt>
                <c:pt idx="18690">
                  <c:v>0</c:v>
                </c:pt>
                <c:pt idx="18691">
                  <c:v>0.45695364238410596</c:v>
                </c:pt>
                <c:pt idx="18692">
                  <c:v>0</c:v>
                </c:pt>
                <c:pt idx="18693">
                  <c:v>0.6966292134831461</c:v>
                </c:pt>
                <c:pt idx="18694">
                  <c:v>0</c:v>
                </c:pt>
                <c:pt idx="18695">
                  <c:v>0</c:v>
                </c:pt>
                <c:pt idx="18696">
                  <c:v>0</c:v>
                </c:pt>
                <c:pt idx="18697">
                  <c:v>0</c:v>
                </c:pt>
                <c:pt idx="18698">
                  <c:v>0</c:v>
                </c:pt>
                <c:pt idx="18699">
                  <c:v>0</c:v>
                </c:pt>
                <c:pt idx="18700">
                  <c:v>0</c:v>
                </c:pt>
                <c:pt idx="18701">
                  <c:v>0</c:v>
                </c:pt>
                <c:pt idx="18702">
                  <c:v>0.67375886524822692</c:v>
                </c:pt>
                <c:pt idx="18703">
                  <c:v>0.66666666666666663</c:v>
                </c:pt>
                <c:pt idx="18704">
                  <c:v>0</c:v>
                </c:pt>
                <c:pt idx="18705">
                  <c:v>0.82352941176470584</c:v>
                </c:pt>
                <c:pt idx="18706">
                  <c:v>0.59589041095890416</c:v>
                </c:pt>
                <c:pt idx="18707">
                  <c:v>1</c:v>
                </c:pt>
                <c:pt idx="18708">
                  <c:v>0.71830985915492962</c:v>
                </c:pt>
                <c:pt idx="18709">
                  <c:v>0</c:v>
                </c:pt>
                <c:pt idx="18710">
                  <c:v>0.61274509803921573</c:v>
                </c:pt>
                <c:pt idx="18711">
                  <c:v>0</c:v>
                </c:pt>
                <c:pt idx="18712">
                  <c:v>0.51923076923076927</c:v>
                </c:pt>
                <c:pt idx="18713">
                  <c:v>0.2982456140350877</c:v>
                </c:pt>
                <c:pt idx="18714">
                  <c:v>0</c:v>
                </c:pt>
                <c:pt idx="18715">
                  <c:v>0</c:v>
                </c:pt>
                <c:pt idx="18716">
                  <c:v>0.42105263157894735</c:v>
                </c:pt>
                <c:pt idx="18717">
                  <c:v>0.2</c:v>
                </c:pt>
                <c:pt idx="18718">
                  <c:v>0.62666666666666671</c:v>
                </c:pt>
                <c:pt idx="18719">
                  <c:v>0</c:v>
                </c:pt>
                <c:pt idx="18720">
                  <c:v>0.5892857142857143</c:v>
                </c:pt>
                <c:pt idx="18721">
                  <c:v>0.5842696629213483</c:v>
                </c:pt>
                <c:pt idx="18722">
                  <c:v>0</c:v>
                </c:pt>
                <c:pt idx="18723">
                  <c:v>0</c:v>
                </c:pt>
                <c:pt idx="18724">
                  <c:v>0</c:v>
                </c:pt>
                <c:pt idx="18725">
                  <c:v>0</c:v>
                </c:pt>
                <c:pt idx="18726">
                  <c:v>0</c:v>
                </c:pt>
                <c:pt idx="18727">
                  <c:v>0</c:v>
                </c:pt>
                <c:pt idx="18728">
                  <c:v>0.51851851851851849</c:v>
                </c:pt>
                <c:pt idx="18729">
                  <c:v>0.23076923076923078</c:v>
                </c:pt>
                <c:pt idx="18730">
                  <c:v>0.26865671641791045</c:v>
                </c:pt>
                <c:pt idx="18731">
                  <c:v>0</c:v>
                </c:pt>
                <c:pt idx="18732">
                  <c:v>0.68627450980392157</c:v>
                </c:pt>
                <c:pt idx="18733">
                  <c:v>0.46357615894039733</c:v>
                </c:pt>
                <c:pt idx="18734">
                  <c:v>0.33953488372093021</c:v>
                </c:pt>
                <c:pt idx="18735">
                  <c:v>0</c:v>
                </c:pt>
                <c:pt idx="18736">
                  <c:v>0.36363636363636365</c:v>
                </c:pt>
                <c:pt idx="18737">
                  <c:v>0.36764705882352944</c:v>
                </c:pt>
                <c:pt idx="18738">
                  <c:v>0</c:v>
                </c:pt>
                <c:pt idx="18739">
                  <c:v>0.5</c:v>
                </c:pt>
                <c:pt idx="18740">
                  <c:v>0.48734177215189872</c:v>
                </c:pt>
                <c:pt idx="18741">
                  <c:v>0.27368421052631581</c:v>
                </c:pt>
                <c:pt idx="18742">
                  <c:v>0</c:v>
                </c:pt>
                <c:pt idx="18743">
                  <c:v>0.21686746987951808</c:v>
                </c:pt>
                <c:pt idx="18744">
                  <c:v>0.30681818181818182</c:v>
                </c:pt>
                <c:pt idx="18745">
                  <c:v>0.26111111111111113</c:v>
                </c:pt>
                <c:pt idx="18746">
                  <c:v>0.1111111111111111</c:v>
                </c:pt>
                <c:pt idx="18747">
                  <c:v>0.42857142857142855</c:v>
                </c:pt>
                <c:pt idx="18748">
                  <c:v>0.41025641025641024</c:v>
                </c:pt>
                <c:pt idx="18749">
                  <c:v>0.14285714285714285</c:v>
                </c:pt>
                <c:pt idx="18750">
                  <c:v>0.42553191489361702</c:v>
                </c:pt>
                <c:pt idx="18751">
                  <c:v>0.31578947368421051</c:v>
                </c:pt>
                <c:pt idx="18752">
                  <c:v>0.4375</c:v>
                </c:pt>
                <c:pt idx="18753">
                  <c:v>0.2</c:v>
                </c:pt>
                <c:pt idx="18754">
                  <c:v>0</c:v>
                </c:pt>
                <c:pt idx="18755">
                  <c:v>0</c:v>
                </c:pt>
                <c:pt idx="18756">
                  <c:v>0.73958333333333337</c:v>
                </c:pt>
                <c:pt idx="18757">
                  <c:v>0.64864864864864868</c:v>
                </c:pt>
                <c:pt idx="18758">
                  <c:v>1</c:v>
                </c:pt>
                <c:pt idx="18759">
                  <c:v>0.6</c:v>
                </c:pt>
                <c:pt idx="18760">
                  <c:v>0.47499999999999998</c:v>
                </c:pt>
                <c:pt idx="18761">
                  <c:v>0.83333333333333337</c:v>
                </c:pt>
                <c:pt idx="18762">
                  <c:v>0.45098039215686275</c:v>
                </c:pt>
                <c:pt idx="18763">
                  <c:v>0</c:v>
                </c:pt>
                <c:pt idx="18764">
                  <c:v>0</c:v>
                </c:pt>
                <c:pt idx="18765">
                  <c:v>0.22448979591836735</c:v>
                </c:pt>
                <c:pt idx="18766">
                  <c:v>0</c:v>
                </c:pt>
                <c:pt idx="18767">
                  <c:v>0.55514705882352944</c:v>
                </c:pt>
                <c:pt idx="18768">
                  <c:v>0.35483870967741937</c:v>
                </c:pt>
                <c:pt idx="18769">
                  <c:v>0.35384615384615387</c:v>
                </c:pt>
                <c:pt idx="18770">
                  <c:v>0.1111111111111111</c:v>
                </c:pt>
                <c:pt idx="18771">
                  <c:v>0.2857142857142857</c:v>
                </c:pt>
                <c:pt idx="18772">
                  <c:v>0</c:v>
                </c:pt>
                <c:pt idx="18773">
                  <c:v>0</c:v>
                </c:pt>
                <c:pt idx="18774">
                  <c:v>0</c:v>
                </c:pt>
                <c:pt idx="18775">
                  <c:v>0</c:v>
                </c:pt>
                <c:pt idx="18776">
                  <c:v>0.35294117647058826</c:v>
                </c:pt>
                <c:pt idx="18777">
                  <c:v>0.2608695652173913</c:v>
                </c:pt>
                <c:pt idx="18778">
                  <c:v>0.63888888888888884</c:v>
                </c:pt>
                <c:pt idx="18779">
                  <c:v>0</c:v>
                </c:pt>
                <c:pt idx="18780">
                  <c:v>0.38636363636363635</c:v>
                </c:pt>
                <c:pt idx="18781">
                  <c:v>0.47413793103448276</c:v>
                </c:pt>
                <c:pt idx="18782">
                  <c:v>0.42105263157894735</c:v>
                </c:pt>
                <c:pt idx="18783">
                  <c:v>0.38383838383838381</c:v>
                </c:pt>
                <c:pt idx="18784">
                  <c:v>0.35555555555555557</c:v>
                </c:pt>
                <c:pt idx="18785">
                  <c:v>0.25</c:v>
                </c:pt>
                <c:pt idx="18786">
                  <c:v>0.61654135338345861</c:v>
                </c:pt>
                <c:pt idx="18787">
                  <c:v>0.82352941176470584</c:v>
                </c:pt>
                <c:pt idx="18788">
                  <c:v>0.42553191489361702</c:v>
                </c:pt>
                <c:pt idx="18789">
                  <c:v>0.84375</c:v>
                </c:pt>
                <c:pt idx="18790">
                  <c:v>0</c:v>
                </c:pt>
                <c:pt idx="18791">
                  <c:v>0.56887755102040816</c:v>
                </c:pt>
                <c:pt idx="18792">
                  <c:v>0</c:v>
                </c:pt>
                <c:pt idx="18793">
                  <c:v>0.24789915966386555</c:v>
                </c:pt>
                <c:pt idx="18794">
                  <c:v>0.2857142857142857</c:v>
                </c:pt>
                <c:pt idx="18795">
                  <c:v>0.19354838709677419</c:v>
                </c:pt>
                <c:pt idx="18796">
                  <c:v>0</c:v>
                </c:pt>
                <c:pt idx="18797">
                  <c:v>0.2</c:v>
                </c:pt>
                <c:pt idx="18798">
                  <c:v>0.14893617021276595</c:v>
                </c:pt>
                <c:pt idx="18799">
                  <c:v>0.11864406779661017</c:v>
                </c:pt>
                <c:pt idx="18800">
                  <c:v>0</c:v>
                </c:pt>
                <c:pt idx="18801">
                  <c:v>0</c:v>
                </c:pt>
                <c:pt idx="18802">
                  <c:v>0</c:v>
                </c:pt>
                <c:pt idx="18803">
                  <c:v>0</c:v>
                </c:pt>
                <c:pt idx="18804">
                  <c:v>0</c:v>
                </c:pt>
                <c:pt idx="18805">
                  <c:v>0.71578947368421053</c:v>
                </c:pt>
                <c:pt idx="18806">
                  <c:v>0.65957446808510634</c:v>
                </c:pt>
                <c:pt idx="18807">
                  <c:v>0.33333333333333331</c:v>
                </c:pt>
                <c:pt idx="18808">
                  <c:v>0</c:v>
                </c:pt>
                <c:pt idx="18809">
                  <c:v>0</c:v>
                </c:pt>
                <c:pt idx="18810">
                  <c:v>1</c:v>
                </c:pt>
                <c:pt idx="18811">
                  <c:v>1</c:v>
                </c:pt>
                <c:pt idx="18812">
                  <c:v>0</c:v>
                </c:pt>
                <c:pt idx="18813">
                  <c:v>0</c:v>
                </c:pt>
                <c:pt idx="18814">
                  <c:v>0</c:v>
                </c:pt>
                <c:pt idx="18815">
                  <c:v>0</c:v>
                </c:pt>
                <c:pt idx="18816">
                  <c:v>0</c:v>
                </c:pt>
                <c:pt idx="18817">
                  <c:v>0</c:v>
                </c:pt>
                <c:pt idx="18818">
                  <c:v>0</c:v>
                </c:pt>
                <c:pt idx="18819">
                  <c:v>0</c:v>
                </c:pt>
                <c:pt idx="18820">
                  <c:v>0</c:v>
                </c:pt>
                <c:pt idx="18821">
                  <c:v>0</c:v>
                </c:pt>
                <c:pt idx="18822">
                  <c:v>0</c:v>
                </c:pt>
                <c:pt idx="18823">
                  <c:v>0</c:v>
                </c:pt>
                <c:pt idx="18824">
                  <c:v>0.2</c:v>
                </c:pt>
                <c:pt idx="18825">
                  <c:v>0.32596685082872928</c:v>
                </c:pt>
                <c:pt idx="18826">
                  <c:v>7.4999999999999997E-2</c:v>
                </c:pt>
                <c:pt idx="18827">
                  <c:v>0</c:v>
                </c:pt>
                <c:pt idx="18828">
                  <c:v>0</c:v>
                </c:pt>
                <c:pt idx="18829">
                  <c:v>0</c:v>
                </c:pt>
                <c:pt idx="18830">
                  <c:v>0</c:v>
                </c:pt>
                <c:pt idx="18831">
                  <c:v>0</c:v>
                </c:pt>
                <c:pt idx="18832">
                  <c:v>0.49090909090909091</c:v>
                </c:pt>
                <c:pt idx="18833">
                  <c:v>0.44680851063829785</c:v>
                </c:pt>
                <c:pt idx="18834">
                  <c:v>0.2857142857142857</c:v>
                </c:pt>
                <c:pt idx="18835">
                  <c:v>0.8</c:v>
                </c:pt>
                <c:pt idx="18836">
                  <c:v>0.60869565217391308</c:v>
                </c:pt>
                <c:pt idx="18837">
                  <c:v>0.66666666666666663</c:v>
                </c:pt>
                <c:pt idx="18838">
                  <c:v>0.62152777777777779</c:v>
                </c:pt>
                <c:pt idx="18839">
                  <c:v>0.53398058252427183</c:v>
                </c:pt>
                <c:pt idx="18840">
                  <c:v>0.72972972972972971</c:v>
                </c:pt>
                <c:pt idx="18841">
                  <c:v>0.94285714285714284</c:v>
                </c:pt>
                <c:pt idx="18842">
                  <c:v>0.50943396226415094</c:v>
                </c:pt>
                <c:pt idx="18843">
                  <c:v>0.6404494382022472</c:v>
                </c:pt>
                <c:pt idx="18844">
                  <c:v>0.68333333333333335</c:v>
                </c:pt>
                <c:pt idx="18845">
                  <c:v>0.4576271186440678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0.52577319587628868</c:v>
                </c:pt>
                <c:pt idx="18850">
                  <c:v>0.42105263157894735</c:v>
                </c:pt>
                <c:pt idx="18851">
                  <c:v>0</c:v>
                </c:pt>
                <c:pt idx="18852">
                  <c:v>0.49616858237547895</c:v>
                </c:pt>
                <c:pt idx="18853">
                  <c:v>0.44767441860465118</c:v>
                </c:pt>
                <c:pt idx="18854">
                  <c:v>0.82</c:v>
                </c:pt>
                <c:pt idx="18855">
                  <c:v>0.58536585365853655</c:v>
                </c:pt>
                <c:pt idx="18856">
                  <c:v>0.45439469320066334</c:v>
                </c:pt>
                <c:pt idx="18857">
                  <c:v>0.5</c:v>
                </c:pt>
                <c:pt idx="18858">
                  <c:v>0</c:v>
                </c:pt>
                <c:pt idx="18859">
                  <c:v>0</c:v>
                </c:pt>
                <c:pt idx="18860">
                  <c:v>0.265625</c:v>
                </c:pt>
                <c:pt idx="18861">
                  <c:v>0.16</c:v>
                </c:pt>
                <c:pt idx="18862">
                  <c:v>0.72499999999999998</c:v>
                </c:pt>
                <c:pt idx="18863">
                  <c:v>0.20588235294117646</c:v>
                </c:pt>
                <c:pt idx="18864">
                  <c:v>0.1875</c:v>
                </c:pt>
                <c:pt idx="18865">
                  <c:v>1</c:v>
                </c:pt>
                <c:pt idx="18866">
                  <c:v>7.2289156626506021E-2</c:v>
                </c:pt>
                <c:pt idx="18867">
                  <c:v>0</c:v>
                </c:pt>
                <c:pt idx="18868">
                  <c:v>0.21311475409836064</c:v>
                </c:pt>
                <c:pt idx="18869">
                  <c:v>0.38461538461538464</c:v>
                </c:pt>
                <c:pt idx="18870">
                  <c:v>0.39622641509433965</c:v>
                </c:pt>
                <c:pt idx="18871">
                  <c:v>0.20634920634920634</c:v>
                </c:pt>
                <c:pt idx="18872">
                  <c:v>0</c:v>
                </c:pt>
                <c:pt idx="18873">
                  <c:v>0.33333333333333331</c:v>
                </c:pt>
                <c:pt idx="18874">
                  <c:v>0.37121212121212122</c:v>
                </c:pt>
                <c:pt idx="18875">
                  <c:v>0</c:v>
                </c:pt>
                <c:pt idx="18876">
                  <c:v>0.625</c:v>
                </c:pt>
                <c:pt idx="18877">
                  <c:v>0</c:v>
                </c:pt>
                <c:pt idx="18878">
                  <c:v>0.27152317880794702</c:v>
                </c:pt>
                <c:pt idx="18879">
                  <c:v>0.21568627450980393</c:v>
                </c:pt>
                <c:pt idx="18880">
                  <c:v>0.16455696202531644</c:v>
                </c:pt>
                <c:pt idx="18881">
                  <c:v>0.21323529411764705</c:v>
                </c:pt>
                <c:pt idx="18882">
                  <c:v>0.13392857142857142</c:v>
                </c:pt>
                <c:pt idx="18883">
                  <c:v>0.23837209302325582</c:v>
                </c:pt>
                <c:pt idx="18884">
                  <c:v>0.22543352601156069</c:v>
                </c:pt>
                <c:pt idx="18885">
                  <c:v>0.33333333333333331</c:v>
                </c:pt>
                <c:pt idx="18886">
                  <c:v>0.23255813953488372</c:v>
                </c:pt>
                <c:pt idx="18887">
                  <c:v>7.6923076923076927E-2</c:v>
                </c:pt>
                <c:pt idx="18888">
                  <c:v>0.11570247933884298</c:v>
                </c:pt>
                <c:pt idx="18889">
                  <c:v>0</c:v>
                </c:pt>
                <c:pt idx="18890">
                  <c:v>0</c:v>
                </c:pt>
                <c:pt idx="18891">
                  <c:v>0</c:v>
                </c:pt>
                <c:pt idx="18892">
                  <c:v>3.8461538461538464E-2</c:v>
                </c:pt>
                <c:pt idx="18893">
                  <c:v>0</c:v>
                </c:pt>
                <c:pt idx="18894">
                  <c:v>0</c:v>
                </c:pt>
                <c:pt idx="18895">
                  <c:v>0</c:v>
                </c:pt>
                <c:pt idx="18896">
                  <c:v>0.15094339622641509</c:v>
                </c:pt>
                <c:pt idx="18897">
                  <c:v>0.25</c:v>
                </c:pt>
                <c:pt idx="18898">
                  <c:v>0.30851063829787234</c:v>
                </c:pt>
                <c:pt idx="18899">
                  <c:v>0.27450980392156865</c:v>
                </c:pt>
                <c:pt idx="18900">
                  <c:v>0.26041666666666669</c:v>
                </c:pt>
                <c:pt idx="18901">
                  <c:v>0.3888888888888889</c:v>
                </c:pt>
                <c:pt idx="18902">
                  <c:v>0</c:v>
                </c:pt>
                <c:pt idx="18903">
                  <c:v>0.40740740740740738</c:v>
                </c:pt>
                <c:pt idx="18904">
                  <c:v>0.58823529411764708</c:v>
                </c:pt>
                <c:pt idx="18905">
                  <c:v>0</c:v>
                </c:pt>
                <c:pt idx="18906">
                  <c:v>0</c:v>
                </c:pt>
                <c:pt idx="18907">
                  <c:v>0.47169811320754718</c:v>
                </c:pt>
                <c:pt idx="18908">
                  <c:v>5.2631578947368418E-2</c:v>
                </c:pt>
                <c:pt idx="18909">
                  <c:v>0</c:v>
                </c:pt>
                <c:pt idx="18910">
                  <c:v>0.33783783783783783</c:v>
                </c:pt>
                <c:pt idx="18911">
                  <c:v>0.51502145922746778</c:v>
                </c:pt>
                <c:pt idx="18912">
                  <c:v>1</c:v>
                </c:pt>
                <c:pt idx="18913">
                  <c:v>0.42857142857142855</c:v>
                </c:pt>
                <c:pt idx="18914">
                  <c:v>0.1111111111111111</c:v>
                </c:pt>
                <c:pt idx="18915">
                  <c:v>0.32142857142857145</c:v>
                </c:pt>
                <c:pt idx="18916">
                  <c:v>0.56140350877192979</c:v>
                </c:pt>
                <c:pt idx="18917">
                  <c:v>0.46560846560846558</c:v>
                </c:pt>
                <c:pt idx="18918">
                  <c:v>0.38961038961038963</c:v>
                </c:pt>
                <c:pt idx="18919">
                  <c:v>0</c:v>
                </c:pt>
                <c:pt idx="18920">
                  <c:v>0</c:v>
                </c:pt>
                <c:pt idx="18921">
                  <c:v>0.22222222222222221</c:v>
                </c:pt>
                <c:pt idx="18922">
                  <c:v>0.32971800433839482</c:v>
                </c:pt>
                <c:pt idx="18923">
                  <c:v>0.3619047619047619</c:v>
                </c:pt>
                <c:pt idx="18924">
                  <c:v>1</c:v>
                </c:pt>
                <c:pt idx="18925">
                  <c:v>0.34259259259259262</c:v>
                </c:pt>
                <c:pt idx="18926">
                  <c:v>0.23394495412844038</c:v>
                </c:pt>
                <c:pt idx="18927">
                  <c:v>0</c:v>
                </c:pt>
                <c:pt idx="18928">
                  <c:v>0.17241379310344829</c:v>
                </c:pt>
                <c:pt idx="18929">
                  <c:v>0.33333333333333331</c:v>
                </c:pt>
                <c:pt idx="18930">
                  <c:v>6.4516129032258063E-2</c:v>
                </c:pt>
                <c:pt idx="18931">
                  <c:v>0</c:v>
                </c:pt>
                <c:pt idx="18932">
                  <c:v>0.65</c:v>
                </c:pt>
                <c:pt idx="18933">
                  <c:v>0.26315789473684209</c:v>
                </c:pt>
                <c:pt idx="18934">
                  <c:v>0</c:v>
                </c:pt>
                <c:pt idx="18935">
                  <c:v>0</c:v>
                </c:pt>
                <c:pt idx="18936">
                  <c:v>0</c:v>
                </c:pt>
                <c:pt idx="18937">
                  <c:v>0</c:v>
                </c:pt>
                <c:pt idx="18938">
                  <c:v>0</c:v>
                </c:pt>
                <c:pt idx="18939">
                  <c:v>0.28125</c:v>
                </c:pt>
                <c:pt idx="18940">
                  <c:v>0.14285714285714285</c:v>
                </c:pt>
                <c:pt idx="18941">
                  <c:v>0</c:v>
                </c:pt>
                <c:pt idx="18942">
                  <c:v>0</c:v>
                </c:pt>
                <c:pt idx="18943">
                  <c:v>0.3597560975609756</c:v>
                </c:pt>
                <c:pt idx="18944">
                  <c:v>0</c:v>
                </c:pt>
                <c:pt idx="18945">
                  <c:v>0.54216867469879515</c:v>
                </c:pt>
                <c:pt idx="18946">
                  <c:v>0.17499999999999999</c:v>
                </c:pt>
                <c:pt idx="18947">
                  <c:v>0</c:v>
                </c:pt>
                <c:pt idx="18948">
                  <c:v>0.26666666666666666</c:v>
                </c:pt>
                <c:pt idx="18949">
                  <c:v>0.14285714285714285</c:v>
                </c:pt>
                <c:pt idx="18950">
                  <c:v>0.66666666666666663</c:v>
                </c:pt>
                <c:pt idx="18951">
                  <c:v>1</c:v>
                </c:pt>
                <c:pt idx="18952">
                  <c:v>0.29069767441860467</c:v>
                </c:pt>
                <c:pt idx="18953">
                  <c:v>0.69230769230769229</c:v>
                </c:pt>
                <c:pt idx="18954">
                  <c:v>0.12903225806451613</c:v>
                </c:pt>
                <c:pt idx="18955">
                  <c:v>0.2857142857142857</c:v>
                </c:pt>
                <c:pt idx="18956">
                  <c:v>0</c:v>
                </c:pt>
                <c:pt idx="18957">
                  <c:v>0.421875</c:v>
                </c:pt>
                <c:pt idx="18958">
                  <c:v>0</c:v>
                </c:pt>
                <c:pt idx="18959">
                  <c:v>0.33823529411764708</c:v>
                </c:pt>
                <c:pt idx="18960">
                  <c:v>0.5</c:v>
                </c:pt>
                <c:pt idx="18961">
                  <c:v>0.29411764705882354</c:v>
                </c:pt>
                <c:pt idx="18962">
                  <c:v>0.26666666666666666</c:v>
                </c:pt>
                <c:pt idx="18963">
                  <c:v>0</c:v>
                </c:pt>
                <c:pt idx="18964">
                  <c:v>0.29411764705882354</c:v>
                </c:pt>
                <c:pt idx="18965">
                  <c:v>0</c:v>
                </c:pt>
                <c:pt idx="18966">
                  <c:v>0</c:v>
                </c:pt>
                <c:pt idx="18967">
                  <c:v>0</c:v>
                </c:pt>
                <c:pt idx="18968">
                  <c:v>0.14285714285714285</c:v>
                </c:pt>
                <c:pt idx="18969">
                  <c:v>0</c:v>
                </c:pt>
                <c:pt idx="18970">
                  <c:v>0.875</c:v>
                </c:pt>
                <c:pt idx="18971">
                  <c:v>0.2</c:v>
                </c:pt>
                <c:pt idx="18972">
                  <c:v>0</c:v>
                </c:pt>
                <c:pt idx="18973">
                  <c:v>0</c:v>
                </c:pt>
                <c:pt idx="18974">
                  <c:v>0.22222222222222221</c:v>
                </c:pt>
                <c:pt idx="18975">
                  <c:v>0</c:v>
                </c:pt>
                <c:pt idx="18976">
                  <c:v>0.20512820512820512</c:v>
                </c:pt>
                <c:pt idx="18977">
                  <c:v>0</c:v>
                </c:pt>
                <c:pt idx="18978">
                  <c:v>0.5</c:v>
                </c:pt>
                <c:pt idx="18979">
                  <c:v>0.26530612244897961</c:v>
                </c:pt>
                <c:pt idx="18980">
                  <c:v>0.6470588235294118</c:v>
                </c:pt>
                <c:pt idx="18981">
                  <c:v>0.33333333333333331</c:v>
                </c:pt>
                <c:pt idx="18982">
                  <c:v>0.33333333333333331</c:v>
                </c:pt>
                <c:pt idx="18983">
                  <c:v>0</c:v>
                </c:pt>
                <c:pt idx="18984">
                  <c:v>0</c:v>
                </c:pt>
                <c:pt idx="18985">
                  <c:v>0</c:v>
                </c:pt>
                <c:pt idx="18986">
                  <c:v>0.10236220472440945</c:v>
                </c:pt>
                <c:pt idx="18987">
                  <c:v>0</c:v>
                </c:pt>
                <c:pt idx="18988">
                  <c:v>0.375</c:v>
                </c:pt>
                <c:pt idx="18989">
                  <c:v>0</c:v>
                </c:pt>
                <c:pt idx="18990">
                  <c:v>0</c:v>
                </c:pt>
                <c:pt idx="18991">
                  <c:v>0</c:v>
                </c:pt>
                <c:pt idx="18992">
                  <c:v>0</c:v>
                </c:pt>
                <c:pt idx="18993">
                  <c:v>0</c:v>
                </c:pt>
                <c:pt idx="18994">
                  <c:v>0</c:v>
                </c:pt>
                <c:pt idx="18995">
                  <c:v>5.3763440860215055E-2</c:v>
                </c:pt>
                <c:pt idx="18996">
                  <c:v>0</c:v>
                </c:pt>
                <c:pt idx="18997">
                  <c:v>0.34210526315789475</c:v>
                </c:pt>
                <c:pt idx="18998">
                  <c:v>5.2631578947368418E-2</c:v>
                </c:pt>
                <c:pt idx="18999">
                  <c:v>0</c:v>
                </c:pt>
                <c:pt idx="19000">
                  <c:v>0</c:v>
                </c:pt>
                <c:pt idx="19001">
                  <c:v>0</c:v>
                </c:pt>
                <c:pt idx="19002">
                  <c:v>0</c:v>
                </c:pt>
                <c:pt idx="19003">
                  <c:v>0</c:v>
                </c:pt>
                <c:pt idx="19004">
                  <c:v>0</c:v>
                </c:pt>
                <c:pt idx="19005">
                  <c:v>0</c:v>
                </c:pt>
                <c:pt idx="19006">
                  <c:v>0.30769230769230771</c:v>
                </c:pt>
                <c:pt idx="19007">
                  <c:v>0.1875</c:v>
                </c:pt>
                <c:pt idx="19008">
                  <c:v>0</c:v>
                </c:pt>
                <c:pt idx="19009">
                  <c:v>0</c:v>
                </c:pt>
                <c:pt idx="19010">
                  <c:v>6.3829787234042548E-2</c:v>
                </c:pt>
                <c:pt idx="19011">
                  <c:v>0</c:v>
                </c:pt>
                <c:pt idx="19012">
                  <c:v>0</c:v>
                </c:pt>
                <c:pt idx="19013">
                  <c:v>1</c:v>
                </c:pt>
                <c:pt idx="19014">
                  <c:v>0</c:v>
                </c:pt>
                <c:pt idx="19015">
                  <c:v>0</c:v>
                </c:pt>
                <c:pt idx="19016">
                  <c:v>0</c:v>
                </c:pt>
                <c:pt idx="19017">
                  <c:v>7.1428571428571425E-2</c:v>
                </c:pt>
                <c:pt idx="19018">
                  <c:v>0</c:v>
                </c:pt>
                <c:pt idx="19019">
                  <c:v>0</c:v>
                </c:pt>
                <c:pt idx="19020">
                  <c:v>0</c:v>
                </c:pt>
                <c:pt idx="19021">
                  <c:v>0</c:v>
                </c:pt>
                <c:pt idx="19022">
                  <c:v>0</c:v>
                </c:pt>
                <c:pt idx="19023">
                  <c:v>0</c:v>
                </c:pt>
                <c:pt idx="19024">
                  <c:v>0</c:v>
                </c:pt>
                <c:pt idx="19025">
                  <c:v>0</c:v>
                </c:pt>
                <c:pt idx="19026">
                  <c:v>0</c:v>
                </c:pt>
                <c:pt idx="19027">
                  <c:v>0</c:v>
                </c:pt>
                <c:pt idx="19028">
                  <c:v>0</c:v>
                </c:pt>
                <c:pt idx="19029">
                  <c:v>0</c:v>
                </c:pt>
                <c:pt idx="19030">
                  <c:v>0</c:v>
                </c:pt>
                <c:pt idx="19031">
                  <c:v>0</c:v>
                </c:pt>
                <c:pt idx="19032">
                  <c:v>0.26666666666666666</c:v>
                </c:pt>
                <c:pt idx="19033">
                  <c:v>0</c:v>
                </c:pt>
                <c:pt idx="19034">
                  <c:v>0</c:v>
                </c:pt>
                <c:pt idx="19035">
                  <c:v>0</c:v>
                </c:pt>
                <c:pt idx="19036">
                  <c:v>0.16666666666666666</c:v>
                </c:pt>
                <c:pt idx="19037">
                  <c:v>0</c:v>
                </c:pt>
                <c:pt idx="19038">
                  <c:v>0</c:v>
                </c:pt>
                <c:pt idx="19039">
                  <c:v>0</c:v>
                </c:pt>
                <c:pt idx="19040">
                  <c:v>0</c:v>
                </c:pt>
                <c:pt idx="19041">
                  <c:v>0</c:v>
                </c:pt>
                <c:pt idx="19042">
                  <c:v>0.53574580759046775</c:v>
                </c:pt>
                <c:pt idx="19043">
                  <c:v>0</c:v>
                </c:pt>
                <c:pt idx="19044">
                  <c:v>0.69444444444444442</c:v>
                </c:pt>
                <c:pt idx="19045">
                  <c:v>0</c:v>
                </c:pt>
                <c:pt idx="19046">
                  <c:v>0.81553398058252424</c:v>
                </c:pt>
                <c:pt idx="19047">
                  <c:v>0.76315789473684215</c:v>
                </c:pt>
                <c:pt idx="19048">
                  <c:v>0.66101694915254239</c:v>
                </c:pt>
                <c:pt idx="19049">
                  <c:v>0</c:v>
                </c:pt>
                <c:pt idx="19050">
                  <c:v>0.5178571428571429</c:v>
                </c:pt>
                <c:pt idx="19051">
                  <c:v>0.26666666666666666</c:v>
                </c:pt>
                <c:pt idx="19052">
                  <c:v>0.38709677419354838</c:v>
                </c:pt>
                <c:pt idx="19053">
                  <c:v>0</c:v>
                </c:pt>
                <c:pt idx="19054">
                  <c:v>0.578125</c:v>
                </c:pt>
                <c:pt idx="19055">
                  <c:v>0.49541284403669728</c:v>
                </c:pt>
                <c:pt idx="19056">
                  <c:v>0.37735849056603776</c:v>
                </c:pt>
                <c:pt idx="19057">
                  <c:v>0.63636363636363635</c:v>
                </c:pt>
                <c:pt idx="19058">
                  <c:v>0.81481481481481477</c:v>
                </c:pt>
                <c:pt idx="19059">
                  <c:v>0</c:v>
                </c:pt>
                <c:pt idx="19060">
                  <c:v>0</c:v>
                </c:pt>
                <c:pt idx="19061">
                  <c:v>0</c:v>
                </c:pt>
                <c:pt idx="19062">
                  <c:v>0</c:v>
                </c:pt>
                <c:pt idx="19063">
                  <c:v>0</c:v>
                </c:pt>
                <c:pt idx="19064">
                  <c:v>0</c:v>
                </c:pt>
                <c:pt idx="19065">
                  <c:v>0.5</c:v>
                </c:pt>
                <c:pt idx="19066">
                  <c:v>0</c:v>
                </c:pt>
                <c:pt idx="19067">
                  <c:v>0.50549450549450547</c:v>
                </c:pt>
                <c:pt idx="19068">
                  <c:v>0</c:v>
                </c:pt>
                <c:pt idx="19069">
                  <c:v>0.57437070938215107</c:v>
                </c:pt>
                <c:pt idx="19070">
                  <c:v>0.50985915492957745</c:v>
                </c:pt>
                <c:pt idx="19071">
                  <c:v>0.62043795620437958</c:v>
                </c:pt>
                <c:pt idx="19072">
                  <c:v>0.7528089887640449</c:v>
                </c:pt>
                <c:pt idx="19073">
                  <c:v>0.625</c:v>
                </c:pt>
                <c:pt idx="19074">
                  <c:v>0.83333333333333337</c:v>
                </c:pt>
                <c:pt idx="19075">
                  <c:v>0</c:v>
                </c:pt>
                <c:pt idx="19076">
                  <c:v>0</c:v>
                </c:pt>
                <c:pt idx="19077">
                  <c:v>0.61363636363636365</c:v>
                </c:pt>
                <c:pt idx="19078">
                  <c:v>0</c:v>
                </c:pt>
                <c:pt idx="19079">
                  <c:v>0.15</c:v>
                </c:pt>
                <c:pt idx="19080">
                  <c:v>0</c:v>
                </c:pt>
                <c:pt idx="19081">
                  <c:v>0</c:v>
                </c:pt>
                <c:pt idx="19082">
                  <c:v>0</c:v>
                </c:pt>
                <c:pt idx="19083">
                  <c:v>0</c:v>
                </c:pt>
                <c:pt idx="19084">
                  <c:v>0.05</c:v>
                </c:pt>
                <c:pt idx="19085">
                  <c:v>0</c:v>
                </c:pt>
                <c:pt idx="19086">
                  <c:v>0</c:v>
                </c:pt>
                <c:pt idx="19087">
                  <c:v>0.44162436548223349</c:v>
                </c:pt>
                <c:pt idx="19088">
                  <c:v>0</c:v>
                </c:pt>
                <c:pt idx="19089">
                  <c:v>0</c:v>
                </c:pt>
                <c:pt idx="19090">
                  <c:v>0</c:v>
                </c:pt>
                <c:pt idx="19091">
                  <c:v>0</c:v>
                </c:pt>
                <c:pt idx="19092">
                  <c:v>0</c:v>
                </c:pt>
                <c:pt idx="19093">
                  <c:v>0</c:v>
                </c:pt>
                <c:pt idx="19094">
                  <c:v>0</c:v>
                </c:pt>
                <c:pt idx="19095">
                  <c:v>0</c:v>
                </c:pt>
                <c:pt idx="19096">
                  <c:v>0.5</c:v>
                </c:pt>
                <c:pt idx="19097">
                  <c:v>0</c:v>
                </c:pt>
                <c:pt idx="19098">
                  <c:v>0</c:v>
                </c:pt>
                <c:pt idx="19099">
                  <c:v>0</c:v>
                </c:pt>
                <c:pt idx="19100">
                  <c:v>0</c:v>
                </c:pt>
                <c:pt idx="19101">
                  <c:v>0</c:v>
                </c:pt>
                <c:pt idx="19102">
                  <c:v>0</c:v>
                </c:pt>
                <c:pt idx="19103">
                  <c:v>0</c:v>
                </c:pt>
                <c:pt idx="19104">
                  <c:v>1</c:v>
                </c:pt>
                <c:pt idx="19105">
                  <c:v>0</c:v>
                </c:pt>
                <c:pt idx="19106">
                  <c:v>0</c:v>
                </c:pt>
                <c:pt idx="19107">
                  <c:v>0.5</c:v>
                </c:pt>
                <c:pt idx="19108">
                  <c:v>0</c:v>
                </c:pt>
                <c:pt idx="19109">
                  <c:v>0.39175257731958762</c:v>
                </c:pt>
                <c:pt idx="19110">
                  <c:v>0.43055555555555558</c:v>
                </c:pt>
                <c:pt idx="19111">
                  <c:v>0.44827586206896552</c:v>
                </c:pt>
                <c:pt idx="19112">
                  <c:v>0</c:v>
                </c:pt>
                <c:pt idx="19113">
                  <c:v>0</c:v>
                </c:pt>
                <c:pt idx="19114">
                  <c:v>0</c:v>
                </c:pt>
                <c:pt idx="19115">
                  <c:v>0</c:v>
                </c:pt>
                <c:pt idx="19116">
                  <c:v>0</c:v>
                </c:pt>
                <c:pt idx="19117">
                  <c:v>0</c:v>
                </c:pt>
                <c:pt idx="19118">
                  <c:v>0</c:v>
                </c:pt>
                <c:pt idx="19119">
                  <c:v>0</c:v>
                </c:pt>
                <c:pt idx="19120">
                  <c:v>0.77760252365930604</c:v>
                </c:pt>
                <c:pt idx="19121">
                  <c:v>0</c:v>
                </c:pt>
                <c:pt idx="19122">
                  <c:v>0</c:v>
                </c:pt>
                <c:pt idx="19123">
                  <c:v>0</c:v>
                </c:pt>
                <c:pt idx="19124">
                  <c:v>0</c:v>
                </c:pt>
                <c:pt idx="19125">
                  <c:v>0</c:v>
                </c:pt>
                <c:pt idx="19126">
                  <c:v>0.72727272727272729</c:v>
                </c:pt>
                <c:pt idx="19127">
                  <c:v>0</c:v>
                </c:pt>
                <c:pt idx="19128">
                  <c:v>0</c:v>
                </c:pt>
                <c:pt idx="19129">
                  <c:v>0</c:v>
                </c:pt>
                <c:pt idx="19130">
                  <c:v>0</c:v>
                </c:pt>
                <c:pt idx="19131">
                  <c:v>0</c:v>
                </c:pt>
                <c:pt idx="19132">
                  <c:v>0</c:v>
                </c:pt>
                <c:pt idx="19133">
                  <c:v>0.97368421052631582</c:v>
                </c:pt>
                <c:pt idx="19134">
                  <c:v>0.90476190476190477</c:v>
                </c:pt>
                <c:pt idx="19135">
                  <c:v>0.8257575757575758</c:v>
                </c:pt>
                <c:pt idx="19136">
                  <c:v>0.78205128205128205</c:v>
                </c:pt>
                <c:pt idx="19137">
                  <c:v>0</c:v>
                </c:pt>
                <c:pt idx="19138">
                  <c:v>0</c:v>
                </c:pt>
                <c:pt idx="19139">
                  <c:v>0</c:v>
                </c:pt>
                <c:pt idx="19140">
                  <c:v>0</c:v>
                </c:pt>
                <c:pt idx="19141">
                  <c:v>0</c:v>
                </c:pt>
                <c:pt idx="19142">
                  <c:v>0</c:v>
                </c:pt>
                <c:pt idx="19143">
                  <c:v>0.57837837837837835</c:v>
                </c:pt>
                <c:pt idx="19144">
                  <c:v>0.6785714285714286</c:v>
                </c:pt>
                <c:pt idx="19145">
                  <c:v>0.44444444444444442</c:v>
                </c:pt>
                <c:pt idx="19146">
                  <c:v>0.68072289156626509</c:v>
                </c:pt>
                <c:pt idx="19147">
                  <c:v>0.84158415841584155</c:v>
                </c:pt>
                <c:pt idx="19148">
                  <c:v>0.73188405797101452</c:v>
                </c:pt>
                <c:pt idx="19149">
                  <c:v>0.61428571428571432</c:v>
                </c:pt>
                <c:pt idx="19150">
                  <c:v>0.58273381294964033</c:v>
                </c:pt>
                <c:pt idx="19151">
                  <c:v>0.83333333333333337</c:v>
                </c:pt>
                <c:pt idx="19152">
                  <c:v>1</c:v>
                </c:pt>
                <c:pt idx="19153">
                  <c:v>0.97058823529411764</c:v>
                </c:pt>
                <c:pt idx="19154">
                  <c:v>0</c:v>
                </c:pt>
                <c:pt idx="19155">
                  <c:v>0</c:v>
                </c:pt>
                <c:pt idx="19156">
                  <c:v>0</c:v>
                </c:pt>
                <c:pt idx="19157">
                  <c:v>0</c:v>
                </c:pt>
                <c:pt idx="19158">
                  <c:v>0</c:v>
                </c:pt>
                <c:pt idx="19159">
                  <c:v>0.71345029239766078</c:v>
                </c:pt>
                <c:pt idx="19160">
                  <c:v>0.75757575757575757</c:v>
                </c:pt>
                <c:pt idx="19161">
                  <c:v>0.61363636363636365</c:v>
                </c:pt>
                <c:pt idx="19162">
                  <c:v>0.57894736842105265</c:v>
                </c:pt>
                <c:pt idx="19163">
                  <c:v>0</c:v>
                </c:pt>
                <c:pt idx="19164">
                  <c:v>0</c:v>
                </c:pt>
                <c:pt idx="19165">
                  <c:v>0</c:v>
                </c:pt>
                <c:pt idx="19166">
                  <c:v>0</c:v>
                </c:pt>
                <c:pt idx="19167">
                  <c:v>0</c:v>
                </c:pt>
                <c:pt idx="19168">
                  <c:v>0.75</c:v>
                </c:pt>
                <c:pt idx="19169">
                  <c:v>0.66984126984126979</c:v>
                </c:pt>
                <c:pt idx="19170">
                  <c:v>0.89473684210526316</c:v>
                </c:pt>
                <c:pt idx="19171">
                  <c:v>0.73529411764705888</c:v>
                </c:pt>
                <c:pt idx="19172">
                  <c:v>0</c:v>
                </c:pt>
                <c:pt idx="19173">
                  <c:v>0</c:v>
                </c:pt>
                <c:pt idx="19174">
                  <c:v>0</c:v>
                </c:pt>
                <c:pt idx="19175">
                  <c:v>0</c:v>
                </c:pt>
                <c:pt idx="19176">
                  <c:v>0</c:v>
                </c:pt>
                <c:pt idx="19177">
                  <c:v>1</c:v>
                </c:pt>
                <c:pt idx="19178">
                  <c:v>0.87378640776699024</c:v>
                </c:pt>
                <c:pt idx="19179">
                  <c:v>0.85217391304347823</c:v>
                </c:pt>
                <c:pt idx="19180">
                  <c:v>0</c:v>
                </c:pt>
                <c:pt idx="19181">
                  <c:v>0.74736842105263157</c:v>
                </c:pt>
                <c:pt idx="19182">
                  <c:v>1</c:v>
                </c:pt>
                <c:pt idx="19183">
                  <c:v>0.3742690058479532</c:v>
                </c:pt>
                <c:pt idx="19184">
                  <c:v>0.48571428571428571</c:v>
                </c:pt>
                <c:pt idx="19185">
                  <c:v>0</c:v>
                </c:pt>
                <c:pt idx="19186">
                  <c:v>0</c:v>
                </c:pt>
                <c:pt idx="19187">
                  <c:v>0.34567901234567899</c:v>
                </c:pt>
                <c:pt idx="19188">
                  <c:v>0.2857142857142857</c:v>
                </c:pt>
                <c:pt idx="19189">
                  <c:v>0</c:v>
                </c:pt>
                <c:pt idx="19190">
                  <c:v>0</c:v>
                </c:pt>
                <c:pt idx="19191">
                  <c:v>0.14285714285714285</c:v>
                </c:pt>
                <c:pt idx="19192">
                  <c:v>0.22556390977443608</c:v>
                </c:pt>
                <c:pt idx="19193">
                  <c:v>0.550561797752809</c:v>
                </c:pt>
                <c:pt idx="19194">
                  <c:v>5.2631578947368418E-2</c:v>
                </c:pt>
                <c:pt idx="19195">
                  <c:v>0.25757575757575757</c:v>
                </c:pt>
                <c:pt idx="19196">
                  <c:v>0.15625</c:v>
                </c:pt>
                <c:pt idx="19197">
                  <c:v>0.31818181818181818</c:v>
                </c:pt>
                <c:pt idx="19198">
                  <c:v>0.67213114754098358</c:v>
                </c:pt>
                <c:pt idx="19199">
                  <c:v>0.73728813559322037</c:v>
                </c:pt>
                <c:pt idx="19200">
                  <c:v>0.65517241379310343</c:v>
                </c:pt>
                <c:pt idx="19201">
                  <c:v>0</c:v>
                </c:pt>
                <c:pt idx="19202">
                  <c:v>0.63636363636363635</c:v>
                </c:pt>
                <c:pt idx="19203">
                  <c:v>0.77450980392156865</c:v>
                </c:pt>
                <c:pt idx="19204">
                  <c:v>0</c:v>
                </c:pt>
                <c:pt idx="19205">
                  <c:v>0</c:v>
                </c:pt>
                <c:pt idx="19206">
                  <c:v>0.90909090909090906</c:v>
                </c:pt>
                <c:pt idx="19207">
                  <c:v>0.46464646464646464</c:v>
                </c:pt>
                <c:pt idx="19208">
                  <c:v>0.45833333333333331</c:v>
                </c:pt>
                <c:pt idx="19209">
                  <c:v>0</c:v>
                </c:pt>
                <c:pt idx="19210">
                  <c:v>0.38596491228070173</c:v>
                </c:pt>
                <c:pt idx="19211">
                  <c:v>0</c:v>
                </c:pt>
                <c:pt idx="19212">
                  <c:v>0</c:v>
                </c:pt>
                <c:pt idx="19213">
                  <c:v>0</c:v>
                </c:pt>
                <c:pt idx="19214">
                  <c:v>0.53022452504317785</c:v>
                </c:pt>
                <c:pt idx="19215">
                  <c:v>0.26436781609195403</c:v>
                </c:pt>
                <c:pt idx="19216">
                  <c:v>0.14285714285714285</c:v>
                </c:pt>
                <c:pt idx="19217">
                  <c:v>0.3828125</c:v>
                </c:pt>
                <c:pt idx="19218">
                  <c:v>0.6071428571428571</c:v>
                </c:pt>
                <c:pt idx="19219">
                  <c:v>0.37323943661971831</c:v>
                </c:pt>
                <c:pt idx="19220">
                  <c:v>0.625</c:v>
                </c:pt>
                <c:pt idx="19221">
                  <c:v>0.67073170731707321</c:v>
                </c:pt>
                <c:pt idx="19222">
                  <c:v>0.76923076923076927</c:v>
                </c:pt>
                <c:pt idx="19223">
                  <c:v>1</c:v>
                </c:pt>
                <c:pt idx="19224">
                  <c:v>0</c:v>
                </c:pt>
                <c:pt idx="19225">
                  <c:v>0</c:v>
                </c:pt>
                <c:pt idx="19226">
                  <c:v>0</c:v>
                </c:pt>
                <c:pt idx="19227">
                  <c:v>0</c:v>
                </c:pt>
                <c:pt idx="19228">
                  <c:v>0</c:v>
                </c:pt>
                <c:pt idx="19229">
                  <c:v>0.26470588235294118</c:v>
                </c:pt>
                <c:pt idx="19230">
                  <c:v>0</c:v>
                </c:pt>
                <c:pt idx="19231">
                  <c:v>0.24210526315789474</c:v>
                </c:pt>
                <c:pt idx="19232">
                  <c:v>0.48275862068965519</c:v>
                </c:pt>
                <c:pt idx="19233">
                  <c:v>0.57777777777777772</c:v>
                </c:pt>
                <c:pt idx="19234">
                  <c:v>0.74137931034482762</c:v>
                </c:pt>
                <c:pt idx="19235">
                  <c:v>0.67441860465116277</c:v>
                </c:pt>
                <c:pt idx="19236">
                  <c:v>0.43956043956043955</c:v>
                </c:pt>
                <c:pt idx="19237">
                  <c:v>0</c:v>
                </c:pt>
                <c:pt idx="19238">
                  <c:v>0</c:v>
                </c:pt>
                <c:pt idx="19239">
                  <c:v>0</c:v>
                </c:pt>
                <c:pt idx="19240">
                  <c:v>0.14285714285714285</c:v>
                </c:pt>
                <c:pt idx="19241">
                  <c:v>0.5</c:v>
                </c:pt>
                <c:pt idx="19242">
                  <c:v>0.43181818181818182</c:v>
                </c:pt>
                <c:pt idx="19243">
                  <c:v>0.36956521739130432</c:v>
                </c:pt>
                <c:pt idx="19244">
                  <c:v>0.1111111111111111</c:v>
                </c:pt>
                <c:pt idx="19245">
                  <c:v>0.10416666666666667</c:v>
                </c:pt>
                <c:pt idx="19246">
                  <c:v>0</c:v>
                </c:pt>
                <c:pt idx="19247">
                  <c:v>0</c:v>
                </c:pt>
                <c:pt idx="19248">
                  <c:v>0</c:v>
                </c:pt>
                <c:pt idx="19249">
                  <c:v>0</c:v>
                </c:pt>
                <c:pt idx="19250">
                  <c:v>0</c:v>
                </c:pt>
                <c:pt idx="19251">
                  <c:v>0</c:v>
                </c:pt>
                <c:pt idx="19252">
                  <c:v>0</c:v>
                </c:pt>
                <c:pt idx="19253">
                  <c:v>0</c:v>
                </c:pt>
                <c:pt idx="19254">
                  <c:v>0</c:v>
                </c:pt>
                <c:pt idx="19255">
                  <c:v>0</c:v>
                </c:pt>
                <c:pt idx="19256">
                  <c:v>0</c:v>
                </c:pt>
                <c:pt idx="19257">
                  <c:v>0</c:v>
                </c:pt>
                <c:pt idx="19258">
                  <c:v>0</c:v>
                </c:pt>
                <c:pt idx="19259">
                  <c:v>0</c:v>
                </c:pt>
                <c:pt idx="19260">
                  <c:v>0</c:v>
                </c:pt>
                <c:pt idx="19261">
                  <c:v>0</c:v>
                </c:pt>
                <c:pt idx="19262">
                  <c:v>0</c:v>
                </c:pt>
                <c:pt idx="19263">
                  <c:v>0</c:v>
                </c:pt>
                <c:pt idx="19264">
                  <c:v>0</c:v>
                </c:pt>
                <c:pt idx="19265">
                  <c:v>0</c:v>
                </c:pt>
                <c:pt idx="19266">
                  <c:v>0</c:v>
                </c:pt>
                <c:pt idx="19267">
                  <c:v>0</c:v>
                </c:pt>
                <c:pt idx="19268">
                  <c:v>0</c:v>
                </c:pt>
                <c:pt idx="19269">
                  <c:v>0</c:v>
                </c:pt>
                <c:pt idx="19270">
                  <c:v>0</c:v>
                </c:pt>
                <c:pt idx="19271">
                  <c:v>0</c:v>
                </c:pt>
                <c:pt idx="19272">
                  <c:v>0</c:v>
                </c:pt>
                <c:pt idx="19273">
                  <c:v>0</c:v>
                </c:pt>
                <c:pt idx="19274">
                  <c:v>0</c:v>
                </c:pt>
                <c:pt idx="19275">
                  <c:v>0</c:v>
                </c:pt>
                <c:pt idx="19276">
                  <c:v>0</c:v>
                </c:pt>
                <c:pt idx="19277">
                  <c:v>0</c:v>
                </c:pt>
                <c:pt idx="19278">
                  <c:v>0</c:v>
                </c:pt>
                <c:pt idx="19279">
                  <c:v>0</c:v>
                </c:pt>
                <c:pt idx="19280">
                  <c:v>0</c:v>
                </c:pt>
                <c:pt idx="19281">
                  <c:v>0</c:v>
                </c:pt>
                <c:pt idx="19282">
                  <c:v>0</c:v>
                </c:pt>
                <c:pt idx="19283">
                  <c:v>0</c:v>
                </c:pt>
                <c:pt idx="19284">
                  <c:v>0</c:v>
                </c:pt>
                <c:pt idx="19285">
                  <c:v>0</c:v>
                </c:pt>
                <c:pt idx="19286">
                  <c:v>0</c:v>
                </c:pt>
                <c:pt idx="19287">
                  <c:v>0</c:v>
                </c:pt>
                <c:pt idx="19288">
                  <c:v>0</c:v>
                </c:pt>
                <c:pt idx="19289">
                  <c:v>0</c:v>
                </c:pt>
                <c:pt idx="19290">
                  <c:v>0</c:v>
                </c:pt>
                <c:pt idx="19291">
                  <c:v>0</c:v>
                </c:pt>
                <c:pt idx="19292">
                  <c:v>0</c:v>
                </c:pt>
                <c:pt idx="19293">
                  <c:v>0</c:v>
                </c:pt>
                <c:pt idx="19294">
                  <c:v>0</c:v>
                </c:pt>
                <c:pt idx="19295">
                  <c:v>0</c:v>
                </c:pt>
                <c:pt idx="19296">
                  <c:v>0</c:v>
                </c:pt>
                <c:pt idx="19297">
                  <c:v>0</c:v>
                </c:pt>
                <c:pt idx="19298">
                  <c:v>0</c:v>
                </c:pt>
                <c:pt idx="19299">
                  <c:v>0</c:v>
                </c:pt>
                <c:pt idx="19300">
                  <c:v>0</c:v>
                </c:pt>
                <c:pt idx="19301">
                  <c:v>0</c:v>
                </c:pt>
                <c:pt idx="19302">
                  <c:v>0</c:v>
                </c:pt>
                <c:pt idx="19303">
                  <c:v>0</c:v>
                </c:pt>
                <c:pt idx="19304">
                  <c:v>0</c:v>
                </c:pt>
                <c:pt idx="19305">
                  <c:v>0</c:v>
                </c:pt>
                <c:pt idx="19306">
                  <c:v>0</c:v>
                </c:pt>
                <c:pt idx="19307">
                  <c:v>0</c:v>
                </c:pt>
                <c:pt idx="19308">
                  <c:v>0</c:v>
                </c:pt>
                <c:pt idx="19309">
                  <c:v>0</c:v>
                </c:pt>
                <c:pt idx="19310">
                  <c:v>0</c:v>
                </c:pt>
                <c:pt idx="19311">
                  <c:v>0</c:v>
                </c:pt>
                <c:pt idx="19312">
                  <c:v>0</c:v>
                </c:pt>
                <c:pt idx="19313">
                  <c:v>0</c:v>
                </c:pt>
                <c:pt idx="19314">
                  <c:v>0</c:v>
                </c:pt>
                <c:pt idx="19315">
                  <c:v>0</c:v>
                </c:pt>
                <c:pt idx="19316">
                  <c:v>0</c:v>
                </c:pt>
                <c:pt idx="19317">
                  <c:v>0</c:v>
                </c:pt>
                <c:pt idx="19318">
                  <c:v>0</c:v>
                </c:pt>
                <c:pt idx="19319">
                  <c:v>0</c:v>
                </c:pt>
                <c:pt idx="19320">
                  <c:v>0</c:v>
                </c:pt>
                <c:pt idx="19321">
                  <c:v>0</c:v>
                </c:pt>
                <c:pt idx="19322">
                  <c:v>0</c:v>
                </c:pt>
                <c:pt idx="19323">
                  <c:v>0</c:v>
                </c:pt>
                <c:pt idx="19324">
                  <c:v>0</c:v>
                </c:pt>
                <c:pt idx="19325">
                  <c:v>0</c:v>
                </c:pt>
                <c:pt idx="19326">
                  <c:v>0</c:v>
                </c:pt>
                <c:pt idx="19327">
                  <c:v>0</c:v>
                </c:pt>
                <c:pt idx="19328">
                  <c:v>0</c:v>
                </c:pt>
                <c:pt idx="19329">
                  <c:v>0</c:v>
                </c:pt>
                <c:pt idx="19330">
                  <c:v>0</c:v>
                </c:pt>
                <c:pt idx="19331">
                  <c:v>0</c:v>
                </c:pt>
                <c:pt idx="19332">
                  <c:v>0</c:v>
                </c:pt>
                <c:pt idx="19333">
                  <c:v>0</c:v>
                </c:pt>
                <c:pt idx="19334">
                  <c:v>0</c:v>
                </c:pt>
                <c:pt idx="19335">
                  <c:v>0</c:v>
                </c:pt>
                <c:pt idx="19336">
                  <c:v>0</c:v>
                </c:pt>
                <c:pt idx="19337">
                  <c:v>0</c:v>
                </c:pt>
                <c:pt idx="19338">
                  <c:v>0</c:v>
                </c:pt>
                <c:pt idx="19339">
                  <c:v>0</c:v>
                </c:pt>
                <c:pt idx="19340">
                  <c:v>0</c:v>
                </c:pt>
                <c:pt idx="19341">
                  <c:v>0</c:v>
                </c:pt>
                <c:pt idx="19342">
                  <c:v>0</c:v>
                </c:pt>
                <c:pt idx="19343">
                  <c:v>0</c:v>
                </c:pt>
                <c:pt idx="19344">
                  <c:v>0</c:v>
                </c:pt>
                <c:pt idx="19345">
                  <c:v>0</c:v>
                </c:pt>
                <c:pt idx="19346">
                  <c:v>0</c:v>
                </c:pt>
                <c:pt idx="19347">
                  <c:v>0</c:v>
                </c:pt>
                <c:pt idx="19348">
                  <c:v>0</c:v>
                </c:pt>
                <c:pt idx="19349">
                  <c:v>0</c:v>
                </c:pt>
                <c:pt idx="19350">
                  <c:v>0</c:v>
                </c:pt>
                <c:pt idx="19351">
                  <c:v>0</c:v>
                </c:pt>
                <c:pt idx="19352">
                  <c:v>0</c:v>
                </c:pt>
                <c:pt idx="19353">
                  <c:v>0</c:v>
                </c:pt>
                <c:pt idx="19354">
                  <c:v>0</c:v>
                </c:pt>
                <c:pt idx="19355">
                  <c:v>0</c:v>
                </c:pt>
                <c:pt idx="19356">
                  <c:v>0</c:v>
                </c:pt>
                <c:pt idx="19357">
                  <c:v>0</c:v>
                </c:pt>
                <c:pt idx="19358">
                  <c:v>0</c:v>
                </c:pt>
                <c:pt idx="19359">
                  <c:v>0</c:v>
                </c:pt>
                <c:pt idx="19360">
                  <c:v>0</c:v>
                </c:pt>
                <c:pt idx="19361">
                  <c:v>0</c:v>
                </c:pt>
                <c:pt idx="19362">
                  <c:v>0</c:v>
                </c:pt>
                <c:pt idx="19363">
                  <c:v>0</c:v>
                </c:pt>
                <c:pt idx="19364">
                  <c:v>0</c:v>
                </c:pt>
                <c:pt idx="19365">
                  <c:v>0</c:v>
                </c:pt>
                <c:pt idx="19366">
                  <c:v>0</c:v>
                </c:pt>
                <c:pt idx="19367">
                  <c:v>0</c:v>
                </c:pt>
                <c:pt idx="19368">
                  <c:v>0</c:v>
                </c:pt>
                <c:pt idx="19369">
                  <c:v>0</c:v>
                </c:pt>
                <c:pt idx="19370">
                  <c:v>0</c:v>
                </c:pt>
                <c:pt idx="19371">
                  <c:v>0</c:v>
                </c:pt>
                <c:pt idx="19372">
                  <c:v>0</c:v>
                </c:pt>
                <c:pt idx="19373">
                  <c:v>0</c:v>
                </c:pt>
                <c:pt idx="19374">
                  <c:v>0</c:v>
                </c:pt>
                <c:pt idx="19375">
                  <c:v>0</c:v>
                </c:pt>
                <c:pt idx="19376">
                  <c:v>0</c:v>
                </c:pt>
                <c:pt idx="19377">
                  <c:v>0</c:v>
                </c:pt>
                <c:pt idx="19378">
                  <c:v>0</c:v>
                </c:pt>
                <c:pt idx="19379">
                  <c:v>0</c:v>
                </c:pt>
                <c:pt idx="19380">
                  <c:v>0</c:v>
                </c:pt>
                <c:pt idx="19381">
                  <c:v>0</c:v>
                </c:pt>
                <c:pt idx="19382">
                  <c:v>0</c:v>
                </c:pt>
                <c:pt idx="19383">
                  <c:v>0</c:v>
                </c:pt>
                <c:pt idx="19384">
                  <c:v>0</c:v>
                </c:pt>
                <c:pt idx="19385">
                  <c:v>0</c:v>
                </c:pt>
                <c:pt idx="19386">
                  <c:v>0</c:v>
                </c:pt>
                <c:pt idx="19387">
                  <c:v>0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</c:v>
                </c:pt>
                <c:pt idx="19392">
                  <c:v>0</c:v>
                </c:pt>
                <c:pt idx="19393">
                  <c:v>0</c:v>
                </c:pt>
                <c:pt idx="19394">
                  <c:v>0</c:v>
                </c:pt>
                <c:pt idx="19395">
                  <c:v>0</c:v>
                </c:pt>
                <c:pt idx="19396">
                  <c:v>0</c:v>
                </c:pt>
                <c:pt idx="19397">
                  <c:v>0</c:v>
                </c:pt>
                <c:pt idx="19398">
                  <c:v>0</c:v>
                </c:pt>
                <c:pt idx="19399">
                  <c:v>0</c:v>
                </c:pt>
                <c:pt idx="19400">
                  <c:v>0</c:v>
                </c:pt>
                <c:pt idx="19401">
                  <c:v>0</c:v>
                </c:pt>
                <c:pt idx="19402">
                  <c:v>0</c:v>
                </c:pt>
                <c:pt idx="19403">
                  <c:v>0</c:v>
                </c:pt>
                <c:pt idx="19404">
                  <c:v>0</c:v>
                </c:pt>
                <c:pt idx="19405">
                  <c:v>0</c:v>
                </c:pt>
                <c:pt idx="19406">
                  <c:v>0.33893557422969189</c:v>
                </c:pt>
                <c:pt idx="19407">
                  <c:v>0.30952380952380953</c:v>
                </c:pt>
                <c:pt idx="19408">
                  <c:v>0.33333333333333331</c:v>
                </c:pt>
                <c:pt idx="19409">
                  <c:v>0</c:v>
                </c:pt>
                <c:pt idx="19410">
                  <c:v>0</c:v>
                </c:pt>
                <c:pt idx="19411">
                  <c:v>0</c:v>
                </c:pt>
                <c:pt idx="19412">
                  <c:v>0.36363636363636365</c:v>
                </c:pt>
                <c:pt idx="19413">
                  <c:v>1</c:v>
                </c:pt>
                <c:pt idx="19414">
                  <c:v>0.36842105263157893</c:v>
                </c:pt>
                <c:pt idx="19415">
                  <c:v>0.24324324324324326</c:v>
                </c:pt>
                <c:pt idx="19416">
                  <c:v>0.27272727272727271</c:v>
                </c:pt>
                <c:pt idx="19417">
                  <c:v>0.36956521739130432</c:v>
                </c:pt>
                <c:pt idx="19418">
                  <c:v>0.36082474226804123</c:v>
                </c:pt>
                <c:pt idx="19419">
                  <c:v>0.41081081081081083</c:v>
                </c:pt>
                <c:pt idx="19420">
                  <c:v>0.61111111111111116</c:v>
                </c:pt>
                <c:pt idx="19421">
                  <c:v>0.30985915492957744</c:v>
                </c:pt>
                <c:pt idx="19422">
                  <c:v>0.32258064516129031</c:v>
                </c:pt>
                <c:pt idx="19423">
                  <c:v>0.30769230769230771</c:v>
                </c:pt>
                <c:pt idx="19424">
                  <c:v>0.4</c:v>
                </c:pt>
                <c:pt idx="19425">
                  <c:v>0.6</c:v>
                </c:pt>
                <c:pt idx="19426">
                  <c:v>0.5</c:v>
                </c:pt>
                <c:pt idx="19427">
                  <c:v>0.43636363636363634</c:v>
                </c:pt>
                <c:pt idx="19428">
                  <c:v>0.42592592592592593</c:v>
                </c:pt>
                <c:pt idx="19429">
                  <c:v>0.11764705882352941</c:v>
                </c:pt>
                <c:pt idx="19430">
                  <c:v>0.27906976744186046</c:v>
                </c:pt>
                <c:pt idx="19431">
                  <c:v>0</c:v>
                </c:pt>
                <c:pt idx="19432">
                  <c:v>0</c:v>
                </c:pt>
                <c:pt idx="19433">
                  <c:v>0</c:v>
                </c:pt>
                <c:pt idx="19434">
                  <c:v>0</c:v>
                </c:pt>
                <c:pt idx="19435">
                  <c:v>0</c:v>
                </c:pt>
                <c:pt idx="19436">
                  <c:v>0</c:v>
                </c:pt>
                <c:pt idx="19437">
                  <c:v>0</c:v>
                </c:pt>
                <c:pt idx="19438">
                  <c:v>1</c:v>
                </c:pt>
                <c:pt idx="19439">
                  <c:v>0</c:v>
                </c:pt>
                <c:pt idx="19440">
                  <c:v>0</c:v>
                </c:pt>
                <c:pt idx="19441">
                  <c:v>0</c:v>
                </c:pt>
                <c:pt idx="19442">
                  <c:v>0</c:v>
                </c:pt>
                <c:pt idx="19443">
                  <c:v>0</c:v>
                </c:pt>
                <c:pt idx="19444">
                  <c:v>0.48167539267015708</c:v>
                </c:pt>
                <c:pt idx="19445">
                  <c:v>0.60526315789473684</c:v>
                </c:pt>
                <c:pt idx="19446">
                  <c:v>0.45454545454545453</c:v>
                </c:pt>
                <c:pt idx="19447">
                  <c:v>0.37667304015296366</c:v>
                </c:pt>
                <c:pt idx="19448">
                  <c:v>0</c:v>
                </c:pt>
                <c:pt idx="19449">
                  <c:v>0</c:v>
                </c:pt>
                <c:pt idx="19450">
                  <c:v>0.34</c:v>
                </c:pt>
                <c:pt idx="19451">
                  <c:v>0</c:v>
                </c:pt>
                <c:pt idx="19452">
                  <c:v>0</c:v>
                </c:pt>
                <c:pt idx="19453">
                  <c:v>0</c:v>
                </c:pt>
                <c:pt idx="19454">
                  <c:v>0</c:v>
                </c:pt>
                <c:pt idx="19455">
                  <c:v>0</c:v>
                </c:pt>
                <c:pt idx="19456">
                  <c:v>0.43373493975903615</c:v>
                </c:pt>
                <c:pt idx="19457">
                  <c:v>0.55555555555555558</c:v>
                </c:pt>
                <c:pt idx="19458">
                  <c:v>0</c:v>
                </c:pt>
                <c:pt idx="19459">
                  <c:v>0</c:v>
                </c:pt>
                <c:pt idx="19460">
                  <c:v>0</c:v>
                </c:pt>
                <c:pt idx="19461">
                  <c:v>0</c:v>
                </c:pt>
                <c:pt idx="19462">
                  <c:v>0.2</c:v>
                </c:pt>
                <c:pt idx="19463">
                  <c:v>0</c:v>
                </c:pt>
                <c:pt idx="19464">
                  <c:v>0.27218934911242604</c:v>
                </c:pt>
                <c:pt idx="19465">
                  <c:v>0.23809523809523808</c:v>
                </c:pt>
                <c:pt idx="19466">
                  <c:v>0.26666666666666666</c:v>
                </c:pt>
                <c:pt idx="19467">
                  <c:v>4.5454545454545456E-2</c:v>
                </c:pt>
                <c:pt idx="19468">
                  <c:v>0</c:v>
                </c:pt>
                <c:pt idx="19469">
                  <c:v>3.4482758620689655E-2</c:v>
                </c:pt>
                <c:pt idx="19470">
                  <c:v>0</c:v>
                </c:pt>
                <c:pt idx="19471">
                  <c:v>0</c:v>
                </c:pt>
                <c:pt idx="19472">
                  <c:v>0</c:v>
                </c:pt>
                <c:pt idx="19473">
                  <c:v>0.42307692307692307</c:v>
                </c:pt>
                <c:pt idx="19474">
                  <c:v>0.27027027027027029</c:v>
                </c:pt>
                <c:pt idx="19475">
                  <c:v>0</c:v>
                </c:pt>
                <c:pt idx="19476">
                  <c:v>0</c:v>
                </c:pt>
                <c:pt idx="19477">
                  <c:v>0</c:v>
                </c:pt>
                <c:pt idx="19478">
                  <c:v>0</c:v>
                </c:pt>
                <c:pt idx="19479">
                  <c:v>0</c:v>
                </c:pt>
                <c:pt idx="19480">
                  <c:v>0</c:v>
                </c:pt>
                <c:pt idx="19481">
                  <c:v>0</c:v>
                </c:pt>
                <c:pt idx="19482">
                  <c:v>0</c:v>
                </c:pt>
                <c:pt idx="19483">
                  <c:v>0</c:v>
                </c:pt>
                <c:pt idx="19484">
                  <c:v>0</c:v>
                </c:pt>
                <c:pt idx="19485">
                  <c:v>0</c:v>
                </c:pt>
                <c:pt idx="19486">
                  <c:v>0</c:v>
                </c:pt>
                <c:pt idx="19487">
                  <c:v>0</c:v>
                </c:pt>
                <c:pt idx="19488">
                  <c:v>0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0</c:v>
                </c:pt>
                <c:pt idx="19494">
                  <c:v>0</c:v>
                </c:pt>
                <c:pt idx="19495">
                  <c:v>0</c:v>
                </c:pt>
                <c:pt idx="19496">
                  <c:v>0</c:v>
                </c:pt>
                <c:pt idx="19497">
                  <c:v>0</c:v>
                </c:pt>
                <c:pt idx="19498">
                  <c:v>0.70329670329670335</c:v>
                </c:pt>
                <c:pt idx="19499">
                  <c:v>0.85798816568047342</c:v>
                </c:pt>
                <c:pt idx="19500">
                  <c:v>0.75609756097560976</c:v>
                </c:pt>
                <c:pt idx="19501">
                  <c:v>0</c:v>
                </c:pt>
                <c:pt idx="19502">
                  <c:v>0</c:v>
                </c:pt>
                <c:pt idx="19503">
                  <c:v>0.71578947368421053</c:v>
                </c:pt>
                <c:pt idx="19504">
                  <c:v>0.33333333333333331</c:v>
                </c:pt>
                <c:pt idx="19505">
                  <c:v>0</c:v>
                </c:pt>
                <c:pt idx="19506">
                  <c:v>0.42307692307692307</c:v>
                </c:pt>
                <c:pt idx="19507">
                  <c:v>0.7</c:v>
                </c:pt>
                <c:pt idx="19508">
                  <c:v>0</c:v>
                </c:pt>
                <c:pt idx="19509">
                  <c:v>0</c:v>
                </c:pt>
                <c:pt idx="19510">
                  <c:v>0</c:v>
                </c:pt>
                <c:pt idx="19511">
                  <c:v>0</c:v>
                </c:pt>
                <c:pt idx="19512">
                  <c:v>0</c:v>
                </c:pt>
                <c:pt idx="19513">
                  <c:v>0</c:v>
                </c:pt>
                <c:pt idx="19514">
                  <c:v>0</c:v>
                </c:pt>
                <c:pt idx="19515">
                  <c:v>0</c:v>
                </c:pt>
                <c:pt idx="19516">
                  <c:v>0</c:v>
                </c:pt>
                <c:pt idx="19517">
                  <c:v>0</c:v>
                </c:pt>
                <c:pt idx="19518">
                  <c:v>0</c:v>
                </c:pt>
                <c:pt idx="19519">
                  <c:v>0</c:v>
                </c:pt>
                <c:pt idx="19520">
                  <c:v>0</c:v>
                </c:pt>
                <c:pt idx="19521">
                  <c:v>0</c:v>
                </c:pt>
                <c:pt idx="19522">
                  <c:v>0</c:v>
                </c:pt>
                <c:pt idx="19523">
                  <c:v>0</c:v>
                </c:pt>
                <c:pt idx="19524">
                  <c:v>1</c:v>
                </c:pt>
                <c:pt idx="19525">
                  <c:v>0.75</c:v>
                </c:pt>
                <c:pt idx="19526">
                  <c:v>0.67601246105919</c:v>
                </c:pt>
                <c:pt idx="19527">
                  <c:v>0.4943820224719101</c:v>
                </c:pt>
                <c:pt idx="19528">
                  <c:v>0.42857142857142855</c:v>
                </c:pt>
                <c:pt idx="19529">
                  <c:v>0</c:v>
                </c:pt>
                <c:pt idx="19530">
                  <c:v>0</c:v>
                </c:pt>
                <c:pt idx="19531">
                  <c:v>0</c:v>
                </c:pt>
                <c:pt idx="19532">
                  <c:v>0</c:v>
                </c:pt>
                <c:pt idx="19533">
                  <c:v>0</c:v>
                </c:pt>
                <c:pt idx="19534">
                  <c:v>0.84042553191489366</c:v>
                </c:pt>
                <c:pt idx="19535">
                  <c:v>0.7816091954022989</c:v>
                </c:pt>
                <c:pt idx="19536">
                  <c:v>0.82857142857142863</c:v>
                </c:pt>
                <c:pt idx="19537">
                  <c:v>0</c:v>
                </c:pt>
                <c:pt idx="19538">
                  <c:v>0</c:v>
                </c:pt>
                <c:pt idx="19539">
                  <c:v>0</c:v>
                </c:pt>
                <c:pt idx="19540">
                  <c:v>0</c:v>
                </c:pt>
                <c:pt idx="19541">
                  <c:v>0.72826086956521741</c:v>
                </c:pt>
                <c:pt idx="19542">
                  <c:v>0.75875486381322954</c:v>
                </c:pt>
                <c:pt idx="19543">
                  <c:v>0.54761904761904767</c:v>
                </c:pt>
                <c:pt idx="19544">
                  <c:v>0.69166666666666665</c:v>
                </c:pt>
                <c:pt idx="19545">
                  <c:v>0</c:v>
                </c:pt>
                <c:pt idx="19546">
                  <c:v>0.83116883116883122</c:v>
                </c:pt>
                <c:pt idx="19547">
                  <c:v>0.71604938271604934</c:v>
                </c:pt>
                <c:pt idx="19548">
                  <c:v>0.66666666666666663</c:v>
                </c:pt>
                <c:pt idx="19549">
                  <c:v>0</c:v>
                </c:pt>
                <c:pt idx="19550">
                  <c:v>0.38461538461538464</c:v>
                </c:pt>
                <c:pt idx="19551">
                  <c:v>0</c:v>
                </c:pt>
                <c:pt idx="19552">
                  <c:v>0.76651982378854622</c:v>
                </c:pt>
                <c:pt idx="19553">
                  <c:v>0.61764705882352944</c:v>
                </c:pt>
                <c:pt idx="19554">
                  <c:v>0.43693693693693691</c:v>
                </c:pt>
                <c:pt idx="19555">
                  <c:v>0.70588235294117652</c:v>
                </c:pt>
                <c:pt idx="19556">
                  <c:v>0.60869565217391308</c:v>
                </c:pt>
                <c:pt idx="19557">
                  <c:v>0.58823529411764708</c:v>
                </c:pt>
                <c:pt idx="19558">
                  <c:v>0.71959459459459463</c:v>
                </c:pt>
                <c:pt idx="19559">
                  <c:v>0.58333333333333337</c:v>
                </c:pt>
                <c:pt idx="19560">
                  <c:v>0.72727272727272729</c:v>
                </c:pt>
                <c:pt idx="19561">
                  <c:v>0.68181818181818177</c:v>
                </c:pt>
                <c:pt idx="19562">
                  <c:v>0</c:v>
                </c:pt>
                <c:pt idx="19563">
                  <c:v>0</c:v>
                </c:pt>
                <c:pt idx="19564">
                  <c:v>0</c:v>
                </c:pt>
                <c:pt idx="19565">
                  <c:v>0</c:v>
                </c:pt>
                <c:pt idx="19566">
                  <c:v>0</c:v>
                </c:pt>
                <c:pt idx="19567">
                  <c:v>0.72180451127819545</c:v>
                </c:pt>
                <c:pt idx="19568">
                  <c:v>0.71739130434782605</c:v>
                </c:pt>
                <c:pt idx="19569">
                  <c:v>0.43421052631578949</c:v>
                </c:pt>
                <c:pt idx="19570">
                  <c:v>1</c:v>
                </c:pt>
                <c:pt idx="19571">
                  <c:v>0.69696969696969702</c:v>
                </c:pt>
                <c:pt idx="19572">
                  <c:v>0.5625</c:v>
                </c:pt>
                <c:pt idx="19573">
                  <c:v>0.63595505617977532</c:v>
                </c:pt>
                <c:pt idx="19574">
                  <c:v>0.75813953488372088</c:v>
                </c:pt>
                <c:pt idx="19575">
                  <c:v>0.34615384615384615</c:v>
                </c:pt>
                <c:pt idx="19576">
                  <c:v>0</c:v>
                </c:pt>
                <c:pt idx="19577">
                  <c:v>0</c:v>
                </c:pt>
                <c:pt idx="19578">
                  <c:v>0.69696969696969702</c:v>
                </c:pt>
                <c:pt idx="19579">
                  <c:v>0.7142857142857143</c:v>
                </c:pt>
                <c:pt idx="19580">
                  <c:v>0.33333333333333331</c:v>
                </c:pt>
                <c:pt idx="19581">
                  <c:v>0.78378378378378377</c:v>
                </c:pt>
                <c:pt idx="19582">
                  <c:v>0.93377483443708609</c:v>
                </c:pt>
                <c:pt idx="19583">
                  <c:v>0.72955974842767291</c:v>
                </c:pt>
                <c:pt idx="19584">
                  <c:v>0.82692307692307687</c:v>
                </c:pt>
                <c:pt idx="19585">
                  <c:v>0.79260780287474331</c:v>
                </c:pt>
                <c:pt idx="19586">
                  <c:v>0.87111111111111106</c:v>
                </c:pt>
                <c:pt idx="19587">
                  <c:v>0</c:v>
                </c:pt>
                <c:pt idx="19588">
                  <c:v>0</c:v>
                </c:pt>
                <c:pt idx="19589">
                  <c:v>0.52380952380952384</c:v>
                </c:pt>
                <c:pt idx="19590">
                  <c:v>0.82790697674418601</c:v>
                </c:pt>
                <c:pt idx="19591">
                  <c:v>0</c:v>
                </c:pt>
                <c:pt idx="19592">
                  <c:v>0</c:v>
                </c:pt>
                <c:pt idx="19593">
                  <c:v>0.90697674418604646</c:v>
                </c:pt>
                <c:pt idx="19594">
                  <c:v>0</c:v>
                </c:pt>
                <c:pt idx="19595">
                  <c:v>0</c:v>
                </c:pt>
                <c:pt idx="19596">
                  <c:v>0</c:v>
                </c:pt>
                <c:pt idx="19597">
                  <c:v>0</c:v>
                </c:pt>
                <c:pt idx="19598">
                  <c:v>0</c:v>
                </c:pt>
                <c:pt idx="19599">
                  <c:v>0.8647450110864745</c:v>
                </c:pt>
                <c:pt idx="19600">
                  <c:v>0</c:v>
                </c:pt>
                <c:pt idx="19601">
                  <c:v>0.88372093023255816</c:v>
                </c:pt>
                <c:pt idx="19602">
                  <c:v>0.85643564356435642</c:v>
                </c:pt>
                <c:pt idx="19603">
                  <c:v>0.77272727272727271</c:v>
                </c:pt>
                <c:pt idx="19604">
                  <c:v>0.83908045977011492</c:v>
                </c:pt>
                <c:pt idx="19605">
                  <c:v>0.73333333333333328</c:v>
                </c:pt>
                <c:pt idx="19606">
                  <c:v>0</c:v>
                </c:pt>
                <c:pt idx="19607">
                  <c:v>0</c:v>
                </c:pt>
                <c:pt idx="19608">
                  <c:v>0</c:v>
                </c:pt>
                <c:pt idx="19609">
                  <c:v>1</c:v>
                </c:pt>
                <c:pt idx="19610">
                  <c:v>0</c:v>
                </c:pt>
                <c:pt idx="19611">
                  <c:v>0.83870967741935487</c:v>
                </c:pt>
                <c:pt idx="19612">
                  <c:v>0.6</c:v>
                </c:pt>
                <c:pt idx="19613">
                  <c:v>0</c:v>
                </c:pt>
                <c:pt idx="19614">
                  <c:v>0</c:v>
                </c:pt>
                <c:pt idx="19615">
                  <c:v>0</c:v>
                </c:pt>
                <c:pt idx="19616">
                  <c:v>0</c:v>
                </c:pt>
                <c:pt idx="19617">
                  <c:v>0</c:v>
                </c:pt>
                <c:pt idx="19618">
                  <c:v>0</c:v>
                </c:pt>
                <c:pt idx="19619">
                  <c:v>0</c:v>
                </c:pt>
                <c:pt idx="19620">
                  <c:v>0</c:v>
                </c:pt>
                <c:pt idx="19621">
                  <c:v>0</c:v>
                </c:pt>
                <c:pt idx="19622">
                  <c:v>0</c:v>
                </c:pt>
                <c:pt idx="19623">
                  <c:v>9.5238095238095233E-2</c:v>
                </c:pt>
                <c:pt idx="19624">
                  <c:v>0.5</c:v>
                </c:pt>
                <c:pt idx="19625">
                  <c:v>0</c:v>
                </c:pt>
                <c:pt idx="19626">
                  <c:v>0</c:v>
                </c:pt>
                <c:pt idx="19627">
                  <c:v>0</c:v>
                </c:pt>
                <c:pt idx="19628">
                  <c:v>0.15789473684210525</c:v>
                </c:pt>
                <c:pt idx="19629">
                  <c:v>0</c:v>
                </c:pt>
                <c:pt idx="19630">
                  <c:v>0</c:v>
                </c:pt>
                <c:pt idx="19631">
                  <c:v>0.21875</c:v>
                </c:pt>
                <c:pt idx="19632">
                  <c:v>4.3478260869565216E-2</c:v>
                </c:pt>
                <c:pt idx="19633">
                  <c:v>0.37037037037037035</c:v>
                </c:pt>
                <c:pt idx="19634">
                  <c:v>1</c:v>
                </c:pt>
                <c:pt idx="19635">
                  <c:v>0.75</c:v>
                </c:pt>
                <c:pt idx="19636">
                  <c:v>0</c:v>
                </c:pt>
                <c:pt idx="19637">
                  <c:v>0</c:v>
                </c:pt>
                <c:pt idx="19638">
                  <c:v>0</c:v>
                </c:pt>
                <c:pt idx="19639">
                  <c:v>0.4</c:v>
                </c:pt>
                <c:pt idx="19640">
                  <c:v>6.25E-2</c:v>
                </c:pt>
                <c:pt idx="19641">
                  <c:v>8.3333333333333329E-2</c:v>
                </c:pt>
                <c:pt idx="19642">
                  <c:v>0</c:v>
                </c:pt>
                <c:pt idx="19643">
                  <c:v>0.2</c:v>
                </c:pt>
                <c:pt idx="19644">
                  <c:v>0</c:v>
                </c:pt>
                <c:pt idx="19645">
                  <c:v>0.42574257425742573</c:v>
                </c:pt>
                <c:pt idx="19646">
                  <c:v>0</c:v>
                </c:pt>
                <c:pt idx="19647">
                  <c:v>0</c:v>
                </c:pt>
                <c:pt idx="19648">
                  <c:v>0.34090909090909088</c:v>
                </c:pt>
                <c:pt idx="19649">
                  <c:v>0</c:v>
                </c:pt>
                <c:pt idx="19650">
                  <c:v>0</c:v>
                </c:pt>
                <c:pt idx="19651">
                  <c:v>0</c:v>
                </c:pt>
                <c:pt idx="19652">
                  <c:v>0</c:v>
                </c:pt>
                <c:pt idx="19653">
                  <c:v>0.1111111111111111</c:v>
                </c:pt>
                <c:pt idx="19654">
                  <c:v>0.22500000000000001</c:v>
                </c:pt>
                <c:pt idx="19655">
                  <c:v>0.17857142857142858</c:v>
                </c:pt>
                <c:pt idx="19656">
                  <c:v>0.1875</c:v>
                </c:pt>
                <c:pt idx="19657">
                  <c:v>0</c:v>
                </c:pt>
                <c:pt idx="19658">
                  <c:v>0</c:v>
                </c:pt>
                <c:pt idx="19659">
                  <c:v>0.5</c:v>
                </c:pt>
                <c:pt idx="19660">
                  <c:v>0</c:v>
                </c:pt>
                <c:pt idx="19661">
                  <c:v>0</c:v>
                </c:pt>
                <c:pt idx="19662">
                  <c:v>0.58947368421052626</c:v>
                </c:pt>
                <c:pt idx="19663">
                  <c:v>0</c:v>
                </c:pt>
                <c:pt idx="19664">
                  <c:v>0</c:v>
                </c:pt>
                <c:pt idx="19665">
                  <c:v>0</c:v>
                </c:pt>
                <c:pt idx="19666">
                  <c:v>0</c:v>
                </c:pt>
                <c:pt idx="19667">
                  <c:v>0.63207547169811318</c:v>
                </c:pt>
                <c:pt idx="19668">
                  <c:v>0.66249999999999998</c:v>
                </c:pt>
                <c:pt idx="19669">
                  <c:v>1</c:v>
                </c:pt>
                <c:pt idx="19670">
                  <c:v>0</c:v>
                </c:pt>
                <c:pt idx="19671">
                  <c:v>0.7441860465116279</c:v>
                </c:pt>
                <c:pt idx="19672">
                  <c:v>0</c:v>
                </c:pt>
                <c:pt idx="19673">
                  <c:v>0</c:v>
                </c:pt>
                <c:pt idx="19674">
                  <c:v>0</c:v>
                </c:pt>
                <c:pt idx="19675">
                  <c:v>0</c:v>
                </c:pt>
                <c:pt idx="19676">
                  <c:v>0</c:v>
                </c:pt>
                <c:pt idx="19677">
                  <c:v>0</c:v>
                </c:pt>
                <c:pt idx="19678">
                  <c:v>0</c:v>
                </c:pt>
                <c:pt idx="19679">
                  <c:v>0</c:v>
                </c:pt>
                <c:pt idx="19680">
                  <c:v>0</c:v>
                </c:pt>
                <c:pt idx="19681">
                  <c:v>0</c:v>
                </c:pt>
                <c:pt idx="19682">
                  <c:v>0</c:v>
                </c:pt>
                <c:pt idx="19683">
                  <c:v>0</c:v>
                </c:pt>
                <c:pt idx="19684">
                  <c:v>0.14285714285714285</c:v>
                </c:pt>
                <c:pt idx="19685">
                  <c:v>0.60416666666666663</c:v>
                </c:pt>
                <c:pt idx="19686">
                  <c:v>0</c:v>
                </c:pt>
                <c:pt idx="19687">
                  <c:v>0</c:v>
                </c:pt>
                <c:pt idx="19688">
                  <c:v>0</c:v>
                </c:pt>
                <c:pt idx="19689">
                  <c:v>0</c:v>
                </c:pt>
                <c:pt idx="19690">
                  <c:v>0</c:v>
                </c:pt>
                <c:pt idx="19691">
                  <c:v>0</c:v>
                </c:pt>
                <c:pt idx="19692">
                  <c:v>0</c:v>
                </c:pt>
                <c:pt idx="19693">
                  <c:v>0</c:v>
                </c:pt>
                <c:pt idx="19694">
                  <c:v>0</c:v>
                </c:pt>
                <c:pt idx="19695">
                  <c:v>0.67744680851063832</c:v>
                </c:pt>
                <c:pt idx="19696">
                  <c:v>0</c:v>
                </c:pt>
                <c:pt idx="19697">
                  <c:v>0.5423728813559322</c:v>
                </c:pt>
                <c:pt idx="19698">
                  <c:v>0.72023809523809523</c:v>
                </c:pt>
                <c:pt idx="19699">
                  <c:v>0</c:v>
                </c:pt>
                <c:pt idx="19700">
                  <c:v>0</c:v>
                </c:pt>
                <c:pt idx="19701">
                  <c:v>0.54878048780487809</c:v>
                </c:pt>
                <c:pt idx="19702">
                  <c:v>0.6271186440677966</c:v>
                </c:pt>
                <c:pt idx="19703">
                  <c:v>0</c:v>
                </c:pt>
                <c:pt idx="19704">
                  <c:v>0.81081081081081086</c:v>
                </c:pt>
                <c:pt idx="19705">
                  <c:v>0.51769911504424782</c:v>
                </c:pt>
                <c:pt idx="19706">
                  <c:v>0</c:v>
                </c:pt>
                <c:pt idx="19707">
                  <c:v>1</c:v>
                </c:pt>
                <c:pt idx="19708">
                  <c:v>0</c:v>
                </c:pt>
                <c:pt idx="19709">
                  <c:v>0.61988304093567248</c:v>
                </c:pt>
                <c:pt idx="19710">
                  <c:v>0.5491071428571429</c:v>
                </c:pt>
                <c:pt idx="19711">
                  <c:v>0</c:v>
                </c:pt>
                <c:pt idx="19712">
                  <c:v>0.22222222222222221</c:v>
                </c:pt>
                <c:pt idx="19713">
                  <c:v>0.61538461538461542</c:v>
                </c:pt>
                <c:pt idx="19714">
                  <c:v>0.75912408759124084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0.44444444444444442</c:v>
                </c:pt>
                <c:pt idx="19719">
                  <c:v>0.75657894736842102</c:v>
                </c:pt>
                <c:pt idx="19720">
                  <c:v>0</c:v>
                </c:pt>
                <c:pt idx="19721">
                  <c:v>0</c:v>
                </c:pt>
                <c:pt idx="19722">
                  <c:v>0</c:v>
                </c:pt>
                <c:pt idx="19723">
                  <c:v>0.69329529243937238</c:v>
                </c:pt>
                <c:pt idx="19724">
                  <c:v>0</c:v>
                </c:pt>
                <c:pt idx="19725">
                  <c:v>0</c:v>
                </c:pt>
                <c:pt idx="19726">
                  <c:v>1</c:v>
                </c:pt>
                <c:pt idx="19727">
                  <c:v>0</c:v>
                </c:pt>
                <c:pt idx="19728">
                  <c:v>0</c:v>
                </c:pt>
                <c:pt idx="19729">
                  <c:v>0.68888888888888888</c:v>
                </c:pt>
                <c:pt idx="19730">
                  <c:v>0</c:v>
                </c:pt>
                <c:pt idx="19731">
                  <c:v>0.69871794871794868</c:v>
                </c:pt>
                <c:pt idx="19732">
                  <c:v>0.84848484848484851</c:v>
                </c:pt>
                <c:pt idx="19733">
                  <c:v>0.73553719008264462</c:v>
                </c:pt>
                <c:pt idx="19734">
                  <c:v>0.66956521739130437</c:v>
                </c:pt>
                <c:pt idx="19735">
                  <c:v>0.63636363636363635</c:v>
                </c:pt>
                <c:pt idx="19736">
                  <c:v>0</c:v>
                </c:pt>
                <c:pt idx="19737">
                  <c:v>0</c:v>
                </c:pt>
                <c:pt idx="19738">
                  <c:v>0</c:v>
                </c:pt>
                <c:pt idx="19739">
                  <c:v>0.67241379310344829</c:v>
                </c:pt>
                <c:pt idx="19740">
                  <c:v>0.73311897106109325</c:v>
                </c:pt>
                <c:pt idx="19741">
                  <c:v>0.59090909090909094</c:v>
                </c:pt>
                <c:pt idx="19742">
                  <c:v>0</c:v>
                </c:pt>
                <c:pt idx="19743">
                  <c:v>0</c:v>
                </c:pt>
                <c:pt idx="19744">
                  <c:v>0</c:v>
                </c:pt>
                <c:pt idx="19745">
                  <c:v>0.66666666666666663</c:v>
                </c:pt>
                <c:pt idx="19746">
                  <c:v>0</c:v>
                </c:pt>
                <c:pt idx="19747">
                  <c:v>0</c:v>
                </c:pt>
                <c:pt idx="19748">
                  <c:v>0</c:v>
                </c:pt>
                <c:pt idx="19749">
                  <c:v>0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0</c:v>
                </c:pt>
                <c:pt idx="19754">
                  <c:v>0</c:v>
                </c:pt>
                <c:pt idx="19755">
                  <c:v>0.75138121546961323</c:v>
                </c:pt>
                <c:pt idx="19756">
                  <c:v>0.79047619047619044</c:v>
                </c:pt>
                <c:pt idx="19757">
                  <c:v>0.53846153846153844</c:v>
                </c:pt>
                <c:pt idx="19758">
                  <c:v>0</c:v>
                </c:pt>
                <c:pt idx="19759">
                  <c:v>0</c:v>
                </c:pt>
                <c:pt idx="19760">
                  <c:v>0</c:v>
                </c:pt>
                <c:pt idx="19761">
                  <c:v>1</c:v>
                </c:pt>
                <c:pt idx="19762">
                  <c:v>0</c:v>
                </c:pt>
                <c:pt idx="19763">
                  <c:v>1</c:v>
                </c:pt>
                <c:pt idx="19764">
                  <c:v>0</c:v>
                </c:pt>
                <c:pt idx="19765">
                  <c:v>1</c:v>
                </c:pt>
                <c:pt idx="19766">
                  <c:v>0</c:v>
                </c:pt>
                <c:pt idx="19767">
                  <c:v>0</c:v>
                </c:pt>
                <c:pt idx="19768">
                  <c:v>0</c:v>
                </c:pt>
                <c:pt idx="19769">
                  <c:v>0</c:v>
                </c:pt>
                <c:pt idx="19770">
                  <c:v>0</c:v>
                </c:pt>
                <c:pt idx="19771">
                  <c:v>0</c:v>
                </c:pt>
                <c:pt idx="19772">
                  <c:v>0.1702127659574468</c:v>
                </c:pt>
                <c:pt idx="19773">
                  <c:v>0.33333333333333331</c:v>
                </c:pt>
                <c:pt idx="19774">
                  <c:v>0.40740740740740738</c:v>
                </c:pt>
                <c:pt idx="19775">
                  <c:v>0.25</c:v>
                </c:pt>
                <c:pt idx="19776">
                  <c:v>0.2</c:v>
                </c:pt>
                <c:pt idx="19777">
                  <c:v>0</c:v>
                </c:pt>
                <c:pt idx="19778">
                  <c:v>0</c:v>
                </c:pt>
                <c:pt idx="19779">
                  <c:v>0.35714285714285715</c:v>
                </c:pt>
                <c:pt idx="19780">
                  <c:v>0.18181818181818182</c:v>
                </c:pt>
                <c:pt idx="19781">
                  <c:v>0.54545454545454541</c:v>
                </c:pt>
                <c:pt idx="19782">
                  <c:v>0</c:v>
                </c:pt>
                <c:pt idx="19783">
                  <c:v>0.37931034482758619</c:v>
                </c:pt>
                <c:pt idx="19784">
                  <c:v>0</c:v>
                </c:pt>
                <c:pt idx="19785">
                  <c:v>0</c:v>
                </c:pt>
                <c:pt idx="19786">
                  <c:v>0</c:v>
                </c:pt>
                <c:pt idx="19787">
                  <c:v>0</c:v>
                </c:pt>
                <c:pt idx="19788">
                  <c:v>0</c:v>
                </c:pt>
                <c:pt idx="19789">
                  <c:v>0</c:v>
                </c:pt>
                <c:pt idx="19790">
                  <c:v>0</c:v>
                </c:pt>
                <c:pt idx="19791">
                  <c:v>0</c:v>
                </c:pt>
                <c:pt idx="19792">
                  <c:v>0</c:v>
                </c:pt>
                <c:pt idx="19793">
                  <c:v>0</c:v>
                </c:pt>
                <c:pt idx="19794">
                  <c:v>0</c:v>
                </c:pt>
                <c:pt idx="19795">
                  <c:v>0</c:v>
                </c:pt>
                <c:pt idx="19796">
                  <c:v>0</c:v>
                </c:pt>
                <c:pt idx="19797">
                  <c:v>0</c:v>
                </c:pt>
                <c:pt idx="19798">
                  <c:v>0</c:v>
                </c:pt>
                <c:pt idx="19799">
                  <c:v>0</c:v>
                </c:pt>
                <c:pt idx="19800">
                  <c:v>0</c:v>
                </c:pt>
                <c:pt idx="19801">
                  <c:v>0</c:v>
                </c:pt>
                <c:pt idx="19802">
                  <c:v>0</c:v>
                </c:pt>
                <c:pt idx="19803">
                  <c:v>0</c:v>
                </c:pt>
                <c:pt idx="19804">
                  <c:v>0</c:v>
                </c:pt>
                <c:pt idx="19805">
                  <c:v>0</c:v>
                </c:pt>
                <c:pt idx="19806">
                  <c:v>0</c:v>
                </c:pt>
                <c:pt idx="19807">
                  <c:v>0</c:v>
                </c:pt>
                <c:pt idx="19808">
                  <c:v>0</c:v>
                </c:pt>
                <c:pt idx="19809">
                  <c:v>0</c:v>
                </c:pt>
                <c:pt idx="19810">
                  <c:v>0</c:v>
                </c:pt>
                <c:pt idx="19811">
                  <c:v>0</c:v>
                </c:pt>
                <c:pt idx="19812">
                  <c:v>0</c:v>
                </c:pt>
                <c:pt idx="19813">
                  <c:v>0</c:v>
                </c:pt>
                <c:pt idx="19814">
                  <c:v>0</c:v>
                </c:pt>
                <c:pt idx="19815">
                  <c:v>0</c:v>
                </c:pt>
                <c:pt idx="19816">
                  <c:v>0</c:v>
                </c:pt>
                <c:pt idx="19817">
                  <c:v>0</c:v>
                </c:pt>
                <c:pt idx="19818">
                  <c:v>0</c:v>
                </c:pt>
                <c:pt idx="19819">
                  <c:v>0</c:v>
                </c:pt>
                <c:pt idx="19820">
                  <c:v>0</c:v>
                </c:pt>
                <c:pt idx="19821">
                  <c:v>0</c:v>
                </c:pt>
                <c:pt idx="19822">
                  <c:v>0</c:v>
                </c:pt>
                <c:pt idx="19823">
                  <c:v>0</c:v>
                </c:pt>
                <c:pt idx="19824">
                  <c:v>0</c:v>
                </c:pt>
                <c:pt idx="19825">
                  <c:v>0</c:v>
                </c:pt>
                <c:pt idx="19826">
                  <c:v>0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0</c:v>
                </c:pt>
                <c:pt idx="19839">
                  <c:v>0</c:v>
                </c:pt>
                <c:pt idx="19840">
                  <c:v>0</c:v>
                </c:pt>
                <c:pt idx="19841">
                  <c:v>0</c:v>
                </c:pt>
                <c:pt idx="19842">
                  <c:v>0</c:v>
                </c:pt>
                <c:pt idx="19843">
                  <c:v>0</c:v>
                </c:pt>
                <c:pt idx="19844">
                  <c:v>0</c:v>
                </c:pt>
                <c:pt idx="19845">
                  <c:v>0</c:v>
                </c:pt>
                <c:pt idx="19846">
                  <c:v>0</c:v>
                </c:pt>
                <c:pt idx="19847">
                  <c:v>0.76102941176470584</c:v>
                </c:pt>
                <c:pt idx="19848">
                  <c:v>0</c:v>
                </c:pt>
                <c:pt idx="19849">
                  <c:v>0.79166666666666663</c:v>
                </c:pt>
                <c:pt idx="19850">
                  <c:v>1</c:v>
                </c:pt>
                <c:pt idx="19851">
                  <c:v>0</c:v>
                </c:pt>
                <c:pt idx="19852">
                  <c:v>0</c:v>
                </c:pt>
                <c:pt idx="19853">
                  <c:v>0</c:v>
                </c:pt>
                <c:pt idx="19854">
                  <c:v>0.34782608695652173</c:v>
                </c:pt>
                <c:pt idx="19855">
                  <c:v>0.66666666666666663</c:v>
                </c:pt>
                <c:pt idx="19856">
                  <c:v>0.78947368421052633</c:v>
                </c:pt>
                <c:pt idx="19857">
                  <c:v>0.7767857142857143</c:v>
                </c:pt>
                <c:pt idx="19858">
                  <c:v>0.79824561403508776</c:v>
                </c:pt>
                <c:pt idx="19859">
                  <c:v>0.6785714285714286</c:v>
                </c:pt>
                <c:pt idx="19860">
                  <c:v>0.63461538461538458</c:v>
                </c:pt>
                <c:pt idx="19861">
                  <c:v>0.65957446808510634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0</c:v>
                </c:pt>
                <c:pt idx="19867">
                  <c:v>0</c:v>
                </c:pt>
                <c:pt idx="19868">
                  <c:v>0.6216216216216216</c:v>
                </c:pt>
                <c:pt idx="19869">
                  <c:v>0.61682242990654201</c:v>
                </c:pt>
                <c:pt idx="19870">
                  <c:v>0</c:v>
                </c:pt>
                <c:pt idx="19871">
                  <c:v>0</c:v>
                </c:pt>
                <c:pt idx="19872">
                  <c:v>0.68571428571428572</c:v>
                </c:pt>
                <c:pt idx="19873">
                  <c:v>0</c:v>
                </c:pt>
                <c:pt idx="19874">
                  <c:v>0</c:v>
                </c:pt>
                <c:pt idx="19875">
                  <c:v>0</c:v>
                </c:pt>
                <c:pt idx="19876">
                  <c:v>0</c:v>
                </c:pt>
                <c:pt idx="19877">
                  <c:v>0</c:v>
                </c:pt>
                <c:pt idx="19878">
                  <c:v>0</c:v>
                </c:pt>
                <c:pt idx="19879">
                  <c:v>0</c:v>
                </c:pt>
                <c:pt idx="19880">
                  <c:v>0</c:v>
                </c:pt>
                <c:pt idx="19881">
                  <c:v>0</c:v>
                </c:pt>
                <c:pt idx="19882">
                  <c:v>0</c:v>
                </c:pt>
                <c:pt idx="19883">
                  <c:v>0</c:v>
                </c:pt>
                <c:pt idx="19884">
                  <c:v>0</c:v>
                </c:pt>
                <c:pt idx="19885">
                  <c:v>0</c:v>
                </c:pt>
                <c:pt idx="19886">
                  <c:v>0</c:v>
                </c:pt>
                <c:pt idx="19887">
                  <c:v>0</c:v>
                </c:pt>
                <c:pt idx="19888">
                  <c:v>0</c:v>
                </c:pt>
                <c:pt idx="19889">
                  <c:v>0</c:v>
                </c:pt>
                <c:pt idx="19890">
                  <c:v>0</c:v>
                </c:pt>
                <c:pt idx="19891">
                  <c:v>0</c:v>
                </c:pt>
                <c:pt idx="19892">
                  <c:v>0</c:v>
                </c:pt>
                <c:pt idx="19893">
                  <c:v>0</c:v>
                </c:pt>
                <c:pt idx="19894">
                  <c:v>0</c:v>
                </c:pt>
                <c:pt idx="19895">
                  <c:v>0</c:v>
                </c:pt>
                <c:pt idx="19896">
                  <c:v>0</c:v>
                </c:pt>
                <c:pt idx="19897">
                  <c:v>0</c:v>
                </c:pt>
                <c:pt idx="19898">
                  <c:v>0</c:v>
                </c:pt>
                <c:pt idx="19899">
                  <c:v>0</c:v>
                </c:pt>
                <c:pt idx="19900">
                  <c:v>0</c:v>
                </c:pt>
                <c:pt idx="19901">
                  <c:v>0</c:v>
                </c:pt>
                <c:pt idx="19902">
                  <c:v>0</c:v>
                </c:pt>
                <c:pt idx="19903">
                  <c:v>0</c:v>
                </c:pt>
                <c:pt idx="19904">
                  <c:v>0</c:v>
                </c:pt>
                <c:pt idx="19905">
                  <c:v>0</c:v>
                </c:pt>
                <c:pt idx="19906">
                  <c:v>0</c:v>
                </c:pt>
                <c:pt idx="19907">
                  <c:v>0</c:v>
                </c:pt>
                <c:pt idx="19908">
                  <c:v>0</c:v>
                </c:pt>
                <c:pt idx="19909">
                  <c:v>0</c:v>
                </c:pt>
                <c:pt idx="19910">
                  <c:v>0</c:v>
                </c:pt>
                <c:pt idx="19911">
                  <c:v>0</c:v>
                </c:pt>
                <c:pt idx="19912">
                  <c:v>0</c:v>
                </c:pt>
                <c:pt idx="19913">
                  <c:v>0</c:v>
                </c:pt>
                <c:pt idx="19914">
                  <c:v>0</c:v>
                </c:pt>
                <c:pt idx="19915">
                  <c:v>0</c:v>
                </c:pt>
                <c:pt idx="19916">
                  <c:v>0.70552147239263807</c:v>
                </c:pt>
                <c:pt idx="19917">
                  <c:v>0.80769230769230771</c:v>
                </c:pt>
                <c:pt idx="19918">
                  <c:v>0</c:v>
                </c:pt>
                <c:pt idx="19919">
                  <c:v>0</c:v>
                </c:pt>
                <c:pt idx="19920">
                  <c:v>0</c:v>
                </c:pt>
                <c:pt idx="19921">
                  <c:v>0</c:v>
                </c:pt>
                <c:pt idx="19922">
                  <c:v>0</c:v>
                </c:pt>
                <c:pt idx="19923">
                  <c:v>0</c:v>
                </c:pt>
                <c:pt idx="19924">
                  <c:v>0</c:v>
                </c:pt>
                <c:pt idx="19925">
                  <c:v>0</c:v>
                </c:pt>
                <c:pt idx="19926">
                  <c:v>0</c:v>
                </c:pt>
                <c:pt idx="19927">
                  <c:v>0</c:v>
                </c:pt>
                <c:pt idx="19928">
                  <c:v>0</c:v>
                </c:pt>
                <c:pt idx="19929">
                  <c:v>0</c:v>
                </c:pt>
                <c:pt idx="19930">
                  <c:v>0</c:v>
                </c:pt>
                <c:pt idx="19931">
                  <c:v>0</c:v>
                </c:pt>
                <c:pt idx="19932">
                  <c:v>0</c:v>
                </c:pt>
                <c:pt idx="19933">
                  <c:v>0</c:v>
                </c:pt>
                <c:pt idx="19934">
                  <c:v>0.72483221476510062</c:v>
                </c:pt>
                <c:pt idx="19935">
                  <c:v>0.68</c:v>
                </c:pt>
                <c:pt idx="19936">
                  <c:v>0.73703041144901615</c:v>
                </c:pt>
                <c:pt idx="19937">
                  <c:v>0.76744186046511631</c:v>
                </c:pt>
                <c:pt idx="19938">
                  <c:v>0.77519379844961245</c:v>
                </c:pt>
                <c:pt idx="19939">
                  <c:v>0</c:v>
                </c:pt>
                <c:pt idx="19940">
                  <c:v>0</c:v>
                </c:pt>
                <c:pt idx="19941">
                  <c:v>0.61126005361930291</c:v>
                </c:pt>
                <c:pt idx="19942">
                  <c:v>0.66666666666666663</c:v>
                </c:pt>
                <c:pt idx="19943">
                  <c:v>0</c:v>
                </c:pt>
                <c:pt idx="19944">
                  <c:v>0</c:v>
                </c:pt>
                <c:pt idx="19945">
                  <c:v>0.72093023255813948</c:v>
                </c:pt>
                <c:pt idx="19946">
                  <c:v>0</c:v>
                </c:pt>
                <c:pt idx="19947">
                  <c:v>0</c:v>
                </c:pt>
                <c:pt idx="19948">
                  <c:v>0.7441860465116279</c:v>
                </c:pt>
                <c:pt idx="19949">
                  <c:v>0.63157894736842102</c:v>
                </c:pt>
                <c:pt idx="19950">
                  <c:v>0</c:v>
                </c:pt>
                <c:pt idx="19951">
                  <c:v>0</c:v>
                </c:pt>
                <c:pt idx="19952">
                  <c:v>0</c:v>
                </c:pt>
                <c:pt idx="19953">
                  <c:v>0</c:v>
                </c:pt>
                <c:pt idx="19954">
                  <c:v>0</c:v>
                </c:pt>
                <c:pt idx="19955">
                  <c:v>0</c:v>
                </c:pt>
                <c:pt idx="19956">
                  <c:v>0</c:v>
                </c:pt>
                <c:pt idx="19957">
                  <c:v>0</c:v>
                </c:pt>
                <c:pt idx="19958">
                  <c:v>0</c:v>
                </c:pt>
                <c:pt idx="19959">
                  <c:v>0</c:v>
                </c:pt>
                <c:pt idx="19960">
                  <c:v>0</c:v>
                </c:pt>
                <c:pt idx="19961">
                  <c:v>0</c:v>
                </c:pt>
                <c:pt idx="19962">
                  <c:v>0</c:v>
                </c:pt>
                <c:pt idx="19963">
                  <c:v>0</c:v>
                </c:pt>
                <c:pt idx="19964">
                  <c:v>0</c:v>
                </c:pt>
                <c:pt idx="19965">
                  <c:v>0</c:v>
                </c:pt>
                <c:pt idx="19966">
                  <c:v>0</c:v>
                </c:pt>
                <c:pt idx="19967">
                  <c:v>0</c:v>
                </c:pt>
                <c:pt idx="19968">
                  <c:v>0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0</c:v>
                </c:pt>
                <c:pt idx="19973">
                  <c:v>0</c:v>
                </c:pt>
                <c:pt idx="19974">
                  <c:v>0</c:v>
                </c:pt>
                <c:pt idx="19975">
                  <c:v>0</c:v>
                </c:pt>
                <c:pt idx="19976">
                  <c:v>0</c:v>
                </c:pt>
                <c:pt idx="19977">
                  <c:v>0</c:v>
                </c:pt>
                <c:pt idx="19978">
                  <c:v>0</c:v>
                </c:pt>
                <c:pt idx="19979">
                  <c:v>0</c:v>
                </c:pt>
                <c:pt idx="19980">
                  <c:v>0</c:v>
                </c:pt>
                <c:pt idx="19981">
                  <c:v>0</c:v>
                </c:pt>
                <c:pt idx="19982">
                  <c:v>0</c:v>
                </c:pt>
                <c:pt idx="19983">
                  <c:v>0</c:v>
                </c:pt>
                <c:pt idx="19984">
                  <c:v>0</c:v>
                </c:pt>
                <c:pt idx="19985">
                  <c:v>0</c:v>
                </c:pt>
                <c:pt idx="19986">
                  <c:v>0</c:v>
                </c:pt>
                <c:pt idx="19987">
                  <c:v>0.58004926108374388</c:v>
                </c:pt>
                <c:pt idx="19988">
                  <c:v>0</c:v>
                </c:pt>
                <c:pt idx="19989">
                  <c:v>0.82840236686390534</c:v>
                </c:pt>
                <c:pt idx="19990">
                  <c:v>0.73684210526315785</c:v>
                </c:pt>
                <c:pt idx="19991">
                  <c:v>0</c:v>
                </c:pt>
                <c:pt idx="19992">
                  <c:v>0</c:v>
                </c:pt>
                <c:pt idx="19993">
                  <c:v>0.61904761904761907</c:v>
                </c:pt>
                <c:pt idx="19994">
                  <c:v>0</c:v>
                </c:pt>
                <c:pt idx="19995">
                  <c:v>0</c:v>
                </c:pt>
                <c:pt idx="19996">
                  <c:v>0</c:v>
                </c:pt>
                <c:pt idx="19997">
                  <c:v>0</c:v>
                </c:pt>
                <c:pt idx="19998">
                  <c:v>0</c:v>
                </c:pt>
                <c:pt idx="19999">
                  <c:v>0</c:v>
                </c:pt>
                <c:pt idx="20000">
                  <c:v>0.6428571428571429</c:v>
                </c:pt>
                <c:pt idx="20001">
                  <c:v>0</c:v>
                </c:pt>
                <c:pt idx="20002">
                  <c:v>0</c:v>
                </c:pt>
                <c:pt idx="20003">
                  <c:v>0</c:v>
                </c:pt>
                <c:pt idx="20004">
                  <c:v>0</c:v>
                </c:pt>
                <c:pt idx="20005">
                  <c:v>0.52272727272727271</c:v>
                </c:pt>
                <c:pt idx="20006">
                  <c:v>0</c:v>
                </c:pt>
                <c:pt idx="20007">
                  <c:v>0.828125</c:v>
                </c:pt>
                <c:pt idx="20008">
                  <c:v>0.77083333333333337</c:v>
                </c:pt>
                <c:pt idx="20009">
                  <c:v>1</c:v>
                </c:pt>
                <c:pt idx="20010">
                  <c:v>0.504</c:v>
                </c:pt>
                <c:pt idx="20011">
                  <c:v>0</c:v>
                </c:pt>
                <c:pt idx="20012">
                  <c:v>0.63953488372093026</c:v>
                </c:pt>
                <c:pt idx="20013">
                  <c:v>0</c:v>
                </c:pt>
                <c:pt idx="20014">
                  <c:v>0</c:v>
                </c:pt>
                <c:pt idx="20015">
                  <c:v>0</c:v>
                </c:pt>
                <c:pt idx="20016">
                  <c:v>0</c:v>
                </c:pt>
                <c:pt idx="20017">
                  <c:v>0</c:v>
                </c:pt>
                <c:pt idx="20018">
                  <c:v>0</c:v>
                </c:pt>
                <c:pt idx="20019">
                  <c:v>0.66666666666666663</c:v>
                </c:pt>
                <c:pt idx="20020">
                  <c:v>0.63736263736263732</c:v>
                </c:pt>
                <c:pt idx="20021">
                  <c:v>0.69932432432432434</c:v>
                </c:pt>
                <c:pt idx="20022">
                  <c:v>0.58989898989898992</c:v>
                </c:pt>
                <c:pt idx="20023">
                  <c:v>0.51063829787234039</c:v>
                </c:pt>
                <c:pt idx="20024">
                  <c:v>0.74100719424460426</c:v>
                </c:pt>
                <c:pt idx="20025">
                  <c:v>0.59183673469387754</c:v>
                </c:pt>
                <c:pt idx="20026">
                  <c:v>0.65585585585585582</c:v>
                </c:pt>
                <c:pt idx="20027">
                  <c:v>0.93333333333333335</c:v>
                </c:pt>
                <c:pt idx="20028">
                  <c:v>0.78787878787878785</c:v>
                </c:pt>
                <c:pt idx="20029">
                  <c:v>0.67592592592592593</c:v>
                </c:pt>
                <c:pt idx="20030">
                  <c:v>0</c:v>
                </c:pt>
                <c:pt idx="20031">
                  <c:v>0</c:v>
                </c:pt>
                <c:pt idx="20032">
                  <c:v>0.77551020408163263</c:v>
                </c:pt>
                <c:pt idx="20033">
                  <c:v>1</c:v>
                </c:pt>
                <c:pt idx="20034">
                  <c:v>0.83032490974729245</c:v>
                </c:pt>
                <c:pt idx="20035">
                  <c:v>0</c:v>
                </c:pt>
                <c:pt idx="20036">
                  <c:v>0</c:v>
                </c:pt>
                <c:pt idx="20037">
                  <c:v>0</c:v>
                </c:pt>
                <c:pt idx="20038">
                  <c:v>0</c:v>
                </c:pt>
                <c:pt idx="20039">
                  <c:v>0.66055045871559637</c:v>
                </c:pt>
                <c:pt idx="20040">
                  <c:v>0.75739644970414199</c:v>
                </c:pt>
                <c:pt idx="20041">
                  <c:v>0.42857142857142855</c:v>
                </c:pt>
                <c:pt idx="20042">
                  <c:v>0.78155339805825241</c:v>
                </c:pt>
                <c:pt idx="20043">
                  <c:v>0.76171875</c:v>
                </c:pt>
                <c:pt idx="20044">
                  <c:v>0.61397058823529416</c:v>
                </c:pt>
                <c:pt idx="20045">
                  <c:v>1</c:v>
                </c:pt>
                <c:pt idx="20046">
                  <c:v>0.56994818652849744</c:v>
                </c:pt>
                <c:pt idx="20047">
                  <c:v>0.73267326732673266</c:v>
                </c:pt>
                <c:pt idx="20048">
                  <c:v>0</c:v>
                </c:pt>
                <c:pt idx="20049">
                  <c:v>0.69295302013422821</c:v>
                </c:pt>
                <c:pt idx="20050">
                  <c:v>0.67241379310344829</c:v>
                </c:pt>
                <c:pt idx="20051">
                  <c:v>0.81034482758620685</c:v>
                </c:pt>
                <c:pt idx="20052">
                  <c:v>0.81632653061224492</c:v>
                </c:pt>
                <c:pt idx="20053">
                  <c:v>0.64324324324324322</c:v>
                </c:pt>
                <c:pt idx="20054">
                  <c:v>0.66666666666666663</c:v>
                </c:pt>
                <c:pt idx="20055">
                  <c:v>0.6495726495726496</c:v>
                </c:pt>
                <c:pt idx="20056">
                  <c:v>0.74452554744525545</c:v>
                </c:pt>
                <c:pt idx="20057">
                  <c:v>0.86363636363636365</c:v>
                </c:pt>
                <c:pt idx="20058">
                  <c:v>0.84393063583815031</c:v>
                </c:pt>
                <c:pt idx="20059">
                  <c:v>0</c:v>
                </c:pt>
                <c:pt idx="20060">
                  <c:v>0.69858712715855575</c:v>
                </c:pt>
                <c:pt idx="20061">
                  <c:v>0.84297520661157022</c:v>
                </c:pt>
                <c:pt idx="20062">
                  <c:v>0.56862745098039214</c:v>
                </c:pt>
                <c:pt idx="20063">
                  <c:v>0.75510204081632648</c:v>
                </c:pt>
                <c:pt idx="20064">
                  <c:v>0.68884120171673824</c:v>
                </c:pt>
                <c:pt idx="20065">
                  <c:v>0</c:v>
                </c:pt>
                <c:pt idx="20066">
                  <c:v>0.65196078431372551</c:v>
                </c:pt>
                <c:pt idx="20067">
                  <c:v>0.54135338345864659</c:v>
                </c:pt>
                <c:pt idx="20068">
                  <c:v>0.56521739130434778</c:v>
                </c:pt>
                <c:pt idx="20069">
                  <c:v>0</c:v>
                </c:pt>
                <c:pt idx="20070">
                  <c:v>0</c:v>
                </c:pt>
                <c:pt idx="20071">
                  <c:v>0.64210526315789473</c:v>
                </c:pt>
                <c:pt idx="20072">
                  <c:v>0.63755458515283847</c:v>
                </c:pt>
                <c:pt idx="20073">
                  <c:v>0.62264150943396224</c:v>
                </c:pt>
                <c:pt idx="20074">
                  <c:v>0</c:v>
                </c:pt>
                <c:pt idx="20075">
                  <c:v>0</c:v>
                </c:pt>
                <c:pt idx="20076">
                  <c:v>0</c:v>
                </c:pt>
                <c:pt idx="20077">
                  <c:v>0</c:v>
                </c:pt>
                <c:pt idx="20078">
                  <c:v>0.7857142857142857</c:v>
                </c:pt>
                <c:pt idx="20079">
                  <c:v>0.76978417266187049</c:v>
                </c:pt>
                <c:pt idx="20080">
                  <c:v>0.85416666666666663</c:v>
                </c:pt>
                <c:pt idx="20081">
                  <c:v>0</c:v>
                </c:pt>
                <c:pt idx="20082">
                  <c:v>0.86111111111111116</c:v>
                </c:pt>
                <c:pt idx="20083">
                  <c:v>0</c:v>
                </c:pt>
                <c:pt idx="20084">
                  <c:v>0.8833333333333333</c:v>
                </c:pt>
                <c:pt idx="20085">
                  <c:v>0.88695652173913042</c:v>
                </c:pt>
                <c:pt idx="20086">
                  <c:v>0</c:v>
                </c:pt>
                <c:pt idx="20087">
                  <c:v>0</c:v>
                </c:pt>
                <c:pt idx="20088">
                  <c:v>0.81681681681681684</c:v>
                </c:pt>
                <c:pt idx="20089">
                  <c:v>0.9</c:v>
                </c:pt>
                <c:pt idx="20090">
                  <c:v>0.43726235741444869</c:v>
                </c:pt>
                <c:pt idx="20091">
                  <c:v>1</c:v>
                </c:pt>
                <c:pt idx="20092">
                  <c:v>0.45454545454545453</c:v>
                </c:pt>
                <c:pt idx="20093">
                  <c:v>0.16666666666666666</c:v>
                </c:pt>
                <c:pt idx="20094">
                  <c:v>0.5714285714285714</c:v>
                </c:pt>
                <c:pt idx="20095">
                  <c:v>0</c:v>
                </c:pt>
                <c:pt idx="20096">
                  <c:v>0.49841772151898733</c:v>
                </c:pt>
                <c:pt idx="20097">
                  <c:v>0.12244897959183673</c:v>
                </c:pt>
                <c:pt idx="20098">
                  <c:v>0.47368421052631576</c:v>
                </c:pt>
                <c:pt idx="20099">
                  <c:v>0.640625</c:v>
                </c:pt>
                <c:pt idx="20100">
                  <c:v>0.71014492753623193</c:v>
                </c:pt>
                <c:pt idx="20101">
                  <c:v>0.67692307692307696</c:v>
                </c:pt>
                <c:pt idx="20102">
                  <c:v>0.78835978835978837</c:v>
                </c:pt>
                <c:pt idx="20103">
                  <c:v>0.61111111111111116</c:v>
                </c:pt>
                <c:pt idx="20104">
                  <c:v>0.2</c:v>
                </c:pt>
                <c:pt idx="20105">
                  <c:v>1</c:v>
                </c:pt>
                <c:pt idx="20106">
                  <c:v>0.65100207325501036</c:v>
                </c:pt>
                <c:pt idx="20107">
                  <c:v>0.74132492113564674</c:v>
                </c:pt>
                <c:pt idx="20108">
                  <c:v>0</c:v>
                </c:pt>
                <c:pt idx="20109">
                  <c:v>0.80555555555555558</c:v>
                </c:pt>
                <c:pt idx="20110">
                  <c:v>1</c:v>
                </c:pt>
                <c:pt idx="20111">
                  <c:v>0.62105263157894741</c:v>
                </c:pt>
                <c:pt idx="20112">
                  <c:v>1</c:v>
                </c:pt>
                <c:pt idx="20113">
                  <c:v>0.54545454545454541</c:v>
                </c:pt>
                <c:pt idx="20114">
                  <c:v>0.33333333333333331</c:v>
                </c:pt>
                <c:pt idx="20115">
                  <c:v>1</c:v>
                </c:pt>
                <c:pt idx="20116">
                  <c:v>1</c:v>
                </c:pt>
                <c:pt idx="20117">
                  <c:v>0</c:v>
                </c:pt>
                <c:pt idx="20118">
                  <c:v>0.73</c:v>
                </c:pt>
                <c:pt idx="20119">
                  <c:v>0.54696132596685088</c:v>
                </c:pt>
                <c:pt idx="20120">
                  <c:v>0.80327868852459017</c:v>
                </c:pt>
                <c:pt idx="20121">
                  <c:v>0.61635220125786161</c:v>
                </c:pt>
                <c:pt idx="20122">
                  <c:v>0.6506024096385542</c:v>
                </c:pt>
                <c:pt idx="20123">
                  <c:v>0.52777777777777779</c:v>
                </c:pt>
                <c:pt idx="20124">
                  <c:v>0.77777777777777779</c:v>
                </c:pt>
                <c:pt idx="20125">
                  <c:v>0.72018348623853212</c:v>
                </c:pt>
                <c:pt idx="20126">
                  <c:v>0.68376068376068377</c:v>
                </c:pt>
                <c:pt idx="20127">
                  <c:v>0.74946921443736725</c:v>
                </c:pt>
                <c:pt idx="20128">
                  <c:v>0.64556962025316456</c:v>
                </c:pt>
                <c:pt idx="20129">
                  <c:v>0</c:v>
                </c:pt>
                <c:pt idx="20130">
                  <c:v>1</c:v>
                </c:pt>
                <c:pt idx="20131">
                  <c:v>0.7052023121387283</c:v>
                </c:pt>
                <c:pt idx="20132">
                  <c:v>0.62321428571428572</c:v>
                </c:pt>
                <c:pt idx="20133">
                  <c:v>0.65573770491803274</c:v>
                </c:pt>
                <c:pt idx="20134">
                  <c:v>0.52</c:v>
                </c:pt>
                <c:pt idx="20135">
                  <c:v>0.38636363636363635</c:v>
                </c:pt>
                <c:pt idx="20136">
                  <c:v>0.47058823529411764</c:v>
                </c:pt>
                <c:pt idx="20137">
                  <c:v>0.61904761904761907</c:v>
                </c:pt>
                <c:pt idx="20138">
                  <c:v>0.70769230769230773</c:v>
                </c:pt>
                <c:pt idx="20139">
                  <c:v>0</c:v>
                </c:pt>
                <c:pt idx="20140">
                  <c:v>0.82519280205655532</c:v>
                </c:pt>
                <c:pt idx="20141">
                  <c:v>0</c:v>
                </c:pt>
                <c:pt idx="20142">
                  <c:v>0.79529411764705882</c:v>
                </c:pt>
                <c:pt idx="20143">
                  <c:v>0</c:v>
                </c:pt>
                <c:pt idx="20144">
                  <c:v>0.94871794871794868</c:v>
                </c:pt>
                <c:pt idx="20145">
                  <c:v>0</c:v>
                </c:pt>
                <c:pt idx="20146">
                  <c:v>0</c:v>
                </c:pt>
                <c:pt idx="20147">
                  <c:v>0</c:v>
                </c:pt>
                <c:pt idx="20148">
                  <c:v>0.74431818181818177</c:v>
                </c:pt>
                <c:pt idx="20149">
                  <c:v>0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0.25</c:v>
                </c:pt>
                <c:pt idx="20163">
                  <c:v>0</c:v>
                </c:pt>
                <c:pt idx="20164">
                  <c:v>0</c:v>
                </c:pt>
                <c:pt idx="20165">
                  <c:v>0.79850746268656714</c:v>
                </c:pt>
                <c:pt idx="20166">
                  <c:v>0</c:v>
                </c:pt>
                <c:pt idx="20167">
                  <c:v>0</c:v>
                </c:pt>
                <c:pt idx="20168">
                  <c:v>0</c:v>
                </c:pt>
                <c:pt idx="20169">
                  <c:v>0.85616438356164382</c:v>
                </c:pt>
                <c:pt idx="20170">
                  <c:v>0.6964285714285714</c:v>
                </c:pt>
                <c:pt idx="20171">
                  <c:v>0.89473684210526316</c:v>
                </c:pt>
                <c:pt idx="20172">
                  <c:v>0</c:v>
                </c:pt>
                <c:pt idx="20173">
                  <c:v>0.7142857142857143</c:v>
                </c:pt>
                <c:pt idx="20174">
                  <c:v>0</c:v>
                </c:pt>
                <c:pt idx="20175">
                  <c:v>0.84745762711864403</c:v>
                </c:pt>
                <c:pt idx="20176">
                  <c:v>0.9135802469135802</c:v>
                </c:pt>
                <c:pt idx="20177">
                  <c:v>0</c:v>
                </c:pt>
                <c:pt idx="20178">
                  <c:v>1</c:v>
                </c:pt>
                <c:pt idx="20179">
                  <c:v>0</c:v>
                </c:pt>
                <c:pt idx="20180">
                  <c:v>0</c:v>
                </c:pt>
                <c:pt idx="20181">
                  <c:v>0.92</c:v>
                </c:pt>
                <c:pt idx="20182">
                  <c:v>0.87781350482315113</c:v>
                </c:pt>
                <c:pt idx="20183">
                  <c:v>0</c:v>
                </c:pt>
                <c:pt idx="20184">
                  <c:v>0</c:v>
                </c:pt>
                <c:pt idx="20185">
                  <c:v>0.82488479262672809</c:v>
                </c:pt>
                <c:pt idx="20186">
                  <c:v>0</c:v>
                </c:pt>
                <c:pt idx="20187">
                  <c:v>0</c:v>
                </c:pt>
                <c:pt idx="20188">
                  <c:v>0.84210526315789469</c:v>
                </c:pt>
                <c:pt idx="20189">
                  <c:v>0</c:v>
                </c:pt>
                <c:pt idx="20190">
                  <c:v>0</c:v>
                </c:pt>
                <c:pt idx="20191">
                  <c:v>0</c:v>
                </c:pt>
                <c:pt idx="20192">
                  <c:v>0.77083333333333337</c:v>
                </c:pt>
                <c:pt idx="20193">
                  <c:v>0.93515358361774747</c:v>
                </c:pt>
                <c:pt idx="20194">
                  <c:v>0.92763157894736847</c:v>
                </c:pt>
                <c:pt idx="20195">
                  <c:v>0.9885057471264368</c:v>
                </c:pt>
                <c:pt idx="20196">
                  <c:v>0</c:v>
                </c:pt>
                <c:pt idx="20197">
                  <c:v>0.76980728051391867</c:v>
                </c:pt>
                <c:pt idx="20198">
                  <c:v>0</c:v>
                </c:pt>
                <c:pt idx="20199">
                  <c:v>0</c:v>
                </c:pt>
                <c:pt idx="20200">
                  <c:v>0.72839506172839508</c:v>
                </c:pt>
                <c:pt idx="20201">
                  <c:v>1</c:v>
                </c:pt>
                <c:pt idx="20202">
                  <c:v>0.37583892617449666</c:v>
                </c:pt>
                <c:pt idx="20203">
                  <c:v>0.54545454545454541</c:v>
                </c:pt>
                <c:pt idx="20204">
                  <c:v>0.87378640776699024</c:v>
                </c:pt>
                <c:pt idx="20205">
                  <c:v>0.96410256410256412</c:v>
                </c:pt>
                <c:pt idx="20206">
                  <c:v>0</c:v>
                </c:pt>
                <c:pt idx="20207">
                  <c:v>0</c:v>
                </c:pt>
                <c:pt idx="20208">
                  <c:v>0</c:v>
                </c:pt>
                <c:pt idx="20209">
                  <c:v>0.67669172932330823</c:v>
                </c:pt>
                <c:pt idx="20210">
                  <c:v>0.82352941176470584</c:v>
                </c:pt>
                <c:pt idx="20211">
                  <c:v>0.78474576271186436</c:v>
                </c:pt>
                <c:pt idx="20212">
                  <c:v>0.52542372881355937</c:v>
                </c:pt>
                <c:pt idx="20213">
                  <c:v>0.77952755905511806</c:v>
                </c:pt>
                <c:pt idx="20214">
                  <c:v>0.76158940397350994</c:v>
                </c:pt>
                <c:pt idx="20215">
                  <c:v>0.5357142857142857</c:v>
                </c:pt>
                <c:pt idx="20216">
                  <c:v>0.82857142857142863</c:v>
                </c:pt>
                <c:pt idx="20217">
                  <c:v>0.67333333333333334</c:v>
                </c:pt>
                <c:pt idx="20218">
                  <c:v>0</c:v>
                </c:pt>
                <c:pt idx="20219">
                  <c:v>0.82521186440677963</c:v>
                </c:pt>
                <c:pt idx="20220">
                  <c:v>0.99078341013824889</c:v>
                </c:pt>
                <c:pt idx="20221">
                  <c:v>0.86923076923076925</c:v>
                </c:pt>
                <c:pt idx="20222">
                  <c:v>0.75438596491228072</c:v>
                </c:pt>
                <c:pt idx="20223">
                  <c:v>0.6</c:v>
                </c:pt>
                <c:pt idx="20224">
                  <c:v>0.7142857142857143</c:v>
                </c:pt>
                <c:pt idx="20225">
                  <c:v>0</c:v>
                </c:pt>
                <c:pt idx="20226">
                  <c:v>0.96153846153846156</c:v>
                </c:pt>
                <c:pt idx="20227">
                  <c:v>0.6785714285714286</c:v>
                </c:pt>
                <c:pt idx="20228">
                  <c:v>0.62389380530973448</c:v>
                </c:pt>
                <c:pt idx="20229">
                  <c:v>0.63043478260869568</c:v>
                </c:pt>
                <c:pt idx="20230">
                  <c:v>0.39849624060150374</c:v>
                </c:pt>
                <c:pt idx="20231">
                  <c:v>0</c:v>
                </c:pt>
                <c:pt idx="20232">
                  <c:v>0</c:v>
                </c:pt>
                <c:pt idx="20233">
                  <c:v>0.62</c:v>
                </c:pt>
                <c:pt idx="20234">
                  <c:v>0</c:v>
                </c:pt>
                <c:pt idx="20235">
                  <c:v>0</c:v>
                </c:pt>
                <c:pt idx="20236">
                  <c:v>0</c:v>
                </c:pt>
                <c:pt idx="20237">
                  <c:v>0</c:v>
                </c:pt>
                <c:pt idx="20238">
                  <c:v>0.76756756756756761</c:v>
                </c:pt>
                <c:pt idx="20239">
                  <c:v>0.8203125</c:v>
                </c:pt>
                <c:pt idx="20240">
                  <c:v>0.40425531914893614</c:v>
                </c:pt>
                <c:pt idx="20241">
                  <c:v>0</c:v>
                </c:pt>
                <c:pt idx="20242">
                  <c:v>0.70588235294117652</c:v>
                </c:pt>
                <c:pt idx="20243">
                  <c:v>8.5365853658536592E-2</c:v>
                </c:pt>
                <c:pt idx="20244">
                  <c:v>0.82417582417582413</c:v>
                </c:pt>
                <c:pt idx="20245">
                  <c:v>0.75545851528384278</c:v>
                </c:pt>
                <c:pt idx="20246">
                  <c:v>0.71851851851851856</c:v>
                </c:pt>
                <c:pt idx="20247">
                  <c:v>0.7458563535911602</c:v>
                </c:pt>
                <c:pt idx="20248">
                  <c:v>0.7142857142857143</c:v>
                </c:pt>
                <c:pt idx="20249">
                  <c:v>0</c:v>
                </c:pt>
                <c:pt idx="20250">
                  <c:v>0.5643564356435643</c:v>
                </c:pt>
                <c:pt idx="20251">
                  <c:v>0.71052631578947367</c:v>
                </c:pt>
                <c:pt idx="20252">
                  <c:v>0.74736842105263157</c:v>
                </c:pt>
                <c:pt idx="20253">
                  <c:v>0.46938775510204084</c:v>
                </c:pt>
                <c:pt idx="20254">
                  <c:v>0.75</c:v>
                </c:pt>
                <c:pt idx="20255">
                  <c:v>0.6333333333333333</c:v>
                </c:pt>
                <c:pt idx="20256">
                  <c:v>0.62068965517241381</c:v>
                </c:pt>
                <c:pt idx="20257">
                  <c:v>0.69491525423728817</c:v>
                </c:pt>
                <c:pt idx="20258">
                  <c:v>0.79166666666666663</c:v>
                </c:pt>
                <c:pt idx="20259">
                  <c:v>0</c:v>
                </c:pt>
                <c:pt idx="20260">
                  <c:v>0</c:v>
                </c:pt>
                <c:pt idx="20261">
                  <c:v>0</c:v>
                </c:pt>
                <c:pt idx="20262">
                  <c:v>0</c:v>
                </c:pt>
                <c:pt idx="20263">
                  <c:v>0</c:v>
                </c:pt>
                <c:pt idx="20264">
                  <c:v>0</c:v>
                </c:pt>
                <c:pt idx="20265">
                  <c:v>0</c:v>
                </c:pt>
                <c:pt idx="20266">
                  <c:v>0</c:v>
                </c:pt>
                <c:pt idx="20267">
                  <c:v>0</c:v>
                </c:pt>
                <c:pt idx="20268">
                  <c:v>0.640625</c:v>
                </c:pt>
                <c:pt idx="20269">
                  <c:v>0.72018348623853212</c:v>
                </c:pt>
                <c:pt idx="20270">
                  <c:v>0.64</c:v>
                </c:pt>
                <c:pt idx="20271">
                  <c:v>0.89473684210526316</c:v>
                </c:pt>
                <c:pt idx="20272">
                  <c:v>0.59090909090909094</c:v>
                </c:pt>
                <c:pt idx="20273">
                  <c:v>0.7857142857142857</c:v>
                </c:pt>
                <c:pt idx="20274">
                  <c:v>0.80582524271844658</c:v>
                </c:pt>
                <c:pt idx="20275">
                  <c:v>0.55652173913043479</c:v>
                </c:pt>
                <c:pt idx="20276">
                  <c:v>0</c:v>
                </c:pt>
                <c:pt idx="20277">
                  <c:v>0</c:v>
                </c:pt>
                <c:pt idx="20278">
                  <c:v>0</c:v>
                </c:pt>
                <c:pt idx="20279">
                  <c:v>0</c:v>
                </c:pt>
                <c:pt idx="20280">
                  <c:v>0</c:v>
                </c:pt>
                <c:pt idx="20281">
                  <c:v>0</c:v>
                </c:pt>
                <c:pt idx="20282">
                  <c:v>0</c:v>
                </c:pt>
                <c:pt idx="20283">
                  <c:v>0</c:v>
                </c:pt>
                <c:pt idx="20284">
                  <c:v>0</c:v>
                </c:pt>
                <c:pt idx="20285">
                  <c:v>0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0</c:v>
                </c:pt>
                <c:pt idx="20291">
                  <c:v>0.63636363636363635</c:v>
                </c:pt>
                <c:pt idx="20292">
                  <c:v>0</c:v>
                </c:pt>
                <c:pt idx="20293">
                  <c:v>0</c:v>
                </c:pt>
                <c:pt idx="20294">
                  <c:v>0</c:v>
                </c:pt>
                <c:pt idx="20295">
                  <c:v>0.52380952380952384</c:v>
                </c:pt>
                <c:pt idx="20296">
                  <c:v>0.76923076923076927</c:v>
                </c:pt>
                <c:pt idx="20297">
                  <c:v>0</c:v>
                </c:pt>
                <c:pt idx="20298">
                  <c:v>0</c:v>
                </c:pt>
                <c:pt idx="20299">
                  <c:v>0</c:v>
                </c:pt>
                <c:pt idx="20300">
                  <c:v>0.48837209302325579</c:v>
                </c:pt>
                <c:pt idx="20301">
                  <c:v>0</c:v>
                </c:pt>
                <c:pt idx="20302">
                  <c:v>0</c:v>
                </c:pt>
                <c:pt idx="20303">
                  <c:v>0.63636363636363635</c:v>
                </c:pt>
                <c:pt idx="20304">
                  <c:v>0.65354330708661412</c:v>
                </c:pt>
                <c:pt idx="20305">
                  <c:v>0</c:v>
                </c:pt>
                <c:pt idx="20306">
                  <c:v>0.62745098039215685</c:v>
                </c:pt>
                <c:pt idx="20307">
                  <c:v>0.62142857142857144</c:v>
                </c:pt>
                <c:pt idx="20308">
                  <c:v>0.68421052631578949</c:v>
                </c:pt>
                <c:pt idx="20309">
                  <c:v>0</c:v>
                </c:pt>
                <c:pt idx="20310">
                  <c:v>0</c:v>
                </c:pt>
                <c:pt idx="20311">
                  <c:v>0</c:v>
                </c:pt>
                <c:pt idx="20312">
                  <c:v>0.63636363636363635</c:v>
                </c:pt>
                <c:pt idx="20313">
                  <c:v>0.33043478260869563</c:v>
                </c:pt>
                <c:pt idx="20314">
                  <c:v>0</c:v>
                </c:pt>
                <c:pt idx="20315">
                  <c:v>0</c:v>
                </c:pt>
                <c:pt idx="20316">
                  <c:v>0</c:v>
                </c:pt>
                <c:pt idx="20317">
                  <c:v>1</c:v>
                </c:pt>
                <c:pt idx="20318">
                  <c:v>0.66666666666666663</c:v>
                </c:pt>
                <c:pt idx="20319">
                  <c:v>0</c:v>
                </c:pt>
                <c:pt idx="20320">
                  <c:v>0</c:v>
                </c:pt>
                <c:pt idx="20321">
                  <c:v>0.33333333333333331</c:v>
                </c:pt>
                <c:pt idx="20322">
                  <c:v>0.63636363636363635</c:v>
                </c:pt>
                <c:pt idx="20323">
                  <c:v>0.79487179487179482</c:v>
                </c:pt>
                <c:pt idx="20324">
                  <c:v>0.72093023255813948</c:v>
                </c:pt>
                <c:pt idx="20325">
                  <c:v>0</c:v>
                </c:pt>
                <c:pt idx="20326">
                  <c:v>0</c:v>
                </c:pt>
                <c:pt idx="20327">
                  <c:v>0</c:v>
                </c:pt>
                <c:pt idx="20328">
                  <c:v>0</c:v>
                </c:pt>
                <c:pt idx="20329">
                  <c:v>0</c:v>
                </c:pt>
                <c:pt idx="20330">
                  <c:v>0.90133982947624847</c:v>
                </c:pt>
                <c:pt idx="20331">
                  <c:v>0.81557743957027751</c:v>
                </c:pt>
                <c:pt idx="20332">
                  <c:v>0.72519083969465647</c:v>
                </c:pt>
                <c:pt idx="20333">
                  <c:v>0</c:v>
                </c:pt>
                <c:pt idx="20334">
                  <c:v>0.81428571428571428</c:v>
                </c:pt>
                <c:pt idx="20335">
                  <c:v>0</c:v>
                </c:pt>
                <c:pt idx="20336">
                  <c:v>0.94021739130434778</c:v>
                </c:pt>
                <c:pt idx="20337">
                  <c:v>0.94936708860759489</c:v>
                </c:pt>
                <c:pt idx="20338">
                  <c:v>0.84210526315789469</c:v>
                </c:pt>
                <c:pt idx="20339">
                  <c:v>0.8571428571428571</c:v>
                </c:pt>
                <c:pt idx="20340">
                  <c:v>0</c:v>
                </c:pt>
                <c:pt idx="20341">
                  <c:v>0</c:v>
                </c:pt>
                <c:pt idx="20342">
                  <c:v>1</c:v>
                </c:pt>
                <c:pt idx="20343">
                  <c:v>0.75454545454545452</c:v>
                </c:pt>
                <c:pt idx="20344">
                  <c:v>0</c:v>
                </c:pt>
                <c:pt idx="20345">
                  <c:v>0</c:v>
                </c:pt>
                <c:pt idx="20346">
                  <c:v>0</c:v>
                </c:pt>
                <c:pt idx="20347">
                  <c:v>0.65</c:v>
                </c:pt>
                <c:pt idx="20348">
                  <c:v>0.88135593220338981</c:v>
                </c:pt>
                <c:pt idx="20349">
                  <c:v>0.73867595818815335</c:v>
                </c:pt>
                <c:pt idx="20350">
                  <c:v>0.4375</c:v>
                </c:pt>
                <c:pt idx="20351">
                  <c:v>0.77669902912621358</c:v>
                </c:pt>
                <c:pt idx="20352">
                  <c:v>0.7010309278350515</c:v>
                </c:pt>
                <c:pt idx="20353">
                  <c:v>0.60493827160493829</c:v>
                </c:pt>
                <c:pt idx="20354">
                  <c:v>0.57692307692307687</c:v>
                </c:pt>
                <c:pt idx="20355">
                  <c:v>0.69230769230769229</c:v>
                </c:pt>
                <c:pt idx="20356">
                  <c:v>0.37037037037037035</c:v>
                </c:pt>
                <c:pt idx="20357">
                  <c:v>0.84339622641509437</c:v>
                </c:pt>
                <c:pt idx="20358">
                  <c:v>0</c:v>
                </c:pt>
                <c:pt idx="20359">
                  <c:v>1</c:v>
                </c:pt>
                <c:pt idx="20360">
                  <c:v>0</c:v>
                </c:pt>
                <c:pt idx="20361">
                  <c:v>0.66129032258064513</c:v>
                </c:pt>
                <c:pt idx="20362">
                  <c:v>0.77083333333333337</c:v>
                </c:pt>
                <c:pt idx="20363">
                  <c:v>0.66115702479338845</c:v>
                </c:pt>
                <c:pt idx="20364">
                  <c:v>0.67045454545454541</c:v>
                </c:pt>
                <c:pt idx="20365">
                  <c:v>0.62244897959183676</c:v>
                </c:pt>
                <c:pt idx="20366">
                  <c:v>1</c:v>
                </c:pt>
                <c:pt idx="20367">
                  <c:v>0.6</c:v>
                </c:pt>
                <c:pt idx="20368">
                  <c:v>0</c:v>
                </c:pt>
                <c:pt idx="20369">
                  <c:v>0.69811320754716977</c:v>
                </c:pt>
                <c:pt idx="20370">
                  <c:v>0.62121212121212122</c:v>
                </c:pt>
                <c:pt idx="20371">
                  <c:v>0.66755319148936165</c:v>
                </c:pt>
                <c:pt idx="20372">
                  <c:v>0.78481012658227844</c:v>
                </c:pt>
                <c:pt idx="20373">
                  <c:v>0.8359375</c:v>
                </c:pt>
                <c:pt idx="20374">
                  <c:v>0.29411764705882354</c:v>
                </c:pt>
                <c:pt idx="20375">
                  <c:v>0.5842696629213483</c:v>
                </c:pt>
                <c:pt idx="20376">
                  <c:v>0</c:v>
                </c:pt>
                <c:pt idx="20377">
                  <c:v>0.94117647058823528</c:v>
                </c:pt>
                <c:pt idx="20378">
                  <c:v>0.77142857142857146</c:v>
                </c:pt>
                <c:pt idx="20379">
                  <c:v>0.85678391959798994</c:v>
                </c:pt>
                <c:pt idx="20380">
                  <c:v>0.31578947368421051</c:v>
                </c:pt>
                <c:pt idx="20381">
                  <c:v>0.38297872340425532</c:v>
                </c:pt>
                <c:pt idx="20382">
                  <c:v>0.79166666666666663</c:v>
                </c:pt>
                <c:pt idx="20383">
                  <c:v>0</c:v>
                </c:pt>
                <c:pt idx="20384">
                  <c:v>0.37179487179487181</c:v>
                </c:pt>
                <c:pt idx="20385">
                  <c:v>0.47499999999999998</c:v>
                </c:pt>
                <c:pt idx="20386">
                  <c:v>0</c:v>
                </c:pt>
                <c:pt idx="20387">
                  <c:v>0</c:v>
                </c:pt>
                <c:pt idx="20388">
                  <c:v>0</c:v>
                </c:pt>
                <c:pt idx="20389">
                  <c:v>1</c:v>
                </c:pt>
                <c:pt idx="20390">
                  <c:v>0</c:v>
                </c:pt>
                <c:pt idx="20391">
                  <c:v>0.78282828282828287</c:v>
                </c:pt>
                <c:pt idx="20392">
                  <c:v>0.92567567567567566</c:v>
                </c:pt>
                <c:pt idx="20393">
                  <c:v>0.91176470588235292</c:v>
                </c:pt>
                <c:pt idx="20394">
                  <c:v>0</c:v>
                </c:pt>
                <c:pt idx="20395">
                  <c:v>0.80501392757660162</c:v>
                </c:pt>
                <c:pt idx="20396">
                  <c:v>0</c:v>
                </c:pt>
                <c:pt idx="20397">
                  <c:v>0</c:v>
                </c:pt>
                <c:pt idx="20398">
                  <c:v>0.88921282798833823</c:v>
                </c:pt>
                <c:pt idx="20399">
                  <c:v>1</c:v>
                </c:pt>
                <c:pt idx="20400">
                  <c:v>0.73003374578177727</c:v>
                </c:pt>
                <c:pt idx="20401">
                  <c:v>1</c:v>
                </c:pt>
                <c:pt idx="20402">
                  <c:v>0.56451612903225812</c:v>
                </c:pt>
                <c:pt idx="20403">
                  <c:v>0.5892857142857143</c:v>
                </c:pt>
                <c:pt idx="20404">
                  <c:v>1</c:v>
                </c:pt>
                <c:pt idx="20405">
                  <c:v>0.80582524271844658</c:v>
                </c:pt>
                <c:pt idx="20406">
                  <c:v>0</c:v>
                </c:pt>
                <c:pt idx="20407">
                  <c:v>0.81481481481481477</c:v>
                </c:pt>
                <c:pt idx="20408">
                  <c:v>0</c:v>
                </c:pt>
                <c:pt idx="20409">
                  <c:v>0.73076923076923073</c:v>
                </c:pt>
                <c:pt idx="20410">
                  <c:v>0.6071428571428571</c:v>
                </c:pt>
                <c:pt idx="20411">
                  <c:v>0.72222222222222221</c:v>
                </c:pt>
                <c:pt idx="20412">
                  <c:v>0</c:v>
                </c:pt>
                <c:pt idx="20413">
                  <c:v>0</c:v>
                </c:pt>
                <c:pt idx="20414">
                  <c:v>0</c:v>
                </c:pt>
                <c:pt idx="20415">
                  <c:v>0</c:v>
                </c:pt>
                <c:pt idx="20416">
                  <c:v>0.62068965517241381</c:v>
                </c:pt>
                <c:pt idx="20417">
                  <c:v>0</c:v>
                </c:pt>
                <c:pt idx="20418">
                  <c:v>0</c:v>
                </c:pt>
                <c:pt idx="20419">
                  <c:v>0</c:v>
                </c:pt>
                <c:pt idx="20420">
                  <c:v>0</c:v>
                </c:pt>
                <c:pt idx="20421">
                  <c:v>0.8</c:v>
                </c:pt>
                <c:pt idx="20422">
                  <c:v>0</c:v>
                </c:pt>
                <c:pt idx="20423">
                  <c:v>1</c:v>
                </c:pt>
                <c:pt idx="20424">
                  <c:v>0</c:v>
                </c:pt>
                <c:pt idx="20425">
                  <c:v>0</c:v>
                </c:pt>
                <c:pt idx="20426">
                  <c:v>0.58333333333333337</c:v>
                </c:pt>
                <c:pt idx="20427">
                  <c:v>0</c:v>
                </c:pt>
                <c:pt idx="20428">
                  <c:v>0.81949934123847168</c:v>
                </c:pt>
                <c:pt idx="20429">
                  <c:v>0.71153846153846156</c:v>
                </c:pt>
                <c:pt idx="20430">
                  <c:v>0</c:v>
                </c:pt>
                <c:pt idx="20431">
                  <c:v>0.59375</c:v>
                </c:pt>
                <c:pt idx="20432">
                  <c:v>0</c:v>
                </c:pt>
                <c:pt idx="20433">
                  <c:v>0</c:v>
                </c:pt>
                <c:pt idx="20434">
                  <c:v>0</c:v>
                </c:pt>
                <c:pt idx="20435">
                  <c:v>0</c:v>
                </c:pt>
                <c:pt idx="20436">
                  <c:v>0.58407079646017701</c:v>
                </c:pt>
                <c:pt idx="20437">
                  <c:v>0</c:v>
                </c:pt>
                <c:pt idx="20438">
                  <c:v>0</c:v>
                </c:pt>
                <c:pt idx="20439">
                  <c:v>0.53048780487804881</c:v>
                </c:pt>
                <c:pt idx="20440">
                  <c:v>0.67878787878787883</c:v>
                </c:pt>
                <c:pt idx="20441">
                  <c:v>0.7441860465116279</c:v>
                </c:pt>
                <c:pt idx="20442">
                  <c:v>0.67032967032967028</c:v>
                </c:pt>
                <c:pt idx="20443">
                  <c:v>0.51136363636363635</c:v>
                </c:pt>
                <c:pt idx="20444">
                  <c:v>0.59420289855072461</c:v>
                </c:pt>
                <c:pt idx="20445">
                  <c:v>0.6227544910179641</c:v>
                </c:pt>
                <c:pt idx="20446">
                  <c:v>0.74603174603174605</c:v>
                </c:pt>
                <c:pt idx="20447">
                  <c:v>0.68571428571428572</c:v>
                </c:pt>
                <c:pt idx="20448">
                  <c:v>0.68062827225130895</c:v>
                </c:pt>
                <c:pt idx="20449">
                  <c:v>0.6387096774193548</c:v>
                </c:pt>
                <c:pt idx="20450">
                  <c:v>0.65555555555555556</c:v>
                </c:pt>
                <c:pt idx="20451">
                  <c:v>0.66055045871559637</c:v>
                </c:pt>
                <c:pt idx="20452">
                  <c:v>0.65853658536585369</c:v>
                </c:pt>
                <c:pt idx="20453">
                  <c:v>0.6</c:v>
                </c:pt>
                <c:pt idx="20454">
                  <c:v>0.71153846153846156</c:v>
                </c:pt>
                <c:pt idx="20455">
                  <c:v>0.55185185185185182</c:v>
                </c:pt>
                <c:pt idx="20456">
                  <c:v>0.6271186440677966</c:v>
                </c:pt>
                <c:pt idx="20457">
                  <c:v>0.51851851851851849</c:v>
                </c:pt>
                <c:pt idx="20458">
                  <c:v>0.7352727272727273</c:v>
                </c:pt>
                <c:pt idx="20459">
                  <c:v>0</c:v>
                </c:pt>
                <c:pt idx="20460">
                  <c:v>1</c:v>
                </c:pt>
                <c:pt idx="20461">
                  <c:v>0.79487179487179482</c:v>
                </c:pt>
                <c:pt idx="20462">
                  <c:v>0.97142857142857142</c:v>
                </c:pt>
                <c:pt idx="20463">
                  <c:v>0</c:v>
                </c:pt>
                <c:pt idx="20464">
                  <c:v>0</c:v>
                </c:pt>
                <c:pt idx="20465">
                  <c:v>0</c:v>
                </c:pt>
                <c:pt idx="20466">
                  <c:v>0.43333333333333335</c:v>
                </c:pt>
                <c:pt idx="20467">
                  <c:v>0</c:v>
                </c:pt>
                <c:pt idx="20468">
                  <c:v>0</c:v>
                </c:pt>
                <c:pt idx="20469">
                  <c:v>0</c:v>
                </c:pt>
                <c:pt idx="20470">
                  <c:v>0</c:v>
                </c:pt>
                <c:pt idx="20471">
                  <c:v>0.43434343434343436</c:v>
                </c:pt>
                <c:pt idx="20472">
                  <c:v>0.647887323943662</c:v>
                </c:pt>
                <c:pt idx="20473">
                  <c:v>0</c:v>
                </c:pt>
                <c:pt idx="20474">
                  <c:v>0</c:v>
                </c:pt>
                <c:pt idx="20475">
                  <c:v>0.6</c:v>
                </c:pt>
                <c:pt idx="20476">
                  <c:v>0.74358974358974361</c:v>
                </c:pt>
                <c:pt idx="20477">
                  <c:v>0.58333333333333337</c:v>
                </c:pt>
                <c:pt idx="20478">
                  <c:v>0.51666666666666672</c:v>
                </c:pt>
                <c:pt idx="20479">
                  <c:v>0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0.65384615384615385</c:v>
                </c:pt>
                <c:pt idx="20484">
                  <c:v>0.7407407407407407</c:v>
                </c:pt>
                <c:pt idx="20485">
                  <c:v>0.5444444444444444</c:v>
                </c:pt>
                <c:pt idx="20486">
                  <c:v>0.46938775510204084</c:v>
                </c:pt>
                <c:pt idx="20487">
                  <c:v>0.72395833333333337</c:v>
                </c:pt>
                <c:pt idx="20488">
                  <c:v>0.74226804123711343</c:v>
                </c:pt>
                <c:pt idx="20489">
                  <c:v>0.58267716535433067</c:v>
                </c:pt>
                <c:pt idx="20490">
                  <c:v>0.70491803278688525</c:v>
                </c:pt>
                <c:pt idx="20491">
                  <c:v>0.54670094258783208</c:v>
                </c:pt>
                <c:pt idx="20492">
                  <c:v>0.48749999999999999</c:v>
                </c:pt>
                <c:pt idx="20493">
                  <c:v>0</c:v>
                </c:pt>
                <c:pt idx="20494">
                  <c:v>0.70175438596491224</c:v>
                </c:pt>
                <c:pt idx="20495">
                  <c:v>0.53030303030303028</c:v>
                </c:pt>
                <c:pt idx="20496">
                  <c:v>0.75</c:v>
                </c:pt>
                <c:pt idx="20497">
                  <c:v>0</c:v>
                </c:pt>
                <c:pt idx="20498">
                  <c:v>0</c:v>
                </c:pt>
                <c:pt idx="20499">
                  <c:v>0</c:v>
                </c:pt>
                <c:pt idx="20500">
                  <c:v>0</c:v>
                </c:pt>
                <c:pt idx="20501">
                  <c:v>0</c:v>
                </c:pt>
                <c:pt idx="20502">
                  <c:v>0</c:v>
                </c:pt>
                <c:pt idx="20503">
                  <c:v>0.52631578947368418</c:v>
                </c:pt>
                <c:pt idx="20504">
                  <c:v>0</c:v>
                </c:pt>
                <c:pt idx="20505">
                  <c:v>0</c:v>
                </c:pt>
                <c:pt idx="20506">
                  <c:v>0</c:v>
                </c:pt>
                <c:pt idx="20507">
                  <c:v>0</c:v>
                </c:pt>
                <c:pt idx="20508">
                  <c:v>0.29411764705882354</c:v>
                </c:pt>
                <c:pt idx="20509">
                  <c:v>0.44099378881987578</c:v>
                </c:pt>
                <c:pt idx="20510">
                  <c:v>0.51503759398496241</c:v>
                </c:pt>
                <c:pt idx="20511">
                  <c:v>0</c:v>
                </c:pt>
                <c:pt idx="20512">
                  <c:v>0</c:v>
                </c:pt>
                <c:pt idx="20513">
                  <c:v>0</c:v>
                </c:pt>
                <c:pt idx="20514">
                  <c:v>0</c:v>
                </c:pt>
                <c:pt idx="20515">
                  <c:v>0.39610389610389612</c:v>
                </c:pt>
                <c:pt idx="20516">
                  <c:v>0.46311475409836067</c:v>
                </c:pt>
                <c:pt idx="20517">
                  <c:v>0</c:v>
                </c:pt>
                <c:pt idx="20518">
                  <c:v>0.39655172413793105</c:v>
                </c:pt>
                <c:pt idx="20519">
                  <c:v>0</c:v>
                </c:pt>
                <c:pt idx="20520">
                  <c:v>0.43859649122807015</c:v>
                </c:pt>
                <c:pt idx="20521">
                  <c:v>0.45454545454545453</c:v>
                </c:pt>
                <c:pt idx="20522">
                  <c:v>0</c:v>
                </c:pt>
                <c:pt idx="20523">
                  <c:v>0</c:v>
                </c:pt>
                <c:pt idx="20524">
                  <c:v>0.54816112084063051</c:v>
                </c:pt>
                <c:pt idx="20525">
                  <c:v>0.52475247524752477</c:v>
                </c:pt>
                <c:pt idx="20526">
                  <c:v>0</c:v>
                </c:pt>
                <c:pt idx="20527">
                  <c:v>0.5607843137254902</c:v>
                </c:pt>
                <c:pt idx="20528">
                  <c:v>0.53030303030303028</c:v>
                </c:pt>
                <c:pt idx="20529">
                  <c:v>0.95454545454545459</c:v>
                </c:pt>
                <c:pt idx="20530">
                  <c:v>0.47540983606557374</c:v>
                </c:pt>
                <c:pt idx="20531">
                  <c:v>0.82857142857142863</c:v>
                </c:pt>
                <c:pt idx="20532">
                  <c:v>0</c:v>
                </c:pt>
                <c:pt idx="20533">
                  <c:v>0</c:v>
                </c:pt>
                <c:pt idx="20534">
                  <c:v>0</c:v>
                </c:pt>
                <c:pt idx="20535">
                  <c:v>0</c:v>
                </c:pt>
                <c:pt idx="20536">
                  <c:v>0</c:v>
                </c:pt>
                <c:pt idx="20537">
                  <c:v>0</c:v>
                </c:pt>
                <c:pt idx="20538">
                  <c:v>0</c:v>
                </c:pt>
                <c:pt idx="20539">
                  <c:v>0</c:v>
                </c:pt>
                <c:pt idx="20540">
                  <c:v>0</c:v>
                </c:pt>
                <c:pt idx="20541">
                  <c:v>0</c:v>
                </c:pt>
                <c:pt idx="20542">
                  <c:v>0</c:v>
                </c:pt>
                <c:pt idx="20543">
                  <c:v>0</c:v>
                </c:pt>
                <c:pt idx="20544">
                  <c:v>0</c:v>
                </c:pt>
                <c:pt idx="20545">
                  <c:v>7.6923076923076927E-2</c:v>
                </c:pt>
                <c:pt idx="20546">
                  <c:v>0.75</c:v>
                </c:pt>
                <c:pt idx="20547">
                  <c:v>0</c:v>
                </c:pt>
                <c:pt idx="20548">
                  <c:v>0</c:v>
                </c:pt>
                <c:pt idx="20549">
                  <c:v>0</c:v>
                </c:pt>
                <c:pt idx="20550">
                  <c:v>0</c:v>
                </c:pt>
                <c:pt idx="20551">
                  <c:v>0</c:v>
                </c:pt>
                <c:pt idx="20552">
                  <c:v>0</c:v>
                </c:pt>
                <c:pt idx="20553">
                  <c:v>0</c:v>
                </c:pt>
                <c:pt idx="20554">
                  <c:v>0</c:v>
                </c:pt>
                <c:pt idx="20555">
                  <c:v>0</c:v>
                </c:pt>
                <c:pt idx="20556">
                  <c:v>0</c:v>
                </c:pt>
                <c:pt idx="20557">
                  <c:v>0</c:v>
                </c:pt>
                <c:pt idx="20558">
                  <c:v>0</c:v>
                </c:pt>
                <c:pt idx="20559">
                  <c:v>0</c:v>
                </c:pt>
                <c:pt idx="20560">
                  <c:v>0</c:v>
                </c:pt>
                <c:pt idx="20561">
                  <c:v>0</c:v>
                </c:pt>
                <c:pt idx="20562">
                  <c:v>0</c:v>
                </c:pt>
                <c:pt idx="20563">
                  <c:v>0</c:v>
                </c:pt>
                <c:pt idx="20564">
                  <c:v>0</c:v>
                </c:pt>
                <c:pt idx="20565">
                  <c:v>0.52500000000000002</c:v>
                </c:pt>
                <c:pt idx="20566">
                  <c:v>0.47272727272727272</c:v>
                </c:pt>
                <c:pt idx="20567">
                  <c:v>0.33333333333333331</c:v>
                </c:pt>
                <c:pt idx="20568">
                  <c:v>0</c:v>
                </c:pt>
                <c:pt idx="20569">
                  <c:v>0</c:v>
                </c:pt>
                <c:pt idx="20570">
                  <c:v>0.52469135802469136</c:v>
                </c:pt>
                <c:pt idx="20571">
                  <c:v>0.45614035087719296</c:v>
                </c:pt>
                <c:pt idx="20572">
                  <c:v>0.54589371980676327</c:v>
                </c:pt>
                <c:pt idx="20573">
                  <c:v>0.84848484848484851</c:v>
                </c:pt>
                <c:pt idx="20574">
                  <c:v>0.70731707317073167</c:v>
                </c:pt>
                <c:pt idx="20575">
                  <c:v>1</c:v>
                </c:pt>
                <c:pt idx="20576">
                  <c:v>0.78333333333333333</c:v>
                </c:pt>
                <c:pt idx="20577">
                  <c:v>0.89743589743589747</c:v>
                </c:pt>
                <c:pt idx="20578">
                  <c:v>0.75</c:v>
                </c:pt>
                <c:pt idx="20579">
                  <c:v>0.88135593220338981</c:v>
                </c:pt>
                <c:pt idx="20580">
                  <c:v>0.60588235294117643</c:v>
                </c:pt>
                <c:pt idx="20581">
                  <c:v>0.65217391304347827</c:v>
                </c:pt>
                <c:pt idx="20582">
                  <c:v>0.94594594594594594</c:v>
                </c:pt>
                <c:pt idx="20583">
                  <c:v>0.66666666666666663</c:v>
                </c:pt>
                <c:pt idx="20584">
                  <c:v>0</c:v>
                </c:pt>
                <c:pt idx="20585">
                  <c:v>0.80303030303030298</c:v>
                </c:pt>
                <c:pt idx="20586">
                  <c:v>0.6160714285714286</c:v>
                </c:pt>
                <c:pt idx="20587">
                  <c:v>0</c:v>
                </c:pt>
                <c:pt idx="20588">
                  <c:v>0.967741935483871</c:v>
                </c:pt>
                <c:pt idx="20589">
                  <c:v>0.46666666666666667</c:v>
                </c:pt>
                <c:pt idx="20590">
                  <c:v>0.75806451612903225</c:v>
                </c:pt>
                <c:pt idx="20591">
                  <c:v>0.26666666666666666</c:v>
                </c:pt>
                <c:pt idx="20592">
                  <c:v>0.5</c:v>
                </c:pt>
                <c:pt idx="20593">
                  <c:v>0.68085106382978722</c:v>
                </c:pt>
                <c:pt idx="20594">
                  <c:v>0.78723404255319152</c:v>
                </c:pt>
                <c:pt idx="20595">
                  <c:v>0.61904761904761907</c:v>
                </c:pt>
                <c:pt idx="20596">
                  <c:v>0</c:v>
                </c:pt>
                <c:pt idx="20597">
                  <c:v>0.6</c:v>
                </c:pt>
                <c:pt idx="20598">
                  <c:v>1</c:v>
                </c:pt>
                <c:pt idx="20599">
                  <c:v>0</c:v>
                </c:pt>
                <c:pt idx="20600">
                  <c:v>0</c:v>
                </c:pt>
                <c:pt idx="20601">
                  <c:v>0</c:v>
                </c:pt>
                <c:pt idx="20602">
                  <c:v>0.61538461538461542</c:v>
                </c:pt>
                <c:pt idx="20603">
                  <c:v>0.76470588235294112</c:v>
                </c:pt>
                <c:pt idx="20604">
                  <c:v>0.9375</c:v>
                </c:pt>
                <c:pt idx="20605">
                  <c:v>0.66111111111111109</c:v>
                </c:pt>
                <c:pt idx="20606">
                  <c:v>1</c:v>
                </c:pt>
                <c:pt idx="20607">
                  <c:v>0.93548387096774188</c:v>
                </c:pt>
                <c:pt idx="20608">
                  <c:v>0.84615384615384615</c:v>
                </c:pt>
                <c:pt idx="20609">
                  <c:v>0.77464788732394363</c:v>
                </c:pt>
                <c:pt idx="20610">
                  <c:v>0.72</c:v>
                </c:pt>
                <c:pt idx="20611">
                  <c:v>0.59756097560975607</c:v>
                </c:pt>
                <c:pt idx="20612">
                  <c:v>0.47368421052631576</c:v>
                </c:pt>
                <c:pt idx="20613">
                  <c:v>0.75</c:v>
                </c:pt>
                <c:pt idx="20614">
                  <c:v>1</c:v>
                </c:pt>
                <c:pt idx="20615">
                  <c:v>0.72727272727272729</c:v>
                </c:pt>
                <c:pt idx="20616">
                  <c:v>0</c:v>
                </c:pt>
                <c:pt idx="20617">
                  <c:v>0</c:v>
                </c:pt>
                <c:pt idx="20618">
                  <c:v>0</c:v>
                </c:pt>
                <c:pt idx="20619">
                  <c:v>0</c:v>
                </c:pt>
                <c:pt idx="20620">
                  <c:v>0</c:v>
                </c:pt>
                <c:pt idx="20621">
                  <c:v>0.21052631578947367</c:v>
                </c:pt>
                <c:pt idx="20622">
                  <c:v>0</c:v>
                </c:pt>
                <c:pt idx="20623">
                  <c:v>0</c:v>
                </c:pt>
                <c:pt idx="20624">
                  <c:v>0</c:v>
                </c:pt>
                <c:pt idx="20625">
                  <c:v>0</c:v>
                </c:pt>
                <c:pt idx="20626">
                  <c:v>0</c:v>
                </c:pt>
                <c:pt idx="20627">
                  <c:v>0</c:v>
                </c:pt>
                <c:pt idx="20628">
                  <c:v>0.8681747269890796</c:v>
                </c:pt>
                <c:pt idx="20629">
                  <c:v>0</c:v>
                </c:pt>
                <c:pt idx="20630">
                  <c:v>0</c:v>
                </c:pt>
                <c:pt idx="20631">
                  <c:v>0.59677419354838712</c:v>
                </c:pt>
                <c:pt idx="20632">
                  <c:v>0.59090909090909094</c:v>
                </c:pt>
                <c:pt idx="20633">
                  <c:v>0.85632183908045978</c:v>
                </c:pt>
                <c:pt idx="20634">
                  <c:v>0.8125</c:v>
                </c:pt>
                <c:pt idx="20635">
                  <c:v>0.5</c:v>
                </c:pt>
                <c:pt idx="20636">
                  <c:v>0</c:v>
                </c:pt>
                <c:pt idx="20637">
                  <c:v>0</c:v>
                </c:pt>
                <c:pt idx="20638">
                  <c:v>0.77894736842105261</c:v>
                </c:pt>
                <c:pt idx="20639">
                  <c:v>0.81081081081081086</c:v>
                </c:pt>
                <c:pt idx="20640">
                  <c:v>1</c:v>
                </c:pt>
                <c:pt idx="20641">
                  <c:v>0</c:v>
                </c:pt>
                <c:pt idx="20642">
                  <c:v>0</c:v>
                </c:pt>
                <c:pt idx="20643">
                  <c:v>0.78813559322033899</c:v>
                </c:pt>
                <c:pt idx="20644">
                  <c:v>0</c:v>
                </c:pt>
                <c:pt idx="20645">
                  <c:v>0</c:v>
                </c:pt>
                <c:pt idx="20646">
                  <c:v>0</c:v>
                </c:pt>
                <c:pt idx="20647">
                  <c:v>0.5617021276595745</c:v>
                </c:pt>
                <c:pt idx="20648">
                  <c:v>0</c:v>
                </c:pt>
                <c:pt idx="20649">
                  <c:v>0</c:v>
                </c:pt>
                <c:pt idx="20650">
                  <c:v>0</c:v>
                </c:pt>
                <c:pt idx="20651">
                  <c:v>0</c:v>
                </c:pt>
                <c:pt idx="20652">
                  <c:v>0</c:v>
                </c:pt>
                <c:pt idx="20653">
                  <c:v>0</c:v>
                </c:pt>
                <c:pt idx="20654">
                  <c:v>0</c:v>
                </c:pt>
                <c:pt idx="20655">
                  <c:v>0</c:v>
                </c:pt>
                <c:pt idx="20656">
                  <c:v>0</c:v>
                </c:pt>
                <c:pt idx="20657">
                  <c:v>0</c:v>
                </c:pt>
                <c:pt idx="20658">
                  <c:v>0</c:v>
                </c:pt>
                <c:pt idx="20659">
                  <c:v>0</c:v>
                </c:pt>
                <c:pt idx="20660">
                  <c:v>0</c:v>
                </c:pt>
                <c:pt idx="20661">
                  <c:v>0.91176470588235292</c:v>
                </c:pt>
                <c:pt idx="20662">
                  <c:v>0</c:v>
                </c:pt>
                <c:pt idx="20663">
                  <c:v>0</c:v>
                </c:pt>
                <c:pt idx="20664">
                  <c:v>0.79166666666666663</c:v>
                </c:pt>
                <c:pt idx="20665">
                  <c:v>0.83443708609271527</c:v>
                </c:pt>
                <c:pt idx="20666">
                  <c:v>1</c:v>
                </c:pt>
                <c:pt idx="20667">
                  <c:v>0.90909090909090906</c:v>
                </c:pt>
                <c:pt idx="20668">
                  <c:v>0</c:v>
                </c:pt>
                <c:pt idx="20669">
                  <c:v>0</c:v>
                </c:pt>
                <c:pt idx="20670">
                  <c:v>0.89743589743589747</c:v>
                </c:pt>
                <c:pt idx="20671">
                  <c:v>0.7384615384615385</c:v>
                </c:pt>
                <c:pt idx="20672">
                  <c:v>0</c:v>
                </c:pt>
                <c:pt idx="20673">
                  <c:v>0.81818181818181823</c:v>
                </c:pt>
                <c:pt idx="20674">
                  <c:v>0</c:v>
                </c:pt>
                <c:pt idx="20675">
                  <c:v>0.66666666666666663</c:v>
                </c:pt>
                <c:pt idx="20676">
                  <c:v>0</c:v>
                </c:pt>
                <c:pt idx="20677">
                  <c:v>0.91935483870967738</c:v>
                </c:pt>
                <c:pt idx="20678">
                  <c:v>1</c:v>
                </c:pt>
                <c:pt idx="20679">
                  <c:v>0.70588235294117652</c:v>
                </c:pt>
                <c:pt idx="20680">
                  <c:v>0.78125</c:v>
                </c:pt>
                <c:pt idx="20681">
                  <c:v>0.83636363636363631</c:v>
                </c:pt>
                <c:pt idx="20682">
                  <c:v>0</c:v>
                </c:pt>
                <c:pt idx="20683">
                  <c:v>0.79207920792079212</c:v>
                </c:pt>
                <c:pt idx="20684">
                  <c:v>0</c:v>
                </c:pt>
                <c:pt idx="20685">
                  <c:v>0</c:v>
                </c:pt>
                <c:pt idx="20686">
                  <c:v>0</c:v>
                </c:pt>
                <c:pt idx="20687">
                  <c:v>0</c:v>
                </c:pt>
                <c:pt idx="20688">
                  <c:v>0</c:v>
                </c:pt>
                <c:pt idx="20689">
                  <c:v>0</c:v>
                </c:pt>
                <c:pt idx="20690">
                  <c:v>0.73990306946688211</c:v>
                </c:pt>
                <c:pt idx="20691">
                  <c:v>0</c:v>
                </c:pt>
                <c:pt idx="20692">
                  <c:v>0.9285714285714286</c:v>
                </c:pt>
                <c:pt idx="20693">
                  <c:v>0.71698113207547165</c:v>
                </c:pt>
                <c:pt idx="20694">
                  <c:v>1</c:v>
                </c:pt>
                <c:pt idx="20695">
                  <c:v>0</c:v>
                </c:pt>
                <c:pt idx="20696">
                  <c:v>0</c:v>
                </c:pt>
                <c:pt idx="20697">
                  <c:v>0.98701298701298701</c:v>
                </c:pt>
                <c:pt idx="20698">
                  <c:v>0.95652173913043481</c:v>
                </c:pt>
                <c:pt idx="20699">
                  <c:v>0</c:v>
                </c:pt>
                <c:pt idx="20700">
                  <c:v>0</c:v>
                </c:pt>
                <c:pt idx="20701">
                  <c:v>0</c:v>
                </c:pt>
                <c:pt idx="20702">
                  <c:v>0.80219780219780223</c:v>
                </c:pt>
                <c:pt idx="20703">
                  <c:v>0</c:v>
                </c:pt>
                <c:pt idx="20704">
                  <c:v>0.81609195402298851</c:v>
                </c:pt>
                <c:pt idx="20705">
                  <c:v>0.75</c:v>
                </c:pt>
                <c:pt idx="20706">
                  <c:v>0.82352941176470584</c:v>
                </c:pt>
                <c:pt idx="20707">
                  <c:v>0.83002832861189801</c:v>
                </c:pt>
                <c:pt idx="20708">
                  <c:v>0.9375</c:v>
                </c:pt>
                <c:pt idx="20709">
                  <c:v>0.8529411764705882</c:v>
                </c:pt>
                <c:pt idx="20710">
                  <c:v>0.33333333333333331</c:v>
                </c:pt>
                <c:pt idx="20711">
                  <c:v>0</c:v>
                </c:pt>
                <c:pt idx="20712">
                  <c:v>1</c:v>
                </c:pt>
                <c:pt idx="20713">
                  <c:v>0.63636363636363635</c:v>
                </c:pt>
                <c:pt idx="20714">
                  <c:v>0</c:v>
                </c:pt>
                <c:pt idx="20715">
                  <c:v>0.8647450110864745</c:v>
                </c:pt>
                <c:pt idx="20716">
                  <c:v>0.57894736842105265</c:v>
                </c:pt>
                <c:pt idx="20717">
                  <c:v>0.64516129032258063</c:v>
                </c:pt>
                <c:pt idx="20718">
                  <c:v>0</c:v>
                </c:pt>
                <c:pt idx="20719">
                  <c:v>0.875</c:v>
                </c:pt>
                <c:pt idx="20720">
                  <c:v>0.51162790697674421</c:v>
                </c:pt>
                <c:pt idx="20721">
                  <c:v>0.65217391304347827</c:v>
                </c:pt>
                <c:pt idx="20722">
                  <c:v>0.53333333333333333</c:v>
                </c:pt>
                <c:pt idx="20723">
                  <c:v>0</c:v>
                </c:pt>
                <c:pt idx="20724">
                  <c:v>0</c:v>
                </c:pt>
                <c:pt idx="20725">
                  <c:v>0.71276595744680848</c:v>
                </c:pt>
                <c:pt idx="20726">
                  <c:v>0</c:v>
                </c:pt>
                <c:pt idx="20727">
                  <c:v>0.34</c:v>
                </c:pt>
                <c:pt idx="20728">
                  <c:v>0</c:v>
                </c:pt>
                <c:pt idx="20729">
                  <c:v>0</c:v>
                </c:pt>
                <c:pt idx="20730">
                  <c:v>0</c:v>
                </c:pt>
                <c:pt idx="20731">
                  <c:v>0.75</c:v>
                </c:pt>
                <c:pt idx="20732">
                  <c:v>0</c:v>
                </c:pt>
                <c:pt idx="20733">
                  <c:v>0</c:v>
                </c:pt>
                <c:pt idx="20734">
                  <c:v>0</c:v>
                </c:pt>
                <c:pt idx="20735">
                  <c:v>0</c:v>
                </c:pt>
                <c:pt idx="20736">
                  <c:v>0</c:v>
                </c:pt>
                <c:pt idx="20737">
                  <c:v>0.88888888888888884</c:v>
                </c:pt>
                <c:pt idx="20738">
                  <c:v>0.33333333333333331</c:v>
                </c:pt>
                <c:pt idx="20739">
                  <c:v>1</c:v>
                </c:pt>
                <c:pt idx="20740">
                  <c:v>0.87813620071684584</c:v>
                </c:pt>
                <c:pt idx="20741">
                  <c:v>0.91428571428571426</c:v>
                </c:pt>
                <c:pt idx="20742">
                  <c:v>0.33333333333333331</c:v>
                </c:pt>
                <c:pt idx="20743">
                  <c:v>0</c:v>
                </c:pt>
                <c:pt idx="20744">
                  <c:v>0</c:v>
                </c:pt>
                <c:pt idx="20745">
                  <c:v>0</c:v>
                </c:pt>
                <c:pt idx="20746">
                  <c:v>0</c:v>
                </c:pt>
                <c:pt idx="20747">
                  <c:v>0</c:v>
                </c:pt>
                <c:pt idx="20748">
                  <c:v>0.79696969696969699</c:v>
                </c:pt>
                <c:pt idx="20749">
                  <c:v>0.88297872340425532</c:v>
                </c:pt>
                <c:pt idx="20750">
                  <c:v>0</c:v>
                </c:pt>
                <c:pt idx="20751">
                  <c:v>0.90476190476190477</c:v>
                </c:pt>
                <c:pt idx="20752">
                  <c:v>0.68627450980392157</c:v>
                </c:pt>
                <c:pt idx="20753">
                  <c:v>0.77710843373493976</c:v>
                </c:pt>
                <c:pt idx="20754">
                  <c:v>0</c:v>
                </c:pt>
                <c:pt idx="20755">
                  <c:v>0.81395348837209303</c:v>
                </c:pt>
                <c:pt idx="20756">
                  <c:v>0.82524271844660191</c:v>
                </c:pt>
                <c:pt idx="20757">
                  <c:v>0.77215189873417722</c:v>
                </c:pt>
                <c:pt idx="20758">
                  <c:v>0</c:v>
                </c:pt>
                <c:pt idx="20759">
                  <c:v>0.51882845188284521</c:v>
                </c:pt>
                <c:pt idx="20760">
                  <c:v>0</c:v>
                </c:pt>
                <c:pt idx="20761">
                  <c:v>0.47619047619047616</c:v>
                </c:pt>
                <c:pt idx="20762">
                  <c:v>0.58064516129032262</c:v>
                </c:pt>
                <c:pt idx="20763">
                  <c:v>0.2857142857142857</c:v>
                </c:pt>
                <c:pt idx="20764">
                  <c:v>0.625</c:v>
                </c:pt>
                <c:pt idx="20765">
                  <c:v>0.61290322580645162</c:v>
                </c:pt>
                <c:pt idx="20766">
                  <c:v>0.88888888888888884</c:v>
                </c:pt>
                <c:pt idx="20767">
                  <c:v>0.73913043478260865</c:v>
                </c:pt>
                <c:pt idx="20768">
                  <c:v>0.34615384615384615</c:v>
                </c:pt>
                <c:pt idx="20769">
                  <c:v>0.625</c:v>
                </c:pt>
                <c:pt idx="20770">
                  <c:v>0.5</c:v>
                </c:pt>
                <c:pt idx="20771">
                  <c:v>0</c:v>
                </c:pt>
                <c:pt idx="20772">
                  <c:v>0.66926070038910501</c:v>
                </c:pt>
                <c:pt idx="20773">
                  <c:v>0.77083333333333337</c:v>
                </c:pt>
                <c:pt idx="20774">
                  <c:v>0.37777777777777777</c:v>
                </c:pt>
                <c:pt idx="20775">
                  <c:v>0</c:v>
                </c:pt>
                <c:pt idx="20776">
                  <c:v>0</c:v>
                </c:pt>
                <c:pt idx="20777">
                  <c:v>0</c:v>
                </c:pt>
                <c:pt idx="20778">
                  <c:v>0</c:v>
                </c:pt>
                <c:pt idx="20779">
                  <c:v>0</c:v>
                </c:pt>
                <c:pt idx="20780">
                  <c:v>0.7567567567567568</c:v>
                </c:pt>
                <c:pt idx="20781">
                  <c:v>0</c:v>
                </c:pt>
                <c:pt idx="20782">
                  <c:v>0</c:v>
                </c:pt>
                <c:pt idx="20783">
                  <c:v>0.55140186915887845</c:v>
                </c:pt>
                <c:pt idx="20784">
                  <c:v>0</c:v>
                </c:pt>
                <c:pt idx="20785">
                  <c:v>0</c:v>
                </c:pt>
                <c:pt idx="20786">
                  <c:v>0</c:v>
                </c:pt>
                <c:pt idx="20787">
                  <c:v>0.76470588235294112</c:v>
                </c:pt>
                <c:pt idx="20788">
                  <c:v>0.88505747126436785</c:v>
                </c:pt>
                <c:pt idx="20789">
                  <c:v>0.50887573964497046</c:v>
                </c:pt>
                <c:pt idx="20790">
                  <c:v>0.66265060240963858</c:v>
                </c:pt>
                <c:pt idx="20791">
                  <c:v>1</c:v>
                </c:pt>
                <c:pt idx="20792">
                  <c:v>0</c:v>
                </c:pt>
                <c:pt idx="20793">
                  <c:v>0.63157894736842102</c:v>
                </c:pt>
                <c:pt idx="20794">
                  <c:v>0</c:v>
                </c:pt>
                <c:pt idx="20795">
                  <c:v>0</c:v>
                </c:pt>
                <c:pt idx="20796">
                  <c:v>0</c:v>
                </c:pt>
                <c:pt idx="20797">
                  <c:v>0</c:v>
                </c:pt>
                <c:pt idx="20798">
                  <c:v>0.84057971014492749</c:v>
                </c:pt>
                <c:pt idx="20799">
                  <c:v>0</c:v>
                </c:pt>
                <c:pt idx="20800">
                  <c:v>0</c:v>
                </c:pt>
                <c:pt idx="20801">
                  <c:v>0</c:v>
                </c:pt>
                <c:pt idx="20802">
                  <c:v>0</c:v>
                </c:pt>
                <c:pt idx="20803">
                  <c:v>0</c:v>
                </c:pt>
                <c:pt idx="20804">
                  <c:v>0</c:v>
                </c:pt>
                <c:pt idx="20805">
                  <c:v>0</c:v>
                </c:pt>
                <c:pt idx="20806">
                  <c:v>0</c:v>
                </c:pt>
                <c:pt idx="20807">
                  <c:v>0</c:v>
                </c:pt>
                <c:pt idx="20808">
                  <c:v>0</c:v>
                </c:pt>
                <c:pt idx="20809">
                  <c:v>0</c:v>
                </c:pt>
                <c:pt idx="20810">
                  <c:v>0</c:v>
                </c:pt>
                <c:pt idx="20811">
                  <c:v>0</c:v>
                </c:pt>
                <c:pt idx="20812">
                  <c:v>0</c:v>
                </c:pt>
                <c:pt idx="20813">
                  <c:v>0</c:v>
                </c:pt>
                <c:pt idx="20814">
                  <c:v>0</c:v>
                </c:pt>
                <c:pt idx="20815">
                  <c:v>0</c:v>
                </c:pt>
                <c:pt idx="20816">
                  <c:v>0</c:v>
                </c:pt>
                <c:pt idx="20817">
                  <c:v>0</c:v>
                </c:pt>
                <c:pt idx="20818">
                  <c:v>0</c:v>
                </c:pt>
                <c:pt idx="20819">
                  <c:v>0</c:v>
                </c:pt>
                <c:pt idx="20820">
                  <c:v>0</c:v>
                </c:pt>
                <c:pt idx="20821">
                  <c:v>0</c:v>
                </c:pt>
                <c:pt idx="20822">
                  <c:v>0</c:v>
                </c:pt>
                <c:pt idx="20823">
                  <c:v>0</c:v>
                </c:pt>
                <c:pt idx="20824">
                  <c:v>0</c:v>
                </c:pt>
                <c:pt idx="20825">
                  <c:v>0</c:v>
                </c:pt>
                <c:pt idx="20826">
                  <c:v>0</c:v>
                </c:pt>
                <c:pt idx="20827">
                  <c:v>0</c:v>
                </c:pt>
                <c:pt idx="20828">
                  <c:v>0</c:v>
                </c:pt>
                <c:pt idx="20829">
                  <c:v>0.30769230769230771</c:v>
                </c:pt>
                <c:pt idx="20830">
                  <c:v>0.25</c:v>
                </c:pt>
                <c:pt idx="20831">
                  <c:v>0</c:v>
                </c:pt>
                <c:pt idx="20832">
                  <c:v>0.44444444444444442</c:v>
                </c:pt>
                <c:pt idx="20833">
                  <c:v>0</c:v>
                </c:pt>
                <c:pt idx="20834">
                  <c:v>0</c:v>
                </c:pt>
                <c:pt idx="20835">
                  <c:v>0</c:v>
                </c:pt>
                <c:pt idx="20836">
                  <c:v>0</c:v>
                </c:pt>
                <c:pt idx="20837">
                  <c:v>0</c:v>
                </c:pt>
                <c:pt idx="20838">
                  <c:v>0.60307692307692307</c:v>
                </c:pt>
                <c:pt idx="20839">
                  <c:v>0.90361445783132532</c:v>
                </c:pt>
                <c:pt idx="20840">
                  <c:v>0.81355932203389836</c:v>
                </c:pt>
                <c:pt idx="20841">
                  <c:v>0.83252427184466016</c:v>
                </c:pt>
                <c:pt idx="20842">
                  <c:v>0</c:v>
                </c:pt>
                <c:pt idx="20843">
                  <c:v>0.34210526315789475</c:v>
                </c:pt>
                <c:pt idx="20844">
                  <c:v>0.88461538461538458</c:v>
                </c:pt>
                <c:pt idx="20845">
                  <c:v>0.82089552238805974</c:v>
                </c:pt>
                <c:pt idx="20846">
                  <c:v>0</c:v>
                </c:pt>
                <c:pt idx="20847">
                  <c:v>0.95833333333333337</c:v>
                </c:pt>
                <c:pt idx="20848">
                  <c:v>0.76315789473684215</c:v>
                </c:pt>
                <c:pt idx="20849">
                  <c:v>0.71590909090909094</c:v>
                </c:pt>
                <c:pt idx="20850">
                  <c:v>0</c:v>
                </c:pt>
                <c:pt idx="20851">
                  <c:v>0.87155963302752293</c:v>
                </c:pt>
                <c:pt idx="20852">
                  <c:v>0</c:v>
                </c:pt>
                <c:pt idx="20853">
                  <c:v>0.95121951219512191</c:v>
                </c:pt>
                <c:pt idx="20854">
                  <c:v>0.87692307692307692</c:v>
                </c:pt>
                <c:pt idx="20855">
                  <c:v>0.75461741424802109</c:v>
                </c:pt>
                <c:pt idx="20856">
                  <c:v>0.65454545454545454</c:v>
                </c:pt>
                <c:pt idx="20857">
                  <c:v>0.87755102040816324</c:v>
                </c:pt>
                <c:pt idx="20858">
                  <c:v>0</c:v>
                </c:pt>
                <c:pt idx="20859">
                  <c:v>0</c:v>
                </c:pt>
                <c:pt idx="20860">
                  <c:v>0</c:v>
                </c:pt>
                <c:pt idx="20861">
                  <c:v>0</c:v>
                </c:pt>
                <c:pt idx="20862">
                  <c:v>0</c:v>
                </c:pt>
                <c:pt idx="20863">
                  <c:v>0</c:v>
                </c:pt>
                <c:pt idx="20864">
                  <c:v>0</c:v>
                </c:pt>
                <c:pt idx="20865">
                  <c:v>0</c:v>
                </c:pt>
                <c:pt idx="20866">
                  <c:v>0</c:v>
                </c:pt>
                <c:pt idx="20867">
                  <c:v>0</c:v>
                </c:pt>
                <c:pt idx="20868">
                  <c:v>0</c:v>
                </c:pt>
                <c:pt idx="20869">
                  <c:v>0</c:v>
                </c:pt>
                <c:pt idx="20870">
                  <c:v>0</c:v>
                </c:pt>
                <c:pt idx="20871">
                  <c:v>0</c:v>
                </c:pt>
                <c:pt idx="20872">
                  <c:v>0</c:v>
                </c:pt>
                <c:pt idx="20873">
                  <c:v>0</c:v>
                </c:pt>
                <c:pt idx="20874">
                  <c:v>0</c:v>
                </c:pt>
                <c:pt idx="20875">
                  <c:v>0</c:v>
                </c:pt>
                <c:pt idx="20876">
                  <c:v>0</c:v>
                </c:pt>
                <c:pt idx="20877">
                  <c:v>0</c:v>
                </c:pt>
                <c:pt idx="20878">
                  <c:v>0</c:v>
                </c:pt>
                <c:pt idx="20879">
                  <c:v>0.46487294469357249</c:v>
                </c:pt>
                <c:pt idx="20880">
                  <c:v>0.22222222222222221</c:v>
                </c:pt>
                <c:pt idx="20881">
                  <c:v>0.33333333333333331</c:v>
                </c:pt>
                <c:pt idx="20882">
                  <c:v>0.1111111111111111</c:v>
                </c:pt>
                <c:pt idx="20883">
                  <c:v>0.76595744680851063</c:v>
                </c:pt>
                <c:pt idx="20884">
                  <c:v>0.63594994311717856</c:v>
                </c:pt>
                <c:pt idx="20885">
                  <c:v>0.91489361702127658</c:v>
                </c:pt>
                <c:pt idx="20886">
                  <c:v>0.89333333333333331</c:v>
                </c:pt>
                <c:pt idx="20887">
                  <c:v>0.73417721518987344</c:v>
                </c:pt>
                <c:pt idx="20888">
                  <c:v>0</c:v>
                </c:pt>
                <c:pt idx="20889">
                  <c:v>0.75471698113207553</c:v>
                </c:pt>
                <c:pt idx="20890">
                  <c:v>0.660377358490566</c:v>
                </c:pt>
                <c:pt idx="20891">
                  <c:v>0.84955752212389379</c:v>
                </c:pt>
                <c:pt idx="20892">
                  <c:v>0</c:v>
                </c:pt>
                <c:pt idx="20893">
                  <c:v>0</c:v>
                </c:pt>
                <c:pt idx="20894">
                  <c:v>0.76923076923076927</c:v>
                </c:pt>
                <c:pt idx="20895">
                  <c:v>0.41176470588235292</c:v>
                </c:pt>
                <c:pt idx="20896">
                  <c:v>0.6402439024390244</c:v>
                </c:pt>
                <c:pt idx="20897">
                  <c:v>0.65248226950354615</c:v>
                </c:pt>
                <c:pt idx="20898">
                  <c:v>0.125</c:v>
                </c:pt>
                <c:pt idx="20899">
                  <c:v>0</c:v>
                </c:pt>
                <c:pt idx="20900">
                  <c:v>0.68421052631578949</c:v>
                </c:pt>
                <c:pt idx="20901">
                  <c:v>0.61111111111111116</c:v>
                </c:pt>
                <c:pt idx="20902">
                  <c:v>0.62239583333333337</c:v>
                </c:pt>
                <c:pt idx="20903">
                  <c:v>0</c:v>
                </c:pt>
                <c:pt idx="20904">
                  <c:v>0.62419205909510622</c:v>
                </c:pt>
                <c:pt idx="20905">
                  <c:v>0.50819672131147542</c:v>
                </c:pt>
                <c:pt idx="20906">
                  <c:v>0.79012345679012341</c:v>
                </c:pt>
                <c:pt idx="20907">
                  <c:v>0</c:v>
                </c:pt>
                <c:pt idx="20908">
                  <c:v>0</c:v>
                </c:pt>
                <c:pt idx="20909">
                  <c:v>0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</c:v>
                </c:pt>
                <c:pt idx="20914">
                  <c:v>0</c:v>
                </c:pt>
                <c:pt idx="20915">
                  <c:v>0</c:v>
                </c:pt>
                <c:pt idx="20916">
                  <c:v>0.13636363636363635</c:v>
                </c:pt>
                <c:pt idx="20917">
                  <c:v>0.49820788530465948</c:v>
                </c:pt>
                <c:pt idx="20918">
                  <c:v>0.42222222222222222</c:v>
                </c:pt>
                <c:pt idx="20919">
                  <c:v>0.38571428571428573</c:v>
                </c:pt>
                <c:pt idx="20920">
                  <c:v>0.62264150943396224</c:v>
                </c:pt>
                <c:pt idx="20921">
                  <c:v>0</c:v>
                </c:pt>
                <c:pt idx="20922">
                  <c:v>0.52</c:v>
                </c:pt>
                <c:pt idx="20923">
                  <c:v>0.86486486486486491</c:v>
                </c:pt>
                <c:pt idx="20924">
                  <c:v>0</c:v>
                </c:pt>
                <c:pt idx="20925">
                  <c:v>0.59183673469387754</c:v>
                </c:pt>
                <c:pt idx="20926">
                  <c:v>0</c:v>
                </c:pt>
                <c:pt idx="20927">
                  <c:v>0.40677966101694918</c:v>
                </c:pt>
                <c:pt idx="20928">
                  <c:v>0.5</c:v>
                </c:pt>
                <c:pt idx="20929">
                  <c:v>0.44</c:v>
                </c:pt>
                <c:pt idx="20930">
                  <c:v>0</c:v>
                </c:pt>
                <c:pt idx="20931">
                  <c:v>0</c:v>
                </c:pt>
                <c:pt idx="20932">
                  <c:v>0</c:v>
                </c:pt>
                <c:pt idx="20933">
                  <c:v>0</c:v>
                </c:pt>
                <c:pt idx="20934">
                  <c:v>0.25</c:v>
                </c:pt>
                <c:pt idx="20935">
                  <c:v>0.41666666666666669</c:v>
                </c:pt>
                <c:pt idx="20936">
                  <c:v>0.27272727272727271</c:v>
                </c:pt>
                <c:pt idx="20937">
                  <c:v>0</c:v>
                </c:pt>
                <c:pt idx="20938">
                  <c:v>0</c:v>
                </c:pt>
                <c:pt idx="20939">
                  <c:v>0</c:v>
                </c:pt>
                <c:pt idx="20940">
                  <c:v>0</c:v>
                </c:pt>
                <c:pt idx="20941">
                  <c:v>0</c:v>
                </c:pt>
                <c:pt idx="20942">
                  <c:v>0</c:v>
                </c:pt>
                <c:pt idx="20943">
                  <c:v>0</c:v>
                </c:pt>
                <c:pt idx="20944">
                  <c:v>0</c:v>
                </c:pt>
                <c:pt idx="20945">
                  <c:v>0.5</c:v>
                </c:pt>
                <c:pt idx="20946">
                  <c:v>0</c:v>
                </c:pt>
                <c:pt idx="20947">
                  <c:v>0.38709677419354838</c:v>
                </c:pt>
                <c:pt idx="20948">
                  <c:v>0.77777777777777779</c:v>
                </c:pt>
                <c:pt idx="20949">
                  <c:v>0</c:v>
                </c:pt>
                <c:pt idx="20950">
                  <c:v>1</c:v>
                </c:pt>
                <c:pt idx="20951">
                  <c:v>0.61290322580645162</c:v>
                </c:pt>
                <c:pt idx="20952">
                  <c:v>1</c:v>
                </c:pt>
                <c:pt idx="20953">
                  <c:v>0</c:v>
                </c:pt>
                <c:pt idx="20954">
                  <c:v>0</c:v>
                </c:pt>
                <c:pt idx="20955">
                  <c:v>0</c:v>
                </c:pt>
                <c:pt idx="20956">
                  <c:v>0</c:v>
                </c:pt>
                <c:pt idx="20957">
                  <c:v>0.30434782608695654</c:v>
                </c:pt>
                <c:pt idx="20958">
                  <c:v>0</c:v>
                </c:pt>
                <c:pt idx="20959">
                  <c:v>0</c:v>
                </c:pt>
                <c:pt idx="20960">
                  <c:v>0</c:v>
                </c:pt>
                <c:pt idx="20961">
                  <c:v>0</c:v>
                </c:pt>
                <c:pt idx="20962">
                  <c:v>0</c:v>
                </c:pt>
                <c:pt idx="20963">
                  <c:v>0.43832020997375326</c:v>
                </c:pt>
                <c:pt idx="20964">
                  <c:v>0</c:v>
                </c:pt>
                <c:pt idx="20965">
                  <c:v>0.33333333333333331</c:v>
                </c:pt>
                <c:pt idx="20966">
                  <c:v>0</c:v>
                </c:pt>
                <c:pt idx="20967">
                  <c:v>0</c:v>
                </c:pt>
                <c:pt idx="20968">
                  <c:v>0</c:v>
                </c:pt>
                <c:pt idx="20969">
                  <c:v>0.59420289855072461</c:v>
                </c:pt>
                <c:pt idx="20970">
                  <c:v>0</c:v>
                </c:pt>
                <c:pt idx="20971">
                  <c:v>0</c:v>
                </c:pt>
                <c:pt idx="20972">
                  <c:v>1</c:v>
                </c:pt>
                <c:pt idx="20973">
                  <c:v>0.76984126984126988</c:v>
                </c:pt>
                <c:pt idx="20974">
                  <c:v>0</c:v>
                </c:pt>
                <c:pt idx="20975">
                  <c:v>0.25333333333333335</c:v>
                </c:pt>
                <c:pt idx="20976">
                  <c:v>0.45098039215686275</c:v>
                </c:pt>
                <c:pt idx="20977">
                  <c:v>0.66666666666666663</c:v>
                </c:pt>
                <c:pt idx="20978">
                  <c:v>0</c:v>
                </c:pt>
                <c:pt idx="20979">
                  <c:v>0.66129032258064513</c:v>
                </c:pt>
                <c:pt idx="20980">
                  <c:v>0</c:v>
                </c:pt>
                <c:pt idx="20981">
                  <c:v>0</c:v>
                </c:pt>
                <c:pt idx="20982">
                  <c:v>0</c:v>
                </c:pt>
                <c:pt idx="20983">
                  <c:v>0</c:v>
                </c:pt>
                <c:pt idx="20984">
                  <c:v>0</c:v>
                </c:pt>
                <c:pt idx="20985">
                  <c:v>0</c:v>
                </c:pt>
                <c:pt idx="20986">
                  <c:v>0.77018633540372672</c:v>
                </c:pt>
                <c:pt idx="20987">
                  <c:v>0</c:v>
                </c:pt>
                <c:pt idx="20988">
                  <c:v>0.77777777777777779</c:v>
                </c:pt>
                <c:pt idx="20989">
                  <c:v>0.34482758620689657</c:v>
                </c:pt>
                <c:pt idx="20990">
                  <c:v>0.57777777777777772</c:v>
                </c:pt>
                <c:pt idx="20991">
                  <c:v>0.59848484848484851</c:v>
                </c:pt>
                <c:pt idx="20992">
                  <c:v>0</c:v>
                </c:pt>
                <c:pt idx="20993">
                  <c:v>0</c:v>
                </c:pt>
                <c:pt idx="20994">
                  <c:v>0</c:v>
                </c:pt>
                <c:pt idx="20995">
                  <c:v>0</c:v>
                </c:pt>
                <c:pt idx="20996">
                  <c:v>0</c:v>
                </c:pt>
                <c:pt idx="20997">
                  <c:v>0</c:v>
                </c:pt>
                <c:pt idx="20998">
                  <c:v>0</c:v>
                </c:pt>
                <c:pt idx="20999">
                  <c:v>0</c:v>
                </c:pt>
                <c:pt idx="21000">
                  <c:v>0.08</c:v>
                </c:pt>
                <c:pt idx="21001">
                  <c:v>0</c:v>
                </c:pt>
                <c:pt idx="21002">
                  <c:v>0</c:v>
                </c:pt>
                <c:pt idx="21003">
                  <c:v>0</c:v>
                </c:pt>
                <c:pt idx="21004">
                  <c:v>0.5</c:v>
                </c:pt>
                <c:pt idx="21005">
                  <c:v>0</c:v>
                </c:pt>
                <c:pt idx="21006">
                  <c:v>0</c:v>
                </c:pt>
                <c:pt idx="21007">
                  <c:v>0</c:v>
                </c:pt>
                <c:pt idx="21008">
                  <c:v>0</c:v>
                </c:pt>
                <c:pt idx="21009">
                  <c:v>0</c:v>
                </c:pt>
                <c:pt idx="21010">
                  <c:v>0</c:v>
                </c:pt>
                <c:pt idx="21011">
                  <c:v>0</c:v>
                </c:pt>
                <c:pt idx="21012">
                  <c:v>0</c:v>
                </c:pt>
                <c:pt idx="21013">
                  <c:v>0</c:v>
                </c:pt>
                <c:pt idx="21014">
                  <c:v>0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0.36144578313253012</c:v>
                </c:pt>
                <c:pt idx="21019">
                  <c:v>0</c:v>
                </c:pt>
                <c:pt idx="21020">
                  <c:v>0</c:v>
                </c:pt>
                <c:pt idx="21021">
                  <c:v>0</c:v>
                </c:pt>
                <c:pt idx="21022">
                  <c:v>0.41666666666666669</c:v>
                </c:pt>
                <c:pt idx="21023">
                  <c:v>0</c:v>
                </c:pt>
                <c:pt idx="21024">
                  <c:v>0.92307692307692313</c:v>
                </c:pt>
                <c:pt idx="21025">
                  <c:v>0.8</c:v>
                </c:pt>
                <c:pt idx="21026">
                  <c:v>0.33333333333333331</c:v>
                </c:pt>
                <c:pt idx="21027">
                  <c:v>0</c:v>
                </c:pt>
                <c:pt idx="21028">
                  <c:v>0</c:v>
                </c:pt>
                <c:pt idx="21029">
                  <c:v>0</c:v>
                </c:pt>
                <c:pt idx="21030">
                  <c:v>0</c:v>
                </c:pt>
                <c:pt idx="21031">
                  <c:v>0</c:v>
                </c:pt>
                <c:pt idx="21032">
                  <c:v>0</c:v>
                </c:pt>
                <c:pt idx="21033">
                  <c:v>0</c:v>
                </c:pt>
                <c:pt idx="21034">
                  <c:v>1</c:v>
                </c:pt>
                <c:pt idx="21035">
                  <c:v>0.73529411764705888</c:v>
                </c:pt>
                <c:pt idx="21036">
                  <c:v>0</c:v>
                </c:pt>
                <c:pt idx="21037">
                  <c:v>0</c:v>
                </c:pt>
                <c:pt idx="21038">
                  <c:v>0</c:v>
                </c:pt>
                <c:pt idx="21039">
                  <c:v>0</c:v>
                </c:pt>
                <c:pt idx="21040">
                  <c:v>0</c:v>
                </c:pt>
                <c:pt idx="21041">
                  <c:v>0.8</c:v>
                </c:pt>
                <c:pt idx="21042">
                  <c:v>0.72859450726979003</c:v>
                </c:pt>
                <c:pt idx="21043">
                  <c:v>0</c:v>
                </c:pt>
                <c:pt idx="21044">
                  <c:v>0</c:v>
                </c:pt>
                <c:pt idx="21045">
                  <c:v>1</c:v>
                </c:pt>
                <c:pt idx="21046">
                  <c:v>0</c:v>
                </c:pt>
                <c:pt idx="21047">
                  <c:v>0</c:v>
                </c:pt>
                <c:pt idx="21048">
                  <c:v>0</c:v>
                </c:pt>
                <c:pt idx="21049">
                  <c:v>0</c:v>
                </c:pt>
                <c:pt idx="21050">
                  <c:v>1</c:v>
                </c:pt>
                <c:pt idx="21051">
                  <c:v>1</c:v>
                </c:pt>
                <c:pt idx="21052">
                  <c:v>0</c:v>
                </c:pt>
                <c:pt idx="21053">
                  <c:v>0.83333333333333337</c:v>
                </c:pt>
                <c:pt idx="21054">
                  <c:v>0.92982456140350878</c:v>
                </c:pt>
                <c:pt idx="21055">
                  <c:v>0.60869565217391308</c:v>
                </c:pt>
                <c:pt idx="21056">
                  <c:v>0</c:v>
                </c:pt>
                <c:pt idx="21057">
                  <c:v>0</c:v>
                </c:pt>
                <c:pt idx="21058">
                  <c:v>0</c:v>
                </c:pt>
                <c:pt idx="21059">
                  <c:v>0</c:v>
                </c:pt>
                <c:pt idx="21060">
                  <c:v>0.5714285714285714</c:v>
                </c:pt>
                <c:pt idx="21061">
                  <c:v>0.75</c:v>
                </c:pt>
                <c:pt idx="21062">
                  <c:v>0</c:v>
                </c:pt>
                <c:pt idx="21063">
                  <c:v>0.75862068965517238</c:v>
                </c:pt>
                <c:pt idx="21064">
                  <c:v>0</c:v>
                </c:pt>
                <c:pt idx="21065">
                  <c:v>0</c:v>
                </c:pt>
                <c:pt idx="21066">
                  <c:v>0</c:v>
                </c:pt>
                <c:pt idx="21067">
                  <c:v>0</c:v>
                </c:pt>
                <c:pt idx="21068">
                  <c:v>0</c:v>
                </c:pt>
                <c:pt idx="21069">
                  <c:v>0</c:v>
                </c:pt>
                <c:pt idx="21070">
                  <c:v>0</c:v>
                </c:pt>
                <c:pt idx="21071">
                  <c:v>0.86206896551724133</c:v>
                </c:pt>
                <c:pt idx="21072">
                  <c:v>0</c:v>
                </c:pt>
                <c:pt idx="21073">
                  <c:v>0</c:v>
                </c:pt>
                <c:pt idx="21074">
                  <c:v>0.50338461538461543</c:v>
                </c:pt>
                <c:pt idx="21075">
                  <c:v>0</c:v>
                </c:pt>
                <c:pt idx="21076">
                  <c:v>0</c:v>
                </c:pt>
                <c:pt idx="21077">
                  <c:v>0</c:v>
                </c:pt>
                <c:pt idx="21078">
                  <c:v>0.86111111111111116</c:v>
                </c:pt>
                <c:pt idx="21079">
                  <c:v>0</c:v>
                </c:pt>
                <c:pt idx="21080">
                  <c:v>0.90909090909090906</c:v>
                </c:pt>
                <c:pt idx="21081">
                  <c:v>0</c:v>
                </c:pt>
                <c:pt idx="21082">
                  <c:v>0</c:v>
                </c:pt>
                <c:pt idx="21083">
                  <c:v>0.34210526315789475</c:v>
                </c:pt>
                <c:pt idx="21084">
                  <c:v>0.84615384615384615</c:v>
                </c:pt>
                <c:pt idx="21085">
                  <c:v>0</c:v>
                </c:pt>
                <c:pt idx="21086">
                  <c:v>0</c:v>
                </c:pt>
                <c:pt idx="21087">
                  <c:v>0</c:v>
                </c:pt>
                <c:pt idx="21088">
                  <c:v>0</c:v>
                </c:pt>
                <c:pt idx="21089">
                  <c:v>0.41666666666666669</c:v>
                </c:pt>
                <c:pt idx="21090">
                  <c:v>0</c:v>
                </c:pt>
                <c:pt idx="21091">
                  <c:v>0</c:v>
                </c:pt>
                <c:pt idx="21092">
                  <c:v>0</c:v>
                </c:pt>
                <c:pt idx="21093">
                  <c:v>0</c:v>
                </c:pt>
                <c:pt idx="21094">
                  <c:v>1</c:v>
                </c:pt>
                <c:pt idx="21095">
                  <c:v>0.62295081967213117</c:v>
                </c:pt>
                <c:pt idx="21096">
                  <c:v>0.125</c:v>
                </c:pt>
                <c:pt idx="21097">
                  <c:v>0.73913043478260865</c:v>
                </c:pt>
                <c:pt idx="21098">
                  <c:v>0</c:v>
                </c:pt>
                <c:pt idx="21099">
                  <c:v>0</c:v>
                </c:pt>
                <c:pt idx="21100">
                  <c:v>0</c:v>
                </c:pt>
                <c:pt idx="21101">
                  <c:v>1</c:v>
                </c:pt>
                <c:pt idx="21102">
                  <c:v>1</c:v>
                </c:pt>
                <c:pt idx="21103">
                  <c:v>0.54545454545454541</c:v>
                </c:pt>
                <c:pt idx="21104">
                  <c:v>0</c:v>
                </c:pt>
                <c:pt idx="21105">
                  <c:v>0</c:v>
                </c:pt>
                <c:pt idx="21106">
                  <c:v>0</c:v>
                </c:pt>
                <c:pt idx="21107">
                  <c:v>0</c:v>
                </c:pt>
                <c:pt idx="21108">
                  <c:v>0</c:v>
                </c:pt>
                <c:pt idx="21109">
                  <c:v>0</c:v>
                </c:pt>
                <c:pt idx="21110">
                  <c:v>0</c:v>
                </c:pt>
                <c:pt idx="21111">
                  <c:v>0</c:v>
                </c:pt>
                <c:pt idx="21112">
                  <c:v>0</c:v>
                </c:pt>
                <c:pt idx="21113">
                  <c:v>0</c:v>
                </c:pt>
                <c:pt idx="21114">
                  <c:v>0</c:v>
                </c:pt>
                <c:pt idx="21115">
                  <c:v>0</c:v>
                </c:pt>
                <c:pt idx="21116">
                  <c:v>0</c:v>
                </c:pt>
                <c:pt idx="21117">
                  <c:v>0</c:v>
                </c:pt>
                <c:pt idx="21118">
                  <c:v>0</c:v>
                </c:pt>
                <c:pt idx="21119">
                  <c:v>0</c:v>
                </c:pt>
                <c:pt idx="21120">
                  <c:v>0</c:v>
                </c:pt>
                <c:pt idx="21121">
                  <c:v>0</c:v>
                </c:pt>
                <c:pt idx="21122">
                  <c:v>0.36956521739130432</c:v>
                </c:pt>
                <c:pt idx="21123">
                  <c:v>0.46323529411764708</c:v>
                </c:pt>
                <c:pt idx="21124">
                  <c:v>0</c:v>
                </c:pt>
                <c:pt idx="21125">
                  <c:v>0.30769230769230771</c:v>
                </c:pt>
                <c:pt idx="21126">
                  <c:v>0</c:v>
                </c:pt>
                <c:pt idx="21127">
                  <c:v>0</c:v>
                </c:pt>
                <c:pt idx="21128">
                  <c:v>0.46204620462046203</c:v>
                </c:pt>
                <c:pt idx="21129">
                  <c:v>0.25</c:v>
                </c:pt>
                <c:pt idx="21130">
                  <c:v>0.15079365079365079</c:v>
                </c:pt>
                <c:pt idx="21131">
                  <c:v>0.41176470588235292</c:v>
                </c:pt>
                <c:pt idx="21132">
                  <c:v>0.66666666666666663</c:v>
                </c:pt>
                <c:pt idx="21133">
                  <c:v>0.62068965517241381</c:v>
                </c:pt>
                <c:pt idx="21134">
                  <c:v>0.20564516129032259</c:v>
                </c:pt>
                <c:pt idx="21135">
                  <c:v>0.2890625</c:v>
                </c:pt>
                <c:pt idx="21136">
                  <c:v>0.38104838709677419</c:v>
                </c:pt>
                <c:pt idx="21137">
                  <c:v>0.2978723404255319</c:v>
                </c:pt>
                <c:pt idx="21138">
                  <c:v>0</c:v>
                </c:pt>
                <c:pt idx="21139">
                  <c:v>0.3783783783783784</c:v>
                </c:pt>
                <c:pt idx="21140">
                  <c:v>0.59420289855072461</c:v>
                </c:pt>
                <c:pt idx="21141">
                  <c:v>0.5</c:v>
                </c:pt>
                <c:pt idx="21142">
                  <c:v>0.30044843049327352</c:v>
                </c:pt>
                <c:pt idx="21143">
                  <c:v>0</c:v>
                </c:pt>
                <c:pt idx="21144">
                  <c:v>0.43877551020408162</c:v>
                </c:pt>
                <c:pt idx="21145">
                  <c:v>0.34351145038167941</c:v>
                </c:pt>
                <c:pt idx="21146">
                  <c:v>0</c:v>
                </c:pt>
                <c:pt idx="21147">
                  <c:v>0</c:v>
                </c:pt>
                <c:pt idx="21148">
                  <c:v>0</c:v>
                </c:pt>
                <c:pt idx="21149">
                  <c:v>0</c:v>
                </c:pt>
                <c:pt idx="21150">
                  <c:v>0</c:v>
                </c:pt>
                <c:pt idx="21151">
                  <c:v>0.84466019417475724</c:v>
                </c:pt>
                <c:pt idx="21152">
                  <c:v>0</c:v>
                </c:pt>
                <c:pt idx="21153">
                  <c:v>0.80851063829787229</c:v>
                </c:pt>
                <c:pt idx="21154">
                  <c:v>0</c:v>
                </c:pt>
                <c:pt idx="21155">
                  <c:v>0.5</c:v>
                </c:pt>
                <c:pt idx="21156">
                  <c:v>0</c:v>
                </c:pt>
                <c:pt idx="21157">
                  <c:v>0</c:v>
                </c:pt>
                <c:pt idx="21158">
                  <c:v>0</c:v>
                </c:pt>
                <c:pt idx="21159">
                  <c:v>0</c:v>
                </c:pt>
                <c:pt idx="21160">
                  <c:v>0.73460721868365175</c:v>
                </c:pt>
                <c:pt idx="21161">
                  <c:v>0.5982142857142857</c:v>
                </c:pt>
                <c:pt idx="21162">
                  <c:v>0</c:v>
                </c:pt>
                <c:pt idx="21163">
                  <c:v>1</c:v>
                </c:pt>
                <c:pt idx="21164">
                  <c:v>0.7831858407079646</c:v>
                </c:pt>
                <c:pt idx="21165">
                  <c:v>0</c:v>
                </c:pt>
                <c:pt idx="21166">
                  <c:v>0</c:v>
                </c:pt>
                <c:pt idx="21167">
                  <c:v>0</c:v>
                </c:pt>
                <c:pt idx="21168">
                  <c:v>1</c:v>
                </c:pt>
                <c:pt idx="21169">
                  <c:v>0</c:v>
                </c:pt>
                <c:pt idx="21170">
                  <c:v>0</c:v>
                </c:pt>
                <c:pt idx="21171">
                  <c:v>0</c:v>
                </c:pt>
                <c:pt idx="21172">
                  <c:v>0.88571428571428568</c:v>
                </c:pt>
                <c:pt idx="21173">
                  <c:v>0.86010362694300513</c:v>
                </c:pt>
                <c:pt idx="21174">
                  <c:v>0</c:v>
                </c:pt>
                <c:pt idx="21175">
                  <c:v>0</c:v>
                </c:pt>
                <c:pt idx="21176">
                  <c:v>0.82692307692307687</c:v>
                </c:pt>
                <c:pt idx="21177">
                  <c:v>0</c:v>
                </c:pt>
                <c:pt idx="21178">
                  <c:v>0</c:v>
                </c:pt>
                <c:pt idx="21179">
                  <c:v>0</c:v>
                </c:pt>
                <c:pt idx="21180">
                  <c:v>0.67241379310344829</c:v>
                </c:pt>
                <c:pt idx="21181">
                  <c:v>0</c:v>
                </c:pt>
                <c:pt idx="21182">
                  <c:v>0.68711656441717794</c:v>
                </c:pt>
                <c:pt idx="21183">
                  <c:v>0</c:v>
                </c:pt>
                <c:pt idx="21184">
                  <c:v>0</c:v>
                </c:pt>
                <c:pt idx="21185">
                  <c:v>0.82775119617224879</c:v>
                </c:pt>
                <c:pt idx="21186">
                  <c:v>0</c:v>
                </c:pt>
                <c:pt idx="21187">
                  <c:v>0</c:v>
                </c:pt>
                <c:pt idx="21188">
                  <c:v>0</c:v>
                </c:pt>
                <c:pt idx="21189">
                  <c:v>0</c:v>
                </c:pt>
                <c:pt idx="21190">
                  <c:v>0</c:v>
                </c:pt>
                <c:pt idx="21191">
                  <c:v>0</c:v>
                </c:pt>
                <c:pt idx="21192">
                  <c:v>0</c:v>
                </c:pt>
                <c:pt idx="21193">
                  <c:v>0</c:v>
                </c:pt>
                <c:pt idx="21194">
                  <c:v>0</c:v>
                </c:pt>
                <c:pt idx="21195">
                  <c:v>0</c:v>
                </c:pt>
                <c:pt idx="21196">
                  <c:v>0</c:v>
                </c:pt>
                <c:pt idx="21197">
                  <c:v>0</c:v>
                </c:pt>
                <c:pt idx="21198">
                  <c:v>0.70694864048338368</c:v>
                </c:pt>
                <c:pt idx="21199">
                  <c:v>0.86170212765957444</c:v>
                </c:pt>
                <c:pt idx="21200">
                  <c:v>0</c:v>
                </c:pt>
                <c:pt idx="21201">
                  <c:v>0</c:v>
                </c:pt>
                <c:pt idx="21202">
                  <c:v>0.61643835616438358</c:v>
                </c:pt>
                <c:pt idx="21203">
                  <c:v>0</c:v>
                </c:pt>
                <c:pt idx="21204">
                  <c:v>0</c:v>
                </c:pt>
                <c:pt idx="21205">
                  <c:v>0</c:v>
                </c:pt>
                <c:pt idx="21206">
                  <c:v>0</c:v>
                </c:pt>
                <c:pt idx="21207">
                  <c:v>0.75862068965517238</c:v>
                </c:pt>
                <c:pt idx="21208">
                  <c:v>0.65413533834586468</c:v>
                </c:pt>
                <c:pt idx="21209">
                  <c:v>0.76712328767123283</c:v>
                </c:pt>
                <c:pt idx="21210">
                  <c:v>0.78378378378378377</c:v>
                </c:pt>
                <c:pt idx="21211">
                  <c:v>0.85185185185185186</c:v>
                </c:pt>
                <c:pt idx="21212">
                  <c:v>1</c:v>
                </c:pt>
                <c:pt idx="21213">
                  <c:v>0.44736842105263158</c:v>
                </c:pt>
                <c:pt idx="21214">
                  <c:v>0.77142857142857146</c:v>
                </c:pt>
                <c:pt idx="21215">
                  <c:v>0.63636363636363635</c:v>
                </c:pt>
                <c:pt idx="21216">
                  <c:v>0</c:v>
                </c:pt>
                <c:pt idx="21217">
                  <c:v>0</c:v>
                </c:pt>
                <c:pt idx="21218">
                  <c:v>0</c:v>
                </c:pt>
                <c:pt idx="21219">
                  <c:v>0</c:v>
                </c:pt>
                <c:pt idx="21220">
                  <c:v>0</c:v>
                </c:pt>
                <c:pt idx="21221">
                  <c:v>0</c:v>
                </c:pt>
                <c:pt idx="21222">
                  <c:v>0</c:v>
                </c:pt>
                <c:pt idx="21223">
                  <c:v>0</c:v>
                </c:pt>
                <c:pt idx="21224">
                  <c:v>0</c:v>
                </c:pt>
                <c:pt idx="21225">
                  <c:v>0</c:v>
                </c:pt>
                <c:pt idx="21226">
                  <c:v>0.57499999999999996</c:v>
                </c:pt>
                <c:pt idx="21227">
                  <c:v>0.729490022172949</c:v>
                </c:pt>
                <c:pt idx="21228">
                  <c:v>0</c:v>
                </c:pt>
                <c:pt idx="21229">
                  <c:v>0</c:v>
                </c:pt>
                <c:pt idx="21230">
                  <c:v>0</c:v>
                </c:pt>
                <c:pt idx="21231">
                  <c:v>0</c:v>
                </c:pt>
                <c:pt idx="21232">
                  <c:v>0</c:v>
                </c:pt>
                <c:pt idx="21233">
                  <c:v>0.51333333333333331</c:v>
                </c:pt>
                <c:pt idx="21234">
                  <c:v>0</c:v>
                </c:pt>
                <c:pt idx="21235">
                  <c:v>0</c:v>
                </c:pt>
                <c:pt idx="21236">
                  <c:v>0.35349940688018983</c:v>
                </c:pt>
                <c:pt idx="21237">
                  <c:v>0</c:v>
                </c:pt>
                <c:pt idx="21238">
                  <c:v>0.10714285714285714</c:v>
                </c:pt>
                <c:pt idx="21239">
                  <c:v>0.50450450450450446</c:v>
                </c:pt>
                <c:pt idx="21240">
                  <c:v>0.70588235294117652</c:v>
                </c:pt>
                <c:pt idx="21241">
                  <c:v>0</c:v>
                </c:pt>
                <c:pt idx="21242">
                  <c:v>0.31851851851851853</c:v>
                </c:pt>
                <c:pt idx="21243">
                  <c:v>0</c:v>
                </c:pt>
                <c:pt idx="21244">
                  <c:v>0</c:v>
                </c:pt>
                <c:pt idx="21245">
                  <c:v>0.2</c:v>
                </c:pt>
                <c:pt idx="21246">
                  <c:v>0</c:v>
                </c:pt>
                <c:pt idx="21247">
                  <c:v>0.23232323232323232</c:v>
                </c:pt>
                <c:pt idx="21248">
                  <c:v>0.4606741573033708</c:v>
                </c:pt>
                <c:pt idx="21249">
                  <c:v>0</c:v>
                </c:pt>
                <c:pt idx="21250">
                  <c:v>0.66666666666666663</c:v>
                </c:pt>
                <c:pt idx="21251">
                  <c:v>0</c:v>
                </c:pt>
                <c:pt idx="21252">
                  <c:v>9.6774193548387094E-2</c:v>
                </c:pt>
                <c:pt idx="21253">
                  <c:v>0</c:v>
                </c:pt>
                <c:pt idx="21254">
                  <c:v>0</c:v>
                </c:pt>
                <c:pt idx="21255">
                  <c:v>0.44747081712062259</c:v>
                </c:pt>
                <c:pt idx="21256">
                  <c:v>0.4358974358974359</c:v>
                </c:pt>
                <c:pt idx="21257">
                  <c:v>0.66</c:v>
                </c:pt>
                <c:pt idx="21258">
                  <c:v>0</c:v>
                </c:pt>
                <c:pt idx="21259">
                  <c:v>0.30612244897959184</c:v>
                </c:pt>
                <c:pt idx="21260">
                  <c:v>0.14832535885167464</c:v>
                </c:pt>
                <c:pt idx="21261">
                  <c:v>0.25925925925925924</c:v>
                </c:pt>
                <c:pt idx="21262">
                  <c:v>0.19875776397515527</c:v>
                </c:pt>
                <c:pt idx="21263">
                  <c:v>0</c:v>
                </c:pt>
                <c:pt idx="21264">
                  <c:v>0</c:v>
                </c:pt>
                <c:pt idx="21265">
                  <c:v>0.26744186046511625</c:v>
                </c:pt>
                <c:pt idx="21266">
                  <c:v>0.42028985507246375</c:v>
                </c:pt>
                <c:pt idx="21267">
                  <c:v>0.2021505376344086</c:v>
                </c:pt>
                <c:pt idx="21268">
                  <c:v>0</c:v>
                </c:pt>
                <c:pt idx="21269">
                  <c:v>0</c:v>
                </c:pt>
                <c:pt idx="21270">
                  <c:v>0</c:v>
                </c:pt>
                <c:pt idx="21271">
                  <c:v>0.15894039735099338</c:v>
                </c:pt>
                <c:pt idx="21272">
                  <c:v>0</c:v>
                </c:pt>
                <c:pt idx="21273">
                  <c:v>0</c:v>
                </c:pt>
                <c:pt idx="21274">
                  <c:v>0</c:v>
                </c:pt>
                <c:pt idx="21275">
                  <c:v>0</c:v>
                </c:pt>
                <c:pt idx="21276">
                  <c:v>0</c:v>
                </c:pt>
                <c:pt idx="21277">
                  <c:v>0</c:v>
                </c:pt>
                <c:pt idx="21278">
                  <c:v>0</c:v>
                </c:pt>
                <c:pt idx="21279">
                  <c:v>0</c:v>
                </c:pt>
                <c:pt idx="21280">
                  <c:v>0</c:v>
                </c:pt>
                <c:pt idx="21281">
                  <c:v>0</c:v>
                </c:pt>
                <c:pt idx="21282">
                  <c:v>0.3988212180746562</c:v>
                </c:pt>
                <c:pt idx="21283">
                  <c:v>0.26027397260273971</c:v>
                </c:pt>
                <c:pt idx="21284">
                  <c:v>0</c:v>
                </c:pt>
                <c:pt idx="21285">
                  <c:v>0.51063829787234039</c:v>
                </c:pt>
                <c:pt idx="21286">
                  <c:v>0.27731092436974791</c:v>
                </c:pt>
                <c:pt idx="21287">
                  <c:v>0</c:v>
                </c:pt>
                <c:pt idx="21288">
                  <c:v>0</c:v>
                </c:pt>
                <c:pt idx="21289">
                  <c:v>0.86363636363636365</c:v>
                </c:pt>
                <c:pt idx="21290">
                  <c:v>0</c:v>
                </c:pt>
                <c:pt idx="21291">
                  <c:v>8.771929824561403E-2</c:v>
                </c:pt>
                <c:pt idx="21292">
                  <c:v>0</c:v>
                </c:pt>
                <c:pt idx="21293">
                  <c:v>0</c:v>
                </c:pt>
                <c:pt idx="21294">
                  <c:v>0</c:v>
                </c:pt>
                <c:pt idx="21295">
                  <c:v>0</c:v>
                </c:pt>
                <c:pt idx="21296">
                  <c:v>0</c:v>
                </c:pt>
                <c:pt idx="21297">
                  <c:v>0</c:v>
                </c:pt>
                <c:pt idx="21298">
                  <c:v>0.31122448979591838</c:v>
                </c:pt>
                <c:pt idx="21299">
                  <c:v>0.34628571428571431</c:v>
                </c:pt>
                <c:pt idx="21300">
                  <c:v>0</c:v>
                </c:pt>
                <c:pt idx="21301">
                  <c:v>0</c:v>
                </c:pt>
                <c:pt idx="21302">
                  <c:v>0.57407407407407407</c:v>
                </c:pt>
                <c:pt idx="21303">
                  <c:v>0</c:v>
                </c:pt>
                <c:pt idx="21304">
                  <c:v>0.45100671140939597</c:v>
                </c:pt>
                <c:pt idx="21305">
                  <c:v>0</c:v>
                </c:pt>
                <c:pt idx="21306">
                  <c:v>0.3611111111111111</c:v>
                </c:pt>
                <c:pt idx="21307">
                  <c:v>0.41666666666666669</c:v>
                </c:pt>
                <c:pt idx="21308">
                  <c:v>0</c:v>
                </c:pt>
                <c:pt idx="21309">
                  <c:v>0.61</c:v>
                </c:pt>
                <c:pt idx="21310">
                  <c:v>0</c:v>
                </c:pt>
                <c:pt idx="21311">
                  <c:v>0</c:v>
                </c:pt>
                <c:pt idx="21312">
                  <c:v>0.33333333333333331</c:v>
                </c:pt>
                <c:pt idx="21313">
                  <c:v>0.16417910447761194</c:v>
                </c:pt>
                <c:pt idx="21314">
                  <c:v>0</c:v>
                </c:pt>
                <c:pt idx="21315">
                  <c:v>0.13333333333333333</c:v>
                </c:pt>
                <c:pt idx="21316">
                  <c:v>0</c:v>
                </c:pt>
                <c:pt idx="21317">
                  <c:v>0</c:v>
                </c:pt>
                <c:pt idx="21318">
                  <c:v>0.50429184549356221</c:v>
                </c:pt>
                <c:pt idx="21319">
                  <c:v>0</c:v>
                </c:pt>
                <c:pt idx="21320">
                  <c:v>0.53061224489795922</c:v>
                </c:pt>
                <c:pt idx="21321">
                  <c:v>0.5625</c:v>
                </c:pt>
                <c:pt idx="21322">
                  <c:v>0</c:v>
                </c:pt>
                <c:pt idx="21323">
                  <c:v>0</c:v>
                </c:pt>
                <c:pt idx="21324">
                  <c:v>0.10112359550561797</c:v>
                </c:pt>
                <c:pt idx="21325">
                  <c:v>0</c:v>
                </c:pt>
                <c:pt idx="21326">
                  <c:v>0.53030303030303028</c:v>
                </c:pt>
                <c:pt idx="21327">
                  <c:v>0.10869565217391304</c:v>
                </c:pt>
                <c:pt idx="21328">
                  <c:v>0</c:v>
                </c:pt>
                <c:pt idx="21329">
                  <c:v>0</c:v>
                </c:pt>
                <c:pt idx="21330">
                  <c:v>0</c:v>
                </c:pt>
                <c:pt idx="21331">
                  <c:v>0</c:v>
                </c:pt>
                <c:pt idx="21332">
                  <c:v>0.18393782383419688</c:v>
                </c:pt>
                <c:pt idx="21333">
                  <c:v>0.10256410256410256</c:v>
                </c:pt>
                <c:pt idx="21334">
                  <c:v>0</c:v>
                </c:pt>
                <c:pt idx="21335">
                  <c:v>0</c:v>
                </c:pt>
                <c:pt idx="21336">
                  <c:v>0.22580645161290322</c:v>
                </c:pt>
                <c:pt idx="21337">
                  <c:v>0.5714285714285714</c:v>
                </c:pt>
                <c:pt idx="21338">
                  <c:v>0.27067669172932329</c:v>
                </c:pt>
                <c:pt idx="21339">
                  <c:v>0</c:v>
                </c:pt>
                <c:pt idx="21340">
                  <c:v>0</c:v>
                </c:pt>
                <c:pt idx="21341">
                  <c:v>0</c:v>
                </c:pt>
                <c:pt idx="21342">
                  <c:v>0</c:v>
                </c:pt>
                <c:pt idx="21343">
                  <c:v>0.14117647058823529</c:v>
                </c:pt>
                <c:pt idx="21344">
                  <c:v>0.15789473684210525</c:v>
                </c:pt>
                <c:pt idx="21345">
                  <c:v>0</c:v>
                </c:pt>
                <c:pt idx="21346">
                  <c:v>0</c:v>
                </c:pt>
                <c:pt idx="21347">
                  <c:v>0.11678832116788321</c:v>
                </c:pt>
                <c:pt idx="21348">
                  <c:v>0</c:v>
                </c:pt>
                <c:pt idx="21349">
                  <c:v>0.18421052631578946</c:v>
                </c:pt>
                <c:pt idx="21350">
                  <c:v>0</c:v>
                </c:pt>
                <c:pt idx="21351">
                  <c:v>0.12987012987012986</c:v>
                </c:pt>
                <c:pt idx="21352">
                  <c:v>0</c:v>
                </c:pt>
                <c:pt idx="21353">
                  <c:v>0.27906976744186046</c:v>
                </c:pt>
                <c:pt idx="21354">
                  <c:v>0.15625</c:v>
                </c:pt>
                <c:pt idx="21355">
                  <c:v>0</c:v>
                </c:pt>
                <c:pt idx="21356">
                  <c:v>0</c:v>
                </c:pt>
                <c:pt idx="21357">
                  <c:v>0</c:v>
                </c:pt>
                <c:pt idx="21358">
                  <c:v>0</c:v>
                </c:pt>
                <c:pt idx="21359">
                  <c:v>0</c:v>
                </c:pt>
                <c:pt idx="21360">
                  <c:v>0</c:v>
                </c:pt>
                <c:pt idx="21361">
                  <c:v>0</c:v>
                </c:pt>
                <c:pt idx="21362">
                  <c:v>0.4375</c:v>
                </c:pt>
                <c:pt idx="21363">
                  <c:v>0</c:v>
                </c:pt>
                <c:pt idx="21364">
                  <c:v>0.40998217468805703</c:v>
                </c:pt>
                <c:pt idx="21365">
                  <c:v>0</c:v>
                </c:pt>
                <c:pt idx="21366">
                  <c:v>0</c:v>
                </c:pt>
                <c:pt idx="21367">
                  <c:v>0</c:v>
                </c:pt>
                <c:pt idx="21368">
                  <c:v>0</c:v>
                </c:pt>
                <c:pt idx="21369">
                  <c:v>0</c:v>
                </c:pt>
                <c:pt idx="21370">
                  <c:v>0</c:v>
                </c:pt>
                <c:pt idx="21371">
                  <c:v>0.36</c:v>
                </c:pt>
                <c:pt idx="21372">
                  <c:v>0</c:v>
                </c:pt>
                <c:pt idx="21373">
                  <c:v>0.29333333333333333</c:v>
                </c:pt>
                <c:pt idx="21374">
                  <c:v>0.43636363636363634</c:v>
                </c:pt>
                <c:pt idx="21375">
                  <c:v>0.45454545454545453</c:v>
                </c:pt>
                <c:pt idx="21376">
                  <c:v>0.43389199255121041</c:v>
                </c:pt>
                <c:pt idx="21377">
                  <c:v>0.1875</c:v>
                </c:pt>
                <c:pt idx="21378">
                  <c:v>3.3333333333333333E-2</c:v>
                </c:pt>
                <c:pt idx="21379">
                  <c:v>0</c:v>
                </c:pt>
                <c:pt idx="21380">
                  <c:v>0</c:v>
                </c:pt>
                <c:pt idx="21381">
                  <c:v>0</c:v>
                </c:pt>
                <c:pt idx="21382">
                  <c:v>0</c:v>
                </c:pt>
                <c:pt idx="21383">
                  <c:v>0</c:v>
                </c:pt>
                <c:pt idx="21384">
                  <c:v>0.35443037974683544</c:v>
                </c:pt>
                <c:pt idx="21385">
                  <c:v>0.46491228070175439</c:v>
                </c:pt>
                <c:pt idx="21386">
                  <c:v>0.3888888888888889</c:v>
                </c:pt>
                <c:pt idx="21387">
                  <c:v>0</c:v>
                </c:pt>
                <c:pt idx="21388">
                  <c:v>0</c:v>
                </c:pt>
                <c:pt idx="21389">
                  <c:v>0</c:v>
                </c:pt>
                <c:pt idx="21390">
                  <c:v>0</c:v>
                </c:pt>
                <c:pt idx="21391">
                  <c:v>0.672782874617737</c:v>
                </c:pt>
                <c:pt idx="21392">
                  <c:v>0</c:v>
                </c:pt>
                <c:pt idx="21393">
                  <c:v>0.29411764705882354</c:v>
                </c:pt>
                <c:pt idx="21394">
                  <c:v>0.87804878048780488</c:v>
                </c:pt>
                <c:pt idx="21395">
                  <c:v>0.71098265895953761</c:v>
                </c:pt>
                <c:pt idx="21396">
                  <c:v>0</c:v>
                </c:pt>
                <c:pt idx="21397">
                  <c:v>0</c:v>
                </c:pt>
                <c:pt idx="21398">
                  <c:v>0.36833602584814218</c:v>
                </c:pt>
                <c:pt idx="21399">
                  <c:v>0.79824561403508776</c:v>
                </c:pt>
                <c:pt idx="21400">
                  <c:v>0.61428571428571432</c:v>
                </c:pt>
                <c:pt idx="21401">
                  <c:v>0.25984251968503935</c:v>
                </c:pt>
                <c:pt idx="21402">
                  <c:v>0</c:v>
                </c:pt>
                <c:pt idx="21403">
                  <c:v>0</c:v>
                </c:pt>
                <c:pt idx="21404">
                  <c:v>0.30769230769230771</c:v>
                </c:pt>
                <c:pt idx="21405">
                  <c:v>0</c:v>
                </c:pt>
                <c:pt idx="21406">
                  <c:v>0.56124721603563477</c:v>
                </c:pt>
                <c:pt idx="21407">
                  <c:v>0</c:v>
                </c:pt>
                <c:pt idx="21408">
                  <c:v>0</c:v>
                </c:pt>
                <c:pt idx="21409">
                  <c:v>0</c:v>
                </c:pt>
                <c:pt idx="21410">
                  <c:v>0</c:v>
                </c:pt>
                <c:pt idx="21411">
                  <c:v>0</c:v>
                </c:pt>
                <c:pt idx="21412">
                  <c:v>0</c:v>
                </c:pt>
                <c:pt idx="21413">
                  <c:v>0</c:v>
                </c:pt>
                <c:pt idx="21414">
                  <c:v>0.16935483870967741</c:v>
                </c:pt>
                <c:pt idx="21415">
                  <c:v>0.23239436619718309</c:v>
                </c:pt>
                <c:pt idx="21416">
                  <c:v>0</c:v>
                </c:pt>
                <c:pt idx="21417">
                  <c:v>0.36809815950920244</c:v>
                </c:pt>
                <c:pt idx="21418">
                  <c:v>0</c:v>
                </c:pt>
                <c:pt idx="21419">
                  <c:v>0</c:v>
                </c:pt>
                <c:pt idx="21420">
                  <c:v>0</c:v>
                </c:pt>
                <c:pt idx="21421">
                  <c:v>0.2857142857142857</c:v>
                </c:pt>
                <c:pt idx="21422">
                  <c:v>0.18421052631578946</c:v>
                </c:pt>
                <c:pt idx="21423">
                  <c:v>0.582995951417004</c:v>
                </c:pt>
                <c:pt idx="21424">
                  <c:v>0</c:v>
                </c:pt>
                <c:pt idx="21425">
                  <c:v>0</c:v>
                </c:pt>
                <c:pt idx="21426">
                  <c:v>0.18965517241379309</c:v>
                </c:pt>
                <c:pt idx="21427">
                  <c:v>0.44444444444444442</c:v>
                </c:pt>
                <c:pt idx="21428">
                  <c:v>0.40350877192982454</c:v>
                </c:pt>
                <c:pt idx="21429">
                  <c:v>0.32307692307692309</c:v>
                </c:pt>
                <c:pt idx="21430">
                  <c:v>0</c:v>
                </c:pt>
                <c:pt idx="21431">
                  <c:v>0</c:v>
                </c:pt>
                <c:pt idx="21432">
                  <c:v>0.41379310344827586</c:v>
                </c:pt>
                <c:pt idx="21433">
                  <c:v>0</c:v>
                </c:pt>
                <c:pt idx="21434">
                  <c:v>0.2857142857142857</c:v>
                </c:pt>
                <c:pt idx="21435">
                  <c:v>0</c:v>
                </c:pt>
                <c:pt idx="21436">
                  <c:v>0</c:v>
                </c:pt>
                <c:pt idx="21437">
                  <c:v>0</c:v>
                </c:pt>
                <c:pt idx="21438">
                  <c:v>0</c:v>
                </c:pt>
                <c:pt idx="21439">
                  <c:v>0</c:v>
                </c:pt>
                <c:pt idx="21440">
                  <c:v>0</c:v>
                </c:pt>
                <c:pt idx="21441">
                  <c:v>0</c:v>
                </c:pt>
                <c:pt idx="21442">
                  <c:v>0.16666666666666666</c:v>
                </c:pt>
                <c:pt idx="21443">
                  <c:v>0.35714285714285715</c:v>
                </c:pt>
                <c:pt idx="21444">
                  <c:v>0</c:v>
                </c:pt>
                <c:pt idx="21445">
                  <c:v>0.44444444444444442</c:v>
                </c:pt>
                <c:pt idx="21446">
                  <c:v>0</c:v>
                </c:pt>
                <c:pt idx="21447">
                  <c:v>0.12658227848101267</c:v>
                </c:pt>
                <c:pt idx="21448">
                  <c:v>0.43809523809523809</c:v>
                </c:pt>
                <c:pt idx="21449">
                  <c:v>4.7619047619047616E-2</c:v>
                </c:pt>
                <c:pt idx="21450">
                  <c:v>0</c:v>
                </c:pt>
                <c:pt idx="21451">
                  <c:v>0.8571428571428571</c:v>
                </c:pt>
                <c:pt idx="21452">
                  <c:v>0.53719008264462809</c:v>
                </c:pt>
                <c:pt idx="21453">
                  <c:v>0.26923076923076922</c:v>
                </c:pt>
                <c:pt idx="21454">
                  <c:v>0.14583333333333334</c:v>
                </c:pt>
                <c:pt idx="21455">
                  <c:v>0.23622047244094488</c:v>
                </c:pt>
                <c:pt idx="21456">
                  <c:v>0</c:v>
                </c:pt>
                <c:pt idx="21457">
                  <c:v>0</c:v>
                </c:pt>
                <c:pt idx="21458">
                  <c:v>0</c:v>
                </c:pt>
                <c:pt idx="21459">
                  <c:v>0</c:v>
                </c:pt>
                <c:pt idx="21460">
                  <c:v>0</c:v>
                </c:pt>
                <c:pt idx="21461">
                  <c:v>0</c:v>
                </c:pt>
                <c:pt idx="21462">
                  <c:v>0.31683168316831684</c:v>
                </c:pt>
                <c:pt idx="21463">
                  <c:v>0</c:v>
                </c:pt>
                <c:pt idx="21464">
                  <c:v>0</c:v>
                </c:pt>
                <c:pt idx="21465">
                  <c:v>0</c:v>
                </c:pt>
                <c:pt idx="21466">
                  <c:v>0</c:v>
                </c:pt>
                <c:pt idx="21467">
                  <c:v>0</c:v>
                </c:pt>
                <c:pt idx="21468">
                  <c:v>0</c:v>
                </c:pt>
                <c:pt idx="21469">
                  <c:v>0.38011152416356875</c:v>
                </c:pt>
                <c:pt idx="21470">
                  <c:v>0.32786885245901637</c:v>
                </c:pt>
                <c:pt idx="21471">
                  <c:v>0</c:v>
                </c:pt>
                <c:pt idx="21472">
                  <c:v>0.40909090909090912</c:v>
                </c:pt>
                <c:pt idx="21473">
                  <c:v>0.37593984962406013</c:v>
                </c:pt>
                <c:pt idx="21474">
                  <c:v>0.35643564356435642</c:v>
                </c:pt>
                <c:pt idx="21475">
                  <c:v>0.31724137931034485</c:v>
                </c:pt>
                <c:pt idx="21476">
                  <c:v>0</c:v>
                </c:pt>
                <c:pt idx="21477">
                  <c:v>0.7857142857142857</c:v>
                </c:pt>
                <c:pt idx="21478">
                  <c:v>0</c:v>
                </c:pt>
                <c:pt idx="21479">
                  <c:v>0</c:v>
                </c:pt>
                <c:pt idx="21480">
                  <c:v>0</c:v>
                </c:pt>
                <c:pt idx="21481">
                  <c:v>0</c:v>
                </c:pt>
                <c:pt idx="21482">
                  <c:v>0</c:v>
                </c:pt>
                <c:pt idx="21483">
                  <c:v>0</c:v>
                </c:pt>
                <c:pt idx="21484">
                  <c:v>0</c:v>
                </c:pt>
                <c:pt idx="21485">
                  <c:v>0</c:v>
                </c:pt>
                <c:pt idx="21486">
                  <c:v>0</c:v>
                </c:pt>
                <c:pt idx="21487">
                  <c:v>0</c:v>
                </c:pt>
                <c:pt idx="21488">
                  <c:v>0</c:v>
                </c:pt>
                <c:pt idx="21489">
                  <c:v>0</c:v>
                </c:pt>
                <c:pt idx="21490">
                  <c:v>0</c:v>
                </c:pt>
                <c:pt idx="21491">
                  <c:v>0</c:v>
                </c:pt>
                <c:pt idx="21492">
                  <c:v>0.33975903614457831</c:v>
                </c:pt>
                <c:pt idx="21493">
                  <c:v>0.37185929648241206</c:v>
                </c:pt>
                <c:pt idx="21494">
                  <c:v>0.22222222222222221</c:v>
                </c:pt>
                <c:pt idx="21495">
                  <c:v>0</c:v>
                </c:pt>
                <c:pt idx="21496">
                  <c:v>0</c:v>
                </c:pt>
                <c:pt idx="21497">
                  <c:v>0</c:v>
                </c:pt>
                <c:pt idx="21498">
                  <c:v>0</c:v>
                </c:pt>
                <c:pt idx="21499">
                  <c:v>0</c:v>
                </c:pt>
                <c:pt idx="21500">
                  <c:v>0.26666666666666666</c:v>
                </c:pt>
                <c:pt idx="21501">
                  <c:v>0.5</c:v>
                </c:pt>
                <c:pt idx="21502">
                  <c:v>0.27619047619047621</c:v>
                </c:pt>
                <c:pt idx="21503">
                  <c:v>0</c:v>
                </c:pt>
                <c:pt idx="21504">
                  <c:v>0.19607843137254902</c:v>
                </c:pt>
                <c:pt idx="21505">
                  <c:v>0</c:v>
                </c:pt>
                <c:pt idx="21506">
                  <c:v>0</c:v>
                </c:pt>
                <c:pt idx="21507">
                  <c:v>0.21804511278195488</c:v>
                </c:pt>
                <c:pt idx="21508">
                  <c:v>0</c:v>
                </c:pt>
                <c:pt idx="21509">
                  <c:v>0.3592814371257485</c:v>
                </c:pt>
                <c:pt idx="21510">
                  <c:v>0.27881040892193309</c:v>
                </c:pt>
                <c:pt idx="21511">
                  <c:v>0</c:v>
                </c:pt>
                <c:pt idx="21512">
                  <c:v>0</c:v>
                </c:pt>
                <c:pt idx="21513">
                  <c:v>0.38461538461538464</c:v>
                </c:pt>
                <c:pt idx="21514">
                  <c:v>0</c:v>
                </c:pt>
                <c:pt idx="21515">
                  <c:v>0</c:v>
                </c:pt>
                <c:pt idx="21516">
                  <c:v>0</c:v>
                </c:pt>
                <c:pt idx="21517">
                  <c:v>0</c:v>
                </c:pt>
                <c:pt idx="21518">
                  <c:v>0</c:v>
                </c:pt>
                <c:pt idx="21519">
                  <c:v>0</c:v>
                </c:pt>
                <c:pt idx="21520">
                  <c:v>0</c:v>
                </c:pt>
                <c:pt idx="21521">
                  <c:v>0</c:v>
                </c:pt>
                <c:pt idx="21522">
                  <c:v>0</c:v>
                </c:pt>
                <c:pt idx="21523">
                  <c:v>0</c:v>
                </c:pt>
                <c:pt idx="21524">
                  <c:v>0</c:v>
                </c:pt>
                <c:pt idx="21525">
                  <c:v>0</c:v>
                </c:pt>
                <c:pt idx="21526">
                  <c:v>0</c:v>
                </c:pt>
                <c:pt idx="21527">
                  <c:v>0</c:v>
                </c:pt>
                <c:pt idx="21528">
                  <c:v>0</c:v>
                </c:pt>
                <c:pt idx="21529">
                  <c:v>0</c:v>
                </c:pt>
                <c:pt idx="21530">
                  <c:v>0</c:v>
                </c:pt>
                <c:pt idx="21531">
                  <c:v>0</c:v>
                </c:pt>
                <c:pt idx="21532">
                  <c:v>0</c:v>
                </c:pt>
                <c:pt idx="21533">
                  <c:v>0</c:v>
                </c:pt>
                <c:pt idx="21534">
                  <c:v>0</c:v>
                </c:pt>
                <c:pt idx="21535">
                  <c:v>0</c:v>
                </c:pt>
                <c:pt idx="21536">
                  <c:v>0</c:v>
                </c:pt>
                <c:pt idx="21537">
                  <c:v>0</c:v>
                </c:pt>
                <c:pt idx="21538">
                  <c:v>0</c:v>
                </c:pt>
                <c:pt idx="21539">
                  <c:v>0</c:v>
                </c:pt>
                <c:pt idx="21540">
                  <c:v>0.21348314606741572</c:v>
                </c:pt>
                <c:pt idx="21541">
                  <c:v>0</c:v>
                </c:pt>
                <c:pt idx="21542">
                  <c:v>0</c:v>
                </c:pt>
                <c:pt idx="21543">
                  <c:v>0</c:v>
                </c:pt>
                <c:pt idx="21544">
                  <c:v>0</c:v>
                </c:pt>
                <c:pt idx="21545">
                  <c:v>0</c:v>
                </c:pt>
                <c:pt idx="21546">
                  <c:v>0</c:v>
                </c:pt>
                <c:pt idx="21547">
                  <c:v>0</c:v>
                </c:pt>
                <c:pt idx="21548">
                  <c:v>0</c:v>
                </c:pt>
                <c:pt idx="21549">
                  <c:v>0</c:v>
                </c:pt>
                <c:pt idx="21550">
                  <c:v>0</c:v>
                </c:pt>
                <c:pt idx="21551">
                  <c:v>0</c:v>
                </c:pt>
                <c:pt idx="21552">
                  <c:v>0</c:v>
                </c:pt>
                <c:pt idx="21553">
                  <c:v>0</c:v>
                </c:pt>
                <c:pt idx="21554">
                  <c:v>0</c:v>
                </c:pt>
                <c:pt idx="21555">
                  <c:v>0</c:v>
                </c:pt>
                <c:pt idx="21556">
                  <c:v>0.3411764705882353</c:v>
                </c:pt>
                <c:pt idx="21557">
                  <c:v>0</c:v>
                </c:pt>
                <c:pt idx="21558">
                  <c:v>0</c:v>
                </c:pt>
                <c:pt idx="21559">
                  <c:v>0</c:v>
                </c:pt>
                <c:pt idx="21560">
                  <c:v>0</c:v>
                </c:pt>
                <c:pt idx="21561">
                  <c:v>0</c:v>
                </c:pt>
                <c:pt idx="21562">
                  <c:v>0</c:v>
                </c:pt>
                <c:pt idx="21563">
                  <c:v>0</c:v>
                </c:pt>
                <c:pt idx="21564">
                  <c:v>0</c:v>
                </c:pt>
                <c:pt idx="21565">
                  <c:v>0</c:v>
                </c:pt>
                <c:pt idx="21566">
                  <c:v>0</c:v>
                </c:pt>
                <c:pt idx="21567">
                  <c:v>0.21495327102803738</c:v>
                </c:pt>
                <c:pt idx="21568">
                  <c:v>0</c:v>
                </c:pt>
                <c:pt idx="21569">
                  <c:v>0</c:v>
                </c:pt>
                <c:pt idx="21570">
                  <c:v>0</c:v>
                </c:pt>
                <c:pt idx="21571">
                  <c:v>0</c:v>
                </c:pt>
                <c:pt idx="21572">
                  <c:v>0.37564766839378239</c:v>
                </c:pt>
                <c:pt idx="21573">
                  <c:v>0</c:v>
                </c:pt>
                <c:pt idx="21574">
                  <c:v>0.5178571428571429</c:v>
                </c:pt>
                <c:pt idx="21575">
                  <c:v>0</c:v>
                </c:pt>
                <c:pt idx="21576">
                  <c:v>0</c:v>
                </c:pt>
                <c:pt idx="21577">
                  <c:v>0.36776859504132231</c:v>
                </c:pt>
                <c:pt idx="21578">
                  <c:v>0</c:v>
                </c:pt>
                <c:pt idx="21579">
                  <c:v>0</c:v>
                </c:pt>
                <c:pt idx="21580">
                  <c:v>0</c:v>
                </c:pt>
                <c:pt idx="21581">
                  <c:v>0</c:v>
                </c:pt>
                <c:pt idx="21582">
                  <c:v>0</c:v>
                </c:pt>
                <c:pt idx="21583">
                  <c:v>0.26126126126126126</c:v>
                </c:pt>
                <c:pt idx="21584">
                  <c:v>0</c:v>
                </c:pt>
                <c:pt idx="21585">
                  <c:v>0</c:v>
                </c:pt>
                <c:pt idx="21586">
                  <c:v>0</c:v>
                </c:pt>
                <c:pt idx="21587">
                  <c:v>0</c:v>
                </c:pt>
                <c:pt idx="21588">
                  <c:v>0</c:v>
                </c:pt>
                <c:pt idx="21589">
                  <c:v>0</c:v>
                </c:pt>
                <c:pt idx="21590">
                  <c:v>0</c:v>
                </c:pt>
                <c:pt idx="21591">
                  <c:v>0</c:v>
                </c:pt>
                <c:pt idx="21592">
                  <c:v>0</c:v>
                </c:pt>
                <c:pt idx="21593">
                  <c:v>0</c:v>
                </c:pt>
                <c:pt idx="21594">
                  <c:v>0</c:v>
                </c:pt>
                <c:pt idx="21595">
                  <c:v>0</c:v>
                </c:pt>
                <c:pt idx="21596">
                  <c:v>0</c:v>
                </c:pt>
                <c:pt idx="21597">
                  <c:v>0</c:v>
                </c:pt>
                <c:pt idx="21598">
                  <c:v>0</c:v>
                </c:pt>
                <c:pt idx="21599">
                  <c:v>0</c:v>
                </c:pt>
                <c:pt idx="21600">
                  <c:v>0</c:v>
                </c:pt>
                <c:pt idx="21601">
                  <c:v>0</c:v>
                </c:pt>
                <c:pt idx="21602">
                  <c:v>0</c:v>
                </c:pt>
                <c:pt idx="21603">
                  <c:v>0</c:v>
                </c:pt>
                <c:pt idx="21604">
                  <c:v>0</c:v>
                </c:pt>
                <c:pt idx="21605">
                  <c:v>0</c:v>
                </c:pt>
                <c:pt idx="21606">
                  <c:v>0</c:v>
                </c:pt>
                <c:pt idx="21607">
                  <c:v>0</c:v>
                </c:pt>
                <c:pt idx="21608">
                  <c:v>0.46250000000000002</c:v>
                </c:pt>
                <c:pt idx="21609">
                  <c:v>0.6470588235294118</c:v>
                </c:pt>
                <c:pt idx="21610">
                  <c:v>0</c:v>
                </c:pt>
                <c:pt idx="21611">
                  <c:v>0</c:v>
                </c:pt>
                <c:pt idx="21612">
                  <c:v>0.16666666666666666</c:v>
                </c:pt>
                <c:pt idx="21613">
                  <c:v>0</c:v>
                </c:pt>
                <c:pt idx="21614">
                  <c:v>0.7</c:v>
                </c:pt>
                <c:pt idx="21615">
                  <c:v>0.37209302325581395</c:v>
                </c:pt>
                <c:pt idx="21616">
                  <c:v>0.52380952380952384</c:v>
                </c:pt>
                <c:pt idx="21617">
                  <c:v>0.40594059405940597</c:v>
                </c:pt>
                <c:pt idx="21618">
                  <c:v>0.47058823529411764</c:v>
                </c:pt>
                <c:pt idx="21619">
                  <c:v>0</c:v>
                </c:pt>
                <c:pt idx="21620">
                  <c:v>0</c:v>
                </c:pt>
                <c:pt idx="21621">
                  <c:v>0.30555555555555558</c:v>
                </c:pt>
                <c:pt idx="21622">
                  <c:v>0.48344370860927155</c:v>
                </c:pt>
                <c:pt idx="21623">
                  <c:v>0</c:v>
                </c:pt>
                <c:pt idx="21624">
                  <c:v>0.57792207792207795</c:v>
                </c:pt>
                <c:pt idx="21625">
                  <c:v>0</c:v>
                </c:pt>
                <c:pt idx="21626">
                  <c:v>0</c:v>
                </c:pt>
                <c:pt idx="21627">
                  <c:v>0.38208955223880597</c:v>
                </c:pt>
                <c:pt idx="21628">
                  <c:v>0</c:v>
                </c:pt>
                <c:pt idx="21629">
                  <c:v>0</c:v>
                </c:pt>
                <c:pt idx="21630">
                  <c:v>0</c:v>
                </c:pt>
                <c:pt idx="21631">
                  <c:v>0.67543859649122806</c:v>
                </c:pt>
                <c:pt idx="21632">
                  <c:v>0.58571428571428574</c:v>
                </c:pt>
                <c:pt idx="21633">
                  <c:v>0.57655502392344493</c:v>
                </c:pt>
                <c:pt idx="21634">
                  <c:v>0.55619596541786742</c:v>
                </c:pt>
                <c:pt idx="21635">
                  <c:v>0.62264150943396224</c:v>
                </c:pt>
                <c:pt idx="21636">
                  <c:v>0.51587301587301593</c:v>
                </c:pt>
                <c:pt idx="21637">
                  <c:v>0.77500000000000002</c:v>
                </c:pt>
                <c:pt idx="21638">
                  <c:v>0.64367816091954022</c:v>
                </c:pt>
                <c:pt idx="21639">
                  <c:v>0.75</c:v>
                </c:pt>
                <c:pt idx="21640">
                  <c:v>0.73529411764705888</c:v>
                </c:pt>
                <c:pt idx="21641">
                  <c:v>0.74125874125874125</c:v>
                </c:pt>
                <c:pt idx="21642">
                  <c:v>0</c:v>
                </c:pt>
                <c:pt idx="21643">
                  <c:v>0</c:v>
                </c:pt>
                <c:pt idx="21644">
                  <c:v>0.33333333333333331</c:v>
                </c:pt>
                <c:pt idx="21645">
                  <c:v>0</c:v>
                </c:pt>
                <c:pt idx="21646">
                  <c:v>0.8904109589041096</c:v>
                </c:pt>
                <c:pt idx="21647">
                  <c:v>0.76351351351351349</c:v>
                </c:pt>
                <c:pt idx="21648">
                  <c:v>0.75757575757575757</c:v>
                </c:pt>
                <c:pt idx="21649">
                  <c:v>0.77272727272727271</c:v>
                </c:pt>
                <c:pt idx="21650">
                  <c:v>0</c:v>
                </c:pt>
                <c:pt idx="21651">
                  <c:v>0</c:v>
                </c:pt>
                <c:pt idx="21652">
                  <c:v>0.82352941176470584</c:v>
                </c:pt>
                <c:pt idx="21653">
                  <c:v>0.4779874213836478</c:v>
                </c:pt>
                <c:pt idx="21654">
                  <c:v>0.7010309278350515</c:v>
                </c:pt>
                <c:pt idx="21655">
                  <c:v>0</c:v>
                </c:pt>
                <c:pt idx="21656">
                  <c:v>0</c:v>
                </c:pt>
                <c:pt idx="21657">
                  <c:v>0</c:v>
                </c:pt>
                <c:pt idx="21658">
                  <c:v>0</c:v>
                </c:pt>
                <c:pt idx="21659">
                  <c:v>0</c:v>
                </c:pt>
                <c:pt idx="21660">
                  <c:v>0</c:v>
                </c:pt>
                <c:pt idx="21661">
                  <c:v>7.7981651376146793E-2</c:v>
                </c:pt>
                <c:pt idx="21662">
                  <c:v>1.7291066282420751E-2</c:v>
                </c:pt>
                <c:pt idx="21663">
                  <c:v>0</c:v>
                </c:pt>
                <c:pt idx="21664">
                  <c:v>9.9056603773584911E-2</c:v>
                </c:pt>
                <c:pt idx="21665">
                  <c:v>0</c:v>
                </c:pt>
                <c:pt idx="21666">
                  <c:v>0.35412026726057905</c:v>
                </c:pt>
                <c:pt idx="21667">
                  <c:v>0</c:v>
                </c:pt>
                <c:pt idx="21668">
                  <c:v>8.0357142857142863E-2</c:v>
                </c:pt>
                <c:pt idx="21669">
                  <c:v>0</c:v>
                </c:pt>
                <c:pt idx="21670">
                  <c:v>0.24242424242424243</c:v>
                </c:pt>
                <c:pt idx="21671">
                  <c:v>0</c:v>
                </c:pt>
                <c:pt idx="21672">
                  <c:v>0</c:v>
                </c:pt>
                <c:pt idx="21673">
                  <c:v>0</c:v>
                </c:pt>
                <c:pt idx="21674">
                  <c:v>0.65879828326180256</c:v>
                </c:pt>
                <c:pt idx="21675">
                  <c:v>0</c:v>
                </c:pt>
                <c:pt idx="21676">
                  <c:v>0</c:v>
                </c:pt>
                <c:pt idx="21677">
                  <c:v>0</c:v>
                </c:pt>
                <c:pt idx="21678">
                  <c:v>0</c:v>
                </c:pt>
                <c:pt idx="21679">
                  <c:v>0</c:v>
                </c:pt>
                <c:pt idx="21680">
                  <c:v>0</c:v>
                </c:pt>
                <c:pt idx="21681">
                  <c:v>0.65116279069767447</c:v>
                </c:pt>
                <c:pt idx="21682">
                  <c:v>0.38461538461538464</c:v>
                </c:pt>
                <c:pt idx="21683">
                  <c:v>0.57692307692307687</c:v>
                </c:pt>
                <c:pt idx="21684">
                  <c:v>0.27142857142857141</c:v>
                </c:pt>
                <c:pt idx="21685">
                  <c:v>0</c:v>
                </c:pt>
                <c:pt idx="21686">
                  <c:v>0</c:v>
                </c:pt>
                <c:pt idx="21687">
                  <c:v>0</c:v>
                </c:pt>
                <c:pt idx="21688">
                  <c:v>0</c:v>
                </c:pt>
                <c:pt idx="21689">
                  <c:v>0</c:v>
                </c:pt>
                <c:pt idx="21690">
                  <c:v>0.10526315789473684</c:v>
                </c:pt>
                <c:pt idx="21691">
                  <c:v>0</c:v>
                </c:pt>
                <c:pt idx="21692">
                  <c:v>0.24731182795698925</c:v>
                </c:pt>
                <c:pt idx="21693">
                  <c:v>0.34545454545454546</c:v>
                </c:pt>
                <c:pt idx="21694">
                  <c:v>0.41455696202531644</c:v>
                </c:pt>
                <c:pt idx="21695">
                  <c:v>0.33333333333333331</c:v>
                </c:pt>
                <c:pt idx="21696">
                  <c:v>0</c:v>
                </c:pt>
                <c:pt idx="21697">
                  <c:v>0</c:v>
                </c:pt>
                <c:pt idx="21698">
                  <c:v>0</c:v>
                </c:pt>
                <c:pt idx="21699">
                  <c:v>0.50704225352112675</c:v>
                </c:pt>
                <c:pt idx="21700">
                  <c:v>0.3359375</c:v>
                </c:pt>
                <c:pt idx="21701">
                  <c:v>0.46875</c:v>
                </c:pt>
                <c:pt idx="21702">
                  <c:v>0</c:v>
                </c:pt>
                <c:pt idx="21703">
                  <c:v>0.77575757575757576</c:v>
                </c:pt>
                <c:pt idx="21704">
                  <c:v>0.61904761904761907</c:v>
                </c:pt>
                <c:pt idx="21705">
                  <c:v>0.60162601626016265</c:v>
                </c:pt>
                <c:pt idx="21706">
                  <c:v>0.58181818181818179</c:v>
                </c:pt>
                <c:pt idx="21707">
                  <c:v>0.85507246376811596</c:v>
                </c:pt>
                <c:pt idx="21708">
                  <c:v>0.86764705882352944</c:v>
                </c:pt>
                <c:pt idx="21709">
                  <c:v>0.64864864864864868</c:v>
                </c:pt>
                <c:pt idx="21710">
                  <c:v>0.79741379310344829</c:v>
                </c:pt>
                <c:pt idx="21711">
                  <c:v>0.89915966386554624</c:v>
                </c:pt>
                <c:pt idx="21712">
                  <c:v>0.77884615384615385</c:v>
                </c:pt>
                <c:pt idx="21713">
                  <c:v>0</c:v>
                </c:pt>
                <c:pt idx="21714">
                  <c:v>0</c:v>
                </c:pt>
                <c:pt idx="21715">
                  <c:v>0</c:v>
                </c:pt>
                <c:pt idx="21716">
                  <c:v>0</c:v>
                </c:pt>
                <c:pt idx="21717">
                  <c:v>0</c:v>
                </c:pt>
                <c:pt idx="21718">
                  <c:v>0</c:v>
                </c:pt>
                <c:pt idx="21719">
                  <c:v>0</c:v>
                </c:pt>
                <c:pt idx="21720">
                  <c:v>0.6600896860986547</c:v>
                </c:pt>
                <c:pt idx="21721">
                  <c:v>1</c:v>
                </c:pt>
                <c:pt idx="21722">
                  <c:v>0</c:v>
                </c:pt>
                <c:pt idx="21723">
                  <c:v>0</c:v>
                </c:pt>
                <c:pt idx="21724">
                  <c:v>0.77192982456140347</c:v>
                </c:pt>
                <c:pt idx="21725">
                  <c:v>0.61904761904761907</c:v>
                </c:pt>
                <c:pt idx="21726">
                  <c:v>0</c:v>
                </c:pt>
                <c:pt idx="21727">
                  <c:v>0.42857142857142855</c:v>
                </c:pt>
                <c:pt idx="21728">
                  <c:v>0.34090909090909088</c:v>
                </c:pt>
                <c:pt idx="21729">
                  <c:v>0</c:v>
                </c:pt>
                <c:pt idx="21730">
                  <c:v>0</c:v>
                </c:pt>
                <c:pt idx="21731">
                  <c:v>0</c:v>
                </c:pt>
                <c:pt idx="21732">
                  <c:v>0</c:v>
                </c:pt>
                <c:pt idx="21733">
                  <c:v>0.47435897435897434</c:v>
                </c:pt>
                <c:pt idx="21734">
                  <c:v>0.54228855721393032</c:v>
                </c:pt>
                <c:pt idx="21735">
                  <c:v>0.69444444444444442</c:v>
                </c:pt>
                <c:pt idx="21736">
                  <c:v>0.59872611464968151</c:v>
                </c:pt>
                <c:pt idx="21737">
                  <c:v>0.62903225806451613</c:v>
                </c:pt>
                <c:pt idx="21738">
                  <c:v>0.40875912408759124</c:v>
                </c:pt>
                <c:pt idx="21739">
                  <c:v>0.20634920634920634</c:v>
                </c:pt>
                <c:pt idx="21740">
                  <c:v>0.45985401459854014</c:v>
                </c:pt>
                <c:pt idx="21741">
                  <c:v>0.30508474576271188</c:v>
                </c:pt>
                <c:pt idx="21742">
                  <c:v>0</c:v>
                </c:pt>
                <c:pt idx="21743">
                  <c:v>0.41666666666666669</c:v>
                </c:pt>
                <c:pt idx="21744">
                  <c:v>0.39215686274509803</c:v>
                </c:pt>
                <c:pt idx="21745">
                  <c:v>0</c:v>
                </c:pt>
                <c:pt idx="21746">
                  <c:v>0.20833333333333334</c:v>
                </c:pt>
                <c:pt idx="21747">
                  <c:v>0.18181818181818182</c:v>
                </c:pt>
                <c:pt idx="21748">
                  <c:v>0.38947368421052631</c:v>
                </c:pt>
                <c:pt idx="21749">
                  <c:v>0</c:v>
                </c:pt>
                <c:pt idx="21750">
                  <c:v>0.47552447552447552</c:v>
                </c:pt>
                <c:pt idx="21751">
                  <c:v>0</c:v>
                </c:pt>
                <c:pt idx="21752">
                  <c:v>0</c:v>
                </c:pt>
                <c:pt idx="21753">
                  <c:v>0</c:v>
                </c:pt>
                <c:pt idx="21754">
                  <c:v>0</c:v>
                </c:pt>
                <c:pt idx="21755">
                  <c:v>0.61271676300578037</c:v>
                </c:pt>
                <c:pt idx="21756">
                  <c:v>0</c:v>
                </c:pt>
                <c:pt idx="21757">
                  <c:v>0</c:v>
                </c:pt>
                <c:pt idx="21758">
                  <c:v>0.49191374663072779</c:v>
                </c:pt>
                <c:pt idx="21759">
                  <c:v>0.54761904761904767</c:v>
                </c:pt>
                <c:pt idx="21760">
                  <c:v>0</c:v>
                </c:pt>
                <c:pt idx="21761">
                  <c:v>0.25</c:v>
                </c:pt>
                <c:pt idx="21762">
                  <c:v>0</c:v>
                </c:pt>
                <c:pt idx="21763">
                  <c:v>0</c:v>
                </c:pt>
                <c:pt idx="21764">
                  <c:v>0.31481481481481483</c:v>
                </c:pt>
                <c:pt idx="21765">
                  <c:v>0</c:v>
                </c:pt>
                <c:pt idx="21766">
                  <c:v>0</c:v>
                </c:pt>
                <c:pt idx="21767">
                  <c:v>0.693359375</c:v>
                </c:pt>
                <c:pt idx="21768">
                  <c:v>0.66145833333333337</c:v>
                </c:pt>
                <c:pt idx="21769">
                  <c:v>0.64754098360655743</c:v>
                </c:pt>
                <c:pt idx="21770">
                  <c:v>0.77894736842105261</c:v>
                </c:pt>
                <c:pt idx="21771">
                  <c:v>0.66423357664233573</c:v>
                </c:pt>
                <c:pt idx="21772">
                  <c:v>0.81034482758620685</c:v>
                </c:pt>
                <c:pt idx="21773">
                  <c:v>0.67757009345794394</c:v>
                </c:pt>
                <c:pt idx="21774">
                  <c:v>0</c:v>
                </c:pt>
                <c:pt idx="21775">
                  <c:v>0</c:v>
                </c:pt>
                <c:pt idx="21776">
                  <c:v>0</c:v>
                </c:pt>
                <c:pt idx="21777">
                  <c:v>0.63043478260869568</c:v>
                </c:pt>
                <c:pt idx="21778">
                  <c:v>0.75</c:v>
                </c:pt>
                <c:pt idx="21779">
                  <c:v>0</c:v>
                </c:pt>
                <c:pt idx="21780">
                  <c:v>0.71615720524017468</c:v>
                </c:pt>
                <c:pt idx="21781">
                  <c:v>0</c:v>
                </c:pt>
                <c:pt idx="21782">
                  <c:v>0</c:v>
                </c:pt>
                <c:pt idx="21783">
                  <c:v>0.50980392156862742</c:v>
                </c:pt>
                <c:pt idx="21784">
                  <c:v>0.66666666666666663</c:v>
                </c:pt>
                <c:pt idx="21785">
                  <c:v>0.59154929577464788</c:v>
                </c:pt>
                <c:pt idx="21786">
                  <c:v>0.65156794425087106</c:v>
                </c:pt>
                <c:pt idx="21787">
                  <c:v>0.65094339622641506</c:v>
                </c:pt>
                <c:pt idx="21788">
                  <c:v>0.59036144578313254</c:v>
                </c:pt>
                <c:pt idx="21789">
                  <c:v>0.73076923076923073</c:v>
                </c:pt>
                <c:pt idx="21790">
                  <c:v>0.69285714285714284</c:v>
                </c:pt>
                <c:pt idx="21791">
                  <c:v>0.67901234567901236</c:v>
                </c:pt>
                <c:pt idx="21792">
                  <c:v>0</c:v>
                </c:pt>
                <c:pt idx="21793">
                  <c:v>0.59352517985611508</c:v>
                </c:pt>
                <c:pt idx="21794">
                  <c:v>0.6162361623616236</c:v>
                </c:pt>
                <c:pt idx="21795">
                  <c:v>0.41304347826086957</c:v>
                </c:pt>
                <c:pt idx="21796">
                  <c:v>0.65573770491803274</c:v>
                </c:pt>
                <c:pt idx="21797">
                  <c:v>0.76595744680851063</c:v>
                </c:pt>
                <c:pt idx="21798">
                  <c:v>0.64976958525345618</c:v>
                </c:pt>
                <c:pt idx="21799">
                  <c:v>0</c:v>
                </c:pt>
                <c:pt idx="21800">
                  <c:v>0.8867924528301887</c:v>
                </c:pt>
                <c:pt idx="21801">
                  <c:v>0.85074626865671643</c:v>
                </c:pt>
                <c:pt idx="21802">
                  <c:v>0.6470588235294118</c:v>
                </c:pt>
                <c:pt idx="21803">
                  <c:v>0.7466666666666667</c:v>
                </c:pt>
                <c:pt idx="21804">
                  <c:v>0.76049382716049385</c:v>
                </c:pt>
                <c:pt idx="21805">
                  <c:v>0.78807947019867552</c:v>
                </c:pt>
                <c:pt idx="21806">
                  <c:v>0.72549019607843135</c:v>
                </c:pt>
                <c:pt idx="21807">
                  <c:v>0.62295081967213117</c:v>
                </c:pt>
                <c:pt idx="21808">
                  <c:v>0.66666666666666663</c:v>
                </c:pt>
                <c:pt idx="21809">
                  <c:v>0.74509803921568629</c:v>
                </c:pt>
                <c:pt idx="21810">
                  <c:v>0.67910447761194026</c:v>
                </c:pt>
                <c:pt idx="21811">
                  <c:v>0.53968253968253965</c:v>
                </c:pt>
                <c:pt idx="21812">
                  <c:v>0.68840579710144922</c:v>
                </c:pt>
                <c:pt idx="21813">
                  <c:v>0.69047619047619047</c:v>
                </c:pt>
                <c:pt idx="21814">
                  <c:v>0.55555555555555558</c:v>
                </c:pt>
                <c:pt idx="21815">
                  <c:v>0.60317460317460314</c:v>
                </c:pt>
                <c:pt idx="21816">
                  <c:v>0.65090403337969405</c:v>
                </c:pt>
                <c:pt idx="21817">
                  <c:v>0.72413793103448276</c:v>
                </c:pt>
                <c:pt idx="21818">
                  <c:v>0.70430107526881724</c:v>
                </c:pt>
                <c:pt idx="21819">
                  <c:v>0.47222222222222221</c:v>
                </c:pt>
                <c:pt idx="21820">
                  <c:v>0.80487804878048785</c:v>
                </c:pt>
                <c:pt idx="21821">
                  <c:v>0.81071428571428572</c:v>
                </c:pt>
                <c:pt idx="21822">
                  <c:v>0.73333333333333328</c:v>
                </c:pt>
                <c:pt idx="21823">
                  <c:v>0.63111111111111107</c:v>
                </c:pt>
                <c:pt idx="21824">
                  <c:v>0.63265306122448983</c:v>
                </c:pt>
                <c:pt idx="21825">
                  <c:v>0.70833333333333337</c:v>
                </c:pt>
                <c:pt idx="21826">
                  <c:v>0.75609756097560976</c:v>
                </c:pt>
                <c:pt idx="21827">
                  <c:v>0</c:v>
                </c:pt>
                <c:pt idx="21828">
                  <c:v>0</c:v>
                </c:pt>
                <c:pt idx="21829">
                  <c:v>0</c:v>
                </c:pt>
                <c:pt idx="21830">
                  <c:v>0</c:v>
                </c:pt>
                <c:pt idx="21831">
                  <c:v>0</c:v>
                </c:pt>
                <c:pt idx="21832">
                  <c:v>0</c:v>
                </c:pt>
                <c:pt idx="21833">
                  <c:v>0</c:v>
                </c:pt>
                <c:pt idx="21834">
                  <c:v>0</c:v>
                </c:pt>
                <c:pt idx="21835">
                  <c:v>0</c:v>
                </c:pt>
                <c:pt idx="21836">
                  <c:v>0.5376344086021505</c:v>
                </c:pt>
                <c:pt idx="21837">
                  <c:v>0.60377358490566035</c:v>
                </c:pt>
                <c:pt idx="21838">
                  <c:v>0</c:v>
                </c:pt>
                <c:pt idx="21839">
                  <c:v>0</c:v>
                </c:pt>
                <c:pt idx="21840">
                  <c:v>0.64049586776859502</c:v>
                </c:pt>
                <c:pt idx="21841">
                  <c:v>0</c:v>
                </c:pt>
                <c:pt idx="21842">
                  <c:v>0.63492063492063489</c:v>
                </c:pt>
                <c:pt idx="21843">
                  <c:v>0.71505376344086025</c:v>
                </c:pt>
                <c:pt idx="21844">
                  <c:v>0.50476190476190474</c:v>
                </c:pt>
                <c:pt idx="21845">
                  <c:v>0</c:v>
                </c:pt>
                <c:pt idx="21846">
                  <c:v>0.77011494252873558</c:v>
                </c:pt>
                <c:pt idx="21847">
                  <c:v>0</c:v>
                </c:pt>
                <c:pt idx="21848">
                  <c:v>0</c:v>
                </c:pt>
                <c:pt idx="21849">
                  <c:v>0.62730627306273068</c:v>
                </c:pt>
                <c:pt idx="21850">
                  <c:v>0.9285714285714286</c:v>
                </c:pt>
                <c:pt idx="21851">
                  <c:v>0.71698113207547165</c:v>
                </c:pt>
                <c:pt idx="21852">
                  <c:v>0</c:v>
                </c:pt>
                <c:pt idx="21853">
                  <c:v>0.66382978723404251</c:v>
                </c:pt>
                <c:pt idx="21854">
                  <c:v>0.63636363636363635</c:v>
                </c:pt>
                <c:pt idx="21855">
                  <c:v>0.62962962962962965</c:v>
                </c:pt>
                <c:pt idx="21856">
                  <c:v>0.71720116618075802</c:v>
                </c:pt>
                <c:pt idx="21857">
                  <c:v>0</c:v>
                </c:pt>
                <c:pt idx="21858">
                  <c:v>0.41772151898734178</c:v>
                </c:pt>
                <c:pt idx="21859">
                  <c:v>0</c:v>
                </c:pt>
                <c:pt idx="21860">
                  <c:v>0</c:v>
                </c:pt>
                <c:pt idx="21861">
                  <c:v>0.62962962962962965</c:v>
                </c:pt>
                <c:pt idx="21862">
                  <c:v>0</c:v>
                </c:pt>
                <c:pt idx="21863">
                  <c:v>0.77011494252873558</c:v>
                </c:pt>
                <c:pt idx="21864">
                  <c:v>0</c:v>
                </c:pt>
                <c:pt idx="21865">
                  <c:v>0.52991452991452992</c:v>
                </c:pt>
                <c:pt idx="21866">
                  <c:v>0</c:v>
                </c:pt>
                <c:pt idx="21867">
                  <c:v>0.77941176470588236</c:v>
                </c:pt>
                <c:pt idx="21868">
                  <c:v>0</c:v>
                </c:pt>
                <c:pt idx="21869">
                  <c:v>0.47222222222222221</c:v>
                </c:pt>
                <c:pt idx="21870">
                  <c:v>0.6</c:v>
                </c:pt>
                <c:pt idx="21871">
                  <c:v>0.45652173913043476</c:v>
                </c:pt>
                <c:pt idx="21872">
                  <c:v>0.95</c:v>
                </c:pt>
                <c:pt idx="21873">
                  <c:v>0</c:v>
                </c:pt>
                <c:pt idx="21874">
                  <c:v>0.66666666666666663</c:v>
                </c:pt>
                <c:pt idx="21875">
                  <c:v>0.48529411764705882</c:v>
                </c:pt>
                <c:pt idx="21876">
                  <c:v>0</c:v>
                </c:pt>
                <c:pt idx="21877">
                  <c:v>0.5</c:v>
                </c:pt>
                <c:pt idx="21878">
                  <c:v>0.80645161290322576</c:v>
                </c:pt>
                <c:pt idx="21879">
                  <c:v>0</c:v>
                </c:pt>
                <c:pt idx="21880">
                  <c:v>0.75531914893617025</c:v>
                </c:pt>
                <c:pt idx="21881">
                  <c:v>0</c:v>
                </c:pt>
                <c:pt idx="21882">
                  <c:v>0</c:v>
                </c:pt>
                <c:pt idx="21883">
                  <c:v>0</c:v>
                </c:pt>
                <c:pt idx="21884">
                  <c:v>0.27272727272727271</c:v>
                </c:pt>
                <c:pt idx="21885">
                  <c:v>0</c:v>
                </c:pt>
                <c:pt idx="21886">
                  <c:v>0</c:v>
                </c:pt>
                <c:pt idx="21887">
                  <c:v>0.27643784786641928</c:v>
                </c:pt>
                <c:pt idx="21888">
                  <c:v>0</c:v>
                </c:pt>
                <c:pt idx="21889">
                  <c:v>0.22380952380952382</c:v>
                </c:pt>
                <c:pt idx="21890">
                  <c:v>0</c:v>
                </c:pt>
                <c:pt idx="21891">
                  <c:v>0</c:v>
                </c:pt>
                <c:pt idx="21892">
                  <c:v>0</c:v>
                </c:pt>
                <c:pt idx="21893">
                  <c:v>0.32061068702290074</c:v>
                </c:pt>
                <c:pt idx="21894">
                  <c:v>0.24746450304259635</c:v>
                </c:pt>
                <c:pt idx="21895">
                  <c:v>0.125</c:v>
                </c:pt>
                <c:pt idx="21896">
                  <c:v>0</c:v>
                </c:pt>
                <c:pt idx="21897">
                  <c:v>0.11983471074380166</c:v>
                </c:pt>
                <c:pt idx="21898">
                  <c:v>0</c:v>
                </c:pt>
                <c:pt idx="21899">
                  <c:v>0.55913978494623651</c:v>
                </c:pt>
                <c:pt idx="21900">
                  <c:v>0</c:v>
                </c:pt>
                <c:pt idx="21901">
                  <c:v>0</c:v>
                </c:pt>
                <c:pt idx="21902">
                  <c:v>0</c:v>
                </c:pt>
                <c:pt idx="21903">
                  <c:v>0</c:v>
                </c:pt>
                <c:pt idx="21904">
                  <c:v>0</c:v>
                </c:pt>
                <c:pt idx="21905">
                  <c:v>0</c:v>
                </c:pt>
                <c:pt idx="21906">
                  <c:v>0</c:v>
                </c:pt>
                <c:pt idx="21907">
                  <c:v>0</c:v>
                </c:pt>
                <c:pt idx="21908">
                  <c:v>0</c:v>
                </c:pt>
                <c:pt idx="21909">
                  <c:v>0</c:v>
                </c:pt>
                <c:pt idx="21910">
                  <c:v>0</c:v>
                </c:pt>
                <c:pt idx="21911">
                  <c:v>0.15697674418604651</c:v>
                </c:pt>
                <c:pt idx="21912">
                  <c:v>0.26045016077170419</c:v>
                </c:pt>
                <c:pt idx="21913">
                  <c:v>0</c:v>
                </c:pt>
                <c:pt idx="21914">
                  <c:v>0</c:v>
                </c:pt>
                <c:pt idx="21915">
                  <c:v>0</c:v>
                </c:pt>
                <c:pt idx="21916">
                  <c:v>9.6774193548387094E-2</c:v>
                </c:pt>
                <c:pt idx="21917">
                  <c:v>0.46</c:v>
                </c:pt>
                <c:pt idx="21918">
                  <c:v>9.5238095238095233E-2</c:v>
                </c:pt>
                <c:pt idx="21919">
                  <c:v>0</c:v>
                </c:pt>
                <c:pt idx="21920">
                  <c:v>0</c:v>
                </c:pt>
                <c:pt idx="21921">
                  <c:v>0</c:v>
                </c:pt>
                <c:pt idx="21922">
                  <c:v>0</c:v>
                </c:pt>
                <c:pt idx="21923">
                  <c:v>0.04</c:v>
                </c:pt>
                <c:pt idx="21924">
                  <c:v>3.8834951456310676E-2</c:v>
                </c:pt>
                <c:pt idx="21925">
                  <c:v>0</c:v>
                </c:pt>
                <c:pt idx="21926">
                  <c:v>0</c:v>
                </c:pt>
                <c:pt idx="21927">
                  <c:v>0</c:v>
                </c:pt>
                <c:pt idx="21928">
                  <c:v>0</c:v>
                </c:pt>
                <c:pt idx="21929">
                  <c:v>0</c:v>
                </c:pt>
                <c:pt idx="21930">
                  <c:v>0</c:v>
                </c:pt>
                <c:pt idx="21931">
                  <c:v>0</c:v>
                </c:pt>
                <c:pt idx="21932">
                  <c:v>0.18181818181818182</c:v>
                </c:pt>
                <c:pt idx="21933">
                  <c:v>0</c:v>
                </c:pt>
                <c:pt idx="21934">
                  <c:v>8.3333333333333329E-2</c:v>
                </c:pt>
                <c:pt idx="21935">
                  <c:v>8.8235294117647065E-2</c:v>
                </c:pt>
                <c:pt idx="21936">
                  <c:v>0</c:v>
                </c:pt>
                <c:pt idx="21937">
                  <c:v>0</c:v>
                </c:pt>
                <c:pt idx="21938">
                  <c:v>0</c:v>
                </c:pt>
                <c:pt idx="21939">
                  <c:v>0.125</c:v>
                </c:pt>
                <c:pt idx="21940">
                  <c:v>0</c:v>
                </c:pt>
                <c:pt idx="21941">
                  <c:v>0</c:v>
                </c:pt>
                <c:pt idx="21942">
                  <c:v>0.18817204301075269</c:v>
                </c:pt>
                <c:pt idx="21943">
                  <c:v>0</c:v>
                </c:pt>
                <c:pt idx="21944">
                  <c:v>9.0909090909090912E-2</c:v>
                </c:pt>
                <c:pt idx="21945">
                  <c:v>5.2631578947368418E-2</c:v>
                </c:pt>
                <c:pt idx="21946">
                  <c:v>8.2191780821917804E-2</c:v>
                </c:pt>
                <c:pt idx="21947">
                  <c:v>0</c:v>
                </c:pt>
                <c:pt idx="21948">
                  <c:v>0</c:v>
                </c:pt>
                <c:pt idx="21949">
                  <c:v>0.13043478260869565</c:v>
                </c:pt>
                <c:pt idx="21950">
                  <c:v>0</c:v>
                </c:pt>
                <c:pt idx="21951">
                  <c:v>0.31985294117647056</c:v>
                </c:pt>
                <c:pt idx="21952">
                  <c:v>0.2857142857142857</c:v>
                </c:pt>
                <c:pt idx="21953">
                  <c:v>0</c:v>
                </c:pt>
                <c:pt idx="21954">
                  <c:v>0</c:v>
                </c:pt>
                <c:pt idx="21955">
                  <c:v>0</c:v>
                </c:pt>
                <c:pt idx="21956">
                  <c:v>0</c:v>
                </c:pt>
                <c:pt idx="21957">
                  <c:v>0.12162162162162163</c:v>
                </c:pt>
                <c:pt idx="21958">
                  <c:v>0</c:v>
                </c:pt>
                <c:pt idx="21959">
                  <c:v>0</c:v>
                </c:pt>
                <c:pt idx="21960">
                  <c:v>0</c:v>
                </c:pt>
                <c:pt idx="21961">
                  <c:v>0.13333333333333333</c:v>
                </c:pt>
                <c:pt idx="21962">
                  <c:v>0.19540229885057472</c:v>
                </c:pt>
                <c:pt idx="21963">
                  <c:v>0.10212765957446808</c:v>
                </c:pt>
                <c:pt idx="21964">
                  <c:v>0</c:v>
                </c:pt>
                <c:pt idx="21965">
                  <c:v>0</c:v>
                </c:pt>
                <c:pt idx="21966">
                  <c:v>0</c:v>
                </c:pt>
                <c:pt idx="21967">
                  <c:v>0</c:v>
                </c:pt>
                <c:pt idx="21968">
                  <c:v>0.51871657754010692</c:v>
                </c:pt>
                <c:pt idx="21969">
                  <c:v>0.57499999999999996</c:v>
                </c:pt>
                <c:pt idx="21970">
                  <c:v>0</c:v>
                </c:pt>
                <c:pt idx="21971">
                  <c:v>0.63157894736842102</c:v>
                </c:pt>
                <c:pt idx="21972">
                  <c:v>0.65384615384615385</c:v>
                </c:pt>
                <c:pt idx="21973">
                  <c:v>0</c:v>
                </c:pt>
                <c:pt idx="21974">
                  <c:v>0</c:v>
                </c:pt>
                <c:pt idx="21975">
                  <c:v>0</c:v>
                </c:pt>
                <c:pt idx="21976">
                  <c:v>0</c:v>
                </c:pt>
                <c:pt idx="21977">
                  <c:v>0</c:v>
                </c:pt>
                <c:pt idx="21978">
                  <c:v>0.6</c:v>
                </c:pt>
                <c:pt idx="21979">
                  <c:v>0</c:v>
                </c:pt>
                <c:pt idx="21980">
                  <c:v>0</c:v>
                </c:pt>
                <c:pt idx="21981">
                  <c:v>0</c:v>
                </c:pt>
                <c:pt idx="21982">
                  <c:v>0.58909090909090911</c:v>
                </c:pt>
                <c:pt idx="21983">
                  <c:v>0</c:v>
                </c:pt>
                <c:pt idx="21984">
                  <c:v>0</c:v>
                </c:pt>
                <c:pt idx="21985">
                  <c:v>0</c:v>
                </c:pt>
                <c:pt idx="21986">
                  <c:v>0.14285714285714285</c:v>
                </c:pt>
                <c:pt idx="21987">
                  <c:v>0.56382978723404253</c:v>
                </c:pt>
                <c:pt idx="21988">
                  <c:v>0</c:v>
                </c:pt>
                <c:pt idx="21989">
                  <c:v>0</c:v>
                </c:pt>
                <c:pt idx="21990">
                  <c:v>0</c:v>
                </c:pt>
                <c:pt idx="21991">
                  <c:v>0</c:v>
                </c:pt>
                <c:pt idx="21992">
                  <c:v>0.39130434782608697</c:v>
                </c:pt>
                <c:pt idx="21993">
                  <c:v>0.44230769230769229</c:v>
                </c:pt>
                <c:pt idx="21994">
                  <c:v>0</c:v>
                </c:pt>
                <c:pt idx="21995">
                  <c:v>0</c:v>
                </c:pt>
                <c:pt idx="21996">
                  <c:v>0</c:v>
                </c:pt>
                <c:pt idx="21997">
                  <c:v>0</c:v>
                </c:pt>
                <c:pt idx="21998">
                  <c:v>0</c:v>
                </c:pt>
                <c:pt idx="21999">
                  <c:v>0</c:v>
                </c:pt>
                <c:pt idx="22000">
                  <c:v>0</c:v>
                </c:pt>
                <c:pt idx="22001">
                  <c:v>0</c:v>
                </c:pt>
                <c:pt idx="22002">
                  <c:v>0</c:v>
                </c:pt>
                <c:pt idx="22003">
                  <c:v>0.40383141762452107</c:v>
                </c:pt>
                <c:pt idx="22004">
                  <c:v>0.33333333333333331</c:v>
                </c:pt>
                <c:pt idx="22005">
                  <c:v>0</c:v>
                </c:pt>
                <c:pt idx="22006">
                  <c:v>0.65909090909090906</c:v>
                </c:pt>
                <c:pt idx="22007">
                  <c:v>0</c:v>
                </c:pt>
                <c:pt idx="22008">
                  <c:v>0</c:v>
                </c:pt>
                <c:pt idx="22009">
                  <c:v>0</c:v>
                </c:pt>
                <c:pt idx="22010">
                  <c:v>0</c:v>
                </c:pt>
                <c:pt idx="22011">
                  <c:v>0.33673469387755101</c:v>
                </c:pt>
                <c:pt idx="22012">
                  <c:v>0.3433874709976798</c:v>
                </c:pt>
                <c:pt idx="22013">
                  <c:v>0.16901408450704225</c:v>
                </c:pt>
                <c:pt idx="22014">
                  <c:v>0</c:v>
                </c:pt>
                <c:pt idx="22015">
                  <c:v>0</c:v>
                </c:pt>
                <c:pt idx="22016">
                  <c:v>0.3125</c:v>
                </c:pt>
                <c:pt idx="22017">
                  <c:v>0.42857142857142855</c:v>
                </c:pt>
                <c:pt idx="22018">
                  <c:v>0.44954128440366975</c:v>
                </c:pt>
                <c:pt idx="22019">
                  <c:v>0</c:v>
                </c:pt>
                <c:pt idx="22020">
                  <c:v>0.5</c:v>
                </c:pt>
                <c:pt idx="22021">
                  <c:v>0</c:v>
                </c:pt>
                <c:pt idx="22022">
                  <c:v>0.16071428571428573</c:v>
                </c:pt>
                <c:pt idx="22023">
                  <c:v>0.18181818181818182</c:v>
                </c:pt>
                <c:pt idx="22024">
                  <c:v>0.30935251798561153</c:v>
                </c:pt>
                <c:pt idx="22025">
                  <c:v>0.13793103448275862</c:v>
                </c:pt>
                <c:pt idx="22026">
                  <c:v>0.21476510067114093</c:v>
                </c:pt>
                <c:pt idx="22027">
                  <c:v>0.25</c:v>
                </c:pt>
                <c:pt idx="22028">
                  <c:v>0</c:v>
                </c:pt>
                <c:pt idx="22029">
                  <c:v>0.23076923076923078</c:v>
                </c:pt>
                <c:pt idx="22030">
                  <c:v>0</c:v>
                </c:pt>
                <c:pt idx="22031">
                  <c:v>0.34451219512195119</c:v>
                </c:pt>
                <c:pt idx="22032">
                  <c:v>0</c:v>
                </c:pt>
                <c:pt idx="22033">
                  <c:v>0.22</c:v>
                </c:pt>
                <c:pt idx="22034">
                  <c:v>0.35714285714285715</c:v>
                </c:pt>
                <c:pt idx="22035">
                  <c:v>0.19827586206896552</c:v>
                </c:pt>
                <c:pt idx="22036">
                  <c:v>0</c:v>
                </c:pt>
                <c:pt idx="22037">
                  <c:v>0.25</c:v>
                </c:pt>
                <c:pt idx="22038">
                  <c:v>6.25E-2</c:v>
                </c:pt>
                <c:pt idx="22039">
                  <c:v>0.1111111111111111</c:v>
                </c:pt>
                <c:pt idx="22040">
                  <c:v>0</c:v>
                </c:pt>
                <c:pt idx="22041">
                  <c:v>0.16666666666666666</c:v>
                </c:pt>
                <c:pt idx="22042">
                  <c:v>0.62295081967213117</c:v>
                </c:pt>
                <c:pt idx="22043">
                  <c:v>0</c:v>
                </c:pt>
                <c:pt idx="22044">
                  <c:v>0.52</c:v>
                </c:pt>
                <c:pt idx="22045">
                  <c:v>0.51249999999999996</c:v>
                </c:pt>
                <c:pt idx="22046">
                  <c:v>0.44578313253012047</c:v>
                </c:pt>
                <c:pt idx="22047">
                  <c:v>0.4</c:v>
                </c:pt>
                <c:pt idx="22048">
                  <c:v>0.74390243902439024</c:v>
                </c:pt>
                <c:pt idx="22049">
                  <c:v>1</c:v>
                </c:pt>
                <c:pt idx="22050">
                  <c:v>0.37142857142857144</c:v>
                </c:pt>
                <c:pt idx="22051">
                  <c:v>0.3888888888888889</c:v>
                </c:pt>
                <c:pt idx="22052">
                  <c:v>0.26760563380281688</c:v>
                </c:pt>
                <c:pt idx="22053">
                  <c:v>0.36842105263157893</c:v>
                </c:pt>
                <c:pt idx="22054">
                  <c:v>0.41623036649214662</c:v>
                </c:pt>
                <c:pt idx="22055">
                  <c:v>0</c:v>
                </c:pt>
                <c:pt idx="22056">
                  <c:v>2.3809523809523808E-2</c:v>
                </c:pt>
                <c:pt idx="22057">
                  <c:v>0.17241379310344829</c:v>
                </c:pt>
                <c:pt idx="22058">
                  <c:v>0</c:v>
                </c:pt>
                <c:pt idx="22059">
                  <c:v>0</c:v>
                </c:pt>
                <c:pt idx="22060">
                  <c:v>0.11666666666666667</c:v>
                </c:pt>
                <c:pt idx="22061">
                  <c:v>0.47058823529411764</c:v>
                </c:pt>
                <c:pt idx="22062">
                  <c:v>0</c:v>
                </c:pt>
                <c:pt idx="22063">
                  <c:v>0</c:v>
                </c:pt>
                <c:pt idx="22064">
                  <c:v>0</c:v>
                </c:pt>
                <c:pt idx="22065">
                  <c:v>0</c:v>
                </c:pt>
                <c:pt idx="22066">
                  <c:v>0.11627906976744186</c:v>
                </c:pt>
                <c:pt idx="22067">
                  <c:v>0.25806451612903225</c:v>
                </c:pt>
                <c:pt idx="22068">
                  <c:v>0.2144177449168207</c:v>
                </c:pt>
                <c:pt idx="22069">
                  <c:v>0</c:v>
                </c:pt>
                <c:pt idx="22070">
                  <c:v>0</c:v>
                </c:pt>
                <c:pt idx="22071">
                  <c:v>0.24193548387096775</c:v>
                </c:pt>
                <c:pt idx="22072">
                  <c:v>0</c:v>
                </c:pt>
                <c:pt idx="22073">
                  <c:v>0</c:v>
                </c:pt>
                <c:pt idx="22074">
                  <c:v>0.22972972972972974</c:v>
                </c:pt>
                <c:pt idx="22075">
                  <c:v>5.8823529411764705E-2</c:v>
                </c:pt>
                <c:pt idx="22076">
                  <c:v>0</c:v>
                </c:pt>
                <c:pt idx="22077">
                  <c:v>0.38709677419354838</c:v>
                </c:pt>
                <c:pt idx="22078">
                  <c:v>0.72</c:v>
                </c:pt>
                <c:pt idx="22079">
                  <c:v>0</c:v>
                </c:pt>
                <c:pt idx="22080">
                  <c:v>0</c:v>
                </c:pt>
                <c:pt idx="22081">
                  <c:v>4.5454545454545456E-2</c:v>
                </c:pt>
                <c:pt idx="22082">
                  <c:v>0.19690265486725664</c:v>
                </c:pt>
                <c:pt idx="22083">
                  <c:v>0.2</c:v>
                </c:pt>
                <c:pt idx="22084">
                  <c:v>0.15</c:v>
                </c:pt>
                <c:pt idx="22085">
                  <c:v>0.4735202492211838</c:v>
                </c:pt>
                <c:pt idx="22086">
                  <c:v>0</c:v>
                </c:pt>
                <c:pt idx="22087">
                  <c:v>0.60317460317460314</c:v>
                </c:pt>
                <c:pt idx="22088">
                  <c:v>0.46282245827010621</c:v>
                </c:pt>
                <c:pt idx="22089">
                  <c:v>0.36363636363636365</c:v>
                </c:pt>
                <c:pt idx="22090">
                  <c:v>0</c:v>
                </c:pt>
                <c:pt idx="22091">
                  <c:v>0</c:v>
                </c:pt>
                <c:pt idx="22092">
                  <c:v>0.33333333333333331</c:v>
                </c:pt>
                <c:pt idx="22093">
                  <c:v>0</c:v>
                </c:pt>
                <c:pt idx="22094">
                  <c:v>0.5</c:v>
                </c:pt>
                <c:pt idx="22095">
                  <c:v>0.34615384615384615</c:v>
                </c:pt>
                <c:pt idx="22096">
                  <c:v>4.7619047619047616E-2</c:v>
                </c:pt>
                <c:pt idx="22097">
                  <c:v>0</c:v>
                </c:pt>
                <c:pt idx="22098">
                  <c:v>0.59322033898305082</c:v>
                </c:pt>
                <c:pt idx="22099">
                  <c:v>0.51421188630490955</c:v>
                </c:pt>
                <c:pt idx="22100">
                  <c:v>0.5</c:v>
                </c:pt>
                <c:pt idx="22101">
                  <c:v>0.53658536585365857</c:v>
                </c:pt>
                <c:pt idx="22102">
                  <c:v>0.6</c:v>
                </c:pt>
                <c:pt idx="22103">
                  <c:v>0.5714285714285714</c:v>
                </c:pt>
                <c:pt idx="22104">
                  <c:v>0</c:v>
                </c:pt>
                <c:pt idx="22105">
                  <c:v>0</c:v>
                </c:pt>
                <c:pt idx="22106">
                  <c:v>0.47058823529411764</c:v>
                </c:pt>
                <c:pt idx="22107">
                  <c:v>0</c:v>
                </c:pt>
                <c:pt idx="22108">
                  <c:v>0</c:v>
                </c:pt>
                <c:pt idx="22109">
                  <c:v>0</c:v>
                </c:pt>
                <c:pt idx="22110">
                  <c:v>0</c:v>
                </c:pt>
                <c:pt idx="22111">
                  <c:v>0.56666666666666665</c:v>
                </c:pt>
                <c:pt idx="22112">
                  <c:v>0</c:v>
                </c:pt>
                <c:pt idx="22113">
                  <c:v>0.5240174672489083</c:v>
                </c:pt>
                <c:pt idx="22114">
                  <c:v>0</c:v>
                </c:pt>
                <c:pt idx="22115">
                  <c:v>0</c:v>
                </c:pt>
                <c:pt idx="22116">
                  <c:v>0</c:v>
                </c:pt>
                <c:pt idx="22117">
                  <c:v>0</c:v>
                </c:pt>
                <c:pt idx="22118">
                  <c:v>0.37037037037037035</c:v>
                </c:pt>
                <c:pt idx="22119">
                  <c:v>0.48491879350348027</c:v>
                </c:pt>
                <c:pt idx="22120">
                  <c:v>0.75</c:v>
                </c:pt>
                <c:pt idx="22121">
                  <c:v>0</c:v>
                </c:pt>
                <c:pt idx="22122">
                  <c:v>0.21428571428571427</c:v>
                </c:pt>
                <c:pt idx="22123">
                  <c:v>0</c:v>
                </c:pt>
                <c:pt idx="22124">
                  <c:v>0.61746031746031749</c:v>
                </c:pt>
                <c:pt idx="22125">
                  <c:v>0</c:v>
                </c:pt>
                <c:pt idx="22126">
                  <c:v>1</c:v>
                </c:pt>
                <c:pt idx="22127">
                  <c:v>0.65581395348837213</c:v>
                </c:pt>
                <c:pt idx="22128">
                  <c:v>0.76923076923076927</c:v>
                </c:pt>
                <c:pt idx="22129">
                  <c:v>0.56666666666666665</c:v>
                </c:pt>
                <c:pt idx="22130">
                  <c:v>0.41666666666666669</c:v>
                </c:pt>
                <c:pt idx="22131">
                  <c:v>0.68131868131868134</c:v>
                </c:pt>
                <c:pt idx="22132">
                  <c:v>0.5625</c:v>
                </c:pt>
                <c:pt idx="22133">
                  <c:v>0</c:v>
                </c:pt>
                <c:pt idx="22134">
                  <c:v>0</c:v>
                </c:pt>
                <c:pt idx="22135">
                  <c:v>0</c:v>
                </c:pt>
                <c:pt idx="22136">
                  <c:v>0.73604060913705582</c:v>
                </c:pt>
                <c:pt idx="22137">
                  <c:v>0.5</c:v>
                </c:pt>
                <c:pt idx="22138">
                  <c:v>0</c:v>
                </c:pt>
                <c:pt idx="22139">
                  <c:v>0.66666666666666663</c:v>
                </c:pt>
                <c:pt idx="22140">
                  <c:v>0</c:v>
                </c:pt>
                <c:pt idx="22141">
                  <c:v>0</c:v>
                </c:pt>
                <c:pt idx="22142">
                  <c:v>0.52380952380952384</c:v>
                </c:pt>
                <c:pt idx="22143">
                  <c:v>0.17777777777777778</c:v>
                </c:pt>
                <c:pt idx="22144">
                  <c:v>0</c:v>
                </c:pt>
                <c:pt idx="22145">
                  <c:v>0</c:v>
                </c:pt>
                <c:pt idx="22146">
                  <c:v>0.68468468468468469</c:v>
                </c:pt>
                <c:pt idx="22147">
                  <c:v>0</c:v>
                </c:pt>
                <c:pt idx="22148">
                  <c:v>0</c:v>
                </c:pt>
                <c:pt idx="22149">
                  <c:v>0</c:v>
                </c:pt>
                <c:pt idx="22150">
                  <c:v>0</c:v>
                </c:pt>
                <c:pt idx="22151">
                  <c:v>0.64331210191082799</c:v>
                </c:pt>
                <c:pt idx="22152">
                  <c:v>9.3023255813953487E-2</c:v>
                </c:pt>
                <c:pt idx="22153">
                  <c:v>0.58333333333333337</c:v>
                </c:pt>
                <c:pt idx="22154">
                  <c:v>0.67826086956521736</c:v>
                </c:pt>
                <c:pt idx="22155">
                  <c:v>0.69767441860465118</c:v>
                </c:pt>
                <c:pt idx="22156">
                  <c:v>0.76585365853658538</c:v>
                </c:pt>
                <c:pt idx="22157">
                  <c:v>0.68992248062015504</c:v>
                </c:pt>
                <c:pt idx="22158">
                  <c:v>8.6956521739130432E-2</c:v>
                </c:pt>
                <c:pt idx="22159">
                  <c:v>0.54285714285714282</c:v>
                </c:pt>
                <c:pt idx="22160">
                  <c:v>0.24</c:v>
                </c:pt>
                <c:pt idx="22161">
                  <c:v>0</c:v>
                </c:pt>
                <c:pt idx="22162">
                  <c:v>0.1111111111111111</c:v>
                </c:pt>
                <c:pt idx="22163">
                  <c:v>0.16</c:v>
                </c:pt>
                <c:pt idx="22164">
                  <c:v>0</c:v>
                </c:pt>
                <c:pt idx="22165">
                  <c:v>0</c:v>
                </c:pt>
                <c:pt idx="22166">
                  <c:v>0</c:v>
                </c:pt>
                <c:pt idx="22167">
                  <c:v>0</c:v>
                </c:pt>
                <c:pt idx="22168">
                  <c:v>0</c:v>
                </c:pt>
                <c:pt idx="22169">
                  <c:v>0</c:v>
                </c:pt>
                <c:pt idx="22170">
                  <c:v>0.31304347826086959</c:v>
                </c:pt>
                <c:pt idx="22171">
                  <c:v>0.55555555555555558</c:v>
                </c:pt>
                <c:pt idx="22172">
                  <c:v>0.22680412371134021</c:v>
                </c:pt>
                <c:pt idx="22173">
                  <c:v>0.1807909604519774</c:v>
                </c:pt>
                <c:pt idx="22174">
                  <c:v>0.18181818181818182</c:v>
                </c:pt>
                <c:pt idx="22175">
                  <c:v>0.25</c:v>
                </c:pt>
                <c:pt idx="22176">
                  <c:v>0</c:v>
                </c:pt>
                <c:pt idx="22177">
                  <c:v>0.35016835016835018</c:v>
                </c:pt>
                <c:pt idx="22178">
                  <c:v>0</c:v>
                </c:pt>
                <c:pt idx="22179">
                  <c:v>0</c:v>
                </c:pt>
                <c:pt idx="22180">
                  <c:v>0.5</c:v>
                </c:pt>
                <c:pt idx="22181">
                  <c:v>0</c:v>
                </c:pt>
                <c:pt idx="22182">
                  <c:v>8.771929824561403E-2</c:v>
                </c:pt>
                <c:pt idx="22183">
                  <c:v>0.24742268041237114</c:v>
                </c:pt>
                <c:pt idx="22184">
                  <c:v>0.10810810810810811</c:v>
                </c:pt>
                <c:pt idx="22185">
                  <c:v>9.6153846153846159E-2</c:v>
                </c:pt>
                <c:pt idx="22186">
                  <c:v>0.14814814814814814</c:v>
                </c:pt>
                <c:pt idx="22187">
                  <c:v>0.20588235294117646</c:v>
                </c:pt>
                <c:pt idx="22188">
                  <c:v>7.407407407407407E-2</c:v>
                </c:pt>
                <c:pt idx="22189">
                  <c:v>0.26190476190476192</c:v>
                </c:pt>
                <c:pt idx="22190">
                  <c:v>0</c:v>
                </c:pt>
                <c:pt idx="22191">
                  <c:v>3.0612244897959183E-2</c:v>
                </c:pt>
                <c:pt idx="22192">
                  <c:v>0.10714285714285714</c:v>
                </c:pt>
                <c:pt idx="22193">
                  <c:v>0.12962962962962962</c:v>
                </c:pt>
                <c:pt idx="22194">
                  <c:v>0</c:v>
                </c:pt>
                <c:pt idx="22195">
                  <c:v>0</c:v>
                </c:pt>
                <c:pt idx="22196">
                  <c:v>0.42424242424242425</c:v>
                </c:pt>
                <c:pt idx="22197">
                  <c:v>0.44146341463414634</c:v>
                </c:pt>
                <c:pt idx="22198">
                  <c:v>0</c:v>
                </c:pt>
                <c:pt idx="22199">
                  <c:v>0.33333333333333331</c:v>
                </c:pt>
                <c:pt idx="22200">
                  <c:v>0</c:v>
                </c:pt>
                <c:pt idx="22201">
                  <c:v>0</c:v>
                </c:pt>
                <c:pt idx="22202">
                  <c:v>0</c:v>
                </c:pt>
                <c:pt idx="22203">
                  <c:v>0</c:v>
                </c:pt>
                <c:pt idx="22204">
                  <c:v>0.46828143021914648</c:v>
                </c:pt>
                <c:pt idx="22205">
                  <c:v>0</c:v>
                </c:pt>
                <c:pt idx="22206">
                  <c:v>0</c:v>
                </c:pt>
                <c:pt idx="22207">
                  <c:v>0.62365591397849462</c:v>
                </c:pt>
                <c:pt idx="22208">
                  <c:v>0</c:v>
                </c:pt>
                <c:pt idx="22209">
                  <c:v>0</c:v>
                </c:pt>
                <c:pt idx="22210">
                  <c:v>0</c:v>
                </c:pt>
                <c:pt idx="22211">
                  <c:v>0.67407407407407405</c:v>
                </c:pt>
                <c:pt idx="22212">
                  <c:v>0</c:v>
                </c:pt>
                <c:pt idx="22213">
                  <c:v>0</c:v>
                </c:pt>
                <c:pt idx="22214">
                  <c:v>0.48</c:v>
                </c:pt>
                <c:pt idx="22215">
                  <c:v>0</c:v>
                </c:pt>
                <c:pt idx="22216">
                  <c:v>0</c:v>
                </c:pt>
                <c:pt idx="22217">
                  <c:v>0</c:v>
                </c:pt>
                <c:pt idx="22218">
                  <c:v>0</c:v>
                </c:pt>
                <c:pt idx="22219">
                  <c:v>0</c:v>
                </c:pt>
                <c:pt idx="22220">
                  <c:v>0</c:v>
                </c:pt>
                <c:pt idx="22221">
                  <c:v>0</c:v>
                </c:pt>
                <c:pt idx="22222">
                  <c:v>0</c:v>
                </c:pt>
                <c:pt idx="22223">
                  <c:v>0.24899598393574296</c:v>
                </c:pt>
                <c:pt idx="22224">
                  <c:v>0.23809523809523808</c:v>
                </c:pt>
                <c:pt idx="22225">
                  <c:v>0</c:v>
                </c:pt>
                <c:pt idx="22226">
                  <c:v>0.19148936170212766</c:v>
                </c:pt>
                <c:pt idx="22227">
                  <c:v>0</c:v>
                </c:pt>
                <c:pt idx="22228">
                  <c:v>0</c:v>
                </c:pt>
                <c:pt idx="22229">
                  <c:v>0.71707317073170729</c:v>
                </c:pt>
                <c:pt idx="22230">
                  <c:v>0</c:v>
                </c:pt>
                <c:pt idx="22231">
                  <c:v>1</c:v>
                </c:pt>
                <c:pt idx="22232">
                  <c:v>0.18666666666666668</c:v>
                </c:pt>
                <c:pt idx="22233">
                  <c:v>8.8235294117647065E-2</c:v>
                </c:pt>
                <c:pt idx="22234">
                  <c:v>0.56000000000000005</c:v>
                </c:pt>
                <c:pt idx="22235">
                  <c:v>1</c:v>
                </c:pt>
                <c:pt idx="22236">
                  <c:v>0.4</c:v>
                </c:pt>
                <c:pt idx="22237">
                  <c:v>0.72705314009661837</c:v>
                </c:pt>
                <c:pt idx="22238">
                  <c:v>1</c:v>
                </c:pt>
                <c:pt idx="22239">
                  <c:v>0.66176470588235292</c:v>
                </c:pt>
                <c:pt idx="22240">
                  <c:v>0.70175438596491224</c:v>
                </c:pt>
                <c:pt idx="22241">
                  <c:v>1</c:v>
                </c:pt>
                <c:pt idx="22242">
                  <c:v>0.66666666666666663</c:v>
                </c:pt>
                <c:pt idx="22243">
                  <c:v>0.77611940298507465</c:v>
                </c:pt>
                <c:pt idx="22244">
                  <c:v>0.63636363636363635</c:v>
                </c:pt>
                <c:pt idx="22245">
                  <c:v>0.78787878787878785</c:v>
                </c:pt>
                <c:pt idx="22246">
                  <c:v>0.66666666666666663</c:v>
                </c:pt>
                <c:pt idx="22247">
                  <c:v>0.70625000000000004</c:v>
                </c:pt>
                <c:pt idx="22248">
                  <c:v>0.81632653061224492</c:v>
                </c:pt>
                <c:pt idx="22249">
                  <c:v>0.66666666666666663</c:v>
                </c:pt>
                <c:pt idx="22250">
                  <c:v>0</c:v>
                </c:pt>
                <c:pt idx="22251">
                  <c:v>0</c:v>
                </c:pt>
                <c:pt idx="22252">
                  <c:v>0</c:v>
                </c:pt>
                <c:pt idx="22253">
                  <c:v>0</c:v>
                </c:pt>
                <c:pt idx="22254">
                  <c:v>0</c:v>
                </c:pt>
                <c:pt idx="22255">
                  <c:v>0.44444444444444442</c:v>
                </c:pt>
                <c:pt idx="22256">
                  <c:v>0.58762886597938147</c:v>
                </c:pt>
                <c:pt idx="22257">
                  <c:v>0.6966292134831461</c:v>
                </c:pt>
                <c:pt idx="22258">
                  <c:v>0.63793103448275867</c:v>
                </c:pt>
                <c:pt idx="22259">
                  <c:v>0.58955223880597019</c:v>
                </c:pt>
                <c:pt idx="22260">
                  <c:v>0.52631578947368418</c:v>
                </c:pt>
                <c:pt idx="22261">
                  <c:v>0.77333333333333332</c:v>
                </c:pt>
                <c:pt idx="22262">
                  <c:v>0</c:v>
                </c:pt>
                <c:pt idx="22263">
                  <c:v>0.78021978021978022</c:v>
                </c:pt>
                <c:pt idx="22264">
                  <c:v>0.66666666666666663</c:v>
                </c:pt>
                <c:pt idx="22265">
                  <c:v>0.62800565770862804</c:v>
                </c:pt>
                <c:pt idx="22266">
                  <c:v>0.63380281690140849</c:v>
                </c:pt>
                <c:pt idx="22267">
                  <c:v>0.63157894736842102</c:v>
                </c:pt>
                <c:pt idx="22268">
                  <c:v>0</c:v>
                </c:pt>
                <c:pt idx="22269">
                  <c:v>0.71020408163265303</c:v>
                </c:pt>
                <c:pt idx="22270">
                  <c:v>0</c:v>
                </c:pt>
                <c:pt idx="22271">
                  <c:v>1</c:v>
                </c:pt>
                <c:pt idx="22272">
                  <c:v>0.56716417910447758</c:v>
                </c:pt>
                <c:pt idx="22273">
                  <c:v>0.68421052631578949</c:v>
                </c:pt>
                <c:pt idx="22274">
                  <c:v>0.68458781362007171</c:v>
                </c:pt>
                <c:pt idx="22275">
                  <c:v>0.74657534246575341</c:v>
                </c:pt>
                <c:pt idx="22276">
                  <c:v>0.72839506172839508</c:v>
                </c:pt>
                <c:pt idx="22277">
                  <c:v>0</c:v>
                </c:pt>
                <c:pt idx="22278">
                  <c:v>0</c:v>
                </c:pt>
                <c:pt idx="22279">
                  <c:v>0.58333333333333337</c:v>
                </c:pt>
                <c:pt idx="22280">
                  <c:v>0.69444444444444442</c:v>
                </c:pt>
                <c:pt idx="22281">
                  <c:v>0.32</c:v>
                </c:pt>
                <c:pt idx="22282">
                  <c:v>0.74576271186440679</c:v>
                </c:pt>
                <c:pt idx="22283">
                  <c:v>0.68014705882352944</c:v>
                </c:pt>
                <c:pt idx="22284">
                  <c:v>0</c:v>
                </c:pt>
                <c:pt idx="22285">
                  <c:v>0.72839506172839508</c:v>
                </c:pt>
                <c:pt idx="22286">
                  <c:v>0</c:v>
                </c:pt>
                <c:pt idx="22287">
                  <c:v>0</c:v>
                </c:pt>
                <c:pt idx="22288">
                  <c:v>0</c:v>
                </c:pt>
                <c:pt idx="22289">
                  <c:v>0</c:v>
                </c:pt>
                <c:pt idx="22290">
                  <c:v>0.6619718309859155</c:v>
                </c:pt>
                <c:pt idx="22291">
                  <c:v>0.72077922077922074</c:v>
                </c:pt>
                <c:pt idx="22292">
                  <c:v>0.5641025641025641</c:v>
                </c:pt>
                <c:pt idx="22293">
                  <c:v>0</c:v>
                </c:pt>
                <c:pt idx="22294">
                  <c:v>0.71226415094339623</c:v>
                </c:pt>
                <c:pt idx="22295">
                  <c:v>0</c:v>
                </c:pt>
                <c:pt idx="22296">
                  <c:v>0.62962962962962965</c:v>
                </c:pt>
                <c:pt idx="22297">
                  <c:v>0.77990430622009566</c:v>
                </c:pt>
                <c:pt idx="22298">
                  <c:v>0</c:v>
                </c:pt>
                <c:pt idx="22299">
                  <c:v>0</c:v>
                </c:pt>
                <c:pt idx="22300">
                  <c:v>0</c:v>
                </c:pt>
                <c:pt idx="22301">
                  <c:v>0</c:v>
                </c:pt>
                <c:pt idx="22302">
                  <c:v>0.59792924935289038</c:v>
                </c:pt>
                <c:pt idx="22303">
                  <c:v>0</c:v>
                </c:pt>
                <c:pt idx="22304">
                  <c:v>0.55555555555555558</c:v>
                </c:pt>
                <c:pt idx="22305">
                  <c:v>0.60481927710843375</c:v>
                </c:pt>
                <c:pt idx="22306">
                  <c:v>0.61052631578947369</c:v>
                </c:pt>
                <c:pt idx="22307">
                  <c:v>0.6428571428571429</c:v>
                </c:pt>
                <c:pt idx="22308">
                  <c:v>0</c:v>
                </c:pt>
                <c:pt idx="22309">
                  <c:v>0.53770491803278686</c:v>
                </c:pt>
                <c:pt idx="22310">
                  <c:v>0.61194029850746268</c:v>
                </c:pt>
                <c:pt idx="22311">
                  <c:v>0.5977653631284916</c:v>
                </c:pt>
                <c:pt idx="22312">
                  <c:v>0.55434782608695654</c:v>
                </c:pt>
                <c:pt idx="22313">
                  <c:v>0.75</c:v>
                </c:pt>
                <c:pt idx="22314">
                  <c:v>0.60818713450292394</c:v>
                </c:pt>
                <c:pt idx="22315">
                  <c:v>0.5855855855855856</c:v>
                </c:pt>
                <c:pt idx="22316">
                  <c:v>0.6</c:v>
                </c:pt>
                <c:pt idx="22317">
                  <c:v>0.37096774193548387</c:v>
                </c:pt>
                <c:pt idx="22318">
                  <c:v>0.56923076923076921</c:v>
                </c:pt>
                <c:pt idx="22319">
                  <c:v>0.65283018867924525</c:v>
                </c:pt>
                <c:pt idx="22320">
                  <c:v>1</c:v>
                </c:pt>
                <c:pt idx="22321">
                  <c:v>0.77990430622009566</c:v>
                </c:pt>
                <c:pt idx="22322">
                  <c:v>0.85526315789473684</c:v>
                </c:pt>
                <c:pt idx="22323">
                  <c:v>0.68</c:v>
                </c:pt>
                <c:pt idx="22324">
                  <c:v>0.56666666666666665</c:v>
                </c:pt>
                <c:pt idx="22325">
                  <c:v>0</c:v>
                </c:pt>
                <c:pt idx="22326">
                  <c:v>0.7053571428571429</c:v>
                </c:pt>
                <c:pt idx="22327">
                  <c:v>0.68055555555555558</c:v>
                </c:pt>
                <c:pt idx="22328">
                  <c:v>0.66417910447761197</c:v>
                </c:pt>
                <c:pt idx="22329">
                  <c:v>0</c:v>
                </c:pt>
                <c:pt idx="22330">
                  <c:v>0.63157894736842102</c:v>
                </c:pt>
                <c:pt idx="22331">
                  <c:v>0.73529411764705888</c:v>
                </c:pt>
                <c:pt idx="22332">
                  <c:v>0.66181818181818186</c:v>
                </c:pt>
                <c:pt idx="22333">
                  <c:v>0.60733695652173914</c:v>
                </c:pt>
                <c:pt idx="22334">
                  <c:v>0.35294117647058826</c:v>
                </c:pt>
                <c:pt idx="22335">
                  <c:v>0</c:v>
                </c:pt>
                <c:pt idx="22336">
                  <c:v>0.76106194690265483</c:v>
                </c:pt>
                <c:pt idx="22337">
                  <c:v>0.54545454545454541</c:v>
                </c:pt>
                <c:pt idx="22338">
                  <c:v>0.59958071278825997</c:v>
                </c:pt>
                <c:pt idx="22339">
                  <c:v>0</c:v>
                </c:pt>
                <c:pt idx="22340">
                  <c:v>0.8571428571428571</c:v>
                </c:pt>
                <c:pt idx="22341">
                  <c:v>0.78975741239892183</c:v>
                </c:pt>
                <c:pt idx="22342">
                  <c:v>0.76988636363636365</c:v>
                </c:pt>
                <c:pt idx="22343">
                  <c:v>0.66666666666666663</c:v>
                </c:pt>
                <c:pt idx="22344">
                  <c:v>0.6</c:v>
                </c:pt>
                <c:pt idx="22345">
                  <c:v>0.38356164383561642</c:v>
                </c:pt>
                <c:pt idx="22346">
                  <c:v>0.375</c:v>
                </c:pt>
                <c:pt idx="22347">
                  <c:v>0.67741935483870963</c:v>
                </c:pt>
                <c:pt idx="22348">
                  <c:v>0.65</c:v>
                </c:pt>
                <c:pt idx="22349">
                  <c:v>0.5280898876404494</c:v>
                </c:pt>
                <c:pt idx="22350">
                  <c:v>0.21052631578947367</c:v>
                </c:pt>
                <c:pt idx="22351">
                  <c:v>0.57731958762886593</c:v>
                </c:pt>
                <c:pt idx="22352">
                  <c:v>0.5957446808510638</c:v>
                </c:pt>
                <c:pt idx="22353">
                  <c:v>0.5982142857142857</c:v>
                </c:pt>
                <c:pt idx="22354">
                  <c:v>0.45297029702970298</c:v>
                </c:pt>
                <c:pt idx="22355">
                  <c:v>0.52564102564102566</c:v>
                </c:pt>
                <c:pt idx="22356">
                  <c:v>0.60273972602739723</c:v>
                </c:pt>
                <c:pt idx="22357">
                  <c:v>0.77941176470588236</c:v>
                </c:pt>
                <c:pt idx="22358">
                  <c:v>0</c:v>
                </c:pt>
                <c:pt idx="22359">
                  <c:v>0</c:v>
                </c:pt>
                <c:pt idx="22360">
                  <c:v>0.59333333333333338</c:v>
                </c:pt>
                <c:pt idx="22361">
                  <c:v>0.53146853146853146</c:v>
                </c:pt>
                <c:pt idx="22362">
                  <c:v>0.57988165680473369</c:v>
                </c:pt>
                <c:pt idx="22363">
                  <c:v>0.55752212389380529</c:v>
                </c:pt>
                <c:pt idx="22364">
                  <c:v>0.48369565217391303</c:v>
                </c:pt>
                <c:pt idx="22365">
                  <c:v>0.32846715328467152</c:v>
                </c:pt>
                <c:pt idx="22366">
                  <c:v>0.56666666666666665</c:v>
                </c:pt>
                <c:pt idx="22367">
                  <c:v>0.50649350649350644</c:v>
                </c:pt>
                <c:pt idx="22368">
                  <c:v>0.64356435643564358</c:v>
                </c:pt>
                <c:pt idx="22369">
                  <c:v>0.73333333333333328</c:v>
                </c:pt>
                <c:pt idx="22370">
                  <c:v>0.53215077605321504</c:v>
                </c:pt>
                <c:pt idx="22371">
                  <c:v>0.76470588235294112</c:v>
                </c:pt>
                <c:pt idx="22372">
                  <c:v>0.647887323943662</c:v>
                </c:pt>
                <c:pt idx="22373">
                  <c:v>0.8</c:v>
                </c:pt>
                <c:pt idx="22374">
                  <c:v>0.68650793650793651</c:v>
                </c:pt>
                <c:pt idx="22375">
                  <c:v>0.81300813008130079</c:v>
                </c:pt>
                <c:pt idx="22376">
                  <c:v>0.70731707317073167</c:v>
                </c:pt>
                <c:pt idx="22377">
                  <c:v>0.57668711656441718</c:v>
                </c:pt>
                <c:pt idx="22378">
                  <c:v>0.5</c:v>
                </c:pt>
                <c:pt idx="22379">
                  <c:v>0.7239263803680982</c:v>
                </c:pt>
                <c:pt idx="22380">
                  <c:v>0.87755102040816324</c:v>
                </c:pt>
                <c:pt idx="22381">
                  <c:v>0.6</c:v>
                </c:pt>
                <c:pt idx="22382">
                  <c:v>0.65648854961832059</c:v>
                </c:pt>
                <c:pt idx="22383">
                  <c:v>0.60677083333333337</c:v>
                </c:pt>
                <c:pt idx="22384">
                  <c:v>0.7142857142857143</c:v>
                </c:pt>
                <c:pt idx="22385">
                  <c:v>0.73762376237623761</c:v>
                </c:pt>
                <c:pt idx="22386">
                  <c:v>0</c:v>
                </c:pt>
                <c:pt idx="22387">
                  <c:v>0.65450121654501214</c:v>
                </c:pt>
                <c:pt idx="22388">
                  <c:v>0.65</c:v>
                </c:pt>
                <c:pt idx="22389">
                  <c:v>0</c:v>
                </c:pt>
                <c:pt idx="22390">
                  <c:v>0.6235955056179775</c:v>
                </c:pt>
                <c:pt idx="22391">
                  <c:v>0.86153846153846159</c:v>
                </c:pt>
                <c:pt idx="22392">
                  <c:v>0.6425470332850941</c:v>
                </c:pt>
                <c:pt idx="22393">
                  <c:v>0.75</c:v>
                </c:pt>
                <c:pt idx="22394">
                  <c:v>0</c:v>
                </c:pt>
                <c:pt idx="22395">
                  <c:v>0</c:v>
                </c:pt>
                <c:pt idx="22396">
                  <c:v>0.62303664921465973</c:v>
                </c:pt>
                <c:pt idx="22397">
                  <c:v>0.56896551724137934</c:v>
                </c:pt>
                <c:pt idx="22398">
                  <c:v>0</c:v>
                </c:pt>
                <c:pt idx="22399">
                  <c:v>0.51020408163265307</c:v>
                </c:pt>
                <c:pt idx="22400">
                  <c:v>0</c:v>
                </c:pt>
                <c:pt idx="22401">
                  <c:v>0.79452054794520544</c:v>
                </c:pt>
                <c:pt idx="22402">
                  <c:v>0.6428571428571429</c:v>
                </c:pt>
                <c:pt idx="22403">
                  <c:v>0.59680638722554891</c:v>
                </c:pt>
                <c:pt idx="22404">
                  <c:v>0.37222222222222223</c:v>
                </c:pt>
                <c:pt idx="22405">
                  <c:v>0.47368421052631576</c:v>
                </c:pt>
                <c:pt idx="22406">
                  <c:v>0.61290322580645162</c:v>
                </c:pt>
                <c:pt idx="22407">
                  <c:v>0.4925373134328358</c:v>
                </c:pt>
                <c:pt idx="22408">
                  <c:v>0.44598337950138506</c:v>
                </c:pt>
                <c:pt idx="22409">
                  <c:v>0.39473684210526316</c:v>
                </c:pt>
                <c:pt idx="22410">
                  <c:v>0.65517241379310343</c:v>
                </c:pt>
                <c:pt idx="22411">
                  <c:v>0.35</c:v>
                </c:pt>
                <c:pt idx="22412">
                  <c:v>0.61904761904761907</c:v>
                </c:pt>
                <c:pt idx="22413">
                  <c:v>0</c:v>
                </c:pt>
                <c:pt idx="22414">
                  <c:v>0</c:v>
                </c:pt>
                <c:pt idx="22415">
                  <c:v>0</c:v>
                </c:pt>
                <c:pt idx="22416">
                  <c:v>0</c:v>
                </c:pt>
                <c:pt idx="22417">
                  <c:v>0</c:v>
                </c:pt>
                <c:pt idx="22418">
                  <c:v>0</c:v>
                </c:pt>
                <c:pt idx="22419">
                  <c:v>0</c:v>
                </c:pt>
                <c:pt idx="22420">
                  <c:v>0</c:v>
                </c:pt>
                <c:pt idx="22421">
                  <c:v>0</c:v>
                </c:pt>
                <c:pt idx="22422">
                  <c:v>0.2699300699300699</c:v>
                </c:pt>
                <c:pt idx="22423">
                  <c:v>0</c:v>
                </c:pt>
                <c:pt idx="22424">
                  <c:v>0</c:v>
                </c:pt>
                <c:pt idx="22425">
                  <c:v>0</c:v>
                </c:pt>
                <c:pt idx="22426">
                  <c:v>7.6086956521739135E-2</c:v>
                </c:pt>
                <c:pt idx="22427">
                  <c:v>0</c:v>
                </c:pt>
                <c:pt idx="22428">
                  <c:v>0</c:v>
                </c:pt>
                <c:pt idx="22429">
                  <c:v>0</c:v>
                </c:pt>
                <c:pt idx="22430">
                  <c:v>0.40594059405940597</c:v>
                </c:pt>
                <c:pt idx="22431">
                  <c:v>0</c:v>
                </c:pt>
                <c:pt idx="22432">
                  <c:v>0</c:v>
                </c:pt>
                <c:pt idx="22433">
                  <c:v>0.21052631578947367</c:v>
                </c:pt>
                <c:pt idx="22434">
                  <c:v>0</c:v>
                </c:pt>
                <c:pt idx="22435">
                  <c:v>0</c:v>
                </c:pt>
                <c:pt idx="22436">
                  <c:v>0</c:v>
                </c:pt>
                <c:pt idx="22437">
                  <c:v>0.14285714285714285</c:v>
                </c:pt>
                <c:pt idx="22438">
                  <c:v>0.29375000000000001</c:v>
                </c:pt>
                <c:pt idx="22439">
                  <c:v>0</c:v>
                </c:pt>
                <c:pt idx="22440">
                  <c:v>0</c:v>
                </c:pt>
                <c:pt idx="22441">
                  <c:v>0</c:v>
                </c:pt>
                <c:pt idx="22442">
                  <c:v>0</c:v>
                </c:pt>
                <c:pt idx="22443">
                  <c:v>0</c:v>
                </c:pt>
                <c:pt idx="22444">
                  <c:v>0.15909090909090909</c:v>
                </c:pt>
                <c:pt idx="22445">
                  <c:v>0</c:v>
                </c:pt>
                <c:pt idx="22446">
                  <c:v>0</c:v>
                </c:pt>
                <c:pt idx="22447">
                  <c:v>0</c:v>
                </c:pt>
                <c:pt idx="22448">
                  <c:v>0.16751269035532995</c:v>
                </c:pt>
                <c:pt idx="22449">
                  <c:v>0</c:v>
                </c:pt>
                <c:pt idx="22450">
                  <c:v>0</c:v>
                </c:pt>
                <c:pt idx="22451">
                  <c:v>0</c:v>
                </c:pt>
                <c:pt idx="22452">
                  <c:v>0</c:v>
                </c:pt>
                <c:pt idx="22453">
                  <c:v>0</c:v>
                </c:pt>
                <c:pt idx="22454">
                  <c:v>0.11538461538461539</c:v>
                </c:pt>
                <c:pt idx="22455">
                  <c:v>0</c:v>
                </c:pt>
                <c:pt idx="22456">
                  <c:v>0.20833333333333334</c:v>
                </c:pt>
                <c:pt idx="22457">
                  <c:v>0</c:v>
                </c:pt>
                <c:pt idx="22458">
                  <c:v>0</c:v>
                </c:pt>
                <c:pt idx="22459">
                  <c:v>7.6923076923076927E-2</c:v>
                </c:pt>
                <c:pt idx="22460">
                  <c:v>0</c:v>
                </c:pt>
                <c:pt idx="22461">
                  <c:v>0</c:v>
                </c:pt>
                <c:pt idx="22462">
                  <c:v>0.21107266435986158</c:v>
                </c:pt>
                <c:pt idx="22463">
                  <c:v>0</c:v>
                </c:pt>
                <c:pt idx="22464">
                  <c:v>0</c:v>
                </c:pt>
                <c:pt idx="22465">
                  <c:v>0</c:v>
                </c:pt>
                <c:pt idx="22466">
                  <c:v>0</c:v>
                </c:pt>
                <c:pt idx="22467">
                  <c:v>0</c:v>
                </c:pt>
                <c:pt idx="22468">
                  <c:v>0</c:v>
                </c:pt>
                <c:pt idx="22469">
                  <c:v>0.20754716981132076</c:v>
                </c:pt>
                <c:pt idx="22470">
                  <c:v>0</c:v>
                </c:pt>
                <c:pt idx="22471">
                  <c:v>0</c:v>
                </c:pt>
                <c:pt idx="22472">
                  <c:v>0.20148148148148148</c:v>
                </c:pt>
                <c:pt idx="22473">
                  <c:v>0</c:v>
                </c:pt>
                <c:pt idx="22474">
                  <c:v>0</c:v>
                </c:pt>
                <c:pt idx="22475">
                  <c:v>0</c:v>
                </c:pt>
                <c:pt idx="22476">
                  <c:v>0</c:v>
                </c:pt>
                <c:pt idx="22477">
                  <c:v>0</c:v>
                </c:pt>
                <c:pt idx="22478">
                  <c:v>0.16666666666666666</c:v>
                </c:pt>
                <c:pt idx="22479">
                  <c:v>0</c:v>
                </c:pt>
                <c:pt idx="22480">
                  <c:v>0</c:v>
                </c:pt>
                <c:pt idx="22481">
                  <c:v>0</c:v>
                </c:pt>
                <c:pt idx="22482">
                  <c:v>0</c:v>
                </c:pt>
                <c:pt idx="22483">
                  <c:v>0.17391304347826086</c:v>
                </c:pt>
                <c:pt idx="22484">
                  <c:v>0</c:v>
                </c:pt>
                <c:pt idx="22485">
                  <c:v>0</c:v>
                </c:pt>
                <c:pt idx="22486">
                  <c:v>0</c:v>
                </c:pt>
                <c:pt idx="22487">
                  <c:v>0</c:v>
                </c:pt>
                <c:pt idx="22488">
                  <c:v>0</c:v>
                </c:pt>
                <c:pt idx="22489">
                  <c:v>0</c:v>
                </c:pt>
                <c:pt idx="22490">
                  <c:v>0.41558441558441561</c:v>
                </c:pt>
                <c:pt idx="22491">
                  <c:v>0.36499999999999999</c:v>
                </c:pt>
                <c:pt idx="22492">
                  <c:v>0</c:v>
                </c:pt>
                <c:pt idx="22493">
                  <c:v>0</c:v>
                </c:pt>
                <c:pt idx="22494">
                  <c:v>0</c:v>
                </c:pt>
                <c:pt idx="22495">
                  <c:v>0</c:v>
                </c:pt>
                <c:pt idx="22496">
                  <c:v>1</c:v>
                </c:pt>
                <c:pt idx="22497">
                  <c:v>0</c:v>
                </c:pt>
                <c:pt idx="22498">
                  <c:v>0</c:v>
                </c:pt>
                <c:pt idx="22499">
                  <c:v>0</c:v>
                </c:pt>
                <c:pt idx="22500">
                  <c:v>0</c:v>
                </c:pt>
                <c:pt idx="22501">
                  <c:v>0</c:v>
                </c:pt>
                <c:pt idx="22502">
                  <c:v>0</c:v>
                </c:pt>
                <c:pt idx="22503">
                  <c:v>0</c:v>
                </c:pt>
                <c:pt idx="22504">
                  <c:v>0.37274220032840721</c:v>
                </c:pt>
                <c:pt idx="22505">
                  <c:v>0</c:v>
                </c:pt>
                <c:pt idx="22506">
                  <c:v>0</c:v>
                </c:pt>
                <c:pt idx="22507">
                  <c:v>0.3035971223021583</c:v>
                </c:pt>
                <c:pt idx="22508">
                  <c:v>0.65591397849462363</c:v>
                </c:pt>
                <c:pt idx="22509">
                  <c:v>0</c:v>
                </c:pt>
                <c:pt idx="22510">
                  <c:v>0.76683937823834192</c:v>
                </c:pt>
                <c:pt idx="22511">
                  <c:v>0</c:v>
                </c:pt>
                <c:pt idx="22512">
                  <c:v>0.41786283891547049</c:v>
                </c:pt>
                <c:pt idx="22513">
                  <c:v>0</c:v>
                </c:pt>
                <c:pt idx="22514">
                  <c:v>0.42</c:v>
                </c:pt>
                <c:pt idx="22515">
                  <c:v>0</c:v>
                </c:pt>
                <c:pt idx="22516">
                  <c:v>0.17346938775510204</c:v>
                </c:pt>
                <c:pt idx="22517">
                  <c:v>0</c:v>
                </c:pt>
                <c:pt idx="22518">
                  <c:v>0</c:v>
                </c:pt>
                <c:pt idx="22519">
                  <c:v>0</c:v>
                </c:pt>
                <c:pt idx="22520">
                  <c:v>0</c:v>
                </c:pt>
                <c:pt idx="22521">
                  <c:v>0</c:v>
                </c:pt>
                <c:pt idx="22522">
                  <c:v>0</c:v>
                </c:pt>
                <c:pt idx="22523">
                  <c:v>0.64976415094339623</c:v>
                </c:pt>
                <c:pt idx="22524">
                  <c:v>0</c:v>
                </c:pt>
                <c:pt idx="22525">
                  <c:v>0</c:v>
                </c:pt>
                <c:pt idx="22526">
                  <c:v>0</c:v>
                </c:pt>
                <c:pt idx="22527">
                  <c:v>0</c:v>
                </c:pt>
                <c:pt idx="22528">
                  <c:v>0.16</c:v>
                </c:pt>
                <c:pt idx="22529">
                  <c:v>0</c:v>
                </c:pt>
                <c:pt idx="22530">
                  <c:v>0.8125</c:v>
                </c:pt>
                <c:pt idx="22531">
                  <c:v>0</c:v>
                </c:pt>
                <c:pt idx="22532">
                  <c:v>0</c:v>
                </c:pt>
                <c:pt idx="22533">
                  <c:v>0.1141732283464567</c:v>
                </c:pt>
                <c:pt idx="22534">
                  <c:v>6.1224489795918366E-2</c:v>
                </c:pt>
                <c:pt idx="22535">
                  <c:v>6.25E-2</c:v>
                </c:pt>
                <c:pt idx="22536">
                  <c:v>0</c:v>
                </c:pt>
                <c:pt idx="22537">
                  <c:v>0.45007235890014474</c:v>
                </c:pt>
                <c:pt idx="22538">
                  <c:v>0.51282051282051277</c:v>
                </c:pt>
                <c:pt idx="22539">
                  <c:v>0.71544715447154472</c:v>
                </c:pt>
                <c:pt idx="22540">
                  <c:v>0.66521739130434787</c:v>
                </c:pt>
                <c:pt idx="22541">
                  <c:v>0</c:v>
                </c:pt>
                <c:pt idx="22542">
                  <c:v>0</c:v>
                </c:pt>
                <c:pt idx="22543">
                  <c:v>0.38726790450928383</c:v>
                </c:pt>
                <c:pt idx="22544">
                  <c:v>0</c:v>
                </c:pt>
                <c:pt idx="22545">
                  <c:v>0.375</c:v>
                </c:pt>
                <c:pt idx="22546">
                  <c:v>0</c:v>
                </c:pt>
                <c:pt idx="22547">
                  <c:v>0.23076923076923078</c:v>
                </c:pt>
                <c:pt idx="22548">
                  <c:v>0</c:v>
                </c:pt>
                <c:pt idx="22549">
                  <c:v>0</c:v>
                </c:pt>
                <c:pt idx="22550">
                  <c:v>0.10714285714285714</c:v>
                </c:pt>
                <c:pt idx="22551">
                  <c:v>0</c:v>
                </c:pt>
                <c:pt idx="22552">
                  <c:v>0.14893617021276595</c:v>
                </c:pt>
                <c:pt idx="22553">
                  <c:v>0</c:v>
                </c:pt>
                <c:pt idx="22554">
                  <c:v>0</c:v>
                </c:pt>
                <c:pt idx="22555">
                  <c:v>0</c:v>
                </c:pt>
                <c:pt idx="22556">
                  <c:v>0</c:v>
                </c:pt>
                <c:pt idx="22557">
                  <c:v>0</c:v>
                </c:pt>
                <c:pt idx="22558">
                  <c:v>0</c:v>
                </c:pt>
                <c:pt idx="22559">
                  <c:v>0</c:v>
                </c:pt>
                <c:pt idx="22560">
                  <c:v>0</c:v>
                </c:pt>
                <c:pt idx="22561">
                  <c:v>0</c:v>
                </c:pt>
                <c:pt idx="22562">
                  <c:v>0.2742857142857143</c:v>
                </c:pt>
                <c:pt idx="22563">
                  <c:v>0</c:v>
                </c:pt>
                <c:pt idx="22564">
                  <c:v>0.26811594202898553</c:v>
                </c:pt>
                <c:pt idx="22565">
                  <c:v>0</c:v>
                </c:pt>
                <c:pt idx="22566">
                  <c:v>0.15254237288135594</c:v>
                </c:pt>
                <c:pt idx="22567">
                  <c:v>0.12396694214876033</c:v>
                </c:pt>
                <c:pt idx="22568">
                  <c:v>0.33333333333333331</c:v>
                </c:pt>
                <c:pt idx="22569">
                  <c:v>0.14393939393939395</c:v>
                </c:pt>
                <c:pt idx="22570">
                  <c:v>0</c:v>
                </c:pt>
                <c:pt idx="22571">
                  <c:v>0</c:v>
                </c:pt>
                <c:pt idx="22572">
                  <c:v>0.10084033613445378</c:v>
                </c:pt>
                <c:pt idx="22573">
                  <c:v>0</c:v>
                </c:pt>
                <c:pt idx="22574">
                  <c:v>0.12101910828025478</c:v>
                </c:pt>
                <c:pt idx="22575">
                  <c:v>0.15176151761517614</c:v>
                </c:pt>
                <c:pt idx="22576">
                  <c:v>0</c:v>
                </c:pt>
                <c:pt idx="22577">
                  <c:v>0</c:v>
                </c:pt>
                <c:pt idx="22578">
                  <c:v>0</c:v>
                </c:pt>
                <c:pt idx="22579">
                  <c:v>0</c:v>
                </c:pt>
                <c:pt idx="22580">
                  <c:v>0.4</c:v>
                </c:pt>
                <c:pt idx="22581">
                  <c:v>4.4776119402985072E-2</c:v>
                </c:pt>
                <c:pt idx="22582">
                  <c:v>0</c:v>
                </c:pt>
                <c:pt idx="22583">
                  <c:v>0</c:v>
                </c:pt>
                <c:pt idx="22584">
                  <c:v>0</c:v>
                </c:pt>
                <c:pt idx="22585">
                  <c:v>0</c:v>
                </c:pt>
                <c:pt idx="22586">
                  <c:v>0.125</c:v>
                </c:pt>
                <c:pt idx="22587">
                  <c:v>0.19811320754716982</c:v>
                </c:pt>
                <c:pt idx="22588">
                  <c:v>0.14473684210526316</c:v>
                </c:pt>
                <c:pt idx="22589">
                  <c:v>0</c:v>
                </c:pt>
                <c:pt idx="22590">
                  <c:v>0.18004866180048662</c:v>
                </c:pt>
                <c:pt idx="22591">
                  <c:v>0.30508474576271188</c:v>
                </c:pt>
                <c:pt idx="22592">
                  <c:v>0</c:v>
                </c:pt>
                <c:pt idx="22593">
                  <c:v>0</c:v>
                </c:pt>
                <c:pt idx="22594">
                  <c:v>0.22941176470588234</c:v>
                </c:pt>
                <c:pt idx="22595">
                  <c:v>0.3755656108597285</c:v>
                </c:pt>
                <c:pt idx="22596">
                  <c:v>0.66666666666666663</c:v>
                </c:pt>
                <c:pt idx="22597">
                  <c:v>0.48571428571428571</c:v>
                </c:pt>
                <c:pt idx="22598">
                  <c:v>0.8</c:v>
                </c:pt>
                <c:pt idx="22599">
                  <c:v>0.89473684210526316</c:v>
                </c:pt>
                <c:pt idx="22600">
                  <c:v>0.77419354838709675</c:v>
                </c:pt>
                <c:pt idx="22601">
                  <c:v>0.84848484848484851</c:v>
                </c:pt>
                <c:pt idx="22602">
                  <c:v>0.16666666666666666</c:v>
                </c:pt>
                <c:pt idx="22603">
                  <c:v>6.6666666666666666E-2</c:v>
                </c:pt>
                <c:pt idx="22604">
                  <c:v>0.16071428571428573</c:v>
                </c:pt>
                <c:pt idx="22605">
                  <c:v>8.8607594936708861E-2</c:v>
                </c:pt>
                <c:pt idx="22606">
                  <c:v>0.40298507462686567</c:v>
                </c:pt>
                <c:pt idx="22607">
                  <c:v>0.2</c:v>
                </c:pt>
                <c:pt idx="22608">
                  <c:v>0</c:v>
                </c:pt>
                <c:pt idx="22609">
                  <c:v>0</c:v>
                </c:pt>
                <c:pt idx="22610">
                  <c:v>0</c:v>
                </c:pt>
                <c:pt idx="22611">
                  <c:v>0</c:v>
                </c:pt>
                <c:pt idx="22612">
                  <c:v>0</c:v>
                </c:pt>
                <c:pt idx="22613">
                  <c:v>0.22448979591836735</c:v>
                </c:pt>
                <c:pt idx="22614">
                  <c:v>0</c:v>
                </c:pt>
                <c:pt idx="22615">
                  <c:v>0.19568345323741007</c:v>
                </c:pt>
                <c:pt idx="22616">
                  <c:v>1</c:v>
                </c:pt>
                <c:pt idx="22617">
                  <c:v>0.75</c:v>
                </c:pt>
                <c:pt idx="22618">
                  <c:v>0</c:v>
                </c:pt>
                <c:pt idx="22619">
                  <c:v>0</c:v>
                </c:pt>
                <c:pt idx="22620">
                  <c:v>0</c:v>
                </c:pt>
                <c:pt idx="22621">
                  <c:v>0.31818181818181818</c:v>
                </c:pt>
                <c:pt idx="22622">
                  <c:v>0.10526315789473684</c:v>
                </c:pt>
                <c:pt idx="22623">
                  <c:v>0.20394736842105263</c:v>
                </c:pt>
                <c:pt idx="22624">
                  <c:v>3.7037037037037035E-2</c:v>
                </c:pt>
                <c:pt idx="22625">
                  <c:v>7.6923076923076927E-2</c:v>
                </c:pt>
                <c:pt idx="22626">
                  <c:v>0.27848101265822783</c:v>
                </c:pt>
                <c:pt idx="22627">
                  <c:v>0</c:v>
                </c:pt>
                <c:pt idx="22628">
                  <c:v>0</c:v>
                </c:pt>
                <c:pt idx="22629">
                  <c:v>0</c:v>
                </c:pt>
                <c:pt idx="22630">
                  <c:v>0</c:v>
                </c:pt>
                <c:pt idx="22631">
                  <c:v>0</c:v>
                </c:pt>
                <c:pt idx="22632">
                  <c:v>0</c:v>
                </c:pt>
                <c:pt idx="22633">
                  <c:v>0.21070234113712374</c:v>
                </c:pt>
                <c:pt idx="22634">
                  <c:v>0.14000000000000001</c:v>
                </c:pt>
                <c:pt idx="22635">
                  <c:v>0.13235294117647059</c:v>
                </c:pt>
                <c:pt idx="22636">
                  <c:v>0.29896907216494845</c:v>
                </c:pt>
                <c:pt idx="22637">
                  <c:v>0</c:v>
                </c:pt>
                <c:pt idx="22638">
                  <c:v>0.46296296296296297</c:v>
                </c:pt>
                <c:pt idx="22639">
                  <c:v>0.24606971975393027</c:v>
                </c:pt>
                <c:pt idx="22640">
                  <c:v>0</c:v>
                </c:pt>
                <c:pt idx="22641">
                  <c:v>1</c:v>
                </c:pt>
                <c:pt idx="22642">
                  <c:v>0</c:v>
                </c:pt>
                <c:pt idx="22643">
                  <c:v>0.19148936170212766</c:v>
                </c:pt>
                <c:pt idx="22644">
                  <c:v>0</c:v>
                </c:pt>
                <c:pt idx="22645">
                  <c:v>0.23478260869565218</c:v>
                </c:pt>
                <c:pt idx="22646">
                  <c:v>1</c:v>
                </c:pt>
                <c:pt idx="22647">
                  <c:v>0</c:v>
                </c:pt>
                <c:pt idx="22648">
                  <c:v>9.0909090909090912E-2</c:v>
                </c:pt>
                <c:pt idx="22649">
                  <c:v>0.18404907975460122</c:v>
                </c:pt>
                <c:pt idx="22650">
                  <c:v>0.5</c:v>
                </c:pt>
                <c:pt idx="22651">
                  <c:v>0</c:v>
                </c:pt>
                <c:pt idx="22652">
                  <c:v>0</c:v>
                </c:pt>
                <c:pt idx="22653">
                  <c:v>0.35294117647058826</c:v>
                </c:pt>
                <c:pt idx="22654">
                  <c:v>0</c:v>
                </c:pt>
                <c:pt idx="22655">
                  <c:v>0</c:v>
                </c:pt>
                <c:pt idx="22656">
                  <c:v>0</c:v>
                </c:pt>
                <c:pt idx="22657">
                  <c:v>0</c:v>
                </c:pt>
                <c:pt idx="22658">
                  <c:v>0</c:v>
                </c:pt>
                <c:pt idx="22659">
                  <c:v>0</c:v>
                </c:pt>
                <c:pt idx="22660">
                  <c:v>5.7142857142857141E-2</c:v>
                </c:pt>
                <c:pt idx="22661">
                  <c:v>0</c:v>
                </c:pt>
                <c:pt idx="22662">
                  <c:v>0</c:v>
                </c:pt>
                <c:pt idx="22663">
                  <c:v>0.20689655172413793</c:v>
                </c:pt>
                <c:pt idx="22664">
                  <c:v>0</c:v>
                </c:pt>
                <c:pt idx="22665">
                  <c:v>0</c:v>
                </c:pt>
                <c:pt idx="22666">
                  <c:v>4.7619047619047616E-2</c:v>
                </c:pt>
                <c:pt idx="22667">
                  <c:v>1</c:v>
                </c:pt>
                <c:pt idx="22668">
                  <c:v>0</c:v>
                </c:pt>
                <c:pt idx="22669">
                  <c:v>0.30275229357798167</c:v>
                </c:pt>
                <c:pt idx="22670">
                  <c:v>0.6785714285714286</c:v>
                </c:pt>
                <c:pt idx="22671">
                  <c:v>0</c:v>
                </c:pt>
                <c:pt idx="22672">
                  <c:v>0</c:v>
                </c:pt>
                <c:pt idx="22673">
                  <c:v>0.31818181818181818</c:v>
                </c:pt>
                <c:pt idx="22674">
                  <c:v>0</c:v>
                </c:pt>
                <c:pt idx="22675">
                  <c:v>0</c:v>
                </c:pt>
                <c:pt idx="22676">
                  <c:v>0</c:v>
                </c:pt>
                <c:pt idx="22677">
                  <c:v>0.16873449131513649</c:v>
                </c:pt>
                <c:pt idx="22678">
                  <c:v>0</c:v>
                </c:pt>
                <c:pt idx="22679">
                  <c:v>0.43396226415094341</c:v>
                </c:pt>
                <c:pt idx="22680">
                  <c:v>0</c:v>
                </c:pt>
                <c:pt idx="22681">
                  <c:v>0</c:v>
                </c:pt>
                <c:pt idx="22682">
                  <c:v>0</c:v>
                </c:pt>
                <c:pt idx="22683">
                  <c:v>0</c:v>
                </c:pt>
                <c:pt idx="22684">
                  <c:v>0</c:v>
                </c:pt>
                <c:pt idx="22685">
                  <c:v>0</c:v>
                </c:pt>
                <c:pt idx="22686">
                  <c:v>0</c:v>
                </c:pt>
                <c:pt idx="22687">
                  <c:v>0.26363636363636361</c:v>
                </c:pt>
                <c:pt idx="22688">
                  <c:v>0</c:v>
                </c:pt>
                <c:pt idx="22689">
                  <c:v>0</c:v>
                </c:pt>
                <c:pt idx="22690">
                  <c:v>0</c:v>
                </c:pt>
                <c:pt idx="22691">
                  <c:v>0</c:v>
                </c:pt>
                <c:pt idx="22692">
                  <c:v>0.45783132530120479</c:v>
                </c:pt>
                <c:pt idx="22693">
                  <c:v>0.32935560859188545</c:v>
                </c:pt>
                <c:pt idx="22694">
                  <c:v>0.66400000000000003</c:v>
                </c:pt>
                <c:pt idx="22695">
                  <c:v>0.42346208869814023</c:v>
                </c:pt>
                <c:pt idx="22696">
                  <c:v>0</c:v>
                </c:pt>
                <c:pt idx="22697">
                  <c:v>0</c:v>
                </c:pt>
                <c:pt idx="22698">
                  <c:v>0</c:v>
                </c:pt>
                <c:pt idx="22699">
                  <c:v>0.2</c:v>
                </c:pt>
                <c:pt idx="22700">
                  <c:v>0</c:v>
                </c:pt>
                <c:pt idx="22701">
                  <c:v>0</c:v>
                </c:pt>
                <c:pt idx="22702">
                  <c:v>0</c:v>
                </c:pt>
                <c:pt idx="22703">
                  <c:v>0</c:v>
                </c:pt>
                <c:pt idx="22704">
                  <c:v>0</c:v>
                </c:pt>
                <c:pt idx="22705">
                  <c:v>0.28666666666666668</c:v>
                </c:pt>
                <c:pt idx="22706">
                  <c:v>0.3716216216216216</c:v>
                </c:pt>
                <c:pt idx="22707">
                  <c:v>0.43801652892561982</c:v>
                </c:pt>
                <c:pt idx="22708">
                  <c:v>0.39076923076923076</c:v>
                </c:pt>
                <c:pt idx="22709">
                  <c:v>0</c:v>
                </c:pt>
                <c:pt idx="22710">
                  <c:v>0.52</c:v>
                </c:pt>
                <c:pt idx="22711">
                  <c:v>0.46666666666666667</c:v>
                </c:pt>
                <c:pt idx="22712">
                  <c:v>0</c:v>
                </c:pt>
                <c:pt idx="22713">
                  <c:v>0</c:v>
                </c:pt>
                <c:pt idx="22714">
                  <c:v>0</c:v>
                </c:pt>
                <c:pt idx="22715">
                  <c:v>0.29351535836177473</c:v>
                </c:pt>
                <c:pt idx="22716">
                  <c:v>0.18292682926829268</c:v>
                </c:pt>
                <c:pt idx="22717">
                  <c:v>0</c:v>
                </c:pt>
                <c:pt idx="22718">
                  <c:v>0</c:v>
                </c:pt>
                <c:pt idx="22719">
                  <c:v>0</c:v>
                </c:pt>
                <c:pt idx="22720">
                  <c:v>0.15</c:v>
                </c:pt>
                <c:pt idx="22721">
                  <c:v>0</c:v>
                </c:pt>
                <c:pt idx="22722">
                  <c:v>0</c:v>
                </c:pt>
                <c:pt idx="22723">
                  <c:v>0</c:v>
                </c:pt>
                <c:pt idx="22724">
                  <c:v>0</c:v>
                </c:pt>
                <c:pt idx="22725">
                  <c:v>0</c:v>
                </c:pt>
                <c:pt idx="22726">
                  <c:v>0</c:v>
                </c:pt>
                <c:pt idx="22727">
                  <c:v>0.34482758620689657</c:v>
                </c:pt>
                <c:pt idx="22728">
                  <c:v>0.49206349206349204</c:v>
                </c:pt>
                <c:pt idx="22729">
                  <c:v>1</c:v>
                </c:pt>
                <c:pt idx="22730">
                  <c:v>0</c:v>
                </c:pt>
                <c:pt idx="22731">
                  <c:v>0.39393939393939392</c:v>
                </c:pt>
                <c:pt idx="22732">
                  <c:v>0.57777777777777772</c:v>
                </c:pt>
                <c:pt idx="22733">
                  <c:v>0.41320754716981134</c:v>
                </c:pt>
                <c:pt idx="22734">
                  <c:v>0.6</c:v>
                </c:pt>
                <c:pt idx="22735">
                  <c:v>0.46540880503144655</c:v>
                </c:pt>
                <c:pt idx="22736">
                  <c:v>0.33895297249334516</c:v>
                </c:pt>
                <c:pt idx="22737">
                  <c:v>0</c:v>
                </c:pt>
                <c:pt idx="22738">
                  <c:v>0</c:v>
                </c:pt>
                <c:pt idx="22739">
                  <c:v>0</c:v>
                </c:pt>
                <c:pt idx="22740">
                  <c:v>0</c:v>
                </c:pt>
                <c:pt idx="22741">
                  <c:v>0.20689655172413793</c:v>
                </c:pt>
                <c:pt idx="22742">
                  <c:v>0</c:v>
                </c:pt>
                <c:pt idx="22743">
                  <c:v>0.55102040816326525</c:v>
                </c:pt>
                <c:pt idx="22744">
                  <c:v>0.8</c:v>
                </c:pt>
                <c:pt idx="22745">
                  <c:v>0</c:v>
                </c:pt>
                <c:pt idx="22746">
                  <c:v>0.55000000000000004</c:v>
                </c:pt>
                <c:pt idx="22747">
                  <c:v>0</c:v>
                </c:pt>
                <c:pt idx="22748">
                  <c:v>0</c:v>
                </c:pt>
                <c:pt idx="22749">
                  <c:v>0</c:v>
                </c:pt>
                <c:pt idx="22750">
                  <c:v>0</c:v>
                </c:pt>
                <c:pt idx="22751">
                  <c:v>0</c:v>
                </c:pt>
                <c:pt idx="22752">
                  <c:v>0</c:v>
                </c:pt>
                <c:pt idx="22753">
                  <c:v>0</c:v>
                </c:pt>
                <c:pt idx="22754">
                  <c:v>0.76470588235294112</c:v>
                </c:pt>
                <c:pt idx="22755">
                  <c:v>0.72499999999999998</c:v>
                </c:pt>
                <c:pt idx="22756">
                  <c:v>0</c:v>
                </c:pt>
                <c:pt idx="22757">
                  <c:v>0</c:v>
                </c:pt>
                <c:pt idx="22758">
                  <c:v>0</c:v>
                </c:pt>
                <c:pt idx="22759">
                  <c:v>0</c:v>
                </c:pt>
                <c:pt idx="22760">
                  <c:v>0</c:v>
                </c:pt>
                <c:pt idx="22761">
                  <c:v>0.5</c:v>
                </c:pt>
                <c:pt idx="22762">
                  <c:v>0.61818181818181817</c:v>
                </c:pt>
                <c:pt idx="22763">
                  <c:v>0.75</c:v>
                </c:pt>
                <c:pt idx="22764">
                  <c:v>0</c:v>
                </c:pt>
                <c:pt idx="22765">
                  <c:v>0</c:v>
                </c:pt>
                <c:pt idx="22766">
                  <c:v>9.7560975609756101E-2</c:v>
                </c:pt>
                <c:pt idx="22767">
                  <c:v>0</c:v>
                </c:pt>
                <c:pt idx="22768">
                  <c:v>1</c:v>
                </c:pt>
                <c:pt idx="22769">
                  <c:v>0.5</c:v>
                </c:pt>
                <c:pt idx="22770">
                  <c:v>0.40586797066014668</c:v>
                </c:pt>
                <c:pt idx="22771">
                  <c:v>0.51648351648351654</c:v>
                </c:pt>
                <c:pt idx="22772">
                  <c:v>0.52027027027027029</c:v>
                </c:pt>
                <c:pt idx="22773">
                  <c:v>0.54430379746835444</c:v>
                </c:pt>
                <c:pt idx="22774">
                  <c:v>0</c:v>
                </c:pt>
                <c:pt idx="22775">
                  <c:v>0</c:v>
                </c:pt>
                <c:pt idx="22776">
                  <c:v>0</c:v>
                </c:pt>
                <c:pt idx="22777">
                  <c:v>0</c:v>
                </c:pt>
                <c:pt idx="22778">
                  <c:v>0</c:v>
                </c:pt>
                <c:pt idx="22779">
                  <c:v>0.52413793103448281</c:v>
                </c:pt>
                <c:pt idx="22780">
                  <c:v>0</c:v>
                </c:pt>
                <c:pt idx="22781">
                  <c:v>0.44736842105263158</c:v>
                </c:pt>
                <c:pt idx="22782">
                  <c:v>0</c:v>
                </c:pt>
                <c:pt idx="22783">
                  <c:v>0.51594202898550723</c:v>
                </c:pt>
                <c:pt idx="22784">
                  <c:v>0</c:v>
                </c:pt>
                <c:pt idx="22785">
                  <c:v>0.63636363636363635</c:v>
                </c:pt>
                <c:pt idx="22786">
                  <c:v>0.46153846153846156</c:v>
                </c:pt>
                <c:pt idx="22787">
                  <c:v>0.58675078864353314</c:v>
                </c:pt>
                <c:pt idx="22788">
                  <c:v>0.63698630136986301</c:v>
                </c:pt>
                <c:pt idx="22789">
                  <c:v>0</c:v>
                </c:pt>
                <c:pt idx="22790">
                  <c:v>0.52173913043478259</c:v>
                </c:pt>
                <c:pt idx="22791">
                  <c:v>0</c:v>
                </c:pt>
                <c:pt idx="22792">
                  <c:v>0</c:v>
                </c:pt>
                <c:pt idx="22793">
                  <c:v>0</c:v>
                </c:pt>
                <c:pt idx="22794">
                  <c:v>0.43243243243243246</c:v>
                </c:pt>
                <c:pt idx="22795">
                  <c:v>0.40140845070422537</c:v>
                </c:pt>
                <c:pt idx="22796">
                  <c:v>0.5</c:v>
                </c:pt>
                <c:pt idx="22797">
                  <c:v>0.11538461538461539</c:v>
                </c:pt>
                <c:pt idx="22798">
                  <c:v>0.51886792452830188</c:v>
                </c:pt>
                <c:pt idx="22799">
                  <c:v>0.45569620253164556</c:v>
                </c:pt>
                <c:pt idx="22800">
                  <c:v>0.2608695652173913</c:v>
                </c:pt>
                <c:pt idx="22801">
                  <c:v>0.18867924528301888</c:v>
                </c:pt>
                <c:pt idx="22802">
                  <c:v>0.91666666666666663</c:v>
                </c:pt>
                <c:pt idx="22803">
                  <c:v>0.60526315789473684</c:v>
                </c:pt>
                <c:pt idx="22804">
                  <c:v>0.23741007194244604</c:v>
                </c:pt>
                <c:pt idx="22805">
                  <c:v>0.43478260869565216</c:v>
                </c:pt>
                <c:pt idx="22806">
                  <c:v>0.31428571428571428</c:v>
                </c:pt>
                <c:pt idx="22807">
                  <c:v>0.21739130434782608</c:v>
                </c:pt>
                <c:pt idx="22808">
                  <c:v>0.22916666666666666</c:v>
                </c:pt>
                <c:pt idx="22809">
                  <c:v>0.42105263157894735</c:v>
                </c:pt>
                <c:pt idx="22810">
                  <c:v>0.22500000000000001</c:v>
                </c:pt>
                <c:pt idx="22811">
                  <c:v>0.16304347826086957</c:v>
                </c:pt>
                <c:pt idx="22812">
                  <c:v>0.43646408839779005</c:v>
                </c:pt>
                <c:pt idx="22813">
                  <c:v>0.57999999999999996</c:v>
                </c:pt>
                <c:pt idx="22814">
                  <c:v>0.37209302325581395</c:v>
                </c:pt>
                <c:pt idx="22815">
                  <c:v>0.55737704918032782</c:v>
                </c:pt>
                <c:pt idx="22816">
                  <c:v>1</c:v>
                </c:pt>
                <c:pt idx="22817">
                  <c:v>0.14553990610328638</c:v>
                </c:pt>
                <c:pt idx="22818">
                  <c:v>0.29591836734693877</c:v>
                </c:pt>
                <c:pt idx="22819">
                  <c:v>0.21693121693121692</c:v>
                </c:pt>
                <c:pt idx="22820">
                  <c:v>0.17</c:v>
                </c:pt>
                <c:pt idx="22821">
                  <c:v>0.1891891891891892</c:v>
                </c:pt>
                <c:pt idx="22822">
                  <c:v>0</c:v>
                </c:pt>
                <c:pt idx="22823">
                  <c:v>0</c:v>
                </c:pt>
                <c:pt idx="22824">
                  <c:v>0</c:v>
                </c:pt>
                <c:pt idx="22825">
                  <c:v>0</c:v>
                </c:pt>
                <c:pt idx="22826">
                  <c:v>0.66666666666666663</c:v>
                </c:pt>
                <c:pt idx="22827">
                  <c:v>0.31921331316187596</c:v>
                </c:pt>
                <c:pt idx="22828">
                  <c:v>0</c:v>
                </c:pt>
                <c:pt idx="22829">
                  <c:v>0.32800000000000001</c:v>
                </c:pt>
                <c:pt idx="22830">
                  <c:v>0</c:v>
                </c:pt>
                <c:pt idx="22831">
                  <c:v>0</c:v>
                </c:pt>
                <c:pt idx="22832">
                  <c:v>0</c:v>
                </c:pt>
                <c:pt idx="22833">
                  <c:v>0.43902439024390244</c:v>
                </c:pt>
                <c:pt idx="22834">
                  <c:v>0</c:v>
                </c:pt>
                <c:pt idx="22835">
                  <c:v>0</c:v>
                </c:pt>
                <c:pt idx="22836">
                  <c:v>0</c:v>
                </c:pt>
                <c:pt idx="22837">
                  <c:v>0.31034482758620691</c:v>
                </c:pt>
                <c:pt idx="22838">
                  <c:v>7.6923076923076927E-2</c:v>
                </c:pt>
                <c:pt idx="22839">
                  <c:v>0</c:v>
                </c:pt>
                <c:pt idx="22840">
                  <c:v>0.66666666666666663</c:v>
                </c:pt>
                <c:pt idx="22841">
                  <c:v>0.48214285714285715</c:v>
                </c:pt>
                <c:pt idx="22842">
                  <c:v>0.43564356435643564</c:v>
                </c:pt>
                <c:pt idx="22843">
                  <c:v>0.41304347826086957</c:v>
                </c:pt>
                <c:pt idx="22844">
                  <c:v>0.41379310344827586</c:v>
                </c:pt>
                <c:pt idx="22845">
                  <c:v>0.2857142857142857</c:v>
                </c:pt>
                <c:pt idx="22846">
                  <c:v>0</c:v>
                </c:pt>
                <c:pt idx="22847">
                  <c:v>0.2857142857142857</c:v>
                </c:pt>
                <c:pt idx="22848">
                  <c:v>0</c:v>
                </c:pt>
                <c:pt idx="22849">
                  <c:v>0.14673913043478262</c:v>
                </c:pt>
                <c:pt idx="22850">
                  <c:v>0</c:v>
                </c:pt>
                <c:pt idx="22851">
                  <c:v>0.4</c:v>
                </c:pt>
                <c:pt idx="22852">
                  <c:v>0.15584415584415584</c:v>
                </c:pt>
                <c:pt idx="22853">
                  <c:v>0.42857142857142855</c:v>
                </c:pt>
                <c:pt idx="22854">
                  <c:v>0</c:v>
                </c:pt>
                <c:pt idx="22855">
                  <c:v>0.17142857142857143</c:v>
                </c:pt>
                <c:pt idx="22856">
                  <c:v>0.22077922077922077</c:v>
                </c:pt>
                <c:pt idx="22857">
                  <c:v>0</c:v>
                </c:pt>
                <c:pt idx="22858">
                  <c:v>7.6923076923076927E-2</c:v>
                </c:pt>
                <c:pt idx="22859">
                  <c:v>0</c:v>
                </c:pt>
                <c:pt idx="22860">
                  <c:v>0.37142857142857144</c:v>
                </c:pt>
                <c:pt idx="22861">
                  <c:v>4.3478260869565216E-2</c:v>
                </c:pt>
                <c:pt idx="22862">
                  <c:v>0</c:v>
                </c:pt>
                <c:pt idx="22863">
                  <c:v>0</c:v>
                </c:pt>
                <c:pt idx="22864">
                  <c:v>0.16417910447761194</c:v>
                </c:pt>
                <c:pt idx="22865">
                  <c:v>0</c:v>
                </c:pt>
                <c:pt idx="22866">
                  <c:v>0.17241379310344829</c:v>
                </c:pt>
                <c:pt idx="22867">
                  <c:v>9.5238095238095233E-2</c:v>
                </c:pt>
                <c:pt idx="22868">
                  <c:v>0</c:v>
                </c:pt>
                <c:pt idx="22869">
                  <c:v>0</c:v>
                </c:pt>
                <c:pt idx="22870">
                  <c:v>0</c:v>
                </c:pt>
                <c:pt idx="22871">
                  <c:v>0</c:v>
                </c:pt>
                <c:pt idx="22872">
                  <c:v>0</c:v>
                </c:pt>
                <c:pt idx="22873">
                  <c:v>0</c:v>
                </c:pt>
                <c:pt idx="22874">
                  <c:v>0</c:v>
                </c:pt>
                <c:pt idx="22875">
                  <c:v>0</c:v>
                </c:pt>
                <c:pt idx="22876">
                  <c:v>0.17647058823529413</c:v>
                </c:pt>
                <c:pt idx="22877">
                  <c:v>0</c:v>
                </c:pt>
                <c:pt idx="22878">
                  <c:v>0</c:v>
                </c:pt>
                <c:pt idx="22879">
                  <c:v>0.25</c:v>
                </c:pt>
                <c:pt idx="22880">
                  <c:v>0.25</c:v>
                </c:pt>
                <c:pt idx="22881">
                  <c:v>0</c:v>
                </c:pt>
                <c:pt idx="22882">
                  <c:v>6.25E-2</c:v>
                </c:pt>
                <c:pt idx="22883">
                  <c:v>0</c:v>
                </c:pt>
                <c:pt idx="22884">
                  <c:v>0</c:v>
                </c:pt>
                <c:pt idx="22885">
                  <c:v>0.05</c:v>
                </c:pt>
                <c:pt idx="22886">
                  <c:v>0</c:v>
                </c:pt>
                <c:pt idx="22887">
                  <c:v>0</c:v>
                </c:pt>
                <c:pt idx="22888">
                  <c:v>0</c:v>
                </c:pt>
                <c:pt idx="22889">
                  <c:v>0</c:v>
                </c:pt>
                <c:pt idx="22890">
                  <c:v>0</c:v>
                </c:pt>
                <c:pt idx="22891">
                  <c:v>0</c:v>
                </c:pt>
                <c:pt idx="22892">
                  <c:v>0.20183486238532111</c:v>
                </c:pt>
                <c:pt idx="22893">
                  <c:v>0</c:v>
                </c:pt>
                <c:pt idx="22894">
                  <c:v>0</c:v>
                </c:pt>
                <c:pt idx="22895">
                  <c:v>0</c:v>
                </c:pt>
                <c:pt idx="22896">
                  <c:v>0</c:v>
                </c:pt>
                <c:pt idx="22897">
                  <c:v>0</c:v>
                </c:pt>
                <c:pt idx="22898">
                  <c:v>4.5454545454545456E-2</c:v>
                </c:pt>
                <c:pt idx="22899">
                  <c:v>0.23026315789473684</c:v>
                </c:pt>
                <c:pt idx="22900">
                  <c:v>0</c:v>
                </c:pt>
                <c:pt idx="22901">
                  <c:v>0</c:v>
                </c:pt>
                <c:pt idx="22902">
                  <c:v>0</c:v>
                </c:pt>
                <c:pt idx="22903">
                  <c:v>0</c:v>
                </c:pt>
                <c:pt idx="22904">
                  <c:v>0</c:v>
                </c:pt>
                <c:pt idx="22905">
                  <c:v>0</c:v>
                </c:pt>
                <c:pt idx="22906">
                  <c:v>0</c:v>
                </c:pt>
                <c:pt idx="22907">
                  <c:v>0.14778325123152711</c:v>
                </c:pt>
                <c:pt idx="22908">
                  <c:v>0.26442307692307693</c:v>
                </c:pt>
                <c:pt idx="22909">
                  <c:v>0</c:v>
                </c:pt>
                <c:pt idx="22910">
                  <c:v>0.31818181818181818</c:v>
                </c:pt>
                <c:pt idx="22911">
                  <c:v>0.1044776119402985</c:v>
                </c:pt>
                <c:pt idx="22912">
                  <c:v>0.15789473684210525</c:v>
                </c:pt>
                <c:pt idx="22913">
                  <c:v>0</c:v>
                </c:pt>
                <c:pt idx="22914">
                  <c:v>0</c:v>
                </c:pt>
                <c:pt idx="22915">
                  <c:v>0</c:v>
                </c:pt>
                <c:pt idx="22916">
                  <c:v>0</c:v>
                </c:pt>
                <c:pt idx="22917">
                  <c:v>0</c:v>
                </c:pt>
                <c:pt idx="22918">
                  <c:v>0</c:v>
                </c:pt>
                <c:pt idx="22919">
                  <c:v>0</c:v>
                </c:pt>
                <c:pt idx="22920">
                  <c:v>0.25925925925925924</c:v>
                </c:pt>
                <c:pt idx="22921">
                  <c:v>0</c:v>
                </c:pt>
                <c:pt idx="22922">
                  <c:v>0</c:v>
                </c:pt>
                <c:pt idx="22923">
                  <c:v>0</c:v>
                </c:pt>
                <c:pt idx="22924">
                  <c:v>0</c:v>
                </c:pt>
                <c:pt idx="22925">
                  <c:v>8.1300813008130079E-2</c:v>
                </c:pt>
                <c:pt idx="22926">
                  <c:v>1</c:v>
                </c:pt>
                <c:pt idx="22927">
                  <c:v>0</c:v>
                </c:pt>
                <c:pt idx="22928">
                  <c:v>0</c:v>
                </c:pt>
                <c:pt idx="22929">
                  <c:v>0</c:v>
                </c:pt>
                <c:pt idx="22930">
                  <c:v>0.125</c:v>
                </c:pt>
                <c:pt idx="22931">
                  <c:v>0</c:v>
                </c:pt>
                <c:pt idx="22932">
                  <c:v>0.16666666666666666</c:v>
                </c:pt>
                <c:pt idx="22933">
                  <c:v>0.2</c:v>
                </c:pt>
                <c:pt idx="22934">
                  <c:v>0.15306122448979592</c:v>
                </c:pt>
                <c:pt idx="22935">
                  <c:v>0</c:v>
                </c:pt>
                <c:pt idx="22936">
                  <c:v>0</c:v>
                </c:pt>
                <c:pt idx="22937">
                  <c:v>0</c:v>
                </c:pt>
                <c:pt idx="22938">
                  <c:v>8.5714285714285715E-2</c:v>
                </c:pt>
                <c:pt idx="22939">
                  <c:v>0</c:v>
                </c:pt>
                <c:pt idx="22940">
                  <c:v>0</c:v>
                </c:pt>
                <c:pt idx="22941">
                  <c:v>0</c:v>
                </c:pt>
                <c:pt idx="22942">
                  <c:v>0</c:v>
                </c:pt>
                <c:pt idx="22943">
                  <c:v>0.5</c:v>
                </c:pt>
                <c:pt idx="22944">
                  <c:v>0</c:v>
                </c:pt>
                <c:pt idx="22945">
                  <c:v>0</c:v>
                </c:pt>
                <c:pt idx="22946">
                  <c:v>0</c:v>
                </c:pt>
                <c:pt idx="22947">
                  <c:v>0</c:v>
                </c:pt>
                <c:pt idx="22948">
                  <c:v>0</c:v>
                </c:pt>
                <c:pt idx="22949">
                  <c:v>0</c:v>
                </c:pt>
                <c:pt idx="22950">
                  <c:v>0</c:v>
                </c:pt>
                <c:pt idx="22951">
                  <c:v>0.17679558011049723</c:v>
                </c:pt>
                <c:pt idx="22952">
                  <c:v>0</c:v>
                </c:pt>
                <c:pt idx="22953">
                  <c:v>0</c:v>
                </c:pt>
                <c:pt idx="22954">
                  <c:v>0</c:v>
                </c:pt>
                <c:pt idx="22955">
                  <c:v>0</c:v>
                </c:pt>
                <c:pt idx="22956">
                  <c:v>0</c:v>
                </c:pt>
                <c:pt idx="22957">
                  <c:v>0</c:v>
                </c:pt>
                <c:pt idx="22958">
                  <c:v>0</c:v>
                </c:pt>
                <c:pt idx="22959">
                  <c:v>0</c:v>
                </c:pt>
                <c:pt idx="22960">
                  <c:v>0</c:v>
                </c:pt>
                <c:pt idx="22961">
                  <c:v>0</c:v>
                </c:pt>
                <c:pt idx="22962">
                  <c:v>0</c:v>
                </c:pt>
                <c:pt idx="22963">
                  <c:v>0</c:v>
                </c:pt>
                <c:pt idx="22964">
                  <c:v>0</c:v>
                </c:pt>
                <c:pt idx="22965">
                  <c:v>0</c:v>
                </c:pt>
                <c:pt idx="22966">
                  <c:v>0</c:v>
                </c:pt>
                <c:pt idx="22967">
                  <c:v>0</c:v>
                </c:pt>
                <c:pt idx="22968">
                  <c:v>0</c:v>
                </c:pt>
                <c:pt idx="22969">
                  <c:v>0</c:v>
                </c:pt>
                <c:pt idx="22970">
                  <c:v>0</c:v>
                </c:pt>
                <c:pt idx="22971">
                  <c:v>0</c:v>
                </c:pt>
                <c:pt idx="22972">
                  <c:v>0</c:v>
                </c:pt>
                <c:pt idx="22973">
                  <c:v>0.18518518518518517</c:v>
                </c:pt>
                <c:pt idx="22974">
                  <c:v>3.3333333333333333E-2</c:v>
                </c:pt>
                <c:pt idx="22975">
                  <c:v>0</c:v>
                </c:pt>
                <c:pt idx="22976">
                  <c:v>0</c:v>
                </c:pt>
                <c:pt idx="22977">
                  <c:v>0</c:v>
                </c:pt>
                <c:pt idx="22978">
                  <c:v>0.34831460674157305</c:v>
                </c:pt>
                <c:pt idx="22979">
                  <c:v>0</c:v>
                </c:pt>
                <c:pt idx="22980">
                  <c:v>0</c:v>
                </c:pt>
                <c:pt idx="22981">
                  <c:v>0</c:v>
                </c:pt>
                <c:pt idx="22982">
                  <c:v>0</c:v>
                </c:pt>
                <c:pt idx="22983">
                  <c:v>0</c:v>
                </c:pt>
                <c:pt idx="22984">
                  <c:v>0</c:v>
                </c:pt>
                <c:pt idx="22985">
                  <c:v>6.9767441860465115E-2</c:v>
                </c:pt>
                <c:pt idx="22986">
                  <c:v>8.5858585858585856E-2</c:v>
                </c:pt>
                <c:pt idx="22987">
                  <c:v>0</c:v>
                </c:pt>
                <c:pt idx="22988">
                  <c:v>0.46153846153846156</c:v>
                </c:pt>
                <c:pt idx="22989">
                  <c:v>6.7307692307692304E-2</c:v>
                </c:pt>
                <c:pt idx="22990">
                  <c:v>0</c:v>
                </c:pt>
                <c:pt idx="22991">
                  <c:v>0.10869565217391304</c:v>
                </c:pt>
                <c:pt idx="22992">
                  <c:v>0</c:v>
                </c:pt>
                <c:pt idx="22993">
                  <c:v>0</c:v>
                </c:pt>
                <c:pt idx="22994">
                  <c:v>0</c:v>
                </c:pt>
                <c:pt idx="22995">
                  <c:v>0</c:v>
                </c:pt>
                <c:pt idx="22996">
                  <c:v>0</c:v>
                </c:pt>
                <c:pt idx="22997">
                  <c:v>0</c:v>
                </c:pt>
                <c:pt idx="22998">
                  <c:v>0</c:v>
                </c:pt>
                <c:pt idx="22999">
                  <c:v>0</c:v>
                </c:pt>
                <c:pt idx="23000">
                  <c:v>0.2857142857142857</c:v>
                </c:pt>
                <c:pt idx="23001">
                  <c:v>0.15384615384615385</c:v>
                </c:pt>
                <c:pt idx="23002">
                  <c:v>0</c:v>
                </c:pt>
                <c:pt idx="23003">
                  <c:v>0</c:v>
                </c:pt>
                <c:pt idx="23004">
                  <c:v>0</c:v>
                </c:pt>
                <c:pt idx="23005">
                  <c:v>8.8235294117647065E-2</c:v>
                </c:pt>
                <c:pt idx="23006">
                  <c:v>0</c:v>
                </c:pt>
                <c:pt idx="23007">
                  <c:v>6.4516129032258063E-2</c:v>
                </c:pt>
                <c:pt idx="23008">
                  <c:v>5.2631578947368418E-2</c:v>
                </c:pt>
                <c:pt idx="23009">
                  <c:v>0</c:v>
                </c:pt>
                <c:pt idx="23010">
                  <c:v>0</c:v>
                </c:pt>
                <c:pt idx="23011">
                  <c:v>0.18518518518518517</c:v>
                </c:pt>
                <c:pt idx="23012">
                  <c:v>0.13157894736842105</c:v>
                </c:pt>
                <c:pt idx="23013">
                  <c:v>0.15686274509803921</c:v>
                </c:pt>
                <c:pt idx="23014">
                  <c:v>0.1</c:v>
                </c:pt>
                <c:pt idx="23015">
                  <c:v>0</c:v>
                </c:pt>
                <c:pt idx="23016">
                  <c:v>0</c:v>
                </c:pt>
                <c:pt idx="23017">
                  <c:v>0.10526315789473684</c:v>
                </c:pt>
                <c:pt idx="23018">
                  <c:v>0</c:v>
                </c:pt>
                <c:pt idx="23019">
                  <c:v>0.125</c:v>
                </c:pt>
                <c:pt idx="23020">
                  <c:v>0.11363636363636363</c:v>
                </c:pt>
                <c:pt idx="23021">
                  <c:v>0.29411764705882354</c:v>
                </c:pt>
                <c:pt idx="23022">
                  <c:v>0.55555555555555558</c:v>
                </c:pt>
                <c:pt idx="23023">
                  <c:v>0</c:v>
                </c:pt>
                <c:pt idx="23024">
                  <c:v>0</c:v>
                </c:pt>
                <c:pt idx="23025">
                  <c:v>0.05</c:v>
                </c:pt>
                <c:pt idx="23026">
                  <c:v>0.4</c:v>
                </c:pt>
                <c:pt idx="23027">
                  <c:v>0</c:v>
                </c:pt>
                <c:pt idx="23028">
                  <c:v>0.23333333333333334</c:v>
                </c:pt>
                <c:pt idx="23029">
                  <c:v>0.14457831325301204</c:v>
                </c:pt>
                <c:pt idx="23030">
                  <c:v>0</c:v>
                </c:pt>
                <c:pt idx="23031">
                  <c:v>0</c:v>
                </c:pt>
                <c:pt idx="23032">
                  <c:v>0</c:v>
                </c:pt>
                <c:pt idx="23033">
                  <c:v>0</c:v>
                </c:pt>
                <c:pt idx="23034">
                  <c:v>0</c:v>
                </c:pt>
                <c:pt idx="23035">
                  <c:v>0</c:v>
                </c:pt>
                <c:pt idx="23036">
                  <c:v>0.13043478260869565</c:v>
                </c:pt>
                <c:pt idx="23037">
                  <c:v>0</c:v>
                </c:pt>
                <c:pt idx="23038">
                  <c:v>0</c:v>
                </c:pt>
                <c:pt idx="23039">
                  <c:v>0</c:v>
                </c:pt>
                <c:pt idx="23040">
                  <c:v>0</c:v>
                </c:pt>
                <c:pt idx="23041">
                  <c:v>0.21739130434782608</c:v>
                </c:pt>
                <c:pt idx="23042">
                  <c:v>0</c:v>
                </c:pt>
                <c:pt idx="23043">
                  <c:v>9.3655589123867067E-2</c:v>
                </c:pt>
                <c:pt idx="23044">
                  <c:v>0</c:v>
                </c:pt>
                <c:pt idx="23045">
                  <c:v>0</c:v>
                </c:pt>
                <c:pt idx="23046">
                  <c:v>0</c:v>
                </c:pt>
                <c:pt idx="23047">
                  <c:v>0</c:v>
                </c:pt>
                <c:pt idx="23048">
                  <c:v>0</c:v>
                </c:pt>
                <c:pt idx="23049">
                  <c:v>0</c:v>
                </c:pt>
                <c:pt idx="23050">
                  <c:v>0</c:v>
                </c:pt>
                <c:pt idx="23051">
                  <c:v>0.2857142857142857</c:v>
                </c:pt>
                <c:pt idx="23052">
                  <c:v>0</c:v>
                </c:pt>
                <c:pt idx="23053">
                  <c:v>0</c:v>
                </c:pt>
                <c:pt idx="23054">
                  <c:v>0.19519094766619519</c:v>
                </c:pt>
                <c:pt idx="23055">
                  <c:v>0</c:v>
                </c:pt>
                <c:pt idx="23056">
                  <c:v>2.8571428571428571E-2</c:v>
                </c:pt>
                <c:pt idx="23057">
                  <c:v>0</c:v>
                </c:pt>
                <c:pt idx="23058">
                  <c:v>0</c:v>
                </c:pt>
                <c:pt idx="23059">
                  <c:v>0.10810810810810811</c:v>
                </c:pt>
                <c:pt idx="23060">
                  <c:v>9.5744680851063829E-2</c:v>
                </c:pt>
                <c:pt idx="23061">
                  <c:v>0</c:v>
                </c:pt>
                <c:pt idx="23062">
                  <c:v>0.12359550561797752</c:v>
                </c:pt>
                <c:pt idx="23063">
                  <c:v>0</c:v>
                </c:pt>
                <c:pt idx="23064">
                  <c:v>0.31868131868131866</c:v>
                </c:pt>
                <c:pt idx="23065">
                  <c:v>0</c:v>
                </c:pt>
                <c:pt idx="23066">
                  <c:v>0.18115942028985507</c:v>
                </c:pt>
                <c:pt idx="23067">
                  <c:v>0.16577540106951871</c:v>
                </c:pt>
                <c:pt idx="23068">
                  <c:v>0</c:v>
                </c:pt>
                <c:pt idx="23069">
                  <c:v>0.16755319148936171</c:v>
                </c:pt>
                <c:pt idx="23070">
                  <c:v>3.7037037037037035E-2</c:v>
                </c:pt>
                <c:pt idx="23071">
                  <c:v>0.28125</c:v>
                </c:pt>
                <c:pt idx="23072">
                  <c:v>0</c:v>
                </c:pt>
                <c:pt idx="23073">
                  <c:v>0</c:v>
                </c:pt>
                <c:pt idx="23074">
                  <c:v>0.21428571428571427</c:v>
                </c:pt>
                <c:pt idx="23075">
                  <c:v>0</c:v>
                </c:pt>
                <c:pt idx="23076">
                  <c:v>0.26470588235294118</c:v>
                </c:pt>
                <c:pt idx="23077">
                  <c:v>0</c:v>
                </c:pt>
                <c:pt idx="23078">
                  <c:v>0.13541666666666666</c:v>
                </c:pt>
                <c:pt idx="23079">
                  <c:v>0.19480519480519481</c:v>
                </c:pt>
                <c:pt idx="23080">
                  <c:v>0.16224188790560473</c:v>
                </c:pt>
                <c:pt idx="23081">
                  <c:v>0</c:v>
                </c:pt>
                <c:pt idx="23082">
                  <c:v>9.90990990990991E-2</c:v>
                </c:pt>
                <c:pt idx="23083">
                  <c:v>0.1111111111111111</c:v>
                </c:pt>
                <c:pt idx="23084">
                  <c:v>0.1276595744680851</c:v>
                </c:pt>
                <c:pt idx="23085">
                  <c:v>0.22950819672131148</c:v>
                </c:pt>
                <c:pt idx="23086">
                  <c:v>2.3809523809523808E-2</c:v>
                </c:pt>
                <c:pt idx="23087">
                  <c:v>0</c:v>
                </c:pt>
                <c:pt idx="23088">
                  <c:v>0</c:v>
                </c:pt>
                <c:pt idx="23089">
                  <c:v>0.11895161290322581</c:v>
                </c:pt>
                <c:pt idx="23090">
                  <c:v>0.13513513513513514</c:v>
                </c:pt>
                <c:pt idx="23091">
                  <c:v>0</c:v>
                </c:pt>
                <c:pt idx="23092">
                  <c:v>0.22972972972972974</c:v>
                </c:pt>
                <c:pt idx="23093">
                  <c:v>0</c:v>
                </c:pt>
                <c:pt idx="23094">
                  <c:v>0</c:v>
                </c:pt>
                <c:pt idx="23095">
                  <c:v>0</c:v>
                </c:pt>
                <c:pt idx="23096">
                  <c:v>6.25E-2</c:v>
                </c:pt>
                <c:pt idx="23097">
                  <c:v>0</c:v>
                </c:pt>
                <c:pt idx="23098">
                  <c:v>0</c:v>
                </c:pt>
                <c:pt idx="23099">
                  <c:v>0.25</c:v>
                </c:pt>
                <c:pt idx="23100">
                  <c:v>0.21212121212121213</c:v>
                </c:pt>
                <c:pt idx="23101">
                  <c:v>0</c:v>
                </c:pt>
                <c:pt idx="23102">
                  <c:v>8.3333333333333329E-2</c:v>
                </c:pt>
                <c:pt idx="23103">
                  <c:v>0</c:v>
                </c:pt>
                <c:pt idx="23104">
                  <c:v>0</c:v>
                </c:pt>
                <c:pt idx="23105">
                  <c:v>0</c:v>
                </c:pt>
                <c:pt idx="23106">
                  <c:v>0.15260323159784561</c:v>
                </c:pt>
                <c:pt idx="23107">
                  <c:v>0</c:v>
                </c:pt>
                <c:pt idx="23108">
                  <c:v>0</c:v>
                </c:pt>
                <c:pt idx="23109">
                  <c:v>0</c:v>
                </c:pt>
                <c:pt idx="23110">
                  <c:v>3.0303030303030304E-2</c:v>
                </c:pt>
                <c:pt idx="23111">
                  <c:v>0</c:v>
                </c:pt>
                <c:pt idx="23112">
                  <c:v>0</c:v>
                </c:pt>
                <c:pt idx="23113">
                  <c:v>0</c:v>
                </c:pt>
                <c:pt idx="23114">
                  <c:v>0</c:v>
                </c:pt>
                <c:pt idx="23115">
                  <c:v>0</c:v>
                </c:pt>
                <c:pt idx="23116">
                  <c:v>0.22666666666666666</c:v>
                </c:pt>
                <c:pt idx="23117">
                  <c:v>0.51851851851851849</c:v>
                </c:pt>
                <c:pt idx="23118">
                  <c:v>0</c:v>
                </c:pt>
                <c:pt idx="23119">
                  <c:v>0</c:v>
                </c:pt>
                <c:pt idx="23120">
                  <c:v>0.42553191489361702</c:v>
                </c:pt>
                <c:pt idx="23121">
                  <c:v>0</c:v>
                </c:pt>
                <c:pt idx="23122">
                  <c:v>0</c:v>
                </c:pt>
                <c:pt idx="23123">
                  <c:v>0</c:v>
                </c:pt>
                <c:pt idx="23124">
                  <c:v>0</c:v>
                </c:pt>
                <c:pt idx="23125">
                  <c:v>0.37470167064439142</c:v>
                </c:pt>
                <c:pt idx="23126">
                  <c:v>0</c:v>
                </c:pt>
                <c:pt idx="23127">
                  <c:v>0</c:v>
                </c:pt>
                <c:pt idx="23128">
                  <c:v>0.66666666666666663</c:v>
                </c:pt>
                <c:pt idx="23129">
                  <c:v>0</c:v>
                </c:pt>
                <c:pt idx="23130">
                  <c:v>0.82203389830508478</c:v>
                </c:pt>
                <c:pt idx="23131">
                  <c:v>0.7780898876404494</c:v>
                </c:pt>
                <c:pt idx="23132">
                  <c:v>0.759493670886076</c:v>
                </c:pt>
                <c:pt idx="23133">
                  <c:v>0</c:v>
                </c:pt>
                <c:pt idx="23134">
                  <c:v>0</c:v>
                </c:pt>
                <c:pt idx="23135">
                  <c:v>0</c:v>
                </c:pt>
                <c:pt idx="23136">
                  <c:v>0</c:v>
                </c:pt>
                <c:pt idx="23137">
                  <c:v>0</c:v>
                </c:pt>
                <c:pt idx="23138">
                  <c:v>0</c:v>
                </c:pt>
                <c:pt idx="23139">
                  <c:v>0.6240822320117474</c:v>
                </c:pt>
                <c:pt idx="23140">
                  <c:v>0</c:v>
                </c:pt>
                <c:pt idx="23141">
                  <c:v>0</c:v>
                </c:pt>
                <c:pt idx="23142">
                  <c:v>0</c:v>
                </c:pt>
                <c:pt idx="23143">
                  <c:v>0</c:v>
                </c:pt>
                <c:pt idx="23144">
                  <c:v>0.44935064935064933</c:v>
                </c:pt>
                <c:pt idx="23145">
                  <c:v>0</c:v>
                </c:pt>
                <c:pt idx="23146">
                  <c:v>0</c:v>
                </c:pt>
                <c:pt idx="23147">
                  <c:v>0</c:v>
                </c:pt>
                <c:pt idx="23148">
                  <c:v>0</c:v>
                </c:pt>
                <c:pt idx="23149">
                  <c:v>0</c:v>
                </c:pt>
                <c:pt idx="23150">
                  <c:v>0</c:v>
                </c:pt>
                <c:pt idx="23151">
                  <c:v>0</c:v>
                </c:pt>
                <c:pt idx="23152">
                  <c:v>0</c:v>
                </c:pt>
                <c:pt idx="23153">
                  <c:v>0</c:v>
                </c:pt>
                <c:pt idx="23154">
                  <c:v>0</c:v>
                </c:pt>
                <c:pt idx="23155">
                  <c:v>0</c:v>
                </c:pt>
                <c:pt idx="23156">
                  <c:v>0</c:v>
                </c:pt>
                <c:pt idx="23157">
                  <c:v>0</c:v>
                </c:pt>
                <c:pt idx="23158">
                  <c:v>0</c:v>
                </c:pt>
                <c:pt idx="23159">
                  <c:v>0</c:v>
                </c:pt>
                <c:pt idx="23160">
                  <c:v>0.65151515151515149</c:v>
                </c:pt>
                <c:pt idx="23161">
                  <c:v>0</c:v>
                </c:pt>
                <c:pt idx="23162">
                  <c:v>0</c:v>
                </c:pt>
                <c:pt idx="23163">
                  <c:v>0</c:v>
                </c:pt>
                <c:pt idx="23164">
                  <c:v>0</c:v>
                </c:pt>
                <c:pt idx="23165">
                  <c:v>0</c:v>
                </c:pt>
                <c:pt idx="23166">
                  <c:v>0</c:v>
                </c:pt>
                <c:pt idx="23167">
                  <c:v>0</c:v>
                </c:pt>
                <c:pt idx="23168">
                  <c:v>0</c:v>
                </c:pt>
                <c:pt idx="23169">
                  <c:v>0.62727272727272732</c:v>
                </c:pt>
                <c:pt idx="23170">
                  <c:v>0.69982238010657194</c:v>
                </c:pt>
                <c:pt idx="23171">
                  <c:v>0</c:v>
                </c:pt>
                <c:pt idx="23172">
                  <c:v>0.6470588235294118</c:v>
                </c:pt>
                <c:pt idx="23173">
                  <c:v>0.5</c:v>
                </c:pt>
                <c:pt idx="23174">
                  <c:v>0</c:v>
                </c:pt>
                <c:pt idx="23175">
                  <c:v>0</c:v>
                </c:pt>
                <c:pt idx="23176">
                  <c:v>0</c:v>
                </c:pt>
                <c:pt idx="23177">
                  <c:v>0</c:v>
                </c:pt>
                <c:pt idx="23178">
                  <c:v>0</c:v>
                </c:pt>
                <c:pt idx="23179">
                  <c:v>0.66666666666666663</c:v>
                </c:pt>
                <c:pt idx="23180">
                  <c:v>0</c:v>
                </c:pt>
                <c:pt idx="23181">
                  <c:v>0</c:v>
                </c:pt>
                <c:pt idx="23182">
                  <c:v>0.58634538152610438</c:v>
                </c:pt>
                <c:pt idx="23183">
                  <c:v>0</c:v>
                </c:pt>
                <c:pt idx="23184">
                  <c:v>0</c:v>
                </c:pt>
                <c:pt idx="23185">
                  <c:v>0.51694915254237284</c:v>
                </c:pt>
                <c:pt idx="23186">
                  <c:v>0.86842105263157898</c:v>
                </c:pt>
                <c:pt idx="23187">
                  <c:v>0</c:v>
                </c:pt>
                <c:pt idx="23188">
                  <c:v>0</c:v>
                </c:pt>
                <c:pt idx="23189">
                  <c:v>0</c:v>
                </c:pt>
                <c:pt idx="23190">
                  <c:v>0</c:v>
                </c:pt>
                <c:pt idx="23191">
                  <c:v>0</c:v>
                </c:pt>
                <c:pt idx="23192">
                  <c:v>0</c:v>
                </c:pt>
                <c:pt idx="23193">
                  <c:v>0</c:v>
                </c:pt>
                <c:pt idx="23194">
                  <c:v>0</c:v>
                </c:pt>
                <c:pt idx="23195">
                  <c:v>0.60784313725490191</c:v>
                </c:pt>
                <c:pt idx="23196">
                  <c:v>0</c:v>
                </c:pt>
                <c:pt idx="23197">
                  <c:v>0</c:v>
                </c:pt>
                <c:pt idx="23198">
                  <c:v>0</c:v>
                </c:pt>
                <c:pt idx="23199">
                  <c:v>0</c:v>
                </c:pt>
                <c:pt idx="23200">
                  <c:v>0.24</c:v>
                </c:pt>
                <c:pt idx="23201">
                  <c:v>0</c:v>
                </c:pt>
                <c:pt idx="23202">
                  <c:v>0.45714285714285713</c:v>
                </c:pt>
                <c:pt idx="23203">
                  <c:v>0</c:v>
                </c:pt>
                <c:pt idx="23204">
                  <c:v>0</c:v>
                </c:pt>
                <c:pt idx="23205">
                  <c:v>0</c:v>
                </c:pt>
                <c:pt idx="23206">
                  <c:v>0</c:v>
                </c:pt>
                <c:pt idx="23207">
                  <c:v>0</c:v>
                </c:pt>
                <c:pt idx="23208">
                  <c:v>0.68666666666666665</c:v>
                </c:pt>
                <c:pt idx="23209">
                  <c:v>0</c:v>
                </c:pt>
                <c:pt idx="23210">
                  <c:v>0</c:v>
                </c:pt>
                <c:pt idx="23211">
                  <c:v>0</c:v>
                </c:pt>
                <c:pt idx="23212">
                  <c:v>0.60069444444444442</c:v>
                </c:pt>
                <c:pt idx="23213">
                  <c:v>0</c:v>
                </c:pt>
                <c:pt idx="23214">
                  <c:v>0</c:v>
                </c:pt>
                <c:pt idx="23215">
                  <c:v>0</c:v>
                </c:pt>
                <c:pt idx="23216">
                  <c:v>0.64830508474576276</c:v>
                </c:pt>
                <c:pt idx="23217">
                  <c:v>0</c:v>
                </c:pt>
                <c:pt idx="23218">
                  <c:v>0</c:v>
                </c:pt>
                <c:pt idx="23219">
                  <c:v>0.5</c:v>
                </c:pt>
                <c:pt idx="23220">
                  <c:v>0</c:v>
                </c:pt>
                <c:pt idx="23221">
                  <c:v>0</c:v>
                </c:pt>
                <c:pt idx="23222">
                  <c:v>0</c:v>
                </c:pt>
                <c:pt idx="23223">
                  <c:v>0</c:v>
                </c:pt>
                <c:pt idx="23224">
                  <c:v>1</c:v>
                </c:pt>
                <c:pt idx="23225">
                  <c:v>0</c:v>
                </c:pt>
                <c:pt idx="23226">
                  <c:v>0.55000000000000004</c:v>
                </c:pt>
                <c:pt idx="23227">
                  <c:v>0</c:v>
                </c:pt>
                <c:pt idx="23228">
                  <c:v>0.58620689655172409</c:v>
                </c:pt>
                <c:pt idx="23229">
                  <c:v>0.6428571428571429</c:v>
                </c:pt>
                <c:pt idx="23230">
                  <c:v>0.44444444444444442</c:v>
                </c:pt>
                <c:pt idx="23231">
                  <c:v>0</c:v>
                </c:pt>
                <c:pt idx="23232">
                  <c:v>0</c:v>
                </c:pt>
                <c:pt idx="23233">
                  <c:v>0</c:v>
                </c:pt>
                <c:pt idx="23234">
                  <c:v>0.58064516129032262</c:v>
                </c:pt>
                <c:pt idx="23235">
                  <c:v>0.64601769911504425</c:v>
                </c:pt>
                <c:pt idx="23236">
                  <c:v>0.70731707317073167</c:v>
                </c:pt>
                <c:pt idx="23237">
                  <c:v>0.48275862068965519</c:v>
                </c:pt>
                <c:pt idx="23238">
                  <c:v>0.68</c:v>
                </c:pt>
                <c:pt idx="23239">
                  <c:v>0</c:v>
                </c:pt>
                <c:pt idx="23240">
                  <c:v>0</c:v>
                </c:pt>
                <c:pt idx="23241">
                  <c:v>0</c:v>
                </c:pt>
                <c:pt idx="23242">
                  <c:v>0</c:v>
                </c:pt>
                <c:pt idx="23243">
                  <c:v>0</c:v>
                </c:pt>
                <c:pt idx="23244">
                  <c:v>0</c:v>
                </c:pt>
                <c:pt idx="23245">
                  <c:v>0</c:v>
                </c:pt>
                <c:pt idx="23246">
                  <c:v>0</c:v>
                </c:pt>
                <c:pt idx="23247">
                  <c:v>0.90542763157894735</c:v>
                </c:pt>
                <c:pt idx="23248">
                  <c:v>0</c:v>
                </c:pt>
                <c:pt idx="23249">
                  <c:v>0</c:v>
                </c:pt>
                <c:pt idx="23250">
                  <c:v>0</c:v>
                </c:pt>
                <c:pt idx="23251">
                  <c:v>0</c:v>
                </c:pt>
                <c:pt idx="23252">
                  <c:v>0</c:v>
                </c:pt>
                <c:pt idx="23253">
                  <c:v>0.69892473118279574</c:v>
                </c:pt>
                <c:pt idx="23254">
                  <c:v>0</c:v>
                </c:pt>
                <c:pt idx="23255">
                  <c:v>0.78857142857142859</c:v>
                </c:pt>
                <c:pt idx="23256">
                  <c:v>0</c:v>
                </c:pt>
                <c:pt idx="23257">
                  <c:v>0</c:v>
                </c:pt>
                <c:pt idx="23258">
                  <c:v>0</c:v>
                </c:pt>
                <c:pt idx="23259">
                  <c:v>0</c:v>
                </c:pt>
                <c:pt idx="23260">
                  <c:v>0.67346938775510201</c:v>
                </c:pt>
                <c:pt idx="23261">
                  <c:v>0.64556962025316456</c:v>
                </c:pt>
                <c:pt idx="23262">
                  <c:v>0</c:v>
                </c:pt>
                <c:pt idx="23263">
                  <c:v>0</c:v>
                </c:pt>
                <c:pt idx="23264">
                  <c:v>0.62770562770562766</c:v>
                </c:pt>
                <c:pt idx="23265">
                  <c:v>0</c:v>
                </c:pt>
                <c:pt idx="23266">
                  <c:v>0</c:v>
                </c:pt>
                <c:pt idx="23267">
                  <c:v>0</c:v>
                </c:pt>
                <c:pt idx="23268">
                  <c:v>0</c:v>
                </c:pt>
                <c:pt idx="23269">
                  <c:v>0</c:v>
                </c:pt>
                <c:pt idx="23270">
                  <c:v>0</c:v>
                </c:pt>
                <c:pt idx="23271">
                  <c:v>0</c:v>
                </c:pt>
                <c:pt idx="23272">
                  <c:v>0.56914893617021278</c:v>
                </c:pt>
                <c:pt idx="23273">
                  <c:v>0</c:v>
                </c:pt>
                <c:pt idx="23274">
                  <c:v>0</c:v>
                </c:pt>
                <c:pt idx="23275">
                  <c:v>0.7142857142857143</c:v>
                </c:pt>
                <c:pt idx="23276">
                  <c:v>0.62416107382550334</c:v>
                </c:pt>
                <c:pt idx="23277">
                  <c:v>0</c:v>
                </c:pt>
                <c:pt idx="23278">
                  <c:v>0.36379928315412186</c:v>
                </c:pt>
                <c:pt idx="23279">
                  <c:v>0.63888888888888884</c:v>
                </c:pt>
                <c:pt idx="23280">
                  <c:v>0</c:v>
                </c:pt>
                <c:pt idx="23281">
                  <c:v>0.75</c:v>
                </c:pt>
                <c:pt idx="23282">
                  <c:v>0.625</c:v>
                </c:pt>
                <c:pt idx="23283">
                  <c:v>0.13333333333333333</c:v>
                </c:pt>
                <c:pt idx="23284">
                  <c:v>0.47619047619047616</c:v>
                </c:pt>
                <c:pt idx="23285">
                  <c:v>0.48484848484848486</c:v>
                </c:pt>
                <c:pt idx="23286">
                  <c:v>0.53086419753086422</c:v>
                </c:pt>
                <c:pt idx="23287">
                  <c:v>0</c:v>
                </c:pt>
                <c:pt idx="23288">
                  <c:v>0</c:v>
                </c:pt>
                <c:pt idx="23289">
                  <c:v>0.5</c:v>
                </c:pt>
                <c:pt idx="23290">
                  <c:v>0</c:v>
                </c:pt>
                <c:pt idx="23291">
                  <c:v>0.7857142857142857</c:v>
                </c:pt>
                <c:pt idx="23292">
                  <c:v>0</c:v>
                </c:pt>
                <c:pt idx="23293">
                  <c:v>0</c:v>
                </c:pt>
                <c:pt idx="23294">
                  <c:v>0</c:v>
                </c:pt>
                <c:pt idx="23295">
                  <c:v>0.4</c:v>
                </c:pt>
                <c:pt idx="23296">
                  <c:v>0</c:v>
                </c:pt>
                <c:pt idx="23297">
                  <c:v>0</c:v>
                </c:pt>
                <c:pt idx="23298">
                  <c:v>0</c:v>
                </c:pt>
                <c:pt idx="23299">
                  <c:v>0</c:v>
                </c:pt>
                <c:pt idx="23300">
                  <c:v>0</c:v>
                </c:pt>
                <c:pt idx="23301">
                  <c:v>1</c:v>
                </c:pt>
                <c:pt idx="23302">
                  <c:v>0</c:v>
                </c:pt>
                <c:pt idx="23303">
                  <c:v>0</c:v>
                </c:pt>
                <c:pt idx="23304">
                  <c:v>0.96875</c:v>
                </c:pt>
                <c:pt idx="23305">
                  <c:v>1</c:v>
                </c:pt>
                <c:pt idx="23306">
                  <c:v>0.5793562708102109</c:v>
                </c:pt>
                <c:pt idx="23307">
                  <c:v>0</c:v>
                </c:pt>
                <c:pt idx="23308">
                  <c:v>0.53521126760563376</c:v>
                </c:pt>
                <c:pt idx="23309">
                  <c:v>0</c:v>
                </c:pt>
                <c:pt idx="23310">
                  <c:v>0.51277372262773724</c:v>
                </c:pt>
                <c:pt idx="23311">
                  <c:v>0.61691542288557211</c:v>
                </c:pt>
                <c:pt idx="23312">
                  <c:v>0</c:v>
                </c:pt>
                <c:pt idx="23313">
                  <c:v>0</c:v>
                </c:pt>
                <c:pt idx="23314">
                  <c:v>0.65359477124183007</c:v>
                </c:pt>
                <c:pt idx="23315">
                  <c:v>0</c:v>
                </c:pt>
                <c:pt idx="23316">
                  <c:v>0</c:v>
                </c:pt>
                <c:pt idx="23317">
                  <c:v>0</c:v>
                </c:pt>
                <c:pt idx="23318">
                  <c:v>0.3707865168539326</c:v>
                </c:pt>
                <c:pt idx="23319">
                  <c:v>0.18181818181818182</c:v>
                </c:pt>
                <c:pt idx="23320">
                  <c:v>0</c:v>
                </c:pt>
                <c:pt idx="23321">
                  <c:v>0</c:v>
                </c:pt>
                <c:pt idx="23322">
                  <c:v>0</c:v>
                </c:pt>
                <c:pt idx="23323">
                  <c:v>0</c:v>
                </c:pt>
                <c:pt idx="23324">
                  <c:v>0</c:v>
                </c:pt>
                <c:pt idx="23325">
                  <c:v>0</c:v>
                </c:pt>
                <c:pt idx="23326">
                  <c:v>0.6470588235294118</c:v>
                </c:pt>
                <c:pt idx="23327">
                  <c:v>0.63781321184510253</c:v>
                </c:pt>
                <c:pt idx="23328">
                  <c:v>0.93333333333333335</c:v>
                </c:pt>
                <c:pt idx="23329">
                  <c:v>0.88020833333333337</c:v>
                </c:pt>
                <c:pt idx="23330">
                  <c:v>0.52238805970149249</c:v>
                </c:pt>
                <c:pt idx="23331">
                  <c:v>0</c:v>
                </c:pt>
                <c:pt idx="23332">
                  <c:v>0.66470588235294115</c:v>
                </c:pt>
                <c:pt idx="23333">
                  <c:v>0</c:v>
                </c:pt>
                <c:pt idx="23334">
                  <c:v>0</c:v>
                </c:pt>
                <c:pt idx="23335">
                  <c:v>0.75652173913043474</c:v>
                </c:pt>
                <c:pt idx="23336">
                  <c:v>0.98795180722891562</c:v>
                </c:pt>
                <c:pt idx="23337">
                  <c:v>0.51666666666666672</c:v>
                </c:pt>
                <c:pt idx="23338">
                  <c:v>0</c:v>
                </c:pt>
                <c:pt idx="23339">
                  <c:v>0.90322580645161288</c:v>
                </c:pt>
                <c:pt idx="23340">
                  <c:v>0.95431472081218272</c:v>
                </c:pt>
                <c:pt idx="23341">
                  <c:v>0</c:v>
                </c:pt>
                <c:pt idx="23342">
                  <c:v>0</c:v>
                </c:pt>
                <c:pt idx="23343">
                  <c:v>0</c:v>
                </c:pt>
                <c:pt idx="23344">
                  <c:v>0</c:v>
                </c:pt>
                <c:pt idx="23345">
                  <c:v>0</c:v>
                </c:pt>
                <c:pt idx="23346">
                  <c:v>0</c:v>
                </c:pt>
                <c:pt idx="23347">
                  <c:v>1</c:v>
                </c:pt>
                <c:pt idx="23348">
                  <c:v>0.56854838709677424</c:v>
                </c:pt>
                <c:pt idx="23349">
                  <c:v>0.69767441860465118</c:v>
                </c:pt>
                <c:pt idx="23350">
                  <c:v>0</c:v>
                </c:pt>
                <c:pt idx="23351">
                  <c:v>0</c:v>
                </c:pt>
                <c:pt idx="23352">
                  <c:v>0.98039215686274506</c:v>
                </c:pt>
                <c:pt idx="23353">
                  <c:v>0</c:v>
                </c:pt>
                <c:pt idx="23354">
                  <c:v>0</c:v>
                </c:pt>
                <c:pt idx="23355">
                  <c:v>0.73529411764705888</c:v>
                </c:pt>
                <c:pt idx="23356">
                  <c:v>0.46153846153846156</c:v>
                </c:pt>
                <c:pt idx="23357">
                  <c:v>0.6</c:v>
                </c:pt>
                <c:pt idx="23358">
                  <c:v>0.66666666666666663</c:v>
                </c:pt>
                <c:pt idx="23359">
                  <c:v>0</c:v>
                </c:pt>
                <c:pt idx="23360">
                  <c:v>0.55555555555555558</c:v>
                </c:pt>
                <c:pt idx="23361">
                  <c:v>1</c:v>
                </c:pt>
                <c:pt idx="23362">
                  <c:v>0</c:v>
                </c:pt>
                <c:pt idx="23363">
                  <c:v>0</c:v>
                </c:pt>
                <c:pt idx="23364">
                  <c:v>0</c:v>
                </c:pt>
                <c:pt idx="23365">
                  <c:v>0</c:v>
                </c:pt>
                <c:pt idx="23366">
                  <c:v>0</c:v>
                </c:pt>
                <c:pt idx="23367">
                  <c:v>0.75</c:v>
                </c:pt>
                <c:pt idx="23368">
                  <c:v>0</c:v>
                </c:pt>
                <c:pt idx="23369">
                  <c:v>0.72762645914396884</c:v>
                </c:pt>
                <c:pt idx="23370">
                  <c:v>0</c:v>
                </c:pt>
                <c:pt idx="23371">
                  <c:v>0.64814814814814814</c:v>
                </c:pt>
                <c:pt idx="23372">
                  <c:v>0.75362318840579712</c:v>
                </c:pt>
                <c:pt idx="23373">
                  <c:v>0</c:v>
                </c:pt>
                <c:pt idx="23374">
                  <c:v>0</c:v>
                </c:pt>
                <c:pt idx="23375">
                  <c:v>0.70873786407766992</c:v>
                </c:pt>
                <c:pt idx="23376">
                  <c:v>0.4</c:v>
                </c:pt>
                <c:pt idx="23377">
                  <c:v>0</c:v>
                </c:pt>
                <c:pt idx="23378">
                  <c:v>0.51063829787234039</c:v>
                </c:pt>
                <c:pt idx="23379">
                  <c:v>0.66666666666666663</c:v>
                </c:pt>
                <c:pt idx="23380">
                  <c:v>0.71573604060913709</c:v>
                </c:pt>
                <c:pt idx="23381">
                  <c:v>0.79054054054054057</c:v>
                </c:pt>
                <c:pt idx="23382">
                  <c:v>0.58181818181818179</c:v>
                </c:pt>
                <c:pt idx="23383">
                  <c:v>0.38940809968847351</c:v>
                </c:pt>
                <c:pt idx="23384">
                  <c:v>0</c:v>
                </c:pt>
                <c:pt idx="23385">
                  <c:v>0.36842105263157893</c:v>
                </c:pt>
                <c:pt idx="23386">
                  <c:v>0.46969696969696972</c:v>
                </c:pt>
                <c:pt idx="23387">
                  <c:v>0.32258064516129031</c:v>
                </c:pt>
                <c:pt idx="23388">
                  <c:v>5.8823529411764705E-2</c:v>
                </c:pt>
                <c:pt idx="23389">
                  <c:v>0.48076923076923078</c:v>
                </c:pt>
                <c:pt idx="23390">
                  <c:v>9.0909090909090912E-2</c:v>
                </c:pt>
                <c:pt idx="23391">
                  <c:v>0.4838709677419355</c:v>
                </c:pt>
                <c:pt idx="23392">
                  <c:v>0</c:v>
                </c:pt>
                <c:pt idx="23393">
                  <c:v>0</c:v>
                </c:pt>
                <c:pt idx="23394">
                  <c:v>0</c:v>
                </c:pt>
                <c:pt idx="23395">
                  <c:v>0</c:v>
                </c:pt>
                <c:pt idx="23396">
                  <c:v>0</c:v>
                </c:pt>
                <c:pt idx="23397">
                  <c:v>0</c:v>
                </c:pt>
                <c:pt idx="23398">
                  <c:v>1</c:v>
                </c:pt>
                <c:pt idx="23399">
                  <c:v>0</c:v>
                </c:pt>
                <c:pt idx="23400">
                  <c:v>0</c:v>
                </c:pt>
                <c:pt idx="23401">
                  <c:v>0</c:v>
                </c:pt>
                <c:pt idx="23402">
                  <c:v>0</c:v>
                </c:pt>
                <c:pt idx="23403">
                  <c:v>0</c:v>
                </c:pt>
                <c:pt idx="23404">
                  <c:v>0</c:v>
                </c:pt>
                <c:pt idx="23405">
                  <c:v>0</c:v>
                </c:pt>
                <c:pt idx="23406">
                  <c:v>0</c:v>
                </c:pt>
                <c:pt idx="23407">
                  <c:v>0</c:v>
                </c:pt>
                <c:pt idx="23408">
                  <c:v>0</c:v>
                </c:pt>
                <c:pt idx="23409">
                  <c:v>0</c:v>
                </c:pt>
                <c:pt idx="23410">
                  <c:v>0</c:v>
                </c:pt>
                <c:pt idx="23411">
                  <c:v>0</c:v>
                </c:pt>
                <c:pt idx="23412">
                  <c:v>0</c:v>
                </c:pt>
                <c:pt idx="23413">
                  <c:v>0</c:v>
                </c:pt>
                <c:pt idx="23414">
                  <c:v>0</c:v>
                </c:pt>
                <c:pt idx="23415">
                  <c:v>0</c:v>
                </c:pt>
                <c:pt idx="23416">
                  <c:v>0</c:v>
                </c:pt>
                <c:pt idx="23417">
                  <c:v>1</c:v>
                </c:pt>
                <c:pt idx="23418">
                  <c:v>0</c:v>
                </c:pt>
                <c:pt idx="23419">
                  <c:v>0.2</c:v>
                </c:pt>
                <c:pt idx="23420">
                  <c:v>0.68421052631578949</c:v>
                </c:pt>
                <c:pt idx="23421">
                  <c:v>1</c:v>
                </c:pt>
                <c:pt idx="23422">
                  <c:v>0.7931034482758621</c:v>
                </c:pt>
                <c:pt idx="23423">
                  <c:v>0</c:v>
                </c:pt>
                <c:pt idx="23424">
                  <c:v>0</c:v>
                </c:pt>
                <c:pt idx="23425">
                  <c:v>0</c:v>
                </c:pt>
                <c:pt idx="23426">
                  <c:v>0</c:v>
                </c:pt>
                <c:pt idx="23427">
                  <c:v>0</c:v>
                </c:pt>
                <c:pt idx="23428">
                  <c:v>0</c:v>
                </c:pt>
                <c:pt idx="23429">
                  <c:v>0</c:v>
                </c:pt>
                <c:pt idx="23430">
                  <c:v>0</c:v>
                </c:pt>
                <c:pt idx="23431">
                  <c:v>0</c:v>
                </c:pt>
                <c:pt idx="23432">
                  <c:v>0</c:v>
                </c:pt>
                <c:pt idx="23433">
                  <c:v>0.88888888888888884</c:v>
                </c:pt>
                <c:pt idx="23434">
                  <c:v>0</c:v>
                </c:pt>
                <c:pt idx="23435">
                  <c:v>0</c:v>
                </c:pt>
                <c:pt idx="23436">
                  <c:v>0.38461538461538464</c:v>
                </c:pt>
                <c:pt idx="23437">
                  <c:v>0</c:v>
                </c:pt>
                <c:pt idx="23438">
                  <c:v>0</c:v>
                </c:pt>
                <c:pt idx="23439">
                  <c:v>0</c:v>
                </c:pt>
                <c:pt idx="23440">
                  <c:v>0</c:v>
                </c:pt>
                <c:pt idx="23441">
                  <c:v>0</c:v>
                </c:pt>
                <c:pt idx="23442">
                  <c:v>0</c:v>
                </c:pt>
                <c:pt idx="23443">
                  <c:v>0</c:v>
                </c:pt>
                <c:pt idx="23444">
                  <c:v>0</c:v>
                </c:pt>
                <c:pt idx="23445">
                  <c:v>0</c:v>
                </c:pt>
                <c:pt idx="23446">
                  <c:v>0</c:v>
                </c:pt>
                <c:pt idx="23447">
                  <c:v>0</c:v>
                </c:pt>
                <c:pt idx="23448">
                  <c:v>0</c:v>
                </c:pt>
                <c:pt idx="23449">
                  <c:v>0</c:v>
                </c:pt>
                <c:pt idx="23450">
                  <c:v>0</c:v>
                </c:pt>
                <c:pt idx="23451">
                  <c:v>0.14473684210526316</c:v>
                </c:pt>
                <c:pt idx="23452">
                  <c:v>0</c:v>
                </c:pt>
                <c:pt idx="23453">
                  <c:v>0</c:v>
                </c:pt>
                <c:pt idx="23454">
                  <c:v>0</c:v>
                </c:pt>
                <c:pt idx="23455">
                  <c:v>0</c:v>
                </c:pt>
                <c:pt idx="23456">
                  <c:v>0</c:v>
                </c:pt>
                <c:pt idx="23457">
                  <c:v>0</c:v>
                </c:pt>
                <c:pt idx="23458">
                  <c:v>0</c:v>
                </c:pt>
                <c:pt idx="23459">
                  <c:v>0</c:v>
                </c:pt>
                <c:pt idx="23460">
                  <c:v>0</c:v>
                </c:pt>
                <c:pt idx="23461">
                  <c:v>0</c:v>
                </c:pt>
                <c:pt idx="23462">
                  <c:v>0</c:v>
                </c:pt>
                <c:pt idx="23463">
                  <c:v>0</c:v>
                </c:pt>
                <c:pt idx="23464">
                  <c:v>0</c:v>
                </c:pt>
                <c:pt idx="23465">
                  <c:v>0</c:v>
                </c:pt>
                <c:pt idx="23466">
                  <c:v>0</c:v>
                </c:pt>
                <c:pt idx="23467">
                  <c:v>0</c:v>
                </c:pt>
                <c:pt idx="23468">
                  <c:v>0</c:v>
                </c:pt>
                <c:pt idx="23469">
                  <c:v>0</c:v>
                </c:pt>
                <c:pt idx="23470">
                  <c:v>0</c:v>
                </c:pt>
                <c:pt idx="23471">
                  <c:v>0.37804878048780488</c:v>
                </c:pt>
                <c:pt idx="23472">
                  <c:v>0</c:v>
                </c:pt>
                <c:pt idx="23473">
                  <c:v>0.34482758620689657</c:v>
                </c:pt>
                <c:pt idx="23474">
                  <c:v>0</c:v>
                </c:pt>
                <c:pt idx="23475">
                  <c:v>0</c:v>
                </c:pt>
                <c:pt idx="23476">
                  <c:v>0</c:v>
                </c:pt>
                <c:pt idx="23477">
                  <c:v>0</c:v>
                </c:pt>
                <c:pt idx="23478">
                  <c:v>0</c:v>
                </c:pt>
                <c:pt idx="23479">
                  <c:v>0</c:v>
                </c:pt>
                <c:pt idx="23480">
                  <c:v>0</c:v>
                </c:pt>
                <c:pt idx="23481">
                  <c:v>1</c:v>
                </c:pt>
                <c:pt idx="23482">
                  <c:v>0</c:v>
                </c:pt>
                <c:pt idx="23483">
                  <c:v>1</c:v>
                </c:pt>
                <c:pt idx="23484">
                  <c:v>0</c:v>
                </c:pt>
                <c:pt idx="23485">
                  <c:v>0</c:v>
                </c:pt>
                <c:pt idx="23486">
                  <c:v>0</c:v>
                </c:pt>
                <c:pt idx="23487">
                  <c:v>0</c:v>
                </c:pt>
                <c:pt idx="23488">
                  <c:v>0</c:v>
                </c:pt>
                <c:pt idx="23489">
                  <c:v>0</c:v>
                </c:pt>
                <c:pt idx="23490">
                  <c:v>0</c:v>
                </c:pt>
                <c:pt idx="23491">
                  <c:v>0.90201005025125625</c:v>
                </c:pt>
                <c:pt idx="23492">
                  <c:v>0.8764044943820225</c:v>
                </c:pt>
                <c:pt idx="23493">
                  <c:v>0.87581699346405228</c:v>
                </c:pt>
                <c:pt idx="23494">
                  <c:v>0.83098591549295775</c:v>
                </c:pt>
                <c:pt idx="23495">
                  <c:v>0</c:v>
                </c:pt>
                <c:pt idx="23496">
                  <c:v>0</c:v>
                </c:pt>
                <c:pt idx="23497">
                  <c:v>1</c:v>
                </c:pt>
                <c:pt idx="23498">
                  <c:v>0</c:v>
                </c:pt>
                <c:pt idx="23499">
                  <c:v>0</c:v>
                </c:pt>
                <c:pt idx="23500">
                  <c:v>0</c:v>
                </c:pt>
                <c:pt idx="23501">
                  <c:v>0</c:v>
                </c:pt>
                <c:pt idx="23502">
                  <c:v>0</c:v>
                </c:pt>
                <c:pt idx="23503">
                  <c:v>0</c:v>
                </c:pt>
                <c:pt idx="23504">
                  <c:v>0</c:v>
                </c:pt>
                <c:pt idx="23505">
                  <c:v>0</c:v>
                </c:pt>
                <c:pt idx="23506">
                  <c:v>0</c:v>
                </c:pt>
                <c:pt idx="23507">
                  <c:v>0</c:v>
                </c:pt>
                <c:pt idx="23508">
                  <c:v>0</c:v>
                </c:pt>
                <c:pt idx="23509">
                  <c:v>0</c:v>
                </c:pt>
                <c:pt idx="23510">
                  <c:v>0.32924335378323111</c:v>
                </c:pt>
                <c:pt idx="23511">
                  <c:v>0</c:v>
                </c:pt>
                <c:pt idx="23512">
                  <c:v>0.3392857142857143</c:v>
                </c:pt>
                <c:pt idx="23513">
                  <c:v>0</c:v>
                </c:pt>
                <c:pt idx="23514">
                  <c:v>0.59523809523809523</c:v>
                </c:pt>
                <c:pt idx="23515">
                  <c:v>1</c:v>
                </c:pt>
                <c:pt idx="23516">
                  <c:v>0.24</c:v>
                </c:pt>
                <c:pt idx="23517">
                  <c:v>0.26020408163265307</c:v>
                </c:pt>
                <c:pt idx="23518">
                  <c:v>0</c:v>
                </c:pt>
                <c:pt idx="23519">
                  <c:v>0</c:v>
                </c:pt>
                <c:pt idx="23520">
                  <c:v>0.42424242424242425</c:v>
                </c:pt>
                <c:pt idx="23521">
                  <c:v>0</c:v>
                </c:pt>
                <c:pt idx="23522">
                  <c:v>0</c:v>
                </c:pt>
                <c:pt idx="23523">
                  <c:v>0</c:v>
                </c:pt>
                <c:pt idx="23524">
                  <c:v>0.44736842105263158</c:v>
                </c:pt>
                <c:pt idx="23525">
                  <c:v>0.42857142857142855</c:v>
                </c:pt>
                <c:pt idx="23526">
                  <c:v>0</c:v>
                </c:pt>
                <c:pt idx="23527">
                  <c:v>0</c:v>
                </c:pt>
                <c:pt idx="23528">
                  <c:v>0</c:v>
                </c:pt>
                <c:pt idx="23529">
                  <c:v>0</c:v>
                </c:pt>
                <c:pt idx="23530">
                  <c:v>0</c:v>
                </c:pt>
                <c:pt idx="23531">
                  <c:v>0</c:v>
                </c:pt>
                <c:pt idx="23532">
                  <c:v>1</c:v>
                </c:pt>
                <c:pt idx="23533">
                  <c:v>0</c:v>
                </c:pt>
                <c:pt idx="23534">
                  <c:v>0</c:v>
                </c:pt>
                <c:pt idx="23535">
                  <c:v>0</c:v>
                </c:pt>
                <c:pt idx="23536">
                  <c:v>0</c:v>
                </c:pt>
                <c:pt idx="23537">
                  <c:v>0</c:v>
                </c:pt>
                <c:pt idx="23538">
                  <c:v>0.3345323741007194</c:v>
                </c:pt>
                <c:pt idx="23539">
                  <c:v>0</c:v>
                </c:pt>
                <c:pt idx="23540">
                  <c:v>0.3253012048192771</c:v>
                </c:pt>
                <c:pt idx="23541">
                  <c:v>0</c:v>
                </c:pt>
                <c:pt idx="23542">
                  <c:v>0</c:v>
                </c:pt>
                <c:pt idx="23543">
                  <c:v>0</c:v>
                </c:pt>
                <c:pt idx="23544">
                  <c:v>1</c:v>
                </c:pt>
                <c:pt idx="23545">
                  <c:v>0</c:v>
                </c:pt>
                <c:pt idx="23546">
                  <c:v>0</c:v>
                </c:pt>
                <c:pt idx="23547">
                  <c:v>0</c:v>
                </c:pt>
                <c:pt idx="23548">
                  <c:v>0</c:v>
                </c:pt>
                <c:pt idx="23549">
                  <c:v>0</c:v>
                </c:pt>
                <c:pt idx="23550">
                  <c:v>0</c:v>
                </c:pt>
                <c:pt idx="23551">
                  <c:v>0</c:v>
                </c:pt>
                <c:pt idx="23552">
                  <c:v>0</c:v>
                </c:pt>
                <c:pt idx="23553">
                  <c:v>0</c:v>
                </c:pt>
                <c:pt idx="23554">
                  <c:v>0</c:v>
                </c:pt>
                <c:pt idx="23555">
                  <c:v>0</c:v>
                </c:pt>
                <c:pt idx="23556">
                  <c:v>0</c:v>
                </c:pt>
                <c:pt idx="23557">
                  <c:v>0</c:v>
                </c:pt>
                <c:pt idx="23558">
                  <c:v>0</c:v>
                </c:pt>
                <c:pt idx="23559">
                  <c:v>0</c:v>
                </c:pt>
                <c:pt idx="23560">
                  <c:v>0</c:v>
                </c:pt>
                <c:pt idx="23561">
                  <c:v>0</c:v>
                </c:pt>
                <c:pt idx="23562">
                  <c:v>0</c:v>
                </c:pt>
                <c:pt idx="23563">
                  <c:v>0</c:v>
                </c:pt>
                <c:pt idx="23564">
                  <c:v>0</c:v>
                </c:pt>
                <c:pt idx="23565">
                  <c:v>0</c:v>
                </c:pt>
                <c:pt idx="23566">
                  <c:v>0</c:v>
                </c:pt>
                <c:pt idx="23567">
                  <c:v>0</c:v>
                </c:pt>
                <c:pt idx="23568">
                  <c:v>0</c:v>
                </c:pt>
                <c:pt idx="23569">
                  <c:v>0</c:v>
                </c:pt>
                <c:pt idx="23570">
                  <c:v>0</c:v>
                </c:pt>
                <c:pt idx="23571">
                  <c:v>0</c:v>
                </c:pt>
                <c:pt idx="23572">
                  <c:v>0.47142857142857142</c:v>
                </c:pt>
                <c:pt idx="23573">
                  <c:v>0.24074074074074073</c:v>
                </c:pt>
                <c:pt idx="23574">
                  <c:v>0</c:v>
                </c:pt>
                <c:pt idx="23575">
                  <c:v>0</c:v>
                </c:pt>
                <c:pt idx="23576">
                  <c:v>0</c:v>
                </c:pt>
                <c:pt idx="23577">
                  <c:v>0</c:v>
                </c:pt>
                <c:pt idx="23578">
                  <c:v>0</c:v>
                </c:pt>
                <c:pt idx="23579">
                  <c:v>0.60995850622406644</c:v>
                </c:pt>
                <c:pt idx="23580">
                  <c:v>0</c:v>
                </c:pt>
                <c:pt idx="23581">
                  <c:v>0</c:v>
                </c:pt>
                <c:pt idx="23582">
                  <c:v>0</c:v>
                </c:pt>
                <c:pt idx="23583">
                  <c:v>0</c:v>
                </c:pt>
                <c:pt idx="23584">
                  <c:v>0</c:v>
                </c:pt>
                <c:pt idx="23585">
                  <c:v>0</c:v>
                </c:pt>
                <c:pt idx="23586">
                  <c:v>0.37209302325581395</c:v>
                </c:pt>
                <c:pt idx="23587">
                  <c:v>0</c:v>
                </c:pt>
                <c:pt idx="23588">
                  <c:v>0.14444444444444443</c:v>
                </c:pt>
                <c:pt idx="23589">
                  <c:v>0</c:v>
                </c:pt>
                <c:pt idx="23590">
                  <c:v>0</c:v>
                </c:pt>
                <c:pt idx="23591">
                  <c:v>0</c:v>
                </c:pt>
                <c:pt idx="23592">
                  <c:v>0</c:v>
                </c:pt>
                <c:pt idx="23593">
                  <c:v>0</c:v>
                </c:pt>
                <c:pt idx="23594">
                  <c:v>0</c:v>
                </c:pt>
                <c:pt idx="23595">
                  <c:v>0</c:v>
                </c:pt>
                <c:pt idx="23596">
                  <c:v>0</c:v>
                </c:pt>
                <c:pt idx="23597">
                  <c:v>0</c:v>
                </c:pt>
                <c:pt idx="23598">
                  <c:v>0</c:v>
                </c:pt>
                <c:pt idx="23599">
                  <c:v>0</c:v>
                </c:pt>
                <c:pt idx="23600">
                  <c:v>0</c:v>
                </c:pt>
                <c:pt idx="23601">
                  <c:v>0</c:v>
                </c:pt>
                <c:pt idx="23602">
                  <c:v>0</c:v>
                </c:pt>
                <c:pt idx="23603">
                  <c:v>0</c:v>
                </c:pt>
                <c:pt idx="23604">
                  <c:v>0</c:v>
                </c:pt>
                <c:pt idx="23605">
                  <c:v>0</c:v>
                </c:pt>
                <c:pt idx="23606">
                  <c:v>0</c:v>
                </c:pt>
                <c:pt idx="23607">
                  <c:v>0</c:v>
                </c:pt>
                <c:pt idx="23608">
                  <c:v>0</c:v>
                </c:pt>
                <c:pt idx="23609">
                  <c:v>0</c:v>
                </c:pt>
                <c:pt idx="23610">
                  <c:v>0</c:v>
                </c:pt>
                <c:pt idx="23611">
                  <c:v>0</c:v>
                </c:pt>
                <c:pt idx="23612">
                  <c:v>0</c:v>
                </c:pt>
                <c:pt idx="23613">
                  <c:v>0</c:v>
                </c:pt>
                <c:pt idx="23614">
                  <c:v>0.4258064516129032</c:v>
                </c:pt>
                <c:pt idx="23615">
                  <c:v>0.52173913043478259</c:v>
                </c:pt>
                <c:pt idx="23616">
                  <c:v>0.5</c:v>
                </c:pt>
                <c:pt idx="23617">
                  <c:v>0.4098360655737705</c:v>
                </c:pt>
                <c:pt idx="23618">
                  <c:v>0.42982456140350878</c:v>
                </c:pt>
                <c:pt idx="23619">
                  <c:v>0.37064676616915421</c:v>
                </c:pt>
                <c:pt idx="23620">
                  <c:v>0.52212389380530977</c:v>
                </c:pt>
                <c:pt idx="23621">
                  <c:v>0.61194029850746268</c:v>
                </c:pt>
                <c:pt idx="23622">
                  <c:v>0.36</c:v>
                </c:pt>
                <c:pt idx="23623">
                  <c:v>0.24444444444444444</c:v>
                </c:pt>
                <c:pt idx="23624">
                  <c:v>0.34054054054054056</c:v>
                </c:pt>
                <c:pt idx="23625">
                  <c:v>0.19780219780219779</c:v>
                </c:pt>
                <c:pt idx="23626">
                  <c:v>0.31578947368421051</c:v>
                </c:pt>
                <c:pt idx="23627">
                  <c:v>0</c:v>
                </c:pt>
                <c:pt idx="23628">
                  <c:v>0.34444444444444444</c:v>
                </c:pt>
                <c:pt idx="23629">
                  <c:v>0.11290322580645161</c:v>
                </c:pt>
                <c:pt idx="23630">
                  <c:v>0</c:v>
                </c:pt>
                <c:pt idx="23631">
                  <c:v>0</c:v>
                </c:pt>
                <c:pt idx="23632">
                  <c:v>0</c:v>
                </c:pt>
                <c:pt idx="23633">
                  <c:v>0</c:v>
                </c:pt>
                <c:pt idx="23634">
                  <c:v>0</c:v>
                </c:pt>
                <c:pt idx="23635">
                  <c:v>0.5714285714285714</c:v>
                </c:pt>
                <c:pt idx="23636">
                  <c:v>1</c:v>
                </c:pt>
                <c:pt idx="23637">
                  <c:v>0</c:v>
                </c:pt>
                <c:pt idx="23638">
                  <c:v>0.51930501930501927</c:v>
                </c:pt>
                <c:pt idx="23639">
                  <c:v>0.60377358490566035</c:v>
                </c:pt>
                <c:pt idx="23640">
                  <c:v>0.51738672286617493</c:v>
                </c:pt>
                <c:pt idx="23641">
                  <c:v>0.25714285714285712</c:v>
                </c:pt>
                <c:pt idx="23642">
                  <c:v>0</c:v>
                </c:pt>
                <c:pt idx="23643">
                  <c:v>0.40909090909090912</c:v>
                </c:pt>
                <c:pt idx="23644">
                  <c:v>0.41379310344827586</c:v>
                </c:pt>
                <c:pt idx="23645">
                  <c:v>0.32653061224489793</c:v>
                </c:pt>
                <c:pt idx="23646">
                  <c:v>0.34615384615384615</c:v>
                </c:pt>
                <c:pt idx="23647">
                  <c:v>0.30612244897959184</c:v>
                </c:pt>
                <c:pt idx="23648">
                  <c:v>0.21111111111111111</c:v>
                </c:pt>
                <c:pt idx="23649">
                  <c:v>0.33333333333333331</c:v>
                </c:pt>
                <c:pt idx="23650">
                  <c:v>0</c:v>
                </c:pt>
                <c:pt idx="23651">
                  <c:v>0.87878787878787878</c:v>
                </c:pt>
                <c:pt idx="23652">
                  <c:v>0.23333333333333334</c:v>
                </c:pt>
                <c:pt idx="23653">
                  <c:v>0</c:v>
                </c:pt>
                <c:pt idx="23654">
                  <c:v>0</c:v>
                </c:pt>
                <c:pt idx="23655">
                  <c:v>0</c:v>
                </c:pt>
                <c:pt idx="23656">
                  <c:v>0</c:v>
                </c:pt>
                <c:pt idx="23657">
                  <c:v>0</c:v>
                </c:pt>
                <c:pt idx="23658">
                  <c:v>0.29245283018867924</c:v>
                </c:pt>
                <c:pt idx="23659">
                  <c:v>0.46198267564966311</c:v>
                </c:pt>
                <c:pt idx="23660">
                  <c:v>0</c:v>
                </c:pt>
                <c:pt idx="23661">
                  <c:v>0</c:v>
                </c:pt>
                <c:pt idx="23662">
                  <c:v>0</c:v>
                </c:pt>
                <c:pt idx="23663">
                  <c:v>0.15517241379310345</c:v>
                </c:pt>
                <c:pt idx="23664">
                  <c:v>0.38167938931297712</c:v>
                </c:pt>
                <c:pt idx="23665">
                  <c:v>0</c:v>
                </c:pt>
                <c:pt idx="23666">
                  <c:v>0.37113402061855671</c:v>
                </c:pt>
                <c:pt idx="23667">
                  <c:v>0.40298507462686567</c:v>
                </c:pt>
                <c:pt idx="23668">
                  <c:v>0.21428571428571427</c:v>
                </c:pt>
                <c:pt idx="23669">
                  <c:v>0.33846153846153848</c:v>
                </c:pt>
                <c:pt idx="23670">
                  <c:v>0.40869565217391307</c:v>
                </c:pt>
                <c:pt idx="23671">
                  <c:v>0.48648648648648651</c:v>
                </c:pt>
                <c:pt idx="23672">
                  <c:v>0</c:v>
                </c:pt>
                <c:pt idx="23673">
                  <c:v>0.55789473684210522</c:v>
                </c:pt>
                <c:pt idx="23674">
                  <c:v>0</c:v>
                </c:pt>
                <c:pt idx="23675">
                  <c:v>0</c:v>
                </c:pt>
                <c:pt idx="23676">
                  <c:v>0.46666666666666667</c:v>
                </c:pt>
                <c:pt idx="23677">
                  <c:v>0.31010452961672474</c:v>
                </c:pt>
                <c:pt idx="23678">
                  <c:v>0.37254901960784315</c:v>
                </c:pt>
                <c:pt idx="23679">
                  <c:v>0.45454545454545453</c:v>
                </c:pt>
                <c:pt idx="23680">
                  <c:v>1</c:v>
                </c:pt>
                <c:pt idx="23681">
                  <c:v>0.35714285714285715</c:v>
                </c:pt>
                <c:pt idx="23682">
                  <c:v>0</c:v>
                </c:pt>
                <c:pt idx="23683">
                  <c:v>0.30232558139534882</c:v>
                </c:pt>
                <c:pt idx="23684">
                  <c:v>0</c:v>
                </c:pt>
                <c:pt idx="23685">
                  <c:v>0</c:v>
                </c:pt>
                <c:pt idx="23686">
                  <c:v>0.25</c:v>
                </c:pt>
                <c:pt idx="23687">
                  <c:v>0</c:v>
                </c:pt>
                <c:pt idx="23688">
                  <c:v>0</c:v>
                </c:pt>
                <c:pt idx="23689">
                  <c:v>0</c:v>
                </c:pt>
                <c:pt idx="23690">
                  <c:v>0</c:v>
                </c:pt>
                <c:pt idx="23691">
                  <c:v>0</c:v>
                </c:pt>
                <c:pt idx="23692">
                  <c:v>0.32857142857142857</c:v>
                </c:pt>
                <c:pt idx="23693">
                  <c:v>0</c:v>
                </c:pt>
                <c:pt idx="23694">
                  <c:v>2.7777777777777776E-2</c:v>
                </c:pt>
                <c:pt idx="23695">
                  <c:v>0.33333333333333331</c:v>
                </c:pt>
                <c:pt idx="23696">
                  <c:v>0</c:v>
                </c:pt>
                <c:pt idx="23697">
                  <c:v>1</c:v>
                </c:pt>
                <c:pt idx="23698">
                  <c:v>0</c:v>
                </c:pt>
                <c:pt idx="23699">
                  <c:v>0</c:v>
                </c:pt>
                <c:pt idx="23700">
                  <c:v>0</c:v>
                </c:pt>
                <c:pt idx="23701">
                  <c:v>0</c:v>
                </c:pt>
                <c:pt idx="23702">
                  <c:v>0</c:v>
                </c:pt>
                <c:pt idx="23703">
                  <c:v>0</c:v>
                </c:pt>
                <c:pt idx="23704">
                  <c:v>0</c:v>
                </c:pt>
                <c:pt idx="23705">
                  <c:v>0</c:v>
                </c:pt>
                <c:pt idx="23706">
                  <c:v>0</c:v>
                </c:pt>
                <c:pt idx="23707">
                  <c:v>0</c:v>
                </c:pt>
                <c:pt idx="23708">
                  <c:v>0.56666666666666665</c:v>
                </c:pt>
                <c:pt idx="23709">
                  <c:v>0.36231884057971014</c:v>
                </c:pt>
                <c:pt idx="23710">
                  <c:v>0</c:v>
                </c:pt>
                <c:pt idx="23711">
                  <c:v>0.14833759590792839</c:v>
                </c:pt>
                <c:pt idx="23712">
                  <c:v>0.16981132075471697</c:v>
                </c:pt>
                <c:pt idx="23713">
                  <c:v>0</c:v>
                </c:pt>
                <c:pt idx="23714">
                  <c:v>0</c:v>
                </c:pt>
                <c:pt idx="23715">
                  <c:v>0</c:v>
                </c:pt>
                <c:pt idx="23716">
                  <c:v>0</c:v>
                </c:pt>
                <c:pt idx="23717">
                  <c:v>0</c:v>
                </c:pt>
                <c:pt idx="23718">
                  <c:v>0</c:v>
                </c:pt>
                <c:pt idx="23719">
                  <c:v>0</c:v>
                </c:pt>
                <c:pt idx="23720">
                  <c:v>0</c:v>
                </c:pt>
                <c:pt idx="23721">
                  <c:v>0</c:v>
                </c:pt>
                <c:pt idx="23722">
                  <c:v>0</c:v>
                </c:pt>
                <c:pt idx="23723">
                  <c:v>0</c:v>
                </c:pt>
                <c:pt idx="23724">
                  <c:v>0</c:v>
                </c:pt>
                <c:pt idx="23725">
                  <c:v>0</c:v>
                </c:pt>
                <c:pt idx="23726">
                  <c:v>0.17592592592592593</c:v>
                </c:pt>
                <c:pt idx="23727">
                  <c:v>0</c:v>
                </c:pt>
                <c:pt idx="23728">
                  <c:v>0</c:v>
                </c:pt>
                <c:pt idx="23729">
                  <c:v>0</c:v>
                </c:pt>
                <c:pt idx="23730">
                  <c:v>0</c:v>
                </c:pt>
                <c:pt idx="23731">
                  <c:v>0</c:v>
                </c:pt>
                <c:pt idx="23732">
                  <c:v>0.8</c:v>
                </c:pt>
                <c:pt idx="23733">
                  <c:v>0.56000000000000005</c:v>
                </c:pt>
                <c:pt idx="23734">
                  <c:v>0</c:v>
                </c:pt>
                <c:pt idx="23735">
                  <c:v>0</c:v>
                </c:pt>
                <c:pt idx="23736">
                  <c:v>0</c:v>
                </c:pt>
                <c:pt idx="23737">
                  <c:v>0</c:v>
                </c:pt>
                <c:pt idx="23738">
                  <c:v>0</c:v>
                </c:pt>
                <c:pt idx="23739">
                  <c:v>0</c:v>
                </c:pt>
                <c:pt idx="23740">
                  <c:v>0.21212121212121213</c:v>
                </c:pt>
                <c:pt idx="23741">
                  <c:v>0</c:v>
                </c:pt>
                <c:pt idx="23742">
                  <c:v>0</c:v>
                </c:pt>
                <c:pt idx="23743">
                  <c:v>0</c:v>
                </c:pt>
                <c:pt idx="23744">
                  <c:v>0</c:v>
                </c:pt>
                <c:pt idx="23745">
                  <c:v>0</c:v>
                </c:pt>
                <c:pt idx="23746">
                  <c:v>0</c:v>
                </c:pt>
                <c:pt idx="23747">
                  <c:v>0</c:v>
                </c:pt>
                <c:pt idx="23748">
                  <c:v>0.15294117647058825</c:v>
                </c:pt>
                <c:pt idx="23749">
                  <c:v>0.22700587084148727</c:v>
                </c:pt>
                <c:pt idx="23750">
                  <c:v>0.66666666666666663</c:v>
                </c:pt>
                <c:pt idx="23751">
                  <c:v>0.58536585365853655</c:v>
                </c:pt>
                <c:pt idx="23752">
                  <c:v>0.24545454545454545</c:v>
                </c:pt>
                <c:pt idx="23753">
                  <c:v>0</c:v>
                </c:pt>
                <c:pt idx="23754">
                  <c:v>0.19503105590062111</c:v>
                </c:pt>
                <c:pt idx="23755">
                  <c:v>0.23076923076923078</c:v>
                </c:pt>
                <c:pt idx="23756">
                  <c:v>0</c:v>
                </c:pt>
                <c:pt idx="23757">
                  <c:v>0</c:v>
                </c:pt>
                <c:pt idx="23758">
                  <c:v>0</c:v>
                </c:pt>
                <c:pt idx="23759">
                  <c:v>0.16483516483516483</c:v>
                </c:pt>
                <c:pt idx="23760">
                  <c:v>0.42639593908629442</c:v>
                </c:pt>
                <c:pt idx="23761">
                  <c:v>0.35338345864661652</c:v>
                </c:pt>
                <c:pt idx="23762">
                  <c:v>0.71794871794871795</c:v>
                </c:pt>
                <c:pt idx="23763">
                  <c:v>0</c:v>
                </c:pt>
                <c:pt idx="23764">
                  <c:v>0</c:v>
                </c:pt>
                <c:pt idx="23765">
                  <c:v>0.80645161290322576</c:v>
                </c:pt>
                <c:pt idx="23766">
                  <c:v>0.41304347826086957</c:v>
                </c:pt>
                <c:pt idx="23767">
                  <c:v>0.44230769230769229</c:v>
                </c:pt>
                <c:pt idx="23768">
                  <c:v>0.59090909090909094</c:v>
                </c:pt>
                <c:pt idx="23769">
                  <c:v>0</c:v>
                </c:pt>
                <c:pt idx="23770">
                  <c:v>0</c:v>
                </c:pt>
                <c:pt idx="23771">
                  <c:v>0</c:v>
                </c:pt>
                <c:pt idx="23772">
                  <c:v>0</c:v>
                </c:pt>
                <c:pt idx="23773">
                  <c:v>0.48524590163934428</c:v>
                </c:pt>
                <c:pt idx="23774">
                  <c:v>0</c:v>
                </c:pt>
                <c:pt idx="23775">
                  <c:v>0</c:v>
                </c:pt>
                <c:pt idx="23776">
                  <c:v>0.94117647058823528</c:v>
                </c:pt>
                <c:pt idx="23777">
                  <c:v>0.6292134831460674</c:v>
                </c:pt>
                <c:pt idx="23778">
                  <c:v>0</c:v>
                </c:pt>
                <c:pt idx="23779">
                  <c:v>0</c:v>
                </c:pt>
                <c:pt idx="23780">
                  <c:v>0</c:v>
                </c:pt>
                <c:pt idx="23781">
                  <c:v>0.73469387755102045</c:v>
                </c:pt>
                <c:pt idx="23782">
                  <c:v>0.640625</c:v>
                </c:pt>
                <c:pt idx="23783">
                  <c:v>0.76470588235294112</c:v>
                </c:pt>
                <c:pt idx="23784">
                  <c:v>0.77500000000000002</c:v>
                </c:pt>
                <c:pt idx="23785">
                  <c:v>0.65753424657534243</c:v>
                </c:pt>
                <c:pt idx="23786">
                  <c:v>0.37272727272727274</c:v>
                </c:pt>
                <c:pt idx="23787">
                  <c:v>0</c:v>
                </c:pt>
                <c:pt idx="23788">
                  <c:v>0</c:v>
                </c:pt>
                <c:pt idx="23789">
                  <c:v>0.28000000000000003</c:v>
                </c:pt>
                <c:pt idx="23790">
                  <c:v>0.23155216284987276</c:v>
                </c:pt>
                <c:pt idx="23791">
                  <c:v>0</c:v>
                </c:pt>
                <c:pt idx="23792">
                  <c:v>0.33333333333333331</c:v>
                </c:pt>
                <c:pt idx="23793">
                  <c:v>0.1875</c:v>
                </c:pt>
                <c:pt idx="23794">
                  <c:v>0.15819209039548024</c:v>
                </c:pt>
                <c:pt idx="23795">
                  <c:v>0.18181818181818182</c:v>
                </c:pt>
                <c:pt idx="23796">
                  <c:v>0.36464088397790057</c:v>
                </c:pt>
                <c:pt idx="23797">
                  <c:v>0</c:v>
                </c:pt>
                <c:pt idx="23798">
                  <c:v>0.42916666666666664</c:v>
                </c:pt>
                <c:pt idx="23799">
                  <c:v>0</c:v>
                </c:pt>
                <c:pt idx="23800">
                  <c:v>0</c:v>
                </c:pt>
                <c:pt idx="23801">
                  <c:v>0.14814814814814814</c:v>
                </c:pt>
                <c:pt idx="23802">
                  <c:v>0.40860215053763443</c:v>
                </c:pt>
                <c:pt idx="23803">
                  <c:v>0.46747967479674796</c:v>
                </c:pt>
                <c:pt idx="23804">
                  <c:v>0.15111111111111111</c:v>
                </c:pt>
                <c:pt idx="23805">
                  <c:v>0</c:v>
                </c:pt>
                <c:pt idx="23806">
                  <c:v>0</c:v>
                </c:pt>
                <c:pt idx="23807">
                  <c:v>0</c:v>
                </c:pt>
                <c:pt idx="23808">
                  <c:v>0.47085714285714286</c:v>
                </c:pt>
                <c:pt idx="23809">
                  <c:v>0.52941176470588236</c:v>
                </c:pt>
                <c:pt idx="23810">
                  <c:v>0.49152542372881358</c:v>
                </c:pt>
                <c:pt idx="23811">
                  <c:v>0.52631578947368418</c:v>
                </c:pt>
                <c:pt idx="23812">
                  <c:v>0.46987951807228917</c:v>
                </c:pt>
                <c:pt idx="23813">
                  <c:v>0.39757085020242916</c:v>
                </c:pt>
                <c:pt idx="23814">
                  <c:v>0</c:v>
                </c:pt>
                <c:pt idx="23815">
                  <c:v>0.65600000000000003</c:v>
                </c:pt>
                <c:pt idx="23816">
                  <c:v>0.2857142857142857</c:v>
                </c:pt>
                <c:pt idx="23817">
                  <c:v>0</c:v>
                </c:pt>
                <c:pt idx="23818">
                  <c:v>0</c:v>
                </c:pt>
                <c:pt idx="23819">
                  <c:v>0.43243243243243246</c:v>
                </c:pt>
                <c:pt idx="23820">
                  <c:v>1</c:v>
                </c:pt>
                <c:pt idx="23821">
                  <c:v>0.66666666666666663</c:v>
                </c:pt>
                <c:pt idx="23822">
                  <c:v>0</c:v>
                </c:pt>
                <c:pt idx="23823">
                  <c:v>0.59595959595959591</c:v>
                </c:pt>
                <c:pt idx="23824">
                  <c:v>0</c:v>
                </c:pt>
                <c:pt idx="23825">
                  <c:v>0.46376811594202899</c:v>
                </c:pt>
                <c:pt idx="23826">
                  <c:v>0</c:v>
                </c:pt>
                <c:pt idx="23827">
                  <c:v>0.5092250922509225</c:v>
                </c:pt>
                <c:pt idx="23828">
                  <c:v>0.31818181818181818</c:v>
                </c:pt>
                <c:pt idx="23829">
                  <c:v>0.83783783783783783</c:v>
                </c:pt>
                <c:pt idx="23830">
                  <c:v>0.40860215053763443</c:v>
                </c:pt>
                <c:pt idx="23831">
                  <c:v>0.66666666666666663</c:v>
                </c:pt>
                <c:pt idx="23832">
                  <c:v>0.61538461538461542</c:v>
                </c:pt>
                <c:pt idx="23833">
                  <c:v>0</c:v>
                </c:pt>
                <c:pt idx="23834">
                  <c:v>0</c:v>
                </c:pt>
                <c:pt idx="23835">
                  <c:v>0</c:v>
                </c:pt>
                <c:pt idx="23836">
                  <c:v>0.4642857142857143</c:v>
                </c:pt>
                <c:pt idx="23837">
                  <c:v>0.23529411764705882</c:v>
                </c:pt>
                <c:pt idx="23838">
                  <c:v>0</c:v>
                </c:pt>
                <c:pt idx="23839">
                  <c:v>0.73529411764705888</c:v>
                </c:pt>
                <c:pt idx="23840">
                  <c:v>0</c:v>
                </c:pt>
                <c:pt idx="23841">
                  <c:v>0.39583333333333331</c:v>
                </c:pt>
                <c:pt idx="23842">
                  <c:v>0.14563106796116504</c:v>
                </c:pt>
                <c:pt idx="23843">
                  <c:v>0</c:v>
                </c:pt>
                <c:pt idx="23844">
                  <c:v>0</c:v>
                </c:pt>
                <c:pt idx="23845">
                  <c:v>0</c:v>
                </c:pt>
                <c:pt idx="23846">
                  <c:v>0</c:v>
                </c:pt>
                <c:pt idx="23847">
                  <c:v>0</c:v>
                </c:pt>
                <c:pt idx="23848">
                  <c:v>0.35732647814910024</c:v>
                </c:pt>
                <c:pt idx="23849">
                  <c:v>0.22500000000000001</c:v>
                </c:pt>
                <c:pt idx="23850">
                  <c:v>0.35416666666666669</c:v>
                </c:pt>
                <c:pt idx="23851">
                  <c:v>0.38267716535433072</c:v>
                </c:pt>
                <c:pt idx="23852">
                  <c:v>0.16</c:v>
                </c:pt>
                <c:pt idx="23853">
                  <c:v>0.31666666666666665</c:v>
                </c:pt>
                <c:pt idx="23854">
                  <c:v>0</c:v>
                </c:pt>
                <c:pt idx="23855">
                  <c:v>0.50909090909090904</c:v>
                </c:pt>
                <c:pt idx="23856">
                  <c:v>0.3707865168539326</c:v>
                </c:pt>
                <c:pt idx="23857">
                  <c:v>0.38297872340425532</c:v>
                </c:pt>
                <c:pt idx="23858">
                  <c:v>0.46808510638297873</c:v>
                </c:pt>
                <c:pt idx="23859">
                  <c:v>0.60606060606060608</c:v>
                </c:pt>
                <c:pt idx="23860">
                  <c:v>0.40634920634920635</c:v>
                </c:pt>
                <c:pt idx="23861">
                  <c:v>0</c:v>
                </c:pt>
                <c:pt idx="23862">
                  <c:v>0.5</c:v>
                </c:pt>
                <c:pt idx="23863">
                  <c:v>0</c:v>
                </c:pt>
                <c:pt idx="23864">
                  <c:v>0</c:v>
                </c:pt>
                <c:pt idx="23865">
                  <c:v>0</c:v>
                </c:pt>
                <c:pt idx="23866">
                  <c:v>2.7777777777777776E-2</c:v>
                </c:pt>
                <c:pt idx="23867">
                  <c:v>0.10989010989010989</c:v>
                </c:pt>
                <c:pt idx="23868">
                  <c:v>0.23092369477911648</c:v>
                </c:pt>
                <c:pt idx="23869">
                  <c:v>0.37681159420289856</c:v>
                </c:pt>
                <c:pt idx="23870">
                  <c:v>0.20574162679425836</c:v>
                </c:pt>
                <c:pt idx="23871">
                  <c:v>0.27459954233409611</c:v>
                </c:pt>
                <c:pt idx="23872">
                  <c:v>0.26984126984126983</c:v>
                </c:pt>
                <c:pt idx="23873">
                  <c:v>0</c:v>
                </c:pt>
                <c:pt idx="23874">
                  <c:v>0.17924528301886791</c:v>
                </c:pt>
                <c:pt idx="23875">
                  <c:v>0</c:v>
                </c:pt>
                <c:pt idx="23876">
                  <c:v>0</c:v>
                </c:pt>
                <c:pt idx="23877">
                  <c:v>0</c:v>
                </c:pt>
                <c:pt idx="23878">
                  <c:v>0</c:v>
                </c:pt>
                <c:pt idx="23879">
                  <c:v>0.15384615384615385</c:v>
                </c:pt>
                <c:pt idx="23880">
                  <c:v>6.25E-2</c:v>
                </c:pt>
                <c:pt idx="23881">
                  <c:v>0.14814814814814814</c:v>
                </c:pt>
                <c:pt idx="23882">
                  <c:v>0</c:v>
                </c:pt>
                <c:pt idx="23883">
                  <c:v>0</c:v>
                </c:pt>
                <c:pt idx="23884">
                  <c:v>5.921052631578947E-2</c:v>
                </c:pt>
                <c:pt idx="23885">
                  <c:v>0</c:v>
                </c:pt>
                <c:pt idx="23886">
                  <c:v>0.1111111111111111</c:v>
                </c:pt>
                <c:pt idx="23887">
                  <c:v>0</c:v>
                </c:pt>
                <c:pt idx="23888">
                  <c:v>0</c:v>
                </c:pt>
                <c:pt idx="23889">
                  <c:v>0</c:v>
                </c:pt>
                <c:pt idx="23890">
                  <c:v>0</c:v>
                </c:pt>
                <c:pt idx="23891">
                  <c:v>5.9523809523809521E-2</c:v>
                </c:pt>
                <c:pt idx="23892">
                  <c:v>0</c:v>
                </c:pt>
                <c:pt idx="23893">
                  <c:v>0</c:v>
                </c:pt>
                <c:pt idx="23894">
                  <c:v>0</c:v>
                </c:pt>
                <c:pt idx="23895">
                  <c:v>0.43430656934306572</c:v>
                </c:pt>
                <c:pt idx="23896">
                  <c:v>0.2</c:v>
                </c:pt>
                <c:pt idx="23897">
                  <c:v>0</c:v>
                </c:pt>
                <c:pt idx="23898">
                  <c:v>0.16666666666666666</c:v>
                </c:pt>
                <c:pt idx="23899">
                  <c:v>0.18181818181818182</c:v>
                </c:pt>
                <c:pt idx="23900">
                  <c:v>0</c:v>
                </c:pt>
                <c:pt idx="23901">
                  <c:v>0.57471264367816088</c:v>
                </c:pt>
                <c:pt idx="23902">
                  <c:v>0.19047619047619047</c:v>
                </c:pt>
                <c:pt idx="23903">
                  <c:v>0</c:v>
                </c:pt>
                <c:pt idx="23904">
                  <c:v>0</c:v>
                </c:pt>
                <c:pt idx="23905">
                  <c:v>0.39566395663956638</c:v>
                </c:pt>
                <c:pt idx="23906">
                  <c:v>0.43013100436681223</c:v>
                </c:pt>
                <c:pt idx="23907">
                  <c:v>0.22033898305084745</c:v>
                </c:pt>
                <c:pt idx="23908">
                  <c:v>0.125</c:v>
                </c:pt>
                <c:pt idx="23909">
                  <c:v>0.17647058823529413</c:v>
                </c:pt>
                <c:pt idx="23910">
                  <c:v>0.1875</c:v>
                </c:pt>
                <c:pt idx="23911">
                  <c:v>0</c:v>
                </c:pt>
                <c:pt idx="23912">
                  <c:v>0.36363636363636365</c:v>
                </c:pt>
                <c:pt idx="23913">
                  <c:v>0</c:v>
                </c:pt>
                <c:pt idx="23914">
                  <c:v>6.6666666666666666E-2</c:v>
                </c:pt>
                <c:pt idx="23915">
                  <c:v>0.38095238095238093</c:v>
                </c:pt>
                <c:pt idx="23916">
                  <c:v>0</c:v>
                </c:pt>
                <c:pt idx="23917">
                  <c:v>0</c:v>
                </c:pt>
                <c:pt idx="23918">
                  <c:v>0</c:v>
                </c:pt>
                <c:pt idx="23919">
                  <c:v>0</c:v>
                </c:pt>
                <c:pt idx="23920">
                  <c:v>0.25</c:v>
                </c:pt>
                <c:pt idx="23921">
                  <c:v>0</c:v>
                </c:pt>
                <c:pt idx="23922">
                  <c:v>0.125</c:v>
                </c:pt>
                <c:pt idx="23923">
                  <c:v>0.25</c:v>
                </c:pt>
                <c:pt idx="23924">
                  <c:v>0</c:v>
                </c:pt>
                <c:pt idx="23925">
                  <c:v>0</c:v>
                </c:pt>
                <c:pt idx="23926">
                  <c:v>0.16</c:v>
                </c:pt>
                <c:pt idx="23927">
                  <c:v>0.325678496868476</c:v>
                </c:pt>
                <c:pt idx="23928">
                  <c:v>0.13333333333333333</c:v>
                </c:pt>
                <c:pt idx="23929">
                  <c:v>0.15</c:v>
                </c:pt>
                <c:pt idx="23930">
                  <c:v>0</c:v>
                </c:pt>
                <c:pt idx="23931">
                  <c:v>0.37777777777777777</c:v>
                </c:pt>
                <c:pt idx="23932">
                  <c:v>0</c:v>
                </c:pt>
                <c:pt idx="23933">
                  <c:v>0.25</c:v>
                </c:pt>
                <c:pt idx="23934">
                  <c:v>0.10526315789473684</c:v>
                </c:pt>
                <c:pt idx="23935">
                  <c:v>0.15789473684210525</c:v>
                </c:pt>
                <c:pt idx="23936">
                  <c:v>0.125</c:v>
                </c:pt>
                <c:pt idx="23937">
                  <c:v>0</c:v>
                </c:pt>
                <c:pt idx="23938">
                  <c:v>0</c:v>
                </c:pt>
                <c:pt idx="23939">
                  <c:v>0</c:v>
                </c:pt>
                <c:pt idx="23940">
                  <c:v>0.55737704918032782</c:v>
                </c:pt>
                <c:pt idx="23941">
                  <c:v>0.42857142857142855</c:v>
                </c:pt>
                <c:pt idx="23942">
                  <c:v>0.57635467980295563</c:v>
                </c:pt>
                <c:pt idx="23943">
                  <c:v>0.5</c:v>
                </c:pt>
                <c:pt idx="23944">
                  <c:v>0.4148148148148148</c:v>
                </c:pt>
                <c:pt idx="23945">
                  <c:v>0</c:v>
                </c:pt>
                <c:pt idx="23946">
                  <c:v>0.53846153846153844</c:v>
                </c:pt>
                <c:pt idx="23947">
                  <c:v>0.34722222222222221</c:v>
                </c:pt>
                <c:pt idx="23948">
                  <c:v>0.58823529411764708</c:v>
                </c:pt>
                <c:pt idx="23949">
                  <c:v>0</c:v>
                </c:pt>
                <c:pt idx="23950">
                  <c:v>0.6</c:v>
                </c:pt>
                <c:pt idx="23951">
                  <c:v>0</c:v>
                </c:pt>
                <c:pt idx="23952">
                  <c:v>0</c:v>
                </c:pt>
                <c:pt idx="23953">
                  <c:v>0</c:v>
                </c:pt>
                <c:pt idx="23954">
                  <c:v>0.22222222222222221</c:v>
                </c:pt>
                <c:pt idx="23955">
                  <c:v>7.1428571428571425E-2</c:v>
                </c:pt>
                <c:pt idx="23956">
                  <c:v>0</c:v>
                </c:pt>
                <c:pt idx="23957">
                  <c:v>0</c:v>
                </c:pt>
                <c:pt idx="23958">
                  <c:v>0.38345864661654133</c:v>
                </c:pt>
                <c:pt idx="23959">
                  <c:v>0.29411764705882354</c:v>
                </c:pt>
                <c:pt idx="23960">
                  <c:v>0.58666666666666667</c:v>
                </c:pt>
                <c:pt idx="23961">
                  <c:v>0.41284403669724773</c:v>
                </c:pt>
                <c:pt idx="23962">
                  <c:v>0.36661911554921539</c:v>
                </c:pt>
                <c:pt idx="23963">
                  <c:v>0.1702127659574468</c:v>
                </c:pt>
                <c:pt idx="23964">
                  <c:v>0</c:v>
                </c:pt>
                <c:pt idx="23965">
                  <c:v>0</c:v>
                </c:pt>
                <c:pt idx="23966">
                  <c:v>0</c:v>
                </c:pt>
                <c:pt idx="23967">
                  <c:v>0</c:v>
                </c:pt>
                <c:pt idx="23968">
                  <c:v>0.23904382470119523</c:v>
                </c:pt>
                <c:pt idx="23969">
                  <c:v>0.64367816091954022</c:v>
                </c:pt>
                <c:pt idx="23970">
                  <c:v>0.42857142857142855</c:v>
                </c:pt>
                <c:pt idx="23971">
                  <c:v>0</c:v>
                </c:pt>
                <c:pt idx="23972">
                  <c:v>0</c:v>
                </c:pt>
                <c:pt idx="23973">
                  <c:v>0</c:v>
                </c:pt>
                <c:pt idx="23974">
                  <c:v>0</c:v>
                </c:pt>
                <c:pt idx="23975">
                  <c:v>0.36917562724014336</c:v>
                </c:pt>
                <c:pt idx="23976">
                  <c:v>0</c:v>
                </c:pt>
                <c:pt idx="23977">
                  <c:v>0</c:v>
                </c:pt>
                <c:pt idx="23978">
                  <c:v>0</c:v>
                </c:pt>
                <c:pt idx="23979">
                  <c:v>0</c:v>
                </c:pt>
                <c:pt idx="23980">
                  <c:v>0</c:v>
                </c:pt>
                <c:pt idx="23981">
                  <c:v>0</c:v>
                </c:pt>
                <c:pt idx="23982">
                  <c:v>0</c:v>
                </c:pt>
                <c:pt idx="23983">
                  <c:v>0.54716981132075471</c:v>
                </c:pt>
                <c:pt idx="23984">
                  <c:v>0.3611111111111111</c:v>
                </c:pt>
                <c:pt idx="23985">
                  <c:v>0.39534883720930231</c:v>
                </c:pt>
                <c:pt idx="23986">
                  <c:v>0.52500000000000002</c:v>
                </c:pt>
                <c:pt idx="23987">
                  <c:v>0</c:v>
                </c:pt>
                <c:pt idx="23988">
                  <c:v>0.41304347826086957</c:v>
                </c:pt>
                <c:pt idx="23989">
                  <c:v>0</c:v>
                </c:pt>
                <c:pt idx="23990">
                  <c:v>0</c:v>
                </c:pt>
                <c:pt idx="23991">
                  <c:v>0</c:v>
                </c:pt>
                <c:pt idx="23992">
                  <c:v>0</c:v>
                </c:pt>
                <c:pt idx="23993">
                  <c:v>0</c:v>
                </c:pt>
                <c:pt idx="23994">
                  <c:v>0</c:v>
                </c:pt>
                <c:pt idx="23995">
                  <c:v>0.36051502145922748</c:v>
                </c:pt>
                <c:pt idx="23996">
                  <c:v>0.2</c:v>
                </c:pt>
                <c:pt idx="23997">
                  <c:v>0</c:v>
                </c:pt>
                <c:pt idx="23998">
                  <c:v>0</c:v>
                </c:pt>
                <c:pt idx="23999">
                  <c:v>0</c:v>
                </c:pt>
                <c:pt idx="24000">
                  <c:v>0</c:v>
                </c:pt>
                <c:pt idx="24001">
                  <c:v>0.29639401934916448</c:v>
                </c:pt>
                <c:pt idx="24002">
                  <c:v>0.31944444444444442</c:v>
                </c:pt>
                <c:pt idx="24003">
                  <c:v>0.2868217054263566</c:v>
                </c:pt>
                <c:pt idx="24004">
                  <c:v>0.43859649122807015</c:v>
                </c:pt>
                <c:pt idx="24005">
                  <c:v>0</c:v>
                </c:pt>
                <c:pt idx="24006">
                  <c:v>0</c:v>
                </c:pt>
                <c:pt idx="24007">
                  <c:v>0.16363636363636364</c:v>
                </c:pt>
                <c:pt idx="24008">
                  <c:v>0.82608695652173914</c:v>
                </c:pt>
                <c:pt idx="24009">
                  <c:v>0</c:v>
                </c:pt>
                <c:pt idx="24010">
                  <c:v>0</c:v>
                </c:pt>
                <c:pt idx="24011">
                  <c:v>0.17837837837837839</c:v>
                </c:pt>
                <c:pt idx="24012">
                  <c:v>0</c:v>
                </c:pt>
                <c:pt idx="24013">
                  <c:v>0</c:v>
                </c:pt>
                <c:pt idx="24014">
                  <c:v>0.29032258064516131</c:v>
                </c:pt>
                <c:pt idx="24015">
                  <c:v>0</c:v>
                </c:pt>
                <c:pt idx="24016">
                  <c:v>0.45360824742268041</c:v>
                </c:pt>
                <c:pt idx="24017">
                  <c:v>0.47368421052631576</c:v>
                </c:pt>
                <c:pt idx="24018">
                  <c:v>0.10638297872340426</c:v>
                </c:pt>
                <c:pt idx="24019">
                  <c:v>0.5490196078431373</c:v>
                </c:pt>
                <c:pt idx="24020">
                  <c:v>0</c:v>
                </c:pt>
                <c:pt idx="24021">
                  <c:v>0</c:v>
                </c:pt>
                <c:pt idx="24022">
                  <c:v>0</c:v>
                </c:pt>
                <c:pt idx="24023">
                  <c:v>0</c:v>
                </c:pt>
                <c:pt idx="24024">
                  <c:v>0</c:v>
                </c:pt>
                <c:pt idx="24025">
                  <c:v>0</c:v>
                </c:pt>
                <c:pt idx="24026">
                  <c:v>0.14285714285714285</c:v>
                </c:pt>
                <c:pt idx="24027">
                  <c:v>0.15789473684210525</c:v>
                </c:pt>
                <c:pt idx="24028">
                  <c:v>0.3</c:v>
                </c:pt>
                <c:pt idx="24029">
                  <c:v>0</c:v>
                </c:pt>
                <c:pt idx="24030">
                  <c:v>0.20370370370370369</c:v>
                </c:pt>
                <c:pt idx="24031">
                  <c:v>0</c:v>
                </c:pt>
                <c:pt idx="24032">
                  <c:v>0.625</c:v>
                </c:pt>
                <c:pt idx="24033">
                  <c:v>0.26666666666666666</c:v>
                </c:pt>
                <c:pt idx="24034">
                  <c:v>0.14814814814814814</c:v>
                </c:pt>
                <c:pt idx="24035">
                  <c:v>0.13636363636363635</c:v>
                </c:pt>
                <c:pt idx="24036">
                  <c:v>0</c:v>
                </c:pt>
                <c:pt idx="24037">
                  <c:v>0.76470588235294112</c:v>
                </c:pt>
                <c:pt idx="24038">
                  <c:v>0.2857142857142857</c:v>
                </c:pt>
                <c:pt idx="24039">
                  <c:v>0.23333333333333334</c:v>
                </c:pt>
                <c:pt idx="24040">
                  <c:v>0</c:v>
                </c:pt>
                <c:pt idx="24041">
                  <c:v>0.29090909090909089</c:v>
                </c:pt>
                <c:pt idx="24042">
                  <c:v>0</c:v>
                </c:pt>
                <c:pt idx="24043">
                  <c:v>0.25714285714285712</c:v>
                </c:pt>
                <c:pt idx="24044">
                  <c:v>0.18900343642611683</c:v>
                </c:pt>
                <c:pt idx="24045">
                  <c:v>7.6923076923076927E-2</c:v>
                </c:pt>
                <c:pt idx="24046">
                  <c:v>0.25</c:v>
                </c:pt>
                <c:pt idx="24047">
                  <c:v>0.15789473684210525</c:v>
                </c:pt>
                <c:pt idx="24048">
                  <c:v>0.11538461538461539</c:v>
                </c:pt>
                <c:pt idx="24049">
                  <c:v>0</c:v>
                </c:pt>
                <c:pt idx="24050">
                  <c:v>0.37827715355805241</c:v>
                </c:pt>
                <c:pt idx="24051">
                  <c:v>0.42028985507246375</c:v>
                </c:pt>
                <c:pt idx="24052">
                  <c:v>0.375</c:v>
                </c:pt>
                <c:pt idx="24053">
                  <c:v>0</c:v>
                </c:pt>
                <c:pt idx="24054">
                  <c:v>0.15789473684210525</c:v>
                </c:pt>
                <c:pt idx="24055">
                  <c:v>0.28205128205128205</c:v>
                </c:pt>
                <c:pt idx="24056">
                  <c:v>0</c:v>
                </c:pt>
                <c:pt idx="24057">
                  <c:v>0.41228070175438597</c:v>
                </c:pt>
                <c:pt idx="24058">
                  <c:v>0</c:v>
                </c:pt>
                <c:pt idx="24059">
                  <c:v>0</c:v>
                </c:pt>
                <c:pt idx="24060">
                  <c:v>0.23529411764705882</c:v>
                </c:pt>
                <c:pt idx="24061">
                  <c:v>0</c:v>
                </c:pt>
                <c:pt idx="24062">
                  <c:v>0</c:v>
                </c:pt>
                <c:pt idx="24063">
                  <c:v>0</c:v>
                </c:pt>
                <c:pt idx="24064">
                  <c:v>0.19402985074626866</c:v>
                </c:pt>
                <c:pt idx="24065">
                  <c:v>0.24675324675324675</c:v>
                </c:pt>
                <c:pt idx="24066">
                  <c:v>0</c:v>
                </c:pt>
                <c:pt idx="24067">
                  <c:v>0</c:v>
                </c:pt>
                <c:pt idx="24068">
                  <c:v>0</c:v>
                </c:pt>
                <c:pt idx="24069">
                  <c:v>0</c:v>
                </c:pt>
                <c:pt idx="24070">
                  <c:v>0.57509157509157505</c:v>
                </c:pt>
                <c:pt idx="24071">
                  <c:v>0</c:v>
                </c:pt>
                <c:pt idx="24072">
                  <c:v>0</c:v>
                </c:pt>
                <c:pt idx="24073">
                  <c:v>0</c:v>
                </c:pt>
                <c:pt idx="24074">
                  <c:v>0</c:v>
                </c:pt>
                <c:pt idx="24075">
                  <c:v>0</c:v>
                </c:pt>
                <c:pt idx="24076">
                  <c:v>0.42718446601941745</c:v>
                </c:pt>
                <c:pt idx="24077">
                  <c:v>0.38</c:v>
                </c:pt>
                <c:pt idx="24078">
                  <c:v>0.40909090909090912</c:v>
                </c:pt>
                <c:pt idx="24079">
                  <c:v>0.48554913294797686</c:v>
                </c:pt>
                <c:pt idx="24080">
                  <c:v>0</c:v>
                </c:pt>
                <c:pt idx="24081">
                  <c:v>1</c:v>
                </c:pt>
                <c:pt idx="24082">
                  <c:v>0.625</c:v>
                </c:pt>
                <c:pt idx="24083">
                  <c:v>0.3</c:v>
                </c:pt>
                <c:pt idx="24084">
                  <c:v>0</c:v>
                </c:pt>
                <c:pt idx="24085">
                  <c:v>0.49411764705882355</c:v>
                </c:pt>
                <c:pt idx="24086">
                  <c:v>0.26213592233009708</c:v>
                </c:pt>
                <c:pt idx="24087">
                  <c:v>0.42857142857142855</c:v>
                </c:pt>
                <c:pt idx="24088">
                  <c:v>0.36666666666666664</c:v>
                </c:pt>
                <c:pt idx="24089">
                  <c:v>9.5238095238095233E-2</c:v>
                </c:pt>
                <c:pt idx="24090">
                  <c:v>0</c:v>
                </c:pt>
                <c:pt idx="24091">
                  <c:v>0</c:v>
                </c:pt>
                <c:pt idx="24092">
                  <c:v>0.35074626865671643</c:v>
                </c:pt>
                <c:pt idx="24093">
                  <c:v>0.48076923076923078</c:v>
                </c:pt>
                <c:pt idx="24094">
                  <c:v>0</c:v>
                </c:pt>
                <c:pt idx="24095">
                  <c:v>0.62704918032786883</c:v>
                </c:pt>
                <c:pt idx="24096">
                  <c:v>0.43902439024390244</c:v>
                </c:pt>
                <c:pt idx="24097">
                  <c:v>0.2</c:v>
                </c:pt>
                <c:pt idx="24098">
                  <c:v>0</c:v>
                </c:pt>
                <c:pt idx="24099">
                  <c:v>0.5714285714285714</c:v>
                </c:pt>
                <c:pt idx="24100">
                  <c:v>0.40909090909090912</c:v>
                </c:pt>
                <c:pt idx="24101">
                  <c:v>0.36363636363636365</c:v>
                </c:pt>
                <c:pt idx="24102">
                  <c:v>0.2</c:v>
                </c:pt>
                <c:pt idx="24103">
                  <c:v>0</c:v>
                </c:pt>
                <c:pt idx="24104">
                  <c:v>0.6071428571428571</c:v>
                </c:pt>
                <c:pt idx="24105">
                  <c:v>0</c:v>
                </c:pt>
                <c:pt idx="24106">
                  <c:v>0.42424242424242425</c:v>
                </c:pt>
                <c:pt idx="24107">
                  <c:v>0.52631578947368418</c:v>
                </c:pt>
                <c:pt idx="24108">
                  <c:v>0.2</c:v>
                </c:pt>
                <c:pt idx="24109">
                  <c:v>0</c:v>
                </c:pt>
                <c:pt idx="24110">
                  <c:v>0</c:v>
                </c:pt>
                <c:pt idx="24111">
                  <c:v>0</c:v>
                </c:pt>
                <c:pt idx="24112">
                  <c:v>0</c:v>
                </c:pt>
                <c:pt idx="24113">
                  <c:v>0</c:v>
                </c:pt>
                <c:pt idx="24114">
                  <c:v>0</c:v>
                </c:pt>
                <c:pt idx="24115">
                  <c:v>0.34782608695652173</c:v>
                </c:pt>
                <c:pt idx="24116">
                  <c:v>0.43478260869565216</c:v>
                </c:pt>
                <c:pt idx="24117">
                  <c:v>0.625</c:v>
                </c:pt>
                <c:pt idx="24118">
                  <c:v>0</c:v>
                </c:pt>
                <c:pt idx="24119">
                  <c:v>0</c:v>
                </c:pt>
                <c:pt idx="24120">
                  <c:v>0.2411764705882353</c:v>
                </c:pt>
                <c:pt idx="24121">
                  <c:v>0</c:v>
                </c:pt>
                <c:pt idx="24122">
                  <c:v>0.16666666666666666</c:v>
                </c:pt>
                <c:pt idx="24123">
                  <c:v>0.37037037037037035</c:v>
                </c:pt>
                <c:pt idx="24124">
                  <c:v>0.05</c:v>
                </c:pt>
                <c:pt idx="24125">
                  <c:v>0</c:v>
                </c:pt>
                <c:pt idx="24126">
                  <c:v>2.2727272727272728E-2</c:v>
                </c:pt>
                <c:pt idx="24127">
                  <c:v>0</c:v>
                </c:pt>
                <c:pt idx="24128">
                  <c:v>0</c:v>
                </c:pt>
                <c:pt idx="24129">
                  <c:v>0.1111111111111111</c:v>
                </c:pt>
                <c:pt idx="24130">
                  <c:v>8.8888888888888892E-2</c:v>
                </c:pt>
                <c:pt idx="24131">
                  <c:v>0</c:v>
                </c:pt>
                <c:pt idx="24132">
                  <c:v>0</c:v>
                </c:pt>
                <c:pt idx="24133">
                  <c:v>0.5</c:v>
                </c:pt>
                <c:pt idx="24134">
                  <c:v>0</c:v>
                </c:pt>
                <c:pt idx="24135">
                  <c:v>0</c:v>
                </c:pt>
                <c:pt idx="24136">
                  <c:v>0</c:v>
                </c:pt>
                <c:pt idx="24137">
                  <c:v>0</c:v>
                </c:pt>
                <c:pt idx="24138">
                  <c:v>0</c:v>
                </c:pt>
                <c:pt idx="24139">
                  <c:v>0</c:v>
                </c:pt>
                <c:pt idx="24140">
                  <c:v>0</c:v>
                </c:pt>
                <c:pt idx="24141">
                  <c:v>0</c:v>
                </c:pt>
                <c:pt idx="24142">
                  <c:v>0</c:v>
                </c:pt>
                <c:pt idx="24143">
                  <c:v>0</c:v>
                </c:pt>
                <c:pt idx="24144">
                  <c:v>0</c:v>
                </c:pt>
                <c:pt idx="24145">
                  <c:v>0</c:v>
                </c:pt>
                <c:pt idx="24146">
                  <c:v>7.2916666666666671E-2</c:v>
                </c:pt>
                <c:pt idx="24147">
                  <c:v>0</c:v>
                </c:pt>
                <c:pt idx="24148">
                  <c:v>0</c:v>
                </c:pt>
                <c:pt idx="24149">
                  <c:v>7.8947368421052627E-2</c:v>
                </c:pt>
                <c:pt idx="24150">
                  <c:v>0</c:v>
                </c:pt>
                <c:pt idx="24151">
                  <c:v>0</c:v>
                </c:pt>
                <c:pt idx="24152">
                  <c:v>0.25274725274725274</c:v>
                </c:pt>
                <c:pt idx="24153">
                  <c:v>0</c:v>
                </c:pt>
                <c:pt idx="24154">
                  <c:v>0.1864406779661017</c:v>
                </c:pt>
                <c:pt idx="24155">
                  <c:v>0</c:v>
                </c:pt>
                <c:pt idx="24156">
                  <c:v>0</c:v>
                </c:pt>
                <c:pt idx="24157">
                  <c:v>1</c:v>
                </c:pt>
                <c:pt idx="24158">
                  <c:v>0</c:v>
                </c:pt>
                <c:pt idx="24159">
                  <c:v>0</c:v>
                </c:pt>
                <c:pt idx="24160">
                  <c:v>0</c:v>
                </c:pt>
                <c:pt idx="24161">
                  <c:v>0.18181818181818182</c:v>
                </c:pt>
                <c:pt idx="24162">
                  <c:v>0</c:v>
                </c:pt>
                <c:pt idx="24163">
                  <c:v>0</c:v>
                </c:pt>
                <c:pt idx="24164">
                  <c:v>0</c:v>
                </c:pt>
                <c:pt idx="24165">
                  <c:v>5.5555555555555552E-2</c:v>
                </c:pt>
                <c:pt idx="24166">
                  <c:v>0</c:v>
                </c:pt>
                <c:pt idx="24167">
                  <c:v>0</c:v>
                </c:pt>
                <c:pt idx="24168">
                  <c:v>0.21428571428571427</c:v>
                </c:pt>
                <c:pt idx="24169">
                  <c:v>0.42857142857142855</c:v>
                </c:pt>
                <c:pt idx="24170">
                  <c:v>0.6</c:v>
                </c:pt>
                <c:pt idx="24171">
                  <c:v>0</c:v>
                </c:pt>
                <c:pt idx="24172">
                  <c:v>2.2727272727272728E-2</c:v>
                </c:pt>
                <c:pt idx="24173">
                  <c:v>0.17123287671232876</c:v>
                </c:pt>
                <c:pt idx="24174">
                  <c:v>0</c:v>
                </c:pt>
                <c:pt idx="24175">
                  <c:v>0.33333333333333331</c:v>
                </c:pt>
                <c:pt idx="24176">
                  <c:v>0</c:v>
                </c:pt>
                <c:pt idx="24177">
                  <c:v>0</c:v>
                </c:pt>
                <c:pt idx="24178">
                  <c:v>0.3</c:v>
                </c:pt>
                <c:pt idx="24179">
                  <c:v>0</c:v>
                </c:pt>
                <c:pt idx="24180">
                  <c:v>0</c:v>
                </c:pt>
                <c:pt idx="24181">
                  <c:v>0</c:v>
                </c:pt>
                <c:pt idx="24182">
                  <c:v>0</c:v>
                </c:pt>
                <c:pt idx="24183">
                  <c:v>0</c:v>
                </c:pt>
                <c:pt idx="24184">
                  <c:v>0</c:v>
                </c:pt>
                <c:pt idx="24185">
                  <c:v>0</c:v>
                </c:pt>
                <c:pt idx="24186">
                  <c:v>0</c:v>
                </c:pt>
                <c:pt idx="24187">
                  <c:v>0</c:v>
                </c:pt>
                <c:pt idx="24188">
                  <c:v>0</c:v>
                </c:pt>
                <c:pt idx="24189">
                  <c:v>0</c:v>
                </c:pt>
                <c:pt idx="24190">
                  <c:v>0</c:v>
                </c:pt>
                <c:pt idx="24191">
                  <c:v>0.1111111111111111</c:v>
                </c:pt>
                <c:pt idx="24192">
                  <c:v>0</c:v>
                </c:pt>
                <c:pt idx="24193">
                  <c:v>0</c:v>
                </c:pt>
                <c:pt idx="24194">
                  <c:v>0</c:v>
                </c:pt>
                <c:pt idx="24195">
                  <c:v>0</c:v>
                </c:pt>
                <c:pt idx="24196">
                  <c:v>0</c:v>
                </c:pt>
                <c:pt idx="24197">
                  <c:v>0</c:v>
                </c:pt>
                <c:pt idx="24198">
                  <c:v>0</c:v>
                </c:pt>
                <c:pt idx="24199">
                  <c:v>0</c:v>
                </c:pt>
                <c:pt idx="24200">
                  <c:v>0</c:v>
                </c:pt>
                <c:pt idx="24201">
                  <c:v>0</c:v>
                </c:pt>
                <c:pt idx="24202">
                  <c:v>0</c:v>
                </c:pt>
                <c:pt idx="24203">
                  <c:v>0</c:v>
                </c:pt>
                <c:pt idx="24204">
                  <c:v>0</c:v>
                </c:pt>
                <c:pt idx="24205">
                  <c:v>0</c:v>
                </c:pt>
                <c:pt idx="24206">
                  <c:v>0</c:v>
                </c:pt>
                <c:pt idx="24207">
                  <c:v>0</c:v>
                </c:pt>
                <c:pt idx="24208">
                  <c:v>0</c:v>
                </c:pt>
                <c:pt idx="24209">
                  <c:v>0</c:v>
                </c:pt>
                <c:pt idx="24210">
                  <c:v>0</c:v>
                </c:pt>
                <c:pt idx="24211">
                  <c:v>0.10606060606060606</c:v>
                </c:pt>
                <c:pt idx="24212">
                  <c:v>0</c:v>
                </c:pt>
                <c:pt idx="24213">
                  <c:v>0</c:v>
                </c:pt>
                <c:pt idx="24214">
                  <c:v>7.0739549839228297E-2</c:v>
                </c:pt>
                <c:pt idx="24215">
                  <c:v>0</c:v>
                </c:pt>
                <c:pt idx="24216">
                  <c:v>0</c:v>
                </c:pt>
                <c:pt idx="24217">
                  <c:v>0</c:v>
                </c:pt>
                <c:pt idx="24218">
                  <c:v>0</c:v>
                </c:pt>
                <c:pt idx="24219">
                  <c:v>0.1891891891891892</c:v>
                </c:pt>
                <c:pt idx="24220">
                  <c:v>0</c:v>
                </c:pt>
                <c:pt idx="24221">
                  <c:v>0</c:v>
                </c:pt>
                <c:pt idx="24222">
                  <c:v>0.11009174311926606</c:v>
                </c:pt>
                <c:pt idx="24223">
                  <c:v>0</c:v>
                </c:pt>
                <c:pt idx="24224">
                  <c:v>0.26785714285714285</c:v>
                </c:pt>
                <c:pt idx="24225">
                  <c:v>0</c:v>
                </c:pt>
                <c:pt idx="24226">
                  <c:v>0</c:v>
                </c:pt>
                <c:pt idx="24227">
                  <c:v>0.17948717948717949</c:v>
                </c:pt>
                <c:pt idx="24228">
                  <c:v>0</c:v>
                </c:pt>
                <c:pt idx="24229">
                  <c:v>0.13311688311688311</c:v>
                </c:pt>
                <c:pt idx="24230">
                  <c:v>0</c:v>
                </c:pt>
                <c:pt idx="24231">
                  <c:v>0.1111111111111111</c:v>
                </c:pt>
                <c:pt idx="24232">
                  <c:v>0</c:v>
                </c:pt>
                <c:pt idx="24233">
                  <c:v>0</c:v>
                </c:pt>
                <c:pt idx="24234">
                  <c:v>0.17391304347826086</c:v>
                </c:pt>
                <c:pt idx="24235">
                  <c:v>0</c:v>
                </c:pt>
                <c:pt idx="24236">
                  <c:v>0</c:v>
                </c:pt>
                <c:pt idx="24237">
                  <c:v>0</c:v>
                </c:pt>
                <c:pt idx="24238">
                  <c:v>0</c:v>
                </c:pt>
                <c:pt idx="24239">
                  <c:v>0.4236111111111111</c:v>
                </c:pt>
                <c:pt idx="24240">
                  <c:v>0</c:v>
                </c:pt>
                <c:pt idx="24241">
                  <c:v>0</c:v>
                </c:pt>
                <c:pt idx="24242">
                  <c:v>0</c:v>
                </c:pt>
                <c:pt idx="24243">
                  <c:v>0.22222222222222221</c:v>
                </c:pt>
                <c:pt idx="24244">
                  <c:v>0</c:v>
                </c:pt>
                <c:pt idx="24245">
                  <c:v>0</c:v>
                </c:pt>
                <c:pt idx="24246">
                  <c:v>0.11398963730569948</c:v>
                </c:pt>
                <c:pt idx="24247">
                  <c:v>0</c:v>
                </c:pt>
                <c:pt idx="24248">
                  <c:v>0</c:v>
                </c:pt>
                <c:pt idx="24249">
                  <c:v>0</c:v>
                </c:pt>
                <c:pt idx="24250">
                  <c:v>0</c:v>
                </c:pt>
                <c:pt idx="24251">
                  <c:v>0</c:v>
                </c:pt>
                <c:pt idx="24252">
                  <c:v>0</c:v>
                </c:pt>
                <c:pt idx="24253">
                  <c:v>0</c:v>
                </c:pt>
                <c:pt idx="24254">
                  <c:v>0</c:v>
                </c:pt>
                <c:pt idx="24255">
                  <c:v>0</c:v>
                </c:pt>
                <c:pt idx="24256">
                  <c:v>0</c:v>
                </c:pt>
                <c:pt idx="24257">
                  <c:v>0</c:v>
                </c:pt>
                <c:pt idx="24258">
                  <c:v>7.6190476190476197E-2</c:v>
                </c:pt>
                <c:pt idx="24259">
                  <c:v>9.0909090909090912E-2</c:v>
                </c:pt>
                <c:pt idx="24260">
                  <c:v>9.5238095238095233E-2</c:v>
                </c:pt>
                <c:pt idx="24261">
                  <c:v>0</c:v>
                </c:pt>
                <c:pt idx="24262">
                  <c:v>0</c:v>
                </c:pt>
                <c:pt idx="24263">
                  <c:v>0.4098360655737705</c:v>
                </c:pt>
                <c:pt idx="24264">
                  <c:v>0</c:v>
                </c:pt>
                <c:pt idx="24265">
                  <c:v>0</c:v>
                </c:pt>
                <c:pt idx="24266">
                  <c:v>0</c:v>
                </c:pt>
                <c:pt idx="24267">
                  <c:v>0</c:v>
                </c:pt>
                <c:pt idx="24268">
                  <c:v>0</c:v>
                </c:pt>
                <c:pt idx="24269">
                  <c:v>0</c:v>
                </c:pt>
                <c:pt idx="24270">
                  <c:v>0</c:v>
                </c:pt>
                <c:pt idx="24271">
                  <c:v>0.15897435897435896</c:v>
                </c:pt>
                <c:pt idx="24272">
                  <c:v>0</c:v>
                </c:pt>
                <c:pt idx="24273">
                  <c:v>0.33333333333333331</c:v>
                </c:pt>
                <c:pt idx="24274">
                  <c:v>0</c:v>
                </c:pt>
                <c:pt idx="24275">
                  <c:v>0.25</c:v>
                </c:pt>
                <c:pt idx="24276">
                  <c:v>0</c:v>
                </c:pt>
                <c:pt idx="24277">
                  <c:v>0.5</c:v>
                </c:pt>
                <c:pt idx="24278">
                  <c:v>0</c:v>
                </c:pt>
                <c:pt idx="24279">
                  <c:v>0</c:v>
                </c:pt>
                <c:pt idx="24280">
                  <c:v>0.296875</c:v>
                </c:pt>
                <c:pt idx="24281">
                  <c:v>0.14285714285714285</c:v>
                </c:pt>
                <c:pt idx="24282">
                  <c:v>0</c:v>
                </c:pt>
                <c:pt idx="24283">
                  <c:v>0.5757575757575758</c:v>
                </c:pt>
                <c:pt idx="24284">
                  <c:v>0.24878048780487805</c:v>
                </c:pt>
                <c:pt idx="24285">
                  <c:v>1</c:v>
                </c:pt>
                <c:pt idx="24286">
                  <c:v>0.75</c:v>
                </c:pt>
                <c:pt idx="24287">
                  <c:v>3.5087719298245612E-2</c:v>
                </c:pt>
                <c:pt idx="24288">
                  <c:v>8.3333333333333329E-2</c:v>
                </c:pt>
                <c:pt idx="24289">
                  <c:v>0.10294117647058823</c:v>
                </c:pt>
                <c:pt idx="24290">
                  <c:v>0</c:v>
                </c:pt>
                <c:pt idx="24291">
                  <c:v>0.24793388429752067</c:v>
                </c:pt>
                <c:pt idx="24292">
                  <c:v>0.16037735849056603</c:v>
                </c:pt>
                <c:pt idx="24293">
                  <c:v>0</c:v>
                </c:pt>
                <c:pt idx="24294">
                  <c:v>8.3333333333333329E-2</c:v>
                </c:pt>
                <c:pt idx="24295">
                  <c:v>0.15767634854771784</c:v>
                </c:pt>
                <c:pt idx="24296">
                  <c:v>0.140625</c:v>
                </c:pt>
                <c:pt idx="24297">
                  <c:v>0</c:v>
                </c:pt>
                <c:pt idx="24298">
                  <c:v>0</c:v>
                </c:pt>
                <c:pt idx="24299">
                  <c:v>0.45454545454545453</c:v>
                </c:pt>
                <c:pt idx="24300">
                  <c:v>0.21739130434782608</c:v>
                </c:pt>
                <c:pt idx="24301">
                  <c:v>0</c:v>
                </c:pt>
                <c:pt idx="24302">
                  <c:v>0</c:v>
                </c:pt>
                <c:pt idx="24303">
                  <c:v>0</c:v>
                </c:pt>
                <c:pt idx="24304">
                  <c:v>0</c:v>
                </c:pt>
                <c:pt idx="24305">
                  <c:v>0.59375</c:v>
                </c:pt>
                <c:pt idx="24306">
                  <c:v>0.14285714285714285</c:v>
                </c:pt>
                <c:pt idx="24307">
                  <c:v>0</c:v>
                </c:pt>
                <c:pt idx="24308">
                  <c:v>0.12</c:v>
                </c:pt>
                <c:pt idx="24309">
                  <c:v>0</c:v>
                </c:pt>
                <c:pt idx="24310">
                  <c:v>0</c:v>
                </c:pt>
                <c:pt idx="24311">
                  <c:v>9.5238095238095233E-2</c:v>
                </c:pt>
                <c:pt idx="24312">
                  <c:v>0</c:v>
                </c:pt>
                <c:pt idx="24313">
                  <c:v>0</c:v>
                </c:pt>
                <c:pt idx="24314">
                  <c:v>0</c:v>
                </c:pt>
                <c:pt idx="24315">
                  <c:v>0</c:v>
                </c:pt>
                <c:pt idx="24316">
                  <c:v>0</c:v>
                </c:pt>
                <c:pt idx="24317">
                  <c:v>0</c:v>
                </c:pt>
                <c:pt idx="24318">
                  <c:v>0</c:v>
                </c:pt>
                <c:pt idx="24319">
                  <c:v>0.5</c:v>
                </c:pt>
                <c:pt idx="24320">
                  <c:v>0</c:v>
                </c:pt>
                <c:pt idx="24321">
                  <c:v>0.4</c:v>
                </c:pt>
                <c:pt idx="24322">
                  <c:v>0</c:v>
                </c:pt>
                <c:pt idx="24323">
                  <c:v>0</c:v>
                </c:pt>
                <c:pt idx="24324">
                  <c:v>0</c:v>
                </c:pt>
                <c:pt idx="24325">
                  <c:v>0.24324324324324326</c:v>
                </c:pt>
                <c:pt idx="24326">
                  <c:v>0</c:v>
                </c:pt>
                <c:pt idx="24327">
                  <c:v>0</c:v>
                </c:pt>
                <c:pt idx="24328">
                  <c:v>0</c:v>
                </c:pt>
                <c:pt idx="24329">
                  <c:v>0.23979591836734693</c:v>
                </c:pt>
                <c:pt idx="24330">
                  <c:v>0.1111111111111111</c:v>
                </c:pt>
                <c:pt idx="24331">
                  <c:v>0.1725721784776903</c:v>
                </c:pt>
                <c:pt idx="24332">
                  <c:v>0</c:v>
                </c:pt>
                <c:pt idx="24333">
                  <c:v>0</c:v>
                </c:pt>
                <c:pt idx="24334">
                  <c:v>0.15277777777777779</c:v>
                </c:pt>
                <c:pt idx="24335">
                  <c:v>0</c:v>
                </c:pt>
                <c:pt idx="24336">
                  <c:v>0</c:v>
                </c:pt>
                <c:pt idx="24337">
                  <c:v>0</c:v>
                </c:pt>
                <c:pt idx="24338">
                  <c:v>0</c:v>
                </c:pt>
                <c:pt idx="24339">
                  <c:v>0</c:v>
                </c:pt>
                <c:pt idx="24340">
                  <c:v>0</c:v>
                </c:pt>
                <c:pt idx="24341">
                  <c:v>0</c:v>
                </c:pt>
                <c:pt idx="24342">
                  <c:v>0</c:v>
                </c:pt>
                <c:pt idx="24343">
                  <c:v>0</c:v>
                </c:pt>
                <c:pt idx="24344">
                  <c:v>0</c:v>
                </c:pt>
                <c:pt idx="24345">
                  <c:v>0</c:v>
                </c:pt>
                <c:pt idx="24346">
                  <c:v>0</c:v>
                </c:pt>
                <c:pt idx="24347">
                  <c:v>0.1111111111111111</c:v>
                </c:pt>
                <c:pt idx="24348">
                  <c:v>0.23529411764705882</c:v>
                </c:pt>
                <c:pt idx="24349">
                  <c:v>0.36363636363636365</c:v>
                </c:pt>
                <c:pt idx="24350">
                  <c:v>0.19672131147540983</c:v>
                </c:pt>
                <c:pt idx="24351">
                  <c:v>0</c:v>
                </c:pt>
                <c:pt idx="24352">
                  <c:v>0</c:v>
                </c:pt>
                <c:pt idx="24353">
                  <c:v>0</c:v>
                </c:pt>
                <c:pt idx="24354">
                  <c:v>0.25120772946859904</c:v>
                </c:pt>
                <c:pt idx="24355">
                  <c:v>0</c:v>
                </c:pt>
                <c:pt idx="24356">
                  <c:v>0</c:v>
                </c:pt>
                <c:pt idx="24357">
                  <c:v>0</c:v>
                </c:pt>
                <c:pt idx="24358">
                  <c:v>0</c:v>
                </c:pt>
                <c:pt idx="24359">
                  <c:v>0.14942528735632185</c:v>
                </c:pt>
                <c:pt idx="24360">
                  <c:v>0</c:v>
                </c:pt>
                <c:pt idx="24361">
                  <c:v>0</c:v>
                </c:pt>
                <c:pt idx="24362">
                  <c:v>8.3333333333333329E-2</c:v>
                </c:pt>
                <c:pt idx="24363">
                  <c:v>0</c:v>
                </c:pt>
                <c:pt idx="24364">
                  <c:v>0</c:v>
                </c:pt>
                <c:pt idx="24365">
                  <c:v>0</c:v>
                </c:pt>
                <c:pt idx="24366">
                  <c:v>0.10526315789473684</c:v>
                </c:pt>
                <c:pt idx="24367">
                  <c:v>0.27731092436974791</c:v>
                </c:pt>
                <c:pt idx="24368">
                  <c:v>0</c:v>
                </c:pt>
                <c:pt idx="24369">
                  <c:v>0.5</c:v>
                </c:pt>
                <c:pt idx="24370">
                  <c:v>1</c:v>
                </c:pt>
                <c:pt idx="24371">
                  <c:v>0</c:v>
                </c:pt>
                <c:pt idx="24372">
                  <c:v>0</c:v>
                </c:pt>
                <c:pt idx="24373">
                  <c:v>0</c:v>
                </c:pt>
                <c:pt idx="24374">
                  <c:v>0</c:v>
                </c:pt>
                <c:pt idx="24375">
                  <c:v>0</c:v>
                </c:pt>
                <c:pt idx="24376">
                  <c:v>0</c:v>
                </c:pt>
                <c:pt idx="24377">
                  <c:v>0</c:v>
                </c:pt>
                <c:pt idx="24378">
                  <c:v>0</c:v>
                </c:pt>
                <c:pt idx="24379">
                  <c:v>0</c:v>
                </c:pt>
                <c:pt idx="24380">
                  <c:v>0</c:v>
                </c:pt>
                <c:pt idx="24381">
                  <c:v>0</c:v>
                </c:pt>
                <c:pt idx="24382">
                  <c:v>0</c:v>
                </c:pt>
                <c:pt idx="24383">
                  <c:v>0</c:v>
                </c:pt>
                <c:pt idx="24384">
                  <c:v>0</c:v>
                </c:pt>
                <c:pt idx="24385">
                  <c:v>0</c:v>
                </c:pt>
                <c:pt idx="24386">
                  <c:v>0</c:v>
                </c:pt>
                <c:pt idx="24387">
                  <c:v>0</c:v>
                </c:pt>
                <c:pt idx="24388">
                  <c:v>0</c:v>
                </c:pt>
                <c:pt idx="24389">
                  <c:v>0</c:v>
                </c:pt>
                <c:pt idx="24390">
                  <c:v>0</c:v>
                </c:pt>
                <c:pt idx="24391">
                  <c:v>0</c:v>
                </c:pt>
                <c:pt idx="24392">
                  <c:v>0</c:v>
                </c:pt>
                <c:pt idx="24393">
                  <c:v>0.5</c:v>
                </c:pt>
                <c:pt idx="24394">
                  <c:v>0</c:v>
                </c:pt>
                <c:pt idx="24395">
                  <c:v>0</c:v>
                </c:pt>
                <c:pt idx="24396">
                  <c:v>0</c:v>
                </c:pt>
                <c:pt idx="24397">
                  <c:v>0.26190476190476192</c:v>
                </c:pt>
                <c:pt idx="24398">
                  <c:v>0</c:v>
                </c:pt>
                <c:pt idx="24399">
                  <c:v>0</c:v>
                </c:pt>
                <c:pt idx="24400">
                  <c:v>0</c:v>
                </c:pt>
                <c:pt idx="24401">
                  <c:v>0</c:v>
                </c:pt>
                <c:pt idx="24402">
                  <c:v>0</c:v>
                </c:pt>
                <c:pt idx="24403">
                  <c:v>0</c:v>
                </c:pt>
                <c:pt idx="24404">
                  <c:v>0</c:v>
                </c:pt>
                <c:pt idx="24405">
                  <c:v>0</c:v>
                </c:pt>
                <c:pt idx="24406">
                  <c:v>0</c:v>
                </c:pt>
                <c:pt idx="24407">
                  <c:v>0</c:v>
                </c:pt>
                <c:pt idx="24408">
                  <c:v>0</c:v>
                </c:pt>
                <c:pt idx="24409">
                  <c:v>0</c:v>
                </c:pt>
                <c:pt idx="24410">
                  <c:v>0</c:v>
                </c:pt>
                <c:pt idx="24411">
                  <c:v>0</c:v>
                </c:pt>
                <c:pt idx="24412">
                  <c:v>0</c:v>
                </c:pt>
                <c:pt idx="24413">
                  <c:v>0</c:v>
                </c:pt>
                <c:pt idx="24414">
                  <c:v>0</c:v>
                </c:pt>
                <c:pt idx="24415">
                  <c:v>0</c:v>
                </c:pt>
                <c:pt idx="24416">
                  <c:v>0</c:v>
                </c:pt>
                <c:pt idx="24417">
                  <c:v>0</c:v>
                </c:pt>
                <c:pt idx="24418">
                  <c:v>0</c:v>
                </c:pt>
                <c:pt idx="24419">
                  <c:v>0</c:v>
                </c:pt>
                <c:pt idx="24420">
                  <c:v>0</c:v>
                </c:pt>
                <c:pt idx="24421">
                  <c:v>0</c:v>
                </c:pt>
                <c:pt idx="24422">
                  <c:v>0</c:v>
                </c:pt>
                <c:pt idx="24423">
                  <c:v>0</c:v>
                </c:pt>
                <c:pt idx="24424">
                  <c:v>0</c:v>
                </c:pt>
                <c:pt idx="24425">
                  <c:v>0</c:v>
                </c:pt>
                <c:pt idx="24426">
                  <c:v>0</c:v>
                </c:pt>
                <c:pt idx="24427">
                  <c:v>0</c:v>
                </c:pt>
                <c:pt idx="24428">
                  <c:v>0</c:v>
                </c:pt>
                <c:pt idx="24429">
                  <c:v>0</c:v>
                </c:pt>
                <c:pt idx="24430">
                  <c:v>0</c:v>
                </c:pt>
                <c:pt idx="24431">
                  <c:v>0</c:v>
                </c:pt>
                <c:pt idx="24432">
                  <c:v>0</c:v>
                </c:pt>
                <c:pt idx="24433">
                  <c:v>0</c:v>
                </c:pt>
                <c:pt idx="24434">
                  <c:v>0</c:v>
                </c:pt>
                <c:pt idx="24435">
                  <c:v>0</c:v>
                </c:pt>
                <c:pt idx="24436">
                  <c:v>0</c:v>
                </c:pt>
                <c:pt idx="24437">
                  <c:v>0</c:v>
                </c:pt>
                <c:pt idx="24438">
                  <c:v>0</c:v>
                </c:pt>
                <c:pt idx="24439">
                  <c:v>0</c:v>
                </c:pt>
                <c:pt idx="24440">
                  <c:v>0</c:v>
                </c:pt>
                <c:pt idx="24441">
                  <c:v>0</c:v>
                </c:pt>
                <c:pt idx="24442">
                  <c:v>0</c:v>
                </c:pt>
                <c:pt idx="24443">
                  <c:v>0.14285714285714285</c:v>
                </c:pt>
                <c:pt idx="24444">
                  <c:v>0</c:v>
                </c:pt>
                <c:pt idx="24445">
                  <c:v>0</c:v>
                </c:pt>
                <c:pt idx="24446">
                  <c:v>0</c:v>
                </c:pt>
                <c:pt idx="24447">
                  <c:v>0</c:v>
                </c:pt>
                <c:pt idx="24448">
                  <c:v>0</c:v>
                </c:pt>
                <c:pt idx="24449">
                  <c:v>0</c:v>
                </c:pt>
                <c:pt idx="24450">
                  <c:v>0</c:v>
                </c:pt>
                <c:pt idx="24451">
                  <c:v>0</c:v>
                </c:pt>
                <c:pt idx="24452">
                  <c:v>0.10898661567877629</c:v>
                </c:pt>
                <c:pt idx="24453">
                  <c:v>0</c:v>
                </c:pt>
                <c:pt idx="24454">
                  <c:v>0</c:v>
                </c:pt>
                <c:pt idx="24455">
                  <c:v>0</c:v>
                </c:pt>
                <c:pt idx="24456">
                  <c:v>3.7037037037037035E-2</c:v>
                </c:pt>
                <c:pt idx="24457">
                  <c:v>0</c:v>
                </c:pt>
                <c:pt idx="24458">
                  <c:v>0.10526315789473684</c:v>
                </c:pt>
                <c:pt idx="24459">
                  <c:v>0</c:v>
                </c:pt>
                <c:pt idx="24460">
                  <c:v>0</c:v>
                </c:pt>
                <c:pt idx="24461">
                  <c:v>0</c:v>
                </c:pt>
                <c:pt idx="24462">
                  <c:v>0.17391304347826086</c:v>
                </c:pt>
                <c:pt idx="24463">
                  <c:v>0</c:v>
                </c:pt>
                <c:pt idx="24464">
                  <c:v>0</c:v>
                </c:pt>
                <c:pt idx="24465">
                  <c:v>0</c:v>
                </c:pt>
                <c:pt idx="24466">
                  <c:v>0</c:v>
                </c:pt>
                <c:pt idx="24467">
                  <c:v>0</c:v>
                </c:pt>
                <c:pt idx="24468">
                  <c:v>0</c:v>
                </c:pt>
                <c:pt idx="24469">
                  <c:v>0</c:v>
                </c:pt>
                <c:pt idx="24470">
                  <c:v>0</c:v>
                </c:pt>
                <c:pt idx="24471">
                  <c:v>0</c:v>
                </c:pt>
                <c:pt idx="24472">
                  <c:v>0</c:v>
                </c:pt>
                <c:pt idx="24473">
                  <c:v>0</c:v>
                </c:pt>
                <c:pt idx="24474">
                  <c:v>0</c:v>
                </c:pt>
                <c:pt idx="24475">
                  <c:v>0</c:v>
                </c:pt>
                <c:pt idx="24476">
                  <c:v>0</c:v>
                </c:pt>
                <c:pt idx="24477">
                  <c:v>9.5076400679117143E-2</c:v>
                </c:pt>
                <c:pt idx="24478">
                  <c:v>0.21875</c:v>
                </c:pt>
                <c:pt idx="24479">
                  <c:v>0.16279069767441862</c:v>
                </c:pt>
                <c:pt idx="24480">
                  <c:v>0</c:v>
                </c:pt>
                <c:pt idx="24481">
                  <c:v>0</c:v>
                </c:pt>
                <c:pt idx="24482">
                  <c:v>0.30769230769230771</c:v>
                </c:pt>
                <c:pt idx="24483">
                  <c:v>6.6666666666666666E-2</c:v>
                </c:pt>
                <c:pt idx="24484">
                  <c:v>0.13826366559485531</c:v>
                </c:pt>
                <c:pt idx="24485">
                  <c:v>0.23529411764705882</c:v>
                </c:pt>
                <c:pt idx="24486">
                  <c:v>0.11475409836065574</c:v>
                </c:pt>
                <c:pt idx="24487">
                  <c:v>0.22727272727272727</c:v>
                </c:pt>
                <c:pt idx="24488">
                  <c:v>6.9908814589665649E-2</c:v>
                </c:pt>
                <c:pt idx="24489">
                  <c:v>0</c:v>
                </c:pt>
                <c:pt idx="24490">
                  <c:v>4.7619047619047616E-2</c:v>
                </c:pt>
                <c:pt idx="24491">
                  <c:v>6.25E-2</c:v>
                </c:pt>
                <c:pt idx="24492">
                  <c:v>7.1428571428571425E-2</c:v>
                </c:pt>
                <c:pt idx="24493">
                  <c:v>0</c:v>
                </c:pt>
                <c:pt idx="24494">
                  <c:v>0.10280373831775701</c:v>
                </c:pt>
                <c:pt idx="24495">
                  <c:v>0.1111111111111111</c:v>
                </c:pt>
                <c:pt idx="24496">
                  <c:v>0</c:v>
                </c:pt>
                <c:pt idx="24497">
                  <c:v>0.10940499040307101</c:v>
                </c:pt>
                <c:pt idx="24498">
                  <c:v>0</c:v>
                </c:pt>
                <c:pt idx="24499">
                  <c:v>0.14285714285714285</c:v>
                </c:pt>
                <c:pt idx="24500">
                  <c:v>0</c:v>
                </c:pt>
                <c:pt idx="24501">
                  <c:v>0</c:v>
                </c:pt>
                <c:pt idx="24502">
                  <c:v>0.13380281690140844</c:v>
                </c:pt>
                <c:pt idx="24503">
                  <c:v>0</c:v>
                </c:pt>
                <c:pt idx="24504">
                  <c:v>0</c:v>
                </c:pt>
                <c:pt idx="24505">
                  <c:v>0.18018018018018017</c:v>
                </c:pt>
                <c:pt idx="24506">
                  <c:v>0</c:v>
                </c:pt>
                <c:pt idx="24507">
                  <c:v>0</c:v>
                </c:pt>
                <c:pt idx="24508">
                  <c:v>0</c:v>
                </c:pt>
                <c:pt idx="24509">
                  <c:v>0</c:v>
                </c:pt>
                <c:pt idx="24510">
                  <c:v>0</c:v>
                </c:pt>
                <c:pt idx="24511">
                  <c:v>0.49125596184419712</c:v>
                </c:pt>
                <c:pt idx="24512">
                  <c:v>0</c:v>
                </c:pt>
                <c:pt idx="24513">
                  <c:v>0.42499999999999999</c:v>
                </c:pt>
                <c:pt idx="24514">
                  <c:v>0.5714285714285714</c:v>
                </c:pt>
                <c:pt idx="24515">
                  <c:v>0.33846153846153848</c:v>
                </c:pt>
                <c:pt idx="24516">
                  <c:v>0.375</c:v>
                </c:pt>
                <c:pt idx="24517">
                  <c:v>0.5280898876404494</c:v>
                </c:pt>
                <c:pt idx="24518">
                  <c:v>0.50684931506849318</c:v>
                </c:pt>
                <c:pt idx="24519">
                  <c:v>0</c:v>
                </c:pt>
                <c:pt idx="24520">
                  <c:v>0</c:v>
                </c:pt>
                <c:pt idx="24521">
                  <c:v>0.21546961325966851</c:v>
                </c:pt>
                <c:pt idx="24522">
                  <c:v>0.27500000000000002</c:v>
                </c:pt>
                <c:pt idx="24523">
                  <c:v>0.1</c:v>
                </c:pt>
                <c:pt idx="24524">
                  <c:v>6.7567567567567571E-2</c:v>
                </c:pt>
                <c:pt idx="24525">
                  <c:v>3.5714285714285712E-2</c:v>
                </c:pt>
                <c:pt idx="24526">
                  <c:v>0.390625</c:v>
                </c:pt>
                <c:pt idx="24527">
                  <c:v>0.20799999999999999</c:v>
                </c:pt>
                <c:pt idx="24528">
                  <c:v>0.28492849284928495</c:v>
                </c:pt>
                <c:pt idx="24529">
                  <c:v>0</c:v>
                </c:pt>
                <c:pt idx="24530">
                  <c:v>0.6</c:v>
                </c:pt>
                <c:pt idx="24531">
                  <c:v>0.36</c:v>
                </c:pt>
                <c:pt idx="24532">
                  <c:v>0</c:v>
                </c:pt>
                <c:pt idx="24533">
                  <c:v>0.24926686217008798</c:v>
                </c:pt>
                <c:pt idx="24534">
                  <c:v>0.1111111111111111</c:v>
                </c:pt>
                <c:pt idx="24535">
                  <c:v>9.8039215686274508E-2</c:v>
                </c:pt>
                <c:pt idx="24536">
                  <c:v>0</c:v>
                </c:pt>
                <c:pt idx="24537">
                  <c:v>0</c:v>
                </c:pt>
                <c:pt idx="24538">
                  <c:v>0.64102564102564108</c:v>
                </c:pt>
                <c:pt idx="24539">
                  <c:v>0.504</c:v>
                </c:pt>
                <c:pt idx="24540">
                  <c:v>0</c:v>
                </c:pt>
                <c:pt idx="24541">
                  <c:v>0.30769230769230771</c:v>
                </c:pt>
                <c:pt idx="24542">
                  <c:v>0.39743589743589741</c:v>
                </c:pt>
                <c:pt idx="24543">
                  <c:v>0</c:v>
                </c:pt>
                <c:pt idx="24544">
                  <c:v>0</c:v>
                </c:pt>
                <c:pt idx="24545">
                  <c:v>0</c:v>
                </c:pt>
                <c:pt idx="24546">
                  <c:v>0.34106412005457026</c:v>
                </c:pt>
                <c:pt idx="24547">
                  <c:v>0</c:v>
                </c:pt>
                <c:pt idx="24548">
                  <c:v>0.05</c:v>
                </c:pt>
                <c:pt idx="24549">
                  <c:v>0</c:v>
                </c:pt>
                <c:pt idx="24550">
                  <c:v>0.42857142857142855</c:v>
                </c:pt>
                <c:pt idx="24551">
                  <c:v>0.2</c:v>
                </c:pt>
                <c:pt idx="24552">
                  <c:v>0</c:v>
                </c:pt>
                <c:pt idx="24553">
                  <c:v>0.5</c:v>
                </c:pt>
                <c:pt idx="24554">
                  <c:v>0</c:v>
                </c:pt>
                <c:pt idx="24555">
                  <c:v>0.46575342465753422</c:v>
                </c:pt>
                <c:pt idx="24556">
                  <c:v>0</c:v>
                </c:pt>
                <c:pt idx="24557">
                  <c:v>0</c:v>
                </c:pt>
                <c:pt idx="24558">
                  <c:v>0.22804718217562253</c:v>
                </c:pt>
                <c:pt idx="24559">
                  <c:v>1</c:v>
                </c:pt>
                <c:pt idx="24560">
                  <c:v>6.6666666666666666E-2</c:v>
                </c:pt>
                <c:pt idx="24561">
                  <c:v>0.23749999999999999</c:v>
                </c:pt>
                <c:pt idx="24562">
                  <c:v>0</c:v>
                </c:pt>
                <c:pt idx="24563">
                  <c:v>0.2807017543859649</c:v>
                </c:pt>
                <c:pt idx="24564">
                  <c:v>0</c:v>
                </c:pt>
                <c:pt idx="24565">
                  <c:v>0.5</c:v>
                </c:pt>
                <c:pt idx="24566">
                  <c:v>0.56862745098039214</c:v>
                </c:pt>
                <c:pt idx="24567">
                  <c:v>0.45070422535211269</c:v>
                </c:pt>
                <c:pt idx="24568">
                  <c:v>0.54545454545454541</c:v>
                </c:pt>
                <c:pt idx="24569">
                  <c:v>0.60784313725490191</c:v>
                </c:pt>
                <c:pt idx="24570">
                  <c:v>0.51219512195121952</c:v>
                </c:pt>
                <c:pt idx="24571">
                  <c:v>0.50724637681159424</c:v>
                </c:pt>
                <c:pt idx="24572">
                  <c:v>0.48780487804878048</c:v>
                </c:pt>
                <c:pt idx="24573">
                  <c:v>0.36666666666666664</c:v>
                </c:pt>
                <c:pt idx="24574">
                  <c:v>0.54054054054054057</c:v>
                </c:pt>
                <c:pt idx="24575">
                  <c:v>0.32075471698113206</c:v>
                </c:pt>
                <c:pt idx="24576">
                  <c:v>0.27777777777777779</c:v>
                </c:pt>
                <c:pt idx="24577">
                  <c:v>0.21264367816091953</c:v>
                </c:pt>
                <c:pt idx="24578">
                  <c:v>0.20779220779220781</c:v>
                </c:pt>
                <c:pt idx="24579">
                  <c:v>0.24901185770750989</c:v>
                </c:pt>
                <c:pt idx="24580">
                  <c:v>6.25E-2</c:v>
                </c:pt>
                <c:pt idx="24581">
                  <c:v>0</c:v>
                </c:pt>
                <c:pt idx="24582">
                  <c:v>0.25</c:v>
                </c:pt>
                <c:pt idx="24583">
                  <c:v>0.46296296296296297</c:v>
                </c:pt>
                <c:pt idx="24584">
                  <c:v>0.58333333333333337</c:v>
                </c:pt>
                <c:pt idx="24585">
                  <c:v>0.40740740740740738</c:v>
                </c:pt>
                <c:pt idx="24586">
                  <c:v>0.40540540540540543</c:v>
                </c:pt>
                <c:pt idx="24587">
                  <c:v>0.45833333333333331</c:v>
                </c:pt>
                <c:pt idx="24588">
                  <c:v>0.48809523809523808</c:v>
                </c:pt>
                <c:pt idx="24589">
                  <c:v>0</c:v>
                </c:pt>
                <c:pt idx="24590">
                  <c:v>0</c:v>
                </c:pt>
                <c:pt idx="24591">
                  <c:v>0</c:v>
                </c:pt>
                <c:pt idx="24592">
                  <c:v>0.51266375545851528</c:v>
                </c:pt>
                <c:pt idx="24593">
                  <c:v>0.35294117647058826</c:v>
                </c:pt>
                <c:pt idx="24594">
                  <c:v>0.82352941176470584</c:v>
                </c:pt>
                <c:pt idx="24595">
                  <c:v>0.45945945945945948</c:v>
                </c:pt>
                <c:pt idx="24596">
                  <c:v>0.47619047619047616</c:v>
                </c:pt>
                <c:pt idx="24597">
                  <c:v>0</c:v>
                </c:pt>
                <c:pt idx="24598">
                  <c:v>0.44444444444444442</c:v>
                </c:pt>
                <c:pt idx="24599">
                  <c:v>0</c:v>
                </c:pt>
                <c:pt idx="24600">
                  <c:v>0</c:v>
                </c:pt>
                <c:pt idx="24601">
                  <c:v>0.49504950495049505</c:v>
                </c:pt>
                <c:pt idx="24602">
                  <c:v>0.28947368421052633</c:v>
                </c:pt>
                <c:pt idx="24603">
                  <c:v>0.59139784946236562</c:v>
                </c:pt>
                <c:pt idx="24604">
                  <c:v>0.51351351351351349</c:v>
                </c:pt>
                <c:pt idx="24605">
                  <c:v>0.69333333333333336</c:v>
                </c:pt>
                <c:pt idx="24606">
                  <c:v>0.5</c:v>
                </c:pt>
                <c:pt idx="24607">
                  <c:v>0.57377049180327866</c:v>
                </c:pt>
                <c:pt idx="24608">
                  <c:v>0.45945945945945948</c:v>
                </c:pt>
                <c:pt idx="24609">
                  <c:v>1</c:v>
                </c:pt>
                <c:pt idx="24610">
                  <c:v>0.32786885245901637</c:v>
                </c:pt>
                <c:pt idx="24611">
                  <c:v>0.60606060606060608</c:v>
                </c:pt>
                <c:pt idx="24612">
                  <c:v>0</c:v>
                </c:pt>
                <c:pt idx="24613">
                  <c:v>0.35714285714285715</c:v>
                </c:pt>
                <c:pt idx="24614">
                  <c:v>0.20689655172413793</c:v>
                </c:pt>
                <c:pt idx="24615">
                  <c:v>0</c:v>
                </c:pt>
                <c:pt idx="24616">
                  <c:v>0</c:v>
                </c:pt>
                <c:pt idx="24617">
                  <c:v>0.46312684365781709</c:v>
                </c:pt>
                <c:pt idx="24618">
                  <c:v>1</c:v>
                </c:pt>
                <c:pt idx="24619">
                  <c:v>0.69444444444444442</c:v>
                </c:pt>
                <c:pt idx="24620">
                  <c:v>0.48717948717948717</c:v>
                </c:pt>
                <c:pt idx="24621">
                  <c:v>0.32</c:v>
                </c:pt>
                <c:pt idx="24622">
                  <c:v>0.48837209302325579</c:v>
                </c:pt>
                <c:pt idx="24623">
                  <c:v>0.42857142857142855</c:v>
                </c:pt>
                <c:pt idx="24624">
                  <c:v>0.2</c:v>
                </c:pt>
                <c:pt idx="24625">
                  <c:v>0.35833333333333334</c:v>
                </c:pt>
                <c:pt idx="24626">
                  <c:v>0</c:v>
                </c:pt>
                <c:pt idx="24627">
                  <c:v>0.66666666666666663</c:v>
                </c:pt>
                <c:pt idx="24628">
                  <c:v>0.7142857142857143</c:v>
                </c:pt>
                <c:pt idx="24629">
                  <c:v>0</c:v>
                </c:pt>
                <c:pt idx="24630">
                  <c:v>0.53773584905660377</c:v>
                </c:pt>
                <c:pt idx="24631">
                  <c:v>0</c:v>
                </c:pt>
                <c:pt idx="24632">
                  <c:v>0.52</c:v>
                </c:pt>
                <c:pt idx="24633">
                  <c:v>0.5161290322580645</c:v>
                </c:pt>
                <c:pt idx="24634">
                  <c:v>0.52631578947368418</c:v>
                </c:pt>
                <c:pt idx="24635">
                  <c:v>0.51515151515151514</c:v>
                </c:pt>
                <c:pt idx="24636">
                  <c:v>0.39249146757679182</c:v>
                </c:pt>
                <c:pt idx="24637">
                  <c:v>0</c:v>
                </c:pt>
                <c:pt idx="24638">
                  <c:v>0</c:v>
                </c:pt>
                <c:pt idx="24639">
                  <c:v>0</c:v>
                </c:pt>
                <c:pt idx="24640">
                  <c:v>0</c:v>
                </c:pt>
                <c:pt idx="24641">
                  <c:v>0</c:v>
                </c:pt>
                <c:pt idx="24642">
                  <c:v>0</c:v>
                </c:pt>
                <c:pt idx="24643">
                  <c:v>0</c:v>
                </c:pt>
                <c:pt idx="24644">
                  <c:v>0</c:v>
                </c:pt>
                <c:pt idx="24645">
                  <c:v>0</c:v>
                </c:pt>
                <c:pt idx="24646">
                  <c:v>0</c:v>
                </c:pt>
                <c:pt idx="24647">
                  <c:v>0</c:v>
                </c:pt>
                <c:pt idx="24648">
                  <c:v>0.33333333333333331</c:v>
                </c:pt>
                <c:pt idx="24649">
                  <c:v>0.2608695652173913</c:v>
                </c:pt>
                <c:pt idx="24650">
                  <c:v>0.28915662650602408</c:v>
                </c:pt>
                <c:pt idx="24651">
                  <c:v>0</c:v>
                </c:pt>
                <c:pt idx="24652">
                  <c:v>0</c:v>
                </c:pt>
                <c:pt idx="24653">
                  <c:v>0</c:v>
                </c:pt>
                <c:pt idx="24654">
                  <c:v>0</c:v>
                </c:pt>
                <c:pt idx="24655">
                  <c:v>0</c:v>
                </c:pt>
                <c:pt idx="24656">
                  <c:v>1</c:v>
                </c:pt>
                <c:pt idx="24657">
                  <c:v>0.2857142857142857</c:v>
                </c:pt>
                <c:pt idx="24658">
                  <c:v>0</c:v>
                </c:pt>
                <c:pt idx="24659">
                  <c:v>0</c:v>
                </c:pt>
                <c:pt idx="24660">
                  <c:v>0</c:v>
                </c:pt>
                <c:pt idx="24661">
                  <c:v>0</c:v>
                </c:pt>
                <c:pt idx="24662">
                  <c:v>0</c:v>
                </c:pt>
                <c:pt idx="24663">
                  <c:v>0.41074020319303339</c:v>
                </c:pt>
                <c:pt idx="24664">
                  <c:v>0.35365853658536583</c:v>
                </c:pt>
                <c:pt idx="24665">
                  <c:v>0</c:v>
                </c:pt>
                <c:pt idx="24666">
                  <c:v>0</c:v>
                </c:pt>
                <c:pt idx="24667">
                  <c:v>0.42857142857142855</c:v>
                </c:pt>
                <c:pt idx="24668">
                  <c:v>0.41791044776119401</c:v>
                </c:pt>
                <c:pt idx="24669">
                  <c:v>0</c:v>
                </c:pt>
                <c:pt idx="24670">
                  <c:v>0.47872340425531917</c:v>
                </c:pt>
                <c:pt idx="24671">
                  <c:v>0</c:v>
                </c:pt>
                <c:pt idx="24672">
                  <c:v>0</c:v>
                </c:pt>
                <c:pt idx="24673">
                  <c:v>0</c:v>
                </c:pt>
                <c:pt idx="24674">
                  <c:v>0</c:v>
                </c:pt>
                <c:pt idx="24675">
                  <c:v>0</c:v>
                </c:pt>
                <c:pt idx="24676">
                  <c:v>0</c:v>
                </c:pt>
                <c:pt idx="24677">
                  <c:v>0.36276849642004771</c:v>
                </c:pt>
                <c:pt idx="24678">
                  <c:v>0</c:v>
                </c:pt>
                <c:pt idx="24679">
                  <c:v>0.7931034482758621</c:v>
                </c:pt>
                <c:pt idx="24680">
                  <c:v>0.41176470588235292</c:v>
                </c:pt>
                <c:pt idx="24681">
                  <c:v>9.375E-2</c:v>
                </c:pt>
                <c:pt idx="24682">
                  <c:v>0</c:v>
                </c:pt>
                <c:pt idx="24683">
                  <c:v>2.564102564102564E-2</c:v>
                </c:pt>
                <c:pt idx="24684">
                  <c:v>0</c:v>
                </c:pt>
                <c:pt idx="24685">
                  <c:v>0</c:v>
                </c:pt>
                <c:pt idx="24686">
                  <c:v>0</c:v>
                </c:pt>
                <c:pt idx="24687">
                  <c:v>0.24827586206896551</c:v>
                </c:pt>
                <c:pt idx="24688">
                  <c:v>0.17777777777777778</c:v>
                </c:pt>
                <c:pt idx="24689">
                  <c:v>0.26141078838174275</c:v>
                </c:pt>
                <c:pt idx="24690">
                  <c:v>0.28260869565217389</c:v>
                </c:pt>
                <c:pt idx="24691">
                  <c:v>0</c:v>
                </c:pt>
                <c:pt idx="24692">
                  <c:v>0</c:v>
                </c:pt>
                <c:pt idx="24693">
                  <c:v>0.31764705882352939</c:v>
                </c:pt>
                <c:pt idx="24694">
                  <c:v>0.18965517241379309</c:v>
                </c:pt>
                <c:pt idx="24695">
                  <c:v>0</c:v>
                </c:pt>
                <c:pt idx="24696">
                  <c:v>0</c:v>
                </c:pt>
                <c:pt idx="24697">
                  <c:v>0</c:v>
                </c:pt>
                <c:pt idx="24698">
                  <c:v>0</c:v>
                </c:pt>
                <c:pt idx="24699">
                  <c:v>0</c:v>
                </c:pt>
                <c:pt idx="24700">
                  <c:v>0</c:v>
                </c:pt>
                <c:pt idx="24701">
                  <c:v>0</c:v>
                </c:pt>
                <c:pt idx="24702">
                  <c:v>0.47058823529411764</c:v>
                </c:pt>
                <c:pt idx="24703">
                  <c:v>0</c:v>
                </c:pt>
                <c:pt idx="24704">
                  <c:v>0</c:v>
                </c:pt>
                <c:pt idx="24705">
                  <c:v>0</c:v>
                </c:pt>
                <c:pt idx="24706">
                  <c:v>0</c:v>
                </c:pt>
                <c:pt idx="24707">
                  <c:v>0</c:v>
                </c:pt>
                <c:pt idx="24708">
                  <c:v>0</c:v>
                </c:pt>
                <c:pt idx="24709">
                  <c:v>0</c:v>
                </c:pt>
                <c:pt idx="24710">
                  <c:v>0</c:v>
                </c:pt>
                <c:pt idx="24711">
                  <c:v>0</c:v>
                </c:pt>
                <c:pt idx="24712">
                  <c:v>0</c:v>
                </c:pt>
                <c:pt idx="24713">
                  <c:v>0</c:v>
                </c:pt>
                <c:pt idx="24714">
                  <c:v>0</c:v>
                </c:pt>
                <c:pt idx="24715">
                  <c:v>0</c:v>
                </c:pt>
                <c:pt idx="24716">
                  <c:v>0</c:v>
                </c:pt>
                <c:pt idx="24717">
                  <c:v>0.58397534668721107</c:v>
                </c:pt>
                <c:pt idx="24718">
                  <c:v>0.68852459016393441</c:v>
                </c:pt>
                <c:pt idx="24719">
                  <c:v>0.32727272727272727</c:v>
                </c:pt>
                <c:pt idx="24720">
                  <c:v>0.5714285714285714</c:v>
                </c:pt>
                <c:pt idx="24721">
                  <c:v>0.55128205128205132</c:v>
                </c:pt>
                <c:pt idx="24722">
                  <c:v>0</c:v>
                </c:pt>
                <c:pt idx="24723">
                  <c:v>0.22222222222222221</c:v>
                </c:pt>
                <c:pt idx="24724">
                  <c:v>0.43333333333333335</c:v>
                </c:pt>
                <c:pt idx="24725">
                  <c:v>0.53424657534246578</c:v>
                </c:pt>
                <c:pt idx="24726">
                  <c:v>0</c:v>
                </c:pt>
                <c:pt idx="24727">
                  <c:v>0.44420131291028447</c:v>
                </c:pt>
                <c:pt idx="24728">
                  <c:v>0</c:v>
                </c:pt>
                <c:pt idx="24729">
                  <c:v>0.47169811320754718</c:v>
                </c:pt>
                <c:pt idx="24730">
                  <c:v>0</c:v>
                </c:pt>
                <c:pt idx="24731">
                  <c:v>0.61290322580645162</c:v>
                </c:pt>
                <c:pt idx="24732">
                  <c:v>0.62962962962962965</c:v>
                </c:pt>
                <c:pt idx="24733">
                  <c:v>0</c:v>
                </c:pt>
                <c:pt idx="24734">
                  <c:v>0.51710261569416494</c:v>
                </c:pt>
                <c:pt idx="24735">
                  <c:v>0.44680851063829785</c:v>
                </c:pt>
                <c:pt idx="24736">
                  <c:v>0</c:v>
                </c:pt>
                <c:pt idx="24737">
                  <c:v>0</c:v>
                </c:pt>
                <c:pt idx="24738">
                  <c:v>0.6028880866425993</c:v>
                </c:pt>
                <c:pt idx="24739">
                  <c:v>0</c:v>
                </c:pt>
                <c:pt idx="24740">
                  <c:v>0</c:v>
                </c:pt>
                <c:pt idx="24741">
                  <c:v>0</c:v>
                </c:pt>
                <c:pt idx="24742">
                  <c:v>0</c:v>
                </c:pt>
                <c:pt idx="24743">
                  <c:v>0</c:v>
                </c:pt>
                <c:pt idx="24744">
                  <c:v>0</c:v>
                </c:pt>
                <c:pt idx="24745">
                  <c:v>0</c:v>
                </c:pt>
                <c:pt idx="24746">
                  <c:v>0</c:v>
                </c:pt>
                <c:pt idx="24747">
                  <c:v>0</c:v>
                </c:pt>
                <c:pt idx="24748">
                  <c:v>0</c:v>
                </c:pt>
                <c:pt idx="24749">
                  <c:v>0</c:v>
                </c:pt>
                <c:pt idx="24750">
                  <c:v>0</c:v>
                </c:pt>
                <c:pt idx="24751">
                  <c:v>0</c:v>
                </c:pt>
                <c:pt idx="24752">
                  <c:v>0</c:v>
                </c:pt>
                <c:pt idx="24753">
                  <c:v>0.1</c:v>
                </c:pt>
                <c:pt idx="24754">
                  <c:v>0</c:v>
                </c:pt>
                <c:pt idx="24755">
                  <c:v>0.31818181818181818</c:v>
                </c:pt>
                <c:pt idx="24756">
                  <c:v>0.11304347826086956</c:v>
                </c:pt>
                <c:pt idx="24757">
                  <c:v>0</c:v>
                </c:pt>
                <c:pt idx="24758">
                  <c:v>0.64318181818181819</c:v>
                </c:pt>
                <c:pt idx="24759">
                  <c:v>0</c:v>
                </c:pt>
                <c:pt idx="24760">
                  <c:v>0.59183673469387754</c:v>
                </c:pt>
                <c:pt idx="24761">
                  <c:v>0</c:v>
                </c:pt>
                <c:pt idx="24762">
                  <c:v>0</c:v>
                </c:pt>
                <c:pt idx="24763">
                  <c:v>0.45081967213114754</c:v>
                </c:pt>
                <c:pt idx="24764">
                  <c:v>0</c:v>
                </c:pt>
                <c:pt idx="24765">
                  <c:v>0</c:v>
                </c:pt>
                <c:pt idx="24766">
                  <c:v>0</c:v>
                </c:pt>
                <c:pt idx="24767">
                  <c:v>1</c:v>
                </c:pt>
                <c:pt idx="24768">
                  <c:v>0.37209302325581395</c:v>
                </c:pt>
                <c:pt idx="24769">
                  <c:v>0</c:v>
                </c:pt>
                <c:pt idx="24770">
                  <c:v>0</c:v>
                </c:pt>
                <c:pt idx="24771">
                  <c:v>0</c:v>
                </c:pt>
                <c:pt idx="24772">
                  <c:v>0</c:v>
                </c:pt>
                <c:pt idx="24773">
                  <c:v>0.5</c:v>
                </c:pt>
                <c:pt idx="24774">
                  <c:v>0</c:v>
                </c:pt>
                <c:pt idx="24775">
                  <c:v>0</c:v>
                </c:pt>
                <c:pt idx="24776">
                  <c:v>0</c:v>
                </c:pt>
                <c:pt idx="24777">
                  <c:v>0</c:v>
                </c:pt>
                <c:pt idx="24778">
                  <c:v>0.62790697674418605</c:v>
                </c:pt>
                <c:pt idx="24779">
                  <c:v>0</c:v>
                </c:pt>
                <c:pt idx="24780">
                  <c:v>5.2631578947368418E-2</c:v>
                </c:pt>
                <c:pt idx="24781">
                  <c:v>0</c:v>
                </c:pt>
                <c:pt idx="24782">
                  <c:v>0</c:v>
                </c:pt>
                <c:pt idx="24783">
                  <c:v>6.4516129032258063E-2</c:v>
                </c:pt>
                <c:pt idx="24784">
                  <c:v>0.13531353135313531</c:v>
                </c:pt>
                <c:pt idx="24785">
                  <c:v>0.21052631578947367</c:v>
                </c:pt>
                <c:pt idx="24786">
                  <c:v>0</c:v>
                </c:pt>
                <c:pt idx="24787">
                  <c:v>0</c:v>
                </c:pt>
                <c:pt idx="24788">
                  <c:v>0</c:v>
                </c:pt>
                <c:pt idx="24789">
                  <c:v>0</c:v>
                </c:pt>
                <c:pt idx="24790">
                  <c:v>0</c:v>
                </c:pt>
                <c:pt idx="24791">
                  <c:v>0.25</c:v>
                </c:pt>
                <c:pt idx="24792">
                  <c:v>0</c:v>
                </c:pt>
                <c:pt idx="24793">
                  <c:v>0</c:v>
                </c:pt>
                <c:pt idx="24794">
                  <c:v>0</c:v>
                </c:pt>
                <c:pt idx="24795">
                  <c:v>0</c:v>
                </c:pt>
                <c:pt idx="24796">
                  <c:v>0</c:v>
                </c:pt>
                <c:pt idx="24797">
                  <c:v>0</c:v>
                </c:pt>
                <c:pt idx="24798">
                  <c:v>0</c:v>
                </c:pt>
                <c:pt idx="24799">
                  <c:v>0</c:v>
                </c:pt>
                <c:pt idx="24800">
                  <c:v>0</c:v>
                </c:pt>
                <c:pt idx="24801">
                  <c:v>0</c:v>
                </c:pt>
                <c:pt idx="24802">
                  <c:v>0</c:v>
                </c:pt>
                <c:pt idx="24803">
                  <c:v>0</c:v>
                </c:pt>
                <c:pt idx="24804">
                  <c:v>0</c:v>
                </c:pt>
                <c:pt idx="24805">
                  <c:v>0</c:v>
                </c:pt>
                <c:pt idx="24806">
                  <c:v>0.5</c:v>
                </c:pt>
                <c:pt idx="24807">
                  <c:v>0</c:v>
                </c:pt>
                <c:pt idx="24808">
                  <c:v>0</c:v>
                </c:pt>
                <c:pt idx="24809">
                  <c:v>0</c:v>
                </c:pt>
                <c:pt idx="24810">
                  <c:v>0</c:v>
                </c:pt>
                <c:pt idx="24811">
                  <c:v>0</c:v>
                </c:pt>
                <c:pt idx="24812">
                  <c:v>0.3125</c:v>
                </c:pt>
                <c:pt idx="24813">
                  <c:v>0.75</c:v>
                </c:pt>
                <c:pt idx="24814">
                  <c:v>0</c:v>
                </c:pt>
                <c:pt idx="24815">
                  <c:v>0</c:v>
                </c:pt>
                <c:pt idx="24816">
                  <c:v>0</c:v>
                </c:pt>
                <c:pt idx="24817">
                  <c:v>0</c:v>
                </c:pt>
                <c:pt idx="24818">
                  <c:v>0</c:v>
                </c:pt>
                <c:pt idx="24819">
                  <c:v>0</c:v>
                </c:pt>
                <c:pt idx="24820">
                  <c:v>0</c:v>
                </c:pt>
                <c:pt idx="24821">
                  <c:v>0</c:v>
                </c:pt>
                <c:pt idx="24822">
                  <c:v>0</c:v>
                </c:pt>
                <c:pt idx="24823">
                  <c:v>0</c:v>
                </c:pt>
                <c:pt idx="24824">
                  <c:v>0</c:v>
                </c:pt>
                <c:pt idx="24825">
                  <c:v>0.53846153846153844</c:v>
                </c:pt>
                <c:pt idx="24826">
                  <c:v>0.38461538461538464</c:v>
                </c:pt>
                <c:pt idx="24827">
                  <c:v>0.33333333333333331</c:v>
                </c:pt>
                <c:pt idx="24828">
                  <c:v>0.16260162601626016</c:v>
                </c:pt>
                <c:pt idx="24829">
                  <c:v>0</c:v>
                </c:pt>
                <c:pt idx="24830">
                  <c:v>0</c:v>
                </c:pt>
                <c:pt idx="24831">
                  <c:v>0</c:v>
                </c:pt>
                <c:pt idx="24832">
                  <c:v>0</c:v>
                </c:pt>
                <c:pt idx="24833">
                  <c:v>0</c:v>
                </c:pt>
                <c:pt idx="24834">
                  <c:v>0.16666666666666666</c:v>
                </c:pt>
                <c:pt idx="24835">
                  <c:v>0</c:v>
                </c:pt>
                <c:pt idx="24836">
                  <c:v>0</c:v>
                </c:pt>
                <c:pt idx="24837">
                  <c:v>0</c:v>
                </c:pt>
                <c:pt idx="24838">
                  <c:v>0</c:v>
                </c:pt>
                <c:pt idx="24839">
                  <c:v>0</c:v>
                </c:pt>
                <c:pt idx="24840">
                  <c:v>0</c:v>
                </c:pt>
                <c:pt idx="24841">
                  <c:v>0</c:v>
                </c:pt>
                <c:pt idx="24842">
                  <c:v>0</c:v>
                </c:pt>
                <c:pt idx="24843">
                  <c:v>0</c:v>
                </c:pt>
                <c:pt idx="24844">
                  <c:v>0.30769230769230771</c:v>
                </c:pt>
                <c:pt idx="24845">
                  <c:v>0</c:v>
                </c:pt>
                <c:pt idx="24846">
                  <c:v>9.375E-2</c:v>
                </c:pt>
                <c:pt idx="24847">
                  <c:v>0</c:v>
                </c:pt>
                <c:pt idx="24848">
                  <c:v>0</c:v>
                </c:pt>
                <c:pt idx="24849">
                  <c:v>0</c:v>
                </c:pt>
                <c:pt idx="24850">
                  <c:v>0</c:v>
                </c:pt>
                <c:pt idx="24851">
                  <c:v>0</c:v>
                </c:pt>
                <c:pt idx="24852">
                  <c:v>0</c:v>
                </c:pt>
                <c:pt idx="24853">
                  <c:v>0</c:v>
                </c:pt>
                <c:pt idx="24854">
                  <c:v>0</c:v>
                </c:pt>
                <c:pt idx="24855">
                  <c:v>0.30448717948717946</c:v>
                </c:pt>
                <c:pt idx="24856">
                  <c:v>0</c:v>
                </c:pt>
                <c:pt idx="24857">
                  <c:v>0.36486486486486486</c:v>
                </c:pt>
                <c:pt idx="24858">
                  <c:v>0</c:v>
                </c:pt>
                <c:pt idx="24859">
                  <c:v>0</c:v>
                </c:pt>
                <c:pt idx="24860">
                  <c:v>0.26984126984126983</c:v>
                </c:pt>
                <c:pt idx="24861">
                  <c:v>0.34482758620689657</c:v>
                </c:pt>
                <c:pt idx="24862">
                  <c:v>0</c:v>
                </c:pt>
                <c:pt idx="24863">
                  <c:v>0</c:v>
                </c:pt>
                <c:pt idx="24864">
                  <c:v>0.375</c:v>
                </c:pt>
                <c:pt idx="24865">
                  <c:v>0.30985915492957744</c:v>
                </c:pt>
                <c:pt idx="24866">
                  <c:v>0</c:v>
                </c:pt>
                <c:pt idx="24867">
                  <c:v>0</c:v>
                </c:pt>
                <c:pt idx="24868">
                  <c:v>0</c:v>
                </c:pt>
                <c:pt idx="24869">
                  <c:v>0</c:v>
                </c:pt>
                <c:pt idx="24870">
                  <c:v>0</c:v>
                </c:pt>
                <c:pt idx="24871">
                  <c:v>0</c:v>
                </c:pt>
                <c:pt idx="24872">
                  <c:v>0</c:v>
                </c:pt>
                <c:pt idx="24873">
                  <c:v>0</c:v>
                </c:pt>
                <c:pt idx="24874">
                  <c:v>0</c:v>
                </c:pt>
                <c:pt idx="24875">
                  <c:v>0</c:v>
                </c:pt>
                <c:pt idx="24876">
                  <c:v>0</c:v>
                </c:pt>
                <c:pt idx="24877">
                  <c:v>0</c:v>
                </c:pt>
                <c:pt idx="24878">
                  <c:v>0</c:v>
                </c:pt>
                <c:pt idx="24879">
                  <c:v>0</c:v>
                </c:pt>
                <c:pt idx="24880">
                  <c:v>6.8702290076335881E-2</c:v>
                </c:pt>
                <c:pt idx="24881">
                  <c:v>0</c:v>
                </c:pt>
                <c:pt idx="24882">
                  <c:v>8.0645161290322578E-2</c:v>
                </c:pt>
                <c:pt idx="24883">
                  <c:v>0</c:v>
                </c:pt>
                <c:pt idx="24884">
                  <c:v>0.27722772277227725</c:v>
                </c:pt>
                <c:pt idx="24885">
                  <c:v>0</c:v>
                </c:pt>
                <c:pt idx="24886">
                  <c:v>0.10236220472440945</c:v>
                </c:pt>
                <c:pt idx="24887">
                  <c:v>0</c:v>
                </c:pt>
                <c:pt idx="24888">
                  <c:v>0.17204301075268819</c:v>
                </c:pt>
                <c:pt idx="24889">
                  <c:v>0.23076923076923078</c:v>
                </c:pt>
                <c:pt idx="24890">
                  <c:v>0.36363636363636365</c:v>
                </c:pt>
                <c:pt idx="24891">
                  <c:v>0</c:v>
                </c:pt>
                <c:pt idx="24892">
                  <c:v>0</c:v>
                </c:pt>
                <c:pt idx="24893">
                  <c:v>0</c:v>
                </c:pt>
                <c:pt idx="24894">
                  <c:v>0</c:v>
                </c:pt>
                <c:pt idx="24895">
                  <c:v>0</c:v>
                </c:pt>
                <c:pt idx="24896">
                  <c:v>0.4</c:v>
                </c:pt>
                <c:pt idx="24897">
                  <c:v>0</c:v>
                </c:pt>
                <c:pt idx="24898">
                  <c:v>0</c:v>
                </c:pt>
                <c:pt idx="24899">
                  <c:v>0.08</c:v>
                </c:pt>
                <c:pt idx="24900">
                  <c:v>0.21782178217821782</c:v>
                </c:pt>
                <c:pt idx="24901">
                  <c:v>8.8235294117647065E-2</c:v>
                </c:pt>
                <c:pt idx="24902">
                  <c:v>5.9602649006622516E-2</c:v>
                </c:pt>
                <c:pt idx="24903">
                  <c:v>0</c:v>
                </c:pt>
                <c:pt idx="24904">
                  <c:v>0</c:v>
                </c:pt>
                <c:pt idx="24905">
                  <c:v>0.10344827586206896</c:v>
                </c:pt>
                <c:pt idx="24906">
                  <c:v>0.2391304347826087</c:v>
                </c:pt>
                <c:pt idx="24907">
                  <c:v>0</c:v>
                </c:pt>
                <c:pt idx="24908">
                  <c:v>0</c:v>
                </c:pt>
                <c:pt idx="24909">
                  <c:v>0.33333333333333331</c:v>
                </c:pt>
                <c:pt idx="24910">
                  <c:v>0.16666666666666666</c:v>
                </c:pt>
                <c:pt idx="24911">
                  <c:v>6.5573770491803282E-2</c:v>
                </c:pt>
                <c:pt idx="24912">
                  <c:v>0</c:v>
                </c:pt>
                <c:pt idx="24913">
                  <c:v>0</c:v>
                </c:pt>
                <c:pt idx="24914">
                  <c:v>0</c:v>
                </c:pt>
                <c:pt idx="24915">
                  <c:v>0</c:v>
                </c:pt>
                <c:pt idx="24916">
                  <c:v>7.8787878787878782E-2</c:v>
                </c:pt>
                <c:pt idx="24917">
                  <c:v>0.27659574468085107</c:v>
                </c:pt>
                <c:pt idx="24918">
                  <c:v>9.0909090909090912E-2</c:v>
                </c:pt>
                <c:pt idx="24919">
                  <c:v>0</c:v>
                </c:pt>
                <c:pt idx="24920">
                  <c:v>6.6666666666666666E-2</c:v>
                </c:pt>
                <c:pt idx="24921">
                  <c:v>0</c:v>
                </c:pt>
                <c:pt idx="24922">
                  <c:v>0.25</c:v>
                </c:pt>
                <c:pt idx="24923">
                  <c:v>0.22500000000000001</c:v>
                </c:pt>
                <c:pt idx="24924">
                  <c:v>0.10596026490066225</c:v>
                </c:pt>
                <c:pt idx="24925">
                  <c:v>0.5</c:v>
                </c:pt>
                <c:pt idx="24926">
                  <c:v>0</c:v>
                </c:pt>
                <c:pt idx="24927">
                  <c:v>0</c:v>
                </c:pt>
                <c:pt idx="24928">
                  <c:v>0.66666666666666663</c:v>
                </c:pt>
                <c:pt idx="24929">
                  <c:v>1</c:v>
                </c:pt>
                <c:pt idx="24930">
                  <c:v>0</c:v>
                </c:pt>
                <c:pt idx="24931">
                  <c:v>0</c:v>
                </c:pt>
                <c:pt idx="24932">
                  <c:v>6.7307692307692304E-2</c:v>
                </c:pt>
                <c:pt idx="24933">
                  <c:v>0</c:v>
                </c:pt>
                <c:pt idx="24934">
                  <c:v>9.7222222222222224E-2</c:v>
                </c:pt>
                <c:pt idx="24935">
                  <c:v>0</c:v>
                </c:pt>
                <c:pt idx="24936">
                  <c:v>0</c:v>
                </c:pt>
                <c:pt idx="24937">
                  <c:v>0.10588235294117647</c:v>
                </c:pt>
                <c:pt idx="24938">
                  <c:v>0</c:v>
                </c:pt>
                <c:pt idx="24939">
                  <c:v>0.17142857142857143</c:v>
                </c:pt>
                <c:pt idx="24940">
                  <c:v>0.15730337078651685</c:v>
                </c:pt>
                <c:pt idx="24941">
                  <c:v>9.375E-2</c:v>
                </c:pt>
                <c:pt idx="24942">
                  <c:v>0</c:v>
                </c:pt>
                <c:pt idx="24943">
                  <c:v>0</c:v>
                </c:pt>
                <c:pt idx="24944">
                  <c:v>0.23809523809523808</c:v>
                </c:pt>
                <c:pt idx="24945">
                  <c:v>9.6446700507614211E-2</c:v>
                </c:pt>
                <c:pt idx="24946">
                  <c:v>0</c:v>
                </c:pt>
                <c:pt idx="24947">
                  <c:v>0</c:v>
                </c:pt>
                <c:pt idx="24948">
                  <c:v>0.75</c:v>
                </c:pt>
                <c:pt idx="24949">
                  <c:v>0</c:v>
                </c:pt>
                <c:pt idx="24950">
                  <c:v>0</c:v>
                </c:pt>
                <c:pt idx="24951">
                  <c:v>9.0909090909090912E-2</c:v>
                </c:pt>
                <c:pt idx="24952">
                  <c:v>2.9411764705882353E-2</c:v>
                </c:pt>
                <c:pt idx="24953">
                  <c:v>0.15697674418604651</c:v>
                </c:pt>
                <c:pt idx="24954">
                  <c:v>0</c:v>
                </c:pt>
                <c:pt idx="24955">
                  <c:v>0</c:v>
                </c:pt>
                <c:pt idx="24956">
                  <c:v>0</c:v>
                </c:pt>
                <c:pt idx="24957">
                  <c:v>0</c:v>
                </c:pt>
                <c:pt idx="24958">
                  <c:v>0</c:v>
                </c:pt>
                <c:pt idx="24959">
                  <c:v>0</c:v>
                </c:pt>
                <c:pt idx="24960">
                  <c:v>0.38018575851393188</c:v>
                </c:pt>
                <c:pt idx="24961">
                  <c:v>0.43859649122807015</c:v>
                </c:pt>
                <c:pt idx="24962">
                  <c:v>0</c:v>
                </c:pt>
                <c:pt idx="24963">
                  <c:v>0.38636363636363635</c:v>
                </c:pt>
                <c:pt idx="24964">
                  <c:v>0.27777777777777779</c:v>
                </c:pt>
                <c:pt idx="24965">
                  <c:v>0.26136363636363635</c:v>
                </c:pt>
                <c:pt idx="24966">
                  <c:v>0.34888059701492535</c:v>
                </c:pt>
                <c:pt idx="24967">
                  <c:v>0</c:v>
                </c:pt>
                <c:pt idx="24968">
                  <c:v>0.4</c:v>
                </c:pt>
                <c:pt idx="24969">
                  <c:v>0.29870129870129869</c:v>
                </c:pt>
                <c:pt idx="24970">
                  <c:v>0.2318840579710145</c:v>
                </c:pt>
                <c:pt idx="24971">
                  <c:v>0.375</c:v>
                </c:pt>
                <c:pt idx="24972">
                  <c:v>0.32758620689655171</c:v>
                </c:pt>
                <c:pt idx="24973">
                  <c:v>0.32835820895522388</c:v>
                </c:pt>
                <c:pt idx="24974">
                  <c:v>0</c:v>
                </c:pt>
                <c:pt idx="24975">
                  <c:v>0.38709677419354838</c:v>
                </c:pt>
                <c:pt idx="24976">
                  <c:v>0</c:v>
                </c:pt>
                <c:pt idx="24977">
                  <c:v>0</c:v>
                </c:pt>
                <c:pt idx="24978">
                  <c:v>0</c:v>
                </c:pt>
                <c:pt idx="24979">
                  <c:v>0</c:v>
                </c:pt>
                <c:pt idx="24980">
                  <c:v>0.33333333333333331</c:v>
                </c:pt>
                <c:pt idx="24981">
                  <c:v>0</c:v>
                </c:pt>
                <c:pt idx="24982">
                  <c:v>8.3333333333333329E-2</c:v>
                </c:pt>
                <c:pt idx="24983">
                  <c:v>0</c:v>
                </c:pt>
                <c:pt idx="24984">
                  <c:v>0</c:v>
                </c:pt>
                <c:pt idx="24985">
                  <c:v>0.33333333333333331</c:v>
                </c:pt>
                <c:pt idx="24986">
                  <c:v>0.13333333333333333</c:v>
                </c:pt>
                <c:pt idx="24987">
                  <c:v>0</c:v>
                </c:pt>
                <c:pt idx="24988">
                  <c:v>0</c:v>
                </c:pt>
                <c:pt idx="24989">
                  <c:v>0</c:v>
                </c:pt>
                <c:pt idx="24990">
                  <c:v>0.39449541284403672</c:v>
                </c:pt>
                <c:pt idx="24991">
                  <c:v>0</c:v>
                </c:pt>
                <c:pt idx="24992">
                  <c:v>0</c:v>
                </c:pt>
                <c:pt idx="24993">
                  <c:v>0</c:v>
                </c:pt>
                <c:pt idx="24994">
                  <c:v>0</c:v>
                </c:pt>
                <c:pt idx="24995">
                  <c:v>0</c:v>
                </c:pt>
                <c:pt idx="24996">
                  <c:v>0.28911564625850339</c:v>
                </c:pt>
                <c:pt idx="24997">
                  <c:v>0</c:v>
                </c:pt>
                <c:pt idx="24998">
                  <c:v>0</c:v>
                </c:pt>
                <c:pt idx="24999">
                  <c:v>0</c:v>
                </c:pt>
                <c:pt idx="25000">
                  <c:v>0</c:v>
                </c:pt>
                <c:pt idx="25001">
                  <c:v>0</c:v>
                </c:pt>
                <c:pt idx="25002">
                  <c:v>0.20212765957446807</c:v>
                </c:pt>
                <c:pt idx="25003">
                  <c:v>0</c:v>
                </c:pt>
                <c:pt idx="25004">
                  <c:v>0.25</c:v>
                </c:pt>
                <c:pt idx="25005">
                  <c:v>0</c:v>
                </c:pt>
                <c:pt idx="25006">
                  <c:v>0</c:v>
                </c:pt>
                <c:pt idx="25007">
                  <c:v>0.25822368421052633</c:v>
                </c:pt>
                <c:pt idx="25008">
                  <c:v>0.25454545454545452</c:v>
                </c:pt>
                <c:pt idx="25009">
                  <c:v>0</c:v>
                </c:pt>
                <c:pt idx="25010">
                  <c:v>0.29957805907172996</c:v>
                </c:pt>
                <c:pt idx="25011">
                  <c:v>0.2</c:v>
                </c:pt>
                <c:pt idx="25012">
                  <c:v>0.2983425414364641</c:v>
                </c:pt>
                <c:pt idx="25013">
                  <c:v>0</c:v>
                </c:pt>
                <c:pt idx="25014">
                  <c:v>0.21359223300970873</c:v>
                </c:pt>
                <c:pt idx="25015">
                  <c:v>0</c:v>
                </c:pt>
                <c:pt idx="25016">
                  <c:v>0.15217391304347827</c:v>
                </c:pt>
                <c:pt idx="25017">
                  <c:v>0</c:v>
                </c:pt>
                <c:pt idx="25018">
                  <c:v>0</c:v>
                </c:pt>
                <c:pt idx="25019">
                  <c:v>0</c:v>
                </c:pt>
                <c:pt idx="25020">
                  <c:v>0</c:v>
                </c:pt>
                <c:pt idx="25021">
                  <c:v>0.65517241379310343</c:v>
                </c:pt>
                <c:pt idx="25022">
                  <c:v>0</c:v>
                </c:pt>
                <c:pt idx="25023">
                  <c:v>0</c:v>
                </c:pt>
                <c:pt idx="25024">
                  <c:v>0.22222222222222221</c:v>
                </c:pt>
                <c:pt idx="25025">
                  <c:v>0</c:v>
                </c:pt>
                <c:pt idx="25026">
                  <c:v>0.14814814814814814</c:v>
                </c:pt>
                <c:pt idx="25027">
                  <c:v>0</c:v>
                </c:pt>
                <c:pt idx="25028">
                  <c:v>0</c:v>
                </c:pt>
                <c:pt idx="25029">
                  <c:v>0.5</c:v>
                </c:pt>
                <c:pt idx="25030">
                  <c:v>0.46153846153846156</c:v>
                </c:pt>
                <c:pt idx="25031">
                  <c:v>0</c:v>
                </c:pt>
                <c:pt idx="25032">
                  <c:v>0</c:v>
                </c:pt>
                <c:pt idx="25033">
                  <c:v>9.5238095238095233E-2</c:v>
                </c:pt>
                <c:pt idx="25034">
                  <c:v>4.1666666666666664E-2</c:v>
                </c:pt>
                <c:pt idx="25035">
                  <c:v>0</c:v>
                </c:pt>
                <c:pt idx="25036">
                  <c:v>0.1073558648111332</c:v>
                </c:pt>
                <c:pt idx="25037">
                  <c:v>0.15789473684210525</c:v>
                </c:pt>
                <c:pt idx="25038">
                  <c:v>0.41935483870967744</c:v>
                </c:pt>
                <c:pt idx="25039">
                  <c:v>0</c:v>
                </c:pt>
                <c:pt idx="25040">
                  <c:v>0</c:v>
                </c:pt>
                <c:pt idx="25041">
                  <c:v>0</c:v>
                </c:pt>
                <c:pt idx="25042">
                  <c:v>0</c:v>
                </c:pt>
                <c:pt idx="25043">
                  <c:v>0</c:v>
                </c:pt>
                <c:pt idx="25044">
                  <c:v>0.31818181818181818</c:v>
                </c:pt>
                <c:pt idx="25045">
                  <c:v>0.1111111111111111</c:v>
                </c:pt>
                <c:pt idx="25046">
                  <c:v>9.375E-2</c:v>
                </c:pt>
                <c:pt idx="25047">
                  <c:v>0</c:v>
                </c:pt>
                <c:pt idx="25048">
                  <c:v>3.3333333333333333E-2</c:v>
                </c:pt>
                <c:pt idx="25049">
                  <c:v>5.2631578947368418E-2</c:v>
                </c:pt>
                <c:pt idx="25050">
                  <c:v>0</c:v>
                </c:pt>
                <c:pt idx="25051">
                  <c:v>0.18181818181818182</c:v>
                </c:pt>
                <c:pt idx="25052">
                  <c:v>0</c:v>
                </c:pt>
                <c:pt idx="25053">
                  <c:v>0</c:v>
                </c:pt>
                <c:pt idx="25054">
                  <c:v>0.12820512820512819</c:v>
                </c:pt>
                <c:pt idx="25055">
                  <c:v>0.13636363636363635</c:v>
                </c:pt>
                <c:pt idx="25056">
                  <c:v>0.19354838709677419</c:v>
                </c:pt>
                <c:pt idx="25057">
                  <c:v>0</c:v>
                </c:pt>
                <c:pt idx="25058">
                  <c:v>0</c:v>
                </c:pt>
                <c:pt idx="25059">
                  <c:v>7.5697211155378488E-2</c:v>
                </c:pt>
                <c:pt idx="25060">
                  <c:v>0</c:v>
                </c:pt>
                <c:pt idx="25061">
                  <c:v>0</c:v>
                </c:pt>
                <c:pt idx="25062">
                  <c:v>0</c:v>
                </c:pt>
                <c:pt idx="25063">
                  <c:v>0.45544554455445546</c:v>
                </c:pt>
                <c:pt idx="25064">
                  <c:v>0</c:v>
                </c:pt>
                <c:pt idx="25065">
                  <c:v>0</c:v>
                </c:pt>
                <c:pt idx="25066">
                  <c:v>0</c:v>
                </c:pt>
                <c:pt idx="25067">
                  <c:v>0</c:v>
                </c:pt>
                <c:pt idx="25068">
                  <c:v>0</c:v>
                </c:pt>
                <c:pt idx="25069">
                  <c:v>0</c:v>
                </c:pt>
                <c:pt idx="25070">
                  <c:v>0</c:v>
                </c:pt>
                <c:pt idx="25071">
                  <c:v>0.56324582338902152</c:v>
                </c:pt>
                <c:pt idx="25072">
                  <c:v>0.54320987654320985</c:v>
                </c:pt>
                <c:pt idx="25073">
                  <c:v>0</c:v>
                </c:pt>
                <c:pt idx="25074">
                  <c:v>0.7142857142857143</c:v>
                </c:pt>
                <c:pt idx="25075">
                  <c:v>0.34545454545454546</c:v>
                </c:pt>
                <c:pt idx="25076">
                  <c:v>0.56818181818181823</c:v>
                </c:pt>
                <c:pt idx="25077">
                  <c:v>0</c:v>
                </c:pt>
                <c:pt idx="25078">
                  <c:v>0</c:v>
                </c:pt>
                <c:pt idx="25079">
                  <c:v>0</c:v>
                </c:pt>
                <c:pt idx="25080">
                  <c:v>0</c:v>
                </c:pt>
                <c:pt idx="25081">
                  <c:v>0</c:v>
                </c:pt>
                <c:pt idx="25082">
                  <c:v>0</c:v>
                </c:pt>
                <c:pt idx="25083">
                  <c:v>0.42333333333333334</c:v>
                </c:pt>
                <c:pt idx="25084">
                  <c:v>0.72972972972972971</c:v>
                </c:pt>
                <c:pt idx="25085">
                  <c:v>0</c:v>
                </c:pt>
                <c:pt idx="25086">
                  <c:v>0</c:v>
                </c:pt>
                <c:pt idx="25087">
                  <c:v>0</c:v>
                </c:pt>
                <c:pt idx="25088">
                  <c:v>0.43965517241379309</c:v>
                </c:pt>
                <c:pt idx="25089">
                  <c:v>0</c:v>
                </c:pt>
                <c:pt idx="25090">
                  <c:v>0.40206185567010311</c:v>
                </c:pt>
                <c:pt idx="25091">
                  <c:v>0</c:v>
                </c:pt>
                <c:pt idx="25092">
                  <c:v>0.35714285714285715</c:v>
                </c:pt>
                <c:pt idx="25093">
                  <c:v>0.28846153846153844</c:v>
                </c:pt>
                <c:pt idx="25094">
                  <c:v>0</c:v>
                </c:pt>
                <c:pt idx="25095">
                  <c:v>0.53271028037383172</c:v>
                </c:pt>
                <c:pt idx="25096">
                  <c:v>0.40606060606060607</c:v>
                </c:pt>
                <c:pt idx="25097">
                  <c:v>0.42857142857142855</c:v>
                </c:pt>
                <c:pt idx="25098">
                  <c:v>0.53125</c:v>
                </c:pt>
                <c:pt idx="25099">
                  <c:v>0</c:v>
                </c:pt>
                <c:pt idx="25100">
                  <c:v>0</c:v>
                </c:pt>
                <c:pt idx="25101">
                  <c:v>0.60952380952380958</c:v>
                </c:pt>
                <c:pt idx="25102">
                  <c:v>0</c:v>
                </c:pt>
                <c:pt idx="25103">
                  <c:v>0.35483870967741937</c:v>
                </c:pt>
                <c:pt idx="25104">
                  <c:v>0.42553191489361702</c:v>
                </c:pt>
                <c:pt idx="25105">
                  <c:v>0.54135338345864659</c:v>
                </c:pt>
                <c:pt idx="25106">
                  <c:v>0.53773584905660377</c:v>
                </c:pt>
                <c:pt idx="25107">
                  <c:v>0.28205128205128205</c:v>
                </c:pt>
                <c:pt idx="25108">
                  <c:v>0.51530612244897955</c:v>
                </c:pt>
                <c:pt idx="25109">
                  <c:v>0.52336448598130836</c:v>
                </c:pt>
                <c:pt idx="25110">
                  <c:v>0.60869565217391308</c:v>
                </c:pt>
                <c:pt idx="25111">
                  <c:v>0.50806451612903225</c:v>
                </c:pt>
                <c:pt idx="25112">
                  <c:v>0.47872340425531917</c:v>
                </c:pt>
                <c:pt idx="25113">
                  <c:v>0.655893536121673</c:v>
                </c:pt>
                <c:pt idx="25114">
                  <c:v>0.72661870503597126</c:v>
                </c:pt>
                <c:pt idx="25115">
                  <c:v>0.72483221476510062</c:v>
                </c:pt>
                <c:pt idx="25116">
                  <c:v>0.67889908256880738</c:v>
                </c:pt>
                <c:pt idx="25117">
                  <c:v>0.68932038834951459</c:v>
                </c:pt>
                <c:pt idx="25118">
                  <c:v>0.45370370370370372</c:v>
                </c:pt>
                <c:pt idx="25119">
                  <c:v>0.18965517241379309</c:v>
                </c:pt>
                <c:pt idx="25120">
                  <c:v>0</c:v>
                </c:pt>
                <c:pt idx="25121">
                  <c:v>0.46444444444444444</c:v>
                </c:pt>
                <c:pt idx="25122">
                  <c:v>0.30303030303030304</c:v>
                </c:pt>
                <c:pt idx="25123">
                  <c:v>0.46276595744680848</c:v>
                </c:pt>
                <c:pt idx="25124">
                  <c:v>0</c:v>
                </c:pt>
                <c:pt idx="25125">
                  <c:v>0.50515463917525771</c:v>
                </c:pt>
                <c:pt idx="25126">
                  <c:v>0.6741573033707865</c:v>
                </c:pt>
                <c:pt idx="25127">
                  <c:v>0</c:v>
                </c:pt>
                <c:pt idx="25128">
                  <c:v>0.41666666666666669</c:v>
                </c:pt>
                <c:pt idx="25129">
                  <c:v>0.47244094488188976</c:v>
                </c:pt>
                <c:pt idx="25130">
                  <c:v>0</c:v>
                </c:pt>
                <c:pt idx="25131">
                  <c:v>0.46341463414634149</c:v>
                </c:pt>
                <c:pt idx="25132">
                  <c:v>0.19718309859154928</c:v>
                </c:pt>
                <c:pt idx="25133">
                  <c:v>0.33333333333333331</c:v>
                </c:pt>
                <c:pt idx="25134">
                  <c:v>0.23809523809523808</c:v>
                </c:pt>
                <c:pt idx="25135">
                  <c:v>0.49090909090909091</c:v>
                </c:pt>
                <c:pt idx="25136">
                  <c:v>0.27397260273972601</c:v>
                </c:pt>
                <c:pt idx="25137">
                  <c:v>0.37142857142857144</c:v>
                </c:pt>
                <c:pt idx="25138">
                  <c:v>0.52631578947368418</c:v>
                </c:pt>
                <c:pt idx="25139">
                  <c:v>0.57534246575342463</c:v>
                </c:pt>
                <c:pt idx="25140">
                  <c:v>0</c:v>
                </c:pt>
                <c:pt idx="25141">
                  <c:v>0</c:v>
                </c:pt>
                <c:pt idx="25142">
                  <c:v>0.51534391534391533</c:v>
                </c:pt>
                <c:pt idx="25143">
                  <c:v>0</c:v>
                </c:pt>
                <c:pt idx="25144">
                  <c:v>0</c:v>
                </c:pt>
                <c:pt idx="25145">
                  <c:v>0.67226890756302526</c:v>
                </c:pt>
                <c:pt idx="25146">
                  <c:v>0.43262411347517732</c:v>
                </c:pt>
                <c:pt idx="25147">
                  <c:v>0.52941176470588236</c:v>
                </c:pt>
                <c:pt idx="25148">
                  <c:v>0</c:v>
                </c:pt>
                <c:pt idx="25149">
                  <c:v>0</c:v>
                </c:pt>
                <c:pt idx="25150">
                  <c:v>0</c:v>
                </c:pt>
                <c:pt idx="25151">
                  <c:v>0.62483660130718954</c:v>
                </c:pt>
                <c:pt idx="25152">
                  <c:v>0</c:v>
                </c:pt>
                <c:pt idx="25153">
                  <c:v>1</c:v>
                </c:pt>
                <c:pt idx="25154">
                  <c:v>0</c:v>
                </c:pt>
                <c:pt idx="25155">
                  <c:v>0</c:v>
                </c:pt>
                <c:pt idx="25156">
                  <c:v>0</c:v>
                </c:pt>
                <c:pt idx="25157">
                  <c:v>0</c:v>
                </c:pt>
                <c:pt idx="25158">
                  <c:v>0</c:v>
                </c:pt>
                <c:pt idx="25159">
                  <c:v>0</c:v>
                </c:pt>
                <c:pt idx="25160">
                  <c:v>0</c:v>
                </c:pt>
                <c:pt idx="25161">
                  <c:v>1</c:v>
                </c:pt>
                <c:pt idx="25162">
                  <c:v>0</c:v>
                </c:pt>
                <c:pt idx="25163">
                  <c:v>0</c:v>
                </c:pt>
                <c:pt idx="25164">
                  <c:v>0</c:v>
                </c:pt>
                <c:pt idx="25165">
                  <c:v>0.66565349544072949</c:v>
                </c:pt>
                <c:pt idx="25166">
                  <c:v>0</c:v>
                </c:pt>
                <c:pt idx="25167">
                  <c:v>0.64116094986807393</c:v>
                </c:pt>
                <c:pt idx="25168">
                  <c:v>0.7857142857142857</c:v>
                </c:pt>
                <c:pt idx="25169">
                  <c:v>0.51162790697674421</c:v>
                </c:pt>
                <c:pt idx="25170">
                  <c:v>0.63513513513513509</c:v>
                </c:pt>
                <c:pt idx="25171">
                  <c:v>0.58974358974358976</c:v>
                </c:pt>
                <c:pt idx="25172">
                  <c:v>0</c:v>
                </c:pt>
                <c:pt idx="25173">
                  <c:v>0.65116279069767447</c:v>
                </c:pt>
                <c:pt idx="25174">
                  <c:v>0.56944444444444442</c:v>
                </c:pt>
                <c:pt idx="25175">
                  <c:v>0.68181818181818177</c:v>
                </c:pt>
                <c:pt idx="25176">
                  <c:v>0</c:v>
                </c:pt>
                <c:pt idx="25177">
                  <c:v>0.36585365853658536</c:v>
                </c:pt>
                <c:pt idx="25178">
                  <c:v>0</c:v>
                </c:pt>
                <c:pt idx="25179">
                  <c:v>0</c:v>
                </c:pt>
                <c:pt idx="25180">
                  <c:v>0</c:v>
                </c:pt>
                <c:pt idx="25181">
                  <c:v>0</c:v>
                </c:pt>
                <c:pt idx="25182">
                  <c:v>0.69934640522875813</c:v>
                </c:pt>
                <c:pt idx="25183">
                  <c:v>0</c:v>
                </c:pt>
                <c:pt idx="25184">
                  <c:v>0.73529411764705888</c:v>
                </c:pt>
                <c:pt idx="25185">
                  <c:v>0.49019607843137253</c:v>
                </c:pt>
                <c:pt idx="25186">
                  <c:v>0</c:v>
                </c:pt>
                <c:pt idx="25187">
                  <c:v>0.69578313253012047</c:v>
                </c:pt>
                <c:pt idx="25188">
                  <c:v>0</c:v>
                </c:pt>
                <c:pt idx="25189">
                  <c:v>0</c:v>
                </c:pt>
                <c:pt idx="25190">
                  <c:v>0</c:v>
                </c:pt>
                <c:pt idx="25191">
                  <c:v>0</c:v>
                </c:pt>
                <c:pt idx="25192">
                  <c:v>0</c:v>
                </c:pt>
                <c:pt idx="25193">
                  <c:v>0.60526315789473684</c:v>
                </c:pt>
                <c:pt idx="25194">
                  <c:v>0</c:v>
                </c:pt>
                <c:pt idx="25195">
                  <c:v>0.65384615384615385</c:v>
                </c:pt>
                <c:pt idx="25196">
                  <c:v>0.39130434782608697</c:v>
                </c:pt>
                <c:pt idx="25197">
                  <c:v>0.44444444444444442</c:v>
                </c:pt>
                <c:pt idx="25198">
                  <c:v>0.42735042735042733</c:v>
                </c:pt>
                <c:pt idx="25199">
                  <c:v>0.36363636363636365</c:v>
                </c:pt>
                <c:pt idx="25200">
                  <c:v>0.81034482758620685</c:v>
                </c:pt>
                <c:pt idx="25201">
                  <c:v>0.29943502824858759</c:v>
                </c:pt>
                <c:pt idx="25202">
                  <c:v>0.22448979591836735</c:v>
                </c:pt>
                <c:pt idx="25203">
                  <c:v>0.38461538461538464</c:v>
                </c:pt>
                <c:pt idx="25204">
                  <c:v>0.2413793103448276</c:v>
                </c:pt>
                <c:pt idx="25205">
                  <c:v>1</c:v>
                </c:pt>
                <c:pt idx="25206">
                  <c:v>0</c:v>
                </c:pt>
                <c:pt idx="25207">
                  <c:v>0</c:v>
                </c:pt>
                <c:pt idx="25208">
                  <c:v>0.69444444444444442</c:v>
                </c:pt>
                <c:pt idx="25209">
                  <c:v>0.38559322033898308</c:v>
                </c:pt>
                <c:pt idx="25210">
                  <c:v>0.54929577464788737</c:v>
                </c:pt>
                <c:pt idx="25211">
                  <c:v>0</c:v>
                </c:pt>
                <c:pt idx="25212">
                  <c:v>0</c:v>
                </c:pt>
                <c:pt idx="25213">
                  <c:v>0.77978168011390603</c:v>
                </c:pt>
                <c:pt idx="25214">
                  <c:v>0</c:v>
                </c:pt>
                <c:pt idx="25215">
                  <c:v>0.57936507936507942</c:v>
                </c:pt>
                <c:pt idx="25216">
                  <c:v>0.63636363636363635</c:v>
                </c:pt>
                <c:pt idx="25217">
                  <c:v>0.72727272727272729</c:v>
                </c:pt>
                <c:pt idx="25218">
                  <c:v>0.55789473684210522</c:v>
                </c:pt>
                <c:pt idx="25219">
                  <c:v>0.76271186440677963</c:v>
                </c:pt>
                <c:pt idx="25220">
                  <c:v>0</c:v>
                </c:pt>
                <c:pt idx="25221">
                  <c:v>0.36986301369863012</c:v>
                </c:pt>
                <c:pt idx="25222">
                  <c:v>0</c:v>
                </c:pt>
                <c:pt idx="25223">
                  <c:v>0.31638418079096048</c:v>
                </c:pt>
                <c:pt idx="25224">
                  <c:v>0</c:v>
                </c:pt>
                <c:pt idx="25225">
                  <c:v>0.66666666666666663</c:v>
                </c:pt>
                <c:pt idx="25226">
                  <c:v>0.56097560975609762</c:v>
                </c:pt>
                <c:pt idx="25227">
                  <c:v>0.42253521126760563</c:v>
                </c:pt>
                <c:pt idx="25228">
                  <c:v>0</c:v>
                </c:pt>
                <c:pt idx="25229">
                  <c:v>0</c:v>
                </c:pt>
                <c:pt idx="25230">
                  <c:v>0</c:v>
                </c:pt>
                <c:pt idx="25231">
                  <c:v>0</c:v>
                </c:pt>
                <c:pt idx="25232">
                  <c:v>0</c:v>
                </c:pt>
                <c:pt idx="25233">
                  <c:v>0</c:v>
                </c:pt>
                <c:pt idx="25234">
                  <c:v>0</c:v>
                </c:pt>
                <c:pt idx="25235">
                  <c:v>0</c:v>
                </c:pt>
                <c:pt idx="25236">
                  <c:v>0.91916167664670656</c:v>
                </c:pt>
                <c:pt idx="25237">
                  <c:v>0.88353413654618473</c:v>
                </c:pt>
                <c:pt idx="25238">
                  <c:v>0</c:v>
                </c:pt>
                <c:pt idx="25239">
                  <c:v>0</c:v>
                </c:pt>
                <c:pt idx="25240">
                  <c:v>0</c:v>
                </c:pt>
                <c:pt idx="25241">
                  <c:v>0</c:v>
                </c:pt>
                <c:pt idx="25242">
                  <c:v>0</c:v>
                </c:pt>
                <c:pt idx="25243">
                  <c:v>0</c:v>
                </c:pt>
                <c:pt idx="25244">
                  <c:v>0</c:v>
                </c:pt>
                <c:pt idx="25245">
                  <c:v>0</c:v>
                </c:pt>
                <c:pt idx="25246">
                  <c:v>0</c:v>
                </c:pt>
                <c:pt idx="25247">
                  <c:v>1</c:v>
                </c:pt>
                <c:pt idx="25248">
                  <c:v>0.71159029649595684</c:v>
                </c:pt>
                <c:pt idx="25249">
                  <c:v>0</c:v>
                </c:pt>
                <c:pt idx="25250">
                  <c:v>0</c:v>
                </c:pt>
                <c:pt idx="25251">
                  <c:v>0</c:v>
                </c:pt>
                <c:pt idx="25252">
                  <c:v>0.88888888888888884</c:v>
                </c:pt>
                <c:pt idx="25253">
                  <c:v>0</c:v>
                </c:pt>
                <c:pt idx="25254">
                  <c:v>0</c:v>
                </c:pt>
                <c:pt idx="25255">
                  <c:v>0</c:v>
                </c:pt>
                <c:pt idx="25256">
                  <c:v>0</c:v>
                </c:pt>
                <c:pt idx="25257">
                  <c:v>0</c:v>
                </c:pt>
                <c:pt idx="25258">
                  <c:v>0</c:v>
                </c:pt>
                <c:pt idx="25259">
                  <c:v>0</c:v>
                </c:pt>
                <c:pt idx="25260">
                  <c:v>0</c:v>
                </c:pt>
                <c:pt idx="25261">
                  <c:v>0</c:v>
                </c:pt>
                <c:pt idx="25262">
                  <c:v>0.73626373626373631</c:v>
                </c:pt>
                <c:pt idx="25263">
                  <c:v>0.89743589743589747</c:v>
                </c:pt>
                <c:pt idx="25264">
                  <c:v>0.66279069767441856</c:v>
                </c:pt>
                <c:pt idx="25265">
                  <c:v>0.68907563025210083</c:v>
                </c:pt>
                <c:pt idx="25266">
                  <c:v>0</c:v>
                </c:pt>
                <c:pt idx="25267">
                  <c:v>0.75418994413407825</c:v>
                </c:pt>
                <c:pt idx="25268">
                  <c:v>0.744413407821229</c:v>
                </c:pt>
                <c:pt idx="25269">
                  <c:v>0.72972972972972971</c:v>
                </c:pt>
                <c:pt idx="25270">
                  <c:v>0.67948717948717952</c:v>
                </c:pt>
                <c:pt idx="25271">
                  <c:v>0</c:v>
                </c:pt>
                <c:pt idx="25272">
                  <c:v>0.69293478260869568</c:v>
                </c:pt>
                <c:pt idx="25273">
                  <c:v>0.89393939393939392</c:v>
                </c:pt>
                <c:pt idx="25274">
                  <c:v>0.92307692307692313</c:v>
                </c:pt>
                <c:pt idx="25275">
                  <c:v>0.48936170212765956</c:v>
                </c:pt>
                <c:pt idx="25276">
                  <c:v>0.6875</c:v>
                </c:pt>
                <c:pt idx="25277">
                  <c:v>0.64122137404580148</c:v>
                </c:pt>
                <c:pt idx="25278">
                  <c:v>1</c:v>
                </c:pt>
                <c:pt idx="25279">
                  <c:v>0.89583333333333337</c:v>
                </c:pt>
                <c:pt idx="25280">
                  <c:v>0.71130434782608698</c:v>
                </c:pt>
                <c:pt idx="25281">
                  <c:v>0.59523809523809523</c:v>
                </c:pt>
                <c:pt idx="25282">
                  <c:v>0</c:v>
                </c:pt>
                <c:pt idx="25283">
                  <c:v>0.67052023121387283</c:v>
                </c:pt>
                <c:pt idx="25284">
                  <c:v>0.26984126984126983</c:v>
                </c:pt>
                <c:pt idx="25285">
                  <c:v>0.43478260869565216</c:v>
                </c:pt>
                <c:pt idx="25286">
                  <c:v>0.32307692307692309</c:v>
                </c:pt>
                <c:pt idx="25287">
                  <c:v>0.77777777777777779</c:v>
                </c:pt>
                <c:pt idx="25288">
                  <c:v>0</c:v>
                </c:pt>
                <c:pt idx="25289">
                  <c:v>0</c:v>
                </c:pt>
                <c:pt idx="25290">
                  <c:v>0.64726027397260277</c:v>
                </c:pt>
                <c:pt idx="25291">
                  <c:v>0.53790613718411551</c:v>
                </c:pt>
                <c:pt idx="25292">
                  <c:v>0.51515151515151514</c:v>
                </c:pt>
                <c:pt idx="25293">
                  <c:v>0.62790697674418605</c:v>
                </c:pt>
                <c:pt idx="25294">
                  <c:v>0.50847457627118642</c:v>
                </c:pt>
                <c:pt idx="25295">
                  <c:v>0.53409090909090906</c:v>
                </c:pt>
                <c:pt idx="25296">
                  <c:v>7.1428571428571425E-2</c:v>
                </c:pt>
                <c:pt idx="25297">
                  <c:v>0.68421052631578949</c:v>
                </c:pt>
                <c:pt idx="25298">
                  <c:v>0.61111111111111116</c:v>
                </c:pt>
                <c:pt idx="25299">
                  <c:v>0.39189189189189189</c:v>
                </c:pt>
                <c:pt idx="25300">
                  <c:v>0.47692307692307695</c:v>
                </c:pt>
                <c:pt idx="25301">
                  <c:v>0.65454545454545454</c:v>
                </c:pt>
                <c:pt idx="25302">
                  <c:v>0.18367346938775511</c:v>
                </c:pt>
                <c:pt idx="25303">
                  <c:v>0.59090909090909094</c:v>
                </c:pt>
                <c:pt idx="25304">
                  <c:v>0.39705882352941174</c:v>
                </c:pt>
                <c:pt idx="25305">
                  <c:v>0.70940170940170943</c:v>
                </c:pt>
                <c:pt idx="25306">
                  <c:v>0.64912280701754388</c:v>
                </c:pt>
                <c:pt idx="25307">
                  <c:v>0.55000000000000004</c:v>
                </c:pt>
                <c:pt idx="25308">
                  <c:v>0.65217391304347827</c:v>
                </c:pt>
                <c:pt idx="25309">
                  <c:v>0</c:v>
                </c:pt>
                <c:pt idx="25310">
                  <c:v>0</c:v>
                </c:pt>
                <c:pt idx="25311">
                  <c:v>0.62868369351669939</c:v>
                </c:pt>
                <c:pt idx="25312">
                  <c:v>0.55555555555555558</c:v>
                </c:pt>
                <c:pt idx="25313">
                  <c:v>0</c:v>
                </c:pt>
                <c:pt idx="25314">
                  <c:v>0</c:v>
                </c:pt>
                <c:pt idx="25315">
                  <c:v>0.58666666666666667</c:v>
                </c:pt>
                <c:pt idx="25316">
                  <c:v>0.74</c:v>
                </c:pt>
                <c:pt idx="25317">
                  <c:v>0</c:v>
                </c:pt>
                <c:pt idx="25318">
                  <c:v>0</c:v>
                </c:pt>
                <c:pt idx="25319">
                  <c:v>0</c:v>
                </c:pt>
                <c:pt idx="25320">
                  <c:v>0</c:v>
                </c:pt>
                <c:pt idx="25321">
                  <c:v>0.73748902546093065</c:v>
                </c:pt>
                <c:pt idx="25322">
                  <c:v>0</c:v>
                </c:pt>
                <c:pt idx="25323">
                  <c:v>0</c:v>
                </c:pt>
                <c:pt idx="25324">
                  <c:v>0.83823529411764708</c:v>
                </c:pt>
                <c:pt idx="25325">
                  <c:v>0</c:v>
                </c:pt>
                <c:pt idx="25326">
                  <c:v>0</c:v>
                </c:pt>
                <c:pt idx="25327">
                  <c:v>0</c:v>
                </c:pt>
                <c:pt idx="25328">
                  <c:v>0.57480314960629919</c:v>
                </c:pt>
                <c:pt idx="25329">
                  <c:v>0</c:v>
                </c:pt>
                <c:pt idx="25330">
                  <c:v>0</c:v>
                </c:pt>
                <c:pt idx="25331">
                  <c:v>0.5</c:v>
                </c:pt>
                <c:pt idx="25332">
                  <c:v>0</c:v>
                </c:pt>
                <c:pt idx="25333">
                  <c:v>0</c:v>
                </c:pt>
                <c:pt idx="25334">
                  <c:v>0.51184834123222744</c:v>
                </c:pt>
                <c:pt idx="25335">
                  <c:v>0.54424778761061943</c:v>
                </c:pt>
                <c:pt idx="25336">
                  <c:v>0.45967741935483869</c:v>
                </c:pt>
                <c:pt idx="25337">
                  <c:v>0.25</c:v>
                </c:pt>
                <c:pt idx="25338">
                  <c:v>0.61445783132530118</c:v>
                </c:pt>
                <c:pt idx="25339">
                  <c:v>0.23333333333333334</c:v>
                </c:pt>
                <c:pt idx="25340">
                  <c:v>0</c:v>
                </c:pt>
                <c:pt idx="25341">
                  <c:v>0.45121951219512196</c:v>
                </c:pt>
                <c:pt idx="25342">
                  <c:v>0.45600000000000002</c:v>
                </c:pt>
                <c:pt idx="25343">
                  <c:v>0.34951456310679613</c:v>
                </c:pt>
                <c:pt idx="25344">
                  <c:v>0.25714285714285712</c:v>
                </c:pt>
                <c:pt idx="25345">
                  <c:v>0</c:v>
                </c:pt>
                <c:pt idx="25346">
                  <c:v>0</c:v>
                </c:pt>
                <c:pt idx="25347">
                  <c:v>0.5</c:v>
                </c:pt>
                <c:pt idx="25348">
                  <c:v>0.31578947368421051</c:v>
                </c:pt>
                <c:pt idx="25349">
                  <c:v>0.14285714285714285</c:v>
                </c:pt>
                <c:pt idx="25350">
                  <c:v>0.16883116883116883</c:v>
                </c:pt>
                <c:pt idx="25351">
                  <c:v>0.38823529411764707</c:v>
                </c:pt>
                <c:pt idx="25352">
                  <c:v>0.2978723404255319</c:v>
                </c:pt>
                <c:pt idx="25353">
                  <c:v>0</c:v>
                </c:pt>
                <c:pt idx="25354">
                  <c:v>0</c:v>
                </c:pt>
                <c:pt idx="25355">
                  <c:v>0</c:v>
                </c:pt>
                <c:pt idx="25356">
                  <c:v>0</c:v>
                </c:pt>
                <c:pt idx="25357">
                  <c:v>0.66165413533834583</c:v>
                </c:pt>
                <c:pt idx="25358">
                  <c:v>0</c:v>
                </c:pt>
                <c:pt idx="25359">
                  <c:v>0</c:v>
                </c:pt>
                <c:pt idx="25360">
                  <c:v>0</c:v>
                </c:pt>
                <c:pt idx="25361">
                  <c:v>0</c:v>
                </c:pt>
                <c:pt idx="25362">
                  <c:v>0</c:v>
                </c:pt>
                <c:pt idx="25363">
                  <c:v>0</c:v>
                </c:pt>
                <c:pt idx="25364">
                  <c:v>0</c:v>
                </c:pt>
                <c:pt idx="25365">
                  <c:v>0</c:v>
                </c:pt>
                <c:pt idx="25366">
                  <c:v>0</c:v>
                </c:pt>
                <c:pt idx="25367">
                  <c:v>0.56122448979591832</c:v>
                </c:pt>
                <c:pt idx="25368">
                  <c:v>0</c:v>
                </c:pt>
                <c:pt idx="25369">
                  <c:v>0.75425790754257904</c:v>
                </c:pt>
                <c:pt idx="25370">
                  <c:v>0</c:v>
                </c:pt>
                <c:pt idx="25371">
                  <c:v>1</c:v>
                </c:pt>
                <c:pt idx="25372">
                  <c:v>0</c:v>
                </c:pt>
                <c:pt idx="25373">
                  <c:v>0</c:v>
                </c:pt>
                <c:pt idx="25374">
                  <c:v>0</c:v>
                </c:pt>
                <c:pt idx="25375">
                  <c:v>0</c:v>
                </c:pt>
                <c:pt idx="25376">
                  <c:v>0</c:v>
                </c:pt>
                <c:pt idx="25377">
                  <c:v>0</c:v>
                </c:pt>
                <c:pt idx="25378">
                  <c:v>0</c:v>
                </c:pt>
                <c:pt idx="25379">
                  <c:v>0</c:v>
                </c:pt>
                <c:pt idx="25380">
                  <c:v>0</c:v>
                </c:pt>
                <c:pt idx="25381">
                  <c:v>0</c:v>
                </c:pt>
                <c:pt idx="25382">
                  <c:v>3.7037037037037035E-2</c:v>
                </c:pt>
                <c:pt idx="25383">
                  <c:v>0.22580645161290322</c:v>
                </c:pt>
                <c:pt idx="25384">
                  <c:v>0.32432432432432434</c:v>
                </c:pt>
                <c:pt idx="25385">
                  <c:v>0.40384615384615385</c:v>
                </c:pt>
                <c:pt idx="25386">
                  <c:v>0.33333333333333331</c:v>
                </c:pt>
                <c:pt idx="25387">
                  <c:v>0.45714285714285713</c:v>
                </c:pt>
                <c:pt idx="25388">
                  <c:v>0.39</c:v>
                </c:pt>
                <c:pt idx="25389">
                  <c:v>0.50583657587548636</c:v>
                </c:pt>
                <c:pt idx="25390">
                  <c:v>0</c:v>
                </c:pt>
                <c:pt idx="25391">
                  <c:v>0.88</c:v>
                </c:pt>
                <c:pt idx="25392">
                  <c:v>0.16216216216216217</c:v>
                </c:pt>
                <c:pt idx="25393">
                  <c:v>0.5436893203883495</c:v>
                </c:pt>
                <c:pt idx="25394">
                  <c:v>0.84615384615384615</c:v>
                </c:pt>
                <c:pt idx="25395">
                  <c:v>0</c:v>
                </c:pt>
                <c:pt idx="25396">
                  <c:v>0.73913043478260865</c:v>
                </c:pt>
                <c:pt idx="25397">
                  <c:v>1</c:v>
                </c:pt>
                <c:pt idx="25398">
                  <c:v>0.18181818181818182</c:v>
                </c:pt>
                <c:pt idx="25399">
                  <c:v>0.22580645161290322</c:v>
                </c:pt>
                <c:pt idx="25400">
                  <c:v>0</c:v>
                </c:pt>
                <c:pt idx="25401">
                  <c:v>0.27272727272727271</c:v>
                </c:pt>
                <c:pt idx="25402">
                  <c:v>0.33333333333333331</c:v>
                </c:pt>
                <c:pt idx="25403">
                  <c:v>0</c:v>
                </c:pt>
                <c:pt idx="25404">
                  <c:v>0.70588235294117652</c:v>
                </c:pt>
                <c:pt idx="25405">
                  <c:v>0</c:v>
                </c:pt>
                <c:pt idx="25406">
                  <c:v>0</c:v>
                </c:pt>
                <c:pt idx="25407">
                  <c:v>0</c:v>
                </c:pt>
                <c:pt idx="25408">
                  <c:v>0</c:v>
                </c:pt>
                <c:pt idx="25409">
                  <c:v>0</c:v>
                </c:pt>
                <c:pt idx="25410">
                  <c:v>0</c:v>
                </c:pt>
                <c:pt idx="25411">
                  <c:v>0</c:v>
                </c:pt>
                <c:pt idx="25412">
                  <c:v>0</c:v>
                </c:pt>
                <c:pt idx="25413">
                  <c:v>0</c:v>
                </c:pt>
                <c:pt idx="25414">
                  <c:v>0</c:v>
                </c:pt>
                <c:pt idx="25415">
                  <c:v>0</c:v>
                </c:pt>
                <c:pt idx="25416">
                  <c:v>0</c:v>
                </c:pt>
                <c:pt idx="25417">
                  <c:v>0</c:v>
                </c:pt>
                <c:pt idx="25418">
                  <c:v>0</c:v>
                </c:pt>
                <c:pt idx="25419">
                  <c:v>0</c:v>
                </c:pt>
                <c:pt idx="25420">
                  <c:v>0</c:v>
                </c:pt>
                <c:pt idx="25421">
                  <c:v>0</c:v>
                </c:pt>
                <c:pt idx="25422">
                  <c:v>0</c:v>
                </c:pt>
                <c:pt idx="25423">
                  <c:v>0</c:v>
                </c:pt>
                <c:pt idx="25424">
                  <c:v>0</c:v>
                </c:pt>
                <c:pt idx="25425">
                  <c:v>0</c:v>
                </c:pt>
                <c:pt idx="25426">
                  <c:v>0</c:v>
                </c:pt>
                <c:pt idx="25427">
                  <c:v>0</c:v>
                </c:pt>
                <c:pt idx="25428">
                  <c:v>0</c:v>
                </c:pt>
                <c:pt idx="25429">
                  <c:v>0</c:v>
                </c:pt>
                <c:pt idx="25430">
                  <c:v>0</c:v>
                </c:pt>
                <c:pt idx="25431">
                  <c:v>0</c:v>
                </c:pt>
                <c:pt idx="25432">
                  <c:v>0</c:v>
                </c:pt>
                <c:pt idx="25433">
                  <c:v>0</c:v>
                </c:pt>
                <c:pt idx="25434">
                  <c:v>0</c:v>
                </c:pt>
                <c:pt idx="25435">
                  <c:v>0</c:v>
                </c:pt>
                <c:pt idx="25436">
                  <c:v>0</c:v>
                </c:pt>
                <c:pt idx="25437">
                  <c:v>0</c:v>
                </c:pt>
                <c:pt idx="25438">
                  <c:v>0</c:v>
                </c:pt>
                <c:pt idx="25439">
                  <c:v>0</c:v>
                </c:pt>
                <c:pt idx="25440">
                  <c:v>0</c:v>
                </c:pt>
                <c:pt idx="25441">
                  <c:v>0</c:v>
                </c:pt>
                <c:pt idx="25442">
                  <c:v>0</c:v>
                </c:pt>
                <c:pt idx="25443">
                  <c:v>0</c:v>
                </c:pt>
                <c:pt idx="25444">
                  <c:v>0</c:v>
                </c:pt>
                <c:pt idx="25445">
                  <c:v>0</c:v>
                </c:pt>
                <c:pt idx="25446">
                  <c:v>0</c:v>
                </c:pt>
                <c:pt idx="25447">
                  <c:v>0</c:v>
                </c:pt>
                <c:pt idx="25448">
                  <c:v>0</c:v>
                </c:pt>
                <c:pt idx="25449">
                  <c:v>0</c:v>
                </c:pt>
                <c:pt idx="25450">
                  <c:v>0</c:v>
                </c:pt>
                <c:pt idx="25451">
                  <c:v>0</c:v>
                </c:pt>
                <c:pt idx="25452">
                  <c:v>0</c:v>
                </c:pt>
                <c:pt idx="25453">
                  <c:v>0</c:v>
                </c:pt>
                <c:pt idx="25454">
                  <c:v>0</c:v>
                </c:pt>
                <c:pt idx="25455">
                  <c:v>0</c:v>
                </c:pt>
                <c:pt idx="25456">
                  <c:v>0</c:v>
                </c:pt>
                <c:pt idx="25457">
                  <c:v>0</c:v>
                </c:pt>
                <c:pt idx="25458">
                  <c:v>0</c:v>
                </c:pt>
                <c:pt idx="25459">
                  <c:v>0</c:v>
                </c:pt>
                <c:pt idx="25460">
                  <c:v>0</c:v>
                </c:pt>
                <c:pt idx="25461">
                  <c:v>0</c:v>
                </c:pt>
                <c:pt idx="25462">
                  <c:v>0</c:v>
                </c:pt>
                <c:pt idx="25463">
                  <c:v>0</c:v>
                </c:pt>
                <c:pt idx="25464">
                  <c:v>0</c:v>
                </c:pt>
                <c:pt idx="25465">
                  <c:v>0</c:v>
                </c:pt>
                <c:pt idx="25466">
                  <c:v>0</c:v>
                </c:pt>
                <c:pt idx="25467">
                  <c:v>0</c:v>
                </c:pt>
                <c:pt idx="25468">
                  <c:v>0</c:v>
                </c:pt>
                <c:pt idx="25469">
                  <c:v>0</c:v>
                </c:pt>
                <c:pt idx="25470">
                  <c:v>0</c:v>
                </c:pt>
                <c:pt idx="25471">
                  <c:v>0</c:v>
                </c:pt>
                <c:pt idx="25472">
                  <c:v>0</c:v>
                </c:pt>
                <c:pt idx="25473">
                  <c:v>0</c:v>
                </c:pt>
                <c:pt idx="25474">
                  <c:v>0</c:v>
                </c:pt>
                <c:pt idx="25475">
                  <c:v>0</c:v>
                </c:pt>
                <c:pt idx="25476">
                  <c:v>0</c:v>
                </c:pt>
                <c:pt idx="25477">
                  <c:v>0</c:v>
                </c:pt>
                <c:pt idx="25478">
                  <c:v>0</c:v>
                </c:pt>
                <c:pt idx="25479">
                  <c:v>0</c:v>
                </c:pt>
                <c:pt idx="25480">
                  <c:v>0</c:v>
                </c:pt>
                <c:pt idx="25481">
                  <c:v>0</c:v>
                </c:pt>
                <c:pt idx="25482">
                  <c:v>0</c:v>
                </c:pt>
                <c:pt idx="25483">
                  <c:v>0</c:v>
                </c:pt>
                <c:pt idx="25484">
                  <c:v>0</c:v>
                </c:pt>
                <c:pt idx="25485">
                  <c:v>0</c:v>
                </c:pt>
                <c:pt idx="25486">
                  <c:v>0</c:v>
                </c:pt>
                <c:pt idx="25487">
                  <c:v>0</c:v>
                </c:pt>
                <c:pt idx="25488">
                  <c:v>0</c:v>
                </c:pt>
                <c:pt idx="25489">
                  <c:v>0</c:v>
                </c:pt>
                <c:pt idx="25490">
                  <c:v>0</c:v>
                </c:pt>
                <c:pt idx="25491">
                  <c:v>0</c:v>
                </c:pt>
                <c:pt idx="25492">
                  <c:v>0</c:v>
                </c:pt>
                <c:pt idx="25493">
                  <c:v>0</c:v>
                </c:pt>
                <c:pt idx="25494">
                  <c:v>0</c:v>
                </c:pt>
                <c:pt idx="25495">
                  <c:v>0</c:v>
                </c:pt>
                <c:pt idx="25496">
                  <c:v>0</c:v>
                </c:pt>
                <c:pt idx="25497">
                  <c:v>0</c:v>
                </c:pt>
                <c:pt idx="25498">
                  <c:v>0</c:v>
                </c:pt>
                <c:pt idx="25499">
                  <c:v>0</c:v>
                </c:pt>
                <c:pt idx="25500">
                  <c:v>0</c:v>
                </c:pt>
                <c:pt idx="25501">
                  <c:v>0</c:v>
                </c:pt>
                <c:pt idx="25502">
                  <c:v>0</c:v>
                </c:pt>
                <c:pt idx="25503">
                  <c:v>0</c:v>
                </c:pt>
                <c:pt idx="25504">
                  <c:v>0</c:v>
                </c:pt>
                <c:pt idx="25505">
                  <c:v>0</c:v>
                </c:pt>
                <c:pt idx="25506">
                  <c:v>0</c:v>
                </c:pt>
                <c:pt idx="25507">
                  <c:v>0</c:v>
                </c:pt>
                <c:pt idx="25508">
                  <c:v>0</c:v>
                </c:pt>
                <c:pt idx="25509">
                  <c:v>0</c:v>
                </c:pt>
                <c:pt idx="25510">
                  <c:v>0</c:v>
                </c:pt>
                <c:pt idx="25511">
                  <c:v>0</c:v>
                </c:pt>
                <c:pt idx="25512">
                  <c:v>0</c:v>
                </c:pt>
                <c:pt idx="25513">
                  <c:v>0</c:v>
                </c:pt>
                <c:pt idx="25514">
                  <c:v>0</c:v>
                </c:pt>
                <c:pt idx="25515">
                  <c:v>0</c:v>
                </c:pt>
                <c:pt idx="25516">
                  <c:v>0</c:v>
                </c:pt>
                <c:pt idx="25517">
                  <c:v>0</c:v>
                </c:pt>
                <c:pt idx="25518">
                  <c:v>0</c:v>
                </c:pt>
                <c:pt idx="25519">
                  <c:v>0</c:v>
                </c:pt>
                <c:pt idx="25520">
                  <c:v>0</c:v>
                </c:pt>
                <c:pt idx="25521">
                  <c:v>0</c:v>
                </c:pt>
                <c:pt idx="25522">
                  <c:v>0.75835866261398177</c:v>
                </c:pt>
                <c:pt idx="25523">
                  <c:v>0.90697674418604646</c:v>
                </c:pt>
                <c:pt idx="25524">
                  <c:v>0.66666666666666663</c:v>
                </c:pt>
                <c:pt idx="25525">
                  <c:v>0.78595600676818955</c:v>
                </c:pt>
                <c:pt idx="25526">
                  <c:v>0</c:v>
                </c:pt>
                <c:pt idx="25527">
                  <c:v>0.5</c:v>
                </c:pt>
                <c:pt idx="25528">
                  <c:v>0</c:v>
                </c:pt>
                <c:pt idx="25529">
                  <c:v>0.66935483870967738</c:v>
                </c:pt>
                <c:pt idx="25530">
                  <c:v>0</c:v>
                </c:pt>
                <c:pt idx="25531">
                  <c:v>0.48979591836734693</c:v>
                </c:pt>
                <c:pt idx="25532">
                  <c:v>0.42857142857142855</c:v>
                </c:pt>
                <c:pt idx="25533">
                  <c:v>5.8823529411764705E-2</c:v>
                </c:pt>
                <c:pt idx="25534">
                  <c:v>0.4642857142857143</c:v>
                </c:pt>
                <c:pt idx="25535">
                  <c:v>0.25806451612903225</c:v>
                </c:pt>
                <c:pt idx="25536">
                  <c:v>0.45454545454545453</c:v>
                </c:pt>
                <c:pt idx="25537">
                  <c:v>0.28000000000000003</c:v>
                </c:pt>
                <c:pt idx="25538">
                  <c:v>0.30434782608695654</c:v>
                </c:pt>
                <c:pt idx="25539">
                  <c:v>0</c:v>
                </c:pt>
                <c:pt idx="25540">
                  <c:v>0.5</c:v>
                </c:pt>
                <c:pt idx="25541">
                  <c:v>0.60526315789473684</c:v>
                </c:pt>
                <c:pt idx="25542">
                  <c:v>0.47619047619047616</c:v>
                </c:pt>
                <c:pt idx="25543">
                  <c:v>0.34242424242424241</c:v>
                </c:pt>
                <c:pt idx="25544">
                  <c:v>0.2087912087912088</c:v>
                </c:pt>
                <c:pt idx="25545">
                  <c:v>0.6428571428571429</c:v>
                </c:pt>
                <c:pt idx="25546">
                  <c:v>0</c:v>
                </c:pt>
                <c:pt idx="25547">
                  <c:v>0</c:v>
                </c:pt>
                <c:pt idx="25548">
                  <c:v>0</c:v>
                </c:pt>
                <c:pt idx="25549">
                  <c:v>0.30434782608695654</c:v>
                </c:pt>
                <c:pt idx="25550">
                  <c:v>0.44444444444444442</c:v>
                </c:pt>
                <c:pt idx="25551">
                  <c:v>0.17647058823529413</c:v>
                </c:pt>
                <c:pt idx="25552">
                  <c:v>0.29347826086956524</c:v>
                </c:pt>
                <c:pt idx="25553">
                  <c:v>0.34453781512605042</c:v>
                </c:pt>
                <c:pt idx="25554">
                  <c:v>0.3</c:v>
                </c:pt>
                <c:pt idx="25555">
                  <c:v>0.38374717832957111</c:v>
                </c:pt>
                <c:pt idx="25556">
                  <c:v>0</c:v>
                </c:pt>
                <c:pt idx="25557">
                  <c:v>0.80352644836272036</c:v>
                </c:pt>
                <c:pt idx="25558">
                  <c:v>0.91224489795918362</c:v>
                </c:pt>
                <c:pt idx="25559">
                  <c:v>0.81046931407942235</c:v>
                </c:pt>
                <c:pt idx="25560">
                  <c:v>0</c:v>
                </c:pt>
                <c:pt idx="25561">
                  <c:v>0.89206349206349211</c:v>
                </c:pt>
                <c:pt idx="25562">
                  <c:v>0</c:v>
                </c:pt>
                <c:pt idx="25563">
                  <c:v>0.76516634050880628</c:v>
                </c:pt>
                <c:pt idx="25564">
                  <c:v>0</c:v>
                </c:pt>
                <c:pt idx="25565">
                  <c:v>0.84914182475158084</c:v>
                </c:pt>
                <c:pt idx="25566">
                  <c:v>0</c:v>
                </c:pt>
                <c:pt idx="25567">
                  <c:v>0</c:v>
                </c:pt>
                <c:pt idx="25568">
                  <c:v>0</c:v>
                </c:pt>
                <c:pt idx="25569">
                  <c:v>0</c:v>
                </c:pt>
                <c:pt idx="25570">
                  <c:v>0.61176470588235299</c:v>
                </c:pt>
                <c:pt idx="25571">
                  <c:v>0.55555555555555558</c:v>
                </c:pt>
                <c:pt idx="25572">
                  <c:v>0</c:v>
                </c:pt>
                <c:pt idx="25573">
                  <c:v>0.47619047619047616</c:v>
                </c:pt>
                <c:pt idx="25574">
                  <c:v>0.69446609508963364</c:v>
                </c:pt>
                <c:pt idx="25575">
                  <c:v>0</c:v>
                </c:pt>
                <c:pt idx="25576">
                  <c:v>0.9</c:v>
                </c:pt>
                <c:pt idx="25577">
                  <c:v>0</c:v>
                </c:pt>
                <c:pt idx="25578">
                  <c:v>0</c:v>
                </c:pt>
                <c:pt idx="25579">
                  <c:v>0</c:v>
                </c:pt>
                <c:pt idx="25580">
                  <c:v>0</c:v>
                </c:pt>
                <c:pt idx="25581">
                  <c:v>0</c:v>
                </c:pt>
                <c:pt idx="25582">
                  <c:v>0.3592814371257485</c:v>
                </c:pt>
                <c:pt idx="25583">
                  <c:v>0.63030303030303025</c:v>
                </c:pt>
                <c:pt idx="25584">
                  <c:v>0.47169811320754718</c:v>
                </c:pt>
                <c:pt idx="25585">
                  <c:v>0</c:v>
                </c:pt>
                <c:pt idx="25586">
                  <c:v>0.36666666666666664</c:v>
                </c:pt>
                <c:pt idx="25587">
                  <c:v>0</c:v>
                </c:pt>
                <c:pt idx="25588">
                  <c:v>0.66666666666666663</c:v>
                </c:pt>
                <c:pt idx="25589">
                  <c:v>0.86787564766839376</c:v>
                </c:pt>
                <c:pt idx="25590">
                  <c:v>0.86835844567803333</c:v>
                </c:pt>
                <c:pt idx="25591">
                  <c:v>0.68998716302952501</c:v>
                </c:pt>
                <c:pt idx="25592">
                  <c:v>0.75394321766561512</c:v>
                </c:pt>
                <c:pt idx="25593">
                  <c:v>0</c:v>
                </c:pt>
                <c:pt idx="25594">
                  <c:v>0</c:v>
                </c:pt>
                <c:pt idx="25595">
                  <c:v>0</c:v>
                </c:pt>
                <c:pt idx="25596">
                  <c:v>0</c:v>
                </c:pt>
                <c:pt idx="25597">
                  <c:v>0.53521126760563376</c:v>
                </c:pt>
                <c:pt idx="25598">
                  <c:v>0.25</c:v>
                </c:pt>
                <c:pt idx="25599">
                  <c:v>0</c:v>
                </c:pt>
                <c:pt idx="25600">
                  <c:v>0.89820359281437123</c:v>
                </c:pt>
                <c:pt idx="25601">
                  <c:v>0.91176470588235292</c:v>
                </c:pt>
                <c:pt idx="25602">
                  <c:v>0</c:v>
                </c:pt>
                <c:pt idx="25603">
                  <c:v>0</c:v>
                </c:pt>
                <c:pt idx="25604">
                  <c:v>8.1081081081081086E-2</c:v>
                </c:pt>
                <c:pt idx="25605">
                  <c:v>0</c:v>
                </c:pt>
                <c:pt idx="25606">
                  <c:v>0.33890954151177199</c:v>
                </c:pt>
                <c:pt idx="25607">
                  <c:v>0.17391304347826086</c:v>
                </c:pt>
                <c:pt idx="25608">
                  <c:v>0.29166666666666669</c:v>
                </c:pt>
                <c:pt idx="25609">
                  <c:v>0.46808510638297873</c:v>
                </c:pt>
                <c:pt idx="25610">
                  <c:v>0.27777777777777779</c:v>
                </c:pt>
                <c:pt idx="25611">
                  <c:v>0.16279069767441862</c:v>
                </c:pt>
                <c:pt idx="25612">
                  <c:v>0.87439613526570048</c:v>
                </c:pt>
                <c:pt idx="25613">
                  <c:v>0.12987012987012986</c:v>
                </c:pt>
                <c:pt idx="25614">
                  <c:v>0.12589928057553956</c:v>
                </c:pt>
                <c:pt idx="25615">
                  <c:v>0.49092645654250239</c:v>
                </c:pt>
                <c:pt idx="25616">
                  <c:v>0.1</c:v>
                </c:pt>
                <c:pt idx="25617">
                  <c:v>0</c:v>
                </c:pt>
                <c:pt idx="25618">
                  <c:v>0</c:v>
                </c:pt>
                <c:pt idx="25619">
                  <c:v>0</c:v>
                </c:pt>
                <c:pt idx="25620">
                  <c:v>0</c:v>
                </c:pt>
                <c:pt idx="25621">
                  <c:v>0.40672782874617736</c:v>
                </c:pt>
                <c:pt idx="25622">
                  <c:v>0</c:v>
                </c:pt>
                <c:pt idx="25623">
                  <c:v>0</c:v>
                </c:pt>
                <c:pt idx="25624">
                  <c:v>0.40251572327044027</c:v>
                </c:pt>
                <c:pt idx="25625">
                  <c:v>0</c:v>
                </c:pt>
                <c:pt idx="25626">
                  <c:v>0</c:v>
                </c:pt>
                <c:pt idx="25627">
                  <c:v>0.69829222011385195</c:v>
                </c:pt>
                <c:pt idx="25628">
                  <c:v>0.47517730496453903</c:v>
                </c:pt>
                <c:pt idx="25629">
                  <c:v>0.13513513513513514</c:v>
                </c:pt>
                <c:pt idx="25630">
                  <c:v>0.33333333333333331</c:v>
                </c:pt>
                <c:pt idx="25631">
                  <c:v>0</c:v>
                </c:pt>
                <c:pt idx="25632">
                  <c:v>0.40065146579804561</c:v>
                </c:pt>
                <c:pt idx="25633">
                  <c:v>0.22222222222222221</c:v>
                </c:pt>
                <c:pt idx="25634">
                  <c:v>0.54827343199436218</c:v>
                </c:pt>
                <c:pt idx="25635">
                  <c:v>0</c:v>
                </c:pt>
                <c:pt idx="25636">
                  <c:v>0</c:v>
                </c:pt>
                <c:pt idx="25637">
                  <c:v>0</c:v>
                </c:pt>
                <c:pt idx="25638">
                  <c:v>0</c:v>
                </c:pt>
                <c:pt idx="25639">
                  <c:v>0.44070512820512819</c:v>
                </c:pt>
                <c:pt idx="25640">
                  <c:v>0.33043478260869563</c:v>
                </c:pt>
                <c:pt idx="25641">
                  <c:v>0.28000000000000003</c:v>
                </c:pt>
                <c:pt idx="25642">
                  <c:v>0.27868852459016391</c:v>
                </c:pt>
                <c:pt idx="25643">
                  <c:v>0.22448979591836735</c:v>
                </c:pt>
                <c:pt idx="25644">
                  <c:v>0.36029411764705882</c:v>
                </c:pt>
                <c:pt idx="25645">
                  <c:v>0.27941176470588236</c:v>
                </c:pt>
                <c:pt idx="25646">
                  <c:v>4.3478260869565216E-2</c:v>
                </c:pt>
                <c:pt idx="25647">
                  <c:v>0</c:v>
                </c:pt>
                <c:pt idx="25648">
                  <c:v>0.18225039619651348</c:v>
                </c:pt>
                <c:pt idx="25649">
                  <c:v>1</c:v>
                </c:pt>
                <c:pt idx="25650">
                  <c:v>0.16666666666666666</c:v>
                </c:pt>
                <c:pt idx="25651">
                  <c:v>0</c:v>
                </c:pt>
                <c:pt idx="25652">
                  <c:v>0.22222222222222221</c:v>
                </c:pt>
                <c:pt idx="25653">
                  <c:v>0</c:v>
                </c:pt>
                <c:pt idx="25654">
                  <c:v>0</c:v>
                </c:pt>
                <c:pt idx="25655">
                  <c:v>0</c:v>
                </c:pt>
                <c:pt idx="25656">
                  <c:v>0</c:v>
                </c:pt>
                <c:pt idx="25657">
                  <c:v>4.1666666666666664E-2</c:v>
                </c:pt>
                <c:pt idx="25658">
                  <c:v>0</c:v>
                </c:pt>
                <c:pt idx="25659">
                  <c:v>0</c:v>
                </c:pt>
                <c:pt idx="25660">
                  <c:v>0</c:v>
                </c:pt>
                <c:pt idx="25661">
                  <c:v>0</c:v>
                </c:pt>
                <c:pt idx="25662">
                  <c:v>0.5714285714285714</c:v>
                </c:pt>
                <c:pt idx="25663">
                  <c:v>0.17248062015503876</c:v>
                </c:pt>
                <c:pt idx="25664">
                  <c:v>0.18181818181818182</c:v>
                </c:pt>
                <c:pt idx="25665">
                  <c:v>0.13333333333333333</c:v>
                </c:pt>
                <c:pt idx="25666">
                  <c:v>0.22222222222222221</c:v>
                </c:pt>
                <c:pt idx="25667">
                  <c:v>0.30357142857142855</c:v>
                </c:pt>
                <c:pt idx="25668">
                  <c:v>1</c:v>
                </c:pt>
                <c:pt idx="25669">
                  <c:v>0.5</c:v>
                </c:pt>
                <c:pt idx="25670">
                  <c:v>0</c:v>
                </c:pt>
                <c:pt idx="25671">
                  <c:v>0.34482758620689657</c:v>
                </c:pt>
                <c:pt idx="25672">
                  <c:v>0</c:v>
                </c:pt>
                <c:pt idx="25673">
                  <c:v>0</c:v>
                </c:pt>
                <c:pt idx="25674">
                  <c:v>0</c:v>
                </c:pt>
                <c:pt idx="25675">
                  <c:v>0.125</c:v>
                </c:pt>
                <c:pt idx="25676">
                  <c:v>0</c:v>
                </c:pt>
                <c:pt idx="25677">
                  <c:v>0</c:v>
                </c:pt>
                <c:pt idx="25678">
                  <c:v>0</c:v>
                </c:pt>
                <c:pt idx="25679">
                  <c:v>0</c:v>
                </c:pt>
                <c:pt idx="25680">
                  <c:v>0</c:v>
                </c:pt>
                <c:pt idx="25681">
                  <c:v>0.71621621621621623</c:v>
                </c:pt>
                <c:pt idx="25682">
                  <c:v>0</c:v>
                </c:pt>
                <c:pt idx="25683">
                  <c:v>0</c:v>
                </c:pt>
                <c:pt idx="25684">
                  <c:v>0.58536585365853655</c:v>
                </c:pt>
                <c:pt idx="25685">
                  <c:v>0.21232876712328766</c:v>
                </c:pt>
                <c:pt idx="25686">
                  <c:v>0.76635514018691586</c:v>
                </c:pt>
                <c:pt idx="25687">
                  <c:v>0.53825136612021862</c:v>
                </c:pt>
                <c:pt idx="25688">
                  <c:v>0.19047619047619047</c:v>
                </c:pt>
                <c:pt idx="25689">
                  <c:v>0.16969696969696971</c:v>
                </c:pt>
                <c:pt idx="25690">
                  <c:v>0.13008130081300814</c:v>
                </c:pt>
                <c:pt idx="25691">
                  <c:v>0.1111111111111111</c:v>
                </c:pt>
                <c:pt idx="25692">
                  <c:v>0.17647058823529413</c:v>
                </c:pt>
                <c:pt idx="25693">
                  <c:v>0.31914893617021278</c:v>
                </c:pt>
                <c:pt idx="25694">
                  <c:v>0.1951219512195122</c:v>
                </c:pt>
                <c:pt idx="25695">
                  <c:v>9.375E-2</c:v>
                </c:pt>
                <c:pt idx="25696">
                  <c:v>0.125</c:v>
                </c:pt>
                <c:pt idx="25697">
                  <c:v>9.5238095238095233E-2</c:v>
                </c:pt>
                <c:pt idx="25698">
                  <c:v>0.19722222222222222</c:v>
                </c:pt>
                <c:pt idx="25699">
                  <c:v>0.5</c:v>
                </c:pt>
                <c:pt idx="25700">
                  <c:v>0.12</c:v>
                </c:pt>
                <c:pt idx="25701">
                  <c:v>0</c:v>
                </c:pt>
                <c:pt idx="25702">
                  <c:v>0</c:v>
                </c:pt>
                <c:pt idx="25703">
                  <c:v>0</c:v>
                </c:pt>
                <c:pt idx="25704">
                  <c:v>0</c:v>
                </c:pt>
                <c:pt idx="25705">
                  <c:v>0.27941176470588236</c:v>
                </c:pt>
                <c:pt idx="25706">
                  <c:v>0.34361233480176212</c:v>
                </c:pt>
                <c:pt idx="25707">
                  <c:v>0.63147138964577654</c:v>
                </c:pt>
                <c:pt idx="25708">
                  <c:v>0.3902439024390244</c:v>
                </c:pt>
                <c:pt idx="25709">
                  <c:v>0.33333333333333331</c:v>
                </c:pt>
                <c:pt idx="25710">
                  <c:v>0.27536231884057971</c:v>
                </c:pt>
                <c:pt idx="25711">
                  <c:v>0.70924690181124883</c:v>
                </c:pt>
                <c:pt idx="25712">
                  <c:v>0.2433734939759036</c:v>
                </c:pt>
                <c:pt idx="25713">
                  <c:v>0.2</c:v>
                </c:pt>
                <c:pt idx="25714">
                  <c:v>0.23809523809523808</c:v>
                </c:pt>
                <c:pt idx="25715">
                  <c:v>0.26666666666666666</c:v>
                </c:pt>
                <c:pt idx="25716">
                  <c:v>0.24242424242424243</c:v>
                </c:pt>
                <c:pt idx="25717">
                  <c:v>0.15555555555555556</c:v>
                </c:pt>
                <c:pt idx="25718">
                  <c:v>0.30232558139534882</c:v>
                </c:pt>
                <c:pt idx="25719">
                  <c:v>0.27200000000000002</c:v>
                </c:pt>
                <c:pt idx="25720">
                  <c:v>0.4</c:v>
                </c:pt>
                <c:pt idx="25721">
                  <c:v>0.24657534246575341</c:v>
                </c:pt>
                <c:pt idx="25722">
                  <c:v>0.13725490196078433</c:v>
                </c:pt>
                <c:pt idx="25723">
                  <c:v>0.33783783783783783</c:v>
                </c:pt>
                <c:pt idx="25724">
                  <c:v>0.27777777777777779</c:v>
                </c:pt>
                <c:pt idx="25725">
                  <c:v>0.32258064516129031</c:v>
                </c:pt>
                <c:pt idx="25726">
                  <c:v>0.6</c:v>
                </c:pt>
                <c:pt idx="25727">
                  <c:v>0.31034482758620691</c:v>
                </c:pt>
                <c:pt idx="25728">
                  <c:v>0.14666666666666667</c:v>
                </c:pt>
                <c:pt idx="25729">
                  <c:v>0.40366972477064222</c:v>
                </c:pt>
                <c:pt idx="25730">
                  <c:v>0.35294117647058826</c:v>
                </c:pt>
                <c:pt idx="25731">
                  <c:v>0</c:v>
                </c:pt>
                <c:pt idx="25732">
                  <c:v>0.42105263157894735</c:v>
                </c:pt>
                <c:pt idx="25733">
                  <c:v>0.47169811320754718</c:v>
                </c:pt>
                <c:pt idx="25734">
                  <c:v>0</c:v>
                </c:pt>
                <c:pt idx="25735">
                  <c:v>0</c:v>
                </c:pt>
                <c:pt idx="25736">
                  <c:v>0</c:v>
                </c:pt>
                <c:pt idx="25737">
                  <c:v>0.88078291814946619</c:v>
                </c:pt>
                <c:pt idx="25738">
                  <c:v>0.88683602771362591</c:v>
                </c:pt>
                <c:pt idx="25739">
                  <c:v>0.40789473684210525</c:v>
                </c:pt>
                <c:pt idx="25740">
                  <c:v>0.67741935483870963</c:v>
                </c:pt>
                <c:pt idx="25741">
                  <c:v>0.65254237288135597</c:v>
                </c:pt>
                <c:pt idx="25742">
                  <c:v>0.67272727272727273</c:v>
                </c:pt>
                <c:pt idx="25743">
                  <c:v>0.66283524904214564</c:v>
                </c:pt>
                <c:pt idx="25744">
                  <c:v>0.69008264462809921</c:v>
                </c:pt>
                <c:pt idx="25745">
                  <c:v>0</c:v>
                </c:pt>
                <c:pt idx="25746">
                  <c:v>0</c:v>
                </c:pt>
                <c:pt idx="25747">
                  <c:v>0</c:v>
                </c:pt>
                <c:pt idx="25748">
                  <c:v>0</c:v>
                </c:pt>
                <c:pt idx="25749">
                  <c:v>0.4315068493150685</c:v>
                </c:pt>
                <c:pt idx="25750">
                  <c:v>0.43809523809523809</c:v>
                </c:pt>
                <c:pt idx="25751">
                  <c:v>0</c:v>
                </c:pt>
                <c:pt idx="25752">
                  <c:v>0.72727272727272729</c:v>
                </c:pt>
                <c:pt idx="25753">
                  <c:v>0.76524644945697573</c:v>
                </c:pt>
                <c:pt idx="25754">
                  <c:v>0</c:v>
                </c:pt>
                <c:pt idx="25755">
                  <c:v>0</c:v>
                </c:pt>
                <c:pt idx="25756">
                  <c:v>0.5</c:v>
                </c:pt>
                <c:pt idx="25757">
                  <c:v>0.3796680497925311</c:v>
                </c:pt>
                <c:pt idx="25758">
                  <c:v>0</c:v>
                </c:pt>
                <c:pt idx="25759">
                  <c:v>0.26950354609929078</c:v>
                </c:pt>
                <c:pt idx="25760">
                  <c:v>0.72916666666666663</c:v>
                </c:pt>
                <c:pt idx="25761">
                  <c:v>0</c:v>
                </c:pt>
                <c:pt idx="25762">
                  <c:v>0.25</c:v>
                </c:pt>
                <c:pt idx="25763">
                  <c:v>0.77777777777777779</c:v>
                </c:pt>
                <c:pt idx="25764">
                  <c:v>0.67099567099567103</c:v>
                </c:pt>
                <c:pt idx="25765">
                  <c:v>0</c:v>
                </c:pt>
                <c:pt idx="25766">
                  <c:v>0</c:v>
                </c:pt>
                <c:pt idx="25767">
                  <c:v>0</c:v>
                </c:pt>
                <c:pt idx="25768">
                  <c:v>0.44140625</c:v>
                </c:pt>
                <c:pt idx="25769">
                  <c:v>0.5</c:v>
                </c:pt>
                <c:pt idx="25770">
                  <c:v>0.45184426229508196</c:v>
                </c:pt>
                <c:pt idx="25771">
                  <c:v>0</c:v>
                </c:pt>
                <c:pt idx="25772">
                  <c:v>0.56000000000000005</c:v>
                </c:pt>
                <c:pt idx="25773">
                  <c:v>0</c:v>
                </c:pt>
                <c:pt idx="25774">
                  <c:v>0</c:v>
                </c:pt>
                <c:pt idx="25775">
                  <c:v>0</c:v>
                </c:pt>
                <c:pt idx="25776">
                  <c:v>0</c:v>
                </c:pt>
                <c:pt idx="25777">
                  <c:v>0</c:v>
                </c:pt>
                <c:pt idx="25778">
                  <c:v>0</c:v>
                </c:pt>
                <c:pt idx="25779">
                  <c:v>0</c:v>
                </c:pt>
                <c:pt idx="25780">
                  <c:v>0</c:v>
                </c:pt>
                <c:pt idx="25781">
                  <c:v>0</c:v>
                </c:pt>
                <c:pt idx="25782">
                  <c:v>0.1111111111111111</c:v>
                </c:pt>
                <c:pt idx="25783">
                  <c:v>0</c:v>
                </c:pt>
                <c:pt idx="25784">
                  <c:v>0</c:v>
                </c:pt>
                <c:pt idx="25785">
                  <c:v>0</c:v>
                </c:pt>
                <c:pt idx="25786">
                  <c:v>0</c:v>
                </c:pt>
                <c:pt idx="25787">
                  <c:v>0.20270270270270271</c:v>
                </c:pt>
                <c:pt idx="25788">
                  <c:v>0.2361111111111111</c:v>
                </c:pt>
                <c:pt idx="25789">
                  <c:v>5.9523809523809521E-2</c:v>
                </c:pt>
                <c:pt idx="25790">
                  <c:v>0.38461538461538464</c:v>
                </c:pt>
                <c:pt idx="25791">
                  <c:v>0.25396825396825395</c:v>
                </c:pt>
                <c:pt idx="25792">
                  <c:v>0.34042553191489361</c:v>
                </c:pt>
                <c:pt idx="25793">
                  <c:v>0.26923076923076922</c:v>
                </c:pt>
                <c:pt idx="25794">
                  <c:v>0.2967032967032967</c:v>
                </c:pt>
                <c:pt idx="25795">
                  <c:v>0.38775510204081631</c:v>
                </c:pt>
                <c:pt idx="25796">
                  <c:v>4.5454545454545456E-2</c:v>
                </c:pt>
                <c:pt idx="25797">
                  <c:v>0.27777777777777779</c:v>
                </c:pt>
                <c:pt idx="25798">
                  <c:v>0.4</c:v>
                </c:pt>
                <c:pt idx="25799">
                  <c:v>0.31818181818181818</c:v>
                </c:pt>
                <c:pt idx="25800">
                  <c:v>0.28205128205128205</c:v>
                </c:pt>
                <c:pt idx="25801">
                  <c:v>0.25925925925925924</c:v>
                </c:pt>
                <c:pt idx="25802">
                  <c:v>0.14925373134328357</c:v>
                </c:pt>
                <c:pt idx="25803">
                  <c:v>0.20512820512820512</c:v>
                </c:pt>
                <c:pt idx="25804">
                  <c:v>0.24571428571428572</c:v>
                </c:pt>
                <c:pt idx="25805">
                  <c:v>0.14545454545454545</c:v>
                </c:pt>
                <c:pt idx="25806">
                  <c:v>0</c:v>
                </c:pt>
                <c:pt idx="25807">
                  <c:v>0.2767857142857143</c:v>
                </c:pt>
                <c:pt idx="25808">
                  <c:v>0</c:v>
                </c:pt>
                <c:pt idx="25809">
                  <c:v>0.26605504587155965</c:v>
                </c:pt>
                <c:pt idx="25810">
                  <c:v>0.23157894736842105</c:v>
                </c:pt>
                <c:pt idx="25811">
                  <c:v>0.23076923076923078</c:v>
                </c:pt>
                <c:pt idx="25812">
                  <c:v>0</c:v>
                </c:pt>
                <c:pt idx="25813">
                  <c:v>0.5</c:v>
                </c:pt>
                <c:pt idx="25814">
                  <c:v>0.3771186440677966</c:v>
                </c:pt>
                <c:pt idx="25815">
                  <c:v>0.27642276422764228</c:v>
                </c:pt>
                <c:pt idx="25816">
                  <c:v>0.32994923857868019</c:v>
                </c:pt>
                <c:pt idx="25817">
                  <c:v>0.16666666666666666</c:v>
                </c:pt>
                <c:pt idx="25818">
                  <c:v>0.25</c:v>
                </c:pt>
                <c:pt idx="25819">
                  <c:v>9.375E-2</c:v>
                </c:pt>
                <c:pt idx="25820">
                  <c:v>0.4</c:v>
                </c:pt>
                <c:pt idx="25821">
                  <c:v>9.7560975609756101E-2</c:v>
                </c:pt>
                <c:pt idx="25822">
                  <c:v>0.24074074074074073</c:v>
                </c:pt>
                <c:pt idx="25823">
                  <c:v>0.35</c:v>
                </c:pt>
                <c:pt idx="25824">
                  <c:v>0.14705882352941177</c:v>
                </c:pt>
                <c:pt idx="25825">
                  <c:v>0.3380281690140845</c:v>
                </c:pt>
                <c:pt idx="25826">
                  <c:v>0.76199740596627752</c:v>
                </c:pt>
                <c:pt idx="25827">
                  <c:v>0</c:v>
                </c:pt>
                <c:pt idx="25828">
                  <c:v>0</c:v>
                </c:pt>
                <c:pt idx="25829">
                  <c:v>0.6071428571428571</c:v>
                </c:pt>
                <c:pt idx="25830">
                  <c:v>0.80982800982800984</c:v>
                </c:pt>
                <c:pt idx="25831">
                  <c:v>0</c:v>
                </c:pt>
                <c:pt idx="25832">
                  <c:v>0.7030352748154225</c:v>
                </c:pt>
                <c:pt idx="25833">
                  <c:v>0.41543700340522133</c:v>
                </c:pt>
                <c:pt idx="25834">
                  <c:v>0</c:v>
                </c:pt>
                <c:pt idx="25835">
                  <c:v>0.45595054095826892</c:v>
                </c:pt>
                <c:pt idx="25836">
                  <c:v>0.49224806201550386</c:v>
                </c:pt>
                <c:pt idx="25837">
                  <c:v>9.0909090909090912E-2</c:v>
                </c:pt>
                <c:pt idx="25838">
                  <c:v>0</c:v>
                </c:pt>
                <c:pt idx="25839">
                  <c:v>0</c:v>
                </c:pt>
                <c:pt idx="25840">
                  <c:v>0</c:v>
                </c:pt>
                <c:pt idx="25841">
                  <c:v>0</c:v>
                </c:pt>
                <c:pt idx="25842">
                  <c:v>0.66357069143446856</c:v>
                </c:pt>
                <c:pt idx="25843">
                  <c:v>0</c:v>
                </c:pt>
                <c:pt idx="25844">
                  <c:v>0.85341830822711473</c:v>
                </c:pt>
                <c:pt idx="25845">
                  <c:v>0.65583634175691941</c:v>
                </c:pt>
                <c:pt idx="25846">
                  <c:v>0.46268656716417911</c:v>
                </c:pt>
                <c:pt idx="25847">
                  <c:v>0.53448275862068961</c:v>
                </c:pt>
                <c:pt idx="25848">
                  <c:v>0.59176672384219553</c:v>
                </c:pt>
                <c:pt idx="25849">
                  <c:v>0.41412832145171741</c:v>
                </c:pt>
                <c:pt idx="25850">
                  <c:v>0.34767025089605735</c:v>
                </c:pt>
                <c:pt idx="25851">
                  <c:v>0</c:v>
                </c:pt>
                <c:pt idx="25852">
                  <c:v>0.32142857142857145</c:v>
                </c:pt>
                <c:pt idx="25853">
                  <c:v>0.6228070175438597</c:v>
                </c:pt>
                <c:pt idx="25854">
                  <c:v>0.33333333333333331</c:v>
                </c:pt>
                <c:pt idx="25855">
                  <c:v>0.65555555555555556</c:v>
                </c:pt>
                <c:pt idx="25856">
                  <c:v>0.5573248407643312</c:v>
                </c:pt>
                <c:pt idx="25857">
                  <c:v>0.42884250474383301</c:v>
                </c:pt>
                <c:pt idx="25858">
                  <c:v>0.35849056603773582</c:v>
                </c:pt>
                <c:pt idx="25859">
                  <c:v>0.59866220735785958</c:v>
                </c:pt>
                <c:pt idx="25860">
                  <c:v>0.56060606060606055</c:v>
                </c:pt>
                <c:pt idx="25861">
                  <c:v>0.60054347826086951</c:v>
                </c:pt>
                <c:pt idx="25862">
                  <c:v>0.59539473684210531</c:v>
                </c:pt>
                <c:pt idx="25863">
                  <c:v>0.55882352941176472</c:v>
                </c:pt>
                <c:pt idx="25864">
                  <c:v>0.5</c:v>
                </c:pt>
                <c:pt idx="25865">
                  <c:v>0.58119658119658124</c:v>
                </c:pt>
                <c:pt idx="25866">
                  <c:v>0.75738585496866606</c:v>
                </c:pt>
                <c:pt idx="25867">
                  <c:v>0.26666666666666666</c:v>
                </c:pt>
                <c:pt idx="25868">
                  <c:v>0.70588235294117652</c:v>
                </c:pt>
                <c:pt idx="25869">
                  <c:v>0.68211920529801329</c:v>
                </c:pt>
                <c:pt idx="25870">
                  <c:v>0.35294117647058826</c:v>
                </c:pt>
                <c:pt idx="25871">
                  <c:v>0.50724637681159424</c:v>
                </c:pt>
                <c:pt idx="25872">
                  <c:v>0.68181818181818177</c:v>
                </c:pt>
                <c:pt idx="25873">
                  <c:v>0.7039106145251397</c:v>
                </c:pt>
                <c:pt idx="25874">
                  <c:v>0.63846153846153841</c:v>
                </c:pt>
                <c:pt idx="25875">
                  <c:v>0.72093023255813948</c:v>
                </c:pt>
                <c:pt idx="25876">
                  <c:v>0</c:v>
                </c:pt>
                <c:pt idx="25877">
                  <c:v>0.34615384615384615</c:v>
                </c:pt>
                <c:pt idx="25878">
                  <c:v>0.66942148760330578</c:v>
                </c:pt>
                <c:pt idx="25879">
                  <c:v>0.16250000000000001</c:v>
                </c:pt>
                <c:pt idx="25880">
                  <c:v>0</c:v>
                </c:pt>
                <c:pt idx="25881">
                  <c:v>0.25980392156862747</c:v>
                </c:pt>
                <c:pt idx="25882">
                  <c:v>0.5</c:v>
                </c:pt>
                <c:pt idx="25883">
                  <c:v>0</c:v>
                </c:pt>
                <c:pt idx="25884">
                  <c:v>0.20588235294117646</c:v>
                </c:pt>
                <c:pt idx="25885">
                  <c:v>0.76829268292682928</c:v>
                </c:pt>
                <c:pt idx="25886">
                  <c:v>0.78761061946902655</c:v>
                </c:pt>
                <c:pt idx="25887">
                  <c:v>0.84750733137829914</c:v>
                </c:pt>
                <c:pt idx="25888">
                  <c:v>0.449438202247191</c:v>
                </c:pt>
                <c:pt idx="25889">
                  <c:v>0.24242424242424243</c:v>
                </c:pt>
                <c:pt idx="25890">
                  <c:v>0.15625</c:v>
                </c:pt>
                <c:pt idx="25891">
                  <c:v>0.27272727272727271</c:v>
                </c:pt>
                <c:pt idx="25892">
                  <c:v>0.37362637362637363</c:v>
                </c:pt>
                <c:pt idx="25893">
                  <c:v>0.10714285714285714</c:v>
                </c:pt>
                <c:pt idx="25894">
                  <c:v>0</c:v>
                </c:pt>
                <c:pt idx="25895">
                  <c:v>0</c:v>
                </c:pt>
                <c:pt idx="25896">
                  <c:v>0</c:v>
                </c:pt>
                <c:pt idx="25897">
                  <c:v>0</c:v>
                </c:pt>
                <c:pt idx="25898">
                  <c:v>0</c:v>
                </c:pt>
                <c:pt idx="25899">
                  <c:v>0</c:v>
                </c:pt>
                <c:pt idx="25900">
                  <c:v>0</c:v>
                </c:pt>
                <c:pt idx="25901">
                  <c:v>0</c:v>
                </c:pt>
                <c:pt idx="25902">
                  <c:v>0</c:v>
                </c:pt>
                <c:pt idx="25903">
                  <c:v>0.551219512195122</c:v>
                </c:pt>
                <c:pt idx="25904">
                  <c:v>0.66153846153846152</c:v>
                </c:pt>
                <c:pt idx="25905">
                  <c:v>0</c:v>
                </c:pt>
                <c:pt idx="25906">
                  <c:v>0.88888888888888884</c:v>
                </c:pt>
                <c:pt idx="25907">
                  <c:v>0.67073170731707321</c:v>
                </c:pt>
                <c:pt idx="25908">
                  <c:v>0.6</c:v>
                </c:pt>
                <c:pt idx="25909">
                  <c:v>0.64583333333333337</c:v>
                </c:pt>
                <c:pt idx="25910">
                  <c:v>0.63636363636363635</c:v>
                </c:pt>
                <c:pt idx="25911">
                  <c:v>0.79916317991631802</c:v>
                </c:pt>
                <c:pt idx="25912">
                  <c:v>0.70652173913043481</c:v>
                </c:pt>
                <c:pt idx="25913">
                  <c:v>0.7444051825677267</c:v>
                </c:pt>
                <c:pt idx="25914">
                  <c:v>0</c:v>
                </c:pt>
                <c:pt idx="25915">
                  <c:v>0</c:v>
                </c:pt>
                <c:pt idx="25916">
                  <c:v>0</c:v>
                </c:pt>
                <c:pt idx="25917">
                  <c:v>0</c:v>
                </c:pt>
                <c:pt idx="25918">
                  <c:v>0</c:v>
                </c:pt>
                <c:pt idx="25919">
                  <c:v>0</c:v>
                </c:pt>
                <c:pt idx="25920">
                  <c:v>0</c:v>
                </c:pt>
                <c:pt idx="25921">
                  <c:v>0.21406727828746178</c:v>
                </c:pt>
                <c:pt idx="25922">
                  <c:v>0.22784810126582278</c:v>
                </c:pt>
                <c:pt idx="25923">
                  <c:v>0.26666666666666666</c:v>
                </c:pt>
                <c:pt idx="25924">
                  <c:v>0.38235294117647056</c:v>
                </c:pt>
                <c:pt idx="25925">
                  <c:v>0</c:v>
                </c:pt>
                <c:pt idx="25926">
                  <c:v>0.30909090909090908</c:v>
                </c:pt>
                <c:pt idx="25927">
                  <c:v>0.33333333333333331</c:v>
                </c:pt>
                <c:pt idx="25928">
                  <c:v>0</c:v>
                </c:pt>
                <c:pt idx="25929">
                  <c:v>0.35135135135135137</c:v>
                </c:pt>
                <c:pt idx="25930">
                  <c:v>0</c:v>
                </c:pt>
                <c:pt idx="25931">
                  <c:v>0</c:v>
                </c:pt>
                <c:pt idx="25932">
                  <c:v>0</c:v>
                </c:pt>
                <c:pt idx="25933">
                  <c:v>0</c:v>
                </c:pt>
                <c:pt idx="25934">
                  <c:v>0</c:v>
                </c:pt>
                <c:pt idx="25935">
                  <c:v>0</c:v>
                </c:pt>
                <c:pt idx="25936">
                  <c:v>0</c:v>
                </c:pt>
                <c:pt idx="25937">
                  <c:v>0</c:v>
                </c:pt>
                <c:pt idx="25938">
                  <c:v>0</c:v>
                </c:pt>
                <c:pt idx="25939">
                  <c:v>0.265625</c:v>
                </c:pt>
                <c:pt idx="25940">
                  <c:v>0.16411378555798686</c:v>
                </c:pt>
                <c:pt idx="25941">
                  <c:v>0</c:v>
                </c:pt>
                <c:pt idx="25942">
                  <c:v>0</c:v>
                </c:pt>
                <c:pt idx="25943">
                  <c:v>0</c:v>
                </c:pt>
                <c:pt idx="25944">
                  <c:v>0.24394785847299813</c:v>
                </c:pt>
                <c:pt idx="25945">
                  <c:v>0.21935483870967742</c:v>
                </c:pt>
                <c:pt idx="25946">
                  <c:v>0</c:v>
                </c:pt>
                <c:pt idx="25947">
                  <c:v>0</c:v>
                </c:pt>
                <c:pt idx="25948">
                  <c:v>0.16758241758241757</c:v>
                </c:pt>
                <c:pt idx="25949">
                  <c:v>0</c:v>
                </c:pt>
                <c:pt idx="25950">
                  <c:v>0</c:v>
                </c:pt>
                <c:pt idx="25951">
                  <c:v>0</c:v>
                </c:pt>
                <c:pt idx="25952">
                  <c:v>0</c:v>
                </c:pt>
                <c:pt idx="25953">
                  <c:v>0</c:v>
                </c:pt>
                <c:pt idx="25954">
                  <c:v>0</c:v>
                </c:pt>
                <c:pt idx="25955">
                  <c:v>0.55648038049940551</c:v>
                </c:pt>
                <c:pt idx="25956">
                  <c:v>0.282560706401766</c:v>
                </c:pt>
                <c:pt idx="25957">
                  <c:v>0</c:v>
                </c:pt>
                <c:pt idx="25958">
                  <c:v>0</c:v>
                </c:pt>
                <c:pt idx="25959">
                  <c:v>0.34141414141414139</c:v>
                </c:pt>
                <c:pt idx="25960">
                  <c:v>0</c:v>
                </c:pt>
                <c:pt idx="25961">
                  <c:v>0</c:v>
                </c:pt>
                <c:pt idx="25962">
                  <c:v>0</c:v>
                </c:pt>
                <c:pt idx="25963">
                  <c:v>0</c:v>
                </c:pt>
                <c:pt idx="25964">
                  <c:v>0</c:v>
                </c:pt>
                <c:pt idx="25965">
                  <c:v>0</c:v>
                </c:pt>
                <c:pt idx="25966">
                  <c:v>0</c:v>
                </c:pt>
                <c:pt idx="25967">
                  <c:v>0</c:v>
                </c:pt>
                <c:pt idx="25968">
                  <c:v>0.45098039215686275</c:v>
                </c:pt>
                <c:pt idx="25969">
                  <c:v>0</c:v>
                </c:pt>
                <c:pt idx="25970">
                  <c:v>0</c:v>
                </c:pt>
                <c:pt idx="25971">
                  <c:v>0</c:v>
                </c:pt>
                <c:pt idx="25972">
                  <c:v>0</c:v>
                </c:pt>
                <c:pt idx="25973">
                  <c:v>0</c:v>
                </c:pt>
                <c:pt idx="25974">
                  <c:v>0</c:v>
                </c:pt>
                <c:pt idx="25975">
                  <c:v>0</c:v>
                </c:pt>
                <c:pt idx="25976">
                  <c:v>0</c:v>
                </c:pt>
                <c:pt idx="25977">
                  <c:v>4.1237113402061855E-2</c:v>
                </c:pt>
                <c:pt idx="25978">
                  <c:v>2.7027027027027029E-2</c:v>
                </c:pt>
                <c:pt idx="25979">
                  <c:v>0.10476190476190476</c:v>
                </c:pt>
                <c:pt idx="25980">
                  <c:v>0</c:v>
                </c:pt>
                <c:pt idx="25981">
                  <c:v>0.19327731092436976</c:v>
                </c:pt>
                <c:pt idx="25982">
                  <c:v>0.67567567567567566</c:v>
                </c:pt>
                <c:pt idx="25983">
                  <c:v>0.16666666666666666</c:v>
                </c:pt>
                <c:pt idx="25984">
                  <c:v>0.63636363636363635</c:v>
                </c:pt>
                <c:pt idx="25985">
                  <c:v>0.55681818181818177</c:v>
                </c:pt>
                <c:pt idx="25986">
                  <c:v>0.515625</c:v>
                </c:pt>
                <c:pt idx="25987">
                  <c:v>0.54166666666666663</c:v>
                </c:pt>
                <c:pt idx="25988">
                  <c:v>0.62</c:v>
                </c:pt>
                <c:pt idx="25989">
                  <c:v>0.16666666666666666</c:v>
                </c:pt>
                <c:pt idx="25990">
                  <c:v>0</c:v>
                </c:pt>
                <c:pt idx="25991">
                  <c:v>0.1044776119402985</c:v>
                </c:pt>
                <c:pt idx="25992">
                  <c:v>0.47692307692307695</c:v>
                </c:pt>
                <c:pt idx="25993">
                  <c:v>0</c:v>
                </c:pt>
                <c:pt idx="25994">
                  <c:v>0</c:v>
                </c:pt>
                <c:pt idx="25995">
                  <c:v>0</c:v>
                </c:pt>
                <c:pt idx="25996">
                  <c:v>5.0847457627118647E-2</c:v>
                </c:pt>
                <c:pt idx="25997">
                  <c:v>0.203125</c:v>
                </c:pt>
                <c:pt idx="25998">
                  <c:v>0.19540229885057472</c:v>
                </c:pt>
                <c:pt idx="25999">
                  <c:v>0.14705882352941177</c:v>
                </c:pt>
                <c:pt idx="26000">
                  <c:v>0.18823529411764706</c:v>
                </c:pt>
                <c:pt idx="26001">
                  <c:v>0.15853658536585366</c:v>
                </c:pt>
                <c:pt idx="26002">
                  <c:v>0</c:v>
                </c:pt>
                <c:pt idx="26003">
                  <c:v>3.8461538461538464E-2</c:v>
                </c:pt>
                <c:pt idx="26004">
                  <c:v>0.16417910447761194</c:v>
                </c:pt>
                <c:pt idx="26005">
                  <c:v>0.11851851851851852</c:v>
                </c:pt>
                <c:pt idx="26006">
                  <c:v>0</c:v>
                </c:pt>
                <c:pt idx="26007">
                  <c:v>0</c:v>
                </c:pt>
                <c:pt idx="26008">
                  <c:v>0</c:v>
                </c:pt>
                <c:pt idx="26009">
                  <c:v>0</c:v>
                </c:pt>
                <c:pt idx="26010">
                  <c:v>0.31914893617021278</c:v>
                </c:pt>
                <c:pt idx="26011">
                  <c:v>0.39285714285714285</c:v>
                </c:pt>
                <c:pt idx="26012">
                  <c:v>0.47674418604651164</c:v>
                </c:pt>
                <c:pt idx="26013">
                  <c:v>0</c:v>
                </c:pt>
                <c:pt idx="26014">
                  <c:v>0</c:v>
                </c:pt>
                <c:pt idx="26015">
                  <c:v>0.11235955056179775</c:v>
                </c:pt>
                <c:pt idx="26016">
                  <c:v>0.96805111821086265</c:v>
                </c:pt>
                <c:pt idx="26017">
                  <c:v>0.76136363636363635</c:v>
                </c:pt>
                <c:pt idx="26018">
                  <c:v>0.80645161290322576</c:v>
                </c:pt>
                <c:pt idx="26019">
                  <c:v>0.15277777777777779</c:v>
                </c:pt>
                <c:pt idx="26020">
                  <c:v>0.7068965517241379</c:v>
                </c:pt>
                <c:pt idx="26021">
                  <c:v>0</c:v>
                </c:pt>
                <c:pt idx="26022">
                  <c:v>0.51446540880503144</c:v>
                </c:pt>
                <c:pt idx="26023">
                  <c:v>4.9180327868852458E-2</c:v>
                </c:pt>
                <c:pt idx="26024">
                  <c:v>0</c:v>
                </c:pt>
                <c:pt idx="26025">
                  <c:v>5.8823529411764705E-2</c:v>
                </c:pt>
                <c:pt idx="26026">
                  <c:v>0.23595505617977527</c:v>
                </c:pt>
                <c:pt idx="26027">
                  <c:v>8.2191780821917804E-2</c:v>
                </c:pt>
                <c:pt idx="26028">
                  <c:v>0.04</c:v>
                </c:pt>
                <c:pt idx="26029">
                  <c:v>0.10714285714285714</c:v>
                </c:pt>
                <c:pt idx="26030">
                  <c:v>0</c:v>
                </c:pt>
                <c:pt idx="26031">
                  <c:v>1.5625E-2</c:v>
                </c:pt>
                <c:pt idx="26032">
                  <c:v>7.6923076923076927E-2</c:v>
                </c:pt>
                <c:pt idx="26033">
                  <c:v>7.407407407407407E-2</c:v>
                </c:pt>
                <c:pt idx="26034">
                  <c:v>0</c:v>
                </c:pt>
                <c:pt idx="26035">
                  <c:v>0</c:v>
                </c:pt>
                <c:pt idx="26036">
                  <c:v>0.17647058823529413</c:v>
                </c:pt>
                <c:pt idx="26037">
                  <c:v>5.2631578947368418E-2</c:v>
                </c:pt>
                <c:pt idx="26038">
                  <c:v>5.7142857142857141E-2</c:v>
                </c:pt>
                <c:pt idx="26039">
                  <c:v>3.8461538461538464E-2</c:v>
                </c:pt>
                <c:pt idx="26040">
                  <c:v>8.3333333333333329E-2</c:v>
                </c:pt>
                <c:pt idx="26041">
                  <c:v>0</c:v>
                </c:pt>
                <c:pt idx="26042">
                  <c:v>1.8691588785046728E-2</c:v>
                </c:pt>
                <c:pt idx="26043">
                  <c:v>0.15384615384615385</c:v>
                </c:pt>
                <c:pt idx="26044">
                  <c:v>0.1941747572815534</c:v>
                </c:pt>
                <c:pt idx="26045">
                  <c:v>0.1</c:v>
                </c:pt>
                <c:pt idx="26046">
                  <c:v>9.4339622641509441E-2</c:v>
                </c:pt>
                <c:pt idx="26047">
                  <c:v>3.0303030303030304E-2</c:v>
                </c:pt>
                <c:pt idx="26048">
                  <c:v>2.9411764705882353E-2</c:v>
                </c:pt>
                <c:pt idx="26049">
                  <c:v>0.17073170731707318</c:v>
                </c:pt>
                <c:pt idx="26050">
                  <c:v>8.1081081081081086E-2</c:v>
                </c:pt>
                <c:pt idx="26051">
                  <c:v>0.13157894736842105</c:v>
                </c:pt>
                <c:pt idx="26052">
                  <c:v>8.5714285714285715E-2</c:v>
                </c:pt>
                <c:pt idx="26053">
                  <c:v>0.33333333333333331</c:v>
                </c:pt>
                <c:pt idx="26054">
                  <c:v>8.5714285714285715E-2</c:v>
                </c:pt>
                <c:pt idx="26055">
                  <c:v>5.5555555555555552E-2</c:v>
                </c:pt>
                <c:pt idx="26056">
                  <c:v>2.9411764705882353E-2</c:v>
                </c:pt>
                <c:pt idx="26057">
                  <c:v>2.7027027027027029E-2</c:v>
                </c:pt>
                <c:pt idx="26058">
                  <c:v>0.10526315789473684</c:v>
                </c:pt>
                <c:pt idx="26059">
                  <c:v>0.13461538461538461</c:v>
                </c:pt>
                <c:pt idx="26060">
                  <c:v>7.6923076923076927E-2</c:v>
                </c:pt>
                <c:pt idx="26061">
                  <c:v>0.34237288135593219</c:v>
                </c:pt>
                <c:pt idx="26062">
                  <c:v>0.56521739130434778</c:v>
                </c:pt>
                <c:pt idx="26063">
                  <c:v>0.66304347826086951</c:v>
                </c:pt>
                <c:pt idx="26064">
                  <c:v>0.54446308724832215</c:v>
                </c:pt>
                <c:pt idx="26065">
                  <c:v>0</c:v>
                </c:pt>
                <c:pt idx="26066">
                  <c:v>0</c:v>
                </c:pt>
                <c:pt idx="26067">
                  <c:v>0.20374220374220375</c:v>
                </c:pt>
                <c:pt idx="26068">
                  <c:v>0</c:v>
                </c:pt>
                <c:pt idx="26069">
                  <c:v>0</c:v>
                </c:pt>
                <c:pt idx="26070">
                  <c:v>0.18367346938775511</c:v>
                </c:pt>
                <c:pt idx="26071">
                  <c:v>0</c:v>
                </c:pt>
                <c:pt idx="26072">
                  <c:v>0.55555555555555558</c:v>
                </c:pt>
                <c:pt idx="26073">
                  <c:v>4.5454545454545456E-2</c:v>
                </c:pt>
                <c:pt idx="26074">
                  <c:v>0</c:v>
                </c:pt>
                <c:pt idx="26075">
                  <c:v>0</c:v>
                </c:pt>
                <c:pt idx="26076">
                  <c:v>0.20430107526881722</c:v>
                </c:pt>
                <c:pt idx="26077">
                  <c:v>0.20529801324503311</c:v>
                </c:pt>
                <c:pt idx="26078">
                  <c:v>0.125</c:v>
                </c:pt>
                <c:pt idx="26079">
                  <c:v>2.9850746268656716E-2</c:v>
                </c:pt>
                <c:pt idx="26080">
                  <c:v>0.11267605633802817</c:v>
                </c:pt>
                <c:pt idx="26081">
                  <c:v>0.12676056338028169</c:v>
                </c:pt>
                <c:pt idx="26082">
                  <c:v>0.28235294117647058</c:v>
                </c:pt>
                <c:pt idx="26083">
                  <c:v>0.26923076923076922</c:v>
                </c:pt>
                <c:pt idx="26084">
                  <c:v>0.18452380952380953</c:v>
                </c:pt>
                <c:pt idx="26085">
                  <c:v>0.15887850467289719</c:v>
                </c:pt>
                <c:pt idx="26086">
                  <c:v>0</c:v>
                </c:pt>
                <c:pt idx="26087">
                  <c:v>0</c:v>
                </c:pt>
                <c:pt idx="26088">
                  <c:v>0</c:v>
                </c:pt>
                <c:pt idx="26089">
                  <c:v>0</c:v>
                </c:pt>
                <c:pt idx="26090">
                  <c:v>8.1632653061224483E-2</c:v>
                </c:pt>
                <c:pt idx="26091">
                  <c:v>0.21698113207547171</c:v>
                </c:pt>
                <c:pt idx="26092">
                  <c:v>0</c:v>
                </c:pt>
                <c:pt idx="26093">
                  <c:v>0</c:v>
                </c:pt>
                <c:pt idx="26094">
                  <c:v>9.0909090909090912E-2</c:v>
                </c:pt>
                <c:pt idx="26095">
                  <c:v>6.6666666666666666E-2</c:v>
                </c:pt>
                <c:pt idx="26096">
                  <c:v>2.1739130434782608E-2</c:v>
                </c:pt>
                <c:pt idx="26097">
                  <c:v>0.20454545454545456</c:v>
                </c:pt>
                <c:pt idx="26098">
                  <c:v>0.10294117647058823</c:v>
                </c:pt>
                <c:pt idx="26099">
                  <c:v>2.3255813953488372E-2</c:v>
                </c:pt>
                <c:pt idx="26100">
                  <c:v>0.13636363636363635</c:v>
                </c:pt>
                <c:pt idx="26101">
                  <c:v>0.12676056338028169</c:v>
                </c:pt>
                <c:pt idx="26102">
                  <c:v>0.234375</c:v>
                </c:pt>
                <c:pt idx="26103">
                  <c:v>0.16981132075471697</c:v>
                </c:pt>
                <c:pt idx="26104">
                  <c:v>0</c:v>
                </c:pt>
                <c:pt idx="26105">
                  <c:v>0.12195121951219512</c:v>
                </c:pt>
                <c:pt idx="26106">
                  <c:v>0.26666666666666666</c:v>
                </c:pt>
                <c:pt idx="26107">
                  <c:v>0.1111111111111111</c:v>
                </c:pt>
                <c:pt idx="26108">
                  <c:v>0.11538461538461539</c:v>
                </c:pt>
                <c:pt idx="26109">
                  <c:v>0.11940298507462686</c:v>
                </c:pt>
                <c:pt idx="26110">
                  <c:v>6.1224489795918366E-2</c:v>
                </c:pt>
                <c:pt idx="26111">
                  <c:v>0</c:v>
                </c:pt>
                <c:pt idx="26112">
                  <c:v>0.16176470588235295</c:v>
                </c:pt>
                <c:pt idx="26113">
                  <c:v>0.19480519480519481</c:v>
                </c:pt>
                <c:pt idx="26114">
                  <c:v>9.1954022988505746E-2</c:v>
                </c:pt>
                <c:pt idx="26115">
                  <c:v>0</c:v>
                </c:pt>
                <c:pt idx="26116">
                  <c:v>0.11363636363636363</c:v>
                </c:pt>
                <c:pt idx="26117">
                  <c:v>0.41025641025641024</c:v>
                </c:pt>
                <c:pt idx="26118">
                  <c:v>0.14285714285714285</c:v>
                </c:pt>
                <c:pt idx="26119">
                  <c:v>0</c:v>
                </c:pt>
                <c:pt idx="26120">
                  <c:v>0</c:v>
                </c:pt>
                <c:pt idx="26121">
                  <c:v>3.7037037037037035E-2</c:v>
                </c:pt>
                <c:pt idx="26122">
                  <c:v>0.36363636363636365</c:v>
                </c:pt>
                <c:pt idx="26123">
                  <c:v>0.1111111111111111</c:v>
                </c:pt>
                <c:pt idx="26124">
                  <c:v>0</c:v>
                </c:pt>
                <c:pt idx="26125">
                  <c:v>0.14572864321608039</c:v>
                </c:pt>
                <c:pt idx="26126">
                  <c:v>6.8965517241379309E-2</c:v>
                </c:pt>
                <c:pt idx="26127">
                  <c:v>3.7974683544303799E-2</c:v>
                </c:pt>
                <c:pt idx="26128">
                  <c:v>0</c:v>
                </c:pt>
                <c:pt idx="26129">
                  <c:v>1.3333333333333334E-2</c:v>
                </c:pt>
                <c:pt idx="26130">
                  <c:v>4.1666666666666664E-2</c:v>
                </c:pt>
                <c:pt idx="26131">
                  <c:v>0</c:v>
                </c:pt>
                <c:pt idx="26132">
                  <c:v>0</c:v>
                </c:pt>
                <c:pt idx="26133">
                  <c:v>5.7692307692307696E-2</c:v>
                </c:pt>
                <c:pt idx="26134">
                  <c:v>0</c:v>
                </c:pt>
                <c:pt idx="26135">
                  <c:v>0.11764705882352941</c:v>
                </c:pt>
                <c:pt idx="26136">
                  <c:v>4.2253521126760563E-2</c:v>
                </c:pt>
                <c:pt idx="26137">
                  <c:v>0</c:v>
                </c:pt>
                <c:pt idx="26138">
                  <c:v>0</c:v>
                </c:pt>
                <c:pt idx="26139">
                  <c:v>2.3529411764705882E-2</c:v>
                </c:pt>
                <c:pt idx="26140">
                  <c:v>0</c:v>
                </c:pt>
                <c:pt idx="26141">
                  <c:v>2.564102564102564E-2</c:v>
                </c:pt>
                <c:pt idx="26142">
                  <c:v>0</c:v>
                </c:pt>
                <c:pt idx="26143">
                  <c:v>2.3809523809523808E-2</c:v>
                </c:pt>
                <c:pt idx="26144">
                  <c:v>0</c:v>
                </c:pt>
                <c:pt idx="26145">
                  <c:v>0</c:v>
                </c:pt>
                <c:pt idx="26146">
                  <c:v>4.1666666666666664E-2</c:v>
                </c:pt>
                <c:pt idx="26147">
                  <c:v>9.8039215686274508E-2</c:v>
                </c:pt>
                <c:pt idx="26148">
                  <c:v>8.2191780821917804E-2</c:v>
                </c:pt>
                <c:pt idx="26149">
                  <c:v>0</c:v>
                </c:pt>
                <c:pt idx="26150">
                  <c:v>6.9767441860465115E-2</c:v>
                </c:pt>
                <c:pt idx="26151">
                  <c:v>0.11688311688311688</c:v>
                </c:pt>
                <c:pt idx="26152">
                  <c:v>0.22900763358778625</c:v>
                </c:pt>
                <c:pt idx="26153">
                  <c:v>0.75342465753424659</c:v>
                </c:pt>
                <c:pt idx="26154">
                  <c:v>0</c:v>
                </c:pt>
                <c:pt idx="26155">
                  <c:v>0.12962962962962962</c:v>
                </c:pt>
                <c:pt idx="26156">
                  <c:v>0.1111111111111111</c:v>
                </c:pt>
                <c:pt idx="26157">
                  <c:v>0.18421052631578946</c:v>
                </c:pt>
                <c:pt idx="26158">
                  <c:v>0.13432835820895522</c:v>
                </c:pt>
                <c:pt idx="26159">
                  <c:v>0.125</c:v>
                </c:pt>
                <c:pt idx="26160">
                  <c:v>0.10344827586206896</c:v>
                </c:pt>
                <c:pt idx="26161">
                  <c:v>0.12781954887218044</c:v>
                </c:pt>
                <c:pt idx="26162">
                  <c:v>0.04</c:v>
                </c:pt>
                <c:pt idx="26163">
                  <c:v>0.38193018480492813</c:v>
                </c:pt>
                <c:pt idx="26164">
                  <c:v>0.18181818181818182</c:v>
                </c:pt>
                <c:pt idx="26165">
                  <c:v>0</c:v>
                </c:pt>
                <c:pt idx="26166">
                  <c:v>0</c:v>
                </c:pt>
                <c:pt idx="26167">
                  <c:v>0</c:v>
                </c:pt>
                <c:pt idx="26168">
                  <c:v>0</c:v>
                </c:pt>
                <c:pt idx="26169">
                  <c:v>0</c:v>
                </c:pt>
                <c:pt idx="26170">
                  <c:v>0</c:v>
                </c:pt>
                <c:pt idx="26171">
                  <c:v>0</c:v>
                </c:pt>
                <c:pt idx="26172">
                  <c:v>0</c:v>
                </c:pt>
                <c:pt idx="26173">
                  <c:v>0</c:v>
                </c:pt>
                <c:pt idx="26174">
                  <c:v>0</c:v>
                </c:pt>
                <c:pt idx="26175">
                  <c:v>0</c:v>
                </c:pt>
                <c:pt idx="26176">
                  <c:v>0</c:v>
                </c:pt>
                <c:pt idx="26177">
                  <c:v>0</c:v>
                </c:pt>
                <c:pt idx="26178">
                  <c:v>0.20175438596491227</c:v>
                </c:pt>
                <c:pt idx="26179">
                  <c:v>6.6666666666666666E-2</c:v>
                </c:pt>
                <c:pt idx="26180">
                  <c:v>0.12925170068027211</c:v>
                </c:pt>
                <c:pt idx="26181">
                  <c:v>0.13709677419354838</c:v>
                </c:pt>
                <c:pt idx="26182">
                  <c:v>0</c:v>
                </c:pt>
                <c:pt idx="26183">
                  <c:v>0.15</c:v>
                </c:pt>
                <c:pt idx="26184">
                  <c:v>1</c:v>
                </c:pt>
                <c:pt idx="26185">
                  <c:v>0</c:v>
                </c:pt>
                <c:pt idx="26186">
                  <c:v>0.10312499999999999</c:v>
                </c:pt>
                <c:pt idx="26187">
                  <c:v>0</c:v>
                </c:pt>
                <c:pt idx="26188">
                  <c:v>0.14705882352941177</c:v>
                </c:pt>
                <c:pt idx="26189">
                  <c:v>0.11529411764705882</c:v>
                </c:pt>
                <c:pt idx="26190">
                  <c:v>0.14335664335664336</c:v>
                </c:pt>
                <c:pt idx="26191">
                  <c:v>7.407407407407407E-2</c:v>
                </c:pt>
                <c:pt idx="26192">
                  <c:v>0</c:v>
                </c:pt>
                <c:pt idx="26193">
                  <c:v>8.3333333333333329E-2</c:v>
                </c:pt>
                <c:pt idx="26194">
                  <c:v>0.37423312883435583</c:v>
                </c:pt>
                <c:pt idx="26195">
                  <c:v>0.69696969696969702</c:v>
                </c:pt>
                <c:pt idx="26196">
                  <c:v>0.43008849557522122</c:v>
                </c:pt>
                <c:pt idx="26197">
                  <c:v>0.18181818181818182</c:v>
                </c:pt>
                <c:pt idx="26198">
                  <c:v>0.13333333333333333</c:v>
                </c:pt>
                <c:pt idx="26199">
                  <c:v>7.3170731707317069E-2</c:v>
                </c:pt>
                <c:pt idx="26200">
                  <c:v>5.232558139534884E-2</c:v>
                </c:pt>
                <c:pt idx="26201">
                  <c:v>2.3809523809523808E-2</c:v>
                </c:pt>
                <c:pt idx="26202">
                  <c:v>6.8965517241379309E-2</c:v>
                </c:pt>
                <c:pt idx="26203">
                  <c:v>6.1946902654867256E-2</c:v>
                </c:pt>
                <c:pt idx="26204">
                  <c:v>7.8431372549019607E-2</c:v>
                </c:pt>
                <c:pt idx="26205">
                  <c:v>0.10588235294117647</c:v>
                </c:pt>
                <c:pt idx="26206">
                  <c:v>0.17499999999999999</c:v>
                </c:pt>
                <c:pt idx="26207">
                  <c:v>5.1724137931034482E-2</c:v>
                </c:pt>
                <c:pt idx="26208">
                  <c:v>0</c:v>
                </c:pt>
                <c:pt idx="26209">
                  <c:v>2.7027027027027029E-2</c:v>
                </c:pt>
                <c:pt idx="26210">
                  <c:v>0</c:v>
                </c:pt>
                <c:pt idx="26211">
                  <c:v>5.2631578947368418E-2</c:v>
                </c:pt>
                <c:pt idx="26212">
                  <c:v>3.5714285714285712E-2</c:v>
                </c:pt>
                <c:pt idx="26213">
                  <c:v>3.2258064516129031E-2</c:v>
                </c:pt>
                <c:pt idx="26214">
                  <c:v>5.3571428571428568E-2</c:v>
                </c:pt>
                <c:pt idx="26215">
                  <c:v>0</c:v>
                </c:pt>
                <c:pt idx="26216">
                  <c:v>0</c:v>
                </c:pt>
                <c:pt idx="26217">
                  <c:v>0</c:v>
                </c:pt>
                <c:pt idx="26218">
                  <c:v>2.8571428571428571E-2</c:v>
                </c:pt>
                <c:pt idx="26219">
                  <c:v>0</c:v>
                </c:pt>
                <c:pt idx="26220">
                  <c:v>2.564102564102564E-2</c:v>
                </c:pt>
                <c:pt idx="26221">
                  <c:v>5.8823529411764705E-2</c:v>
                </c:pt>
                <c:pt idx="26222">
                  <c:v>0.18181818181818182</c:v>
                </c:pt>
                <c:pt idx="26223">
                  <c:v>0.22222222222222221</c:v>
                </c:pt>
                <c:pt idx="26224">
                  <c:v>0.22727272727272727</c:v>
                </c:pt>
                <c:pt idx="26225">
                  <c:v>0.11538461538461539</c:v>
                </c:pt>
                <c:pt idx="26226">
                  <c:v>1.1627906976744186E-2</c:v>
                </c:pt>
                <c:pt idx="26227">
                  <c:v>7.8431372549019607E-2</c:v>
                </c:pt>
                <c:pt idx="26228">
                  <c:v>0</c:v>
                </c:pt>
                <c:pt idx="26229">
                  <c:v>0.1</c:v>
                </c:pt>
                <c:pt idx="26230">
                  <c:v>0.12264150943396226</c:v>
                </c:pt>
                <c:pt idx="26231">
                  <c:v>8.9473684210526316E-2</c:v>
                </c:pt>
                <c:pt idx="26232">
                  <c:v>0.14545454545454545</c:v>
                </c:pt>
                <c:pt idx="26233">
                  <c:v>1.8181818181818181E-2</c:v>
                </c:pt>
                <c:pt idx="26234">
                  <c:v>0.40530303030303028</c:v>
                </c:pt>
                <c:pt idx="26235">
                  <c:v>0.54782608695652169</c:v>
                </c:pt>
                <c:pt idx="26236">
                  <c:v>0.34193548387096773</c:v>
                </c:pt>
                <c:pt idx="26237">
                  <c:v>7.1428571428571425E-2</c:v>
                </c:pt>
                <c:pt idx="26238">
                  <c:v>3.3333333333333333E-2</c:v>
                </c:pt>
                <c:pt idx="26239">
                  <c:v>5.2631578947368418E-2</c:v>
                </c:pt>
                <c:pt idx="26240">
                  <c:v>0.33333333333333331</c:v>
                </c:pt>
                <c:pt idx="26241">
                  <c:v>0.38121546961325969</c:v>
                </c:pt>
                <c:pt idx="26242">
                  <c:v>0.70305676855895194</c:v>
                </c:pt>
                <c:pt idx="26243">
                  <c:v>0.47787610619469029</c:v>
                </c:pt>
                <c:pt idx="26244">
                  <c:v>0.37254901960784315</c:v>
                </c:pt>
                <c:pt idx="26245">
                  <c:v>0.32338308457711445</c:v>
                </c:pt>
                <c:pt idx="26246">
                  <c:v>0.14423076923076922</c:v>
                </c:pt>
                <c:pt idx="26247">
                  <c:v>0.38400000000000001</c:v>
                </c:pt>
                <c:pt idx="26248">
                  <c:v>4.7619047619047616E-2</c:v>
                </c:pt>
                <c:pt idx="26249">
                  <c:v>5.2631578947368418E-2</c:v>
                </c:pt>
                <c:pt idx="26250">
                  <c:v>3.896103896103896E-2</c:v>
                </c:pt>
                <c:pt idx="26251">
                  <c:v>0</c:v>
                </c:pt>
                <c:pt idx="26252">
                  <c:v>0.86238532110091748</c:v>
                </c:pt>
                <c:pt idx="26253">
                  <c:v>0.70848708487084866</c:v>
                </c:pt>
                <c:pt idx="26254">
                  <c:v>0.72253258845437618</c:v>
                </c:pt>
                <c:pt idx="26255">
                  <c:v>0.51851851851851849</c:v>
                </c:pt>
                <c:pt idx="26256">
                  <c:v>0</c:v>
                </c:pt>
                <c:pt idx="26257">
                  <c:v>0</c:v>
                </c:pt>
                <c:pt idx="26258">
                  <c:v>0.754</c:v>
                </c:pt>
                <c:pt idx="26259">
                  <c:v>0</c:v>
                </c:pt>
                <c:pt idx="26260">
                  <c:v>0.98133333333333328</c:v>
                </c:pt>
                <c:pt idx="26261">
                  <c:v>0.4</c:v>
                </c:pt>
                <c:pt idx="26262">
                  <c:v>0.8883792048929664</c:v>
                </c:pt>
                <c:pt idx="26263">
                  <c:v>0.95591647331786544</c:v>
                </c:pt>
                <c:pt idx="26264">
                  <c:v>0.25</c:v>
                </c:pt>
                <c:pt idx="26265">
                  <c:v>0.43137254901960786</c:v>
                </c:pt>
                <c:pt idx="26266">
                  <c:v>0.7</c:v>
                </c:pt>
                <c:pt idx="26267">
                  <c:v>0.46875</c:v>
                </c:pt>
                <c:pt idx="26268">
                  <c:v>0.14285714285714285</c:v>
                </c:pt>
                <c:pt idx="26269">
                  <c:v>0</c:v>
                </c:pt>
                <c:pt idx="26270">
                  <c:v>0.70447450572320502</c:v>
                </c:pt>
                <c:pt idx="26271">
                  <c:v>0.90196078431372551</c:v>
                </c:pt>
                <c:pt idx="26272">
                  <c:v>1</c:v>
                </c:pt>
                <c:pt idx="26273">
                  <c:v>0.660377358490566</c:v>
                </c:pt>
                <c:pt idx="26274">
                  <c:v>0.86178861788617889</c:v>
                </c:pt>
                <c:pt idx="26275">
                  <c:v>0.93055555555555558</c:v>
                </c:pt>
                <c:pt idx="26276">
                  <c:v>0.54646840148698883</c:v>
                </c:pt>
                <c:pt idx="26277">
                  <c:v>0.70813397129186606</c:v>
                </c:pt>
                <c:pt idx="26278">
                  <c:v>0.76381909547738691</c:v>
                </c:pt>
                <c:pt idx="26279">
                  <c:v>0.676056338028169</c:v>
                </c:pt>
                <c:pt idx="26280">
                  <c:v>0.74561403508771928</c:v>
                </c:pt>
                <c:pt idx="26281">
                  <c:v>0.38557213930348261</c:v>
                </c:pt>
                <c:pt idx="26282">
                  <c:v>0.38709677419354838</c:v>
                </c:pt>
                <c:pt idx="26283">
                  <c:v>0</c:v>
                </c:pt>
                <c:pt idx="26284">
                  <c:v>0.75</c:v>
                </c:pt>
                <c:pt idx="26285">
                  <c:v>0.23456790123456789</c:v>
                </c:pt>
                <c:pt idx="26286">
                  <c:v>0.84962406015037595</c:v>
                </c:pt>
                <c:pt idx="26287">
                  <c:v>0</c:v>
                </c:pt>
                <c:pt idx="26288">
                  <c:v>0.67692307692307696</c:v>
                </c:pt>
                <c:pt idx="26289">
                  <c:v>0.74657534246575341</c:v>
                </c:pt>
                <c:pt idx="26290">
                  <c:v>0.47540983606557374</c:v>
                </c:pt>
                <c:pt idx="26291">
                  <c:v>0.66666666666666663</c:v>
                </c:pt>
                <c:pt idx="26292">
                  <c:v>0.64814814814814814</c:v>
                </c:pt>
                <c:pt idx="26293">
                  <c:v>0.31764705882352939</c:v>
                </c:pt>
                <c:pt idx="26294">
                  <c:v>0.30555555555555558</c:v>
                </c:pt>
                <c:pt idx="26295">
                  <c:v>0.66666666666666663</c:v>
                </c:pt>
                <c:pt idx="26296">
                  <c:v>0.39473684210526316</c:v>
                </c:pt>
                <c:pt idx="26297">
                  <c:v>0.72727272727272729</c:v>
                </c:pt>
                <c:pt idx="26298">
                  <c:v>0.22916666666666666</c:v>
                </c:pt>
                <c:pt idx="26299">
                  <c:v>0.36666666666666664</c:v>
                </c:pt>
                <c:pt idx="26300">
                  <c:v>0.23404255319148937</c:v>
                </c:pt>
                <c:pt idx="26301">
                  <c:v>0.32954545454545453</c:v>
                </c:pt>
                <c:pt idx="26302">
                  <c:v>0.38547486033519551</c:v>
                </c:pt>
                <c:pt idx="26303">
                  <c:v>0.25</c:v>
                </c:pt>
                <c:pt idx="26304">
                  <c:v>0</c:v>
                </c:pt>
                <c:pt idx="26305">
                  <c:v>0.2857142857142857</c:v>
                </c:pt>
                <c:pt idx="26306">
                  <c:v>0.53333333333333333</c:v>
                </c:pt>
                <c:pt idx="26307">
                  <c:v>0.21428571428571427</c:v>
                </c:pt>
                <c:pt idx="26308">
                  <c:v>0.32258064516129031</c:v>
                </c:pt>
                <c:pt idx="26309">
                  <c:v>0</c:v>
                </c:pt>
                <c:pt idx="26310">
                  <c:v>0</c:v>
                </c:pt>
                <c:pt idx="26311">
                  <c:v>7.8431372549019607E-2</c:v>
                </c:pt>
                <c:pt idx="26312">
                  <c:v>1.7543859649122806E-2</c:v>
                </c:pt>
                <c:pt idx="26313">
                  <c:v>0</c:v>
                </c:pt>
                <c:pt idx="26314">
                  <c:v>0.10256410256410256</c:v>
                </c:pt>
                <c:pt idx="26315">
                  <c:v>0.21052631578947367</c:v>
                </c:pt>
                <c:pt idx="26316">
                  <c:v>0</c:v>
                </c:pt>
                <c:pt idx="26317">
                  <c:v>0.36764705882352944</c:v>
                </c:pt>
                <c:pt idx="26318">
                  <c:v>0.66666666666666663</c:v>
                </c:pt>
                <c:pt idx="26319">
                  <c:v>0.34920634920634919</c:v>
                </c:pt>
                <c:pt idx="26320">
                  <c:v>0</c:v>
                </c:pt>
                <c:pt idx="26321">
                  <c:v>8.1632653061224483E-2</c:v>
                </c:pt>
                <c:pt idx="26322">
                  <c:v>0</c:v>
                </c:pt>
                <c:pt idx="26323">
                  <c:v>4.4444444444444446E-2</c:v>
                </c:pt>
                <c:pt idx="26324">
                  <c:v>0.17391304347826086</c:v>
                </c:pt>
                <c:pt idx="26325">
                  <c:v>0.28846153846153844</c:v>
                </c:pt>
                <c:pt idx="26326">
                  <c:v>0.26530612244897961</c:v>
                </c:pt>
                <c:pt idx="26327">
                  <c:v>0.12</c:v>
                </c:pt>
                <c:pt idx="26328">
                  <c:v>0.20833333333333334</c:v>
                </c:pt>
                <c:pt idx="26329">
                  <c:v>0.24590163934426229</c:v>
                </c:pt>
                <c:pt idx="26330">
                  <c:v>0.3902439024390244</c:v>
                </c:pt>
                <c:pt idx="26331">
                  <c:v>0.18032786885245902</c:v>
                </c:pt>
                <c:pt idx="26332">
                  <c:v>0.39285714285714285</c:v>
                </c:pt>
                <c:pt idx="26333">
                  <c:v>0.32835820895522388</c:v>
                </c:pt>
                <c:pt idx="26334">
                  <c:v>0.20408163265306123</c:v>
                </c:pt>
                <c:pt idx="26335">
                  <c:v>0.2</c:v>
                </c:pt>
                <c:pt idx="26336">
                  <c:v>0.32653061224489793</c:v>
                </c:pt>
                <c:pt idx="26337">
                  <c:v>0</c:v>
                </c:pt>
                <c:pt idx="26338">
                  <c:v>0.21153846153846154</c:v>
                </c:pt>
                <c:pt idx="26339">
                  <c:v>0.24390243902439024</c:v>
                </c:pt>
                <c:pt idx="26340">
                  <c:v>0.15053763440860216</c:v>
                </c:pt>
                <c:pt idx="26341">
                  <c:v>3.125E-2</c:v>
                </c:pt>
                <c:pt idx="26342">
                  <c:v>0.18518518518518517</c:v>
                </c:pt>
                <c:pt idx="26343">
                  <c:v>0.1875</c:v>
                </c:pt>
                <c:pt idx="26344">
                  <c:v>2.7777777777777776E-2</c:v>
                </c:pt>
                <c:pt idx="26345">
                  <c:v>0.18571428571428572</c:v>
                </c:pt>
                <c:pt idx="26346">
                  <c:v>3.6363636363636362E-2</c:v>
                </c:pt>
                <c:pt idx="26347">
                  <c:v>0</c:v>
                </c:pt>
                <c:pt idx="26348">
                  <c:v>8.7499999999999994E-2</c:v>
                </c:pt>
                <c:pt idx="26349">
                  <c:v>0.25301204819277107</c:v>
                </c:pt>
                <c:pt idx="26350">
                  <c:v>0.14018691588785046</c:v>
                </c:pt>
                <c:pt idx="26351">
                  <c:v>0</c:v>
                </c:pt>
                <c:pt idx="26352">
                  <c:v>0</c:v>
                </c:pt>
                <c:pt idx="26353">
                  <c:v>0</c:v>
                </c:pt>
                <c:pt idx="26354">
                  <c:v>0.29457364341085274</c:v>
                </c:pt>
                <c:pt idx="26355">
                  <c:v>0.12048192771084337</c:v>
                </c:pt>
                <c:pt idx="26356">
                  <c:v>2.9411764705882353E-2</c:v>
                </c:pt>
                <c:pt idx="26357">
                  <c:v>0</c:v>
                </c:pt>
                <c:pt idx="26358">
                  <c:v>0</c:v>
                </c:pt>
                <c:pt idx="26359">
                  <c:v>0.36842105263157893</c:v>
                </c:pt>
                <c:pt idx="26360">
                  <c:v>6.7567567567567571E-2</c:v>
                </c:pt>
                <c:pt idx="26361">
                  <c:v>9.6153846153846159E-3</c:v>
                </c:pt>
                <c:pt idx="26362">
                  <c:v>0</c:v>
                </c:pt>
                <c:pt idx="26363">
                  <c:v>3.4482758620689655E-2</c:v>
                </c:pt>
                <c:pt idx="26364">
                  <c:v>0.17391304347826086</c:v>
                </c:pt>
                <c:pt idx="26365">
                  <c:v>3.7037037037037035E-2</c:v>
                </c:pt>
                <c:pt idx="26366">
                  <c:v>0.15789473684210525</c:v>
                </c:pt>
                <c:pt idx="26367">
                  <c:v>0.1111111111111111</c:v>
                </c:pt>
                <c:pt idx="26368">
                  <c:v>0.26666666666666666</c:v>
                </c:pt>
                <c:pt idx="26369">
                  <c:v>0.28813559322033899</c:v>
                </c:pt>
                <c:pt idx="26370">
                  <c:v>4.2553191489361701E-2</c:v>
                </c:pt>
                <c:pt idx="26371">
                  <c:v>0</c:v>
                </c:pt>
                <c:pt idx="26372">
                  <c:v>0.1</c:v>
                </c:pt>
                <c:pt idx="26373">
                  <c:v>0.11864406779661017</c:v>
                </c:pt>
                <c:pt idx="26374">
                  <c:v>0.14545454545454545</c:v>
                </c:pt>
                <c:pt idx="26375">
                  <c:v>0</c:v>
                </c:pt>
                <c:pt idx="26376">
                  <c:v>6.6666666666666666E-2</c:v>
                </c:pt>
                <c:pt idx="26377">
                  <c:v>8.3333333333333329E-2</c:v>
                </c:pt>
                <c:pt idx="26378">
                  <c:v>0.22077922077922077</c:v>
                </c:pt>
                <c:pt idx="26379">
                  <c:v>7.8947368421052627E-2</c:v>
                </c:pt>
                <c:pt idx="26380">
                  <c:v>0.10810810810810811</c:v>
                </c:pt>
                <c:pt idx="26381">
                  <c:v>0.18309859154929578</c:v>
                </c:pt>
                <c:pt idx="26382">
                  <c:v>0.19444444444444445</c:v>
                </c:pt>
                <c:pt idx="26383">
                  <c:v>6.8965517241379309E-2</c:v>
                </c:pt>
                <c:pt idx="26384">
                  <c:v>0.20754716981132076</c:v>
                </c:pt>
                <c:pt idx="26385">
                  <c:v>0.48809523809523808</c:v>
                </c:pt>
                <c:pt idx="26386">
                  <c:v>0.71140939597315433</c:v>
                </c:pt>
                <c:pt idx="26387">
                  <c:v>0.31007751937984496</c:v>
                </c:pt>
                <c:pt idx="26388">
                  <c:v>8.3333333333333329E-2</c:v>
                </c:pt>
                <c:pt idx="26389">
                  <c:v>0.15686274509803921</c:v>
                </c:pt>
                <c:pt idx="26390">
                  <c:v>0.12</c:v>
                </c:pt>
                <c:pt idx="26391">
                  <c:v>0.84076433121019112</c:v>
                </c:pt>
                <c:pt idx="26392">
                  <c:v>0.77519379844961245</c:v>
                </c:pt>
                <c:pt idx="26393">
                  <c:v>0.15853658536585366</c:v>
                </c:pt>
                <c:pt idx="26394">
                  <c:v>6.25E-2</c:v>
                </c:pt>
                <c:pt idx="26395">
                  <c:v>0.15107913669064749</c:v>
                </c:pt>
                <c:pt idx="26396">
                  <c:v>0.81818181818181823</c:v>
                </c:pt>
                <c:pt idx="26397">
                  <c:v>0.12280701754385964</c:v>
                </c:pt>
                <c:pt idx="26398">
                  <c:v>0.13559322033898305</c:v>
                </c:pt>
                <c:pt idx="26399">
                  <c:v>0.75</c:v>
                </c:pt>
                <c:pt idx="26400">
                  <c:v>2.2988505747126436E-2</c:v>
                </c:pt>
                <c:pt idx="26401">
                  <c:v>0.14423076923076922</c:v>
                </c:pt>
                <c:pt idx="26402">
                  <c:v>0</c:v>
                </c:pt>
                <c:pt idx="26403">
                  <c:v>0.125</c:v>
                </c:pt>
                <c:pt idx="26404">
                  <c:v>0.21621621621621623</c:v>
                </c:pt>
                <c:pt idx="26405">
                  <c:v>0</c:v>
                </c:pt>
                <c:pt idx="26406">
                  <c:v>0.13333333333333333</c:v>
                </c:pt>
                <c:pt idx="26407">
                  <c:v>2.2222222222222223E-2</c:v>
                </c:pt>
                <c:pt idx="26408">
                  <c:v>0</c:v>
                </c:pt>
                <c:pt idx="26409">
                  <c:v>0</c:v>
                </c:pt>
                <c:pt idx="26410">
                  <c:v>0.42105263157894735</c:v>
                </c:pt>
                <c:pt idx="26411">
                  <c:v>0.10416666666666667</c:v>
                </c:pt>
                <c:pt idx="26412">
                  <c:v>0.15517241379310345</c:v>
                </c:pt>
                <c:pt idx="26413">
                  <c:v>0.15</c:v>
                </c:pt>
                <c:pt idx="26414">
                  <c:v>0.2</c:v>
                </c:pt>
                <c:pt idx="26415">
                  <c:v>0.10606060606060606</c:v>
                </c:pt>
                <c:pt idx="26416">
                  <c:v>3.8461538461538464E-2</c:v>
                </c:pt>
                <c:pt idx="26417">
                  <c:v>3.125E-2</c:v>
                </c:pt>
                <c:pt idx="26418">
                  <c:v>0</c:v>
                </c:pt>
                <c:pt idx="26419">
                  <c:v>0.17821782178217821</c:v>
                </c:pt>
                <c:pt idx="26420">
                  <c:v>0.16</c:v>
                </c:pt>
                <c:pt idx="26421">
                  <c:v>0.14000000000000001</c:v>
                </c:pt>
                <c:pt idx="26422">
                  <c:v>0.25</c:v>
                </c:pt>
                <c:pt idx="26423">
                  <c:v>0.08</c:v>
                </c:pt>
                <c:pt idx="26424">
                  <c:v>0.35</c:v>
                </c:pt>
                <c:pt idx="26425">
                  <c:v>4.7619047619047616E-2</c:v>
                </c:pt>
                <c:pt idx="26426">
                  <c:v>0.14492753623188406</c:v>
                </c:pt>
                <c:pt idx="26427">
                  <c:v>8.9552238805970144E-2</c:v>
                </c:pt>
                <c:pt idx="26428">
                  <c:v>0.10280373831775701</c:v>
                </c:pt>
                <c:pt idx="26429">
                  <c:v>3.2258064516129031E-2</c:v>
                </c:pt>
                <c:pt idx="26430">
                  <c:v>1.2658227848101266E-2</c:v>
                </c:pt>
                <c:pt idx="26431">
                  <c:v>5.128205128205128E-2</c:v>
                </c:pt>
                <c:pt idx="26432">
                  <c:v>7.0422535211267609E-2</c:v>
                </c:pt>
                <c:pt idx="26433">
                  <c:v>5.128205128205128E-2</c:v>
                </c:pt>
                <c:pt idx="26434">
                  <c:v>0</c:v>
                </c:pt>
                <c:pt idx="26435">
                  <c:v>0</c:v>
                </c:pt>
                <c:pt idx="26436">
                  <c:v>0</c:v>
                </c:pt>
                <c:pt idx="26437">
                  <c:v>0</c:v>
                </c:pt>
                <c:pt idx="26438">
                  <c:v>0</c:v>
                </c:pt>
                <c:pt idx="26439">
                  <c:v>0.15</c:v>
                </c:pt>
                <c:pt idx="26440">
                  <c:v>9.0909090909090912E-2</c:v>
                </c:pt>
                <c:pt idx="26441">
                  <c:v>7.1428571428571425E-2</c:v>
                </c:pt>
                <c:pt idx="26442">
                  <c:v>1.282051282051282E-2</c:v>
                </c:pt>
                <c:pt idx="26443">
                  <c:v>1.1494252873563218E-2</c:v>
                </c:pt>
                <c:pt idx="26444">
                  <c:v>0.12643678160919541</c:v>
                </c:pt>
                <c:pt idx="26445">
                  <c:v>0.17647058823529413</c:v>
                </c:pt>
                <c:pt idx="26446">
                  <c:v>6.25E-2</c:v>
                </c:pt>
                <c:pt idx="26447">
                  <c:v>5.7471264367816091E-2</c:v>
                </c:pt>
                <c:pt idx="26448">
                  <c:v>1.6129032258064516E-2</c:v>
                </c:pt>
                <c:pt idx="26449">
                  <c:v>0.10588235294117647</c:v>
                </c:pt>
                <c:pt idx="26450">
                  <c:v>6.6666666666666666E-2</c:v>
                </c:pt>
                <c:pt idx="26451">
                  <c:v>0.125</c:v>
                </c:pt>
                <c:pt idx="26452">
                  <c:v>0.12121212121212122</c:v>
                </c:pt>
                <c:pt idx="26453">
                  <c:v>0.12612612612612611</c:v>
                </c:pt>
                <c:pt idx="26454">
                  <c:v>6.9767441860465115E-2</c:v>
                </c:pt>
                <c:pt idx="26455">
                  <c:v>0.16153846153846155</c:v>
                </c:pt>
                <c:pt idx="26456">
                  <c:v>0.19178082191780821</c:v>
                </c:pt>
                <c:pt idx="26457">
                  <c:v>0.15714285714285714</c:v>
                </c:pt>
                <c:pt idx="26458">
                  <c:v>0.3</c:v>
                </c:pt>
                <c:pt idx="26459">
                  <c:v>0.1891891891891892</c:v>
                </c:pt>
                <c:pt idx="26460">
                  <c:v>8.6956521739130432E-2</c:v>
                </c:pt>
                <c:pt idx="26461">
                  <c:v>0</c:v>
                </c:pt>
                <c:pt idx="26462">
                  <c:v>0</c:v>
                </c:pt>
                <c:pt idx="26463">
                  <c:v>2.8985507246376812E-2</c:v>
                </c:pt>
                <c:pt idx="26464">
                  <c:v>0.12962962962962962</c:v>
                </c:pt>
                <c:pt idx="26465">
                  <c:v>0</c:v>
                </c:pt>
                <c:pt idx="26466">
                  <c:v>1</c:v>
                </c:pt>
                <c:pt idx="26467">
                  <c:v>0.1043956043956044</c:v>
                </c:pt>
                <c:pt idx="26468">
                  <c:v>0</c:v>
                </c:pt>
                <c:pt idx="26469">
                  <c:v>0.16666666666666666</c:v>
                </c:pt>
                <c:pt idx="26470">
                  <c:v>0.18571428571428572</c:v>
                </c:pt>
                <c:pt idx="26471">
                  <c:v>0.11538461538461539</c:v>
                </c:pt>
                <c:pt idx="26472">
                  <c:v>0.10465116279069768</c:v>
                </c:pt>
                <c:pt idx="26473">
                  <c:v>0</c:v>
                </c:pt>
                <c:pt idx="26474">
                  <c:v>8.1818181818181818E-2</c:v>
                </c:pt>
                <c:pt idx="26475">
                  <c:v>0.12727272727272726</c:v>
                </c:pt>
                <c:pt idx="26476">
                  <c:v>0.18828451882845187</c:v>
                </c:pt>
                <c:pt idx="26477">
                  <c:v>0.54054054054054057</c:v>
                </c:pt>
                <c:pt idx="26478">
                  <c:v>0.36585365853658536</c:v>
                </c:pt>
                <c:pt idx="26479">
                  <c:v>0.43820224719101125</c:v>
                </c:pt>
                <c:pt idx="26480">
                  <c:v>0.52500000000000002</c:v>
                </c:pt>
                <c:pt idx="26481">
                  <c:v>0.55555555555555558</c:v>
                </c:pt>
                <c:pt idx="26482">
                  <c:v>0.52</c:v>
                </c:pt>
                <c:pt idx="26483">
                  <c:v>0.5357142857142857</c:v>
                </c:pt>
                <c:pt idx="26484">
                  <c:v>0.17821782178217821</c:v>
                </c:pt>
                <c:pt idx="26485">
                  <c:v>0.82413793103448274</c:v>
                </c:pt>
                <c:pt idx="26486">
                  <c:v>0.30357142857142855</c:v>
                </c:pt>
                <c:pt idx="26487">
                  <c:v>0.36585365853658536</c:v>
                </c:pt>
                <c:pt idx="26488">
                  <c:v>0.23076923076923078</c:v>
                </c:pt>
                <c:pt idx="26489">
                  <c:v>0.3108108108108108</c:v>
                </c:pt>
                <c:pt idx="26490">
                  <c:v>0</c:v>
                </c:pt>
                <c:pt idx="26491">
                  <c:v>0.25645161290322582</c:v>
                </c:pt>
                <c:pt idx="26492">
                  <c:v>0</c:v>
                </c:pt>
                <c:pt idx="26493">
                  <c:v>0.87058823529411766</c:v>
                </c:pt>
                <c:pt idx="26494">
                  <c:v>0.16363636363636364</c:v>
                </c:pt>
                <c:pt idx="26495">
                  <c:v>0</c:v>
                </c:pt>
                <c:pt idx="26496">
                  <c:v>0.10810810810810811</c:v>
                </c:pt>
                <c:pt idx="26497">
                  <c:v>0.96666666666666667</c:v>
                </c:pt>
                <c:pt idx="26498">
                  <c:v>0.65686274509803921</c:v>
                </c:pt>
                <c:pt idx="26499">
                  <c:v>0.16814159292035399</c:v>
                </c:pt>
                <c:pt idx="26500">
                  <c:v>0.21019108280254778</c:v>
                </c:pt>
                <c:pt idx="26501">
                  <c:v>3.8461538461538464E-2</c:v>
                </c:pt>
                <c:pt idx="26502">
                  <c:v>0.15277777777777779</c:v>
                </c:pt>
                <c:pt idx="26503">
                  <c:v>0</c:v>
                </c:pt>
                <c:pt idx="26504">
                  <c:v>0</c:v>
                </c:pt>
                <c:pt idx="26505">
                  <c:v>0.99428571428571433</c:v>
                </c:pt>
                <c:pt idx="26506">
                  <c:v>1</c:v>
                </c:pt>
                <c:pt idx="26507">
                  <c:v>0.93965517241379315</c:v>
                </c:pt>
                <c:pt idx="26508">
                  <c:v>0.97278911564625847</c:v>
                </c:pt>
                <c:pt idx="26509">
                  <c:v>0</c:v>
                </c:pt>
                <c:pt idx="26510">
                  <c:v>0.68571428571428572</c:v>
                </c:pt>
                <c:pt idx="26511">
                  <c:v>0.19607843137254902</c:v>
                </c:pt>
                <c:pt idx="26512">
                  <c:v>0.65753424657534243</c:v>
                </c:pt>
                <c:pt idx="26513">
                  <c:v>0.13043478260869565</c:v>
                </c:pt>
                <c:pt idx="26514">
                  <c:v>0.34883720930232559</c:v>
                </c:pt>
                <c:pt idx="26515">
                  <c:v>0.25531914893617019</c:v>
                </c:pt>
                <c:pt idx="26516">
                  <c:v>8.7499999999999994E-2</c:v>
                </c:pt>
                <c:pt idx="26517">
                  <c:v>0.29032258064516131</c:v>
                </c:pt>
                <c:pt idx="26518">
                  <c:v>0.28205128205128205</c:v>
                </c:pt>
                <c:pt idx="26519">
                  <c:v>0.34426229508196721</c:v>
                </c:pt>
                <c:pt idx="26520">
                  <c:v>0.61971830985915488</c:v>
                </c:pt>
                <c:pt idx="26521">
                  <c:v>0.32653061224489793</c:v>
                </c:pt>
                <c:pt idx="26522">
                  <c:v>0.38</c:v>
                </c:pt>
                <c:pt idx="26523">
                  <c:v>0.21212121212121213</c:v>
                </c:pt>
                <c:pt idx="26524">
                  <c:v>1.6393442622950821E-2</c:v>
                </c:pt>
                <c:pt idx="26525">
                  <c:v>0.10344827586206896</c:v>
                </c:pt>
                <c:pt idx="26526">
                  <c:v>5.3333333333333337E-2</c:v>
                </c:pt>
                <c:pt idx="26527">
                  <c:v>0.40322580645161288</c:v>
                </c:pt>
                <c:pt idx="26528">
                  <c:v>0.23529411764705882</c:v>
                </c:pt>
                <c:pt idx="26529">
                  <c:v>0.5</c:v>
                </c:pt>
                <c:pt idx="26530">
                  <c:v>3.7037037037037035E-2</c:v>
                </c:pt>
                <c:pt idx="26531">
                  <c:v>2.7777777777777776E-2</c:v>
                </c:pt>
                <c:pt idx="26532">
                  <c:v>0.38216560509554143</c:v>
                </c:pt>
                <c:pt idx="26533">
                  <c:v>0.53658536585365857</c:v>
                </c:pt>
                <c:pt idx="26534">
                  <c:v>0.32258064516129031</c:v>
                </c:pt>
                <c:pt idx="26535">
                  <c:v>0.75</c:v>
                </c:pt>
                <c:pt idx="26536">
                  <c:v>0</c:v>
                </c:pt>
                <c:pt idx="26537">
                  <c:v>0</c:v>
                </c:pt>
                <c:pt idx="26538">
                  <c:v>0</c:v>
                </c:pt>
                <c:pt idx="26539">
                  <c:v>1</c:v>
                </c:pt>
                <c:pt idx="26540">
                  <c:v>0.8990825688073395</c:v>
                </c:pt>
                <c:pt idx="26541">
                  <c:v>0</c:v>
                </c:pt>
                <c:pt idx="26542">
                  <c:v>0</c:v>
                </c:pt>
                <c:pt idx="26543">
                  <c:v>0</c:v>
                </c:pt>
                <c:pt idx="26544">
                  <c:v>0</c:v>
                </c:pt>
                <c:pt idx="26545">
                  <c:v>0</c:v>
                </c:pt>
                <c:pt idx="26546">
                  <c:v>0</c:v>
                </c:pt>
                <c:pt idx="26547">
                  <c:v>0</c:v>
                </c:pt>
                <c:pt idx="26548">
                  <c:v>0</c:v>
                </c:pt>
                <c:pt idx="26549">
                  <c:v>0</c:v>
                </c:pt>
                <c:pt idx="26550">
                  <c:v>0.20765027322404372</c:v>
                </c:pt>
                <c:pt idx="26551">
                  <c:v>3.2258064516129031E-2</c:v>
                </c:pt>
                <c:pt idx="26552">
                  <c:v>0.13793103448275862</c:v>
                </c:pt>
                <c:pt idx="26553">
                  <c:v>0.17094017094017094</c:v>
                </c:pt>
                <c:pt idx="26554">
                  <c:v>0</c:v>
                </c:pt>
                <c:pt idx="26555">
                  <c:v>1.9607843137254902E-2</c:v>
                </c:pt>
                <c:pt idx="26556">
                  <c:v>5.5555555555555552E-2</c:v>
                </c:pt>
                <c:pt idx="26557">
                  <c:v>0.22222222222222221</c:v>
                </c:pt>
                <c:pt idx="26558">
                  <c:v>0.45454545454545453</c:v>
                </c:pt>
                <c:pt idx="26559">
                  <c:v>0.18461538461538463</c:v>
                </c:pt>
                <c:pt idx="26560">
                  <c:v>0</c:v>
                </c:pt>
                <c:pt idx="26561">
                  <c:v>7.0422535211267609E-2</c:v>
                </c:pt>
                <c:pt idx="26562">
                  <c:v>0.11864406779661017</c:v>
                </c:pt>
                <c:pt idx="26563">
                  <c:v>0.17073170731707318</c:v>
                </c:pt>
                <c:pt idx="26564">
                  <c:v>0</c:v>
                </c:pt>
                <c:pt idx="26565">
                  <c:v>0.1111111111111111</c:v>
                </c:pt>
                <c:pt idx="26566">
                  <c:v>0.17307692307692307</c:v>
                </c:pt>
                <c:pt idx="26567">
                  <c:v>0</c:v>
                </c:pt>
                <c:pt idx="26568">
                  <c:v>0.22222222222222221</c:v>
                </c:pt>
                <c:pt idx="26569">
                  <c:v>0.14814814814814814</c:v>
                </c:pt>
                <c:pt idx="26570">
                  <c:v>0.23981900452488689</c:v>
                </c:pt>
                <c:pt idx="26571">
                  <c:v>0</c:v>
                </c:pt>
                <c:pt idx="26572">
                  <c:v>0</c:v>
                </c:pt>
                <c:pt idx="26573">
                  <c:v>0</c:v>
                </c:pt>
                <c:pt idx="26574">
                  <c:v>0.11290322580645161</c:v>
                </c:pt>
                <c:pt idx="26575">
                  <c:v>0.11475409836065574</c:v>
                </c:pt>
                <c:pt idx="26576">
                  <c:v>0.24468085106382978</c:v>
                </c:pt>
                <c:pt idx="26577">
                  <c:v>9.4017094017094016E-2</c:v>
                </c:pt>
                <c:pt idx="26578">
                  <c:v>0.10909090909090909</c:v>
                </c:pt>
                <c:pt idx="26579">
                  <c:v>0.10344827586206896</c:v>
                </c:pt>
                <c:pt idx="26580">
                  <c:v>8.9285714285714288E-2</c:v>
                </c:pt>
                <c:pt idx="26581">
                  <c:v>0.72151898734177211</c:v>
                </c:pt>
                <c:pt idx="26582">
                  <c:v>0</c:v>
                </c:pt>
                <c:pt idx="26583">
                  <c:v>0</c:v>
                </c:pt>
                <c:pt idx="26584">
                  <c:v>0</c:v>
                </c:pt>
                <c:pt idx="26585">
                  <c:v>0</c:v>
                </c:pt>
                <c:pt idx="26586">
                  <c:v>0</c:v>
                </c:pt>
                <c:pt idx="26587">
                  <c:v>0</c:v>
                </c:pt>
                <c:pt idx="26588">
                  <c:v>0</c:v>
                </c:pt>
                <c:pt idx="26589">
                  <c:v>0.15211267605633802</c:v>
                </c:pt>
                <c:pt idx="26590">
                  <c:v>0</c:v>
                </c:pt>
                <c:pt idx="26591">
                  <c:v>0</c:v>
                </c:pt>
                <c:pt idx="26592">
                  <c:v>0</c:v>
                </c:pt>
                <c:pt idx="26593">
                  <c:v>0</c:v>
                </c:pt>
                <c:pt idx="26594">
                  <c:v>0.13989637305699482</c:v>
                </c:pt>
                <c:pt idx="26595">
                  <c:v>0</c:v>
                </c:pt>
                <c:pt idx="26596">
                  <c:v>0</c:v>
                </c:pt>
                <c:pt idx="26597">
                  <c:v>0</c:v>
                </c:pt>
                <c:pt idx="26598">
                  <c:v>0</c:v>
                </c:pt>
                <c:pt idx="26599">
                  <c:v>1</c:v>
                </c:pt>
                <c:pt idx="26600">
                  <c:v>7.4626865671641784E-2</c:v>
                </c:pt>
                <c:pt idx="26601">
                  <c:v>0</c:v>
                </c:pt>
                <c:pt idx="26602">
                  <c:v>9.3167701863354033E-2</c:v>
                </c:pt>
                <c:pt idx="26603">
                  <c:v>0.12435233160621761</c:v>
                </c:pt>
                <c:pt idx="26604">
                  <c:v>0</c:v>
                </c:pt>
                <c:pt idx="26605">
                  <c:v>0</c:v>
                </c:pt>
                <c:pt idx="26606">
                  <c:v>0</c:v>
                </c:pt>
                <c:pt idx="26607">
                  <c:v>4.6666666666666669E-2</c:v>
                </c:pt>
                <c:pt idx="26608">
                  <c:v>7.9545454545454544E-2</c:v>
                </c:pt>
                <c:pt idx="26609">
                  <c:v>0</c:v>
                </c:pt>
                <c:pt idx="26610">
                  <c:v>0</c:v>
                </c:pt>
                <c:pt idx="26611">
                  <c:v>0</c:v>
                </c:pt>
                <c:pt idx="26612">
                  <c:v>0</c:v>
                </c:pt>
                <c:pt idx="26613">
                  <c:v>0.25</c:v>
                </c:pt>
                <c:pt idx="26614">
                  <c:v>0</c:v>
                </c:pt>
                <c:pt idx="26615">
                  <c:v>0.16666666666666666</c:v>
                </c:pt>
                <c:pt idx="26616">
                  <c:v>0.75</c:v>
                </c:pt>
                <c:pt idx="26617">
                  <c:v>4.4444444444444446E-2</c:v>
                </c:pt>
                <c:pt idx="26618">
                  <c:v>0.24324324324324326</c:v>
                </c:pt>
                <c:pt idx="26619">
                  <c:v>0</c:v>
                </c:pt>
                <c:pt idx="26620">
                  <c:v>0.19138755980861244</c:v>
                </c:pt>
                <c:pt idx="26621">
                  <c:v>0</c:v>
                </c:pt>
                <c:pt idx="26622">
                  <c:v>0</c:v>
                </c:pt>
                <c:pt idx="26623">
                  <c:v>0.7142857142857143</c:v>
                </c:pt>
                <c:pt idx="26624">
                  <c:v>0.86178861788617889</c:v>
                </c:pt>
                <c:pt idx="26625">
                  <c:v>0.27272727272727271</c:v>
                </c:pt>
                <c:pt idx="26626">
                  <c:v>0</c:v>
                </c:pt>
                <c:pt idx="26627">
                  <c:v>0</c:v>
                </c:pt>
                <c:pt idx="26628">
                  <c:v>0</c:v>
                </c:pt>
                <c:pt idx="26629">
                  <c:v>0.10894941634241245</c:v>
                </c:pt>
                <c:pt idx="26630">
                  <c:v>0</c:v>
                </c:pt>
                <c:pt idx="26631">
                  <c:v>0</c:v>
                </c:pt>
                <c:pt idx="26632">
                  <c:v>0</c:v>
                </c:pt>
                <c:pt idx="26633">
                  <c:v>0.87456445993031362</c:v>
                </c:pt>
                <c:pt idx="26634">
                  <c:v>0</c:v>
                </c:pt>
                <c:pt idx="26635">
                  <c:v>4.7619047619047616E-2</c:v>
                </c:pt>
                <c:pt idx="26636">
                  <c:v>0.1</c:v>
                </c:pt>
                <c:pt idx="26637">
                  <c:v>0</c:v>
                </c:pt>
                <c:pt idx="26638">
                  <c:v>0.66666666666666663</c:v>
                </c:pt>
                <c:pt idx="26639">
                  <c:v>0.36363636363636365</c:v>
                </c:pt>
                <c:pt idx="26640">
                  <c:v>0</c:v>
                </c:pt>
                <c:pt idx="26641">
                  <c:v>4.5454545454545456E-2</c:v>
                </c:pt>
                <c:pt idx="26642">
                  <c:v>0</c:v>
                </c:pt>
                <c:pt idx="26643">
                  <c:v>9.5238095238095233E-2</c:v>
                </c:pt>
                <c:pt idx="26644">
                  <c:v>0.99152542372881358</c:v>
                </c:pt>
                <c:pt idx="26645">
                  <c:v>0.63366336633663367</c:v>
                </c:pt>
                <c:pt idx="26646">
                  <c:v>3.0303030303030304E-2</c:v>
                </c:pt>
                <c:pt idx="26647">
                  <c:v>0.1</c:v>
                </c:pt>
                <c:pt idx="26648">
                  <c:v>0.11627906976744186</c:v>
                </c:pt>
                <c:pt idx="26649">
                  <c:v>6.4516129032258063E-2</c:v>
                </c:pt>
                <c:pt idx="26650">
                  <c:v>6.1224489795918366E-2</c:v>
                </c:pt>
                <c:pt idx="26651">
                  <c:v>9.5890410958904104E-2</c:v>
                </c:pt>
                <c:pt idx="26652">
                  <c:v>0.59793814432989689</c:v>
                </c:pt>
                <c:pt idx="26653">
                  <c:v>0.5625</c:v>
                </c:pt>
                <c:pt idx="26654">
                  <c:v>5.128205128205128E-2</c:v>
                </c:pt>
                <c:pt idx="26655">
                  <c:v>0.97037037037037033</c:v>
                </c:pt>
                <c:pt idx="26656">
                  <c:v>0.4631578947368421</c:v>
                </c:pt>
                <c:pt idx="26657">
                  <c:v>0.11764705882352941</c:v>
                </c:pt>
                <c:pt idx="26658">
                  <c:v>0</c:v>
                </c:pt>
                <c:pt idx="26659">
                  <c:v>0</c:v>
                </c:pt>
                <c:pt idx="26660">
                  <c:v>7.1428571428571425E-2</c:v>
                </c:pt>
                <c:pt idx="26661">
                  <c:v>0</c:v>
                </c:pt>
                <c:pt idx="26662">
                  <c:v>5.7971014492753624E-2</c:v>
                </c:pt>
                <c:pt idx="26663">
                  <c:v>0.18478260869565216</c:v>
                </c:pt>
                <c:pt idx="26664">
                  <c:v>4.4444444444444446E-2</c:v>
                </c:pt>
                <c:pt idx="26665">
                  <c:v>0</c:v>
                </c:pt>
                <c:pt idx="26666">
                  <c:v>0</c:v>
                </c:pt>
                <c:pt idx="26667">
                  <c:v>0.14678899082568808</c:v>
                </c:pt>
                <c:pt idx="26668">
                  <c:v>1.7543859649122806E-2</c:v>
                </c:pt>
                <c:pt idx="26669">
                  <c:v>0.16129032258064516</c:v>
                </c:pt>
                <c:pt idx="26670">
                  <c:v>5.2631578947368418E-2</c:v>
                </c:pt>
                <c:pt idx="26671">
                  <c:v>0</c:v>
                </c:pt>
                <c:pt idx="26672">
                  <c:v>0.1111111111111111</c:v>
                </c:pt>
                <c:pt idx="26673">
                  <c:v>0</c:v>
                </c:pt>
                <c:pt idx="26674">
                  <c:v>8.1632653061224483E-2</c:v>
                </c:pt>
                <c:pt idx="26675">
                  <c:v>0.13333333333333333</c:v>
                </c:pt>
                <c:pt idx="26676">
                  <c:v>3.0769230769230771E-2</c:v>
                </c:pt>
                <c:pt idx="26677">
                  <c:v>0</c:v>
                </c:pt>
                <c:pt idx="26678">
                  <c:v>0.2413793103448276</c:v>
                </c:pt>
                <c:pt idx="26679">
                  <c:v>3.4482758620689655E-2</c:v>
                </c:pt>
                <c:pt idx="26680">
                  <c:v>0</c:v>
                </c:pt>
                <c:pt idx="26681">
                  <c:v>1</c:v>
                </c:pt>
                <c:pt idx="26682">
                  <c:v>7.43801652892562E-2</c:v>
                </c:pt>
                <c:pt idx="26683">
                  <c:v>0</c:v>
                </c:pt>
                <c:pt idx="26684">
                  <c:v>0</c:v>
                </c:pt>
                <c:pt idx="26685">
                  <c:v>0</c:v>
                </c:pt>
                <c:pt idx="26686">
                  <c:v>0</c:v>
                </c:pt>
                <c:pt idx="26687">
                  <c:v>0.27272727272727271</c:v>
                </c:pt>
                <c:pt idx="26688">
                  <c:v>0.66666666666666663</c:v>
                </c:pt>
                <c:pt idx="26689">
                  <c:v>0.13793103448275862</c:v>
                </c:pt>
                <c:pt idx="26690">
                  <c:v>0.11363636363636363</c:v>
                </c:pt>
                <c:pt idx="26691">
                  <c:v>0</c:v>
                </c:pt>
                <c:pt idx="26692">
                  <c:v>3.3333333333333333E-2</c:v>
                </c:pt>
                <c:pt idx="26693">
                  <c:v>5.8823529411764705E-2</c:v>
                </c:pt>
                <c:pt idx="26694">
                  <c:v>1</c:v>
                </c:pt>
                <c:pt idx="26695">
                  <c:v>0.22222222222222221</c:v>
                </c:pt>
                <c:pt idx="26696">
                  <c:v>0.25</c:v>
                </c:pt>
                <c:pt idx="26697">
                  <c:v>7.407407407407407E-2</c:v>
                </c:pt>
                <c:pt idx="26698">
                  <c:v>0.15625</c:v>
                </c:pt>
                <c:pt idx="26699">
                  <c:v>0.24285714285714285</c:v>
                </c:pt>
                <c:pt idx="26700">
                  <c:v>0.1095890410958904</c:v>
                </c:pt>
                <c:pt idx="26701">
                  <c:v>0</c:v>
                </c:pt>
                <c:pt idx="26702">
                  <c:v>0</c:v>
                </c:pt>
                <c:pt idx="26703">
                  <c:v>0.22222222222222221</c:v>
                </c:pt>
                <c:pt idx="26704">
                  <c:v>0.33333333333333331</c:v>
                </c:pt>
                <c:pt idx="26705">
                  <c:v>3.0303030303030304E-2</c:v>
                </c:pt>
                <c:pt idx="26706">
                  <c:v>0</c:v>
                </c:pt>
                <c:pt idx="26707">
                  <c:v>0</c:v>
                </c:pt>
                <c:pt idx="26708">
                  <c:v>0</c:v>
                </c:pt>
                <c:pt idx="26709">
                  <c:v>0</c:v>
                </c:pt>
                <c:pt idx="26710">
                  <c:v>0</c:v>
                </c:pt>
                <c:pt idx="26711">
                  <c:v>0</c:v>
                </c:pt>
                <c:pt idx="26712">
                  <c:v>0</c:v>
                </c:pt>
                <c:pt idx="26713">
                  <c:v>0</c:v>
                </c:pt>
                <c:pt idx="26714">
                  <c:v>0.3</c:v>
                </c:pt>
                <c:pt idx="26715">
                  <c:v>0</c:v>
                </c:pt>
                <c:pt idx="26716">
                  <c:v>0.22857142857142856</c:v>
                </c:pt>
                <c:pt idx="26717">
                  <c:v>0.12121212121212122</c:v>
                </c:pt>
                <c:pt idx="26718">
                  <c:v>0.17391304347826086</c:v>
                </c:pt>
                <c:pt idx="26719">
                  <c:v>0.13414634146341464</c:v>
                </c:pt>
                <c:pt idx="26720">
                  <c:v>0.20588235294117646</c:v>
                </c:pt>
                <c:pt idx="26721">
                  <c:v>0</c:v>
                </c:pt>
                <c:pt idx="26722">
                  <c:v>0</c:v>
                </c:pt>
                <c:pt idx="26723">
                  <c:v>0</c:v>
                </c:pt>
                <c:pt idx="26724">
                  <c:v>0</c:v>
                </c:pt>
                <c:pt idx="26725">
                  <c:v>0</c:v>
                </c:pt>
                <c:pt idx="26726">
                  <c:v>0.54545454545454541</c:v>
                </c:pt>
                <c:pt idx="26727">
                  <c:v>0.37037037037037035</c:v>
                </c:pt>
                <c:pt idx="26728">
                  <c:v>1</c:v>
                </c:pt>
                <c:pt idx="26729">
                  <c:v>0.08</c:v>
                </c:pt>
                <c:pt idx="26730">
                  <c:v>0.26666666666666666</c:v>
                </c:pt>
                <c:pt idx="26731">
                  <c:v>0</c:v>
                </c:pt>
                <c:pt idx="26732">
                  <c:v>0.08</c:v>
                </c:pt>
                <c:pt idx="26733">
                  <c:v>2.7027027027027029E-2</c:v>
                </c:pt>
                <c:pt idx="26734">
                  <c:v>0.375</c:v>
                </c:pt>
                <c:pt idx="26735">
                  <c:v>0.15068493150684931</c:v>
                </c:pt>
                <c:pt idx="26736">
                  <c:v>9.0909090909090912E-2</c:v>
                </c:pt>
                <c:pt idx="26737">
                  <c:v>0.12295081967213115</c:v>
                </c:pt>
                <c:pt idx="26738">
                  <c:v>0</c:v>
                </c:pt>
                <c:pt idx="26739">
                  <c:v>0</c:v>
                </c:pt>
                <c:pt idx="26740">
                  <c:v>0</c:v>
                </c:pt>
                <c:pt idx="26741">
                  <c:v>0.27173913043478259</c:v>
                </c:pt>
                <c:pt idx="26742">
                  <c:v>0.10666666666666667</c:v>
                </c:pt>
                <c:pt idx="26743">
                  <c:v>4.7619047619047616E-2</c:v>
                </c:pt>
                <c:pt idx="26744">
                  <c:v>5.9701492537313432E-2</c:v>
                </c:pt>
                <c:pt idx="26745">
                  <c:v>4.9382716049382713E-2</c:v>
                </c:pt>
                <c:pt idx="26746">
                  <c:v>3.1746031746031744E-2</c:v>
                </c:pt>
                <c:pt idx="26747">
                  <c:v>0.08</c:v>
                </c:pt>
                <c:pt idx="26748">
                  <c:v>4.0540540540540543E-2</c:v>
                </c:pt>
                <c:pt idx="26749">
                  <c:v>0</c:v>
                </c:pt>
                <c:pt idx="26750">
                  <c:v>6.6666666666666666E-2</c:v>
                </c:pt>
                <c:pt idx="26751">
                  <c:v>3.0303030303030304E-2</c:v>
                </c:pt>
                <c:pt idx="26752">
                  <c:v>3.4482758620689655E-2</c:v>
                </c:pt>
                <c:pt idx="26753">
                  <c:v>7.5471698113207544E-2</c:v>
                </c:pt>
                <c:pt idx="26754">
                  <c:v>6.25E-2</c:v>
                </c:pt>
                <c:pt idx="26755">
                  <c:v>0</c:v>
                </c:pt>
                <c:pt idx="26756">
                  <c:v>6.1855670103092786E-2</c:v>
                </c:pt>
                <c:pt idx="26757">
                  <c:v>0.11764705882352941</c:v>
                </c:pt>
                <c:pt idx="26758">
                  <c:v>0</c:v>
                </c:pt>
                <c:pt idx="26759">
                  <c:v>0</c:v>
                </c:pt>
                <c:pt idx="26760">
                  <c:v>0</c:v>
                </c:pt>
                <c:pt idx="26761">
                  <c:v>5.6074766355140186E-2</c:v>
                </c:pt>
                <c:pt idx="26762">
                  <c:v>1.5384615384615385E-2</c:v>
                </c:pt>
                <c:pt idx="26763">
                  <c:v>0.11688311688311688</c:v>
                </c:pt>
                <c:pt idx="26764">
                  <c:v>5.1020408163265307E-2</c:v>
                </c:pt>
                <c:pt idx="26765">
                  <c:v>0.11267605633802817</c:v>
                </c:pt>
                <c:pt idx="26766">
                  <c:v>7.8125E-2</c:v>
                </c:pt>
                <c:pt idx="26767">
                  <c:v>0</c:v>
                </c:pt>
                <c:pt idx="26768">
                  <c:v>0.3</c:v>
                </c:pt>
                <c:pt idx="26769">
                  <c:v>6.4516129032258063E-2</c:v>
                </c:pt>
                <c:pt idx="26770">
                  <c:v>8.8888888888888892E-2</c:v>
                </c:pt>
                <c:pt idx="26771">
                  <c:v>0</c:v>
                </c:pt>
                <c:pt idx="26772">
                  <c:v>0.13513513513513514</c:v>
                </c:pt>
                <c:pt idx="26773">
                  <c:v>3.8461538461538464E-2</c:v>
                </c:pt>
                <c:pt idx="26774">
                  <c:v>0</c:v>
                </c:pt>
                <c:pt idx="26775">
                  <c:v>0</c:v>
                </c:pt>
                <c:pt idx="26776">
                  <c:v>0</c:v>
                </c:pt>
                <c:pt idx="26777">
                  <c:v>0</c:v>
                </c:pt>
                <c:pt idx="26778">
                  <c:v>0</c:v>
                </c:pt>
                <c:pt idx="26779">
                  <c:v>3.4482758620689655E-2</c:v>
                </c:pt>
                <c:pt idx="26780">
                  <c:v>0.15384615384615385</c:v>
                </c:pt>
                <c:pt idx="26781">
                  <c:v>2.197802197802198E-2</c:v>
                </c:pt>
                <c:pt idx="26782">
                  <c:v>6.5217391304347824E-2</c:v>
                </c:pt>
                <c:pt idx="26783">
                  <c:v>7.0422535211267609E-2</c:v>
                </c:pt>
                <c:pt idx="26784">
                  <c:v>7.2289156626506021E-2</c:v>
                </c:pt>
                <c:pt idx="26785">
                  <c:v>0.22988505747126436</c:v>
                </c:pt>
                <c:pt idx="26786">
                  <c:v>4.5454545454545456E-2</c:v>
                </c:pt>
                <c:pt idx="26787">
                  <c:v>9.8765432098765427E-2</c:v>
                </c:pt>
                <c:pt idx="26788">
                  <c:v>0</c:v>
                </c:pt>
                <c:pt idx="26789">
                  <c:v>0</c:v>
                </c:pt>
                <c:pt idx="26790">
                  <c:v>0.15300546448087432</c:v>
                </c:pt>
                <c:pt idx="26791">
                  <c:v>0.13333333333333333</c:v>
                </c:pt>
                <c:pt idx="26792">
                  <c:v>7.9365079365079361E-2</c:v>
                </c:pt>
                <c:pt idx="26793">
                  <c:v>0.13043478260869565</c:v>
                </c:pt>
                <c:pt idx="26794">
                  <c:v>8.4507042253521125E-2</c:v>
                </c:pt>
                <c:pt idx="26795">
                  <c:v>1.3333333333333334E-2</c:v>
                </c:pt>
                <c:pt idx="26796">
                  <c:v>7.1428571428571425E-2</c:v>
                </c:pt>
                <c:pt idx="26797">
                  <c:v>0.14166666666666666</c:v>
                </c:pt>
                <c:pt idx="26798">
                  <c:v>0.12195121951219512</c:v>
                </c:pt>
                <c:pt idx="26799">
                  <c:v>0.20422535211267606</c:v>
                </c:pt>
                <c:pt idx="26800">
                  <c:v>2.5423728813559324E-2</c:v>
                </c:pt>
                <c:pt idx="26801">
                  <c:v>1.5625E-2</c:v>
                </c:pt>
                <c:pt idx="26802">
                  <c:v>0.1</c:v>
                </c:pt>
                <c:pt idx="26803">
                  <c:v>3.7499999999999999E-2</c:v>
                </c:pt>
                <c:pt idx="26804">
                  <c:v>0.10344827586206896</c:v>
                </c:pt>
                <c:pt idx="26805">
                  <c:v>0.11688311688311688</c:v>
                </c:pt>
                <c:pt idx="26806">
                  <c:v>0</c:v>
                </c:pt>
                <c:pt idx="26807">
                  <c:v>0</c:v>
                </c:pt>
                <c:pt idx="26808">
                  <c:v>0</c:v>
                </c:pt>
                <c:pt idx="26809">
                  <c:v>0</c:v>
                </c:pt>
                <c:pt idx="26810">
                  <c:v>0</c:v>
                </c:pt>
                <c:pt idx="26811">
                  <c:v>0</c:v>
                </c:pt>
                <c:pt idx="26812">
                  <c:v>0.28354725787631274</c:v>
                </c:pt>
                <c:pt idx="26813">
                  <c:v>0</c:v>
                </c:pt>
                <c:pt idx="26814">
                  <c:v>0</c:v>
                </c:pt>
                <c:pt idx="26815">
                  <c:v>0.26666666666666666</c:v>
                </c:pt>
                <c:pt idx="26816">
                  <c:v>0.14634146341463414</c:v>
                </c:pt>
                <c:pt idx="26817">
                  <c:v>0.30136986301369861</c:v>
                </c:pt>
                <c:pt idx="26818">
                  <c:v>0.29381443298969073</c:v>
                </c:pt>
                <c:pt idx="26819">
                  <c:v>0.23214285714285715</c:v>
                </c:pt>
                <c:pt idx="26820">
                  <c:v>0.25</c:v>
                </c:pt>
                <c:pt idx="26821">
                  <c:v>0.30612244897959184</c:v>
                </c:pt>
                <c:pt idx="26822">
                  <c:v>0.13636363636363635</c:v>
                </c:pt>
                <c:pt idx="26823">
                  <c:v>0.12280701754385964</c:v>
                </c:pt>
                <c:pt idx="26824">
                  <c:v>0.4375</c:v>
                </c:pt>
                <c:pt idx="26825">
                  <c:v>0.38666666666666666</c:v>
                </c:pt>
                <c:pt idx="26826">
                  <c:v>0</c:v>
                </c:pt>
                <c:pt idx="26827">
                  <c:v>0.30952380952380953</c:v>
                </c:pt>
                <c:pt idx="26828">
                  <c:v>0</c:v>
                </c:pt>
                <c:pt idx="26829">
                  <c:v>0</c:v>
                </c:pt>
                <c:pt idx="26830">
                  <c:v>0</c:v>
                </c:pt>
                <c:pt idx="26831">
                  <c:v>0.21962616822429906</c:v>
                </c:pt>
                <c:pt idx="26832">
                  <c:v>0.70031545741324919</c:v>
                </c:pt>
                <c:pt idx="26833">
                  <c:v>0.62318840579710144</c:v>
                </c:pt>
                <c:pt idx="26834">
                  <c:v>0.66666666666666663</c:v>
                </c:pt>
                <c:pt idx="26835">
                  <c:v>0.52</c:v>
                </c:pt>
                <c:pt idx="26836">
                  <c:v>0.46</c:v>
                </c:pt>
                <c:pt idx="26837">
                  <c:v>0</c:v>
                </c:pt>
                <c:pt idx="26838">
                  <c:v>0.14473684210526316</c:v>
                </c:pt>
                <c:pt idx="26839">
                  <c:v>0</c:v>
                </c:pt>
                <c:pt idx="26840">
                  <c:v>0.39534883720930231</c:v>
                </c:pt>
                <c:pt idx="26841">
                  <c:v>0.16393442622950818</c:v>
                </c:pt>
                <c:pt idx="26842">
                  <c:v>0.26984126984126983</c:v>
                </c:pt>
                <c:pt idx="26843">
                  <c:v>0.33333333333333331</c:v>
                </c:pt>
                <c:pt idx="26844">
                  <c:v>0</c:v>
                </c:pt>
                <c:pt idx="26845">
                  <c:v>0.18181818181818182</c:v>
                </c:pt>
                <c:pt idx="26846">
                  <c:v>0</c:v>
                </c:pt>
                <c:pt idx="26847">
                  <c:v>0.74249605055292256</c:v>
                </c:pt>
                <c:pt idx="26848">
                  <c:v>0.61538461538461542</c:v>
                </c:pt>
                <c:pt idx="26849">
                  <c:v>0.77600000000000002</c:v>
                </c:pt>
                <c:pt idx="26850">
                  <c:v>0.52830188679245282</c:v>
                </c:pt>
                <c:pt idx="26851">
                  <c:v>0.49056603773584906</c:v>
                </c:pt>
                <c:pt idx="26852">
                  <c:v>0.1875</c:v>
                </c:pt>
                <c:pt idx="26853">
                  <c:v>0.29347826086956524</c:v>
                </c:pt>
                <c:pt idx="26854">
                  <c:v>0.30107526881720431</c:v>
                </c:pt>
                <c:pt idx="26855">
                  <c:v>0.17241379310344829</c:v>
                </c:pt>
                <c:pt idx="26856">
                  <c:v>0.27710843373493976</c:v>
                </c:pt>
                <c:pt idx="26857">
                  <c:v>0.66666666666666663</c:v>
                </c:pt>
                <c:pt idx="26858">
                  <c:v>0.5</c:v>
                </c:pt>
                <c:pt idx="26859">
                  <c:v>0.40909090909090912</c:v>
                </c:pt>
                <c:pt idx="26860">
                  <c:v>0.23404255319148937</c:v>
                </c:pt>
                <c:pt idx="26861">
                  <c:v>0.21232876712328766</c:v>
                </c:pt>
                <c:pt idx="26862">
                  <c:v>0.28804347826086957</c:v>
                </c:pt>
                <c:pt idx="26863">
                  <c:v>0.2857142857142857</c:v>
                </c:pt>
                <c:pt idx="26864">
                  <c:v>0</c:v>
                </c:pt>
                <c:pt idx="26865">
                  <c:v>0.44559585492227977</c:v>
                </c:pt>
                <c:pt idx="26866">
                  <c:v>0.36923076923076925</c:v>
                </c:pt>
                <c:pt idx="26867">
                  <c:v>0.20370370370370369</c:v>
                </c:pt>
                <c:pt idx="26868">
                  <c:v>0.82894736842105265</c:v>
                </c:pt>
                <c:pt idx="26869">
                  <c:v>0</c:v>
                </c:pt>
                <c:pt idx="26870">
                  <c:v>0</c:v>
                </c:pt>
                <c:pt idx="26871">
                  <c:v>0.17985611510791366</c:v>
                </c:pt>
                <c:pt idx="26872">
                  <c:v>0</c:v>
                </c:pt>
                <c:pt idx="26873">
                  <c:v>0</c:v>
                </c:pt>
                <c:pt idx="26874">
                  <c:v>0.17543859649122806</c:v>
                </c:pt>
                <c:pt idx="26875">
                  <c:v>0</c:v>
                </c:pt>
                <c:pt idx="26876">
                  <c:v>0.34883720930232559</c:v>
                </c:pt>
                <c:pt idx="26877">
                  <c:v>0.5</c:v>
                </c:pt>
                <c:pt idx="26878">
                  <c:v>0.40579710144927539</c:v>
                </c:pt>
                <c:pt idx="26879">
                  <c:v>0.18604651162790697</c:v>
                </c:pt>
                <c:pt idx="26880">
                  <c:v>0.25806451612903225</c:v>
                </c:pt>
                <c:pt idx="26881">
                  <c:v>0.62195121951219512</c:v>
                </c:pt>
                <c:pt idx="26882">
                  <c:v>0.54618473895582331</c:v>
                </c:pt>
                <c:pt idx="26883">
                  <c:v>0</c:v>
                </c:pt>
                <c:pt idx="26884">
                  <c:v>0</c:v>
                </c:pt>
                <c:pt idx="26885">
                  <c:v>0</c:v>
                </c:pt>
                <c:pt idx="26886">
                  <c:v>0</c:v>
                </c:pt>
                <c:pt idx="26887">
                  <c:v>0</c:v>
                </c:pt>
                <c:pt idx="26888">
                  <c:v>0</c:v>
                </c:pt>
                <c:pt idx="26889">
                  <c:v>0.61428571428571432</c:v>
                </c:pt>
                <c:pt idx="26890">
                  <c:v>0</c:v>
                </c:pt>
                <c:pt idx="26891">
                  <c:v>0.26923076923076922</c:v>
                </c:pt>
                <c:pt idx="26892">
                  <c:v>0</c:v>
                </c:pt>
                <c:pt idx="26893">
                  <c:v>0.30303030303030304</c:v>
                </c:pt>
                <c:pt idx="26894">
                  <c:v>0.2711864406779661</c:v>
                </c:pt>
                <c:pt idx="26895">
                  <c:v>0</c:v>
                </c:pt>
                <c:pt idx="26896">
                  <c:v>0.21978021978021978</c:v>
                </c:pt>
                <c:pt idx="26897">
                  <c:v>0.32258064516129031</c:v>
                </c:pt>
                <c:pt idx="26898">
                  <c:v>0</c:v>
                </c:pt>
                <c:pt idx="26899">
                  <c:v>0.24390243902439024</c:v>
                </c:pt>
                <c:pt idx="26900">
                  <c:v>0.46268656716417911</c:v>
                </c:pt>
                <c:pt idx="26901">
                  <c:v>0.1</c:v>
                </c:pt>
                <c:pt idx="26902">
                  <c:v>0.51351351351351349</c:v>
                </c:pt>
                <c:pt idx="26903">
                  <c:v>0.189873417721519</c:v>
                </c:pt>
                <c:pt idx="26904">
                  <c:v>0.27777777777777779</c:v>
                </c:pt>
                <c:pt idx="26905">
                  <c:v>0.33333333333333331</c:v>
                </c:pt>
                <c:pt idx="26906">
                  <c:v>2.4390243902439025E-2</c:v>
                </c:pt>
                <c:pt idx="26907">
                  <c:v>0.2</c:v>
                </c:pt>
                <c:pt idx="26908">
                  <c:v>0.27272727272727271</c:v>
                </c:pt>
                <c:pt idx="26909">
                  <c:v>0.22535211267605634</c:v>
                </c:pt>
                <c:pt idx="26910">
                  <c:v>0.23076923076923078</c:v>
                </c:pt>
                <c:pt idx="26911">
                  <c:v>0.26829268292682928</c:v>
                </c:pt>
                <c:pt idx="26912">
                  <c:v>0.42592592592592593</c:v>
                </c:pt>
                <c:pt idx="26913">
                  <c:v>0.48181818181818181</c:v>
                </c:pt>
                <c:pt idx="26914">
                  <c:v>0.22727272727272727</c:v>
                </c:pt>
                <c:pt idx="26915">
                  <c:v>0.2139917695473251</c:v>
                </c:pt>
                <c:pt idx="26916">
                  <c:v>0.20454545454545456</c:v>
                </c:pt>
                <c:pt idx="26917">
                  <c:v>0.25454545454545452</c:v>
                </c:pt>
                <c:pt idx="26918">
                  <c:v>0</c:v>
                </c:pt>
                <c:pt idx="26919">
                  <c:v>0.38202247191011235</c:v>
                </c:pt>
                <c:pt idx="26920">
                  <c:v>0.2</c:v>
                </c:pt>
                <c:pt idx="26921">
                  <c:v>0</c:v>
                </c:pt>
                <c:pt idx="26922">
                  <c:v>0.25</c:v>
                </c:pt>
                <c:pt idx="26923">
                  <c:v>0.38709677419354838</c:v>
                </c:pt>
                <c:pt idx="26924">
                  <c:v>0</c:v>
                </c:pt>
                <c:pt idx="26925">
                  <c:v>0.78215223097112863</c:v>
                </c:pt>
                <c:pt idx="26926">
                  <c:v>0</c:v>
                </c:pt>
                <c:pt idx="26927">
                  <c:v>0.23655913978494625</c:v>
                </c:pt>
                <c:pt idx="26928">
                  <c:v>0</c:v>
                </c:pt>
                <c:pt idx="26929">
                  <c:v>0</c:v>
                </c:pt>
                <c:pt idx="26930">
                  <c:v>0</c:v>
                </c:pt>
                <c:pt idx="26931">
                  <c:v>0</c:v>
                </c:pt>
                <c:pt idx="26932">
                  <c:v>0</c:v>
                </c:pt>
                <c:pt idx="26933">
                  <c:v>0</c:v>
                </c:pt>
                <c:pt idx="26934">
                  <c:v>0.33449477351916379</c:v>
                </c:pt>
                <c:pt idx="26935">
                  <c:v>0</c:v>
                </c:pt>
                <c:pt idx="26936">
                  <c:v>0.46478873239436619</c:v>
                </c:pt>
                <c:pt idx="26937">
                  <c:v>0.37894736842105264</c:v>
                </c:pt>
                <c:pt idx="26938">
                  <c:v>0.30555555555555558</c:v>
                </c:pt>
                <c:pt idx="26939">
                  <c:v>0.35416666666666669</c:v>
                </c:pt>
                <c:pt idx="26940">
                  <c:v>0.2</c:v>
                </c:pt>
                <c:pt idx="26941">
                  <c:v>0.33333333333333331</c:v>
                </c:pt>
                <c:pt idx="26942">
                  <c:v>0.12195121951219512</c:v>
                </c:pt>
                <c:pt idx="26943">
                  <c:v>0.22093023255813954</c:v>
                </c:pt>
                <c:pt idx="26944">
                  <c:v>0.2391304347826087</c:v>
                </c:pt>
                <c:pt idx="26945">
                  <c:v>0.1</c:v>
                </c:pt>
                <c:pt idx="26946">
                  <c:v>7.6923076923076927E-2</c:v>
                </c:pt>
                <c:pt idx="26947">
                  <c:v>0.31645569620253167</c:v>
                </c:pt>
                <c:pt idx="26948">
                  <c:v>0.25862068965517243</c:v>
                </c:pt>
                <c:pt idx="26949">
                  <c:v>0</c:v>
                </c:pt>
                <c:pt idx="26950">
                  <c:v>0</c:v>
                </c:pt>
                <c:pt idx="26951">
                  <c:v>0</c:v>
                </c:pt>
                <c:pt idx="26952">
                  <c:v>0</c:v>
                </c:pt>
                <c:pt idx="26953">
                  <c:v>0</c:v>
                </c:pt>
                <c:pt idx="26954">
                  <c:v>0</c:v>
                </c:pt>
                <c:pt idx="26955">
                  <c:v>0</c:v>
                </c:pt>
                <c:pt idx="26956">
                  <c:v>0</c:v>
                </c:pt>
                <c:pt idx="26957">
                  <c:v>0</c:v>
                </c:pt>
                <c:pt idx="26958">
                  <c:v>0.62337662337662336</c:v>
                </c:pt>
                <c:pt idx="26959">
                  <c:v>0.64978902953586493</c:v>
                </c:pt>
                <c:pt idx="26960">
                  <c:v>0</c:v>
                </c:pt>
                <c:pt idx="26961">
                  <c:v>0</c:v>
                </c:pt>
                <c:pt idx="26962">
                  <c:v>0</c:v>
                </c:pt>
                <c:pt idx="26963">
                  <c:v>0</c:v>
                </c:pt>
                <c:pt idx="26964">
                  <c:v>0</c:v>
                </c:pt>
                <c:pt idx="26965">
                  <c:v>0</c:v>
                </c:pt>
                <c:pt idx="26966">
                  <c:v>0.18867924528301888</c:v>
                </c:pt>
                <c:pt idx="26967">
                  <c:v>0.05</c:v>
                </c:pt>
                <c:pt idx="26968">
                  <c:v>0.25274725274725274</c:v>
                </c:pt>
                <c:pt idx="26969">
                  <c:v>0.33962264150943394</c:v>
                </c:pt>
                <c:pt idx="26970">
                  <c:v>0.265625</c:v>
                </c:pt>
                <c:pt idx="26971">
                  <c:v>0.43137254901960786</c:v>
                </c:pt>
                <c:pt idx="26972">
                  <c:v>0.3902439024390244</c:v>
                </c:pt>
                <c:pt idx="26973">
                  <c:v>0.27272727272727271</c:v>
                </c:pt>
                <c:pt idx="26974">
                  <c:v>0.2413793103448276</c:v>
                </c:pt>
                <c:pt idx="26975">
                  <c:v>0.35185185185185186</c:v>
                </c:pt>
                <c:pt idx="26976">
                  <c:v>0.24390243902439024</c:v>
                </c:pt>
                <c:pt idx="26977">
                  <c:v>0.75757575757575757</c:v>
                </c:pt>
                <c:pt idx="26978">
                  <c:v>0.15942028985507245</c:v>
                </c:pt>
                <c:pt idx="26979">
                  <c:v>0.18181818181818182</c:v>
                </c:pt>
                <c:pt idx="26980">
                  <c:v>0.14285714285714285</c:v>
                </c:pt>
                <c:pt idx="26981">
                  <c:v>0.10714285714285714</c:v>
                </c:pt>
                <c:pt idx="26982">
                  <c:v>0</c:v>
                </c:pt>
                <c:pt idx="26983">
                  <c:v>0</c:v>
                </c:pt>
                <c:pt idx="26984">
                  <c:v>0.18181818181818182</c:v>
                </c:pt>
                <c:pt idx="26985">
                  <c:v>0</c:v>
                </c:pt>
                <c:pt idx="26986">
                  <c:v>0</c:v>
                </c:pt>
                <c:pt idx="26987">
                  <c:v>0.6</c:v>
                </c:pt>
                <c:pt idx="26988">
                  <c:v>0.4375</c:v>
                </c:pt>
                <c:pt idx="26989">
                  <c:v>0.43333333333333335</c:v>
                </c:pt>
                <c:pt idx="26990">
                  <c:v>0</c:v>
                </c:pt>
                <c:pt idx="26991">
                  <c:v>0</c:v>
                </c:pt>
                <c:pt idx="26992">
                  <c:v>0.51224289911851129</c:v>
                </c:pt>
                <c:pt idx="26993">
                  <c:v>0.40625</c:v>
                </c:pt>
                <c:pt idx="26994">
                  <c:v>0.22222222222222221</c:v>
                </c:pt>
                <c:pt idx="26995">
                  <c:v>0.67156862745098034</c:v>
                </c:pt>
                <c:pt idx="26996">
                  <c:v>0</c:v>
                </c:pt>
                <c:pt idx="26997">
                  <c:v>0</c:v>
                </c:pt>
                <c:pt idx="26998">
                  <c:v>0.47752247752247751</c:v>
                </c:pt>
                <c:pt idx="26999">
                  <c:v>0.38554216867469882</c:v>
                </c:pt>
                <c:pt idx="27000">
                  <c:v>0.36</c:v>
                </c:pt>
                <c:pt idx="27001">
                  <c:v>0.26415094339622641</c:v>
                </c:pt>
                <c:pt idx="27002">
                  <c:v>0.25</c:v>
                </c:pt>
                <c:pt idx="27003">
                  <c:v>0.36170212765957449</c:v>
                </c:pt>
                <c:pt idx="27004">
                  <c:v>0.35294117647058826</c:v>
                </c:pt>
                <c:pt idx="27005">
                  <c:v>0.2857142857142857</c:v>
                </c:pt>
                <c:pt idx="27006">
                  <c:v>0.19101123595505617</c:v>
                </c:pt>
                <c:pt idx="27007">
                  <c:v>0.26666666666666666</c:v>
                </c:pt>
                <c:pt idx="27008">
                  <c:v>6.8181818181818177E-2</c:v>
                </c:pt>
                <c:pt idx="27009">
                  <c:v>0.38961038961038963</c:v>
                </c:pt>
                <c:pt idx="27010">
                  <c:v>0.43216080402010049</c:v>
                </c:pt>
                <c:pt idx="27011">
                  <c:v>7.407407407407407E-2</c:v>
                </c:pt>
                <c:pt idx="27012">
                  <c:v>0</c:v>
                </c:pt>
                <c:pt idx="27013">
                  <c:v>0.17391304347826086</c:v>
                </c:pt>
                <c:pt idx="27014">
                  <c:v>0.25</c:v>
                </c:pt>
                <c:pt idx="27015">
                  <c:v>0.64516129032258063</c:v>
                </c:pt>
                <c:pt idx="27016">
                  <c:v>0.6470588235294118</c:v>
                </c:pt>
                <c:pt idx="27017">
                  <c:v>0.42268041237113402</c:v>
                </c:pt>
                <c:pt idx="27018">
                  <c:v>0.41463414634146339</c:v>
                </c:pt>
                <c:pt idx="27019">
                  <c:v>0.4358974358974359</c:v>
                </c:pt>
                <c:pt idx="27020">
                  <c:v>0.56097560975609762</c:v>
                </c:pt>
                <c:pt idx="27021">
                  <c:v>0.46808510638297873</c:v>
                </c:pt>
                <c:pt idx="27022">
                  <c:v>0</c:v>
                </c:pt>
                <c:pt idx="27023">
                  <c:v>0</c:v>
                </c:pt>
                <c:pt idx="27024">
                  <c:v>0</c:v>
                </c:pt>
                <c:pt idx="27025">
                  <c:v>0</c:v>
                </c:pt>
                <c:pt idx="27026">
                  <c:v>0</c:v>
                </c:pt>
                <c:pt idx="27027">
                  <c:v>0.1889763779527559</c:v>
                </c:pt>
                <c:pt idx="27028">
                  <c:v>0</c:v>
                </c:pt>
                <c:pt idx="27029">
                  <c:v>0.30303030303030304</c:v>
                </c:pt>
                <c:pt idx="27030">
                  <c:v>0.52795031055900621</c:v>
                </c:pt>
                <c:pt idx="27031">
                  <c:v>0.50191570881226055</c:v>
                </c:pt>
                <c:pt idx="27032">
                  <c:v>0.6</c:v>
                </c:pt>
                <c:pt idx="27033">
                  <c:v>0.58563535911602205</c:v>
                </c:pt>
                <c:pt idx="27034">
                  <c:v>0.59829059829059827</c:v>
                </c:pt>
                <c:pt idx="27035">
                  <c:v>0.45192307692307693</c:v>
                </c:pt>
                <c:pt idx="27036">
                  <c:v>0.25714285714285712</c:v>
                </c:pt>
                <c:pt idx="27037">
                  <c:v>0.21212121212121213</c:v>
                </c:pt>
                <c:pt idx="27038">
                  <c:v>0.32653061224489793</c:v>
                </c:pt>
                <c:pt idx="27039">
                  <c:v>0.29411764705882354</c:v>
                </c:pt>
                <c:pt idx="27040">
                  <c:v>0.31428571428571428</c:v>
                </c:pt>
                <c:pt idx="27041">
                  <c:v>0.70329670329670335</c:v>
                </c:pt>
                <c:pt idx="27042">
                  <c:v>0.45652173913043476</c:v>
                </c:pt>
                <c:pt idx="27043">
                  <c:v>0.25</c:v>
                </c:pt>
                <c:pt idx="27044">
                  <c:v>0.5056179775280899</c:v>
                </c:pt>
                <c:pt idx="27045">
                  <c:v>0.28985507246376813</c:v>
                </c:pt>
                <c:pt idx="27046">
                  <c:v>0.6</c:v>
                </c:pt>
                <c:pt idx="27047">
                  <c:v>0.44615384615384618</c:v>
                </c:pt>
                <c:pt idx="27048">
                  <c:v>0.34482758620689657</c:v>
                </c:pt>
                <c:pt idx="27049">
                  <c:v>0.32258064516129031</c:v>
                </c:pt>
                <c:pt idx="27050">
                  <c:v>0</c:v>
                </c:pt>
                <c:pt idx="27051">
                  <c:v>0</c:v>
                </c:pt>
                <c:pt idx="27052">
                  <c:v>0</c:v>
                </c:pt>
                <c:pt idx="27053">
                  <c:v>0.44247787610619471</c:v>
                </c:pt>
                <c:pt idx="27054">
                  <c:v>5.5555555555555552E-2</c:v>
                </c:pt>
                <c:pt idx="27055">
                  <c:v>6.4516129032258063E-2</c:v>
                </c:pt>
                <c:pt idx="27056">
                  <c:v>0.3125</c:v>
                </c:pt>
                <c:pt idx="27057">
                  <c:v>0.42622950819672129</c:v>
                </c:pt>
                <c:pt idx="27058">
                  <c:v>0.5</c:v>
                </c:pt>
                <c:pt idx="27059">
                  <c:v>0</c:v>
                </c:pt>
                <c:pt idx="27060">
                  <c:v>0</c:v>
                </c:pt>
                <c:pt idx="27061">
                  <c:v>0</c:v>
                </c:pt>
                <c:pt idx="27062">
                  <c:v>0.35064935064935066</c:v>
                </c:pt>
                <c:pt idx="27063">
                  <c:v>0</c:v>
                </c:pt>
                <c:pt idx="27064">
                  <c:v>0.13333333333333333</c:v>
                </c:pt>
                <c:pt idx="27065">
                  <c:v>0.22222222222222221</c:v>
                </c:pt>
                <c:pt idx="27066">
                  <c:v>0.13793103448275862</c:v>
                </c:pt>
                <c:pt idx="27067">
                  <c:v>0.23880597014925373</c:v>
                </c:pt>
                <c:pt idx="27068">
                  <c:v>0.29285714285714287</c:v>
                </c:pt>
                <c:pt idx="27069">
                  <c:v>0.125</c:v>
                </c:pt>
                <c:pt idx="27070">
                  <c:v>0.46341463414634149</c:v>
                </c:pt>
                <c:pt idx="27071">
                  <c:v>0.57961783439490444</c:v>
                </c:pt>
                <c:pt idx="27072">
                  <c:v>0.39759036144578314</c:v>
                </c:pt>
                <c:pt idx="27073">
                  <c:v>0.55882352941176472</c:v>
                </c:pt>
                <c:pt idx="27074">
                  <c:v>0.5714285714285714</c:v>
                </c:pt>
                <c:pt idx="27075">
                  <c:v>0</c:v>
                </c:pt>
                <c:pt idx="27076">
                  <c:v>0.49549549549549549</c:v>
                </c:pt>
                <c:pt idx="27077">
                  <c:v>0.33333333333333331</c:v>
                </c:pt>
                <c:pt idx="27078">
                  <c:v>0.35897435897435898</c:v>
                </c:pt>
                <c:pt idx="27079">
                  <c:v>0.16216216216216217</c:v>
                </c:pt>
                <c:pt idx="27080">
                  <c:v>0.40930232558139534</c:v>
                </c:pt>
                <c:pt idx="27081">
                  <c:v>0</c:v>
                </c:pt>
                <c:pt idx="27082">
                  <c:v>0.3</c:v>
                </c:pt>
                <c:pt idx="27083">
                  <c:v>0.19407008086253369</c:v>
                </c:pt>
                <c:pt idx="27084">
                  <c:v>0.23239436619718309</c:v>
                </c:pt>
                <c:pt idx="27085">
                  <c:v>0.51851851851851849</c:v>
                </c:pt>
                <c:pt idx="27086">
                  <c:v>0.46236559139784944</c:v>
                </c:pt>
                <c:pt idx="27087">
                  <c:v>0.2289156626506024</c:v>
                </c:pt>
                <c:pt idx="27088">
                  <c:v>0.2</c:v>
                </c:pt>
                <c:pt idx="27089">
                  <c:v>0.12080536912751678</c:v>
                </c:pt>
                <c:pt idx="27090">
                  <c:v>0.39240506329113922</c:v>
                </c:pt>
                <c:pt idx="27091">
                  <c:v>0.34057971014492755</c:v>
                </c:pt>
                <c:pt idx="27092">
                  <c:v>0.37435897435897436</c:v>
                </c:pt>
                <c:pt idx="27093">
                  <c:v>0.16</c:v>
                </c:pt>
                <c:pt idx="27094">
                  <c:v>0.30188679245283018</c:v>
                </c:pt>
                <c:pt idx="27095">
                  <c:v>0.15068493150684931</c:v>
                </c:pt>
                <c:pt idx="27096">
                  <c:v>0.18181818181818182</c:v>
                </c:pt>
                <c:pt idx="27097">
                  <c:v>0.20833333333333334</c:v>
                </c:pt>
                <c:pt idx="27098">
                  <c:v>0</c:v>
                </c:pt>
                <c:pt idx="27099">
                  <c:v>0.25882352941176473</c:v>
                </c:pt>
                <c:pt idx="27100">
                  <c:v>0.30952380952380953</c:v>
                </c:pt>
                <c:pt idx="27101">
                  <c:v>0.5</c:v>
                </c:pt>
                <c:pt idx="27102">
                  <c:v>0</c:v>
                </c:pt>
                <c:pt idx="27103">
                  <c:v>0</c:v>
                </c:pt>
                <c:pt idx="27104">
                  <c:v>0</c:v>
                </c:pt>
                <c:pt idx="27105">
                  <c:v>0</c:v>
                </c:pt>
                <c:pt idx="27106">
                  <c:v>0.15126050420168066</c:v>
                </c:pt>
                <c:pt idx="27107">
                  <c:v>0.35051546391752575</c:v>
                </c:pt>
                <c:pt idx="27108">
                  <c:v>0.22222222222222221</c:v>
                </c:pt>
                <c:pt idx="27109">
                  <c:v>0.29045643153526973</c:v>
                </c:pt>
                <c:pt idx="27110">
                  <c:v>4.3478260869565216E-2</c:v>
                </c:pt>
                <c:pt idx="27111">
                  <c:v>0.18292682926829268</c:v>
                </c:pt>
                <c:pt idx="27112">
                  <c:v>0.29411764705882354</c:v>
                </c:pt>
                <c:pt idx="27113">
                  <c:v>0.19354838709677419</c:v>
                </c:pt>
                <c:pt idx="27114">
                  <c:v>0.40384615384615385</c:v>
                </c:pt>
                <c:pt idx="27115">
                  <c:v>0.25531914893617019</c:v>
                </c:pt>
                <c:pt idx="27116">
                  <c:v>0.33333333333333331</c:v>
                </c:pt>
                <c:pt idx="27117">
                  <c:v>0.22321428571428573</c:v>
                </c:pt>
                <c:pt idx="27118">
                  <c:v>0.375</c:v>
                </c:pt>
                <c:pt idx="27119">
                  <c:v>0.35802469135802467</c:v>
                </c:pt>
                <c:pt idx="27120">
                  <c:v>0.20212765957446807</c:v>
                </c:pt>
                <c:pt idx="27121">
                  <c:v>0.18518518518518517</c:v>
                </c:pt>
                <c:pt idx="27122">
                  <c:v>0.13793103448275862</c:v>
                </c:pt>
                <c:pt idx="27123">
                  <c:v>0.375</c:v>
                </c:pt>
                <c:pt idx="27124">
                  <c:v>0.17094017094017094</c:v>
                </c:pt>
                <c:pt idx="27125">
                  <c:v>0.1553398058252427</c:v>
                </c:pt>
                <c:pt idx="27126">
                  <c:v>0</c:v>
                </c:pt>
                <c:pt idx="27127">
                  <c:v>0.11904761904761904</c:v>
                </c:pt>
                <c:pt idx="27128">
                  <c:v>0</c:v>
                </c:pt>
                <c:pt idx="27129">
                  <c:v>0</c:v>
                </c:pt>
                <c:pt idx="27130">
                  <c:v>0</c:v>
                </c:pt>
                <c:pt idx="27131">
                  <c:v>0.15384615384615385</c:v>
                </c:pt>
                <c:pt idx="27132">
                  <c:v>0.2413793103448276</c:v>
                </c:pt>
                <c:pt idx="27133">
                  <c:v>0.13157894736842105</c:v>
                </c:pt>
                <c:pt idx="27134">
                  <c:v>0.21428571428571427</c:v>
                </c:pt>
                <c:pt idx="27135">
                  <c:v>0.2857142857142857</c:v>
                </c:pt>
                <c:pt idx="27136">
                  <c:v>0.2857142857142857</c:v>
                </c:pt>
                <c:pt idx="27137">
                  <c:v>0.16417910447761194</c:v>
                </c:pt>
                <c:pt idx="27138">
                  <c:v>0.13725490196078433</c:v>
                </c:pt>
                <c:pt idx="27139">
                  <c:v>0.15094339622641509</c:v>
                </c:pt>
                <c:pt idx="27140">
                  <c:v>0.12</c:v>
                </c:pt>
                <c:pt idx="27141">
                  <c:v>0.16</c:v>
                </c:pt>
                <c:pt idx="27142">
                  <c:v>0.25</c:v>
                </c:pt>
                <c:pt idx="27143">
                  <c:v>0.36363636363636365</c:v>
                </c:pt>
                <c:pt idx="27144">
                  <c:v>0.40764331210191085</c:v>
                </c:pt>
                <c:pt idx="27145">
                  <c:v>0.2608695652173913</c:v>
                </c:pt>
                <c:pt idx="27146">
                  <c:v>0</c:v>
                </c:pt>
                <c:pt idx="27147">
                  <c:v>9.0909090909090912E-2</c:v>
                </c:pt>
                <c:pt idx="27148">
                  <c:v>0.12962962962962962</c:v>
                </c:pt>
                <c:pt idx="27149">
                  <c:v>0.18128654970760233</c:v>
                </c:pt>
                <c:pt idx="27150">
                  <c:v>0.18232044198895028</c:v>
                </c:pt>
                <c:pt idx="27151">
                  <c:v>0</c:v>
                </c:pt>
                <c:pt idx="27152">
                  <c:v>0</c:v>
                </c:pt>
                <c:pt idx="27153">
                  <c:v>0</c:v>
                </c:pt>
                <c:pt idx="27154">
                  <c:v>1</c:v>
                </c:pt>
                <c:pt idx="27155">
                  <c:v>6.25E-2</c:v>
                </c:pt>
                <c:pt idx="27156">
                  <c:v>0</c:v>
                </c:pt>
                <c:pt idx="27157">
                  <c:v>0</c:v>
                </c:pt>
                <c:pt idx="27158">
                  <c:v>0</c:v>
                </c:pt>
                <c:pt idx="27159">
                  <c:v>0</c:v>
                </c:pt>
                <c:pt idx="27160">
                  <c:v>0.15384615384615385</c:v>
                </c:pt>
                <c:pt idx="27161">
                  <c:v>0</c:v>
                </c:pt>
                <c:pt idx="27162">
                  <c:v>0</c:v>
                </c:pt>
                <c:pt idx="27163">
                  <c:v>0.08</c:v>
                </c:pt>
                <c:pt idx="27164">
                  <c:v>5.128205128205128E-2</c:v>
                </c:pt>
                <c:pt idx="27165">
                  <c:v>8.1632653061224483E-2</c:v>
                </c:pt>
                <c:pt idx="27166">
                  <c:v>4.6511627906976744E-2</c:v>
                </c:pt>
                <c:pt idx="27167">
                  <c:v>0.14457831325301204</c:v>
                </c:pt>
                <c:pt idx="27168">
                  <c:v>0.27868852459016391</c:v>
                </c:pt>
                <c:pt idx="27169">
                  <c:v>0.14583333333333334</c:v>
                </c:pt>
                <c:pt idx="27170">
                  <c:v>0.50967741935483868</c:v>
                </c:pt>
                <c:pt idx="27171">
                  <c:v>0.17499999999999999</c:v>
                </c:pt>
                <c:pt idx="27172">
                  <c:v>0.38554216867469882</c:v>
                </c:pt>
                <c:pt idx="27173">
                  <c:v>0.1388888888888889</c:v>
                </c:pt>
                <c:pt idx="27174">
                  <c:v>0.11627906976744186</c:v>
                </c:pt>
                <c:pt idx="27175">
                  <c:v>0.6216216216216216</c:v>
                </c:pt>
                <c:pt idx="27176">
                  <c:v>6.25E-2</c:v>
                </c:pt>
                <c:pt idx="27177">
                  <c:v>0.17647058823529413</c:v>
                </c:pt>
                <c:pt idx="27178">
                  <c:v>0.15625</c:v>
                </c:pt>
                <c:pt idx="27179">
                  <c:v>0</c:v>
                </c:pt>
                <c:pt idx="27180">
                  <c:v>0</c:v>
                </c:pt>
                <c:pt idx="27181">
                  <c:v>0</c:v>
                </c:pt>
                <c:pt idx="27182">
                  <c:v>0</c:v>
                </c:pt>
                <c:pt idx="27183">
                  <c:v>0.1111111111111111</c:v>
                </c:pt>
                <c:pt idx="27184">
                  <c:v>0</c:v>
                </c:pt>
                <c:pt idx="27185">
                  <c:v>0.56000000000000005</c:v>
                </c:pt>
                <c:pt idx="27186">
                  <c:v>0</c:v>
                </c:pt>
                <c:pt idx="27187">
                  <c:v>0</c:v>
                </c:pt>
                <c:pt idx="27188">
                  <c:v>0</c:v>
                </c:pt>
                <c:pt idx="27189">
                  <c:v>0</c:v>
                </c:pt>
                <c:pt idx="27190">
                  <c:v>0.33898305084745761</c:v>
                </c:pt>
                <c:pt idx="27191">
                  <c:v>8.771929824561403E-2</c:v>
                </c:pt>
                <c:pt idx="27192">
                  <c:v>0</c:v>
                </c:pt>
                <c:pt idx="27193">
                  <c:v>0</c:v>
                </c:pt>
                <c:pt idx="27194">
                  <c:v>0.17391304347826086</c:v>
                </c:pt>
                <c:pt idx="27195">
                  <c:v>7.8125E-2</c:v>
                </c:pt>
                <c:pt idx="27196">
                  <c:v>5.4545454545454543E-2</c:v>
                </c:pt>
                <c:pt idx="27197">
                  <c:v>0.19642857142857142</c:v>
                </c:pt>
                <c:pt idx="27198">
                  <c:v>0.18705035971223022</c:v>
                </c:pt>
                <c:pt idx="27199">
                  <c:v>0.19565217391304349</c:v>
                </c:pt>
                <c:pt idx="27200">
                  <c:v>0</c:v>
                </c:pt>
                <c:pt idx="27201">
                  <c:v>0.2</c:v>
                </c:pt>
                <c:pt idx="27202">
                  <c:v>0.27868852459016391</c:v>
                </c:pt>
                <c:pt idx="27203">
                  <c:v>0.10344827586206896</c:v>
                </c:pt>
                <c:pt idx="27204">
                  <c:v>5.2631578947368418E-2</c:v>
                </c:pt>
                <c:pt idx="27205">
                  <c:v>0.12903225806451613</c:v>
                </c:pt>
                <c:pt idx="27206">
                  <c:v>1</c:v>
                </c:pt>
                <c:pt idx="27207">
                  <c:v>0.125</c:v>
                </c:pt>
                <c:pt idx="27208">
                  <c:v>9.8039215686274508E-2</c:v>
                </c:pt>
                <c:pt idx="27209">
                  <c:v>0.19767441860465115</c:v>
                </c:pt>
                <c:pt idx="27210">
                  <c:v>0.21621621621621623</c:v>
                </c:pt>
                <c:pt idx="27211">
                  <c:v>0.71739130434782605</c:v>
                </c:pt>
                <c:pt idx="27212">
                  <c:v>0</c:v>
                </c:pt>
                <c:pt idx="27213">
                  <c:v>0.62790697674418605</c:v>
                </c:pt>
                <c:pt idx="27214">
                  <c:v>0.1875</c:v>
                </c:pt>
                <c:pt idx="27215">
                  <c:v>0.12903225806451613</c:v>
                </c:pt>
                <c:pt idx="27216">
                  <c:v>0.45294117647058824</c:v>
                </c:pt>
                <c:pt idx="27217">
                  <c:v>0.44</c:v>
                </c:pt>
                <c:pt idx="27218">
                  <c:v>0.31914893617021278</c:v>
                </c:pt>
                <c:pt idx="27219">
                  <c:v>0.4</c:v>
                </c:pt>
                <c:pt idx="27220">
                  <c:v>2.4691358024691357E-2</c:v>
                </c:pt>
                <c:pt idx="27221">
                  <c:v>0.32072829131652664</c:v>
                </c:pt>
                <c:pt idx="27222">
                  <c:v>0.32</c:v>
                </c:pt>
                <c:pt idx="27223">
                  <c:v>0</c:v>
                </c:pt>
                <c:pt idx="27224">
                  <c:v>4.7619047619047616E-2</c:v>
                </c:pt>
                <c:pt idx="27225">
                  <c:v>0</c:v>
                </c:pt>
                <c:pt idx="27226">
                  <c:v>0.4247787610619469</c:v>
                </c:pt>
                <c:pt idx="27227">
                  <c:v>0.47727272727272729</c:v>
                </c:pt>
                <c:pt idx="27228">
                  <c:v>0.61176470588235299</c:v>
                </c:pt>
                <c:pt idx="27229">
                  <c:v>1</c:v>
                </c:pt>
                <c:pt idx="27230">
                  <c:v>8.6956521739130432E-2</c:v>
                </c:pt>
                <c:pt idx="27231">
                  <c:v>0.42567567567567566</c:v>
                </c:pt>
                <c:pt idx="27232">
                  <c:v>0.36547085201793722</c:v>
                </c:pt>
                <c:pt idx="27233">
                  <c:v>0</c:v>
                </c:pt>
                <c:pt idx="27234">
                  <c:v>0</c:v>
                </c:pt>
                <c:pt idx="27235">
                  <c:v>0.25688073394495414</c:v>
                </c:pt>
                <c:pt idx="27236">
                  <c:v>0</c:v>
                </c:pt>
                <c:pt idx="27237">
                  <c:v>0</c:v>
                </c:pt>
                <c:pt idx="27238">
                  <c:v>0</c:v>
                </c:pt>
                <c:pt idx="27239">
                  <c:v>0</c:v>
                </c:pt>
                <c:pt idx="27240">
                  <c:v>0</c:v>
                </c:pt>
                <c:pt idx="27241">
                  <c:v>0</c:v>
                </c:pt>
                <c:pt idx="27242">
                  <c:v>0</c:v>
                </c:pt>
                <c:pt idx="27243">
                  <c:v>0</c:v>
                </c:pt>
                <c:pt idx="27244">
                  <c:v>0</c:v>
                </c:pt>
                <c:pt idx="27245">
                  <c:v>0.33333333333333331</c:v>
                </c:pt>
                <c:pt idx="27246">
                  <c:v>0</c:v>
                </c:pt>
                <c:pt idx="27247">
                  <c:v>0.22689075630252101</c:v>
                </c:pt>
                <c:pt idx="27248">
                  <c:v>0.22535211267605634</c:v>
                </c:pt>
                <c:pt idx="27249">
                  <c:v>5.8333333333333334E-2</c:v>
                </c:pt>
                <c:pt idx="27250">
                  <c:v>0.21014492753623187</c:v>
                </c:pt>
                <c:pt idx="27251">
                  <c:v>0.24855491329479767</c:v>
                </c:pt>
                <c:pt idx="27252">
                  <c:v>0.21052631578947367</c:v>
                </c:pt>
                <c:pt idx="27253">
                  <c:v>0.1553398058252427</c:v>
                </c:pt>
                <c:pt idx="27254">
                  <c:v>0.21739130434782608</c:v>
                </c:pt>
                <c:pt idx="27255">
                  <c:v>0.10526315789473684</c:v>
                </c:pt>
                <c:pt idx="27256">
                  <c:v>0</c:v>
                </c:pt>
                <c:pt idx="27257">
                  <c:v>6.3492063492063489E-2</c:v>
                </c:pt>
                <c:pt idx="27258">
                  <c:v>0.11278195488721804</c:v>
                </c:pt>
                <c:pt idx="27259">
                  <c:v>0.42857142857142855</c:v>
                </c:pt>
                <c:pt idx="27260">
                  <c:v>0</c:v>
                </c:pt>
                <c:pt idx="27261">
                  <c:v>0.46666666666666667</c:v>
                </c:pt>
                <c:pt idx="27262">
                  <c:v>7.2463768115942032E-2</c:v>
                </c:pt>
                <c:pt idx="27263">
                  <c:v>0</c:v>
                </c:pt>
                <c:pt idx="27264">
                  <c:v>0</c:v>
                </c:pt>
                <c:pt idx="27265">
                  <c:v>2.2222222222222223E-2</c:v>
                </c:pt>
                <c:pt idx="27266">
                  <c:v>0.17647058823529413</c:v>
                </c:pt>
                <c:pt idx="27267">
                  <c:v>0</c:v>
                </c:pt>
                <c:pt idx="27268">
                  <c:v>0</c:v>
                </c:pt>
                <c:pt idx="27269">
                  <c:v>0.1875</c:v>
                </c:pt>
                <c:pt idx="27270">
                  <c:v>0.12676056338028169</c:v>
                </c:pt>
                <c:pt idx="27271">
                  <c:v>9.7560975609756101E-2</c:v>
                </c:pt>
                <c:pt idx="27272">
                  <c:v>0.14754098360655737</c:v>
                </c:pt>
                <c:pt idx="27273">
                  <c:v>2.7397260273972601E-2</c:v>
                </c:pt>
                <c:pt idx="27274">
                  <c:v>0</c:v>
                </c:pt>
                <c:pt idx="27275">
                  <c:v>0.3927038626609442</c:v>
                </c:pt>
                <c:pt idx="27276">
                  <c:v>0.27777777777777779</c:v>
                </c:pt>
                <c:pt idx="27277">
                  <c:v>0</c:v>
                </c:pt>
                <c:pt idx="27278">
                  <c:v>0.27272727272727271</c:v>
                </c:pt>
                <c:pt idx="27279">
                  <c:v>0</c:v>
                </c:pt>
                <c:pt idx="27280">
                  <c:v>0</c:v>
                </c:pt>
                <c:pt idx="27281">
                  <c:v>0</c:v>
                </c:pt>
                <c:pt idx="27282">
                  <c:v>0</c:v>
                </c:pt>
                <c:pt idx="27283">
                  <c:v>0.66666666666666663</c:v>
                </c:pt>
                <c:pt idx="27284">
                  <c:v>0</c:v>
                </c:pt>
                <c:pt idx="27285">
                  <c:v>0</c:v>
                </c:pt>
                <c:pt idx="27286">
                  <c:v>0.3</c:v>
                </c:pt>
                <c:pt idx="27287">
                  <c:v>0.30434782608695654</c:v>
                </c:pt>
                <c:pt idx="27288">
                  <c:v>1</c:v>
                </c:pt>
                <c:pt idx="27289">
                  <c:v>0</c:v>
                </c:pt>
                <c:pt idx="27290">
                  <c:v>0</c:v>
                </c:pt>
                <c:pt idx="27291">
                  <c:v>0</c:v>
                </c:pt>
                <c:pt idx="27292">
                  <c:v>0.5357142857142857</c:v>
                </c:pt>
                <c:pt idx="27293">
                  <c:v>7.6923076923076927E-2</c:v>
                </c:pt>
                <c:pt idx="27294">
                  <c:v>0.27777777777777779</c:v>
                </c:pt>
                <c:pt idx="27295">
                  <c:v>0</c:v>
                </c:pt>
                <c:pt idx="27296">
                  <c:v>0.11764705882352941</c:v>
                </c:pt>
                <c:pt idx="27297">
                  <c:v>0.12</c:v>
                </c:pt>
                <c:pt idx="27298">
                  <c:v>0</c:v>
                </c:pt>
                <c:pt idx="27299">
                  <c:v>0</c:v>
                </c:pt>
                <c:pt idx="27300">
                  <c:v>0</c:v>
                </c:pt>
                <c:pt idx="27301">
                  <c:v>0</c:v>
                </c:pt>
                <c:pt idx="27302">
                  <c:v>3.4482758620689655E-2</c:v>
                </c:pt>
                <c:pt idx="27303">
                  <c:v>0</c:v>
                </c:pt>
                <c:pt idx="27304">
                  <c:v>0.26315789473684209</c:v>
                </c:pt>
                <c:pt idx="27305">
                  <c:v>0.10465116279069768</c:v>
                </c:pt>
                <c:pt idx="27306">
                  <c:v>0.10367892976588629</c:v>
                </c:pt>
                <c:pt idx="27307">
                  <c:v>0.14285714285714285</c:v>
                </c:pt>
                <c:pt idx="27308">
                  <c:v>6.6666666666666666E-2</c:v>
                </c:pt>
                <c:pt idx="27309">
                  <c:v>0.34883720930232559</c:v>
                </c:pt>
                <c:pt idx="27310">
                  <c:v>0</c:v>
                </c:pt>
                <c:pt idx="27311">
                  <c:v>0.52</c:v>
                </c:pt>
                <c:pt idx="27312">
                  <c:v>0.14893617021276595</c:v>
                </c:pt>
                <c:pt idx="27313">
                  <c:v>0</c:v>
                </c:pt>
                <c:pt idx="27314">
                  <c:v>0</c:v>
                </c:pt>
                <c:pt idx="27315">
                  <c:v>0.2635933806146572</c:v>
                </c:pt>
                <c:pt idx="27316">
                  <c:v>0</c:v>
                </c:pt>
                <c:pt idx="27317">
                  <c:v>0</c:v>
                </c:pt>
                <c:pt idx="27318">
                  <c:v>0.34343434343434343</c:v>
                </c:pt>
                <c:pt idx="27319">
                  <c:v>0</c:v>
                </c:pt>
                <c:pt idx="27320">
                  <c:v>0</c:v>
                </c:pt>
                <c:pt idx="27321">
                  <c:v>0</c:v>
                </c:pt>
                <c:pt idx="27322">
                  <c:v>0</c:v>
                </c:pt>
                <c:pt idx="27323">
                  <c:v>0.51444043321299637</c:v>
                </c:pt>
                <c:pt idx="27324">
                  <c:v>0.23529411764705882</c:v>
                </c:pt>
                <c:pt idx="27325">
                  <c:v>0</c:v>
                </c:pt>
                <c:pt idx="27326">
                  <c:v>0</c:v>
                </c:pt>
                <c:pt idx="27327">
                  <c:v>0.2831858407079646</c:v>
                </c:pt>
                <c:pt idx="27328">
                  <c:v>5.2173913043478258E-2</c:v>
                </c:pt>
                <c:pt idx="27329">
                  <c:v>0</c:v>
                </c:pt>
                <c:pt idx="27330">
                  <c:v>0</c:v>
                </c:pt>
                <c:pt idx="27331">
                  <c:v>0.33333333333333331</c:v>
                </c:pt>
                <c:pt idx="27332">
                  <c:v>0.3</c:v>
                </c:pt>
                <c:pt idx="27333">
                  <c:v>0</c:v>
                </c:pt>
                <c:pt idx="27334">
                  <c:v>0</c:v>
                </c:pt>
                <c:pt idx="27335">
                  <c:v>0</c:v>
                </c:pt>
                <c:pt idx="27336">
                  <c:v>0</c:v>
                </c:pt>
                <c:pt idx="27337">
                  <c:v>0</c:v>
                </c:pt>
                <c:pt idx="27338">
                  <c:v>0</c:v>
                </c:pt>
                <c:pt idx="27339">
                  <c:v>0</c:v>
                </c:pt>
                <c:pt idx="27340">
                  <c:v>0</c:v>
                </c:pt>
                <c:pt idx="27341">
                  <c:v>0</c:v>
                </c:pt>
                <c:pt idx="27342">
                  <c:v>0.3515625</c:v>
                </c:pt>
                <c:pt idx="27343">
                  <c:v>0.27906976744186046</c:v>
                </c:pt>
                <c:pt idx="27344">
                  <c:v>5.7142857142857141E-2</c:v>
                </c:pt>
                <c:pt idx="27345">
                  <c:v>0.27692307692307694</c:v>
                </c:pt>
                <c:pt idx="27346">
                  <c:v>0</c:v>
                </c:pt>
                <c:pt idx="27347">
                  <c:v>0</c:v>
                </c:pt>
                <c:pt idx="27348">
                  <c:v>0</c:v>
                </c:pt>
                <c:pt idx="27349">
                  <c:v>0.6865889212827988</c:v>
                </c:pt>
                <c:pt idx="27350">
                  <c:v>0</c:v>
                </c:pt>
                <c:pt idx="27351">
                  <c:v>0.73863636363636365</c:v>
                </c:pt>
                <c:pt idx="27352">
                  <c:v>0</c:v>
                </c:pt>
                <c:pt idx="27353">
                  <c:v>0.76959619952494063</c:v>
                </c:pt>
                <c:pt idx="27354">
                  <c:v>0</c:v>
                </c:pt>
                <c:pt idx="27355">
                  <c:v>0</c:v>
                </c:pt>
                <c:pt idx="27356">
                  <c:v>0</c:v>
                </c:pt>
                <c:pt idx="27357">
                  <c:v>0</c:v>
                </c:pt>
                <c:pt idx="27358">
                  <c:v>0.33333333333333331</c:v>
                </c:pt>
                <c:pt idx="27359">
                  <c:v>0.20512820512820512</c:v>
                </c:pt>
                <c:pt idx="27360">
                  <c:v>0.30409356725146197</c:v>
                </c:pt>
                <c:pt idx="27361">
                  <c:v>0.33673469387755101</c:v>
                </c:pt>
                <c:pt idx="27362">
                  <c:v>0.75</c:v>
                </c:pt>
                <c:pt idx="27363">
                  <c:v>0.70886075949367089</c:v>
                </c:pt>
                <c:pt idx="27364">
                  <c:v>0</c:v>
                </c:pt>
                <c:pt idx="27365">
                  <c:v>0</c:v>
                </c:pt>
                <c:pt idx="27366">
                  <c:v>0</c:v>
                </c:pt>
                <c:pt idx="27367">
                  <c:v>0.7578125</c:v>
                </c:pt>
                <c:pt idx="27368">
                  <c:v>0</c:v>
                </c:pt>
                <c:pt idx="27369">
                  <c:v>0</c:v>
                </c:pt>
                <c:pt idx="27370">
                  <c:v>0</c:v>
                </c:pt>
                <c:pt idx="27371">
                  <c:v>0</c:v>
                </c:pt>
                <c:pt idx="27372">
                  <c:v>0</c:v>
                </c:pt>
                <c:pt idx="27373">
                  <c:v>0</c:v>
                </c:pt>
                <c:pt idx="27374">
                  <c:v>0</c:v>
                </c:pt>
                <c:pt idx="27375">
                  <c:v>0.34375</c:v>
                </c:pt>
                <c:pt idx="27376">
                  <c:v>0.2</c:v>
                </c:pt>
                <c:pt idx="27377">
                  <c:v>0.23008849557522124</c:v>
                </c:pt>
                <c:pt idx="27378">
                  <c:v>0.24242424242424243</c:v>
                </c:pt>
                <c:pt idx="27379">
                  <c:v>6.25E-2</c:v>
                </c:pt>
                <c:pt idx="27380">
                  <c:v>5.2631578947368418E-2</c:v>
                </c:pt>
                <c:pt idx="27381">
                  <c:v>6.9306930693069313E-2</c:v>
                </c:pt>
                <c:pt idx="27382">
                  <c:v>3.4482758620689655E-2</c:v>
                </c:pt>
                <c:pt idx="27383">
                  <c:v>0.30303030303030304</c:v>
                </c:pt>
                <c:pt idx="27384">
                  <c:v>0.21428571428571427</c:v>
                </c:pt>
                <c:pt idx="27385">
                  <c:v>0.35714285714285715</c:v>
                </c:pt>
                <c:pt idx="27386">
                  <c:v>0.43609022556390975</c:v>
                </c:pt>
                <c:pt idx="27387">
                  <c:v>0</c:v>
                </c:pt>
                <c:pt idx="27388">
                  <c:v>0.19183673469387755</c:v>
                </c:pt>
                <c:pt idx="27389">
                  <c:v>0.3</c:v>
                </c:pt>
                <c:pt idx="27390">
                  <c:v>0.2</c:v>
                </c:pt>
                <c:pt idx="27391">
                  <c:v>0</c:v>
                </c:pt>
                <c:pt idx="27392">
                  <c:v>0.125</c:v>
                </c:pt>
                <c:pt idx="27393">
                  <c:v>0.12</c:v>
                </c:pt>
                <c:pt idx="27394">
                  <c:v>0.14285714285714285</c:v>
                </c:pt>
                <c:pt idx="27395">
                  <c:v>0.23529411764705882</c:v>
                </c:pt>
                <c:pt idx="27396">
                  <c:v>0.22580645161290322</c:v>
                </c:pt>
                <c:pt idx="27397">
                  <c:v>0</c:v>
                </c:pt>
                <c:pt idx="27398">
                  <c:v>0</c:v>
                </c:pt>
                <c:pt idx="27399">
                  <c:v>0</c:v>
                </c:pt>
                <c:pt idx="27400">
                  <c:v>0.42307692307692307</c:v>
                </c:pt>
                <c:pt idx="27401">
                  <c:v>0</c:v>
                </c:pt>
                <c:pt idx="27402">
                  <c:v>0.4</c:v>
                </c:pt>
                <c:pt idx="27403">
                  <c:v>0</c:v>
                </c:pt>
                <c:pt idx="27404">
                  <c:v>0</c:v>
                </c:pt>
                <c:pt idx="27405">
                  <c:v>0</c:v>
                </c:pt>
                <c:pt idx="27406">
                  <c:v>0</c:v>
                </c:pt>
                <c:pt idx="27407">
                  <c:v>0</c:v>
                </c:pt>
                <c:pt idx="27408">
                  <c:v>1</c:v>
                </c:pt>
                <c:pt idx="27409">
                  <c:v>0</c:v>
                </c:pt>
                <c:pt idx="27410">
                  <c:v>0.21052631578947367</c:v>
                </c:pt>
                <c:pt idx="27411">
                  <c:v>0.3125</c:v>
                </c:pt>
                <c:pt idx="27412">
                  <c:v>0.72727272727272729</c:v>
                </c:pt>
                <c:pt idx="27413">
                  <c:v>0.36206896551724138</c:v>
                </c:pt>
                <c:pt idx="27414">
                  <c:v>0</c:v>
                </c:pt>
                <c:pt idx="27415">
                  <c:v>0.22727272727272727</c:v>
                </c:pt>
                <c:pt idx="27416">
                  <c:v>3.7499999999999999E-2</c:v>
                </c:pt>
                <c:pt idx="27417">
                  <c:v>0</c:v>
                </c:pt>
                <c:pt idx="27418">
                  <c:v>0.2413793103448276</c:v>
                </c:pt>
                <c:pt idx="27419">
                  <c:v>0.25</c:v>
                </c:pt>
                <c:pt idx="27420">
                  <c:v>0.17142857142857143</c:v>
                </c:pt>
                <c:pt idx="27421">
                  <c:v>0.16417910447761194</c:v>
                </c:pt>
                <c:pt idx="27422">
                  <c:v>4.7619047619047616E-2</c:v>
                </c:pt>
                <c:pt idx="27423">
                  <c:v>0.13333333333333333</c:v>
                </c:pt>
                <c:pt idx="27424">
                  <c:v>0</c:v>
                </c:pt>
                <c:pt idx="27425">
                  <c:v>0</c:v>
                </c:pt>
                <c:pt idx="27426">
                  <c:v>0</c:v>
                </c:pt>
                <c:pt idx="27427">
                  <c:v>0.70325900514579764</c:v>
                </c:pt>
                <c:pt idx="27428">
                  <c:v>0.31578947368421051</c:v>
                </c:pt>
                <c:pt idx="27429">
                  <c:v>0.50574712643678166</c:v>
                </c:pt>
                <c:pt idx="27430">
                  <c:v>0.78518518518518521</c:v>
                </c:pt>
                <c:pt idx="27431">
                  <c:v>0.58536585365853655</c:v>
                </c:pt>
                <c:pt idx="27432">
                  <c:v>0.56209150326797386</c:v>
                </c:pt>
                <c:pt idx="27433">
                  <c:v>0.66666666666666663</c:v>
                </c:pt>
                <c:pt idx="27434">
                  <c:v>0.49333333333333335</c:v>
                </c:pt>
                <c:pt idx="27435">
                  <c:v>0.54716981132075471</c:v>
                </c:pt>
                <c:pt idx="27436">
                  <c:v>0.2</c:v>
                </c:pt>
                <c:pt idx="27437">
                  <c:v>0.49315068493150682</c:v>
                </c:pt>
                <c:pt idx="27438">
                  <c:v>0.37692307692307692</c:v>
                </c:pt>
                <c:pt idx="27439">
                  <c:v>0</c:v>
                </c:pt>
                <c:pt idx="27440">
                  <c:v>0.3439153439153439</c:v>
                </c:pt>
                <c:pt idx="27441">
                  <c:v>0.26506024096385544</c:v>
                </c:pt>
                <c:pt idx="27442">
                  <c:v>0</c:v>
                </c:pt>
                <c:pt idx="27443">
                  <c:v>0</c:v>
                </c:pt>
                <c:pt idx="27444">
                  <c:v>0.08</c:v>
                </c:pt>
                <c:pt idx="27445">
                  <c:v>0.31578947368421051</c:v>
                </c:pt>
                <c:pt idx="27446">
                  <c:v>0</c:v>
                </c:pt>
                <c:pt idx="27447">
                  <c:v>0</c:v>
                </c:pt>
                <c:pt idx="27448">
                  <c:v>0</c:v>
                </c:pt>
                <c:pt idx="27449">
                  <c:v>3.7037037037037035E-2</c:v>
                </c:pt>
                <c:pt idx="27450">
                  <c:v>0.33333333333333331</c:v>
                </c:pt>
                <c:pt idx="27451">
                  <c:v>0.22807017543859648</c:v>
                </c:pt>
                <c:pt idx="27452">
                  <c:v>0.15853658536585366</c:v>
                </c:pt>
                <c:pt idx="27453">
                  <c:v>0.15555555555555556</c:v>
                </c:pt>
                <c:pt idx="27454">
                  <c:v>0.40816326530612246</c:v>
                </c:pt>
                <c:pt idx="27455">
                  <c:v>0.14285714285714285</c:v>
                </c:pt>
                <c:pt idx="27456">
                  <c:v>0</c:v>
                </c:pt>
                <c:pt idx="27457">
                  <c:v>0.16949152542372881</c:v>
                </c:pt>
                <c:pt idx="27458">
                  <c:v>0</c:v>
                </c:pt>
                <c:pt idx="27459">
                  <c:v>0</c:v>
                </c:pt>
                <c:pt idx="27460">
                  <c:v>0</c:v>
                </c:pt>
                <c:pt idx="27461">
                  <c:v>0</c:v>
                </c:pt>
                <c:pt idx="27462">
                  <c:v>0</c:v>
                </c:pt>
                <c:pt idx="27463">
                  <c:v>0</c:v>
                </c:pt>
                <c:pt idx="27464">
                  <c:v>0</c:v>
                </c:pt>
                <c:pt idx="27465">
                  <c:v>0.27906976744186046</c:v>
                </c:pt>
                <c:pt idx="27466">
                  <c:v>0</c:v>
                </c:pt>
                <c:pt idx="27467">
                  <c:v>0.23943661971830985</c:v>
                </c:pt>
                <c:pt idx="27468">
                  <c:v>0.35</c:v>
                </c:pt>
                <c:pt idx="27469">
                  <c:v>0.38805970149253732</c:v>
                </c:pt>
                <c:pt idx="27470">
                  <c:v>0</c:v>
                </c:pt>
                <c:pt idx="27471">
                  <c:v>0.65</c:v>
                </c:pt>
                <c:pt idx="27472">
                  <c:v>0</c:v>
                </c:pt>
                <c:pt idx="27473">
                  <c:v>0</c:v>
                </c:pt>
                <c:pt idx="27474">
                  <c:v>0.42592592592592593</c:v>
                </c:pt>
                <c:pt idx="27475">
                  <c:v>0</c:v>
                </c:pt>
                <c:pt idx="27476">
                  <c:v>0.26190476190476192</c:v>
                </c:pt>
                <c:pt idx="27477">
                  <c:v>0</c:v>
                </c:pt>
                <c:pt idx="27478">
                  <c:v>0.1</c:v>
                </c:pt>
                <c:pt idx="27479">
                  <c:v>0</c:v>
                </c:pt>
                <c:pt idx="27480">
                  <c:v>0.15909090909090909</c:v>
                </c:pt>
                <c:pt idx="27481">
                  <c:v>0.25423728813559321</c:v>
                </c:pt>
                <c:pt idx="27482">
                  <c:v>5.8823529411764705E-2</c:v>
                </c:pt>
                <c:pt idx="27483">
                  <c:v>0.33333333333333331</c:v>
                </c:pt>
                <c:pt idx="27484">
                  <c:v>5.5555555555555552E-2</c:v>
                </c:pt>
                <c:pt idx="27485">
                  <c:v>0</c:v>
                </c:pt>
                <c:pt idx="27486">
                  <c:v>0</c:v>
                </c:pt>
                <c:pt idx="27487">
                  <c:v>0</c:v>
                </c:pt>
                <c:pt idx="27488">
                  <c:v>0</c:v>
                </c:pt>
                <c:pt idx="27489">
                  <c:v>1.1494252873563218E-2</c:v>
                </c:pt>
                <c:pt idx="27490">
                  <c:v>0.48148148148148145</c:v>
                </c:pt>
                <c:pt idx="27491">
                  <c:v>0</c:v>
                </c:pt>
                <c:pt idx="27492">
                  <c:v>2.2727272727272728E-2</c:v>
                </c:pt>
                <c:pt idx="27493">
                  <c:v>0</c:v>
                </c:pt>
                <c:pt idx="27494">
                  <c:v>0.1111111111111111</c:v>
                </c:pt>
                <c:pt idx="27495">
                  <c:v>0.26923076923076922</c:v>
                </c:pt>
                <c:pt idx="27496">
                  <c:v>0</c:v>
                </c:pt>
                <c:pt idx="27497">
                  <c:v>0.68571428571428572</c:v>
                </c:pt>
                <c:pt idx="27498">
                  <c:v>0.62121212121212122</c:v>
                </c:pt>
                <c:pt idx="27499">
                  <c:v>0.61538461538461542</c:v>
                </c:pt>
                <c:pt idx="27500">
                  <c:v>0</c:v>
                </c:pt>
                <c:pt idx="27501">
                  <c:v>0</c:v>
                </c:pt>
                <c:pt idx="27502">
                  <c:v>0.25</c:v>
                </c:pt>
                <c:pt idx="27503">
                  <c:v>0.38461538461538464</c:v>
                </c:pt>
                <c:pt idx="27504">
                  <c:v>0.66666666666666663</c:v>
                </c:pt>
                <c:pt idx="27505">
                  <c:v>0</c:v>
                </c:pt>
                <c:pt idx="27506">
                  <c:v>0.14285714285714285</c:v>
                </c:pt>
                <c:pt idx="27507">
                  <c:v>0</c:v>
                </c:pt>
                <c:pt idx="27508">
                  <c:v>3.0303030303030304E-2</c:v>
                </c:pt>
                <c:pt idx="27509">
                  <c:v>0.35</c:v>
                </c:pt>
                <c:pt idx="27510">
                  <c:v>0</c:v>
                </c:pt>
                <c:pt idx="27511">
                  <c:v>0.33333333333333331</c:v>
                </c:pt>
                <c:pt idx="27512">
                  <c:v>0.15789473684210525</c:v>
                </c:pt>
                <c:pt idx="27513">
                  <c:v>0.21428571428571427</c:v>
                </c:pt>
                <c:pt idx="27514">
                  <c:v>0</c:v>
                </c:pt>
                <c:pt idx="27515">
                  <c:v>0</c:v>
                </c:pt>
                <c:pt idx="27516">
                  <c:v>0.41666666666666669</c:v>
                </c:pt>
                <c:pt idx="27517">
                  <c:v>0</c:v>
                </c:pt>
                <c:pt idx="27518">
                  <c:v>7.6923076923076927E-2</c:v>
                </c:pt>
                <c:pt idx="27519">
                  <c:v>7.1428571428571425E-2</c:v>
                </c:pt>
                <c:pt idx="27520">
                  <c:v>0.30303030303030304</c:v>
                </c:pt>
                <c:pt idx="27521">
                  <c:v>0.28813559322033899</c:v>
                </c:pt>
                <c:pt idx="27522">
                  <c:v>0.43243243243243246</c:v>
                </c:pt>
                <c:pt idx="27523">
                  <c:v>0</c:v>
                </c:pt>
                <c:pt idx="27524">
                  <c:v>0.70370370370370372</c:v>
                </c:pt>
                <c:pt idx="27525">
                  <c:v>0.63063063063063063</c:v>
                </c:pt>
                <c:pt idx="27526">
                  <c:v>0.4</c:v>
                </c:pt>
                <c:pt idx="27527">
                  <c:v>0.33333333333333331</c:v>
                </c:pt>
                <c:pt idx="27528">
                  <c:v>0</c:v>
                </c:pt>
                <c:pt idx="27529">
                  <c:v>0.45454545454545453</c:v>
                </c:pt>
                <c:pt idx="27530">
                  <c:v>0.43040685224839398</c:v>
                </c:pt>
                <c:pt idx="27531">
                  <c:v>0.7142857142857143</c:v>
                </c:pt>
                <c:pt idx="27532">
                  <c:v>0</c:v>
                </c:pt>
                <c:pt idx="27533">
                  <c:v>0.45238095238095238</c:v>
                </c:pt>
                <c:pt idx="27534">
                  <c:v>0.57692307692307687</c:v>
                </c:pt>
                <c:pt idx="27535">
                  <c:v>0.30303030303030304</c:v>
                </c:pt>
                <c:pt idx="27536">
                  <c:v>0.31372549019607843</c:v>
                </c:pt>
                <c:pt idx="27537">
                  <c:v>0.77272727272727271</c:v>
                </c:pt>
                <c:pt idx="27538">
                  <c:v>0</c:v>
                </c:pt>
                <c:pt idx="27539">
                  <c:v>0.68622448979591832</c:v>
                </c:pt>
                <c:pt idx="27540">
                  <c:v>0.42857142857142855</c:v>
                </c:pt>
                <c:pt idx="27541">
                  <c:v>0.83098591549295775</c:v>
                </c:pt>
                <c:pt idx="27542">
                  <c:v>0.55752212389380529</c:v>
                </c:pt>
                <c:pt idx="27543">
                  <c:v>0.6434977578475336</c:v>
                </c:pt>
                <c:pt idx="27544">
                  <c:v>0</c:v>
                </c:pt>
                <c:pt idx="27545">
                  <c:v>0</c:v>
                </c:pt>
                <c:pt idx="27546">
                  <c:v>0</c:v>
                </c:pt>
                <c:pt idx="27547">
                  <c:v>0</c:v>
                </c:pt>
                <c:pt idx="27548">
                  <c:v>0</c:v>
                </c:pt>
                <c:pt idx="27549">
                  <c:v>0.36</c:v>
                </c:pt>
                <c:pt idx="27550">
                  <c:v>0</c:v>
                </c:pt>
                <c:pt idx="27551">
                  <c:v>0</c:v>
                </c:pt>
                <c:pt idx="27552">
                  <c:v>0</c:v>
                </c:pt>
                <c:pt idx="27553">
                  <c:v>0</c:v>
                </c:pt>
                <c:pt idx="27554">
                  <c:v>0.60802069857697283</c:v>
                </c:pt>
                <c:pt idx="27555">
                  <c:v>0.61951219512195121</c:v>
                </c:pt>
                <c:pt idx="27556">
                  <c:v>0.6495726495726496</c:v>
                </c:pt>
                <c:pt idx="27557">
                  <c:v>0.32</c:v>
                </c:pt>
                <c:pt idx="27558">
                  <c:v>0.54794520547945202</c:v>
                </c:pt>
                <c:pt idx="27559">
                  <c:v>0</c:v>
                </c:pt>
                <c:pt idx="27560">
                  <c:v>0.68514715947980831</c:v>
                </c:pt>
                <c:pt idx="27561">
                  <c:v>0.62328767123287676</c:v>
                </c:pt>
                <c:pt idx="27562">
                  <c:v>0.2</c:v>
                </c:pt>
                <c:pt idx="27563">
                  <c:v>0.7816091954022989</c:v>
                </c:pt>
                <c:pt idx="27564">
                  <c:v>0.54054054054054057</c:v>
                </c:pt>
                <c:pt idx="27565">
                  <c:v>0.41666666666666669</c:v>
                </c:pt>
                <c:pt idx="27566">
                  <c:v>0.52027027027027029</c:v>
                </c:pt>
                <c:pt idx="27567">
                  <c:v>0.18518518518518517</c:v>
                </c:pt>
                <c:pt idx="27568">
                  <c:v>0</c:v>
                </c:pt>
                <c:pt idx="27569">
                  <c:v>0.94117647058823528</c:v>
                </c:pt>
                <c:pt idx="27570">
                  <c:v>0.65729585006693436</c:v>
                </c:pt>
                <c:pt idx="27571">
                  <c:v>1</c:v>
                </c:pt>
                <c:pt idx="27572">
                  <c:v>0.64444444444444449</c:v>
                </c:pt>
                <c:pt idx="27573">
                  <c:v>0</c:v>
                </c:pt>
                <c:pt idx="27574">
                  <c:v>0.53947368421052633</c:v>
                </c:pt>
                <c:pt idx="27575">
                  <c:v>0.62195121951219512</c:v>
                </c:pt>
                <c:pt idx="27576">
                  <c:v>0</c:v>
                </c:pt>
                <c:pt idx="27577">
                  <c:v>1</c:v>
                </c:pt>
                <c:pt idx="27578">
                  <c:v>0</c:v>
                </c:pt>
                <c:pt idx="27579">
                  <c:v>0</c:v>
                </c:pt>
                <c:pt idx="27580">
                  <c:v>0.2857142857142857</c:v>
                </c:pt>
                <c:pt idx="27581">
                  <c:v>0.83050847457627119</c:v>
                </c:pt>
                <c:pt idx="27582">
                  <c:v>0.3235294117647059</c:v>
                </c:pt>
                <c:pt idx="27583">
                  <c:v>0.4642857142857143</c:v>
                </c:pt>
                <c:pt idx="27584">
                  <c:v>0</c:v>
                </c:pt>
                <c:pt idx="27585">
                  <c:v>0.62903225806451613</c:v>
                </c:pt>
                <c:pt idx="27586">
                  <c:v>0.59199999999999997</c:v>
                </c:pt>
                <c:pt idx="27587">
                  <c:v>0</c:v>
                </c:pt>
                <c:pt idx="27588">
                  <c:v>0</c:v>
                </c:pt>
                <c:pt idx="27589">
                  <c:v>0</c:v>
                </c:pt>
                <c:pt idx="27590">
                  <c:v>0</c:v>
                </c:pt>
                <c:pt idx="27591">
                  <c:v>0.54966887417218546</c:v>
                </c:pt>
                <c:pt idx="27592">
                  <c:v>0</c:v>
                </c:pt>
                <c:pt idx="27593">
                  <c:v>0</c:v>
                </c:pt>
                <c:pt idx="27594">
                  <c:v>0.61981566820276501</c:v>
                </c:pt>
                <c:pt idx="27595">
                  <c:v>0.734375</c:v>
                </c:pt>
                <c:pt idx="27596">
                  <c:v>0</c:v>
                </c:pt>
                <c:pt idx="27597">
                  <c:v>0.8</c:v>
                </c:pt>
                <c:pt idx="27598">
                  <c:v>0.77551020408163263</c:v>
                </c:pt>
                <c:pt idx="27599">
                  <c:v>0.83653846153846156</c:v>
                </c:pt>
                <c:pt idx="27600">
                  <c:v>0.81481481481481477</c:v>
                </c:pt>
                <c:pt idx="27601">
                  <c:v>0.53846153846153844</c:v>
                </c:pt>
                <c:pt idx="27602">
                  <c:v>0.81632653061224492</c:v>
                </c:pt>
                <c:pt idx="27603">
                  <c:v>0</c:v>
                </c:pt>
                <c:pt idx="27604">
                  <c:v>0</c:v>
                </c:pt>
                <c:pt idx="27605">
                  <c:v>0</c:v>
                </c:pt>
                <c:pt idx="27606">
                  <c:v>0</c:v>
                </c:pt>
                <c:pt idx="27607">
                  <c:v>0</c:v>
                </c:pt>
                <c:pt idx="27608">
                  <c:v>0</c:v>
                </c:pt>
                <c:pt idx="27609">
                  <c:v>1</c:v>
                </c:pt>
                <c:pt idx="27610">
                  <c:v>0.30769230769230771</c:v>
                </c:pt>
                <c:pt idx="27611">
                  <c:v>0</c:v>
                </c:pt>
                <c:pt idx="27612">
                  <c:v>0</c:v>
                </c:pt>
                <c:pt idx="27613">
                  <c:v>0</c:v>
                </c:pt>
                <c:pt idx="27614">
                  <c:v>0</c:v>
                </c:pt>
                <c:pt idx="27615">
                  <c:v>0</c:v>
                </c:pt>
                <c:pt idx="27616">
                  <c:v>0</c:v>
                </c:pt>
                <c:pt idx="27617">
                  <c:v>0</c:v>
                </c:pt>
                <c:pt idx="27618">
                  <c:v>0.59064327485380119</c:v>
                </c:pt>
                <c:pt idx="27619">
                  <c:v>0</c:v>
                </c:pt>
                <c:pt idx="27620">
                  <c:v>0</c:v>
                </c:pt>
                <c:pt idx="27621">
                  <c:v>0</c:v>
                </c:pt>
                <c:pt idx="27622">
                  <c:v>0</c:v>
                </c:pt>
                <c:pt idx="27623">
                  <c:v>0.46928327645051193</c:v>
                </c:pt>
                <c:pt idx="27624">
                  <c:v>0.44444444444444442</c:v>
                </c:pt>
                <c:pt idx="27625">
                  <c:v>0.60377358490566035</c:v>
                </c:pt>
                <c:pt idx="27626">
                  <c:v>0.37254901960784315</c:v>
                </c:pt>
                <c:pt idx="27627">
                  <c:v>0.47058823529411764</c:v>
                </c:pt>
                <c:pt idx="27628">
                  <c:v>0</c:v>
                </c:pt>
                <c:pt idx="27629">
                  <c:v>0.78947368421052633</c:v>
                </c:pt>
                <c:pt idx="27630">
                  <c:v>0</c:v>
                </c:pt>
                <c:pt idx="27631">
                  <c:v>0.35877862595419846</c:v>
                </c:pt>
                <c:pt idx="27632">
                  <c:v>0</c:v>
                </c:pt>
                <c:pt idx="27633">
                  <c:v>0</c:v>
                </c:pt>
                <c:pt idx="27634">
                  <c:v>0.65957446808510634</c:v>
                </c:pt>
                <c:pt idx="27635">
                  <c:v>0.5436893203883495</c:v>
                </c:pt>
                <c:pt idx="27636">
                  <c:v>0</c:v>
                </c:pt>
                <c:pt idx="27637">
                  <c:v>0</c:v>
                </c:pt>
                <c:pt idx="27638">
                  <c:v>0</c:v>
                </c:pt>
                <c:pt idx="27639">
                  <c:v>0</c:v>
                </c:pt>
                <c:pt idx="27640">
                  <c:v>0</c:v>
                </c:pt>
                <c:pt idx="27641">
                  <c:v>0.2</c:v>
                </c:pt>
                <c:pt idx="27642">
                  <c:v>0.52272727272727271</c:v>
                </c:pt>
                <c:pt idx="27643">
                  <c:v>0.30769230769230771</c:v>
                </c:pt>
                <c:pt idx="27644">
                  <c:v>0.18518518518518517</c:v>
                </c:pt>
                <c:pt idx="27645">
                  <c:v>0</c:v>
                </c:pt>
                <c:pt idx="27646">
                  <c:v>0</c:v>
                </c:pt>
                <c:pt idx="27647">
                  <c:v>0.29629629629629628</c:v>
                </c:pt>
                <c:pt idx="27648">
                  <c:v>0</c:v>
                </c:pt>
                <c:pt idx="27649">
                  <c:v>0.20430107526881722</c:v>
                </c:pt>
                <c:pt idx="27650">
                  <c:v>0</c:v>
                </c:pt>
                <c:pt idx="27651">
                  <c:v>0.44796380090497739</c:v>
                </c:pt>
                <c:pt idx="27652">
                  <c:v>0.45090909090909093</c:v>
                </c:pt>
                <c:pt idx="27653">
                  <c:v>0</c:v>
                </c:pt>
                <c:pt idx="27654">
                  <c:v>0</c:v>
                </c:pt>
                <c:pt idx="27655">
                  <c:v>0.33333333333333331</c:v>
                </c:pt>
                <c:pt idx="27656">
                  <c:v>0</c:v>
                </c:pt>
                <c:pt idx="27657">
                  <c:v>0.2</c:v>
                </c:pt>
                <c:pt idx="27658">
                  <c:v>0</c:v>
                </c:pt>
                <c:pt idx="27659">
                  <c:v>0.31182795698924731</c:v>
                </c:pt>
                <c:pt idx="27660">
                  <c:v>0.25333333333333335</c:v>
                </c:pt>
                <c:pt idx="27661">
                  <c:v>0.25766871165644173</c:v>
                </c:pt>
                <c:pt idx="27662">
                  <c:v>0.44186046511627908</c:v>
                </c:pt>
                <c:pt idx="27663">
                  <c:v>0.19318181818181818</c:v>
                </c:pt>
                <c:pt idx="27664">
                  <c:v>0.37735849056603776</c:v>
                </c:pt>
                <c:pt idx="27665">
                  <c:v>0.51470588235294112</c:v>
                </c:pt>
                <c:pt idx="27666">
                  <c:v>0</c:v>
                </c:pt>
                <c:pt idx="27667">
                  <c:v>0.5</c:v>
                </c:pt>
                <c:pt idx="27668">
                  <c:v>0.5</c:v>
                </c:pt>
                <c:pt idx="27669">
                  <c:v>0.16666666666666666</c:v>
                </c:pt>
                <c:pt idx="27670">
                  <c:v>0.26666666666666666</c:v>
                </c:pt>
                <c:pt idx="27671">
                  <c:v>0</c:v>
                </c:pt>
                <c:pt idx="27672">
                  <c:v>0</c:v>
                </c:pt>
                <c:pt idx="27673">
                  <c:v>0</c:v>
                </c:pt>
                <c:pt idx="27674">
                  <c:v>0</c:v>
                </c:pt>
                <c:pt idx="27675">
                  <c:v>0</c:v>
                </c:pt>
                <c:pt idx="27676">
                  <c:v>0</c:v>
                </c:pt>
                <c:pt idx="27677">
                  <c:v>0.63636363636363635</c:v>
                </c:pt>
                <c:pt idx="27678">
                  <c:v>0.52747252747252749</c:v>
                </c:pt>
                <c:pt idx="27679">
                  <c:v>0.78751500600240099</c:v>
                </c:pt>
                <c:pt idx="27680">
                  <c:v>0.68181818181818177</c:v>
                </c:pt>
                <c:pt idx="27681">
                  <c:v>0</c:v>
                </c:pt>
                <c:pt idx="27682">
                  <c:v>0.42857142857142855</c:v>
                </c:pt>
                <c:pt idx="27683">
                  <c:v>0.7350427350427351</c:v>
                </c:pt>
                <c:pt idx="27684">
                  <c:v>0.66666666666666663</c:v>
                </c:pt>
                <c:pt idx="27685">
                  <c:v>0.68148148148148147</c:v>
                </c:pt>
                <c:pt idx="27686">
                  <c:v>0</c:v>
                </c:pt>
                <c:pt idx="27687">
                  <c:v>0.29032258064516131</c:v>
                </c:pt>
                <c:pt idx="27688">
                  <c:v>0</c:v>
                </c:pt>
                <c:pt idx="27689">
                  <c:v>0.82307692307692304</c:v>
                </c:pt>
                <c:pt idx="27690">
                  <c:v>0.24705882352941178</c:v>
                </c:pt>
                <c:pt idx="27691">
                  <c:v>0</c:v>
                </c:pt>
                <c:pt idx="27692">
                  <c:v>0</c:v>
                </c:pt>
                <c:pt idx="27693">
                  <c:v>0</c:v>
                </c:pt>
                <c:pt idx="27694">
                  <c:v>0</c:v>
                </c:pt>
                <c:pt idx="27695">
                  <c:v>0.37979539641943733</c:v>
                </c:pt>
                <c:pt idx="27696">
                  <c:v>0.36065573770491804</c:v>
                </c:pt>
                <c:pt idx="27697">
                  <c:v>0</c:v>
                </c:pt>
                <c:pt idx="27698">
                  <c:v>1</c:v>
                </c:pt>
                <c:pt idx="27699">
                  <c:v>0.31292517006802723</c:v>
                </c:pt>
                <c:pt idx="27700">
                  <c:v>0</c:v>
                </c:pt>
                <c:pt idx="27701">
                  <c:v>0.35849056603773582</c:v>
                </c:pt>
                <c:pt idx="27702">
                  <c:v>0</c:v>
                </c:pt>
                <c:pt idx="27703">
                  <c:v>0</c:v>
                </c:pt>
                <c:pt idx="27704">
                  <c:v>0</c:v>
                </c:pt>
                <c:pt idx="27705">
                  <c:v>0</c:v>
                </c:pt>
                <c:pt idx="27706">
                  <c:v>0</c:v>
                </c:pt>
                <c:pt idx="27707">
                  <c:v>0.2</c:v>
                </c:pt>
                <c:pt idx="27708">
                  <c:v>0.23076923076923078</c:v>
                </c:pt>
                <c:pt idx="27709">
                  <c:v>1</c:v>
                </c:pt>
                <c:pt idx="27710">
                  <c:v>0</c:v>
                </c:pt>
                <c:pt idx="27711">
                  <c:v>1</c:v>
                </c:pt>
                <c:pt idx="27712">
                  <c:v>1</c:v>
                </c:pt>
                <c:pt idx="27713">
                  <c:v>0</c:v>
                </c:pt>
                <c:pt idx="27714">
                  <c:v>0</c:v>
                </c:pt>
                <c:pt idx="27715">
                  <c:v>0.42627345844504022</c:v>
                </c:pt>
                <c:pt idx="27716">
                  <c:v>0</c:v>
                </c:pt>
                <c:pt idx="27717">
                  <c:v>0</c:v>
                </c:pt>
                <c:pt idx="27718">
                  <c:v>0</c:v>
                </c:pt>
                <c:pt idx="27719">
                  <c:v>0</c:v>
                </c:pt>
                <c:pt idx="27720">
                  <c:v>0.33962264150943394</c:v>
                </c:pt>
                <c:pt idx="27721">
                  <c:v>0.5</c:v>
                </c:pt>
                <c:pt idx="27722">
                  <c:v>0</c:v>
                </c:pt>
                <c:pt idx="27723">
                  <c:v>0</c:v>
                </c:pt>
                <c:pt idx="27724">
                  <c:v>0.43554006968641112</c:v>
                </c:pt>
                <c:pt idx="27725">
                  <c:v>0.45945945945945948</c:v>
                </c:pt>
                <c:pt idx="27726">
                  <c:v>0.39784946236559138</c:v>
                </c:pt>
                <c:pt idx="27727">
                  <c:v>0</c:v>
                </c:pt>
                <c:pt idx="27728">
                  <c:v>0.5714285714285714</c:v>
                </c:pt>
                <c:pt idx="27729">
                  <c:v>0.54166666666666663</c:v>
                </c:pt>
                <c:pt idx="27730">
                  <c:v>0.40196078431372551</c:v>
                </c:pt>
                <c:pt idx="27731">
                  <c:v>0.43421052631578949</c:v>
                </c:pt>
                <c:pt idx="27732">
                  <c:v>0</c:v>
                </c:pt>
                <c:pt idx="27733">
                  <c:v>0.45669291338582679</c:v>
                </c:pt>
                <c:pt idx="27734">
                  <c:v>0.56666666666666665</c:v>
                </c:pt>
                <c:pt idx="27735">
                  <c:v>0.32</c:v>
                </c:pt>
                <c:pt idx="27736">
                  <c:v>0</c:v>
                </c:pt>
                <c:pt idx="27737">
                  <c:v>0.55555555555555558</c:v>
                </c:pt>
                <c:pt idx="27738">
                  <c:v>0</c:v>
                </c:pt>
                <c:pt idx="27739">
                  <c:v>0</c:v>
                </c:pt>
                <c:pt idx="27740">
                  <c:v>0.55434782608695654</c:v>
                </c:pt>
                <c:pt idx="27741">
                  <c:v>0</c:v>
                </c:pt>
                <c:pt idx="27742">
                  <c:v>0.69696969696969702</c:v>
                </c:pt>
                <c:pt idx="27743">
                  <c:v>0</c:v>
                </c:pt>
                <c:pt idx="27744">
                  <c:v>0.25714285714285712</c:v>
                </c:pt>
                <c:pt idx="27745">
                  <c:v>0.53623188405797106</c:v>
                </c:pt>
                <c:pt idx="27746">
                  <c:v>0.35748792270531399</c:v>
                </c:pt>
                <c:pt idx="27747">
                  <c:v>0</c:v>
                </c:pt>
                <c:pt idx="27748">
                  <c:v>0.5</c:v>
                </c:pt>
                <c:pt idx="27749">
                  <c:v>0.50467289719626163</c:v>
                </c:pt>
                <c:pt idx="27750">
                  <c:v>0.31818181818181818</c:v>
                </c:pt>
                <c:pt idx="27751">
                  <c:v>0.25</c:v>
                </c:pt>
                <c:pt idx="27752">
                  <c:v>0</c:v>
                </c:pt>
                <c:pt idx="27753">
                  <c:v>0</c:v>
                </c:pt>
                <c:pt idx="27754">
                  <c:v>0</c:v>
                </c:pt>
                <c:pt idx="27755">
                  <c:v>0.5</c:v>
                </c:pt>
                <c:pt idx="27756">
                  <c:v>0</c:v>
                </c:pt>
                <c:pt idx="27757">
                  <c:v>0</c:v>
                </c:pt>
                <c:pt idx="27758">
                  <c:v>0</c:v>
                </c:pt>
                <c:pt idx="27759">
                  <c:v>0</c:v>
                </c:pt>
                <c:pt idx="27760">
                  <c:v>0.32142857142857145</c:v>
                </c:pt>
                <c:pt idx="27761">
                  <c:v>0</c:v>
                </c:pt>
                <c:pt idx="27762">
                  <c:v>0.47368421052631576</c:v>
                </c:pt>
                <c:pt idx="27763">
                  <c:v>0</c:v>
                </c:pt>
                <c:pt idx="27764">
                  <c:v>0</c:v>
                </c:pt>
                <c:pt idx="27765">
                  <c:v>0</c:v>
                </c:pt>
                <c:pt idx="27766">
                  <c:v>0.88235294117647056</c:v>
                </c:pt>
                <c:pt idx="27767">
                  <c:v>0.66510903426791279</c:v>
                </c:pt>
                <c:pt idx="27768">
                  <c:v>0.53846153846153844</c:v>
                </c:pt>
                <c:pt idx="27769">
                  <c:v>0</c:v>
                </c:pt>
                <c:pt idx="27770">
                  <c:v>0.53968253968253965</c:v>
                </c:pt>
                <c:pt idx="27771">
                  <c:v>0</c:v>
                </c:pt>
                <c:pt idx="27772">
                  <c:v>0.4</c:v>
                </c:pt>
                <c:pt idx="27773">
                  <c:v>0</c:v>
                </c:pt>
                <c:pt idx="27774">
                  <c:v>0.90861618798955612</c:v>
                </c:pt>
                <c:pt idx="27775">
                  <c:v>0.91866028708133973</c:v>
                </c:pt>
                <c:pt idx="27776">
                  <c:v>0.9518599562363238</c:v>
                </c:pt>
                <c:pt idx="27777">
                  <c:v>0.85436893203883491</c:v>
                </c:pt>
                <c:pt idx="27778">
                  <c:v>0.87</c:v>
                </c:pt>
                <c:pt idx="27779">
                  <c:v>0.94242424242424239</c:v>
                </c:pt>
                <c:pt idx="27780">
                  <c:v>0.9447004608294931</c:v>
                </c:pt>
                <c:pt idx="27781">
                  <c:v>0.89849624060150379</c:v>
                </c:pt>
                <c:pt idx="27782">
                  <c:v>0.84735202492211836</c:v>
                </c:pt>
                <c:pt idx="27783">
                  <c:v>0.81045751633986929</c:v>
                </c:pt>
                <c:pt idx="27784">
                  <c:v>0.6371308016877637</c:v>
                </c:pt>
                <c:pt idx="27785">
                  <c:v>0.69911504424778759</c:v>
                </c:pt>
                <c:pt idx="27786">
                  <c:v>0.64473684210526316</c:v>
                </c:pt>
                <c:pt idx="27787">
                  <c:v>0.58865248226950351</c:v>
                </c:pt>
                <c:pt idx="27788">
                  <c:v>0</c:v>
                </c:pt>
                <c:pt idx="27789">
                  <c:v>0</c:v>
                </c:pt>
                <c:pt idx="27790">
                  <c:v>0</c:v>
                </c:pt>
                <c:pt idx="27791">
                  <c:v>0</c:v>
                </c:pt>
                <c:pt idx="27792">
                  <c:v>0</c:v>
                </c:pt>
                <c:pt idx="27793">
                  <c:v>0.47058823529411764</c:v>
                </c:pt>
                <c:pt idx="27794">
                  <c:v>0.4236111111111111</c:v>
                </c:pt>
                <c:pt idx="27795">
                  <c:v>0.36585365853658536</c:v>
                </c:pt>
                <c:pt idx="27796">
                  <c:v>0</c:v>
                </c:pt>
                <c:pt idx="27797">
                  <c:v>0.69498069498069504</c:v>
                </c:pt>
                <c:pt idx="27798">
                  <c:v>0.57758620689655171</c:v>
                </c:pt>
                <c:pt idx="27799">
                  <c:v>0</c:v>
                </c:pt>
                <c:pt idx="27800">
                  <c:v>0.7183908045977011</c:v>
                </c:pt>
                <c:pt idx="27801">
                  <c:v>0.25</c:v>
                </c:pt>
                <c:pt idx="27802">
                  <c:v>0</c:v>
                </c:pt>
                <c:pt idx="27803">
                  <c:v>0</c:v>
                </c:pt>
                <c:pt idx="27804">
                  <c:v>0</c:v>
                </c:pt>
                <c:pt idx="27805">
                  <c:v>0</c:v>
                </c:pt>
                <c:pt idx="27806">
                  <c:v>0</c:v>
                </c:pt>
                <c:pt idx="27807">
                  <c:v>0</c:v>
                </c:pt>
                <c:pt idx="27808">
                  <c:v>0</c:v>
                </c:pt>
                <c:pt idx="27809">
                  <c:v>0</c:v>
                </c:pt>
                <c:pt idx="27810">
                  <c:v>0</c:v>
                </c:pt>
                <c:pt idx="27811">
                  <c:v>0</c:v>
                </c:pt>
                <c:pt idx="27812">
                  <c:v>0</c:v>
                </c:pt>
                <c:pt idx="27813">
                  <c:v>0</c:v>
                </c:pt>
                <c:pt idx="27814">
                  <c:v>0</c:v>
                </c:pt>
                <c:pt idx="27815">
                  <c:v>0</c:v>
                </c:pt>
                <c:pt idx="27816">
                  <c:v>0</c:v>
                </c:pt>
                <c:pt idx="27817">
                  <c:v>0</c:v>
                </c:pt>
                <c:pt idx="27818">
                  <c:v>0</c:v>
                </c:pt>
                <c:pt idx="27819">
                  <c:v>0</c:v>
                </c:pt>
                <c:pt idx="27820">
                  <c:v>0</c:v>
                </c:pt>
                <c:pt idx="27821">
                  <c:v>0</c:v>
                </c:pt>
                <c:pt idx="27822">
                  <c:v>0</c:v>
                </c:pt>
                <c:pt idx="27823">
                  <c:v>0</c:v>
                </c:pt>
                <c:pt idx="27824">
                  <c:v>0</c:v>
                </c:pt>
                <c:pt idx="27825">
                  <c:v>0</c:v>
                </c:pt>
                <c:pt idx="27826">
                  <c:v>0</c:v>
                </c:pt>
                <c:pt idx="27827">
                  <c:v>0</c:v>
                </c:pt>
                <c:pt idx="27828">
                  <c:v>0</c:v>
                </c:pt>
                <c:pt idx="27829">
                  <c:v>0</c:v>
                </c:pt>
                <c:pt idx="27830">
                  <c:v>0</c:v>
                </c:pt>
                <c:pt idx="27831">
                  <c:v>0</c:v>
                </c:pt>
                <c:pt idx="27832">
                  <c:v>0</c:v>
                </c:pt>
                <c:pt idx="27833">
                  <c:v>0</c:v>
                </c:pt>
                <c:pt idx="27834">
                  <c:v>0</c:v>
                </c:pt>
                <c:pt idx="27835">
                  <c:v>0</c:v>
                </c:pt>
                <c:pt idx="27836">
                  <c:v>0</c:v>
                </c:pt>
                <c:pt idx="27837">
                  <c:v>0</c:v>
                </c:pt>
                <c:pt idx="27838">
                  <c:v>0.6428571428571429</c:v>
                </c:pt>
                <c:pt idx="27839">
                  <c:v>0</c:v>
                </c:pt>
                <c:pt idx="27840">
                  <c:v>0</c:v>
                </c:pt>
                <c:pt idx="27841">
                  <c:v>0.4</c:v>
                </c:pt>
                <c:pt idx="27842">
                  <c:v>0</c:v>
                </c:pt>
                <c:pt idx="27843">
                  <c:v>0</c:v>
                </c:pt>
                <c:pt idx="27844">
                  <c:v>0</c:v>
                </c:pt>
                <c:pt idx="27845">
                  <c:v>0</c:v>
                </c:pt>
                <c:pt idx="27846">
                  <c:v>0</c:v>
                </c:pt>
                <c:pt idx="27847">
                  <c:v>0.38135593220338981</c:v>
                </c:pt>
                <c:pt idx="27848">
                  <c:v>0</c:v>
                </c:pt>
                <c:pt idx="27849">
                  <c:v>0</c:v>
                </c:pt>
                <c:pt idx="27850">
                  <c:v>0</c:v>
                </c:pt>
                <c:pt idx="27851">
                  <c:v>0</c:v>
                </c:pt>
                <c:pt idx="27852">
                  <c:v>0</c:v>
                </c:pt>
                <c:pt idx="27853">
                  <c:v>0</c:v>
                </c:pt>
                <c:pt idx="27854">
                  <c:v>0</c:v>
                </c:pt>
                <c:pt idx="27855">
                  <c:v>0</c:v>
                </c:pt>
                <c:pt idx="27856">
                  <c:v>0</c:v>
                </c:pt>
                <c:pt idx="27857">
                  <c:v>0.41666666666666669</c:v>
                </c:pt>
                <c:pt idx="27858">
                  <c:v>0.19024390243902439</c:v>
                </c:pt>
                <c:pt idx="27859">
                  <c:v>0.27384615384615385</c:v>
                </c:pt>
                <c:pt idx="27860">
                  <c:v>0</c:v>
                </c:pt>
                <c:pt idx="27861">
                  <c:v>0</c:v>
                </c:pt>
                <c:pt idx="27862">
                  <c:v>0</c:v>
                </c:pt>
                <c:pt idx="27863">
                  <c:v>0</c:v>
                </c:pt>
                <c:pt idx="27864">
                  <c:v>0</c:v>
                </c:pt>
                <c:pt idx="27865">
                  <c:v>0</c:v>
                </c:pt>
                <c:pt idx="27866">
                  <c:v>0</c:v>
                </c:pt>
                <c:pt idx="27867">
                  <c:v>0</c:v>
                </c:pt>
                <c:pt idx="27868">
                  <c:v>0</c:v>
                </c:pt>
                <c:pt idx="27869">
                  <c:v>0</c:v>
                </c:pt>
                <c:pt idx="27870">
                  <c:v>0</c:v>
                </c:pt>
                <c:pt idx="27871">
                  <c:v>0</c:v>
                </c:pt>
                <c:pt idx="27872">
                  <c:v>0</c:v>
                </c:pt>
                <c:pt idx="27873">
                  <c:v>0</c:v>
                </c:pt>
                <c:pt idx="27874">
                  <c:v>0</c:v>
                </c:pt>
                <c:pt idx="27875">
                  <c:v>0</c:v>
                </c:pt>
                <c:pt idx="27876">
                  <c:v>0</c:v>
                </c:pt>
                <c:pt idx="27877">
                  <c:v>0</c:v>
                </c:pt>
                <c:pt idx="27878">
                  <c:v>0</c:v>
                </c:pt>
                <c:pt idx="27879">
                  <c:v>0</c:v>
                </c:pt>
                <c:pt idx="27880">
                  <c:v>0.20576131687242799</c:v>
                </c:pt>
                <c:pt idx="27881">
                  <c:v>0.13157894736842105</c:v>
                </c:pt>
                <c:pt idx="27882">
                  <c:v>0</c:v>
                </c:pt>
                <c:pt idx="27883">
                  <c:v>0</c:v>
                </c:pt>
                <c:pt idx="27884">
                  <c:v>0</c:v>
                </c:pt>
                <c:pt idx="27885">
                  <c:v>0</c:v>
                </c:pt>
                <c:pt idx="27886">
                  <c:v>0</c:v>
                </c:pt>
                <c:pt idx="27887">
                  <c:v>0</c:v>
                </c:pt>
                <c:pt idx="27888">
                  <c:v>0</c:v>
                </c:pt>
                <c:pt idx="27889">
                  <c:v>0.18978102189781021</c:v>
                </c:pt>
                <c:pt idx="27890">
                  <c:v>0</c:v>
                </c:pt>
                <c:pt idx="27891">
                  <c:v>0.27551020408163263</c:v>
                </c:pt>
                <c:pt idx="27892">
                  <c:v>0.40340909090909088</c:v>
                </c:pt>
                <c:pt idx="27893">
                  <c:v>0</c:v>
                </c:pt>
                <c:pt idx="27894">
                  <c:v>0</c:v>
                </c:pt>
                <c:pt idx="27895">
                  <c:v>0</c:v>
                </c:pt>
                <c:pt idx="27896">
                  <c:v>0</c:v>
                </c:pt>
                <c:pt idx="27897">
                  <c:v>0</c:v>
                </c:pt>
                <c:pt idx="27898">
                  <c:v>0</c:v>
                </c:pt>
                <c:pt idx="27899">
                  <c:v>0</c:v>
                </c:pt>
                <c:pt idx="27900">
                  <c:v>0</c:v>
                </c:pt>
                <c:pt idx="27901">
                  <c:v>0</c:v>
                </c:pt>
                <c:pt idx="27902">
                  <c:v>0</c:v>
                </c:pt>
                <c:pt idx="27903">
                  <c:v>1</c:v>
                </c:pt>
                <c:pt idx="27904">
                  <c:v>0</c:v>
                </c:pt>
                <c:pt idx="27905">
                  <c:v>0.16363636363636364</c:v>
                </c:pt>
                <c:pt idx="27906">
                  <c:v>0</c:v>
                </c:pt>
                <c:pt idx="27907">
                  <c:v>0</c:v>
                </c:pt>
                <c:pt idx="27908">
                  <c:v>0</c:v>
                </c:pt>
                <c:pt idx="27909">
                  <c:v>0</c:v>
                </c:pt>
                <c:pt idx="27910">
                  <c:v>0</c:v>
                </c:pt>
                <c:pt idx="27911">
                  <c:v>1</c:v>
                </c:pt>
                <c:pt idx="27912">
                  <c:v>0</c:v>
                </c:pt>
                <c:pt idx="27913">
                  <c:v>0</c:v>
                </c:pt>
                <c:pt idx="27914">
                  <c:v>0</c:v>
                </c:pt>
                <c:pt idx="27915">
                  <c:v>0</c:v>
                </c:pt>
                <c:pt idx="27916">
                  <c:v>0</c:v>
                </c:pt>
                <c:pt idx="27917">
                  <c:v>0</c:v>
                </c:pt>
                <c:pt idx="27918">
                  <c:v>0</c:v>
                </c:pt>
                <c:pt idx="27919">
                  <c:v>0.32633279483037159</c:v>
                </c:pt>
                <c:pt idx="27920">
                  <c:v>0</c:v>
                </c:pt>
                <c:pt idx="27921">
                  <c:v>0.18367346938775511</c:v>
                </c:pt>
                <c:pt idx="27922">
                  <c:v>0.25531914893617019</c:v>
                </c:pt>
                <c:pt idx="27923">
                  <c:v>0</c:v>
                </c:pt>
                <c:pt idx="27924">
                  <c:v>0.29943502824858759</c:v>
                </c:pt>
                <c:pt idx="27925">
                  <c:v>0</c:v>
                </c:pt>
                <c:pt idx="27926">
                  <c:v>0</c:v>
                </c:pt>
                <c:pt idx="27927">
                  <c:v>0</c:v>
                </c:pt>
                <c:pt idx="27928">
                  <c:v>0</c:v>
                </c:pt>
                <c:pt idx="27929">
                  <c:v>0.26470588235294118</c:v>
                </c:pt>
                <c:pt idx="27930">
                  <c:v>0.59649122807017541</c:v>
                </c:pt>
                <c:pt idx="27931">
                  <c:v>0.27272727272727271</c:v>
                </c:pt>
                <c:pt idx="27932">
                  <c:v>0.2711864406779661</c:v>
                </c:pt>
                <c:pt idx="27933">
                  <c:v>0</c:v>
                </c:pt>
                <c:pt idx="27934">
                  <c:v>0</c:v>
                </c:pt>
                <c:pt idx="27935">
                  <c:v>0.44067796610169491</c:v>
                </c:pt>
                <c:pt idx="27936">
                  <c:v>0.49717514124293788</c:v>
                </c:pt>
                <c:pt idx="27937">
                  <c:v>0.43195266272189348</c:v>
                </c:pt>
                <c:pt idx="27938">
                  <c:v>0</c:v>
                </c:pt>
                <c:pt idx="27939">
                  <c:v>0</c:v>
                </c:pt>
                <c:pt idx="27940">
                  <c:v>0</c:v>
                </c:pt>
                <c:pt idx="27941">
                  <c:v>0</c:v>
                </c:pt>
                <c:pt idx="27942">
                  <c:v>0</c:v>
                </c:pt>
                <c:pt idx="27943">
                  <c:v>0.55652173913043479</c:v>
                </c:pt>
                <c:pt idx="27944">
                  <c:v>0.48148148148148145</c:v>
                </c:pt>
                <c:pt idx="27945">
                  <c:v>0.35064935064935066</c:v>
                </c:pt>
                <c:pt idx="27946">
                  <c:v>0.35714285714285715</c:v>
                </c:pt>
                <c:pt idx="27947">
                  <c:v>0</c:v>
                </c:pt>
                <c:pt idx="27948">
                  <c:v>0.375</c:v>
                </c:pt>
                <c:pt idx="27949">
                  <c:v>0</c:v>
                </c:pt>
                <c:pt idx="27950">
                  <c:v>0</c:v>
                </c:pt>
                <c:pt idx="27951">
                  <c:v>0</c:v>
                </c:pt>
                <c:pt idx="27952">
                  <c:v>0</c:v>
                </c:pt>
                <c:pt idx="27953">
                  <c:v>0</c:v>
                </c:pt>
                <c:pt idx="27954">
                  <c:v>0.58333333333333337</c:v>
                </c:pt>
                <c:pt idx="27955">
                  <c:v>0.45575221238938052</c:v>
                </c:pt>
                <c:pt idx="27956">
                  <c:v>0</c:v>
                </c:pt>
                <c:pt idx="27957">
                  <c:v>0</c:v>
                </c:pt>
                <c:pt idx="27958">
                  <c:v>0.76470588235294112</c:v>
                </c:pt>
                <c:pt idx="27959">
                  <c:v>0.33333333333333331</c:v>
                </c:pt>
                <c:pt idx="27960">
                  <c:v>0.56544502617801051</c:v>
                </c:pt>
                <c:pt idx="27961">
                  <c:v>0.65333333333333332</c:v>
                </c:pt>
                <c:pt idx="27962">
                  <c:v>0.52500000000000002</c:v>
                </c:pt>
                <c:pt idx="27963">
                  <c:v>0.66046511627906979</c:v>
                </c:pt>
                <c:pt idx="27964">
                  <c:v>0.42261904761904762</c:v>
                </c:pt>
                <c:pt idx="27965">
                  <c:v>0.44444444444444442</c:v>
                </c:pt>
                <c:pt idx="27966">
                  <c:v>0.56190476190476191</c:v>
                </c:pt>
                <c:pt idx="27967">
                  <c:v>0.58787878787878789</c:v>
                </c:pt>
                <c:pt idx="27968">
                  <c:v>0.66666666666666663</c:v>
                </c:pt>
                <c:pt idx="27969">
                  <c:v>0.73195876288659789</c:v>
                </c:pt>
                <c:pt idx="27970">
                  <c:v>0</c:v>
                </c:pt>
                <c:pt idx="27971">
                  <c:v>0</c:v>
                </c:pt>
                <c:pt idx="27972">
                  <c:v>0</c:v>
                </c:pt>
                <c:pt idx="27973">
                  <c:v>0.35398230088495575</c:v>
                </c:pt>
                <c:pt idx="27974">
                  <c:v>0.75</c:v>
                </c:pt>
                <c:pt idx="27975">
                  <c:v>0.60386473429951693</c:v>
                </c:pt>
                <c:pt idx="27976">
                  <c:v>0.4</c:v>
                </c:pt>
                <c:pt idx="27977">
                  <c:v>0.65476190476190477</c:v>
                </c:pt>
                <c:pt idx="27978">
                  <c:v>0.51351351351351349</c:v>
                </c:pt>
                <c:pt idx="27979">
                  <c:v>0.5368421052631579</c:v>
                </c:pt>
                <c:pt idx="27980">
                  <c:v>0.46511627906976744</c:v>
                </c:pt>
                <c:pt idx="27981">
                  <c:v>0.61538461538461542</c:v>
                </c:pt>
                <c:pt idx="27982">
                  <c:v>0.63905325443786987</c:v>
                </c:pt>
                <c:pt idx="27983">
                  <c:v>0.42268041237113402</c:v>
                </c:pt>
                <c:pt idx="27984">
                  <c:v>0.71111111111111114</c:v>
                </c:pt>
                <c:pt idx="27985">
                  <c:v>0.75</c:v>
                </c:pt>
                <c:pt idx="27986">
                  <c:v>0.65517241379310343</c:v>
                </c:pt>
                <c:pt idx="27987">
                  <c:v>0.49473684210526314</c:v>
                </c:pt>
                <c:pt idx="27988">
                  <c:v>0.74712643678160917</c:v>
                </c:pt>
                <c:pt idx="27989">
                  <c:v>0.58394160583941601</c:v>
                </c:pt>
                <c:pt idx="27990">
                  <c:v>0.58163265306122447</c:v>
                </c:pt>
                <c:pt idx="27991">
                  <c:v>0.55335968379446643</c:v>
                </c:pt>
                <c:pt idx="27992">
                  <c:v>0.6333333333333333</c:v>
                </c:pt>
                <c:pt idx="27993">
                  <c:v>0.31034482758620691</c:v>
                </c:pt>
                <c:pt idx="27994">
                  <c:v>0.5714285714285714</c:v>
                </c:pt>
                <c:pt idx="27995">
                  <c:v>0.75939849624060152</c:v>
                </c:pt>
                <c:pt idx="27996">
                  <c:v>0.61904761904761907</c:v>
                </c:pt>
                <c:pt idx="27997">
                  <c:v>0.65789473684210531</c:v>
                </c:pt>
                <c:pt idx="27998">
                  <c:v>0.53846153846153844</c:v>
                </c:pt>
                <c:pt idx="27999">
                  <c:v>0.68181818181818177</c:v>
                </c:pt>
                <c:pt idx="28000">
                  <c:v>0.80392156862745101</c:v>
                </c:pt>
                <c:pt idx="28001">
                  <c:v>0.28260869565217389</c:v>
                </c:pt>
                <c:pt idx="28002">
                  <c:v>0.5112107623318386</c:v>
                </c:pt>
                <c:pt idx="28003">
                  <c:v>0.59444444444444444</c:v>
                </c:pt>
                <c:pt idx="28004">
                  <c:v>0.51428571428571423</c:v>
                </c:pt>
                <c:pt idx="28005">
                  <c:v>0.48837209302325579</c:v>
                </c:pt>
                <c:pt idx="28006">
                  <c:v>0.80451127819548873</c:v>
                </c:pt>
                <c:pt idx="28007">
                  <c:v>0.64383561643835618</c:v>
                </c:pt>
                <c:pt idx="28008">
                  <c:v>0.77120822622107965</c:v>
                </c:pt>
                <c:pt idx="28009">
                  <c:v>0</c:v>
                </c:pt>
                <c:pt idx="28010">
                  <c:v>0</c:v>
                </c:pt>
                <c:pt idx="28011">
                  <c:v>0.64375000000000004</c:v>
                </c:pt>
                <c:pt idx="28012">
                  <c:v>0</c:v>
                </c:pt>
                <c:pt idx="28013">
                  <c:v>0</c:v>
                </c:pt>
                <c:pt idx="28014">
                  <c:v>0.59813084112149528</c:v>
                </c:pt>
                <c:pt idx="28015">
                  <c:v>0.65728900255754474</c:v>
                </c:pt>
                <c:pt idx="28016">
                  <c:v>0</c:v>
                </c:pt>
                <c:pt idx="28017">
                  <c:v>0.76666666666666672</c:v>
                </c:pt>
                <c:pt idx="28018">
                  <c:v>0</c:v>
                </c:pt>
                <c:pt idx="28019">
                  <c:v>0</c:v>
                </c:pt>
                <c:pt idx="28020">
                  <c:v>0</c:v>
                </c:pt>
                <c:pt idx="28021">
                  <c:v>1</c:v>
                </c:pt>
                <c:pt idx="28022">
                  <c:v>0</c:v>
                </c:pt>
                <c:pt idx="28023">
                  <c:v>0</c:v>
                </c:pt>
                <c:pt idx="28024">
                  <c:v>0</c:v>
                </c:pt>
                <c:pt idx="28025">
                  <c:v>0.52373660030627867</c:v>
                </c:pt>
                <c:pt idx="28026">
                  <c:v>0.50282485875706218</c:v>
                </c:pt>
                <c:pt idx="28027">
                  <c:v>0.65517241379310343</c:v>
                </c:pt>
                <c:pt idx="28028">
                  <c:v>0.33333333333333331</c:v>
                </c:pt>
                <c:pt idx="28029">
                  <c:v>0.53713670613562969</c:v>
                </c:pt>
                <c:pt idx="28030">
                  <c:v>0</c:v>
                </c:pt>
                <c:pt idx="28031">
                  <c:v>0.70454545454545459</c:v>
                </c:pt>
                <c:pt idx="28032">
                  <c:v>0.57499999999999996</c:v>
                </c:pt>
                <c:pt idx="28033">
                  <c:v>0</c:v>
                </c:pt>
                <c:pt idx="28034">
                  <c:v>0.51162790697674421</c:v>
                </c:pt>
                <c:pt idx="28035">
                  <c:v>0.7</c:v>
                </c:pt>
                <c:pt idx="28036">
                  <c:v>0.76190476190476186</c:v>
                </c:pt>
                <c:pt idx="28037">
                  <c:v>0.79166666666666663</c:v>
                </c:pt>
                <c:pt idx="28038">
                  <c:v>0.54677206851119897</c:v>
                </c:pt>
                <c:pt idx="28039">
                  <c:v>0</c:v>
                </c:pt>
                <c:pt idx="28040">
                  <c:v>0</c:v>
                </c:pt>
                <c:pt idx="28041">
                  <c:v>0</c:v>
                </c:pt>
                <c:pt idx="28042">
                  <c:v>0</c:v>
                </c:pt>
                <c:pt idx="28043">
                  <c:v>0</c:v>
                </c:pt>
                <c:pt idx="28044">
                  <c:v>0</c:v>
                </c:pt>
                <c:pt idx="28045">
                  <c:v>0</c:v>
                </c:pt>
                <c:pt idx="28046">
                  <c:v>1</c:v>
                </c:pt>
                <c:pt idx="28047">
                  <c:v>0</c:v>
                </c:pt>
                <c:pt idx="28048">
                  <c:v>0</c:v>
                </c:pt>
                <c:pt idx="28049">
                  <c:v>0</c:v>
                </c:pt>
                <c:pt idx="28050">
                  <c:v>0.5436241610738255</c:v>
                </c:pt>
                <c:pt idx="28051">
                  <c:v>0.52272727272727271</c:v>
                </c:pt>
                <c:pt idx="28052">
                  <c:v>0</c:v>
                </c:pt>
                <c:pt idx="28053">
                  <c:v>0</c:v>
                </c:pt>
                <c:pt idx="28054">
                  <c:v>0</c:v>
                </c:pt>
                <c:pt idx="28055">
                  <c:v>0</c:v>
                </c:pt>
                <c:pt idx="28056">
                  <c:v>0.5</c:v>
                </c:pt>
                <c:pt idx="28057">
                  <c:v>0</c:v>
                </c:pt>
                <c:pt idx="28058">
                  <c:v>0</c:v>
                </c:pt>
                <c:pt idx="28059">
                  <c:v>0</c:v>
                </c:pt>
                <c:pt idx="28060">
                  <c:v>0</c:v>
                </c:pt>
                <c:pt idx="28061">
                  <c:v>0.4925373134328358</c:v>
                </c:pt>
                <c:pt idx="28062">
                  <c:v>0</c:v>
                </c:pt>
                <c:pt idx="28063">
                  <c:v>0</c:v>
                </c:pt>
                <c:pt idx="28064">
                  <c:v>0</c:v>
                </c:pt>
                <c:pt idx="28065">
                  <c:v>0.4459016393442623</c:v>
                </c:pt>
                <c:pt idx="28066">
                  <c:v>0.61538461538461542</c:v>
                </c:pt>
                <c:pt idx="28067">
                  <c:v>0</c:v>
                </c:pt>
                <c:pt idx="28068">
                  <c:v>0</c:v>
                </c:pt>
                <c:pt idx="28069">
                  <c:v>0.47169811320754718</c:v>
                </c:pt>
                <c:pt idx="28070">
                  <c:v>0.33816425120772947</c:v>
                </c:pt>
                <c:pt idx="28071">
                  <c:v>0.59701492537313428</c:v>
                </c:pt>
                <c:pt idx="28072">
                  <c:v>0.54255319148936165</c:v>
                </c:pt>
                <c:pt idx="28073">
                  <c:v>0.27868852459016391</c:v>
                </c:pt>
                <c:pt idx="28074">
                  <c:v>0</c:v>
                </c:pt>
                <c:pt idx="28075">
                  <c:v>0.48979591836734693</c:v>
                </c:pt>
                <c:pt idx="28076">
                  <c:v>0.56000000000000005</c:v>
                </c:pt>
                <c:pt idx="28077">
                  <c:v>0.47169811320754718</c:v>
                </c:pt>
                <c:pt idx="28078">
                  <c:v>0</c:v>
                </c:pt>
                <c:pt idx="28079">
                  <c:v>0.47839506172839508</c:v>
                </c:pt>
                <c:pt idx="28080">
                  <c:v>0</c:v>
                </c:pt>
                <c:pt idx="28081">
                  <c:v>0</c:v>
                </c:pt>
                <c:pt idx="28082">
                  <c:v>0.58806818181818177</c:v>
                </c:pt>
                <c:pt idx="28083">
                  <c:v>0.53631284916201116</c:v>
                </c:pt>
                <c:pt idx="28084">
                  <c:v>0</c:v>
                </c:pt>
                <c:pt idx="28085">
                  <c:v>0.53731343283582089</c:v>
                </c:pt>
                <c:pt idx="28086">
                  <c:v>0.58823529411764708</c:v>
                </c:pt>
                <c:pt idx="28087">
                  <c:v>0.43333333333333335</c:v>
                </c:pt>
                <c:pt idx="28088">
                  <c:v>0</c:v>
                </c:pt>
                <c:pt idx="28089">
                  <c:v>0</c:v>
                </c:pt>
                <c:pt idx="28090">
                  <c:v>0</c:v>
                </c:pt>
                <c:pt idx="28091">
                  <c:v>0</c:v>
                </c:pt>
                <c:pt idx="28092">
                  <c:v>0.56578947368421051</c:v>
                </c:pt>
                <c:pt idx="28093">
                  <c:v>0</c:v>
                </c:pt>
                <c:pt idx="28094">
                  <c:v>0.42156862745098039</c:v>
                </c:pt>
                <c:pt idx="28095">
                  <c:v>0</c:v>
                </c:pt>
                <c:pt idx="28096">
                  <c:v>0</c:v>
                </c:pt>
                <c:pt idx="28097">
                  <c:v>0</c:v>
                </c:pt>
                <c:pt idx="28098">
                  <c:v>0</c:v>
                </c:pt>
              </c:numCache>
            </c:numRef>
          </c:xVal>
          <c:yVal>
            <c:numRef>
              <c:f>'Block Database'!$BC$2:$BC$28100</c:f>
              <c:numCache>
                <c:formatCode>0.0%</c:formatCode>
                <c:ptCount val="28099"/>
                <c:pt idx="0">
                  <c:v>0.10982658959537572</c:v>
                </c:pt>
                <c:pt idx="1">
                  <c:v>0.23076923076923078</c:v>
                </c:pt>
                <c:pt idx="2">
                  <c:v>0.38235294117647056</c:v>
                </c:pt>
                <c:pt idx="3">
                  <c:v>0.32835820895522388</c:v>
                </c:pt>
                <c:pt idx="4">
                  <c:v>0.20833333333333334</c:v>
                </c:pt>
                <c:pt idx="5">
                  <c:v>0.31578947368421051</c:v>
                </c:pt>
                <c:pt idx="6">
                  <c:v>0.24</c:v>
                </c:pt>
                <c:pt idx="7">
                  <c:v>0.25714285714285712</c:v>
                </c:pt>
                <c:pt idx="8">
                  <c:v>0.13725490196078433</c:v>
                </c:pt>
                <c:pt idx="9">
                  <c:v>0</c:v>
                </c:pt>
                <c:pt idx="10">
                  <c:v>0.33333333333333331</c:v>
                </c:pt>
                <c:pt idx="11">
                  <c:v>0.32558139534883723</c:v>
                </c:pt>
                <c:pt idx="12">
                  <c:v>0.34782608695652173</c:v>
                </c:pt>
                <c:pt idx="13">
                  <c:v>0</c:v>
                </c:pt>
                <c:pt idx="14">
                  <c:v>0</c:v>
                </c:pt>
                <c:pt idx="15">
                  <c:v>0.1111111111111111</c:v>
                </c:pt>
                <c:pt idx="16">
                  <c:v>7.476635514018691E-2</c:v>
                </c:pt>
                <c:pt idx="17">
                  <c:v>0.15789473684210525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0.47826086956521741</c:v>
                </c:pt>
                <c:pt idx="22">
                  <c:v>0.11538461538461539</c:v>
                </c:pt>
                <c:pt idx="23">
                  <c:v>0.31578947368421051</c:v>
                </c:pt>
                <c:pt idx="24">
                  <c:v>0</c:v>
                </c:pt>
                <c:pt idx="25">
                  <c:v>0.25</c:v>
                </c:pt>
                <c:pt idx="26">
                  <c:v>0.54545454545454541</c:v>
                </c:pt>
                <c:pt idx="27">
                  <c:v>0</c:v>
                </c:pt>
                <c:pt idx="28">
                  <c:v>0</c:v>
                </c:pt>
                <c:pt idx="29">
                  <c:v>0.2857142857142857</c:v>
                </c:pt>
                <c:pt idx="30">
                  <c:v>4.3010752688172046E-2</c:v>
                </c:pt>
                <c:pt idx="31">
                  <c:v>0.125</c:v>
                </c:pt>
                <c:pt idx="32">
                  <c:v>0.15625</c:v>
                </c:pt>
                <c:pt idx="33">
                  <c:v>4.1666666666666664E-2</c:v>
                </c:pt>
                <c:pt idx="34">
                  <c:v>0</c:v>
                </c:pt>
                <c:pt idx="35">
                  <c:v>0.22413793103448276</c:v>
                </c:pt>
                <c:pt idx="36">
                  <c:v>0.20689655172413793</c:v>
                </c:pt>
                <c:pt idx="37">
                  <c:v>0.12738853503184713</c:v>
                </c:pt>
                <c:pt idx="38">
                  <c:v>0</c:v>
                </c:pt>
                <c:pt idx="39">
                  <c:v>0.189873417721519</c:v>
                </c:pt>
                <c:pt idx="40">
                  <c:v>0.04</c:v>
                </c:pt>
                <c:pt idx="41">
                  <c:v>0.36666666666666664</c:v>
                </c:pt>
                <c:pt idx="42">
                  <c:v>0.22413793103448276</c:v>
                </c:pt>
                <c:pt idx="43">
                  <c:v>0.23333333333333334</c:v>
                </c:pt>
                <c:pt idx="44">
                  <c:v>0.15315315315315314</c:v>
                </c:pt>
                <c:pt idx="45">
                  <c:v>6.4102564102564097E-2</c:v>
                </c:pt>
                <c:pt idx="46">
                  <c:v>0.6</c:v>
                </c:pt>
                <c:pt idx="47">
                  <c:v>0.10891089108910891</c:v>
                </c:pt>
                <c:pt idx="48">
                  <c:v>0.1</c:v>
                </c:pt>
                <c:pt idx="49">
                  <c:v>0.15151515151515152</c:v>
                </c:pt>
                <c:pt idx="50">
                  <c:v>0.1702127659574468</c:v>
                </c:pt>
                <c:pt idx="51">
                  <c:v>0.33823529411764708</c:v>
                </c:pt>
                <c:pt idx="52">
                  <c:v>0.16129032258064516</c:v>
                </c:pt>
                <c:pt idx="53">
                  <c:v>0</c:v>
                </c:pt>
                <c:pt idx="54">
                  <c:v>0.20689655172413793</c:v>
                </c:pt>
                <c:pt idx="55">
                  <c:v>0.18518518518518517</c:v>
                </c:pt>
                <c:pt idx="56">
                  <c:v>0.45454545454545453</c:v>
                </c:pt>
                <c:pt idx="57">
                  <c:v>0.13953488372093023</c:v>
                </c:pt>
                <c:pt idx="58">
                  <c:v>0.04</c:v>
                </c:pt>
                <c:pt idx="59">
                  <c:v>0.19402985074626866</c:v>
                </c:pt>
                <c:pt idx="60">
                  <c:v>0.21212121212121213</c:v>
                </c:pt>
                <c:pt idx="61">
                  <c:v>0</c:v>
                </c:pt>
                <c:pt idx="62">
                  <c:v>8.3333333333333329E-2</c:v>
                </c:pt>
                <c:pt idx="63">
                  <c:v>0.3</c:v>
                </c:pt>
                <c:pt idx="64">
                  <c:v>0.5</c:v>
                </c:pt>
                <c:pt idx="65">
                  <c:v>0.42857142857142855</c:v>
                </c:pt>
                <c:pt idx="66">
                  <c:v>7.3770491803278687E-2</c:v>
                </c:pt>
                <c:pt idx="67">
                  <c:v>8.7499999999999994E-2</c:v>
                </c:pt>
                <c:pt idx="68">
                  <c:v>0.12244897959183673</c:v>
                </c:pt>
                <c:pt idx="69">
                  <c:v>3.1914893617021274E-2</c:v>
                </c:pt>
                <c:pt idx="70">
                  <c:v>0.15492957746478872</c:v>
                </c:pt>
                <c:pt idx="71">
                  <c:v>0.29411764705882354</c:v>
                </c:pt>
                <c:pt idx="72">
                  <c:v>7.5471698113207544E-2</c:v>
                </c:pt>
                <c:pt idx="73">
                  <c:v>0.16981132075471697</c:v>
                </c:pt>
                <c:pt idx="74">
                  <c:v>0.12</c:v>
                </c:pt>
                <c:pt idx="75">
                  <c:v>9.8591549295774641E-2</c:v>
                </c:pt>
                <c:pt idx="76">
                  <c:v>0.203125</c:v>
                </c:pt>
                <c:pt idx="77">
                  <c:v>2.8571428571428571E-2</c:v>
                </c:pt>
                <c:pt idx="78">
                  <c:v>0.1044776119402985</c:v>
                </c:pt>
                <c:pt idx="79">
                  <c:v>0.12121212121212122</c:v>
                </c:pt>
                <c:pt idx="80">
                  <c:v>0.22222222222222221</c:v>
                </c:pt>
                <c:pt idx="81">
                  <c:v>0</c:v>
                </c:pt>
                <c:pt idx="82">
                  <c:v>9.1743119266055051E-2</c:v>
                </c:pt>
                <c:pt idx="83">
                  <c:v>0.10227272727272728</c:v>
                </c:pt>
                <c:pt idx="84">
                  <c:v>0.2</c:v>
                </c:pt>
                <c:pt idx="85">
                  <c:v>0.15384615384615385</c:v>
                </c:pt>
                <c:pt idx="86">
                  <c:v>0.16981132075471697</c:v>
                </c:pt>
                <c:pt idx="87">
                  <c:v>6.8376068376068383E-2</c:v>
                </c:pt>
                <c:pt idx="88">
                  <c:v>0.1111111111111111</c:v>
                </c:pt>
                <c:pt idx="89">
                  <c:v>0.35294117647058826</c:v>
                </c:pt>
                <c:pt idx="90">
                  <c:v>0.296875</c:v>
                </c:pt>
                <c:pt idx="91">
                  <c:v>4.1666666666666664E-2</c:v>
                </c:pt>
                <c:pt idx="92">
                  <c:v>0.17346938775510204</c:v>
                </c:pt>
                <c:pt idx="93">
                  <c:v>8.6956521739130432E-2</c:v>
                </c:pt>
                <c:pt idx="94">
                  <c:v>0.14000000000000001</c:v>
                </c:pt>
                <c:pt idx="95">
                  <c:v>5.4545454545454543E-2</c:v>
                </c:pt>
                <c:pt idx="96">
                  <c:v>0.12698412698412698</c:v>
                </c:pt>
                <c:pt idx="97">
                  <c:v>0.19354838709677419</c:v>
                </c:pt>
                <c:pt idx="98">
                  <c:v>0.4</c:v>
                </c:pt>
                <c:pt idx="99">
                  <c:v>5.2631578947368418E-2</c:v>
                </c:pt>
                <c:pt idx="100">
                  <c:v>0.22680412371134021</c:v>
                </c:pt>
                <c:pt idx="101">
                  <c:v>9.5890410958904104E-2</c:v>
                </c:pt>
                <c:pt idx="102">
                  <c:v>0.04</c:v>
                </c:pt>
                <c:pt idx="103">
                  <c:v>0.2</c:v>
                </c:pt>
                <c:pt idx="104">
                  <c:v>7.2463768115942032E-2</c:v>
                </c:pt>
                <c:pt idx="105">
                  <c:v>0.14173228346456693</c:v>
                </c:pt>
                <c:pt idx="106">
                  <c:v>0.12820512820512819</c:v>
                </c:pt>
                <c:pt idx="107">
                  <c:v>3.5087719298245612E-2</c:v>
                </c:pt>
                <c:pt idx="108">
                  <c:v>0.28125</c:v>
                </c:pt>
                <c:pt idx="109">
                  <c:v>0.125</c:v>
                </c:pt>
                <c:pt idx="110">
                  <c:v>0.10714285714285714</c:v>
                </c:pt>
                <c:pt idx="111">
                  <c:v>9.1787439613526575E-2</c:v>
                </c:pt>
                <c:pt idx="112">
                  <c:v>0</c:v>
                </c:pt>
                <c:pt idx="113">
                  <c:v>0.4375</c:v>
                </c:pt>
                <c:pt idx="114">
                  <c:v>0.27586206896551724</c:v>
                </c:pt>
                <c:pt idx="115">
                  <c:v>0.36363636363636365</c:v>
                </c:pt>
                <c:pt idx="116">
                  <c:v>0.10810810810810811</c:v>
                </c:pt>
                <c:pt idx="117">
                  <c:v>0.2857142857142857</c:v>
                </c:pt>
                <c:pt idx="118">
                  <c:v>1.3333333333333334E-2</c:v>
                </c:pt>
                <c:pt idx="119">
                  <c:v>0.10666666666666667</c:v>
                </c:pt>
                <c:pt idx="120">
                  <c:v>0.12162162162162163</c:v>
                </c:pt>
                <c:pt idx="121">
                  <c:v>0.10344827586206896</c:v>
                </c:pt>
                <c:pt idx="122">
                  <c:v>0.24</c:v>
                </c:pt>
                <c:pt idx="123">
                  <c:v>0.20454545454545456</c:v>
                </c:pt>
                <c:pt idx="124">
                  <c:v>0.31034482758620691</c:v>
                </c:pt>
                <c:pt idx="125">
                  <c:v>0.11320754716981132</c:v>
                </c:pt>
                <c:pt idx="126">
                  <c:v>0.19791666666666666</c:v>
                </c:pt>
                <c:pt idx="127">
                  <c:v>0.16161616161616163</c:v>
                </c:pt>
                <c:pt idx="128">
                  <c:v>0.18681318681318682</c:v>
                </c:pt>
                <c:pt idx="129">
                  <c:v>0.10714285714285714</c:v>
                </c:pt>
                <c:pt idx="130">
                  <c:v>0.15217391304347827</c:v>
                </c:pt>
                <c:pt idx="131">
                  <c:v>0.13333333333333333</c:v>
                </c:pt>
                <c:pt idx="132">
                  <c:v>0.11904761904761904</c:v>
                </c:pt>
                <c:pt idx="133">
                  <c:v>6.4516129032258063E-2</c:v>
                </c:pt>
                <c:pt idx="134">
                  <c:v>0</c:v>
                </c:pt>
                <c:pt idx="135">
                  <c:v>3.937007874015748E-2</c:v>
                </c:pt>
                <c:pt idx="136">
                  <c:v>0.31034482758620691</c:v>
                </c:pt>
                <c:pt idx="137">
                  <c:v>0.17073170731707318</c:v>
                </c:pt>
                <c:pt idx="138">
                  <c:v>4.3478260869565216E-2</c:v>
                </c:pt>
                <c:pt idx="139">
                  <c:v>0.14285714285714285</c:v>
                </c:pt>
                <c:pt idx="140">
                  <c:v>0</c:v>
                </c:pt>
                <c:pt idx="141">
                  <c:v>6.7796610169491525E-2</c:v>
                </c:pt>
                <c:pt idx="142">
                  <c:v>1.3513513513513514E-2</c:v>
                </c:pt>
                <c:pt idx="143">
                  <c:v>2.2222222222222223E-2</c:v>
                </c:pt>
                <c:pt idx="144">
                  <c:v>9.375E-2</c:v>
                </c:pt>
                <c:pt idx="145">
                  <c:v>0</c:v>
                </c:pt>
                <c:pt idx="146">
                  <c:v>0.12195121951219512</c:v>
                </c:pt>
                <c:pt idx="147">
                  <c:v>8.4745762711864403E-2</c:v>
                </c:pt>
                <c:pt idx="148">
                  <c:v>0</c:v>
                </c:pt>
                <c:pt idx="149">
                  <c:v>0.15789473684210525</c:v>
                </c:pt>
                <c:pt idx="150">
                  <c:v>6.1538461538461542E-2</c:v>
                </c:pt>
                <c:pt idx="151">
                  <c:v>0</c:v>
                </c:pt>
                <c:pt idx="152">
                  <c:v>4.4117647058823532E-2</c:v>
                </c:pt>
                <c:pt idx="153">
                  <c:v>0.14285714285714285</c:v>
                </c:pt>
                <c:pt idx="154">
                  <c:v>0.25</c:v>
                </c:pt>
                <c:pt idx="155">
                  <c:v>0</c:v>
                </c:pt>
                <c:pt idx="156">
                  <c:v>0.26923076923076922</c:v>
                </c:pt>
                <c:pt idx="157">
                  <c:v>0.29166666666666669</c:v>
                </c:pt>
                <c:pt idx="158">
                  <c:v>0.11904761904761904</c:v>
                </c:pt>
                <c:pt idx="159">
                  <c:v>0.11940298507462686</c:v>
                </c:pt>
                <c:pt idx="160">
                  <c:v>3.6363636363636362E-2</c:v>
                </c:pt>
                <c:pt idx="161">
                  <c:v>5.6338028169014086E-2</c:v>
                </c:pt>
                <c:pt idx="162">
                  <c:v>0.21568627450980393</c:v>
                </c:pt>
                <c:pt idx="163">
                  <c:v>2.3255813953488372E-2</c:v>
                </c:pt>
                <c:pt idx="164">
                  <c:v>0.14893617021276595</c:v>
                </c:pt>
                <c:pt idx="165">
                  <c:v>0.21666666666666667</c:v>
                </c:pt>
                <c:pt idx="166">
                  <c:v>0.34545454545454546</c:v>
                </c:pt>
                <c:pt idx="167">
                  <c:v>0.19047619047619047</c:v>
                </c:pt>
                <c:pt idx="168">
                  <c:v>0</c:v>
                </c:pt>
                <c:pt idx="169">
                  <c:v>0.22448979591836735</c:v>
                </c:pt>
                <c:pt idx="170">
                  <c:v>3.7037037037037035E-2</c:v>
                </c:pt>
                <c:pt idx="171">
                  <c:v>0</c:v>
                </c:pt>
                <c:pt idx="172">
                  <c:v>0.21276595744680851</c:v>
                </c:pt>
                <c:pt idx="173">
                  <c:v>0.23529411764705882</c:v>
                </c:pt>
                <c:pt idx="174">
                  <c:v>0.42307692307692307</c:v>
                </c:pt>
                <c:pt idx="175">
                  <c:v>0.125</c:v>
                </c:pt>
                <c:pt idx="176">
                  <c:v>4.7619047619047616E-2</c:v>
                </c:pt>
                <c:pt idx="177">
                  <c:v>0.30232558139534882</c:v>
                </c:pt>
                <c:pt idx="178">
                  <c:v>4.4444444444444446E-2</c:v>
                </c:pt>
                <c:pt idx="179">
                  <c:v>0.15319148936170213</c:v>
                </c:pt>
                <c:pt idx="180">
                  <c:v>0.29166666666666669</c:v>
                </c:pt>
                <c:pt idx="181">
                  <c:v>0.10204081632653061</c:v>
                </c:pt>
                <c:pt idx="182">
                  <c:v>0.17499999999999999</c:v>
                </c:pt>
                <c:pt idx="183">
                  <c:v>5.1948051948051951E-2</c:v>
                </c:pt>
                <c:pt idx="184">
                  <c:v>0.15686274509803921</c:v>
                </c:pt>
                <c:pt idx="185">
                  <c:v>0</c:v>
                </c:pt>
                <c:pt idx="186">
                  <c:v>0.20388349514563106</c:v>
                </c:pt>
                <c:pt idx="187">
                  <c:v>0.42307692307692307</c:v>
                </c:pt>
                <c:pt idx="188">
                  <c:v>0.11650485436893204</c:v>
                </c:pt>
                <c:pt idx="189">
                  <c:v>0.14492753623188406</c:v>
                </c:pt>
                <c:pt idx="190">
                  <c:v>7.575757575757576E-2</c:v>
                </c:pt>
                <c:pt idx="191">
                  <c:v>3.0769230769230771E-2</c:v>
                </c:pt>
                <c:pt idx="192">
                  <c:v>0.11864406779661017</c:v>
                </c:pt>
                <c:pt idx="193">
                  <c:v>0.11764705882352941</c:v>
                </c:pt>
                <c:pt idx="194">
                  <c:v>0.15</c:v>
                </c:pt>
                <c:pt idx="195">
                  <c:v>0.25</c:v>
                </c:pt>
                <c:pt idx="196">
                  <c:v>0.4375</c:v>
                </c:pt>
                <c:pt idx="197">
                  <c:v>0.72222222222222221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5.5E-2</c:v>
                </c:pt>
                <c:pt idx="202">
                  <c:v>0</c:v>
                </c:pt>
                <c:pt idx="203">
                  <c:v>0</c:v>
                </c:pt>
                <c:pt idx="204">
                  <c:v>3.3898305084745763E-2</c:v>
                </c:pt>
                <c:pt idx="205">
                  <c:v>0</c:v>
                </c:pt>
                <c:pt idx="206">
                  <c:v>0.33333333333333331</c:v>
                </c:pt>
                <c:pt idx="207">
                  <c:v>0</c:v>
                </c:pt>
                <c:pt idx="208">
                  <c:v>0</c:v>
                </c:pt>
                <c:pt idx="209">
                  <c:v>1.4285714285714285E-2</c:v>
                </c:pt>
                <c:pt idx="210">
                  <c:v>3.4482758620689655E-2</c:v>
                </c:pt>
                <c:pt idx="211">
                  <c:v>0.22222222222222221</c:v>
                </c:pt>
                <c:pt idx="212">
                  <c:v>4.5454545454545456E-2</c:v>
                </c:pt>
                <c:pt idx="213">
                  <c:v>7.0175438596491224E-2</c:v>
                </c:pt>
                <c:pt idx="214">
                  <c:v>0.34375</c:v>
                </c:pt>
                <c:pt idx="215">
                  <c:v>0.16666666666666666</c:v>
                </c:pt>
                <c:pt idx="216">
                  <c:v>0.1</c:v>
                </c:pt>
                <c:pt idx="217">
                  <c:v>0.10526315789473684</c:v>
                </c:pt>
                <c:pt idx="218">
                  <c:v>0.22222222222222221</c:v>
                </c:pt>
                <c:pt idx="219">
                  <c:v>8.6206896551724144E-2</c:v>
                </c:pt>
                <c:pt idx="220">
                  <c:v>0.3125</c:v>
                </c:pt>
                <c:pt idx="221">
                  <c:v>5.6338028169014086E-2</c:v>
                </c:pt>
                <c:pt idx="222">
                  <c:v>0</c:v>
                </c:pt>
                <c:pt idx="223">
                  <c:v>0.33333333333333331</c:v>
                </c:pt>
                <c:pt idx="224">
                  <c:v>8.6956521739130432E-2</c:v>
                </c:pt>
                <c:pt idx="225">
                  <c:v>0.12820512820512819</c:v>
                </c:pt>
                <c:pt idx="226">
                  <c:v>9.5238095238095233E-2</c:v>
                </c:pt>
                <c:pt idx="227">
                  <c:v>0.08</c:v>
                </c:pt>
                <c:pt idx="228">
                  <c:v>0</c:v>
                </c:pt>
                <c:pt idx="229">
                  <c:v>0.11604938271604938</c:v>
                </c:pt>
                <c:pt idx="230">
                  <c:v>8.98876404494382E-2</c:v>
                </c:pt>
                <c:pt idx="231">
                  <c:v>0.10638297872340426</c:v>
                </c:pt>
                <c:pt idx="232">
                  <c:v>0.12727272727272726</c:v>
                </c:pt>
                <c:pt idx="233">
                  <c:v>0.11428571428571428</c:v>
                </c:pt>
                <c:pt idx="234">
                  <c:v>0.11333333333333333</c:v>
                </c:pt>
                <c:pt idx="235">
                  <c:v>6.3829787234042548E-2</c:v>
                </c:pt>
                <c:pt idx="236">
                  <c:v>0.12173913043478261</c:v>
                </c:pt>
                <c:pt idx="237">
                  <c:v>0.30303030303030304</c:v>
                </c:pt>
                <c:pt idx="238">
                  <c:v>8.98876404494382E-2</c:v>
                </c:pt>
                <c:pt idx="239">
                  <c:v>0.19672131147540983</c:v>
                </c:pt>
                <c:pt idx="240">
                  <c:v>2.9411764705882353E-2</c:v>
                </c:pt>
                <c:pt idx="241">
                  <c:v>0.17499999999999999</c:v>
                </c:pt>
                <c:pt idx="242">
                  <c:v>2.7027027027027029E-2</c:v>
                </c:pt>
                <c:pt idx="243">
                  <c:v>0.14912280701754385</c:v>
                </c:pt>
                <c:pt idx="244">
                  <c:v>0.3783783783783784</c:v>
                </c:pt>
                <c:pt idx="245">
                  <c:v>4.4642857142857144E-2</c:v>
                </c:pt>
                <c:pt idx="246">
                  <c:v>4.3478260869565216E-2</c:v>
                </c:pt>
                <c:pt idx="247">
                  <c:v>0</c:v>
                </c:pt>
                <c:pt idx="248">
                  <c:v>2.6315789473684209E-2</c:v>
                </c:pt>
                <c:pt idx="249">
                  <c:v>0.125</c:v>
                </c:pt>
                <c:pt idx="250">
                  <c:v>1</c:v>
                </c:pt>
                <c:pt idx="251">
                  <c:v>0.13461538461538461</c:v>
                </c:pt>
                <c:pt idx="252">
                  <c:v>7.6923076923076927E-2</c:v>
                </c:pt>
                <c:pt idx="253">
                  <c:v>2.8301886792452831E-2</c:v>
                </c:pt>
                <c:pt idx="254">
                  <c:v>0.75</c:v>
                </c:pt>
                <c:pt idx="255">
                  <c:v>0.22727272727272727</c:v>
                </c:pt>
                <c:pt idx="256">
                  <c:v>1</c:v>
                </c:pt>
                <c:pt idx="257">
                  <c:v>7.6190476190476197E-2</c:v>
                </c:pt>
                <c:pt idx="258">
                  <c:v>0</c:v>
                </c:pt>
                <c:pt idx="259">
                  <c:v>1.7543859649122806E-2</c:v>
                </c:pt>
                <c:pt idx="260">
                  <c:v>0.12173913043478261</c:v>
                </c:pt>
                <c:pt idx="261">
                  <c:v>0.14285714285714285</c:v>
                </c:pt>
                <c:pt idx="262">
                  <c:v>0.22448979591836735</c:v>
                </c:pt>
                <c:pt idx="263">
                  <c:v>8.6956521739130432E-2</c:v>
                </c:pt>
                <c:pt idx="264">
                  <c:v>0</c:v>
                </c:pt>
                <c:pt idx="265">
                  <c:v>5.2631578947368418E-2</c:v>
                </c:pt>
                <c:pt idx="266">
                  <c:v>0.12837837837837837</c:v>
                </c:pt>
                <c:pt idx="267">
                  <c:v>0.46153846153846156</c:v>
                </c:pt>
                <c:pt idx="268">
                  <c:v>5.128205128205128E-2</c:v>
                </c:pt>
                <c:pt idx="269">
                  <c:v>0.11904761904761904</c:v>
                </c:pt>
                <c:pt idx="270">
                  <c:v>0.16666666666666666</c:v>
                </c:pt>
                <c:pt idx="271">
                  <c:v>0</c:v>
                </c:pt>
                <c:pt idx="272">
                  <c:v>0.23333333333333334</c:v>
                </c:pt>
                <c:pt idx="273">
                  <c:v>0.18181818181818182</c:v>
                </c:pt>
                <c:pt idx="274">
                  <c:v>0.05</c:v>
                </c:pt>
                <c:pt idx="275">
                  <c:v>0.22727272727272727</c:v>
                </c:pt>
                <c:pt idx="276">
                  <c:v>0.11494252873563218</c:v>
                </c:pt>
                <c:pt idx="277">
                  <c:v>5.1724137931034482E-2</c:v>
                </c:pt>
                <c:pt idx="278">
                  <c:v>0.2</c:v>
                </c:pt>
                <c:pt idx="279">
                  <c:v>1.8867924528301886E-2</c:v>
                </c:pt>
                <c:pt idx="280">
                  <c:v>9.2307692307692313E-2</c:v>
                </c:pt>
                <c:pt idx="281">
                  <c:v>0.1111111111111111</c:v>
                </c:pt>
                <c:pt idx="282">
                  <c:v>0.13157894736842105</c:v>
                </c:pt>
                <c:pt idx="283">
                  <c:v>0.11415525114155251</c:v>
                </c:pt>
                <c:pt idx="284">
                  <c:v>9.7560975609756101E-2</c:v>
                </c:pt>
                <c:pt idx="285">
                  <c:v>9.0909090909090912E-2</c:v>
                </c:pt>
                <c:pt idx="286">
                  <c:v>0.3510392609699769</c:v>
                </c:pt>
                <c:pt idx="287">
                  <c:v>9.6774193548387094E-2</c:v>
                </c:pt>
                <c:pt idx="288">
                  <c:v>9.7560975609756101E-2</c:v>
                </c:pt>
                <c:pt idx="289">
                  <c:v>9.0909090909090912E-2</c:v>
                </c:pt>
                <c:pt idx="290">
                  <c:v>0.19565217391304349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0.11048158640226628</c:v>
                </c:pt>
                <c:pt idx="299">
                  <c:v>9.6774193548387094E-2</c:v>
                </c:pt>
                <c:pt idx="300">
                  <c:v>0</c:v>
                </c:pt>
                <c:pt idx="301">
                  <c:v>1.9230769230769232E-2</c:v>
                </c:pt>
                <c:pt idx="302">
                  <c:v>0</c:v>
                </c:pt>
                <c:pt idx="303">
                  <c:v>0.15833333333333333</c:v>
                </c:pt>
                <c:pt idx="304">
                  <c:v>0.23255813953488372</c:v>
                </c:pt>
                <c:pt idx="305">
                  <c:v>0.23684210526315788</c:v>
                </c:pt>
                <c:pt idx="306">
                  <c:v>7.5396825396825393E-2</c:v>
                </c:pt>
                <c:pt idx="307">
                  <c:v>0.17142857142857143</c:v>
                </c:pt>
                <c:pt idx="308">
                  <c:v>4.878048780487805E-2</c:v>
                </c:pt>
                <c:pt idx="309">
                  <c:v>4.1322314049586778E-2</c:v>
                </c:pt>
                <c:pt idx="310">
                  <c:v>0.22413793103448276</c:v>
                </c:pt>
                <c:pt idx="311">
                  <c:v>0.14814814814814814</c:v>
                </c:pt>
                <c:pt idx="312">
                  <c:v>0.11320754716981132</c:v>
                </c:pt>
                <c:pt idx="313">
                  <c:v>0</c:v>
                </c:pt>
                <c:pt idx="314">
                  <c:v>0</c:v>
                </c:pt>
                <c:pt idx="315">
                  <c:v>0.12826603325415678</c:v>
                </c:pt>
                <c:pt idx="316">
                  <c:v>0.16981132075471697</c:v>
                </c:pt>
                <c:pt idx="317">
                  <c:v>0.12121212121212122</c:v>
                </c:pt>
                <c:pt idx="318">
                  <c:v>0.2807017543859649</c:v>
                </c:pt>
                <c:pt idx="319">
                  <c:v>8.5106382978723402E-2</c:v>
                </c:pt>
                <c:pt idx="320">
                  <c:v>0.17499999999999999</c:v>
                </c:pt>
                <c:pt idx="321">
                  <c:v>0</c:v>
                </c:pt>
                <c:pt idx="322">
                  <c:v>0.25</c:v>
                </c:pt>
                <c:pt idx="323">
                  <c:v>0</c:v>
                </c:pt>
                <c:pt idx="324">
                  <c:v>0</c:v>
                </c:pt>
                <c:pt idx="325">
                  <c:v>4.9382716049382713E-2</c:v>
                </c:pt>
                <c:pt idx="326">
                  <c:v>0.10526315789473684</c:v>
                </c:pt>
                <c:pt idx="327">
                  <c:v>0.19565217391304349</c:v>
                </c:pt>
                <c:pt idx="328">
                  <c:v>7.0422535211267609E-2</c:v>
                </c:pt>
                <c:pt idx="329">
                  <c:v>0.09</c:v>
                </c:pt>
                <c:pt idx="330">
                  <c:v>0.12037037037037036</c:v>
                </c:pt>
                <c:pt idx="331">
                  <c:v>0</c:v>
                </c:pt>
                <c:pt idx="332">
                  <c:v>0</c:v>
                </c:pt>
                <c:pt idx="333">
                  <c:v>0.14785992217898833</c:v>
                </c:pt>
                <c:pt idx="334">
                  <c:v>0.125</c:v>
                </c:pt>
                <c:pt idx="335">
                  <c:v>0.10194174757281553</c:v>
                </c:pt>
                <c:pt idx="336">
                  <c:v>0.18518518518518517</c:v>
                </c:pt>
                <c:pt idx="337">
                  <c:v>0.3125</c:v>
                </c:pt>
                <c:pt idx="338">
                  <c:v>0.23214285714285715</c:v>
                </c:pt>
                <c:pt idx="339">
                  <c:v>0.16129032258064516</c:v>
                </c:pt>
                <c:pt idx="340">
                  <c:v>0.10344827586206896</c:v>
                </c:pt>
                <c:pt idx="341">
                  <c:v>0.13333333333333333</c:v>
                </c:pt>
                <c:pt idx="342">
                  <c:v>9.4339622641509441E-2</c:v>
                </c:pt>
                <c:pt idx="343">
                  <c:v>0.1044776119402985</c:v>
                </c:pt>
                <c:pt idx="344">
                  <c:v>0.14035087719298245</c:v>
                </c:pt>
                <c:pt idx="345">
                  <c:v>0.16279069767441862</c:v>
                </c:pt>
                <c:pt idx="346">
                  <c:v>0.2</c:v>
                </c:pt>
                <c:pt idx="347">
                  <c:v>0.14285714285714285</c:v>
                </c:pt>
                <c:pt idx="348">
                  <c:v>0.19727891156462585</c:v>
                </c:pt>
                <c:pt idx="349">
                  <c:v>0.44444444444444442</c:v>
                </c:pt>
                <c:pt idx="350">
                  <c:v>0.14893617021276595</c:v>
                </c:pt>
                <c:pt idx="351">
                  <c:v>9.8901098901098897E-2</c:v>
                </c:pt>
                <c:pt idx="352">
                  <c:v>0.22580645161290322</c:v>
                </c:pt>
                <c:pt idx="353">
                  <c:v>7.43801652892562E-2</c:v>
                </c:pt>
                <c:pt idx="354">
                  <c:v>0.19178082191780821</c:v>
                </c:pt>
                <c:pt idx="355">
                  <c:v>0.15217391304347827</c:v>
                </c:pt>
                <c:pt idx="356">
                  <c:v>0.25274725274725274</c:v>
                </c:pt>
                <c:pt idx="357">
                  <c:v>0.20930232558139536</c:v>
                </c:pt>
                <c:pt idx="358">
                  <c:v>0</c:v>
                </c:pt>
                <c:pt idx="359">
                  <c:v>0.23529411764705882</c:v>
                </c:pt>
                <c:pt idx="360">
                  <c:v>0.13709677419354838</c:v>
                </c:pt>
                <c:pt idx="361">
                  <c:v>0.15686274509803921</c:v>
                </c:pt>
                <c:pt idx="362">
                  <c:v>0.11428571428571428</c:v>
                </c:pt>
                <c:pt idx="363">
                  <c:v>0.14634146341463414</c:v>
                </c:pt>
                <c:pt idx="364">
                  <c:v>9.0909090909090912E-2</c:v>
                </c:pt>
                <c:pt idx="365">
                  <c:v>0.16666666666666666</c:v>
                </c:pt>
                <c:pt idx="366">
                  <c:v>0.11627906976744186</c:v>
                </c:pt>
                <c:pt idx="367">
                  <c:v>0.22058823529411764</c:v>
                </c:pt>
                <c:pt idx="368">
                  <c:v>3.0612244897959183E-2</c:v>
                </c:pt>
                <c:pt idx="369">
                  <c:v>1.8867924528301886E-2</c:v>
                </c:pt>
                <c:pt idx="370">
                  <c:v>0.11594202898550725</c:v>
                </c:pt>
                <c:pt idx="371">
                  <c:v>0.13333333333333333</c:v>
                </c:pt>
                <c:pt idx="372">
                  <c:v>0.17307692307692307</c:v>
                </c:pt>
                <c:pt idx="373">
                  <c:v>4.2553191489361701E-2</c:v>
                </c:pt>
                <c:pt idx="374">
                  <c:v>0.39130434782608697</c:v>
                </c:pt>
                <c:pt idx="375">
                  <c:v>8.3333333333333329E-2</c:v>
                </c:pt>
                <c:pt idx="376">
                  <c:v>0.13725490196078433</c:v>
                </c:pt>
                <c:pt idx="377">
                  <c:v>0.10256410256410256</c:v>
                </c:pt>
                <c:pt idx="378">
                  <c:v>1</c:v>
                </c:pt>
                <c:pt idx="379">
                  <c:v>0.13953488372093023</c:v>
                </c:pt>
                <c:pt idx="380">
                  <c:v>0.2</c:v>
                </c:pt>
                <c:pt idx="381">
                  <c:v>4.7619047619047616E-2</c:v>
                </c:pt>
                <c:pt idx="382">
                  <c:v>0.27397260273972601</c:v>
                </c:pt>
                <c:pt idx="383">
                  <c:v>0.17391304347826086</c:v>
                </c:pt>
                <c:pt idx="384">
                  <c:v>1.2500000000000001E-2</c:v>
                </c:pt>
                <c:pt idx="385">
                  <c:v>8.0808080808080815E-2</c:v>
                </c:pt>
                <c:pt idx="386">
                  <c:v>3.7037037037037035E-2</c:v>
                </c:pt>
                <c:pt idx="387">
                  <c:v>4.878048780487805E-2</c:v>
                </c:pt>
                <c:pt idx="388">
                  <c:v>1.9230769230769232E-2</c:v>
                </c:pt>
                <c:pt idx="389">
                  <c:v>0.15217391304347827</c:v>
                </c:pt>
                <c:pt idx="390">
                  <c:v>7.0175438596491224E-2</c:v>
                </c:pt>
                <c:pt idx="391">
                  <c:v>6.8493150684931503E-2</c:v>
                </c:pt>
                <c:pt idx="392">
                  <c:v>0</c:v>
                </c:pt>
                <c:pt idx="393">
                  <c:v>0</c:v>
                </c:pt>
                <c:pt idx="394">
                  <c:v>8.4507042253521125E-2</c:v>
                </c:pt>
                <c:pt idx="395">
                  <c:v>0.33333333333333331</c:v>
                </c:pt>
                <c:pt idx="396">
                  <c:v>8.8888888888888892E-2</c:v>
                </c:pt>
                <c:pt idx="397">
                  <c:v>0.11764705882352941</c:v>
                </c:pt>
                <c:pt idx="398">
                  <c:v>0</c:v>
                </c:pt>
                <c:pt idx="399">
                  <c:v>0</c:v>
                </c:pt>
                <c:pt idx="400">
                  <c:v>0.16417910447761194</c:v>
                </c:pt>
                <c:pt idx="401">
                  <c:v>0</c:v>
                </c:pt>
                <c:pt idx="402">
                  <c:v>8.6419753086419748E-2</c:v>
                </c:pt>
                <c:pt idx="403">
                  <c:v>9.3023255813953487E-2</c:v>
                </c:pt>
                <c:pt idx="404">
                  <c:v>0.13953488372093023</c:v>
                </c:pt>
                <c:pt idx="405">
                  <c:v>0.18</c:v>
                </c:pt>
                <c:pt idx="406">
                  <c:v>0.25641025641025639</c:v>
                </c:pt>
                <c:pt idx="407">
                  <c:v>0.05</c:v>
                </c:pt>
                <c:pt idx="408">
                  <c:v>0.27777777777777779</c:v>
                </c:pt>
                <c:pt idx="409">
                  <c:v>0.37931034482758619</c:v>
                </c:pt>
                <c:pt idx="410">
                  <c:v>0.10810810810810811</c:v>
                </c:pt>
                <c:pt idx="411">
                  <c:v>0.4</c:v>
                </c:pt>
                <c:pt idx="412">
                  <c:v>0.10714285714285714</c:v>
                </c:pt>
                <c:pt idx="413">
                  <c:v>0</c:v>
                </c:pt>
                <c:pt idx="414">
                  <c:v>0</c:v>
                </c:pt>
                <c:pt idx="415">
                  <c:v>0.15841584158415842</c:v>
                </c:pt>
                <c:pt idx="416">
                  <c:v>0.2807017543859649</c:v>
                </c:pt>
                <c:pt idx="417">
                  <c:v>0.30909090909090908</c:v>
                </c:pt>
                <c:pt idx="418">
                  <c:v>0.45689655172413796</c:v>
                </c:pt>
                <c:pt idx="419">
                  <c:v>0.41463414634146339</c:v>
                </c:pt>
                <c:pt idx="420">
                  <c:v>7.2072072072072071E-2</c:v>
                </c:pt>
                <c:pt idx="421">
                  <c:v>0.38652482269503546</c:v>
                </c:pt>
                <c:pt idx="422">
                  <c:v>0.20588235294117646</c:v>
                </c:pt>
                <c:pt idx="423">
                  <c:v>0.1125</c:v>
                </c:pt>
                <c:pt idx="424">
                  <c:v>0.17692307692307693</c:v>
                </c:pt>
                <c:pt idx="425">
                  <c:v>0</c:v>
                </c:pt>
                <c:pt idx="426">
                  <c:v>0.15384615384615385</c:v>
                </c:pt>
                <c:pt idx="427">
                  <c:v>0.17647058823529413</c:v>
                </c:pt>
                <c:pt idx="428">
                  <c:v>0.27906976744186046</c:v>
                </c:pt>
                <c:pt idx="429">
                  <c:v>0.29411764705882354</c:v>
                </c:pt>
                <c:pt idx="430">
                  <c:v>0.1134020618556701</c:v>
                </c:pt>
                <c:pt idx="431">
                  <c:v>0.40476190476190477</c:v>
                </c:pt>
                <c:pt idx="432">
                  <c:v>0.26923076923076922</c:v>
                </c:pt>
                <c:pt idx="433">
                  <c:v>0</c:v>
                </c:pt>
                <c:pt idx="434">
                  <c:v>0</c:v>
                </c:pt>
                <c:pt idx="435">
                  <c:v>0.22727272727272727</c:v>
                </c:pt>
                <c:pt idx="436">
                  <c:v>9.6774193548387094E-2</c:v>
                </c:pt>
                <c:pt idx="437">
                  <c:v>0.20512820512820512</c:v>
                </c:pt>
                <c:pt idx="438">
                  <c:v>0.30434782608695654</c:v>
                </c:pt>
                <c:pt idx="439">
                  <c:v>0.17894736842105263</c:v>
                </c:pt>
                <c:pt idx="440">
                  <c:v>0.35384615384615387</c:v>
                </c:pt>
                <c:pt idx="441">
                  <c:v>0.20567375886524822</c:v>
                </c:pt>
                <c:pt idx="442">
                  <c:v>0</c:v>
                </c:pt>
                <c:pt idx="443">
                  <c:v>0</c:v>
                </c:pt>
                <c:pt idx="444">
                  <c:v>7.8947368421052627E-2</c:v>
                </c:pt>
                <c:pt idx="445">
                  <c:v>0.29587155963302753</c:v>
                </c:pt>
                <c:pt idx="446">
                  <c:v>0.17419354838709677</c:v>
                </c:pt>
                <c:pt idx="447">
                  <c:v>0.14444444444444443</c:v>
                </c:pt>
                <c:pt idx="448">
                  <c:v>0.23563218390804597</c:v>
                </c:pt>
                <c:pt idx="449">
                  <c:v>0.375</c:v>
                </c:pt>
                <c:pt idx="450">
                  <c:v>7.1428571428571425E-2</c:v>
                </c:pt>
                <c:pt idx="451">
                  <c:v>0.53488372093023251</c:v>
                </c:pt>
                <c:pt idx="452">
                  <c:v>0.58333333333333337</c:v>
                </c:pt>
                <c:pt idx="453">
                  <c:v>0</c:v>
                </c:pt>
                <c:pt idx="454">
                  <c:v>0.28895184135977336</c:v>
                </c:pt>
                <c:pt idx="455">
                  <c:v>0.43820224719101125</c:v>
                </c:pt>
                <c:pt idx="456">
                  <c:v>0.40740740740740738</c:v>
                </c:pt>
                <c:pt idx="457">
                  <c:v>0.32692307692307693</c:v>
                </c:pt>
                <c:pt idx="458">
                  <c:v>0.16666666666666666</c:v>
                </c:pt>
                <c:pt idx="459">
                  <c:v>0.36363636363636365</c:v>
                </c:pt>
                <c:pt idx="460">
                  <c:v>0.1891891891891892</c:v>
                </c:pt>
                <c:pt idx="461">
                  <c:v>0.32075471698113206</c:v>
                </c:pt>
                <c:pt idx="462">
                  <c:v>0.23958333333333334</c:v>
                </c:pt>
                <c:pt idx="463">
                  <c:v>0.16129032258064516</c:v>
                </c:pt>
                <c:pt idx="464">
                  <c:v>0.36363636363636365</c:v>
                </c:pt>
                <c:pt idx="465">
                  <c:v>6.1538461538461542E-2</c:v>
                </c:pt>
                <c:pt idx="466">
                  <c:v>0.15517241379310345</c:v>
                </c:pt>
                <c:pt idx="467">
                  <c:v>0.27777777777777779</c:v>
                </c:pt>
                <c:pt idx="468">
                  <c:v>0.28260869565217389</c:v>
                </c:pt>
                <c:pt idx="469">
                  <c:v>0.13934426229508196</c:v>
                </c:pt>
                <c:pt idx="470">
                  <c:v>0.1388888888888889</c:v>
                </c:pt>
                <c:pt idx="471">
                  <c:v>0.23809523809523808</c:v>
                </c:pt>
                <c:pt idx="472">
                  <c:v>0.2</c:v>
                </c:pt>
                <c:pt idx="473">
                  <c:v>0.1553398058252427</c:v>
                </c:pt>
                <c:pt idx="474">
                  <c:v>0.13333333333333333</c:v>
                </c:pt>
                <c:pt idx="475">
                  <c:v>0.14583333333333334</c:v>
                </c:pt>
                <c:pt idx="476">
                  <c:v>0</c:v>
                </c:pt>
                <c:pt idx="477">
                  <c:v>0</c:v>
                </c:pt>
                <c:pt idx="478">
                  <c:v>0.26666666666666666</c:v>
                </c:pt>
                <c:pt idx="479">
                  <c:v>0.27380952380952384</c:v>
                </c:pt>
                <c:pt idx="480">
                  <c:v>7.0588235294117646E-2</c:v>
                </c:pt>
                <c:pt idx="481">
                  <c:v>7.9365079365079361E-2</c:v>
                </c:pt>
                <c:pt idx="482">
                  <c:v>0.12903225806451613</c:v>
                </c:pt>
                <c:pt idx="483">
                  <c:v>0.3235294117647059</c:v>
                </c:pt>
                <c:pt idx="484">
                  <c:v>9.9290780141843976E-2</c:v>
                </c:pt>
                <c:pt idx="485">
                  <c:v>0</c:v>
                </c:pt>
                <c:pt idx="486">
                  <c:v>0</c:v>
                </c:pt>
                <c:pt idx="487">
                  <c:v>0.17857142857142858</c:v>
                </c:pt>
                <c:pt idx="488">
                  <c:v>0.15463917525773196</c:v>
                </c:pt>
                <c:pt idx="489">
                  <c:v>0.13333333333333333</c:v>
                </c:pt>
                <c:pt idx="490">
                  <c:v>9.45945945945946E-2</c:v>
                </c:pt>
                <c:pt idx="491">
                  <c:v>0.21739130434782608</c:v>
                </c:pt>
                <c:pt idx="492">
                  <c:v>0.22093023255813954</c:v>
                </c:pt>
                <c:pt idx="493">
                  <c:v>0.16176470588235295</c:v>
                </c:pt>
                <c:pt idx="494">
                  <c:v>0.14942528735632185</c:v>
                </c:pt>
                <c:pt idx="495">
                  <c:v>0.14000000000000001</c:v>
                </c:pt>
                <c:pt idx="496">
                  <c:v>0.5</c:v>
                </c:pt>
                <c:pt idx="497">
                  <c:v>0.18840579710144928</c:v>
                </c:pt>
                <c:pt idx="498">
                  <c:v>0.10101010101010101</c:v>
                </c:pt>
                <c:pt idx="499">
                  <c:v>0.11764705882352941</c:v>
                </c:pt>
                <c:pt idx="500">
                  <c:v>0.14851485148514851</c:v>
                </c:pt>
                <c:pt idx="501">
                  <c:v>0.25806451612903225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0.63783783783783787</c:v>
                </c:pt>
                <c:pt idx="507">
                  <c:v>0</c:v>
                </c:pt>
                <c:pt idx="508">
                  <c:v>0.83333333333333337</c:v>
                </c:pt>
                <c:pt idx="509">
                  <c:v>0.54629629629629628</c:v>
                </c:pt>
                <c:pt idx="510">
                  <c:v>0.28025477707006369</c:v>
                </c:pt>
                <c:pt idx="511">
                  <c:v>0</c:v>
                </c:pt>
                <c:pt idx="512">
                  <c:v>0.22222222222222221</c:v>
                </c:pt>
                <c:pt idx="513">
                  <c:v>0.33797909407665505</c:v>
                </c:pt>
                <c:pt idx="514">
                  <c:v>0.23275862068965517</c:v>
                </c:pt>
                <c:pt idx="515">
                  <c:v>0.16129032258064516</c:v>
                </c:pt>
                <c:pt idx="516">
                  <c:v>0.42792792792792794</c:v>
                </c:pt>
                <c:pt idx="517">
                  <c:v>0.21311475409836064</c:v>
                </c:pt>
                <c:pt idx="518">
                  <c:v>0.5</c:v>
                </c:pt>
                <c:pt idx="519">
                  <c:v>0.69565217391304346</c:v>
                </c:pt>
                <c:pt idx="520">
                  <c:v>0.875</c:v>
                </c:pt>
                <c:pt idx="521">
                  <c:v>0.66500000000000004</c:v>
                </c:pt>
                <c:pt idx="522">
                  <c:v>0.76608187134502925</c:v>
                </c:pt>
                <c:pt idx="523">
                  <c:v>0.75308641975308643</c:v>
                </c:pt>
                <c:pt idx="524">
                  <c:v>0.77083333333333337</c:v>
                </c:pt>
                <c:pt idx="525">
                  <c:v>0.86315789473684212</c:v>
                </c:pt>
                <c:pt idx="526">
                  <c:v>0.72916666666666663</c:v>
                </c:pt>
                <c:pt idx="527">
                  <c:v>0.73684210526315785</c:v>
                </c:pt>
                <c:pt idx="528">
                  <c:v>0.73118279569892475</c:v>
                </c:pt>
                <c:pt idx="529">
                  <c:v>0.6</c:v>
                </c:pt>
                <c:pt idx="530">
                  <c:v>0.81818181818181823</c:v>
                </c:pt>
                <c:pt idx="531">
                  <c:v>0.8125</c:v>
                </c:pt>
                <c:pt idx="532">
                  <c:v>0.66666666666666663</c:v>
                </c:pt>
                <c:pt idx="533">
                  <c:v>0.18604651162790697</c:v>
                </c:pt>
                <c:pt idx="534">
                  <c:v>0.17333333333333334</c:v>
                </c:pt>
                <c:pt idx="535">
                  <c:v>0.16666666666666666</c:v>
                </c:pt>
                <c:pt idx="536">
                  <c:v>0.17808219178082191</c:v>
                </c:pt>
                <c:pt idx="537">
                  <c:v>0.38461538461538464</c:v>
                </c:pt>
                <c:pt idx="538">
                  <c:v>0.46296296296296297</c:v>
                </c:pt>
                <c:pt idx="539">
                  <c:v>0.35294117647058826</c:v>
                </c:pt>
                <c:pt idx="540">
                  <c:v>6.6666666666666666E-2</c:v>
                </c:pt>
                <c:pt idx="541">
                  <c:v>0.23333333333333334</c:v>
                </c:pt>
                <c:pt idx="542">
                  <c:v>0.1111111111111111</c:v>
                </c:pt>
                <c:pt idx="543">
                  <c:v>3.7037037037037035E-2</c:v>
                </c:pt>
                <c:pt idx="544">
                  <c:v>7.1428571428571425E-2</c:v>
                </c:pt>
                <c:pt idx="545">
                  <c:v>0.10638297872340426</c:v>
                </c:pt>
                <c:pt idx="546">
                  <c:v>0.11627906976744186</c:v>
                </c:pt>
                <c:pt idx="547">
                  <c:v>0.13157894736842105</c:v>
                </c:pt>
                <c:pt idx="548">
                  <c:v>6.6666666666666666E-2</c:v>
                </c:pt>
                <c:pt idx="549">
                  <c:v>0.34782608695652173</c:v>
                </c:pt>
                <c:pt idx="550">
                  <c:v>2.7777777777777776E-2</c:v>
                </c:pt>
                <c:pt idx="551">
                  <c:v>0.33050847457627119</c:v>
                </c:pt>
                <c:pt idx="552">
                  <c:v>7.5471698113207544E-2</c:v>
                </c:pt>
                <c:pt idx="553">
                  <c:v>0.86885245901639341</c:v>
                </c:pt>
                <c:pt idx="554">
                  <c:v>0</c:v>
                </c:pt>
                <c:pt idx="555">
                  <c:v>0.19444444444444445</c:v>
                </c:pt>
                <c:pt idx="556">
                  <c:v>3.5714285714285712E-2</c:v>
                </c:pt>
                <c:pt idx="557">
                  <c:v>2.564102564102564E-2</c:v>
                </c:pt>
                <c:pt idx="558">
                  <c:v>3.2258064516129031E-2</c:v>
                </c:pt>
                <c:pt idx="559">
                  <c:v>4.878048780487805E-2</c:v>
                </c:pt>
                <c:pt idx="560">
                  <c:v>2.9411764705882353E-2</c:v>
                </c:pt>
                <c:pt idx="561">
                  <c:v>0.17543859649122806</c:v>
                </c:pt>
                <c:pt idx="562">
                  <c:v>0.4375</c:v>
                </c:pt>
                <c:pt idx="563">
                  <c:v>0.22727272727272727</c:v>
                </c:pt>
                <c:pt idx="564">
                  <c:v>0.10344827586206896</c:v>
                </c:pt>
                <c:pt idx="565">
                  <c:v>0.22641509433962265</c:v>
                </c:pt>
                <c:pt idx="566">
                  <c:v>0.22500000000000001</c:v>
                </c:pt>
                <c:pt idx="567">
                  <c:v>0.11940298507462686</c:v>
                </c:pt>
                <c:pt idx="568">
                  <c:v>2.0833333333333332E-2</c:v>
                </c:pt>
                <c:pt idx="569">
                  <c:v>0.10909090909090909</c:v>
                </c:pt>
                <c:pt idx="570">
                  <c:v>0.11428571428571428</c:v>
                </c:pt>
                <c:pt idx="571">
                  <c:v>0.14285714285714285</c:v>
                </c:pt>
                <c:pt idx="572">
                  <c:v>4.9180327868852458E-2</c:v>
                </c:pt>
                <c:pt idx="573">
                  <c:v>0.17647058823529413</c:v>
                </c:pt>
                <c:pt idx="574">
                  <c:v>0</c:v>
                </c:pt>
                <c:pt idx="575">
                  <c:v>0.125</c:v>
                </c:pt>
                <c:pt idx="576">
                  <c:v>2.1276595744680851E-2</c:v>
                </c:pt>
                <c:pt idx="577">
                  <c:v>0.11363636363636363</c:v>
                </c:pt>
                <c:pt idx="578">
                  <c:v>0.21951219512195122</c:v>
                </c:pt>
                <c:pt idx="579">
                  <c:v>0.10526315789473684</c:v>
                </c:pt>
                <c:pt idx="580">
                  <c:v>0.15</c:v>
                </c:pt>
                <c:pt idx="581">
                  <c:v>7.3170731707317069E-2</c:v>
                </c:pt>
                <c:pt idx="582">
                  <c:v>0.11627906976744186</c:v>
                </c:pt>
                <c:pt idx="583">
                  <c:v>0.16</c:v>
                </c:pt>
                <c:pt idx="584">
                  <c:v>0.29629629629629628</c:v>
                </c:pt>
                <c:pt idx="585">
                  <c:v>0.36585365853658536</c:v>
                </c:pt>
                <c:pt idx="586">
                  <c:v>0.35294117647058826</c:v>
                </c:pt>
                <c:pt idx="587">
                  <c:v>0.125</c:v>
                </c:pt>
                <c:pt idx="588">
                  <c:v>0.12820512820512819</c:v>
                </c:pt>
                <c:pt idx="589">
                  <c:v>5.7142857142857141E-2</c:v>
                </c:pt>
                <c:pt idx="590">
                  <c:v>0.19607843137254902</c:v>
                </c:pt>
                <c:pt idx="591">
                  <c:v>0.55384615384615388</c:v>
                </c:pt>
                <c:pt idx="592">
                  <c:v>1.4492753623188406E-2</c:v>
                </c:pt>
                <c:pt idx="593">
                  <c:v>0</c:v>
                </c:pt>
                <c:pt idx="594">
                  <c:v>0.4375</c:v>
                </c:pt>
                <c:pt idx="595">
                  <c:v>4.4444444444444446E-2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0.36585365853658536</c:v>
                </c:pt>
                <c:pt idx="600">
                  <c:v>0.10236220472440945</c:v>
                </c:pt>
                <c:pt idx="601">
                  <c:v>0.11904761904761904</c:v>
                </c:pt>
                <c:pt idx="602">
                  <c:v>0.20454545454545456</c:v>
                </c:pt>
                <c:pt idx="603">
                  <c:v>0.38095238095238093</c:v>
                </c:pt>
                <c:pt idx="604">
                  <c:v>0.67307692307692313</c:v>
                </c:pt>
                <c:pt idx="605">
                  <c:v>0.43650793650793651</c:v>
                </c:pt>
                <c:pt idx="606">
                  <c:v>0.32692307692307693</c:v>
                </c:pt>
                <c:pt idx="607">
                  <c:v>0.40277777777777779</c:v>
                </c:pt>
                <c:pt idx="608">
                  <c:v>0.63636363636363635</c:v>
                </c:pt>
                <c:pt idx="609">
                  <c:v>0.4854368932038835</c:v>
                </c:pt>
                <c:pt idx="610">
                  <c:v>0.21111111111111111</c:v>
                </c:pt>
                <c:pt idx="611">
                  <c:v>0.53174603174603174</c:v>
                </c:pt>
                <c:pt idx="612">
                  <c:v>0.25609756097560976</c:v>
                </c:pt>
                <c:pt idx="613">
                  <c:v>0</c:v>
                </c:pt>
                <c:pt idx="614">
                  <c:v>0</c:v>
                </c:pt>
                <c:pt idx="615">
                  <c:v>0.34269662921348315</c:v>
                </c:pt>
                <c:pt idx="616">
                  <c:v>0.2</c:v>
                </c:pt>
                <c:pt idx="617">
                  <c:v>0</c:v>
                </c:pt>
                <c:pt idx="618">
                  <c:v>0.15094339622641509</c:v>
                </c:pt>
                <c:pt idx="619">
                  <c:v>0.19354838709677419</c:v>
                </c:pt>
                <c:pt idx="620">
                  <c:v>0.125</c:v>
                </c:pt>
                <c:pt idx="621">
                  <c:v>0.17391304347826086</c:v>
                </c:pt>
                <c:pt idx="622">
                  <c:v>0.10606060606060606</c:v>
                </c:pt>
                <c:pt idx="623">
                  <c:v>0.2857142857142857</c:v>
                </c:pt>
                <c:pt idx="624">
                  <c:v>7.8947368421052627E-2</c:v>
                </c:pt>
                <c:pt idx="625">
                  <c:v>0.20588235294117646</c:v>
                </c:pt>
                <c:pt idx="626">
                  <c:v>0.29411764705882354</c:v>
                </c:pt>
                <c:pt idx="627">
                  <c:v>2.5316455696202531E-2</c:v>
                </c:pt>
                <c:pt idx="628">
                  <c:v>0.20370370370370369</c:v>
                </c:pt>
                <c:pt idx="629">
                  <c:v>8.9108910891089105E-2</c:v>
                </c:pt>
                <c:pt idx="630">
                  <c:v>9.6385542168674704E-2</c:v>
                </c:pt>
                <c:pt idx="631">
                  <c:v>0.11347517730496454</c:v>
                </c:pt>
                <c:pt idx="632">
                  <c:v>0.13750000000000001</c:v>
                </c:pt>
                <c:pt idx="633">
                  <c:v>0.15789473684210525</c:v>
                </c:pt>
                <c:pt idx="634">
                  <c:v>0.13793103448275862</c:v>
                </c:pt>
                <c:pt idx="635">
                  <c:v>0.11864406779661017</c:v>
                </c:pt>
                <c:pt idx="636">
                  <c:v>0.11764705882352941</c:v>
                </c:pt>
                <c:pt idx="637">
                  <c:v>0.56650246305418717</c:v>
                </c:pt>
                <c:pt idx="638">
                  <c:v>0.1</c:v>
                </c:pt>
                <c:pt idx="639">
                  <c:v>0.12871287128712872</c:v>
                </c:pt>
                <c:pt idx="640">
                  <c:v>0.3783783783783784</c:v>
                </c:pt>
                <c:pt idx="641">
                  <c:v>0.19178082191780821</c:v>
                </c:pt>
                <c:pt idx="642">
                  <c:v>0.27058823529411763</c:v>
                </c:pt>
                <c:pt idx="643">
                  <c:v>0</c:v>
                </c:pt>
                <c:pt idx="644">
                  <c:v>7.8534031413612565E-2</c:v>
                </c:pt>
                <c:pt idx="645">
                  <c:v>0.3</c:v>
                </c:pt>
                <c:pt idx="646">
                  <c:v>0.20833333333333334</c:v>
                </c:pt>
                <c:pt idx="647">
                  <c:v>0.24324324324324326</c:v>
                </c:pt>
                <c:pt idx="648">
                  <c:v>0.22388059701492538</c:v>
                </c:pt>
                <c:pt idx="649">
                  <c:v>0.35294117647058826</c:v>
                </c:pt>
                <c:pt idx="650">
                  <c:v>0.1044776119402985</c:v>
                </c:pt>
                <c:pt idx="651">
                  <c:v>0.12820512820512819</c:v>
                </c:pt>
                <c:pt idx="652">
                  <c:v>0.18055555555555555</c:v>
                </c:pt>
                <c:pt idx="653">
                  <c:v>0.27272727272727271</c:v>
                </c:pt>
                <c:pt idx="654">
                  <c:v>0</c:v>
                </c:pt>
                <c:pt idx="655">
                  <c:v>0.17721518987341772</c:v>
                </c:pt>
                <c:pt idx="656">
                  <c:v>0.21621621621621623</c:v>
                </c:pt>
                <c:pt idx="657">
                  <c:v>0.12054794520547946</c:v>
                </c:pt>
                <c:pt idx="658">
                  <c:v>0</c:v>
                </c:pt>
                <c:pt idx="659">
                  <c:v>0.10294117647058823</c:v>
                </c:pt>
                <c:pt idx="660">
                  <c:v>0.14814814814814814</c:v>
                </c:pt>
                <c:pt idx="661">
                  <c:v>0.15151515151515152</c:v>
                </c:pt>
                <c:pt idx="662">
                  <c:v>0.19444444444444445</c:v>
                </c:pt>
                <c:pt idx="663">
                  <c:v>0.31111111111111112</c:v>
                </c:pt>
                <c:pt idx="664">
                  <c:v>0.21739130434782608</c:v>
                </c:pt>
                <c:pt idx="665">
                  <c:v>0.10869565217391304</c:v>
                </c:pt>
                <c:pt idx="666">
                  <c:v>0.17307692307692307</c:v>
                </c:pt>
                <c:pt idx="667">
                  <c:v>0.23529411764705882</c:v>
                </c:pt>
                <c:pt idx="668">
                  <c:v>0.17567567567567569</c:v>
                </c:pt>
                <c:pt idx="669">
                  <c:v>0.25</c:v>
                </c:pt>
                <c:pt idx="670">
                  <c:v>0.18367346938775511</c:v>
                </c:pt>
                <c:pt idx="671">
                  <c:v>0.57894736842105265</c:v>
                </c:pt>
                <c:pt idx="672">
                  <c:v>0.18965517241379309</c:v>
                </c:pt>
                <c:pt idx="673">
                  <c:v>0.1144578313253012</c:v>
                </c:pt>
                <c:pt idx="674">
                  <c:v>0.5</c:v>
                </c:pt>
                <c:pt idx="675">
                  <c:v>9.3023255813953487E-2</c:v>
                </c:pt>
                <c:pt idx="676">
                  <c:v>0.21666666666666667</c:v>
                </c:pt>
                <c:pt idx="677">
                  <c:v>0.13924050632911392</c:v>
                </c:pt>
                <c:pt idx="678">
                  <c:v>7.8125E-2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0.14705882352941177</c:v>
                </c:pt>
                <c:pt idx="684">
                  <c:v>6.7796610169491525E-2</c:v>
                </c:pt>
                <c:pt idx="685">
                  <c:v>4.7058823529411764E-2</c:v>
                </c:pt>
                <c:pt idx="686">
                  <c:v>0.14285714285714285</c:v>
                </c:pt>
                <c:pt idx="687">
                  <c:v>0.1044776119402985</c:v>
                </c:pt>
                <c:pt idx="688">
                  <c:v>1.8518518518518517E-2</c:v>
                </c:pt>
                <c:pt idx="689">
                  <c:v>0.15</c:v>
                </c:pt>
                <c:pt idx="690">
                  <c:v>0.12380952380952381</c:v>
                </c:pt>
                <c:pt idx="691">
                  <c:v>0.12903225806451613</c:v>
                </c:pt>
                <c:pt idx="692">
                  <c:v>0.3</c:v>
                </c:pt>
                <c:pt idx="693">
                  <c:v>4.1666666666666664E-2</c:v>
                </c:pt>
                <c:pt idx="694">
                  <c:v>0.24358974358974358</c:v>
                </c:pt>
                <c:pt idx="695">
                  <c:v>0.13</c:v>
                </c:pt>
                <c:pt idx="696">
                  <c:v>0.31914893617021278</c:v>
                </c:pt>
                <c:pt idx="697">
                  <c:v>0.19230769230769232</c:v>
                </c:pt>
                <c:pt idx="698">
                  <c:v>0.11428571428571428</c:v>
                </c:pt>
                <c:pt idx="699">
                  <c:v>0.20588235294117646</c:v>
                </c:pt>
                <c:pt idx="700">
                  <c:v>0.27586206896551724</c:v>
                </c:pt>
                <c:pt idx="701">
                  <c:v>0.6333333333333333</c:v>
                </c:pt>
                <c:pt idx="702">
                  <c:v>0.21428571428571427</c:v>
                </c:pt>
                <c:pt idx="703">
                  <c:v>0.2</c:v>
                </c:pt>
                <c:pt idx="704">
                  <c:v>0</c:v>
                </c:pt>
                <c:pt idx="705">
                  <c:v>0</c:v>
                </c:pt>
                <c:pt idx="706">
                  <c:v>0.16733067729083664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0.25714285714285712</c:v>
                </c:pt>
                <c:pt idx="711">
                  <c:v>0.47058823529411764</c:v>
                </c:pt>
                <c:pt idx="712">
                  <c:v>0.22222222222222221</c:v>
                </c:pt>
                <c:pt idx="713">
                  <c:v>0.17647058823529413</c:v>
                </c:pt>
                <c:pt idx="714">
                  <c:v>0</c:v>
                </c:pt>
                <c:pt idx="715">
                  <c:v>0.18461538461538463</c:v>
                </c:pt>
                <c:pt idx="716">
                  <c:v>0.21875</c:v>
                </c:pt>
                <c:pt idx="717">
                  <c:v>0.1875</c:v>
                </c:pt>
                <c:pt idx="718">
                  <c:v>0.16216216216216217</c:v>
                </c:pt>
                <c:pt idx="719">
                  <c:v>0.5</c:v>
                </c:pt>
                <c:pt idx="720">
                  <c:v>0.30303030303030304</c:v>
                </c:pt>
                <c:pt idx="721">
                  <c:v>0.25531914893617019</c:v>
                </c:pt>
                <c:pt idx="722">
                  <c:v>0.2</c:v>
                </c:pt>
                <c:pt idx="723">
                  <c:v>0</c:v>
                </c:pt>
                <c:pt idx="724">
                  <c:v>0.16107382550335569</c:v>
                </c:pt>
                <c:pt idx="725">
                  <c:v>0.10810810810810811</c:v>
                </c:pt>
                <c:pt idx="726">
                  <c:v>0.25</c:v>
                </c:pt>
                <c:pt idx="727">
                  <c:v>0.27272727272727271</c:v>
                </c:pt>
                <c:pt idx="728">
                  <c:v>0.15686274509803921</c:v>
                </c:pt>
                <c:pt idx="729">
                  <c:v>0.20370370370370369</c:v>
                </c:pt>
                <c:pt idx="730">
                  <c:v>0.14432989690721648</c:v>
                </c:pt>
                <c:pt idx="731">
                  <c:v>0.13612565445026178</c:v>
                </c:pt>
                <c:pt idx="732">
                  <c:v>5.8823529411764705E-2</c:v>
                </c:pt>
                <c:pt idx="733">
                  <c:v>0.17073170731707318</c:v>
                </c:pt>
                <c:pt idx="734">
                  <c:v>0.12698412698412698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0.1003584229390681</c:v>
                </c:pt>
                <c:pt idx="742">
                  <c:v>0.2774566473988439</c:v>
                </c:pt>
                <c:pt idx="743">
                  <c:v>0</c:v>
                </c:pt>
                <c:pt idx="744">
                  <c:v>0.7142857142857143</c:v>
                </c:pt>
                <c:pt idx="745">
                  <c:v>0</c:v>
                </c:pt>
                <c:pt idx="746">
                  <c:v>0</c:v>
                </c:pt>
                <c:pt idx="747">
                  <c:v>0.48571428571428571</c:v>
                </c:pt>
                <c:pt idx="748">
                  <c:v>0.2264808362369338</c:v>
                </c:pt>
                <c:pt idx="749">
                  <c:v>0.23404255319148937</c:v>
                </c:pt>
                <c:pt idx="750">
                  <c:v>0.21428571428571427</c:v>
                </c:pt>
                <c:pt idx="751">
                  <c:v>0.38461538461538464</c:v>
                </c:pt>
                <c:pt idx="752">
                  <c:v>0.96605744125326376</c:v>
                </c:pt>
                <c:pt idx="753">
                  <c:v>0.12</c:v>
                </c:pt>
                <c:pt idx="754">
                  <c:v>0.51428571428571423</c:v>
                </c:pt>
                <c:pt idx="755">
                  <c:v>0.23684210526315788</c:v>
                </c:pt>
                <c:pt idx="756">
                  <c:v>0.64210526315789473</c:v>
                </c:pt>
                <c:pt idx="757">
                  <c:v>0</c:v>
                </c:pt>
                <c:pt idx="758">
                  <c:v>0.10416666666666667</c:v>
                </c:pt>
                <c:pt idx="759">
                  <c:v>0.27906976744186046</c:v>
                </c:pt>
                <c:pt idx="760">
                  <c:v>0.19248826291079812</c:v>
                </c:pt>
                <c:pt idx="761">
                  <c:v>0.24347826086956523</c:v>
                </c:pt>
                <c:pt idx="762">
                  <c:v>0.11764705882352941</c:v>
                </c:pt>
                <c:pt idx="763">
                  <c:v>0.15942028985507245</c:v>
                </c:pt>
                <c:pt idx="764">
                  <c:v>0.13541666666666666</c:v>
                </c:pt>
                <c:pt idx="765">
                  <c:v>0.19444444444444445</c:v>
                </c:pt>
                <c:pt idx="766">
                  <c:v>0.2857142857142857</c:v>
                </c:pt>
                <c:pt idx="767">
                  <c:v>8.8235294117647065E-2</c:v>
                </c:pt>
                <c:pt idx="768">
                  <c:v>0.41935483870967744</c:v>
                </c:pt>
                <c:pt idx="769">
                  <c:v>0.37142857142857144</c:v>
                </c:pt>
                <c:pt idx="770">
                  <c:v>0.36363636363636365</c:v>
                </c:pt>
                <c:pt idx="771">
                  <c:v>0.35294117647058826</c:v>
                </c:pt>
                <c:pt idx="772">
                  <c:v>0</c:v>
                </c:pt>
                <c:pt idx="773">
                  <c:v>0</c:v>
                </c:pt>
                <c:pt idx="774">
                  <c:v>0.2413793103448276</c:v>
                </c:pt>
                <c:pt idx="775">
                  <c:v>2.8571428571428571E-2</c:v>
                </c:pt>
                <c:pt idx="776">
                  <c:v>0.18604651162790697</c:v>
                </c:pt>
                <c:pt idx="777">
                  <c:v>7.5471698113207544E-2</c:v>
                </c:pt>
                <c:pt idx="778">
                  <c:v>0.13333333333333333</c:v>
                </c:pt>
                <c:pt idx="779">
                  <c:v>0.18518518518518517</c:v>
                </c:pt>
                <c:pt idx="780">
                  <c:v>0.2978723404255319</c:v>
                </c:pt>
                <c:pt idx="781">
                  <c:v>7.3770491803278687E-2</c:v>
                </c:pt>
                <c:pt idx="782">
                  <c:v>0.15384615384615385</c:v>
                </c:pt>
                <c:pt idx="783">
                  <c:v>0.23728813559322035</c:v>
                </c:pt>
                <c:pt idx="784">
                  <c:v>0.28205128205128205</c:v>
                </c:pt>
                <c:pt idx="785">
                  <c:v>0.21249999999999999</c:v>
                </c:pt>
                <c:pt idx="786">
                  <c:v>0.25925925925925924</c:v>
                </c:pt>
                <c:pt idx="787">
                  <c:v>0.29729729729729731</c:v>
                </c:pt>
                <c:pt idx="788">
                  <c:v>0.43548387096774194</c:v>
                </c:pt>
                <c:pt idx="789">
                  <c:v>0</c:v>
                </c:pt>
                <c:pt idx="790">
                  <c:v>0.35294117647058826</c:v>
                </c:pt>
                <c:pt idx="791">
                  <c:v>0.12</c:v>
                </c:pt>
                <c:pt idx="792">
                  <c:v>0.1864406779661017</c:v>
                </c:pt>
                <c:pt idx="793">
                  <c:v>0.26923076923076922</c:v>
                </c:pt>
                <c:pt idx="794">
                  <c:v>0.23756906077348067</c:v>
                </c:pt>
                <c:pt idx="795">
                  <c:v>0.375</c:v>
                </c:pt>
                <c:pt idx="796">
                  <c:v>0.12222222222222222</c:v>
                </c:pt>
                <c:pt idx="797">
                  <c:v>0.1440677966101695</c:v>
                </c:pt>
                <c:pt idx="798">
                  <c:v>0.25510204081632654</c:v>
                </c:pt>
                <c:pt idx="799">
                  <c:v>0</c:v>
                </c:pt>
                <c:pt idx="800">
                  <c:v>0.19047619047619047</c:v>
                </c:pt>
                <c:pt idx="801">
                  <c:v>0.29166666666666669</c:v>
                </c:pt>
                <c:pt idx="802">
                  <c:v>0.17808219178082191</c:v>
                </c:pt>
                <c:pt idx="803">
                  <c:v>0.22222222222222221</c:v>
                </c:pt>
                <c:pt idx="804">
                  <c:v>0</c:v>
                </c:pt>
                <c:pt idx="805">
                  <c:v>0.36956521739130432</c:v>
                </c:pt>
                <c:pt idx="806">
                  <c:v>0.2967032967032967</c:v>
                </c:pt>
                <c:pt idx="807">
                  <c:v>0.26415094339622641</c:v>
                </c:pt>
                <c:pt idx="808">
                  <c:v>0.23529411764705882</c:v>
                </c:pt>
                <c:pt idx="809">
                  <c:v>0.125</c:v>
                </c:pt>
                <c:pt idx="810">
                  <c:v>0.25</c:v>
                </c:pt>
                <c:pt idx="811">
                  <c:v>0.45161290322580644</c:v>
                </c:pt>
                <c:pt idx="812">
                  <c:v>0.12962962962962962</c:v>
                </c:pt>
                <c:pt idx="813">
                  <c:v>0.20588235294117646</c:v>
                </c:pt>
                <c:pt idx="814">
                  <c:v>0.41025641025641024</c:v>
                </c:pt>
                <c:pt idx="815">
                  <c:v>9.3333333333333338E-2</c:v>
                </c:pt>
                <c:pt idx="816">
                  <c:v>0.6</c:v>
                </c:pt>
                <c:pt idx="817">
                  <c:v>0.15686274509803921</c:v>
                </c:pt>
                <c:pt idx="818">
                  <c:v>0.11627906976744186</c:v>
                </c:pt>
                <c:pt idx="819">
                  <c:v>0.13333333333333333</c:v>
                </c:pt>
                <c:pt idx="820">
                  <c:v>0.24242424242424243</c:v>
                </c:pt>
                <c:pt idx="821">
                  <c:v>0.14814814814814814</c:v>
                </c:pt>
                <c:pt idx="822">
                  <c:v>0.24489795918367346</c:v>
                </c:pt>
                <c:pt idx="823">
                  <c:v>0.16666666666666666</c:v>
                </c:pt>
                <c:pt idx="824">
                  <c:v>4.7619047619047616E-2</c:v>
                </c:pt>
                <c:pt idx="825">
                  <c:v>0.11538461538461539</c:v>
                </c:pt>
                <c:pt idx="826">
                  <c:v>0.12941176470588237</c:v>
                </c:pt>
                <c:pt idx="827">
                  <c:v>0</c:v>
                </c:pt>
                <c:pt idx="828">
                  <c:v>0.84210526315789469</c:v>
                </c:pt>
                <c:pt idx="829">
                  <c:v>0</c:v>
                </c:pt>
                <c:pt idx="830">
                  <c:v>0</c:v>
                </c:pt>
                <c:pt idx="831">
                  <c:v>0</c:v>
                </c:pt>
                <c:pt idx="832">
                  <c:v>9.6153846153846159E-2</c:v>
                </c:pt>
                <c:pt idx="833">
                  <c:v>0.125</c:v>
                </c:pt>
                <c:pt idx="834">
                  <c:v>8.7912087912087919E-2</c:v>
                </c:pt>
                <c:pt idx="835">
                  <c:v>0.23404255319148937</c:v>
                </c:pt>
                <c:pt idx="836">
                  <c:v>0.3559322033898305</c:v>
                </c:pt>
                <c:pt idx="837">
                  <c:v>0.19047619047619047</c:v>
                </c:pt>
                <c:pt idx="838">
                  <c:v>0.20689655172413793</c:v>
                </c:pt>
                <c:pt idx="839">
                  <c:v>0.20338983050847459</c:v>
                </c:pt>
                <c:pt idx="840">
                  <c:v>0.52272727272727271</c:v>
                </c:pt>
                <c:pt idx="841">
                  <c:v>0.25531914893617019</c:v>
                </c:pt>
                <c:pt idx="842">
                  <c:v>0.1796116504854369</c:v>
                </c:pt>
                <c:pt idx="843">
                  <c:v>0.29059829059829062</c:v>
                </c:pt>
                <c:pt idx="844">
                  <c:v>0.5</c:v>
                </c:pt>
                <c:pt idx="845">
                  <c:v>0</c:v>
                </c:pt>
                <c:pt idx="846">
                  <c:v>0.29729729729729731</c:v>
                </c:pt>
                <c:pt idx="847">
                  <c:v>0.32</c:v>
                </c:pt>
                <c:pt idx="848">
                  <c:v>0.28205128205128205</c:v>
                </c:pt>
                <c:pt idx="849">
                  <c:v>0.12820512820512819</c:v>
                </c:pt>
                <c:pt idx="850">
                  <c:v>0.265625</c:v>
                </c:pt>
                <c:pt idx="851">
                  <c:v>0.18245614035087721</c:v>
                </c:pt>
                <c:pt idx="852">
                  <c:v>0.90625</c:v>
                </c:pt>
                <c:pt idx="853">
                  <c:v>0.83333333333333337</c:v>
                </c:pt>
                <c:pt idx="854">
                  <c:v>0.25609756097560976</c:v>
                </c:pt>
                <c:pt idx="855">
                  <c:v>0.36065573770491804</c:v>
                </c:pt>
                <c:pt idx="856">
                  <c:v>0.44210526315789472</c:v>
                </c:pt>
                <c:pt idx="857">
                  <c:v>0.46153846153846156</c:v>
                </c:pt>
                <c:pt idx="858">
                  <c:v>0.32075471698113206</c:v>
                </c:pt>
                <c:pt idx="859">
                  <c:v>0.34375</c:v>
                </c:pt>
                <c:pt idx="860">
                  <c:v>0.25555555555555554</c:v>
                </c:pt>
                <c:pt idx="861">
                  <c:v>1.8691588785046728E-2</c:v>
                </c:pt>
                <c:pt idx="862">
                  <c:v>0.26984126984126983</c:v>
                </c:pt>
                <c:pt idx="863">
                  <c:v>0.21333333333333335</c:v>
                </c:pt>
                <c:pt idx="864">
                  <c:v>0.14000000000000001</c:v>
                </c:pt>
                <c:pt idx="865">
                  <c:v>8.8888888888888892E-2</c:v>
                </c:pt>
                <c:pt idx="866">
                  <c:v>0.19230769230769232</c:v>
                </c:pt>
                <c:pt idx="867">
                  <c:v>0.16842105263157894</c:v>
                </c:pt>
                <c:pt idx="868">
                  <c:v>0.14285714285714285</c:v>
                </c:pt>
                <c:pt idx="869">
                  <c:v>0.17241379310344829</c:v>
                </c:pt>
                <c:pt idx="870">
                  <c:v>5.6818181818181816E-2</c:v>
                </c:pt>
                <c:pt idx="871">
                  <c:v>0.27272727272727271</c:v>
                </c:pt>
                <c:pt idx="872">
                  <c:v>6.5573770491803282E-2</c:v>
                </c:pt>
                <c:pt idx="873">
                  <c:v>0.14285714285714285</c:v>
                </c:pt>
                <c:pt idx="874">
                  <c:v>0</c:v>
                </c:pt>
                <c:pt idx="875">
                  <c:v>0</c:v>
                </c:pt>
                <c:pt idx="876">
                  <c:v>0</c:v>
                </c:pt>
                <c:pt idx="877">
                  <c:v>0.16867469879518071</c:v>
                </c:pt>
                <c:pt idx="878">
                  <c:v>0</c:v>
                </c:pt>
                <c:pt idx="879">
                  <c:v>0</c:v>
                </c:pt>
                <c:pt idx="880">
                  <c:v>0.33333333333333331</c:v>
                </c:pt>
                <c:pt idx="881">
                  <c:v>0.14150943396226415</c:v>
                </c:pt>
                <c:pt idx="882">
                  <c:v>0</c:v>
                </c:pt>
                <c:pt idx="883">
                  <c:v>0.1797752808988764</c:v>
                </c:pt>
                <c:pt idx="884">
                  <c:v>0.21379310344827587</c:v>
                </c:pt>
                <c:pt idx="885">
                  <c:v>0</c:v>
                </c:pt>
                <c:pt idx="886">
                  <c:v>0</c:v>
                </c:pt>
                <c:pt idx="887">
                  <c:v>0.28888888888888886</c:v>
                </c:pt>
                <c:pt idx="888">
                  <c:v>0.16216216216216217</c:v>
                </c:pt>
                <c:pt idx="889">
                  <c:v>0.52</c:v>
                </c:pt>
                <c:pt idx="890">
                  <c:v>0</c:v>
                </c:pt>
                <c:pt idx="891">
                  <c:v>0.26506024096385544</c:v>
                </c:pt>
                <c:pt idx="892">
                  <c:v>0</c:v>
                </c:pt>
                <c:pt idx="893">
                  <c:v>0.20535714285714285</c:v>
                </c:pt>
                <c:pt idx="894">
                  <c:v>0.12676056338028169</c:v>
                </c:pt>
                <c:pt idx="895">
                  <c:v>0.24489795918367346</c:v>
                </c:pt>
                <c:pt idx="896">
                  <c:v>0</c:v>
                </c:pt>
                <c:pt idx="897">
                  <c:v>0</c:v>
                </c:pt>
                <c:pt idx="898">
                  <c:v>0.12643678160919541</c:v>
                </c:pt>
                <c:pt idx="899">
                  <c:v>0.18571428571428572</c:v>
                </c:pt>
                <c:pt idx="900">
                  <c:v>0.15094339622641509</c:v>
                </c:pt>
                <c:pt idx="901">
                  <c:v>0.18461538461538463</c:v>
                </c:pt>
                <c:pt idx="902">
                  <c:v>0.1388888888888889</c:v>
                </c:pt>
                <c:pt idx="903">
                  <c:v>0.17847769028871391</c:v>
                </c:pt>
                <c:pt idx="904">
                  <c:v>0.30303030303030304</c:v>
                </c:pt>
                <c:pt idx="905">
                  <c:v>0.26373626373626374</c:v>
                </c:pt>
                <c:pt idx="906">
                  <c:v>0.1554054054054054</c:v>
                </c:pt>
                <c:pt idx="907">
                  <c:v>0.10362694300518134</c:v>
                </c:pt>
                <c:pt idx="908">
                  <c:v>0.1391304347826087</c:v>
                </c:pt>
                <c:pt idx="909">
                  <c:v>0.18502202643171806</c:v>
                </c:pt>
                <c:pt idx="910">
                  <c:v>0.18454935622317598</c:v>
                </c:pt>
                <c:pt idx="911">
                  <c:v>0.23842195540308747</c:v>
                </c:pt>
                <c:pt idx="912">
                  <c:v>0.18050941306755261</c:v>
                </c:pt>
                <c:pt idx="913">
                  <c:v>0</c:v>
                </c:pt>
                <c:pt idx="914">
                  <c:v>0</c:v>
                </c:pt>
                <c:pt idx="915">
                  <c:v>0.27654320987654318</c:v>
                </c:pt>
                <c:pt idx="916">
                  <c:v>0</c:v>
                </c:pt>
                <c:pt idx="917">
                  <c:v>0.31066176470588236</c:v>
                </c:pt>
                <c:pt idx="918">
                  <c:v>0.17948717948717949</c:v>
                </c:pt>
                <c:pt idx="919">
                  <c:v>0.25952045133991536</c:v>
                </c:pt>
                <c:pt idx="920">
                  <c:v>0.26714801444043323</c:v>
                </c:pt>
                <c:pt idx="921">
                  <c:v>0.25483870967741934</c:v>
                </c:pt>
                <c:pt idx="922">
                  <c:v>0</c:v>
                </c:pt>
                <c:pt idx="923">
                  <c:v>0.75</c:v>
                </c:pt>
                <c:pt idx="924">
                  <c:v>0.5</c:v>
                </c:pt>
                <c:pt idx="925">
                  <c:v>0</c:v>
                </c:pt>
                <c:pt idx="926">
                  <c:v>0.25418060200668896</c:v>
                </c:pt>
                <c:pt idx="927">
                  <c:v>0.16257668711656442</c:v>
                </c:pt>
                <c:pt idx="928">
                  <c:v>0</c:v>
                </c:pt>
                <c:pt idx="929">
                  <c:v>0.29389312977099236</c:v>
                </c:pt>
                <c:pt idx="930">
                  <c:v>0</c:v>
                </c:pt>
                <c:pt idx="931">
                  <c:v>0</c:v>
                </c:pt>
                <c:pt idx="932">
                  <c:v>0</c:v>
                </c:pt>
                <c:pt idx="933">
                  <c:v>0</c:v>
                </c:pt>
                <c:pt idx="934">
                  <c:v>0</c:v>
                </c:pt>
                <c:pt idx="935">
                  <c:v>0.75555555555555554</c:v>
                </c:pt>
                <c:pt idx="936">
                  <c:v>0.17224880382775121</c:v>
                </c:pt>
                <c:pt idx="937">
                  <c:v>0.25600961538461536</c:v>
                </c:pt>
                <c:pt idx="938">
                  <c:v>0.27519379844961239</c:v>
                </c:pt>
                <c:pt idx="939">
                  <c:v>0.23636363636363636</c:v>
                </c:pt>
                <c:pt idx="940">
                  <c:v>0.21863799283154123</c:v>
                </c:pt>
                <c:pt idx="941">
                  <c:v>0</c:v>
                </c:pt>
                <c:pt idx="942">
                  <c:v>0.25570032573289903</c:v>
                </c:pt>
                <c:pt idx="943">
                  <c:v>1</c:v>
                </c:pt>
                <c:pt idx="944">
                  <c:v>0.54</c:v>
                </c:pt>
                <c:pt idx="945">
                  <c:v>0.10588235294117647</c:v>
                </c:pt>
                <c:pt idx="946">
                  <c:v>0.25</c:v>
                </c:pt>
                <c:pt idx="947">
                  <c:v>0.9</c:v>
                </c:pt>
                <c:pt idx="948">
                  <c:v>0.26</c:v>
                </c:pt>
                <c:pt idx="949">
                  <c:v>0.19801980198019803</c:v>
                </c:pt>
                <c:pt idx="950">
                  <c:v>0.14814814814814814</c:v>
                </c:pt>
                <c:pt idx="951">
                  <c:v>0.23333333333333334</c:v>
                </c:pt>
                <c:pt idx="952">
                  <c:v>0.22916666666666666</c:v>
                </c:pt>
                <c:pt idx="953">
                  <c:v>0.22448979591836735</c:v>
                </c:pt>
                <c:pt idx="954">
                  <c:v>0.23684210526315788</c:v>
                </c:pt>
                <c:pt idx="955">
                  <c:v>0.2</c:v>
                </c:pt>
                <c:pt idx="956">
                  <c:v>0.25</c:v>
                </c:pt>
                <c:pt idx="957">
                  <c:v>0.2857142857142857</c:v>
                </c:pt>
                <c:pt idx="958">
                  <c:v>0.30434782608695654</c:v>
                </c:pt>
                <c:pt idx="959">
                  <c:v>0.24444444444444444</c:v>
                </c:pt>
                <c:pt idx="960">
                  <c:v>0.1875</c:v>
                </c:pt>
                <c:pt idx="961">
                  <c:v>7.6923076923076927E-2</c:v>
                </c:pt>
                <c:pt idx="962">
                  <c:v>0.5</c:v>
                </c:pt>
                <c:pt idx="963">
                  <c:v>4.5454545454545456E-2</c:v>
                </c:pt>
                <c:pt idx="964">
                  <c:v>0.13333333333333333</c:v>
                </c:pt>
                <c:pt idx="965">
                  <c:v>0.16666666666666666</c:v>
                </c:pt>
                <c:pt idx="966">
                  <c:v>0.35</c:v>
                </c:pt>
                <c:pt idx="967">
                  <c:v>0.26315789473684209</c:v>
                </c:pt>
                <c:pt idx="968">
                  <c:v>0.47058823529411764</c:v>
                </c:pt>
                <c:pt idx="969">
                  <c:v>0.17543859649122806</c:v>
                </c:pt>
                <c:pt idx="970">
                  <c:v>0.20833333333333334</c:v>
                </c:pt>
                <c:pt idx="971">
                  <c:v>0.19230769230769232</c:v>
                </c:pt>
                <c:pt idx="972">
                  <c:v>0</c:v>
                </c:pt>
                <c:pt idx="973">
                  <c:v>0.21052631578947367</c:v>
                </c:pt>
                <c:pt idx="974">
                  <c:v>0.10606060606060606</c:v>
                </c:pt>
                <c:pt idx="975">
                  <c:v>5.8823529411764705E-2</c:v>
                </c:pt>
                <c:pt idx="976">
                  <c:v>0.26666666666666666</c:v>
                </c:pt>
                <c:pt idx="977">
                  <c:v>4.5454545454545456E-2</c:v>
                </c:pt>
                <c:pt idx="978">
                  <c:v>0.26666666666666666</c:v>
                </c:pt>
                <c:pt idx="979">
                  <c:v>0.12121212121212122</c:v>
                </c:pt>
                <c:pt idx="980">
                  <c:v>0.14444444444444443</c:v>
                </c:pt>
                <c:pt idx="981">
                  <c:v>0.125</c:v>
                </c:pt>
                <c:pt idx="982">
                  <c:v>0.12857142857142856</c:v>
                </c:pt>
                <c:pt idx="983">
                  <c:v>0.51851851851851849</c:v>
                </c:pt>
                <c:pt idx="984">
                  <c:v>0.5714285714285714</c:v>
                </c:pt>
                <c:pt idx="985">
                  <c:v>0.30645161290322581</c:v>
                </c:pt>
                <c:pt idx="986">
                  <c:v>0</c:v>
                </c:pt>
                <c:pt idx="987">
                  <c:v>0</c:v>
                </c:pt>
                <c:pt idx="988">
                  <c:v>0</c:v>
                </c:pt>
                <c:pt idx="989">
                  <c:v>0.16584158415841585</c:v>
                </c:pt>
                <c:pt idx="990">
                  <c:v>0.5</c:v>
                </c:pt>
                <c:pt idx="991">
                  <c:v>0</c:v>
                </c:pt>
                <c:pt idx="992">
                  <c:v>0.2</c:v>
                </c:pt>
                <c:pt idx="993">
                  <c:v>0.17391304347826086</c:v>
                </c:pt>
                <c:pt idx="994">
                  <c:v>0.53333333333333333</c:v>
                </c:pt>
                <c:pt idx="995">
                  <c:v>0</c:v>
                </c:pt>
                <c:pt idx="996">
                  <c:v>0</c:v>
                </c:pt>
                <c:pt idx="997">
                  <c:v>0</c:v>
                </c:pt>
                <c:pt idx="998">
                  <c:v>0.11392405063291139</c:v>
                </c:pt>
                <c:pt idx="999">
                  <c:v>0</c:v>
                </c:pt>
                <c:pt idx="1000">
                  <c:v>0.23809523809523808</c:v>
                </c:pt>
                <c:pt idx="1001">
                  <c:v>0.11475409836065574</c:v>
                </c:pt>
                <c:pt idx="1002">
                  <c:v>0.22807017543859648</c:v>
                </c:pt>
                <c:pt idx="1003">
                  <c:v>0.1111111111111111</c:v>
                </c:pt>
                <c:pt idx="1004">
                  <c:v>0.21739130434782608</c:v>
                </c:pt>
                <c:pt idx="1005">
                  <c:v>8.9655172413793102E-2</c:v>
                </c:pt>
                <c:pt idx="1006">
                  <c:v>5.4545454545454543E-2</c:v>
                </c:pt>
                <c:pt idx="1007">
                  <c:v>0.16853932584269662</c:v>
                </c:pt>
                <c:pt idx="1008">
                  <c:v>0.25</c:v>
                </c:pt>
                <c:pt idx="1009">
                  <c:v>0.11176470588235295</c:v>
                </c:pt>
                <c:pt idx="1010">
                  <c:v>0.24</c:v>
                </c:pt>
                <c:pt idx="1011">
                  <c:v>0</c:v>
                </c:pt>
                <c:pt idx="1012">
                  <c:v>0.41935483870967744</c:v>
                </c:pt>
                <c:pt idx="1013">
                  <c:v>3.9473684210526314E-2</c:v>
                </c:pt>
                <c:pt idx="1014">
                  <c:v>0.11486486486486487</c:v>
                </c:pt>
                <c:pt idx="1015">
                  <c:v>8.6956521739130432E-2</c:v>
                </c:pt>
                <c:pt idx="1016">
                  <c:v>0.19047619047619047</c:v>
                </c:pt>
                <c:pt idx="1017">
                  <c:v>0.23809523809523808</c:v>
                </c:pt>
                <c:pt idx="1018">
                  <c:v>0.17391304347826086</c:v>
                </c:pt>
                <c:pt idx="1019">
                  <c:v>0.171875</c:v>
                </c:pt>
                <c:pt idx="1020">
                  <c:v>0.30434782608695654</c:v>
                </c:pt>
                <c:pt idx="1021">
                  <c:v>0.23529411764705882</c:v>
                </c:pt>
                <c:pt idx="1022">
                  <c:v>0.59259259259259256</c:v>
                </c:pt>
                <c:pt idx="1023">
                  <c:v>0.2</c:v>
                </c:pt>
                <c:pt idx="1024">
                  <c:v>0.30303030303030304</c:v>
                </c:pt>
                <c:pt idx="1025">
                  <c:v>0.10714285714285714</c:v>
                </c:pt>
                <c:pt idx="1026">
                  <c:v>0.18518518518518517</c:v>
                </c:pt>
                <c:pt idx="1027">
                  <c:v>0.92307692307692313</c:v>
                </c:pt>
                <c:pt idx="1028">
                  <c:v>0.21212121212121213</c:v>
                </c:pt>
                <c:pt idx="1029">
                  <c:v>0.2978723404255319</c:v>
                </c:pt>
                <c:pt idx="1030">
                  <c:v>0.3860294117647059</c:v>
                </c:pt>
                <c:pt idx="1031">
                  <c:v>0.36465324384787473</c:v>
                </c:pt>
                <c:pt idx="1032">
                  <c:v>0.21978021978021978</c:v>
                </c:pt>
                <c:pt idx="1033">
                  <c:v>0</c:v>
                </c:pt>
                <c:pt idx="1034">
                  <c:v>0</c:v>
                </c:pt>
                <c:pt idx="1035">
                  <c:v>0</c:v>
                </c:pt>
                <c:pt idx="1036">
                  <c:v>0</c:v>
                </c:pt>
                <c:pt idx="1037">
                  <c:v>0.17391304347826086</c:v>
                </c:pt>
                <c:pt idx="1038">
                  <c:v>0</c:v>
                </c:pt>
                <c:pt idx="1039">
                  <c:v>0.19626168224299065</c:v>
                </c:pt>
                <c:pt idx="1040">
                  <c:v>0.30337078651685395</c:v>
                </c:pt>
                <c:pt idx="1041">
                  <c:v>0.10344827586206896</c:v>
                </c:pt>
                <c:pt idx="1042">
                  <c:v>0.15</c:v>
                </c:pt>
                <c:pt idx="1043">
                  <c:v>0.26881720430107525</c:v>
                </c:pt>
                <c:pt idx="1044">
                  <c:v>0.1875</c:v>
                </c:pt>
                <c:pt idx="1045">
                  <c:v>0</c:v>
                </c:pt>
                <c:pt idx="1046">
                  <c:v>0.56521739130434778</c:v>
                </c:pt>
                <c:pt idx="1047">
                  <c:v>0.16666666666666666</c:v>
                </c:pt>
                <c:pt idx="1048">
                  <c:v>0.44444444444444442</c:v>
                </c:pt>
                <c:pt idx="1049">
                  <c:v>0</c:v>
                </c:pt>
                <c:pt idx="1050">
                  <c:v>0</c:v>
                </c:pt>
                <c:pt idx="1051">
                  <c:v>0</c:v>
                </c:pt>
                <c:pt idx="1052">
                  <c:v>0</c:v>
                </c:pt>
                <c:pt idx="1053">
                  <c:v>0</c:v>
                </c:pt>
                <c:pt idx="1054">
                  <c:v>0</c:v>
                </c:pt>
                <c:pt idx="1055">
                  <c:v>0</c:v>
                </c:pt>
                <c:pt idx="1056">
                  <c:v>0.3125</c:v>
                </c:pt>
                <c:pt idx="1057">
                  <c:v>0.5</c:v>
                </c:pt>
                <c:pt idx="1058">
                  <c:v>0.26296296296296295</c:v>
                </c:pt>
                <c:pt idx="1059">
                  <c:v>0.18274111675126903</c:v>
                </c:pt>
                <c:pt idx="1060">
                  <c:v>0</c:v>
                </c:pt>
                <c:pt idx="1061">
                  <c:v>0</c:v>
                </c:pt>
                <c:pt idx="1062">
                  <c:v>0</c:v>
                </c:pt>
                <c:pt idx="1063">
                  <c:v>0</c:v>
                </c:pt>
                <c:pt idx="1064">
                  <c:v>0</c:v>
                </c:pt>
                <c:pt idx="1065">
                  <c:v>0</c:v>
                </c:pt>
                <c:pt idx="1066">
                  <c:v>0</c:v>
                </c:pt>
                <c:pt idx="1067">
                  <c:v>0</c:v>
                </c:pt>
                <c:pt idx="1068">
                  <c:v>0</c:v>
                </c:pt>
                <c:pt idx="1069">
                  <c:v>0</c:v>
                </c:pt>
                <c:pt idx="1070">
                  <c:v>0.24857954545454544</c:v>
                </c:pt>
                <c:pt idx="1071">
                  <c:v>0.16176470588235295</c:v>
                </c:pt>
                <c:pt idx="1072">
                  <c:v>0.95808383233532934</c:v>
                </c:pt>
                <c:pt idx="1073">
                  <c:v>0.18867924528301888</c:v>
                </c:pt>
                <c:pt idx="1074">
                  <c:v>0.47678018575851394</c:v>
                </c:pt>
                <c:pt idx="1075">
                  <c:v>0.1912087912087912</c:v>
                </c:pt>
                <c:pt idx="1076">
                  <c:v>0.1951219512195122</c:v>
                </c:pt>
                <c:pt idx="1077">
                  <c:v>0.35267175572519083</c:v>
                </c:pt>
                <c:pt idx="1078">
                  <c:v>0.19230769230769232</c:v>
                </c:pt>
                <c:pt idx="1079">
                  <c:v>0.2087912087912088</c:v>
                </c:pt>
                <c:pt idx="1080">
                  <c:v>0.26881720430107525</c:v>
                </c:pt>
                <c:pt idx="1081">
                  <c:v>0.19920318725099601</c:v>
                </c:pt>
                <c:pt idx="1082">
                  <c:v>0.33267522211253703</c:v>
                </c:pt>
                <c:pt idx="1083">
                  <c:v>0</c:v>
                </c:pt>
                <c:pt idx="1084">
                  <c:v>0.30158730158730157</c:v>
                </c:pt>
                <c:pt idx="1085">
                  <c:v>0.24205378973105135</c:v>
                </c:pt>
                <c:pt idx="1086">
                  <c:v>0</c:v>
                </c:pt>
                <c:pt idx="1087">
                  <c:v>0</c:v>
                </c:pt>
                <c:pt idx="1088">
                  <c:v>0.28205128205128205</c:v>
                </c:pt>
                <c:pt idx="1089">
                  <c:v>0</c:v>
                </c:pt>
                <c:pt idx="1090">
                  <c:v>0</c:v>
                </c:pt>
                <c:pt idx="1091">
                  <c:v>0</c:v>
                </c:pt>
                <c:pt idx="1092">
                  <c:v>0</c:v>
                </c:pt>
                <c:pt idx="1093">
                  <c:v>0</c:v>
                </c:pt>
                <c:pt idx="1094">
                  <c:v>0.29166666666666669</c:v>
                </c:pt>
                <c:pt idx="1095">
                  <c:v>0.73786407766990292</c:v>
                </c:pt>
                <c:pt idx="1096">
                  <c:v>0.73390557939914158</c:v>
                </c:pt>
                <c:pt idx="1097">
                  <c:v>0.45945945945945948</c:v>
                </c:pt>
                <c:pt idx="1098">
                  <c:v>0.2392638036809816</c:v>
                </c:pt>
                <c:pt idx="1099">
                  <c:v>0.36799999999999999</c:v>
                </c:pt>
                <c:pt idx="1100">
                  <c:v>0</c:v>
                </c:pt>
                <c:pt idx="1101">
                  <c:v>0</c:v>
                </c:pt>
                <c:pt idx="1102">
                  <c:v>0.23020134228187919</c:v>
                </c:pt>
                <c:pt idx="1103">
                  <c:v>0</c:v>
                </c:pt>
                <c:pt idx="1104">
                  <c:v>0.7103825136612022</c:v>
                </c:pt>
                <c:pt idx="1105">
                  <c:v>0.16964285714285715</c:v>
                </c:pt>
                <c:pt idx="1106">
                  <c:v>0</c:v>
                </c:pt>
                <c:pt idx="1107">
                  <c:v>0.33333333333333331</c:v>
                </c:pt>
                <c:pt idx="1108">
                  <c:v>0.31190476190476191</c:v>
                </c:pt>
                <c:pt idx="1109">
                  <c:v>0.432</c:v>
                </c:pt>
                <c:pt idx="1110">
                  <c:v>0.46666666666666667</c:v>
                </c:pt>
                <c:pt idx="1111">
                  <c:v>0.47205588822355288</c:v>
                </c:pt>
                <c:pt idx="1112">
                  <c:v>0</c:v>
                </c:pt>
                <c:pt idx="1113">
                  <c:v>0.7857142857142857</c:v>
                </c:pt>
                <c:pt idx="1114">
                  <c:v>0</c:v>
                </c:pt>
                <c:pt idx="1115">
                  <c:v>0</c:v>
                </c:pt>
                <c:pt idx="1116">
                  <c:v>0</c:v>
                </c:pt>
                <c:pt idx="1117">
                  <c:v>0</c:v>
                </c:pt>
                <c:pt idx="1118">
                  <c:v>0.9</c:v>
                </c:pt>
                <c:pt idx="1119">
                  <c:v>0</c:v>
                </c:pt>
                <c:pt idx="1120">
                  <c:v>0.38235294117647056</c:v>
                </c:pt>
                <c:pt idx="1121">
                  <c:v>0.36704980842911877</c:v>
                </c:pt>
                <c:pt idx="1122">
                  <c:v>0</c:v>
                </c:pt>
                <c:pt idx="1123">
                  <c:v>0</c:v>
                </c:pt>
                <c:pt idx="1124">
                  <c:v>0</c:v>
                </c:pt>
                <c:pt idx="1125">
                  <c:v>0</c:v>
                </c:pt>
                <c:pt idx="1126">
                  <c:v>1</c:v>
                </c:pt>
                <c:pt idx="1127">
                  <c:v>0.20487804878048779</c:v>
                </c:pt>
                <c:pt idx="1128">
                  <c:v>0.31292517006802723</c:v>
                </c:pt>
                <c:pt idx="1129">
                  <c:v>0</c:v>
                </c:pt>
                <c:pt idx="1130">
                  <c:v>0.24161073825503357</c:v>
                </c:pt>
                <c:pt idx="1131">
                  <c:v>0.86538461538461542</c:v>
                </c:pt>
                <c:pt idx="1132">
                  <c:v>0.74519230769230771</c:v>
                </c:pt>
                <c:pt idx="1133">
                  <c:v>0.21052631578947367</c:v>
                </c:pt>
                <c:pt idx="1134">
                  <c:v>0.4375</c:v>
                </c:pt>
                <c:pt idx="1135">
                  <c:v>0</c:v>
                </c:pt>
                <c:pt idx="1136">
                  <c:v>0.40605095541401276</c:v>
                </c:pt>
                <c:pt idx="1137">
                  <c:v>0.4891304347826087</c:v>
                </c:pt>
                <c:pt idx="1138">
                  <c:v>0.48022598870056499</c:v>
                </c:pt>
                <c:pt idx="1139">
                  <c:v>0.5</c:v>
                </c:pt>
                <c:pt idx="1140">
                  <c:v>0</c:v>
                </c:pt>
                <c:pt idx="1141">
                  <c:v>0.24347826086956523</c:v>
                </c:pt>
                <c:pt idx="1142">
                  <c:v>0.28205128205128205</c:v>
                </c:pt>
                <c:pt idx="1143">
                  <c:v>0.23725055432372505</c:v>
                </c:pt>
                <c:pt idx="1144">
                  <c:v>0.21864951768488747</c:v>
                </c:pt>
                <c:pt idx="1145">
                  <c:v>0</c:v>
                </c:pt>
                <c:pt idx="1146">
                  <c:v>0</c:v>
                </c:pt>
                <c:pt idx="1147">
                  <c:v>0</c:v>
                </c:pt>
                <c:pt idx="1148">
                  <c:v>0</c:v>
                </c:pt>
                <c:pt idx="1149">
                  <c:v>0</c:v>
                </c:pt>
                <c:pt idx="1150">
                  <c:v>0.18763326226012794</c:v>
                </c:pt>
                <c:pt idx="1151">
                  <c:v>0.19008264462809918</c:v>
                </c:pt>
                <c:pt idx="1152">
                  <c:v>0.23735408560311283</c:v>
                </c:pt>
                <c:pt idx="1153">
                  <c:v>0</c:v>
                </c:pt>
                <c:pt idx="1154">
                  <c:v>0.19410745233968804</c:v>
                </c:pt>
                <c:pt idx="1155">
                  <c:v>0.2560386473429952</c:v>
                </c:pt>
                <c:pt idx="1156">
                  <c:v>0.109375</c:v>
                </c:pt>
                <c:pt idx="1157">
                  <c:v>0.31707317073170732</c:v>
                </c:pt>
                <c:pt idx="1158">
                  <c:v>0</c:v>
                </c:pt>
                <c:pt idx="1159">
                  <c:v>0.16573033707865167</c:v>
                </c:pt>
                <c:pt idx="1160">
                  <c:v>0.16981132075471697</c:v>
                </c:pt>
                <c:pt idx="1161">
                  <c:v>0.36585365853658536</c:v>
                </c:pt>
                <c:pt idx="1162">
                  <c:v>0.24</c:v>
                </c:pt>
                <c:pt idx="1163">
                  <c:v>7.8947368421052627E-2</c:v>
                </c:pt>
                <c:pt idx="1164">
                  <c:v>0.23809523809523808</c:v>
                </c:pt>
                <c:pt idx="1165">
                  <c:v>0</c:v>
                </c:pt>
                <c:pt idx="1166">
                  <c:v>0.77500000000000002</c:v>
                </c:pt>
                <c:pt idx="1167">
                  <c:v>0</c:v>
                </c:pt>
                <c:pt idx="1168">
                  <c:v>0</c:v>
                </c:pt>
                <c:pt idx="1169">
                  <c:v>0</c:v>
                </c:pt>
                <c:pt idx="1170">
                  <c:v>0</c:v>
                </c:pt>
                <c:pt idx="1171">
                  <c:v>0</c:v>
                </c:pt>
                <c:pt idx="1172">
                  <c:v>0.20264317180616739</c:v>
                </c:pt>
                <c:pt idx="1173">
                  <c:v>0.20887245841035121</c:v>
                </c:pt>
                <c:pt idx="1174">
                  <c:v>0</c:v>
                </c:pt>
                <c:pt idx="1175">
                  <c:v>0</c:v>
                </c:pt>
                <c:pt idx="1176">
                  <c:v>0</c:v>
                </c:pt>
                <c:pt idx="1177">
                  <c:v>0.26666666666666666</c:v>
                </c:pt>
                <c:pt idx="1178">
                  <c:v>0.64583333333333337</c:v>
                </c:pt>
                <c:pt idx="1179">
                  <c:v>0.39393939393939392</c:v>
                </c:pt>
                <c:pt idx="1180">
                  <c:v>0.27621483375959077</c:v>
                </c:pt>
                <c:pt idx="1181">
                  <c:v>0.15765069551777433</c:v>
                </c:pt>
                <c:pt idx="1182">
                  <c:v>0.21011235955056179</c:v>
                </c:pt>
                <c:pt idx="1183">
                  <c:v>0.22368421052631579</c:v>
                </c:pt>
                <c:pt idx="1184">
                  <c:v>0</c:v>
                </c:pt>
                <c:pt idx="1185">
                  <c:v>0</c:v>
                </c:pt>
                <c:pt idx="1186">
                  <c:v>0.80307396733909697</c:v>
                </c:pt>
                <c:pt idx="1187">
                  <c:v>0.91428571428571426</c:v>
                </c:pt>
                <c:pt idx="1188">
                  <c:v>0</c:v>
                </c:pt>
                <c:pt idx="1189">
                  <c:v>0</c:v>
                </c:pt>
                <c:pt idx="1190">
                  <c:v>0</c:v>
                </c:pt>
                <c:pt idx="1191">
                  <c:v>0.55555555555555558</c:v>
                </c:pt>
                <c:pt idx="1192">
                  <c:v>0.27064220183486237</c:v>
                </c:pt>
                <c:pt idx="1193">
                  <c:v>0.44166666666666665</c:v>
                </c:pt>
                <c:pt idx="1194">
                  <c:v>0.30666666666666664</c:v>
                </c:pt>
                <c:pt idx="1195">
                  <c:v>0.32727272727272727</c:v>
                </c:pt>
                <c:pt idx="1196">
                  <c:v>0.4050632911392405</c:v>
                </c:pt>
                <c:pt idx="1197">
                  <c:v>0.22222222222222221</c:v>
                </c:pt>
                <c:pt idx="1198">
                  <c:v>0.19354838709677419</c:v>
                </c:pt>
                <c:pt idx="1199">
                  <c:v>0.34782608695652173</c:v>
                </c:pt>
                <c:pt idx="1200">
                  <c:v>0.15909090909090909</c:v>
                </c:pt>
                <c:pt idx="1201">
                  <c:v>0.19230769230769232</c:v>
                </c:pt>
                <c:pt idx="1202">
                  <c:v>0.5</c:v>
                </c:pt>
                <c:pt idx="1203">
                  <c:v>0.18</c:v>
                </c:pt>
                <c:pt idx="1204">
                  <c:v>0.38317757009345793</c:v>
                </c:pt>
                <c:pt idx="1205">
                  <c:v>0.17647058823529413</c:v>
                </c:pt>
                <c:pt idx="1206">
                  <c:v>0.17241379310344829</c:v>
                </c:pt>
                <c:pt idx="1207">
                  <c:v>0.21875</c:v>
                </c:pt>
                <c:pt idx="1208">
                  <c:v>0.625</c:v>
                </c:pt>
                <c:pt idx="1209">
                  <c:v>0.36585365853658536</c:v>
                </c:pt>
                <c:pt idx="1210">
                  <c:v>0.20833333333333334</c:v>
                </c:pt>
                <c:pt idx="1211">
                  <c:v>0.1206896551724138</c:v>
                </c:pt>
                <c:pt idx="1212">
                  <c:v>0.3</c:v>
                </c:pt>
                <c:pt idx="1213">
                  <c:v>0</c:v>
                </c:pt>
                <c:pt idx="1214">
                  <c:v>0.17857142857142858</c:v>
                </c:pt>
                <c:pt idx="1215">
                  <c:v>0</c:v>
                </c:pt>
                <c:pt idx="1216">
                  <c:v>6.7073170731707321E-2</c:v>
                </c:pt>
                <c:pt idx="1217">
                  <c:v>0</c:v>
                </c:pt>
                <c:pt idx="1218">
                  <c:v>0.54347826086956519</c:v>
                </c:pt>
                <c:pt idx="1219">
                  <c:v>0.1</c:v>
                </c:pt>
                <c:pt idx="1220">
                  <c:v>9.0909090909090912E-2</c:v>
                </c:pt>
                <c:pt idx="1221">
                  <c:v>0.23684210526315788</c:v>
                </c:pt>
                <c:pt idx="1222">
                  <c:v>0.36170212765957449</c:v>
                </c:pt>
                <c:pt idx="1223">
                  <c:v>0.42091152815013405</c:v>
                </c:pt>
                <c:pt idx="1224">
                  <c:v>0.47368421052631576</c:v>
                </c:pt>
                <c:pt idx="1225">
                  <c:v>0.63675213675213671</c:v>
                </c:pt>
                <c:pt idx="1226">
                  <c:v>0</c:v>
                </c:pt>
                <c:pt idx="1227">
                  <c:v>0</c:v>
                </c:pt>
                <c:pt idx="1228">
                  <c:v>0</c:v>
                </c:pt>
                <c:pt idx="1229">
                  <c:v>0.34545454545454546</c:v>
                </c:pt>
                <c:pt idx="1230">
                  <c:v>0.17777777777777778</c:v>
                </c:pt>
                <c:pt idx="1231">
                  <c:v>0</c:v>
                </c:pt>
                <c:pt idx="1232">
                  <c:v>0.25925925925925924</c:v>
                </c:pt>
                <c:pt idx="1233">
                  <c:v>0.22857142857142856</c:v>
                </c:pt>
                <c:pt idx="1234">
                  <c:v>0.18181818181818182</c:v>
                </c:pt>
                <c:pt idx="1235">
                  <c:v>0.30555555555555558</c:v>
                </c:pt>
                <c:pt idx="1236">
                  <c:v>0.2857142857142857</c:v>
                </c:pt>
                <c:pt idx="1237">
                  <c:v>0.24390243902439024</c:v>
                </c:pt>
                <c:pt idx="1238">
                  <c:v>0.58333333333333337</c:v>
                </c:pt>
                <c:pt idx="1239">
                  <c:v>0.21376811594202899</c:v>
                </c:pt>
                <c:pt idx="1240">
                  <c:v>0.1</c:v>
                </c:pt>
                <c:pt idx="1241">
                  <c:v>0.29032258064516131</c:v>
                </c:pt>
                <c:pt idx="1242">
                  <c:v>0.13333333333333333</c:v>
                </c:pt>
                <c:pt idx="1243">
                  <c:v>2.3809523809523808E-2</c:v>
                </c:pt>
                <c:pt idx="1244">
                  <c:v>0.27272727272727271</c:v>
                </c:pt>
                <c:pt idx="1245">
                  <c:v>0.38709677419354838</c:v>
                </c:pt>
                <c:pt idx="1246">
                  <c:v>0.1111111111111111</c:v>
                </c:pt>
                <c:pt idx="1247">
                  <c:v>0.14285714285714285</c:v>
                </c:pt>
                <c:pt idx="1248">
                  <c:v>0.17982456140350878</c:v>
                </c:pt>
                <c:pt idx="1249">
                  <c:v>0.33082706766917291</c:v>
                </c:pt>
                <c:pt idx="1250">
                  <c:v>0</c:v>
                </c:pt>
                <c:pt idx="1251">
                  <c:v>0</c:v>
                </c:pt>
                <c:pt idx="1252">
                  <c:v>0.73076923076923073</c:v>
                </c:pt>
                <c:pt idx="1253">
                  <c:v>0</c:v>
                </c:pt>
                <c:pt idx="1254">
                  <c:v>0.44117647058823528</c:v>
                </c:pt>
                <c:pt idx="1255">
                  <c:v>0.1111111111111111</c:v>
                </c:pt>
                <c:pt idx="1256">
                  <c:v>0.16326530612244897</c:v>
                </c:pt>
                <c:pt idx="1257">
                  <c:v>0.125</c:v>
                </c:pt>
                <c:pt idx="1258">
                  <c:v>0</c:v>
                </c:pt>
                <c:pt idx="1259">
                  <c:v>0</c:v>
                </c:pt>
                <c:pt idx="1260">
                  <c:v>0.625</c:v>
                </c:pt>
                <c:pt idx="1261">
                  <c:v>0</c:v>
                </c:pt>
                <c:pt idx="1262">
                  <c:v>0</c:v>
                </c:pt>
                <c:pt idx="1263">
                  <c:v>0.20895522388059701</c:v>
                </c:pt>
                <c:pt idx="1264">
                  <c:v>1.0526315789473684E-2</c:v>
                </c:pt>
                <c:pt idx="1265">
                  <c:v>0.54545454545454541</c:v>
                </c:pt>
                <c:pt idx="1266">
                  <c:v>0.24034334763948498</c:v>
                </c:pt>
                <c:pt idx="1267">
                  <c:v>0.44791666666666669</c:v>
                </c:pt>
                <c:pt idx="1268">
                  <c:v>0</c:v>
                </c:pt>
                <c:pt idx="1269">
                  <c:v>0.15116279069767441</c:v>
                </c:pt>
                <c:pt idx="1270">
                  <c:v>5.7142857142857141E-2</c:v>
                </c:pt>
                <c:pt idx="1271">
                  <c:v>0.18823529411764706</c:v>
                </c:pt>
                <c:pt idx="1272">
                  <c:v>0.25</c:v>
                </c:pt>
                <c:pt idx="1273">
                  <c:v>0.2608695652173913</c:v>
                </c:pt>
                <c:pt idx="1274">
                  <c:v>0.2</c:v>
                </c:pt>
                <c:pt idx="1275">
                  <c:v>7.407407407407407E-2</c:v>
                </c:pt>
                <c:pt idx="1276">
                  <c:v>0</c:v>
                </c:pt>
                <c:pt idx="1277">
                  <c:v>1.9607843137254902E-2</c:v>
                </c:pt>
                <c:pt idx="1278">
                  <c:v>0.10256410256410256</c:v>
                </c:pt>
                <c:pt idx="1279">
                  <c:v>0.2</c:v>
                </c:pt>
                <c:pt idx="1280">
                  <c:v>2.4390243902439025E-2</c:v>
                </c:pt>
                <c:pt idx="1281">
                  <c:v>0.18181818181818182</c:v>
                </c:pt>
                <c:pt idx="1282">
                  <c:v>7.8947368421052627E-2</c:v>
                </c:pt>
                <c:pt idx="1283">
                  <c:v>0.26190476190476192</c:v>
                </c:pt>
                <c:pt idx="1284">
                  <c:v>0.31707317073170732</c:v>
                </c:pt>
                <c:pt idx="1285">
                  <c:v>5.4545454545454543E-2</c:v>
                </c:pt>
                <c:pt idx="1286">
                  <c:v>0.125</c:v>
                </c:pt>
                <c:pt idx="1287">
                  <c:v>0.12</c:v>
                </c:pt>
                <c:pt idx="1288">
                  <c:v>0.21428571428571427</c:v>
                </c:pt>
                <c:pt idx="1289">
                  <c:v>0</c:v>
                </c:pt>
                <c:pt idx="1290">
                  <c:v>0.40909090909090912</c:v>
                </c:pt>
                <c:pt idx="1291">
                  <c:v>7.9365079365079361E-3</c:v>
                </c:pt>
                <c:pt idx="1292">
                  <c:v>0.12</c:v>
                </c:pt>
                <c:pt idx="1293">
                  <c:v>0.18518518518518517</c:v>
                </c:pt>
                <c:pt idx="1294">
                  <c:v>3.0303030303030304E-2</c:v>
                </c:pt>
                <c:pt idx="1295">
                  <c:v>0</c:v>
                </c:pt>
                <c:pt idx="1296">
                  <c:v>0.10204081632653061</c:v>
                </c:pt>
                <c:pt idx="1297">
                  <c:v>5.128205128205128E-2</c:v>
                </c:pt>
                <c:pt idx="1298">
                  <c:v>0.17647058823529413</c:v>
                </c:pt>
                <c:pt idx="1299">
                  <c:v>6.25E-2</c:v>
                </c:pt>
                <c:pt idx="1300">
                  <c:v>0</c:v>
                </c:pt>
                <c:pt idx="1301">
                  <c:v>3.8461538461538464E-2</c:v>
                </c:pt>
                <c:pt idx="1302">
                  <c:v>8.6021505376344093E-2</c:v>
                </c:pt>
                <c:pt idx="1303">
                  <c:v>0</c:v>
                </c:pt>
                <c:pt idx="1304">
                  <c:v>0.15492957746478872</c:v>
                </c:pt>
                <c:pt idx="1305">
                  <c:v>0.16774193548387098</c:v>
                </c:pt>
                <c:pt idx="1306">
                  <c:v>0.2</c:v>
                </c:pt>
                <c:pt idx="1307">
                  <c:v>0.26923076923076922</c:v>
                </c:pt>
                <c:pt idx="1308">
                  <c:v>8.6956521739130432E-2</c:v>
                </c:pt>
                <c:pt idx="1309">
                  <c:v>0.18604651162790697</c:v>
                </c:pt>
                <c:pt idx="1310">
                  <c:v>7.4999999999999997E-2</c:v>
                </c:pt>
                <c:pt idx="1311">
                  <c:v>6.25E-2</c:v>
                </c:pt>
                <c:pt idx="1312">
                  <c:v>0</c:v>
                </c:pt>
                <c:pt idx="1313">
                  <c:v>0.10810810810810811</c:v>
                </c:pt>
                <c:pt idx="1314">
                  <c:v>0.15625</c:v>
                </c:pt>
                <c:pt idx="1315">
                  <c:v>0.35714285714285715</c:v>
                </c:pt>
                <c:pt idx="1316">
                  <c:v>0.64342313787638672</c:v>
                </c:pt>
                <c:pt idx="1317">
                  <c:v>0.38235294117647056</c:v>
                </c:pt>
                <c:pt idx="1318">
                  <c:v>0.87738419618528607</c:v>
                </c:pt>
                <c:pt idx="1319">
                  <c:v>0</c:v>
                </c:pt>
                <c:pt idx="1320">
                  <c:v>0.31272727272727274</c:v>
                </c:pt>
                <c:pt idx="1321">
                  <c:v>0.88764044943820219</c:v>
                </c:pt>
                <c:pt idx="1322">
                  <c:v>0.30714285714285716</c:v>
                </c:pt>
                <c:pt idx="1323">
                  <c:v>0.31707317073170732</c:v>
                </c:pt>
                <c:pt idx="1324">
                  <c:v>0.65517241379310343</c:v>
                </c:pt>
                <c:pt idx="1325">
                  <c:v>0.45454545454545453</c:v>
                </c:pt>
                <c:pt idx="1326">
                  <c:v>0.66666666666666663</c:v>
                </c:pt>
                <c:pt idx="1327">
                  <c:v>0.34862385321100919</c:v>
                </c:pt>
                <c:pt idx="1328">
                  <c:v>0.4921875</c:v>
                </c:pt>
                <c:pt idx="1329">
                  <c:v>0.37931034482758619</c:v>
                </c:pt>
                <c:pt idx="1330">
                  <c:v>0.24175824175824176</c:v>
                </c:pt>
                <c:pt idx="1331">
                  <c:v>0.57553956834532372</c:v>
                </c:pt>
                <c:pt idx="1332">
                  <c:v>0.60504201680672265</c:v>
                </c:pt>
                <c:pt idx="1333">
                  <c:v>0.51830443159922923</c:v>
                </c:pt>
                <c:pt idx="1334">
                  <c:v>0.61864406779661019</c:v>
                </c:pt>
                <c:pt idx="1335">
                  <c:v>0.26239669421487605</c:v>
                </c:pt>
                <c:pt idx="1336">
                  <c:v>0</c:v>
                </c:pt>
                <c:pt idx="1337">
                  <c:v>0</c:v>
                </c:pt>
                <c:pt idx="1338">
                  <c:v>0.92</c:v>
                </c:pt>
                <c:pt idx="1339">
                  <c:v>0.88740458015267176</c:v>
                </c:pt>
                <c:pt idx="1340">
                  <c:v>0.91516709511568128</c:v>
                </c:pt>
                <c:pt idx="1341">
                  <c:v>0.44578313253012047</c:v>
                </c:pt>
                <c:pt idx="1342">
                  <c:v>0.91489361702127658</c:v>
                </c:pt>
                <c:pt idx="1343">
                  <c:v>0.84514435695538059</c:v>
                </c:pt>
                <c:pt idx="1344">
                  <c:v>0</c:v>
                </c:pt>
                <c:pt idx="1345">
                  <c:v>0</c:v>
                </c:pt>
                <c:pt idx="1346">
                  <c:v>0</c:v>
                </c:pt>
                <c:pt idx="1347">
                  <c:v>0.73008849557522126</c:v>
                </c:pt>
                <c:pt idx="1348">
                  <c:v>0.41666666666666669</c:v>
                </c:pt>
                <c:pt idx="1349">
                  <c:v>0.56666666666666665</c:v>
                </c:pt>
                <c:pt idx="1350">
                  <c:v>0.64903846153846156</c:v>
                </c:pt>
                <c:pt idx="1351">
                  <c:v>0</c:v>
                </c:pt>
                <c:pt idx="1352">
                  <c:v>0.58391608391608396</c:v>
                </c:pt>
                <c:pt idx="1353">
                  <c:v>0.73643410852713176</c:v>
                </c:pt>
                <c:pt idx="1354">
                  <c:v>0</c:v>
                </c:pt>
                <c:pt idx="1355">
                  <c:v>0.43103448275862066</c:v>
                </c:pt>
                <c:pt idx="1356">
                  <c:v>0.44444444444444442</c:v>
                </c:pt>
                <c:pt idx="1357">
                  <c:v>0.29249011857707508</c:v>
                </c:pt>
                <c:pt idx="1358">
                  <c:v>0.5</c:v>
                </c:pt>
                <c:pt idx="1359">
                  <c:v>0.47787610619469029</c:v>
                </c:pt>
                <c:pt idx="1360">
                  <c:v>0.75539568345323738</c:v>
                </c:pt>
                <c:pt idx="1361">
                  <c:v>0</c:v>
                </c:pt>
                <c:pt idx="1362">
                  <c:v>0.12903225806451613</c:v>
                </c:pt>
                <c:pt idx="1363">
                  <c:v>0.25396825396825395</c:v>
                </c:pt>
                <c:pt idx="1364">
                  <c:v>9.4339622641509441E-2</c:v>
                </c:pt>
                <c:pt idx="1365">
                  <c:v>0.30555555555555558</c:v>
                </c:pt>
                <c:pt idx="1366">
                  <c:v>0.152</c:v>
                </c:pt>
                <c:pt idx="1367">
                  <c:v>0</c:v>
                </c:pt>
                <c:pt idx="1368">
                  <c:v>0.7142857142857143</c:v>
                </c:pt>
                <c:pt idx="1369">
                  <c:v>0.51515151515151514</c:v>
                </c:pt>
                <c:pt idx="1370">
                  <c:v>0</c:v>
                </c:pt>
                <c:pt idx="1371">
                  <c:v>0.27027027027027029</c:v>
                </c:pt>
                <c:pt idx="1372">
                  <c:v>0</c:v>
                </c:pt>
                <c:pt idx="1373">
                  <c:v>0</c:v>
                </c:pt>
                <c:pt idx="1374">
                  <c:v>0.27956989247311825</c:v>
                </c:pt>
                <c:pt idx="1375">
                  <c:v>0.54112554112554112</c:v>
                </c:pt>
                <c:pt idx="1376">
                  <c:v>0.83333333333333337</c:v>
                </c:pt>
                <c:pt idx="1377">
                  <c:v>0.77272727272727271</c:v>
                </c:pt>
                <c:pt idx="1378">
                  <c:v>0.29411764705882354</c:v>
                </c:pt>
                <c:pt idx="1379">
                  <c:v>0.27142857142857141</c:v>
                </c:pt>
                <c:pt idx="1380">
                  <c:v>0.36363636363636365</c:v>
                </c:pt>
                <c:pt idx="1381">
                  <c:v>0.17391304347826086</c:v>
                </c:pt>
                <c:pt idx="1382">
                  <c:v>0.375</c:v>
                </c:pt>
                <c:pt idx="1383">
                  <c:v>0.10714285714285714</c:v>
                </c:pt>
                <c:pt idx="1384">
                  <c:v>0.19047619047619047</c:v>
                </c:pt>
                <c:pt idx="1385">
                  <c:v>0.53125</c:v>
                </c:pt>
                <c:pt idx="1386">
                  <c:v>0.63414634146341464</c:v>
                </c:pt>
                <c:pt idx="1387">
                  <c:v>0.41860465116279072</c:v>
                </c:pt>
                <c:pt idx="1388">
                  <c:v>0.16</c:v>
                </c:pt>
                <c:pt idx="1389">
                  <c:v>0.29629629629629628</c:v>
                </c:pt>
                <c:pt idx="1390">
                  <c:v>0.32258064516129031</c:v>
                </c:pt>
                <c:pt idx="1391">
                  <c:v>0.625</c:v>
                </c:pt>
                <c:pt idx="1392">
                  <c:v>0</c:v>
                </c:pt>
                <c:pt idx="1393">
                  <c:v>0.13043478260869565</c:v>
                </c:pt>
                <c:pt idx="1394">
                  <c:v>0.41860465116279072</c:v>
                </c:pt>
                <c:pt idx="1395">
                  <c:v>0.75</c:v>
                </c:pt>
                <c:pt idx="1396">
                  <c:v>0.76923076923076927</c:v>
                </c:pt>
                <c:pt idx="1397">
                  <c:v>0</c:v>
                </c:pt>
                <c:pt idx="1398">
                  <c:v>0</c:v>
                </c:pt>
                <c:pt idx="1399">
                  <c:v>0.80916030534351147</c:v>
                </c:pt>
                <c:pt idx="1400">
                  <c:v>0.88805970149253732</c:v>
                </c:pt>
                <c:pt idx="1401">
                  <c:v>0.93290734824281152</c:v>
                </c:pt>
                <c:pt idx="1402">
                  <c:v>0.81990521327014221</c:v>
                </c:pt>
                <c:pt idx="1403">
                  <c:v>0.91549295774647887</c:v>
                </c:pt>
                <c:pt idx="1404">
                  <c:v>0</c:v>
                </c:pt>
                <c:pt idx="1405">
                  <c:v>0.83573667711598743</c:v>
                </c:pt>
                <c:pt idx="1406">
                  <c:v>0.83739837398373984</c:v>
                </c:pt>
                <c:pt idx="1407">
                  <c:v>0</c:v>
                </c:pt>
                <c:pt idx="1408">
                  <c:v>0</c:v>
                </c:pt>
                <c:pt idx="1409">
                  <c:v>0.48353552859618715</c:v>
                </c:pt>
                <c:pt idx="1410">
                  <c:v>0.30555555555555558</c:v>
                </c:pt>
                <c:pt idx="1411">
                  <c:v>0.76363636363636367</c:v>
                </c:pt>
                <c:pt idx="1412">
                  <c:v>0.88193832599118938</c:v>
                </c:pt>
                <c:pt idx="1413">
                  <c:v>0.82678571428571423</c:v>
                </c:pt>
                <c:pt idx="1414">
                  <c:v>0.8847771236333053</c:v>
                </c:pt>
                <c:pt idx="1415">
                  <c:v>0.90457256461232605</c:v>
                </c:pt>
                <c:pt idx="1416">
                  <c:v>0.63461538461538458</c:v>
                </c:pt>
                <c:pt idx="1417">
                  <c:v>0</c:v>
                </c:pt>
                <c:pt idx="1418">
                  <c:v>0.25675675675675674</c:v>
                </c:pt>
                <c:pt idx="1419">
                  <c:v>0.1524390243902439</c:v>
                </c:pt>
                <c:pt idx="1420">
                  <c:v>0.5</c:v>
                </c:pt>
                <c:pt idx="1421">
                  <c:v>0.27272727272727271</c:v>
                </c:pt>
                <c:pt idx="1422">
                  <c:v>0.45783132530120479</c:v>
                </c:pt>
                <c:pt idx="1423">
                  <c:v>0.1276595744680851</c:v>
                </c:pt>
                <c:pt idx="1424">
                  <c:v>0.29059829059829062</c:v>
                </c:pt>
                <c:pt idx="1425">
                  <c:v>0.25</c:v>
                </c:pt>
                <c:pt idx="1426">
                  <c:v>0.24615384615384617</c:v>
                </c:pt>
                <c:pt idx="1427">
                  <c:v>0.13333333333333333</c:v>
                </c:pt>
                <c:pt idx="1428">
                  <c:v>0.49746192893401014</c:v>
                </c:pt>
                <c:pt idx="1429">
                  <c:v>0.54929577464788737</c:v>
                </c:pt>
                <c:pt idx="1430">
                  <c:v>0.61627906976744184</c:v>
                </c:pt>
                <c:pt idx="1431">
                  <c:v>0.56521739130434778</c:v>
                </c:pt>
                <c:pt idx="1432">
                  <c:v>0</c:v>
                </c:pt>
                <c:pt idx="1433">
                  <c:v>0.19135802469135801</c:v>
                </c:pt>
                <c:pt idx="1434">
                  <c:v>0.22580645161290322</c:v>
                </c:pt>
                <c:pt idx="1435">
                  <c:v>0.78464818763326227</c:v>
                </c:pt>
                <c:pt idx="1436">
                  <c:v>0.36956521739130432</c:v>
                </c:pt>
                <c:pt idx="1437">
                  <c:v>0.39726027397260272</c:v>
                </c:pt>
                <c:pt idx="1438">
                  <c:v>0.25925925925925924</c:v>
                </c:pt>
                <c:pt idx="1439">
                  <c:v>0.42105263157894735</c:v>
                </c:pt>
                <c:pt idx="1440">
                  <c:v>0.94181326116373476</c:v>
                </c:pt>
                <c:pt idx="1441">
                  <c:v>0.11827956989247312</c:v>
                </c:pt>
                <c:pt idx="1442">
                  <c:v>0.20895522388059701</c:v>
                </c:pt>
                <c:pt idx="1443">
                  <c:v>0.14606741573033707</c:v>
                </c:pt>
                <c:pt idx="1444">
                  <c:v>0.2153846153846154</c:v>
                </c:pt>
                <c:pt idx="1445">
                  <c:v>0.53809523809523807</c:v>
                </c:pt>
                <c:pt idx="1446">
                  <c:v>0.37434554973821987</c:v>
                </c:pt>
                <c:pt idx="1447">
                  <c:v>0.95652173913043481</c:v>
                </c:pt>
                <c:pt idx="1448">
                  <c:v>0.27868852459016391</c:v>
                </c:pt>
                <c:pt idx="1449">
                  <c:v>0.36956521739130432</c:v>
                </c:pt>
                <c:pt idx="1450">
                  <c:v>0.34831460674157305</c:v>
                </c:pt>
                <c:pt idx="1451">
                  <c:v>0.45833333333333331</c:v>
                </c:pt>
                <c:pt idx="1452">
                  <c:v>0</c:v>
                </c:pt>
                <c:pt idx="1453">
                  <c:v>0.4375</c:v>
                </c:pt>
                <c:pt idx="1454">
                  <c:v>0.24742268041237114</c:v>
                </c:pt>
                <c:pt idx="1455">
                  <c:v>0.13953488372093023</c:v>
                </c:pt>
                <c:pt idx="1456">
                  <c:v>0.4</c:v>
                </c:pt>
                <c:pt idx="1457">
                  <c:v>0.31654676258992803</c:v>
                </c:pt>
                <c:pt idx="1458">
                  <c:v>0.39534883720930231</c:v>
                </c:pt>
                <c:pt idx="1459">
                  <c:v>0.37037037037037035</c:v>
                </c:pt>
                <c:pt idx="1460">
                  <c:v>0.22972972972972974</c:v>
                </c:pt>
                <c:pt idx="1461">
                  <c:v>0.45555555555555555</c:v>
                </c:pt>
                <c:pt idx="1462">
                  <c:v>0.86956521739130432</c:v>
                </c:pt>
                <c:pt idx="1463">
                  <c:v>0.54166666666666663</c:v>
                </c:pt>
                <c:pt idx="1464">
                  <c:v>0.455026455026455</c:v>
                </c:pt>
                <c:pt idx="1465">
                  <c:v>0.37234042553191488</c:v>
                </c:pt>
                <c:pt idx="1466">
                  <c:v>0.61111111111111116</c:v>
                </c:pt>
                <c:pt idx="1467">
                  <c:v>0</c:v>
                </c:pt>
                <c:pt idx="1468">
                  <c:v>0</c:v>
                </c:pt>
                <c:pt idx="1469">
                  <c:v>0</c:v>
                </c:pt>
                <c:pt idx="1470">
                  <c:v>0</c:v>
                </c:pt>
                <c:pt idx="1471">
                  <c:v>0.72499999999999998</c:v>
                </c:pt>
                <c:pt idx="1472">
                  <c:v>0.39</c:v>
                </c:pt>
                <c:pt idx="1473">
                  <c:v>0</c:v>
                </c:pt>
                <c:pt idx="1474">
                  <c:v>0.34799999999999998</c:v>
                </c:pt>
                <c:pt idx="1475">
                  <c:v>0.45977011494252873</c:v>
                </c:pt>
                <c:pt idx="1476">
                  <c:v>0.37755102040816324</c:v>
                </c:pt>
                <c:pt idx="1477">
                  <c:v>0.64912280701754388</c:v>
                </c:pt>
                <c:pt idx="1478">
                  <c:v>0.92307692307692313</c:v>
                </c:pt>
                <c:pt idx="1479">
                  <c:v>0</c:v>
                </c:pt>
                <c:pt idx="1480">
                  <c:v>0.9285714285714286</c:v>
                </c:pt>
                <c:pt idx="1481">
                  <c:v>0.32</c:v>
                </c:pt>
                <c:pt idx="1482">
                  <c:v>0.33571428571428569</c:v>
                </c:pt>
                <c:pt idx="1483">
                  <c:v>0.94444444444444442</c:v>
                </c:pt>
                <c:pt idx="1484">
                  <c:v>0.45833333333333331</c:v>
                </c:pt>
                <c:pt idx="1485">
                  <c:v>0.51898734177215189</c:v>
                </c:pt>
                <c:pt idx="1486">
                  <c:v>0.27142857142857141</c:v>
                </c:pt>
                <c:pt idx="1487">
                  <c:v>0.47572815533980584</c:v>
                </c:pt>
                <c:pt idx="1488">
                  <c:v>0.45333333333333331</c:v>
                </c:pt>
                <c:pt idx="1489">
                  <c:v>0.55769230769230771</c:v>
                </c:pt>
                <c:pt idx="1490">
                  <c:v>0.4120603015075377</c:v>
                </c:pt>
                <c:pt idx="1491">
                  <c:v>0.26666666666666666</c:v>
                </c:pt>
                <c:pt idx="1492">
                  <c:v>0.30434782608695654</c:v>
                </c:pt>
                <c:pt idx="1493">
                  <c:v>0.41428571428571431</c:v>
                </c:pt>
                <c:pt idx="1494">
                  <c:v>0.4784688995215311</c:v>
                </c:pt>
                <c:pt idx="1495">
                  <c:v>1</c:v>
                </c:pt>
                <c:pt idx="1496">
                  <c:v>9.0909090909090912E-2</c:v>
                </c:pt>
                <c:pt idx="1497">
                  <c:v>0.22222222222222221</c:v>
                </c:pt>
                <c:pt idx="1498">
                  <c:v>0.46808510638297873</c:v>
                </c:pt>
                <c:pt idx="1499">
                  <c:v>0</c:v>
                </c:pt>
                <c:pt idx="1500">
                  <c:v>0.26666666666666666</c:v>
                </c:pt>
                <c:pt idx="1501">
                  <c:v>0.32608695652173914</c:v>
                </c:pt>
                <c:pt idx="1502">
                  <c:v>0.17307692307692307</c:v>
                </c:pt>
                <c:pt idx="1503">
                  <c:v>0.17948717948717949</c:v>
                </c:pt>
                <c:pt idx="1504">
                  <c:v>0.24657534246575341</c:v>
                </c:pt>
                <c:pt idx="1505">
                  <c:v>0.55555555555555558</c:v>
                </c:pt>
                <c:pt idx="1506">
                  <c:v>0.33684210526315789</c:v>
                </c:pt>
                <c:pt idx="1507">
                  <c:v>0.66666666666666663</c:v>
                </c:pt>
                <c:pt idx="1508">
                  <c:v>0.51111111111111107</c:v>
                </c:pt>
                <c:pt idx="1509">
                  <c:v>0.45</c:v>
                </c:pt>
                <c:pt idx="1510">
                  <c:v>0.64179104477611937</c:v>
                </c:pt>
                <c:pt idx="1511">
                  <c:v>0</c:v>
                </c:pt>
                <c:pt idx="1512">
                  <c:v>0</c:v>
                </c:pt>
                <c:pt idx="1513">
                  <c:v>0</c:v>
                </c:pt>
                <c:pt idx="1514">
                  <c:v>0</c:v>
                </c:pt>
                <c:pt idx="1515">
                  <c:v>0</c:v>
                </c:pt>
                <c:pt idx="1516">
                  <c:v>0</c:v>
                </c:pt>
                <c:pt idx="1517">
                  <c:v>0.89795918367346939</c:v>
                </c:pt>
                <c:pt idx="1518">
                  <c:v>0.71014492753623193</c:v>
                </c:pt>
                <c:pt idx="1519">
                  <c:v>0</c:v>
                </c:pt>
                <c:pt idx="1520">
                  <c:v>0</c:v>
                </c:pt>
                <c:pt idx="1521">
                  <c:v>0.3604531410916581</c:v>
                </c:pt>
                <c:pt idx="1522">
                  <c:v>0.33103448275862069</c:v>
                </c:pt>
                <c:pt idx="1523">
                  <c:v>0</c:v>
                </c:pt>
                <c:pt idx="1524">
                  <c:v>0.63197026022304836</c:v>
                </c:pt>
                <c:pt idx="1525">
                  <c:v>0.45</c:v>
                </c:pt>
                <c:pt idx="1526">
                  <c:v>9.2592592592592587E-2</c:v>
                </c:pt>
                <c:pt idx="1527">
                  <c:v>0.55303030303030298</c:v>
                </c:pt>
                <c:pt idx="1528">
                  <c:v>0</c:v>
                </c:pt>
                <c:pt idx="1529">
                  <c:v>0.47727272727272729</c:v>
                </c:pt>
                <c:pt idx="1530">
                  <c:v>0.44680851063829785</c:v>
                </c:pt>
                <c:pt idx="1531">
                  <c:v>0.16800000000000001</c:v>
                </c:pt>
                <c:pt idx="1532">
                  <c:v>0.49645390070921985</c:v>
                </c:pt>
                <c:pt idx="1533">
                  <c:v>0.64864864864864868</c:v>
                </c:pt>
                <c:pt idx="1534">
                  <c:v>0.4</c:v>
                </c:pt>
                <c:pt idx="1535">
                  <c:v>0.65536723163841804</c:v>
                </c:pt>
                <c:pt idx="1536">
                  <c:v>0.328125</c:v>
                </c:pt>
                <c:pt idx="1537">
                  <c:v>0.34782608695652173</c:v>
                </c:pt>
                <c:pt idx="1538">
                  <c:v>0.1951219512195122</c:v>
                </c:pt>
                <c:pt idx="1539">
                  <c:v>0.37037037037037035</c:v>
                </c:pt>
                <c:pt idx="1540">
                  <c:v>0.53181818181818186</c:v>
                </c:pt>
                <c:pt idx="1541">
                  <c:v>0.39568345323741005</c:v>
                </c:pt>
                <c:pt idx="1542">
                  <c:v>0</c:v>
                </c:pt>
                <c:pt idx="1543">
                  <c:v>0</c:v>
                </c:pt>
                <c:pt idx="1544">
                  <c:v>0.7142857142857143</c:v>
                </c:pt>
                <c:pt idx="1545">
                  <c:v>0.68926553672316382</c:v>
                </c:pt>
                <c:pt idx="1546">
                  <c:v>0</c:v>
                </c:pt>
                <c:pt idx="1547">
                  <c:v>0.46226415094339623</c:v>
                </c:pt>
                <c:pt idx="1548">
                  <c:v>0.86956521739130432</c:v>
                </c:pt>
                <c:pt idx="1549">
                  <c:v>0.81357196122296793</c:v>
                </c:pt>
                <c:pt idx="1550">
                  <c:v>0.19745222929936307</c:v>
                </c:pt>
                <c:pt idx="1551">
                  <c:v>0.3359375</c:v>
                </c:pt>
                <c:pt idx="1552">
                  <c:v>0.52941176470588236</c:v>
                </c:pt>
                <c:pt idx="1553">
                  <c:v>0.52857142857142858</c:v>
                </c:pt>
                <c:pt idx="1554">
                  <c:v>0.37254901960784315</c:v>
                </c:pt>
                <c:pt idx="1555">
                  <c:v>0.3968253968253968</c:v>
                </c:pt>
                <c:pt idx="1556">
                  <c:v>0.31578947368421051</c:v>
                </c:pt>
                <c:pt idx="1557">
                  <c:v>0.52727272727272723</c:v>
                </c:pt>
                <c:pt idx="1558">
                  <c:v>0.64179104477611937</c:v>
                </c:pt>
                <c:pt idx="1559">
                  <c:v>0.515625</c:v>
                </c:pt>
                <c:pt idx="1560">
                  <c:v>0.6071428571428571</c:v>
                </c:pt>
                <c:pt idx="1561">
                  <c:v>0.70192307692307687</c:v>
                </c:pt>
                <c:pt idx="1562">
                  <c:v>0.43678160919540232</c:v>
                </c:pt>
                <c:pt idx="1563">
                  <c:v>0.40594059405940597</c:v>
                </c:pt>
                <c:pt idx="1564">
                  <c:v>0.45714285714285713</c:v>
                </c:pt>
                <c:pt idx="1565">
                  <c:v>0.29729729729729731</c:v>
                </c:pt>
                <c:pt idx="1566">
                  <c:v>0.26470588235294118</c:v>
                </c:pt>
                <c:pt idx="1567">
                  <c:v>0.58333333333333337</c:v>
                </c:pt>
                <c:pt idx="1568">
                  <c:v>0.90476190476190477</c:v>
                </c:pt>
                <c:pt idx="1569">
                  <c:v>0.49494949494949497</c:v>
                </c:pt>
                <c:pt idx="1570">
                  <c:v>0.625</c:v>
                </c:pt>
                <c:pt idx="1571">
                  <c:v>0.5617977528089888</c:v>
                </c:pt>
                <c:pt idx="1572">
                  <c:v>0.69747899159663862</c:v>
                </c:pt>
                <c:pt idx="1573">
                  <c:v>0.47916666666666669</c:v>
                </c:pt>
                <c:pt idx="1574">
                  <c:v>0.78782608695652179</c:v>
                </c:pt>
                <c:pt idx="1575">
                  <c:v>0.76619273301737756</c:v>
                </c:pt>
                <c:pt idx="1576">
                  <c:v>1</c:v>
                </c:pt>
                <c:pt idx="1577">
                  <c:v>0</c:v>
                </c:pt>
                <c:pt idx="1578">
                  <c:v>0.8876811594202898</c:v>
                </c:pt>
                <c:pt idx="1579">
                  <c:v>0.86315789473684212</c:v>
                </c:pt>
                <c:pt idx="1580">
                  <c:v>0.83673469387755106</c:v>
                </c:pt>
                <c:pt idx="1581">
                  <c:v>0.78010471204188481</c:v>
                </c:pt>
                <c:pt idx="1582">
                  <c:v>1</c:v>
                </c:pt>
                <c:pt idx="1583">
                  <c:v>0.89978213507625271</c:v>
                </c:pt>
                <c:pt idx="1584">
                  <c:v>0.77247191011235961</c:v>
                </c:pt>
                <c:pt idx="1585">
                  <c:v>0</c:v>
                </c:pt>
                <c:pt idx="1586">
                  <c:v>0.36712749615975421</c:v>
                </c:pt>
                <c:pt idx="1587">
                  <c:v>0.28673835125448027</c:v>
                </c:pt>
                <c:pt idx="1588">
                  <c:v>0</c:v>
                </c:pt>
                <c:pt idx="1589">
                  <c:v>0.56310679611650483</c:v>
                </c:pt>
                <c:pt idx="1590">
                  <c:v>0.83767228177641651</c:v>
                </c:pt>
                <c:pt idx="1591">
                  <c:v>0.94936708860759489</c:v>
                </c:pt>
                <c:pt idx="1592">
                  <c:v>0</c:v>
                </c:pt>
                <c:pt idx="1593">
                  <c:v>0.67867191896454704</c:v>
                </c:pt>
                <c:pt idx="1594">
                  <c:v>0.7558139534883721</c:v>
                </c:pt>
                <c:pt idx="1595">
                  <c:v>0</c:v>
                </c:pt>
                <c:pt idx="1596">
                  <c:v>0.5</c:v>
                </c:pt>
                <c:pt idx="1597">
                  <c:v>0.83673469387755106</c:v>
                </c:pt>
                <c:pt idx="1598">
                  <c:v>0.453125</c:v>
                </c:pt>
                <c:pt idx="1599">
                  <c:v>0.81360201511335017</c:v>
                </c:pt>
                <c:pt idx="1600">
                  <c:v>0.77746478873239433</c:v>
                </c:pt>
                <c:pt idx="1601">
                  <c:v>0.46296296296296297</c:v>
                </c:pt>
                <c:pt idx="1602">
                  <c:v>0.67391304347826086</c:v>
                </c:pt>
                <c:pt idx="1603">
                  <c:v>0.62553191489361704</c:v>
                </c:pt>
                <c:pt idx="1604">
                  <c:v>0.38095238095238093</c:v>
                </c:pt>
                <c:pt idx="1605">
                  <c:v>0.69696969696969702</c:v>
                </c:pt>
                <c:pt idx="1606">
                  <c:v>0.5625</c:v>
                </c:pt>
                <c:pt idx="1607">
                  <c:v>0.44</c:v>
                </c:pt>
                <c:pt idx="1608">
                  <c:v>0.60126582278481011</c:v>
                </c:pt>
                <c:pt idx="1609">
                  <c:v>0.44932844932844934</c:v>
                </c:pt>
                <c:pt idx="1610">
                  <c:v>0.65656565656565657</c:v>
                </c:pt>
                <c:pt idx="1611">
                  <c:v>0.83467741935483875</c:v>
                </c:pt>
                <c:pt idx="1612">
                  <c:v>0.71219512195121948</c:v>
                </c:pt>
                <c:pt idx="1613">
                  <c:v>0.6875</c:v>
                </c:pt>
                <c:pt idx="1614">
                  <c:v>0.51666666666666672</c:v>
                </c:pt>
                <c:pt idx="1615">
                  <c:v>0</c:v>
                </c:pt>
                <c:pt idx="1616">
                  <c:v>0</c:v>
                </c:pt>
                <c:pt idx="1617">
                  <c:v>0.203125</c:v>
                </c:pt>
                <c:pt idx="1618">
                  <c:v>0.39393939393939392</c:v>
                </c:pt>
                <c:pt idx="1619">
                  <c:v>0.30612244897959184</c:v>
                </c:pt>
                <c:pt idx="1620">
                  <c:v>0.41666666666666669</c:v>
                </c:pt>
                <c:pt idx="1621">
                  <c:v>0.24528301886792453</c:v>
                </c:pt>
                <c:pt idx="1622">
                  <c:v>0.22</c:v>
                </c:pt>
                <c:pt idx="1623">
                  <c:v>0.3</c:v>
                </c:pt>
                <c:pt idx="1624">
                  <c:v>0.46666666666666667</c:v>
                </c:pt>
                <c:pt idx="1625">
                  <c:v>0.35164835164835168</c:v>
                </c:pt>
                <c:pt idx="1626">
                  <c:v>0.62745098039215685</c:v>
                </c:pt>
                <c:pt idx="1627">
                  <c:v>0.34615384615384615</c:v>
                </c:pt>
                <c:pt idx="1628">
                  <c:v>0.53061224489795922</c:v>
                </c:pt>
                <c:pt idx="1629">
                  <c:v>0.1076388888888889</c:v>
                </c:pt>
                <c:pt idx="1630">
                  <c:v>0.17080745341614906</c:v>
                </c:pt>
                <c:pt idx="1631">
                  <c:v>9.7791798107255523E-2</c:v>
                </c:pt>
                <c:pt idx="1632">
                  <c:v>0.18095238095238095</c:v>
                </c:pt>
                <c:pt idx="1633">
                  <c:v>0</c:v>
                </c:pt>
                <c:pt idx="1634">
                  <c:v>1</c:v>
                </c:pt>
                <c:pt idx="1635">
                  <c:v>0.75</c:v>
                </c:pt>
                <c:pt idx="1636">
                  <c:v>0</c:v>
                </c:pt>
                <c:pt idx="1637">
                  <c:v>0</c:v>
                </c:pt>
                <c:pt idx="1638">
                  <c:v>0.16176470588235295</c:v>
                </c:pt>
                <c:pt idx="1639">
                  <c:v>0.19651741293532338</c:v>
                </c:pt>
                <c:pt idx="1640">
                  <c:v>0</c:v>
                </c:pt>
                <c:pt idx="1641">
                  <c:v>0</c:v>
                </c:pt>
                <c:pt idx="1642">
                  <c:v>1</c:v>
                </c:pt>
                <c:pt idx="1643">
                  <c:v>0.14285714285714285</c:v>
                </c:pt>
                <c:pt idx="1644">
                  <c:v>9.0252707581227443E-2</c:v>
                </c:pt>
                <c:pt idx="1645">
                  <c:v>0.5</c:v>
                </c:pt>
                <c:pt idx="1646">
                  <c:v>0.24193548387096775</c:v>
                </c:pt>
                <c:pt idx="1647">
                  <c:v>0</c:v>
                </c:pt>
                <c:pt idx="1648">
                  <c:v>0</c:v>
                </c:pt>
                <c:pt idx="1649">
                  <c:v>0</c:v>
                </c:pt>
                <c:pt idx="1650">
                  <c:v>0</c:v>
                </c:pt>
                <c:pt idx="1651">
                  <c:v>0.35068493150684932</c:v>
                </c:pt>
                <c:pt idx="1652">
                  <c:v>0</c:v>
                </c:pt>
                <c:pt idx="1653">
                  <c:v>0.79166666666666663</c:v>
                </c:pt>
                <c:pt idx="1654">
                  <c:v>0.53502694380292537</c:v>
                </c:pt>
                <c:pt idx="1655">
                  <c:v>0</c:v>
                </c:pt>
                <c:pt idx="1656">
                  <c:v>0</c:v>
                </c:pt>
                <c:pt idx="1657">
                  <c:v>0</c:v>
                </c:pt>
                <c:pt idx="1658">
                  <c:v>0</c:v>
                </c:pt>
                <c:pt idx="1659">
                  <c:v>0.68316831683168322</c:v>
                </c:pt>
                <c:pt idx="1660">
                  <c:v>0.21005385996409337</c:v>
                </c:pt>
                <c:pt idx="1661">
                  <c:v>0.26058631921824105</c:v>
                </c:pt>
                <c:pt idx="1662">
                  <c:v>0.18300653594771241</c:v>
                </c:pt>
                <c:pt idx="1663">
                  <c:v>0.16937669376693767</c:v>
                </c:pt>
                <c:pt idx="1664">
                  <c:v>0.10869565217391304</c:v>
                </c:pt>
                <c:pt idx="1665">
                  <c:v>7.8498293515358364E-2</c:v>
                </c:pt>
                <c:pt idx="1666">
                  <c:v>0.12429378531073447</c:v>
                </c:pt>
                <c:pt idx="1667">
                  <c:v>0</c:v>
                </c:pt>
                <c:pt idx="1668">
                  <c:v>0</c:v>
                </c:pt>
                <c:pt idx="1669">
                  <c:v>0</c:v>
                </c:pt>
                <c:pt idx="1670">
                  <c:v>0</c:v>
                </c:pt>
                <c:pt idx="1671">
                  <c:v>5.8823529411764705E-2</c:v>
                </c:pt>
                <c:pt idx="1672">
                  <c:v>0</c:v>
                </c:pt>
                <c:pt idx="1673">
                  <c:v>0</c:v>
                </c:pt>
                <c:pt idx="1674">
                  <c:v>0</c:v>
                </c:pt>
                <c:pt idx="1675">
                  <c:v>0</c:v>
                </c:pt>
                <c:pt idx="1676">
                  <c:v>0.15756302521008403</c:v>
                </c:pt>
                <c:pt idx="1677">
                  <c:v>0.16853932584269662</c:v>
                </c:pt>
                <c:pt idx="1678">
                  <c:v>0.14374999999999999</c:v>
                </c:pt>
                <c:pt idx="1679">
                  <c:v>0</c:v>
                </c:pt>
                <c:pt idx="1680">
                  <c:v>0.12033195020746888</c:v>
                </c:pt>
                <c:pt idx="1681">
                  <c:v>0</c:v>
                </c:pt>
                <c:pt idx="1682">
                  <c:v>0.1550632911392405</c:v>
                </c:pt>
                <c:pt idx="1683">
                  <c:v>0.15987460815047022</c:v>
                </c:pt>
                <c:pt idx="1684">
                  <c:v>0</c:v>
                </c:pt>
                <c:pt idx="1685">
                  <c:v>0.10948905109489052</c:v>
                </c:pt>
                <c:pt idx="1686">
                  <c:v>0</c:v>
                </c:pt>
                <c:pt idx="1687">
                  <c:v>0.51187904967602593</c:v>
                </c:pt>
                <c:pt idx="1688">
                  <c:v>0.5</c:v>
                </c:pt>
                <c:pt idx="1689">
                  <c:v>0.72340425531914898</c:v>
                </c:pt>
                <c:pt idx="1690">
                  <c:v>0.734375</c:v>
                </c:pt>
                <c:pt idx="1691">
                  <c:v>0.88983050847457623</c:v>
                </c:pt>
                <c:pt idx="1692">
                  <c:v>0.76</c:v>
                </c:pt>
                <c:pt idx="1693">
                  <c:v>0.7192982456140351</c:v>
                </c:pt>
                <c:pt idx="1694">
                  <c:v>0.95</c:v>
                </c:pt>
                <c:pt idx="1695">
                  <c:v>0.86708860759493667</c:v>
                </c:pt>
                <c:pt idx="1696">
                  <c:v>0.90909090909090906</c:v>
                </c:pt>
                <c:pt idx="1697">
                  <c:v>0.79545454545454541</c:v>
                </c:pt>
                <c:pt idx="1698">
                  <c:v>0.84761904761904761</c:v>
                </c:pt>
                <c:pt idx="1699">
                  <c:v>0.97167138810198306</c:v>
                </c:pt>
                <c:pt idx="1700">
                  <c:v>0.96470588235294119</c:v>
                </c:pt>
                <c:pt idx="1701">
                  <c:v>1</c:v>
                </c:pt>
                <c:pt idx="1702">
                  <c:v>0</c:v>
                </c:pt>
                <c:pt idx="1703">
                  <c:v>0</c:v>
                </c:pt>
                <c:pt idx="1704">
                  <c:v>0</c:v>
                </c:pt>
                <c:pt idx="1705">
                  <c:v>0</c:v>
                </c:pt>
                <c:pt idx="1706">
                  <c:v>0.77777777777777779</c:v>
                </c:pt>
                <c:pt idx="1707">
                  <c:v>0.54341736694677867</c:v>
                </c:pt>
                <c:pt idx="1708">
                  <c:v>0.64444444444444449</c:v>
                </c:pt>
                <c:pt idx="1709">
                  <c:v>0.6</c:v>
                </c:pt>
                <c:pt idx="1710">
                  <c:v>1</c:v>
                </c:pt>
                <c:pt idx="1711">
                  <c:v>0.93723849372384938</c:v>
                </c:pt>
                <c:pt idx="1712">
                  <c:v>0.96648044692737434</c:v>
                </c:pt>
                <c:pt idx="1713">
                  <c:v>0.9</c:v>
                </c:pt>
                <c:pt idx="1714">
                  <c:v>0.68949771689497719</c:v>
                </c:pt>
                <c:pt idx="1715">
                  <c:v>1</c:v>
                </c:pt>
                <c:pt idx="1716">
                  <c:v>0.98019801980198018</c:v>
                </c:pt>
                <c:pt idx="1717">
                  <c:v>0.8666666666666667</c:v>
                </c:pt>
                <c:pt idx="1718">
                  <c:v>0.359375</c:v>
                </c:pt>
                <c:pt idx="1719">
                  <c:v>0.34693877551020408</c:v>
                </c:pt>
                <c:pt idx="1720">
                  <c:v>1</c:v>
                </c:pt>
                <c:pt idx="1721">
                  <c:v>0.89075630252100846</c:v>
                </c:pt>
                <c:pt idx="1722">
                  <c:v>0.84920634920634919</c:v>
                </c:pt>
                <c:pt idx="1723">
                  <c:v>0.82802547770700641</c:v>
                </c:pt>
                <c:pt idx="1724">
                  <c:v>0.93333333333333335</c:v>
                </c:pt>
                <c:pt idx="1725">
                  <c:v>0.9285714285714286</c:v>
                </c:pt>
                <c:pt idx="1726">
                  <c:v>0.81538461538461537</c:v>
                </c:pt>
                <c:pt idx="1727">
                  <c:v>0.75438596491228072</c:v>
                </c:pt>
                <c:pt idx="1728">
                  <c:v>0.60333333333333339</c:v>
                </c:pt>
                <c:pt idx="1729">
                  <c:v>1</c:v>
                </c:pt>
                <c:pt idx="1730">
                  <c:v>0.87096774193548387</c:v>
                </c:pt>
                <c:pt idx="1731">
                  <c:v>0.76330076004343106</c:v>
                </c:pt>
                <c:pt idx="1732">
                  <c:v>0.42982456140350878</c:v>
                </c:pt>
                <c:pt idx="1733">
                  <c:v>0.66275167785234901</c:v>
                </c:pt>
                <c:pt idx="1734">
                  <c:v>0.41578947368421054</c:v>
                </c:pt>
                <c:pt idx="1735">
                  <c:v>0.13242009132420091</c:v>
                </c:pt>
                <c:pt idx="1736">
                  <c:v>0.23456790123456789</c:v>
                </c:pt>
                <c:pt idx="1737">
                  <c:v>0.15714285714285714</c:v>
                </c:pt>
                <c:pt idx="1738">
                  <c:v>0.20087336244541484</c:v>
                </c:pt>
                <c:pt idx="1739">
                  <c:v>0.20689655172413793</c:v>
                </c:pt>
                <c:pt idx="1740">
                  <c:v>0.72727272727272729</c:v>
                </c:pt>
                <c:pt idx="1741">
                  <c:v>0.44444444444444442</c:v>
                </c:pt>
                <c:pt idx="1742">
                  <c:v>0.34090909090909088</c:v>
                </c:pt>
                <c:pt idx="1743">
                  <c:v>0.40298507462686567</c:v>
                </c:pt>
                <c:pt idx="1744">
                  <c:v>0.80769230769230771</c:v>
                </c:pt>
                <c:pt idx="1745">
                  <c:v>0.39568345323741005</c:v>
                </c:pt>
                <c:pt idx="1746">
                  <c:v>0.76842105263157889</c:v>
                </c:pt>
                <c:pt idx="1747">
                  <c:v>0.43243243243243246</c:v>
                </c:pt>
                <c:pt idx="1748">
                  <c:v>0.53333333333333333</c:v>
                </c:pt>
                <c:pt idx="1749">
                  <c:v>0.78947368421052633</c:v>
                </c:pt>
                <c:pt idx="1750">
                  <c:v>0.625</c:v>
                </c:pt>
                <c:pt idx="1751">
                  <c:v>0.72340425531914898</c:v>
                </c:pt>
                <c:pt idx="1752">
                  <c:v>0.27906976744186046</c:v>
                </c:pt>
                <c:pt idx="1753">
                  <c:v>0.21393034825870647</c:v>
                </c:pt>
                <c:pt idx="1754">
                  <c:v>0.34210526315789475</c:v>
                </c:pt>
                <c:pt idx="1755">
                  <c:v>0.72727272727272729</c:v>
                </c:pt>
                <c:pt idx="1756">
                  <c:v>0.63636363636363635</c:v>
                </c:pt>
                <c:pt idx="1757">
                  <c:v>0.53658536585365857</c:v>
                </c:pt>
                <c:pt idx="1758">
                  <c:v>0.76271186440677963</c:v>
                </c:pt>
                <c:pt idx="1759">
                  <c:v>0.81140350877192979</c:v>
                </c:pt>
                <c:pt idx="1760">
                  <c:v>0</c:v>
                </c:pt>
                <c:pt idx="1761">
                  <c:v>0</c:v>
                </c:pt>
                <c:pt idx="1762">
                  <c:v>0</c:v>
                </c:pt>
                <c:pt idx="1763">
                  <c:v>0</c:v>
                </c:pt>
                <c:pt idx="1764">
                  <c:v>0.94230769230769229</c:v>
                </c:pt>
                <c:pt idx="1765">
                  <c:v>0.63636363636363635</c:v>
                </c:pt>
                <c:pt idx="1766">
                  <c:v>0.97619047619047616</c:v>
                </c:pt>
                <c:pt idx="1767">
                  <c:v>1</c:v>
                </c:pt>
                <c:pt idx="1768">
                  <c:v>0.95348837209302328</c:v>
                </c:pt>
                <c:pt idx="1769">
                  <c:v>1</c:v>
                </c:pt>
                <c:pt idx="1770">
                  <c:v>0.73333333333333328</c:v>
                </c:pt>
                <c:pt idx="1771">
                  <c:v>0.8</c:v>
                </c:pt>
                <c:pt idx="1772">
                  <c:v>0.75862068965517238</c:v>
                </c:pt>
                <c:pt idx="1773">
                  <c:v>0.55000000000000004</c:v>
                </c:pt>
                <c:pt idx="1774">
                  <c:v>0.93700787401574803</c:v>
                </c:pt>
                <c:pt idx="1775">
                  <c:v>0.98198198198198194</c:v>
                </c:pt>
                <c:pt idx="1776">
                  <c:v>0.77142857142857146</c:v>
                </c:pt>
                <c:pt idx="1777">
                  <c:v>0</c:v>
                </c:pt>
                <c:pt idx="1778">
                  <c:v>0.53965658217497958</c:v>
                </c:pt>
                <c:pt idx="1779">
                  <c:v>0</c:v>
                </c:pt>
                <c:pt idx="1780">
                  <c:v>0</c:v>
                </c:pt>
                <c:pt idx="1781">
                  <c:v>0</c:v>
                </c:pt>
                <c:pt idx="1782">
                  <c:v>0</c:v>
                </c:pt>
                <c:pt idx="1783">
                  <c:v>0</c:v>
                </c:pt>
                <c:pt idx="1784">
                  <c:v>0.66666666666666663</c:v>
                </c:pt>
                <c:pt idx="1785">
                  <c:v>0</c:v>
                </c:pt>
                <c:pt idx="1786">
                  <c:v>0</c:v>
                </c:pt>
                <c:pt idx="1787">
                  <c:v>0</c:v>
                </c:pt>
                <c:pt idx="1788">
                  <c:v>4.7619047619047616E-2</c:v>
                </c:pt>
                <c:pt idx="1789">
                  <c:v>0</c:v>
                </c:pt>
                <c:pt idx="1790">
                  <c:v>0</c:v>
                </c:pt>
                <c:pt idx="1791">
                  <c:v>0</c:v>
                </c:pt>
                <c:pt idx="1792">
                  <c:v>0</c:v>
                </c:pt>
                <c:pt idx="1793">
                  <c:v>0</c:v>
                </c:pt>
                <c:pt idx="1794">
                  <c:v>0</c:v>
                </c:pt>
                <c:pt idx="1795">
                  <c:v>0</c:v>
                </c:pt>
                <c:pt idx="1796">
                  <c:v>0.1</c:v>
                </c:pt>
                <c:pt idx="1797">
                  <c:v>0</c:v>
                </c:pt>
                <c:pt idx="1798">
                  <c:v>0</c:v>
                </c:pt>
                <c:pt idx="1799">
                  <c:v>0.46875</c:v>
                </c:pt>
                <c:pt idx="1800">
                  <c:v>0.35135135135135137</c:v>
                </c:pt>
                <c:pt idx="1801">
                  <c:v>1</c:v>
                </c:pt>
                <c:pt idx="1802">
                  <c:v>0.17</c:v>
                </c:pt>
                <c:pt idx="1803">
                  <c:v>0.2</c:v>
                </c:pt>
                <c:pt idx="1804">
                  <c:v>3.3333333333333333E-2</c:v>
                </c:pt>
                <c:pt idx="1805">
                  <c:v>0.14285714285714285</c:v>
                </c:pt>
                <c:pt idx="1806">
                  <c:v>0</c:v>
                </c:pt>
                <c:pt idx="1807">
                  <c:v>0</c:v>
                </c:pt>
                <c:pt idx="1808">
                  <c:v>0.17199999999999999</c:v>
                </c:pt>
                <c:pt idx="1809">
                  <c:v>0</c:v>
                </c:pt>
                <c:pt idx="1810">
                  <c:v>0</c:v>
                </c:pt>
                <c:pt idx="1811">
                  <c:v>0</c:v>
                </c:pt>
                <c:pt idx="1812">
                  <c:v>0</c:v>
                </c:pt>
                <c:pt idx="1813">
                  <c:v>0</c:v>
                </c:pt>
                <c:pt idx="1814">
                  <c:v>0</c:v>
                </c:pt>
                <c:pt idx="1815">
                  <c:v>0</c:v>
                </c:pt>
                <c:pt idx="1816">
                  <c:v>0</c:v>
                </c:pt>
                <c:pt idx="1817">
                  <c:v>0</c:v>
                </c:pt>
                <c:pt idx="1818">
                  <c:v>0</c:v>
                </c:pt>
                <c:pt idx="1819">
                  <c:v>0</c:v>
                </c:pt>
                <c:pt idx="1820">
                  <c:v>0</c:v>
                </c:pt>
                <c:pt idx="1821">
                  <c:v>0</c:v>
                </c:pt>
                <c:pt idx="1822">
                  <c:v>0</c:v>
                </c:pt>
                <c:pt idx="1823">
                  <c:v>0</c:v>
                </c:pt>
                <c:pt idx="1824">
                  <c:v>0.23692307692307693</c:v>
                </c:pt>
                <c:pt idx="1825">
                  <c:v>0</c:v>
                </c:pt>
                <c:pt idx="1826">
                  <c:v>0</c:v>
                </c:pt>
                <c:pt idx="1827">
                  <c:v>0</c:v>
                </c:pt>
                <c:pt idx="1828">
                  <c:v>0</c:v>
                </c:pt>
                <c:pt idx="1829">
                  <c:v>0</c:v>
                </c:pt>
                <c:pt idx="1830">
                  <c:v>0.54716981132075471</c:v>
                </c:pt>
                <c:pt idx="1831">
                  <c:v>0</c:v>
                </c:pt>
                <c:pt idx="1832">
                  <c:v>0.32038834951456313</c:v>
                </c:pt>
                <c:pt idx="1833">
                  <c:v>0</c:v>
                </c:pt>
                <c:pt idx="1834">
                  <c:v>0</c:v>
                </c:pt>
                <c:pt idx="1835">
                  <c:v>0</c:v>
                </c:pt>
                <c:pt idx="1836">
                  <c:v>0.27203065134099619</c:v>
                </c:pt>
                <c:pt idx="1837">
                  <c:v>0.33892215568862277</c:v>
                </c:pt>
                <c:pt idx="1838">
                  <c:v>0</c:v>
                </c:pt>
                <c:pt idx="1839">
                  <c:v>0.33951497860199714</c:v>
                </c:pt>
                <c:pt idx="1840">
                  <c:v>0</c:v>
                </c:pt>
                <c:pt idx="1841">
                  <c:v>0</c:v>
                </c:pt>
                <c:pt idx="1842">
                  <c:v>0</c:v>
                </c:pt>
                <c:pt idx="1843">
                  <c:v>0</c:v>
                </c:pt>
                <c:pt idx="1844">
                  <c:v>0</c:v>
                </c:pt>
                <c:pt idx="1845">
                  <c:v>0</c:v>
                </c:pt>
                <c:pt idx="1846">
                  <c:v>0.38095238095238093</c:v>
                </c:pt>
                <c:pt idx="1847">
                  <c:v>0</c:v>
                </c:pt>
                <c:pt idx="1848">
                  <c:v>0</c:v>
                </c:pt>
                <c:pt idx="1849">
                  <c:v>0</c:v>
                </c:pt>
                <c:pt idx="1850">
                  <c:v>0.28309859154929579</c:v>
                </c:pt>
                <c:pt idx="1851">
                  <c:v>0</c:v>
                </c:pt>
                <c:pt idx="1852">
                  <c:v>0</c:v>
                </c:pt>
                <c:pt idx="1853">
                  <c:v>0.36272040302267</c:v>
                </c:pt>
                <c:pt idx="1854">
                  <c:v>0</c:v>
                </c:pt>
                <c:pt idx="1855">
                  <c:v>0</c:v>
                </c:pt>
                <c:pt idx="1856">
                  <c:v>0</c:v>
                </c:pt>
                <c:pt idx="1857">
                  <c:v>0</c:v>
                </c:pt>
                <c:pt idx="1858">
                  <c:v>0</c:v>
                </c:pt>
                <c:pt idx="1859">
                  <c:v>0</c:v>
                </c:pt>
                <c:pt idx="1860">
                  <c:v>0</c:v>
                </c:pt>
                <c:pt idx="1861">
                  <c:v>0</c:v>
                </c:pt>
                <c:pt idx="1862">
                  <c:v>0</c:v>
                </c:pt>
                <c:pt idx="1863">
                  <c:v>0.9285714285714286</c:v>
                </c:pt>
                <c:pt idx="1864">
                  <c:v>0.26689189189189189</c:v>
                </c:pt>
                <c:pt idx="1865">
                  <c:v>0</c:v>
                </c:pt>
                <c:pt idx="1866">
                  <c:v>0</c:v>
                </c:pt>
                <c:pt idx="1867">
                  <c:v>0</c:v>
                </c:pt>
                <c:pt idx="1868">
                  <c:v>0</c:v>
                </c:pt>
                <c:pt idx="1869">
                  <c:v>0</c:v>
                </c:pt>
                <c:pt idx="1870">
                  <c:v>0</c:v>
                </c:pt>
                <c:pt idx="1871">
                  <c:v>0.25195822454308092</c:v>
                </c:pt>
                <c:pt idx="1872">
                  <c:v>0</c:v>
                </c:pt>
                <c:pt idx="1873">
                  <c:v>0</c:v>
                </c:pt>
                <c:pt idx="1874">
                  <c:v>0</c:v>
                </c:pt>
                <c:pt idx="1875">
                  <c:v>0.3619047619047619</c:v>
                </c:pt>
                <c:pt idx="1876">
                  <c:v>0.41476880607315392</c:v>
                </c:pt>
                <c:pt idx="1877">
                  <c:v>0.38894907908992415</c:v>
                </c:pt>
                <c:pt idx="1878">
                  <c:v>0.2857142857142857</c:v>
                </c:pt>
                <c:pt idx="1879">
                  <c:v>0</c:v>
                </c:pt>
                <c:pt idx="1880">
                  <c:v>0.31233595800524933</c:v>
                </c:pt>
                <c:pt idx="1881">
                  <c:v>0</c:v>
                </c:pt>
                <c:pt idx="1882">
                  <c:v>0.36281588447653429</c:v>
                </c:pt>
                <c:pt idx="1883">
                  <c:v>0.44019607843137254</c:v>
                </c:pt>
                <c:pt idx="1884">
                  <c:v>0.2857142857142857</c:v>
                </c:pt>
                <c:pt idx="1885">
                  <c:v>0</c:v>
                </c:pt>
                <c:pt idx="1886">
                  <c:v>0.45924453280318089</c:v>
                </c:pt>
                <c:pt idx="1887">
                  <c:v>0</c:v>
                </c:pt>
                <c:pt idx="1888">
                  <c:v>0.33269720101781169</c:v>
                </c:pt>
                <c:pt idx="1889">
                  <c:v>0.43884892086330934</c:v>
                </c:pt>
                <c:pt idx="1890">
                  <c:v>0.34794086589229145</c:v>
                </c:pt>
                <c:pt idx="1891">
                  <c:v>0.2391304347826087</c:v>
                </c:pt>
                <c:pt idx="1892">
                  <c:v>0.18367346938775511</c:v>
                </c:pt>
                <c:pt idx="1893">
                  <c:v>0.12727272727272726</c:v>
                </c:pt>
                <c:pt idx="1894">
                  <c:v>0.26190476190476192</c:v>
                </c:pt>
                <c:pt idx="1895">
                  <c:v>0.14814814814814814</c:v>
                </c:pt>
                <c:pt idx="1896">
                  <c:v>0.16</c:v>
                </c:pt>
                <c:pt idx="1897">
                  <c:v>0.17241379310344829</c:v>
                </c:pt>
                <c:pt idx="1898">
                  <c:v>5.5555555555555552E-2</c:v>
                </c:pt>
                <c:pt idx="1899">
                  <c:v>0.22950819672131148</c:v>
                </c:pt>
                <c:pt idx="1900">
                  <c:v>5.128205128205128E-2</c:v>
                </c:pt>
                <c:pt idx="1901">
                  <c:v>0.14754098360655737</c:v>
                </c:pt>
                <c:pt idx="1902">
                  <c:v>0.18965517241379309</c:v>
                </c:pt>
                <c:pt idx="1903">
                  <c:v>0.375</c:v>
                </c:pt>
                <c:pt idx="1904">
                  <c:v>0.22916666666666666</c:v>
                </c:pt>
                <c:pt idx="1905">
                  <c:v>0.05</c:v>
                </c:pt>
                <c:pt idx="1906">
                  <c:v>0.24074074074074073</c:v>
                </c:pt>
                <c:pt idx="1907">
                  <c:v>0.24050632911392406</c:v>
                </c:pt>
                <c:pt idx="1908">
                  <c:v>0.2</c:v>
                </c:pt>
                <c:pt idx="1909">
                  <c:v>0.2857142857142857</c:v>
                </c:pt>
                <c:pt idx="1910">
                  <c:v>2.1739130434782608E-2</c:v>
                </c:pt>
                <c:pt idx="1911">
                  <c:v>0.14545454545454545</c:v>
                </c:pt>
                <c:pt idx="1912">
                  <c:v>0.19696969696969696</c:v>
                </c:pt>
                <c:pt idx="1913">
                  <c:v>0.12727272727272726</c:v>
                </c:pt>
                <c:pt idx="1914">
                  <c:v>0.13513513513513514</c:v>
                </c:pt>
                <c:pt idx="1915">
                  <c:v>0.24444444444444444</c:v>
                </c:pt>
                <c:pt idx="1916">
                  <c:v>0.13432835820895522</c:v>
                </c:pt>
                <c:pt idx="1917">
                  <c:v>0.30555555555555558</c:v>
                </c:pt>
                <c:pt idx="1918">
                  <c:v>0.31818181818181818</c:v>
                </c:pt>
                <c:pt idx="1919">
                  <c:v>0.2857142857142857</c:v>
                </c:pt>
                <c:pt idx="1920">
                  <c:v>0.78947368421052633</c:v>
                </c:pt>
                <c:pt idx="1921">
                  <c:v>0.38181818181818183</c:v>
                </c:pt>
                <c:pt idx="1922">
                  <c:v>2.9411764705882353E-2</c:v>
                </c:pt>
                <c:pt idx="1923">
                  <c:v>0.27027027027027029</c:v>
                </c:pt>
                <c:pt idx="1924">
                  <c:v>0.1111111111111111</c:v>
                </c:pt>
                <c:pt idx="1925">
                  <c:v>0.16666666666666666</c:v>
                </c:pt>
                <c:pt idx="1926">
                  <c:v>0.21212121212121213</c:v>
                </c:pt>
                <c:pt idx="1927">
                  <c:v>0.1111111111111111</c:v>
                </c:pt>
                <c:pt idx="1928">
                  <c:v>0.24242424242424243</c:v>
                </c:pt>
                <c:pt idx="1929">
                  <c:v>0.13846153846153847</c:v>
                </c:pt>
                <c:pt idx="1930">
                  <c:v>0.13636363636363635</c:v>
                </c:pt>
                <c:pt idx="1931">
                  <c:v>0.6</c:v>
                </c:pt>
                <c:pt idx="1932">
                  <c:v>0.14285714285714285</c:v>
                </c:pt>
                <c:pt idx="1933">
                  <c:v>0.20895522388059701</c:v>
                </c:pt>
                <c:pt idx="1934">
                  <c:v>0.24615384615384617</c:v>
                </c:pt>
                <c:pt idx="1935">
                  <c:v>0.16981132075471697</c:v>
                </c:pt>
                <c:pt idx="1936">
                  <c:v>0.2978723404255319</c:v>
                </c:pt>
                <c:pt idx="1937">
                  <c:v>0.5714285714285714</c:v>
                </c:pt>
                <c:pt idx="1938">
                  <c:v>0</c:v>
                </c:pt>
                <c:pt idx="1939">
                  <c:v>0.29497568881685576</c:v>
                </c:pt>
                <c:pt idx="1940">
                  <c:v>0</c:v>
                </c:pt>
                <c:pt idx="1941">
                  <c:v>0.23570190641247835</c:v>
                </c:pt>
                <c:pt idx="1942">
                  <c:v>0.88888888888888884</c:v>
                </c:pt>
                <c:pt idx="1943">
                  <c:v>0</c:v>
                </c:pt>
                <c:pt idx="1944">
                  <c:v>0</c:v>
                </c:pt>
                <c:pt idx="1945">
                  <c:v>8.4033613445378158E-2</c:v>
                </c:pt>
                <c:pt idx="1946">
                  <c:v>0.14383561643835616</c:v>
                </c:pt>
                <c:pt idx="1947">
                  <c:v>0</c:v>
                </c:pt>
                <c:pt idx="1948">
                  <c:v>0.1048951048951049</c:v>
                </c:pt>
                <c:pt idx="1949">
                  <c:v>0</c:v>
                </c:pt>
                <c:pt idx="1950">
                  <c:v>0</c:v>
                </c:pt>
                <c:pt idx="1951">
                  <c:v>0.17647058823529413</c:v>
                </c:pt>
                <c:pt idx="1952">
                  <c:v>0.16666666666666666</c:v>
                </c:pt>
                <c:pt idx="1953">
                  <c:v>0.32</c:v>
                </c:pt>
                <c:pt idx="1954">
                  <c:v>0.1</c:v>
                </c:pt>
                <c:pt idx="1955">
                  <c:v>9.0909090909090912E-2</c:v>
                </c:pt>
                <c:pt idx="1956">
                  <c:v>0.19565217391304349</c:v>
                </c:pt>
                <c:pt idx="1957">
                  <c:v>0.41666666666666669</c:v>
                </c:pt>
                <c:pt idx="1958">
                  <c:v>0.23880597014925373</c:v>
                </c:pt>
                <c:pt idx="1959">
                  <c:v>9.2307692307692313E-2</c:v>
                </c:pt>
                <c:pt idx="1960">
                  <c:v>0.10869565217391304</c:v>
                </c:pt>
                <c:pt idx="1961">
                  <c:v>0.1</c:v>
                </c:pt>
                <c:pt idx="1962">
                  <c:v>7.1428571428571425E-2</c:v>
                </c:pt>
                <c:pt idx="1963">
                  <c:v>5.4054054054054057E-2</c:v>
                </c:pt>
                <c:pt idx="1964">
                  <c:v>0.1</c:v>
                </c:pt>
                <c:pt idx="1965">
                  <c:v>6.4516129032258063E-2</c:v>
                </c:pt>
                <c:pt idx="1966">
                  <c:v>0.2</c:v>
                </c:pt>
                <c:pt idx="1967">
                  <c:v>0.3125</c:v>
                </c:pt>
                <c:pt idx="1968">
                  <c:v>0.1076923076923077</c:v>
                </c:pt>
                <c:pt idx="1969">
                  <c:v>0.11363636363636363</c:v>
                </c:pt>
                <c:pt idx="1970">
                  <c:v>0.15873015873015872</c:v>
                </c:pt>
                <c:pt idx="1971">
                  <c:v>0.11485148514851486</c:v>
                </c:pt>
                <c:pt idx="1972">
                  <c:v>0.40909090909090912</c:v>
                </c:pt>
                <c:pt idx="1973">
                  <c:v>0.12244897959183673</c:v>
                </c:pt>
                <c:pt idx="1974">
                  <c:v>0.18604651162790697</c:v>
                </c:pt>
                <c:pt idx="1975">
                  <c:v>4.0816326530612242E-2</c:v>
                </c:pt>
                <c:pt idx="1976">
                  <c:v>0.34710743801652894</c:v>
                </c:pt>
                <c:pt idx="1977">
                  <c:v>0.19354838709677419</c:v>
                </c:pt>
                <c:pt idx="1978">
                  <c:v>0.3235294117647059</c:v>
                </c:pt>
                <c:pt idx="1979">
                  <c:v>0</c:v>
                </c:pt>
                <c:pt idx="1980">
                  <c:v>0.67142857142857137</c:v>
                </c:pt>
                <c:pt idx="1981">
                  <c:v>0.15789473684210525</c:v>
                </c:pt>
                <c:pt idx="1982">
                  <c:v>0.84615384615384615</c:v>
                </c:pt>
                <c:pt idx="1983">
                  <c:v>0.125</c:v>
                </c:pt>
                <c:pt idx="1984">
                  <c:v>0.32075471698113206</c:v>
                </c:pt>
                <c:pt idx="1985">
                  <c:v>0.32170542635658916</c:v>
                </c:pt>
                <c:pt idx="1986">
                  <c:v>0.60416666666666663</c:v>
                </c:pt>
                <c:pt idx="1987">
                  <c:v>0.77380952380952384</c:v>
                </c:pt>
                <c:pt idx="1988">
                  <c:v>0</c:v>
                </c:pt>
                <c:pt idx="1989">
                  <c:v>0</c:v>
                </c:pt>
                <c:pt idx="1990">
                  <c:v>0</c:v>
                </c:pt>
                <c:pt idx="1991">
                  <c:v>0</c:v>
                </c:pt>
                <c:pt idx="1992">
                  <c:v>0</c:v>
                </c:pt>
                <c:pt idx="1993">
                  <c:v>0.8764044943820225</c:v>
                </c:pt>
                <c:pt idx="1994">
                  <c:v>0</c:v>
                </c:pt>
                <c:pt idx="1995">
                  <c:v>0.75</c:v>
                </c:pt>
                <c:pt idx="1996">
                  <c:v>0.53307392996108949</c:v>
                </c:pt>
                <c:pt idx="1997">
                  <c:v>0.57777777777777772</c:v>
                </c:pt>
                <c:pt idx="1998">
                  <c:v>0</c:v>
                </c:pt>
                <c:pt idx="1999">
                  <c:v>0</c:v>
                </c:pt>
                <c:pt idx="2000">
                  <c:v>0</c:v>
                </c:pt>
                <c:pt idx="2001">
                  <c:v>0.32800000000000001</c:v>
                </c:pt>
                <c:pt idx="2002">
                  <c:v>0.54128440366972475</c:v>
                </c:pt>
                <c:pt idx="2003">
                  <c:v>0.73684210526315785</c:v>
                </c:pt>
                <c:pt idx="2004">
                  <c:v>0.45121951219512196</c:v>
                </c:pt>
                <c:pt idx="2005">
                  <c:v>0.61386138613861385</c:v>
                </c:pt>
                <c:pt idx="2006">
                  <c:v>0.29372937293729373</c:v>
                </c:pt>
                <c:pt idx="2007">
                  <c:v>0.42533936651583709</c:v>
                </c:pt>
                <c:pt idx="2008">
                  <c:v>0.9</c:v>
                </c:pt>
                <c:pt idx="2009">
                  <c:v>0.61363636363636365</c:v>
                </c:pt>
                <c:pt idx="2010">
                  <c:v>0</c:v>
                </c:pt>
                <c:pt idx="2011">
                  <c:v>0.90243902439024393</c:v>
                </c:pt>
                <c:pt idx="2012">
                  <c:v>0.4264705882352941</c:v>
                </c:pt>
                <c:pt idx="2013">
                  <c:v>0.6785714285714286</c:v>
                </c:pt>
                <c:pt idx="2014">
                  <c:v>0</c:v>
                </c:pt>
                <c:pt idx="2015">
                  <c:v>0.76160337552742619</c:v>
                </c:pt>
                <c:pt idx="2016">
                  <c:v>0.44289693593314761</c:v>
                </c:pt>
                <c:pt idx="2017">
                  <c:v>0</c:v>
                </c:pt>
                <c:pt idx="2018">
                  <c:v>8.0971659919028341E-2</c:v>
                </c:pt>
                <c:pt idx="2019">
                  <c:v>0.35440613026819923</c:v>
                </c:pt>
                <c:pt idx="2020">
                  <c:v>0</c:v>
                </c:pt>
                <c:pt idx="2021">
                  <c:v>0</c:v>
                </c:pt>
                <c:pt idx="2022">
                  <c:v>0</c:v>
                </c:pt>
                <c:pt idx="2023">
                  <c:v>0</c:v>
                </c:pt>
                <c:pt idx="2024">
                  <c:v>0</c:v>
                </c:pt>
                <c:pt idx="2025">
                  <c:v>0</c:v>
                </c:pt>
                <c:pt idx="2026">
                  <c:v>0</c:v>
                </c:pt>
                <c:pt idx="2027">
                  <c:v>0</c:v>
                </c:pt>
                <c:pt idx="2028">
                  <c:v>0</c:v>
                </c:pt>
                <c:pt idx="2029">
                  <c:v>0</c:v>
                </c:pt>
                <c:pt idx="2030">
                  <c:v>0</c:v>
                </c:pt>
                <c:pt idx="2031">
                  <c:v>0</c:v>
                </c:pt>
                <c:pt idx="2032">
                  <c:v>0</c:v>
                </c:pt>
                <c:pt idx="2033">
                  <c:v>0</c:v>
                </c:pt>
                <c:pt idx="2034">
                  <c:v>0</c:v>
                </c:pt>
                <c:pt idx="2035">
                  <c:v>0</c:v>
                </c:pt>
                <c:pt idx="2036">
                  <c:v>0</c:v>
                </c:pt>
                <c:pt idx="2037">
                  <c:v>0</c:v>
                </c:pt>
                <c:pt idx="2038">
                  <c:v>0</c:v>
                </c:pt>
                <c:pt idx="2039">
                  <c:v>0</c:v>
                </c:pt>
                <c:pt idx="2040">
                  <c:v>0</c:v>
                </c:pt>
                <c:pt idx="2041">
                  <c:v>0</c:v>
                </c:pt>
                <c:pt idx="2042">
                  <c:v>0</c:v>
                </c:pt>
                <c:pt idx="2043">
                  <c:v>0</c:v>
                </c:pt>
                <c:pt idx="2044">
                  <c:v>0</c:v>
                </c:pt>
                <c:pt idx="2045">
                  <c:v>0</c:v>
                </c:pt>
                <c:pt idx="2046">
                  <c:v>0</c:v>
                </c:pt>
                <c:pt idx="2047">
                  <c:v>0</c:v>
                </c:pt>
                <c:pt idx="2048">
                  <c:v>0</c:v>
                </c:pt>
                <c:pt idx="2049">
                  <c:v>0</c:v>
                </c:pt>
                <c:pt idx="2050">
                  <c:v>0</c:v>
                </c:pt>
                <c:pt idx="2051">
                  <c:v>0</c:v>
                </c:pt>
                <c:pt idx="2052">
                  <c:v>0</c:v>
                </c:pt>
                <c:pt idx="2053">
                  <c:v>0</c:v>
                </c:pt>
                <c:pt idx="2054">
                  <c:v>0</c:v>
                </c:pt>
                <c:pt idx="2055">
                  <c:v>0</c:v>
                </c:pt>
                <c:pt idx="2056">
                  <c:v>0</c:v>
                </c:pt>
                <c:pt idx="2057">
                  <c:v>0</c:v>
                </c:pt>
                <c:pt idx="2058">
                  <c:v>0</c:v>
                </c:pt>
                <c:pt idx="2059">
                  <c:v>0</c:v>
                </c:pt>
                <c:pt idx="2060">
                  <c:v>0</c:v>
                </c:pt>
                <c:pt idx="2061">
                  <c:v>0</c:v>
                </c:pt>
                <c:pt idx="2062">
                  <c:v>0</c:v>
                </c:pt>
                <c:pt idx="2063">
                  <c:v>0</c:v>
                </c:pt>
                <c:pt idx="2064">
                  <c:v>0</c:v>
                </c:pt>
                <c:pt idx="2065">
                  <c:v>0</c:v>
                </c:pt>
                <c:pt idx="2066">
                  <c:v>0</c:v>
                </c:pt>
                <c:pt idx="2067">
                  <c:v>0</c:v>
                </c:pt>
                <c:pt idx="2068">
                  <c:v>0</c:v>
                </c:pt>
                <c:pt idx="2069">
                  <c:v>0</c:v>
                </c:pt>
                <c:pt idx="2070">
                  <c:v>0</c:v>
                </c:pt>
                <c:pt idx="2071">
                  <c:v>0</c:v>
                </c:pt>
                <c:pt idx="2072">
                  <c:v>0</c:v>
                </c:pt>
                <c:pt idx="2073">
                  <c:v>0</c:v>
                </c:pt>
                <c:pt idx="2074">
                  <c:v>0</c:v>
                </c:pt>
                <c:pt idx="2075">
                  <c:v>0</c:v>
                </c:pt>
                <c:pt idx="2076">
                  <c:v>0</c:v>
                </c:pt>
                <c:pt idx="2077">
                  <c:v>0</c:v>
                </c:pt>
                <c:pt idx="2078">
                  <c:v>0</c:v>
                </c:pt>
                <c:pt idx="2079">
                  <c:v>0</c:v>
                </c:pt>
                <c:pt idx="2080">
                  <c:v>0</c:v>
                </c:pt>
                <c:pt idx="2081">
                  <c:v>0</c:v>
                </c:pt>
                <c:pt idx="2082">
                  <c:v>0</c:v>
                </c:pt>
                <c:pt idx="2083">
                  <c:v>0</c:v>
                </c:pt>
                <c:pt idx="2084">
                  <c:v>0</c:v>
                </c:pt>
                <c:pt idx="2085">
                  <c:v>0</c:v>
                </c:pt>
                <c:pt idx="2086">
                  <c:v>0</c:v>
                </c:pt>
                <c:pt idx="2087">
                  <c:v>0</c:v>
                </c:pt>
                <c:pt idx="2088">
                  <c:v>0</c:v>
                </c:pt>
                <c:pt idx="2089">
                  <c:v>0</c:v>
                </c:pt>
                <c:pt idx="2090">
                  <c:v>0</c:v>
                </c:pt>
                <c:pt idx="2091">
                  <c:v>0</c:v>
                </c:pt>
                <c:pt idx="2092">
                  <c:v>0</c:v>
                </c:pt>
                <c:pt idx="2093">
                  <c:v>0</c:v>
                </c:pt>
                <c:pt idx="2094">
                  <c:v>0</c:v>
                </c:pt>
                <c:pt idx="2095">
                  <c:v>0</c:v>
                </c:pt>
                <c:pt idx="2096">
                  <c:v>0</c:v>
                </c:pt>
                <c:pt idx="2097">
                  <c:v>0</c:v>
                </c:pt>
                <c:pt idx="2098">
                  <c:v>0</c:v>
                </c:pt>
                <c:pt idx="2099">
                  <c:v>0</c:v>
                </c:pt>
                <c:pt idx="2100">
                  <c:v>0</c:v>
                </c:pt>
                <c:pt idx="2101">
                  <c:v>0</c:v>
                </c:pt>
                <c:pt idx="2102">
                  <c:v>0</c:v>
                </c:pt>
                <c:pt idx="2103">
                  <c:v>0</c:v>
                </c:pt>
                <c:pt idx="2104">
                  <c:v>0</c:v>
                </c:pt>
                <c:pt idx="2105">
                  <c:v>0</c:v>
                </c:pt>
                <c:pt idx="2106">
                  <c:v>0</c:v>
                </c:pt>
                <c:pt idx="2107">
                  <c:v>0</c:v>
                </c:pt>
                <c:pt idx="2108">
                  <c:v>0</c:v>
                </c:pt>
                <c:pt idx="2109">
                  <c:v>0</c:v>
                </c:pt>
                <c:pt idx="2110">
                  <c:v>0</c:v>
                </c:pt>
                <c:pt idx="2111">
                  <c:v>0</c:v>
                </c:pt>
                <c:pt idx="2112">
                  <c:v>0</c:v>
                </c:pt>
                <c:pt idx="2113">
                  <c:v>0</c:v>
                </c:pt>
                <c:pt idx="2114">
                  <c:v>0</c:v>
                </c:pt>
                <c:pt idx="2115">
                  <c:v>0</c:v>
                </c:pt>
                <c:pt idx="2116">
                  <c:v>0</c:v>
                </c:pt>
                <c:pt idx="2117">
                  <c:v>0</c:v>
                </c:pt>
                <c:pt idx="2118">
                  <c:v>0</c:v>
                </c:pt>
                <c:pt idx="2119">
                  <c:v>0</c:v>
                </c:pt>
                <c:pt idx="2120">
                  <c:v>0</c:v>
                </c:pt>
                <c:pt idx="2121">
                  <c:v>0</c:v>
                </c:pt>
                <c:pt idx="2122">
                  <c:v>0</c:v>
                </c:pt>
                <c:pt idx="2123">
                  <c:v>0</c:v>
                </c:pt>
                <c:pt idx="2124">
                  <c:v>0</c:v>
                </c:pt>
                <c:pt idx="2125">
                  <c:v>0</c:v>
                </c:pt>
                <c:pt idx="2126">
                  <c:v>0</c:v>
                </c:pt>
                <c:pt idx="2127">
                  <c:v>0</c:v>
                </c:pt>
                <c:pt idx="2128">
                  <c:v>0</c:v>
                </c:pt>
                <c:pt idx="2129">
                  <c:v>0</c:v>
                </c:pt>
                <c:pt idx="2130">
                  <c:v>0</c:v>
                </c:pt>
                <c:pt idx="2131">
                  <c:v>0</c:v>
                </c:pt>
                <c:pt idx="2132">
                  <c:v>0</c:v>
                </c:pt>
                <c:pt idx="2133">
                  <c:v>0</c:v>
                </c:pt>
                <c:pt idx="2134">
                  <c:v>0</c:v>
                </c:pt>
                <c:pt idx="2135">
                  <c:v>0</c:v>
                </c:pt>
                <c:pt idx="2136">
                  <c:v>0</c:v>
                </c:pt>
                <c:pt idx="2137">
                  <c:v>0</c:v>
                </c:pt>
                <c:pt idx="2138">
                  <c:v>0</c:v>
                </c:pt>
                <c:pt idx="2139">
                  <c:v>0</c:v>
                </c:pt>
                <c:pt idx="2140">
                  <c:v>0</c:v>
                </c:pt>
                <c:pt idx="2141">
                  <c:v>0</c:v>
                </c:pt>
                <c:pt idx="2142">
                  <c:v>0</c:v>
                </c:pt>
                <c:pt idx="2143">
                  <c:v>0</c:v>
                </c:pt>
                <c:pt idx="2144">
                  <c:v>0</c:v>
                </c:pt>
                <c:pt idx="2145">
                  <c:v>0</c:v>
                </c:pt>
                <c:pt idx="2146">
                  <c:v>0</c:v>
                </c:pt>
                <c:pt idx="2147">
                  <c:v>0</c:v>
                </c:pt>
                <c:pt idx="2148">
                  <c:v>0</c:v>
                </c:pt>
                <c:pt idx="2149">
                  <c:v>0</c:v>
                </c:pt>
                <c:pt idx="2150">
                  <c:v>0</c:v>
                </c:pt>
                <c:pt idx="2151">
                  <c:v>0</c:v>
                </c:pt>
                <c:pt idx="2152">
                  <c:v>0</c:v>
                </c:pt>
                <c:pt idx="2153">
                  <c:v>0</c:v>
                </c:pt>
                <c:pt idx="2154">
                  <c:v>0</c:v>
                </c:pt>
                <c:pt idx="2155">
                  <c:v>0</c:v>
                </c:pt>
                <c:pt idx="2156">
                  <c:v>0</c:v>
                </c:pt>
                <c:pt idx="2157">
                  <c:v>0</c:v>
                </c:pt>
                <c:pt idx="2158">
                  <c:v>0</c:v>
                </c:pt>
                <c:pt idx="2159">
                  <c:v>0</c:v>
                </c:pt>
                <c:pt idx="2160">
                  <c:v>0</c:v>
                </c:pt>
                <c:pt idx="2161">
                  <c:v>0</c:v>
                </c:pt>
                <c:pt idx="2162">
                  <c:v>0</c:v>
                </c:pt>
                <c:pt idx="2163">
                  <c:v>0</c:v>
                </c:pt>
                <c:pt idx="2164">
                  <c:v>0</c:v>
                </c:pt>
                <c:pt idx="2165">
                  <c:v>0</c:v>
                </c:pt>
                <c:pt idx="2166">
                  <c:v>0</c:v>
                </c:pt>
                <c:pt idx="2167">
                  <c:v>0</c:v>
                </c:pt>
                <c:pt idx="2168">
                  <c:v>0</c:v>
                </c:pt>
                <c:pt idx="2169">
                  <c:v>0</c:v>
                </c:pt>
                <c:pt idx="2170">
                  <c:v>0</c:v>
                </c:pt>
                <c:pt idx="2171">
                  <c:v>0</c:v>
                </c:pt>
                <c:pt idx="2172">
                  <c:v>0</c:v>
                </c:pt>
                <c:pt idx="2173">
                  <c:v>0</c:v>
                </c:pt>
                <c:pt idx="2174">
                  <c:v>0</c:v>
                </c:pt>
                <c:pt idx="2175">
                  <c:v>0</c:v>
                </c:pt>
                <c:pt idx="2176">
                  <c:v>0</c:v>
                </c:pt>
                <c:pt idx="2177">
                  <c:v>0</c:v>
                </c:pt>
                <c:pt idx="2178">
                  <c:v>0</c:v>
                </c:pt>
                <c:pt idx="2179">
                  <c:v>0</c:v>
                </c:pt>
                <c:pt idx="2180">
                  <c:v>0</c:v>
                </c:pt>
                <c:pt idx="2181">
                  <c:v>0</c:v>
                </c:pt>
                <c:pt idx="2182">
                  <c:v>0</c:v>
                </c:pt>
                <c:pt idx="2183">
                  <c:v>0</c:v>
                </c:pt>
                <c:pt idx="2184">
                  <c:v>0</c:v>
                </c:pt>
                <c:pt idx="2185">
                  <c:v>0</c:v>
                </c:pt>
                <c:pt idx="2186">
                  <c:v>0</c:v>
                </c:pt>
                <c:pt idx="2187">
                  <c:v>0</c:v>
                </c:pt>
                <c:pt idx="2188">
                  <c:v>0</c:v>
                </c:pt>
                <c:pt idx="2189">
                  <c:v>0</c:v>
                </c:pt>
                <c:pt idx="2190">
                  <c:v>0</c:v>
                </c:pt>
                <c:pt idx="2191">
                  <c:v>1.6949152542372881E-2</c:v>
                </c:pt>
                <c:pt idx="2192">
                  <c:v>0.16176470588235295</c:v>
                </c:pt>
                <c:pt idx="2193">
                  <c:v>0.1111111111111111</c:v>
                </c:pt>
                <c:pt idx="2194">
                  <c:v>0</c:v>
                </c:pt>
                <c:pt idx="2195">
                  <c:v>8.7048832271762203E-2</c:v>
                </c:pt>
                <c:pt idx="2196">
                  <c:v>0.04</c:v>
                </c:pt>
                <c:pt idx="2197">
                  <c:v>0</c:v>
                </c:pt>
                <c:pt idx="2198">
                  <c:v>0</c:v>
                </c:pt>
                <c:pt idx="2199">
                  <c:v>3.2258064516129031E-2</c:v>
                </c:pt>
                <c:pt idx="2200">
                  <c:v>1.5625E-2</c:v>
                </c:pt>
                <c:pt idx="2201">
                  <c:v>2.7777777777777776E-2</c:v>
                </c:pt>
                <c:pt idx="2202">
                  <c:v>0.1276595744680851</c:v>
                </c:pt>
                <c:pt idx="2203">
                  <c:v>0.18181818181818182</c:v>
                </c:pt>
                <c:pt idx="2204">
                  <c:v>0</c:v>
                </c:pt>
                <c:pt idx="2205">
                  <c:v>0</c:v>
                </c:pt>
                <c:pt idx="2206">
                  <c:v>6.9767441860465115E-2</c:v>
                </c:pt>
                <c:pt idx="2207">
                  <c:v>5.4054054054054057E-2</c:v>
                </c:pt>
                <c:pt idx="2208">
                  <c:v>0</c:v>
                </c:pt>
                <c:pt idx="2209">
                  <c:v>0.1111111111111111</c:v>
                </c:pt>
                <c:pt idx="2210">
                  <c:v>8.5714285714285715E-2</c:v>
                </c:pt>
                <c:pt idx="2211">
                  <c:v>4.7619047619047616E-2</c:v>
                </c:pt>
                <c:pt idx="2212">
                  <c:v>0.64772727272727271</c:v>
                </c:pt>
                <c:pt idx="2213">
                  <c:v>0.36936936936936937</c:v>
                </c:pt>
                <c:pt idx="2214">
                  <c:v>0.50549450549450547</c:v>
                </c:pt>
                <c:pt idx="2215">
                  <c:v>0.66187050359712229</c:v>
                </c:pt>
                <c:pt idx="2216">
                  <c:v>0.73170731707317072</c:v>
                </c:pt>
                <c:pt idx="2217">
                  <c:v>0.4050632911392405</c:v>
                </c:pt>
                <c:pt idx="2218">
                  <c:v>0.53205128205128205</c:v>
                </c:pt>
                <c:pt idx="2219">
                  <c:v>0</c:v>
                </c:pt>
                <c:pt idx="2220">
                  <c:v>0.16810344827586207</c:v>
                </c:pt>
                <c:pt idx="2221">
                  <c:v>0.21917808219178081</c:v>
                </c:pt>
                <c:pt idx="2222">
                  <c:v>0.1702127659574468</c:v>
                </c:pt>
                <c:pt idx="2223">
                  <c:v>0.4838709677419355</c:v>
                </c:pt>
                <c:pt idx="2224">
                  <c:v>0.40740740740740738</c:v>
                </c:pt>
                <c:pt idx="2225">
                  <c:v>0.1118421052631579</c:v>
                </c:pt>
                <c:pt idx="2226">
                  <c:v>0.18867924528301888</c:v>
                </c:pt>
                <c:pt idx="2227">
                  <c:v>0.42857142857142855</c:v>
                </c:pt>
                <c:pt idx="2228">
                  <c:v>0.5</c:v>
                </c:pt>
                <c:pt idx="2229">
                  <c:v>0.14736842105263157</c:v>
                </c:pt>
                <c:pt idx="2230">
                  <c:v>0.20129870129870131</c:v>
                </c:pt>
                <c:pt idx="2231">
                  <c:v>0</c:v>
                </c:pt>
                <c:pt idx="2232">
                  <c:v>0.15254237288135594</c:v>
                </c:pt>
                <c:pt idx="2233">
                  <c:v>0</c:v>
                </c:pt>
                <c:pt idx="2234">
                  <c:v>0</c:v>
                </c:pt>
                <c:pt idx="2235">
                  <c:v>0</c:v>
                </c:pt>
                <c:pt idx="2236">
                  <c:v>0.28205128205128205</c:v>
                </c:pt>
                <c:pt idx="2237">
                  <c:v>0.16666666666666666</c:v>
                </c:pt>
                <c:pt idx="2238">
                  <c:v>0.15094339622641509</c:v>
                </c:pt>
                <c:pt idx="2239">
                  <c:v>0.1951219512195122</c:v>
                </c:pt>
                <c:pt idx="2240">
                  <c:v>0.1</c:v>
                </c:pt>
                <c:pt idx="2241">
                  <c:v>0.7</c:v>
                </c:pt>
                <c:pt idx="2242">
                  <c:v>0.16083916083916083</c:v>
                </c:pt>
                <c:pt idx="2243">
                  <c:v>0</c:v>
                </c:pt>
                <c:pt idx="2244">
                  <c:v>0</c:v>
                </c:pt>
                <c:pt idx="2245">
                  <c:v>0</c:v>
                </c:pt>
                <c:pt idx="2246">
                  <c:v>0.17391304347826086</c:v>
                </c:pt>
                <c:pt idx="2247">
                  <c:v>0.23943661971830985</c:v>
                </c:pt>
                <c:pt idx="2248">
                  <c:v>0</c:v>
                </c:pt>
                <c:pt idx="2249">
                  <c:v>0.26363636363636361</c:v>
                </c:pt>
                <c:pt idx="2250">
                  <c:v>0.20192307692307693</c:v>
                </c:pt>
                <c:pt idx="2251">
                  <c:v>0</c:v>
                </c:pt>
                <c:pt idx="2252">
                  <c:v>0.10655737704918032</c:v>
                </c:pt>
                <c:pt idx="2253">
                  <c:v>0.11920529801324503</c:v>
                </c:pt>
                <c:pt idx="2254">
                  <c:v>0.13698630136986301</c:v>
                </c:pt>
                <c:pt idx="2255">
                  <c:v>0</c:v>
                </c:pt>
                <c:pt idx="2256">
                  <c:v>0.21367521367521367</c:v>
                </c:pt>
                <c:pt idx="2257">
                  <c:v>0.15846994535519127</c:v>
                </c:pt>
                <c:pt idx="2258">
                  <c:v>0</c:v>
                </c:pt>
                <c:pt idx="2259">
                  <c:v>0</c:v>
                </c:pt>
                <c:pt idx="2260">
                  <c:v>0</c:v>
                </c:pt>
                <c:pt idx="2261">
                  <c:v>0</c:v>
                </c:pt>
                <c:pt idx="2262">
                  <c:v>0</c:v>
                </c:pt>
                <c:pt idx="2263">
                  <c:v>0</c:v>
                </c:pt>
                <c:pt idx="2264">
                  <c:v>0.22500000000000001</c:v>
                </c:pt>
                <c:pt idx="2265">
                  <c:v>6.2857142857142861E-2</c:v>
                </c:pt>
                <c:pt idx="2266">
                  <c:v>0.14285714285714285</c:v>
                </c:pt>
                <c:pt idx="2267">
                  <c:v>0.30769230769230771</c:v>
                </c:pt>
                <c:pt idx="2268">
                  <c:v>5.1724137931034482E-2</c:v>
                </c:pt>
                <c:pt idx="2269">
                  <c:v>0.15384615384615385</c:v>
                </c:pt>
                <c:pt idx="2270">
                  <c:v>0</c:v>
                </c:pt>
                <c:pt idx="2271">
                  <c:v>0</c:v>
                </c:pt>
                <c:pt idx="2272">
                  <c:v>0</c:v>
                </c:pt>
                <c:pt idx="2273">
                  <c:v>0</c:v>
                </c:pt>
                <c:pt idx="2274">
                  <c:v>0</c:v>
                </c:pt>
                <c:pt idx="2275">
                  <c:v>0</c:v>
                </c:pt>
                <c:pt idx="2276">
                  <c:v>0.12121212121212122</c:v>
                </c:pt>
                <c:pt idx="2277">
                  <c:v>0.20689655172413793</c:v>
                </c:pt>
                <c:pt idx="2278">
                  <c:v>0.5</c:v>
                </c:pt>
                <c:pt idx="2279">
                  <c:v>0.10810810810810811</c:v>
                </c:pt>
                <c:pt idx="2280">
                  <c:v>0</c:v>
                </c:pt>
                <c:pt idx="2281">
                  <c:v>0.1</c:v>
                </c:pt>
                <c:pt idx="2282">
                  <c:v>0</c:v>
                </c:pt>
                <c:pt idx="2283">
                  <c:v>0.25</c:v>
                </c:pt>
                <c:pt idx="2284">
                  <c:v>0.1111111111111111</c:v>
                </c:pt>
                <c:pt idx="2285">
                  <c:v>0.125</c:v>
                </c:pt>
                <c:pt idx="2286">
                  <c:v>0.41666666666666669</c:v>
                </c:pt>
                <c:pt idx="2287">
                  <c:v>0.13043478260869565</c:v>
                </c:pt>
                <c:pt idx="2288">
                  <c:v>0.12195121951219512</c:v>
                </c:pt>
                <c:pt idx="2289">
                  <c:v>0.33333333333333331</c:v>
                </c:pt>
                <c:pt idx="2290">
                  <c:v>0.13333333333333333</c:v>
                </c:pt>
                <c:pt idx="2291">
                  <c:v>0</c:v>
                </c:pt>
                <c:pt idx="2292">
                  <c:v>0</c:v>
                </c:pt>
                <c:pt idx="2293">
                  <c:v>0</c:v>
                </c:pt>
                <c:pt idx="2294">
                  <c:v>4.7619047619047616E-2</c:v>
                </c:pt>
                <c:pt idx="2295">
                  <c:v>7.6923076923076927E-2</c:v>
                </c:pt>
                <c:pt idx="2296">
                  <c:v>0</c:v>
                </c:pt>
                <c:pt idx="2297">
                  <c:v>0.17777777777777778</c:v>
                </c:pt>
                <c:pt idx="2298">
                  <c:v>0</c:v>
                </c:pt>
                <c:pt idx="2299">
                  <c:v>0</c:v>
                </c:pt>
                <c:pt idx="2300">
                  <c:v>0.43410852713178294</c:v>
                </c:pt>
                <c:pt idx="2301">
                  <c:v>0.44444444444444442</c:v>
                </c:pt>
                <c:pt idx="2302">
                  <c:v>0.532258064516129</c:v>
                </c:pt>
                <c:pt idx="2303">
                  <c:v>0.76315789473684215</c:v>
                </c:pt>
                <c:pt idx="2304">
                  <c:v>0.69953051643192488</c:v>
                </c:pt>
                <c:pt idx="2305">
                  <c:v>0.58974358974358976</c:v>
                </c:pt>
                <c:pt idx="2306">
                  <c:v>0.27906976744186046</c:v>
                </c:pt>
                <c:pt idx="2307">
                  <c:v>0.66666666666666663</c:v>
                </c:pt>
                <c:pt idx="2308">
                  <c:v>0.56603773584905659</c:v>
                </c:pt>
                <c:pt idx="2309">
                  <c:v>0.36118598382749328</c:v>
                </c:pt>
                <c:pt idx="2310">
                  <c:v>0.54314720812182737</c:v>
                </c:pt>
                <c:pt idx="2311">
                  <c:v>0.25490196078431371</c:v>
                </c:pt>
                <c:pt idx="2312">
                  <c:v>0.5</c:v>
                </c:pt>
                <c:pt idx="2313">
                  <c:v>0.52500000000000002</c:v>
                </c:pt>
                <c:pt idx="2314">
                  <c:v>5.9829059829059832E-2</c:v>
                </c:pt>
                <c:pt idx="2315">
                  <c:v>0.22222222222222221</c:v>
                </c:pt>
                <c:pt idx="2316">
                  <c:v>0.56287425149700598</c:v>
                </c:pt>
                <c:pt idx="2317">
                  <c:v>0.40310077519379844</c:v>
                </c:pt>
                <c:pt idx="2318">
                  <c:v>0.7</c:v>
                </c:pt>
                <c:pt idx="2319">
                  <c:v>0.23749999999999999</c:v>
                </c:pt>
                <c:pt idx="2320">
                  <c:v>0.17857142857142858</c:v>
                </c:pt>
                <c:pt idx="2321">
                  <c:v>0.39175257731958762</c:v>
                </c:pt>
                <c:pt idx="2322">
                  <c:v>0.19298245614035087</c:v>
                </c:pt>
                <c:pt idx="2323">
                  <c:v>0.33333333333333331</c:v>
                </c:pt>
                <c:pt idx="2324">
                  <c:v>0.5058139534883721</c:v>
                </c:pt>
                <c:pt idx="2325">
                  <c:v>0.53278688524590168</c:v>
                </c:pt>
                <c:pt idx="2326">
                  <c:v>0.38410596026490068</c:v>
                </c:pt>
                <c:pt idx="2327">
                  <c:v>0.6071428571428571</c:v>
                </c:pt>
                <c:pt idx="2328">
                  <c:v>0.76363636363636367</c:v>
                </c:pt>
                <c:pt idx="2329">
                  <c:v>0.73684210526315785</c:v>
                </c:pt>
                <c:pt idx="2330">
                  <c:v>0.38947368421052631</c:v>
                </c:pt>
                <c:pt idx="2331">
                  <c:v>0.45132743362831856</c:v>
                </c:pt>
                <c:pt idx="2332">
                  <c:v>0.67272727272727273</c:v>
                </c:pt>
                <c:pt idx="2333">
                  <c:v>0.2</c:v>
                </c:pt>
                <c:pt idx="2334">
                  <c:v>0.28735632183908044</c:v>
                </c:pt>
                <c:pt idx="2335">
                  <c:v>0.72302463891248936</c:v>
                </c:pt>
                <c:pt idx="2336">
                  <c:v>0</c:v>
                </c:pt>
                <c:pt idx="2337">
                  <c:v>0</c:v>
                </c:pt>
                <c:pt idx="2338">
                  <c:v>5.9259259259259262E-2</c:v>
                </c:pt>
                <c:pt idx="2339">
                  <c:v>0.49</c:v>
                </c:pt>
                <c:pt idx="2340">
                  <c:v>0.58620689655172409</c:v>
                </c:pt>
                <c:pt idx="2341">
                  <c:v>0.62602040816326532</c:v>
                </c:pt>
                <c:pt idx="2342">
                  <c:v>0.80769230769230771</c:v>
                </c:pt>
                <c:pt idx="2343">
                  <c:v>0.84595300261096606</c:v>
                </c:pt>
                <c:pt idx="2344">
                  <c:v>0.68965517241379315</c:v>
                </c:pt>
                <c:pt idx="2345">
                  <c:v>0.48</c:v>
                </c:pt>
                <c:pt idx="2346">
                  <c:v>0.83009708737864074</c:v>
                </c:pt>
                <c:pt idx="2347">
                  <c:v>0.68965517241379315</c:v>
                </c:pt>
                <c:pt idx="2348">
                  <c:v>0.8</c:v>
                </c:pt>
                <c:pt idx="2349">
                  <c:v>0.82352941176470584</c:v>
                </c:pt>
                <c:pt idx="2350">
                  <c:v>0.87804878048780488</c:v>
                </c:pt>
                <c:pt idx="2351">
                  <c:v>0</c:v>
                </c:pt>
                <c:pt idx="2352">
                  <c:v>0</c:v>
                </c:pt>
                <c:pt idx="2353">
                  <c:v>6.3348416289592757E-2</c:v>
                </c:pt>
                <c:pt idx="2354">
                  <c:v>0.125</c:v>
                </c:pt>
                <c:pt idx="2355">
                  <c:v>6.5217391304347824E-2</c:v>
                </c:pt>
                <c:pt idx="2356">
                  <c:v>0.31034482758620691</c:v>
                </c:pt>
                <c:pt idx="2357">
                  <c:v>0.11320754716981132</c:v>
                </c:pt>
                <c:pt idx="2358">
                  <c:v>0.26470588235294118</c:v>
                </c:pt>
                <c:pt idx="2359">
                  <c:v>0.29545454545454547</c:v>
                </c:pt>
                <c:pt idx="2360">
                  <c:v>0</c:v>
                </c:pt>
                <c:pt idx="2361">
                  <c:v>0.13432835820895522</c:v>
                </c:pt>
                <c:pt idx="2362">
                  <c:v>0.17647058823529413</c:v>
                </c:pt>
                <c:pt idx="2363">
                  <c:v>0.16363636363636364</c:v>
                </c:pt>
                <c:pt idx="2364">
                  <c:v>0.10714285714285714</c:v>
                </c:pt>
                <c:pt idx="2365">
                  <c:v>7.4999999999999997E-2</c:v>
                </c:pt>
                <c:pt idx="2366">
                  <c:v>0.11956521739130435</c:v>
                </c:pt>
                <c:pt idx="2367">
                  <c:v>0.10138248847926268</c:v>
                </c:pt>
                <c:pt idx="2368">
                  <c:v>0.1111111111111111</c:v>
                </c:pt>
                <c:pt idx="2369">
                  <c:v>0.26666666666666666</c:v>
                </c:pt>
                <c:pt idx="2370">
                  <c:v>0.20588235294117646</c:v>
                </c:pt>
                <c:pt idx="2371">
                  <c:v>0.41558441558441561</c:v>
                </c:pt>
                <c:pt idx="2372">
                  <c:v>0.42857142857142855</c:v>
                </c:pt>
                <c:pt idx="2373">
                  <c:v>0.34453781512605042</c:v>
                </c:pt>
                <c:pt idx="2374">
                  <c:v>0.7084398976982097</c:v>
                </c:pt>
                <c:pt idx="2375">
                  <c:v>0</c:v>
                </c:pt>
                <c:pt idx="2376">
                  <c:v>0.7021276595744681</c:v>
                </c:pt>
                <c:pt idx="2377">
                  <c:v>0.77351916376306618</c:v>
                </c:pt>
                <c:pt idx="2378">
                  <c:v>4.6979865771812082E-2</c:v>
                </c:pt>
                <c:pt idx="2379">
                  <c:v>0.11627906976744186</c:v>
                </c:pt>
                <c:pt idx="2380">
                  <c:v>0.125</c:v>
                </c:pt>
                <c:pt idx="2381">
                  <c:v>1.4285714285714285E-2</c:v>
                </c:pt>
                <c:pt idx="2382">
                  <c:v>0.10317460317460317</c:v>
                </c:pt>
                <c:pt idx="2383">
                  <c:v>0.33333333333333331</c:v>
                </c:pt>
                <c:pt idx="2384">
                  <c:v>4.1666666666666664E-2</c:v>
                </c:pt>
                <c:pt idx="2385">
                  <c:v>0.14545454545454545</c:v>
                </c:pt>
                <c:pt idx="2386">
                  <c:v>0.12301587301587301</c:v>
                </c:pt>
                <c:pt idx="2387">
                  <c:v>0.38095238095238093</c:v>
                </c:pt>
                <c:pt idx="2388">
                  <c:v>0.21951219512195122</c:v>
                </c:pt>
                <c:pt idx="2389">
                  <c:v>0.28947368421052633</c:v>
                </c:pt>
                <c:pt idx="2390">
                  <c:v>0.19607843137254902</c:v>
                </c:pt>
                <c:pt idx="2391">
                  <c:v>0.125</c:v>
                </c:pt>
                <c:pt idx="2392">
                  <c:v>0.3108108108108108</c:v>
                </c:pt>
                <c:pt idx="2393">
                  <c:v>0.34545454545454546</c:v>
                </c:pt>
                <c:pt idx="2394">
                  <c:v>0.20967741935483872</c:v>
                </c:pt>
                <c:pt idx="2395">
                  <c:v>0.14285714285714285</c:v>
                </c:pt>
                <c:pt idx="2396">
                  <c:v>0.2</c:v>
                </c:pt>
                <c:pt idx="2397">
                  <c:v>0.4375</c:v>
                </c:pt>
                <c:pt idx="2398">
                  <c:v>0.17910447761194029</c:v>
                </c:pt>
                <c:pt idx="2399">
                  <c:v>0.19047619047619047</c:v>
                </c:pt>
                <c:pt idx="2400">
                  <c:v>1</c:v>
                </c:pt>
                <c:pt idx="2401">
                  <c:v>0.30434782608695654</c:v>
                </c:pt>
                <c:pt idx="2402">
                  <c:v>0.19230769230769232</c:v>
                </c:pt>
                <c:pt idx="2403">
                  <c:v>0.04</c:v>
                </c:pt>
                <c:pt idx="2404">
                  <c:v>0.10169491525423729</c:v>
                </c:pt>
                <c:pt idx="2405">
                  <c:v>0.10638297872340426</c:v>
                </c:pt>
                <c:pt idx="2406">
                  <c:v>0.375</c:v>
                </c:pt>
                <c:pt idx="2407">
                  <c:v>8.7499999999999994E-2</c:v>
                </c:pt>
                <c:pt idx="2408">
                  <c:v>0.46296296296296297</c:v>
                </c:pt>
                <c:pt idx="2409">
                  <c:v>0.70588235294117652</c:v>
                </c:pt>
                <c:pt idx="2410">
                  <c:v>0.41666666666666669</c:v>
                </c:pt>
                <c:pt idx="2411">
                  <c:v>0.21285140562248997</c:v>
                </c:pt>
                <c:pt idx="2412">
                  <c:v>0</c:v>
                </c:pt>
                <c:pt idx="2413">
                  <c:v>0.15517241379310345</c:v>
                </c:pt>
                <c:pt idx="2414">
                  <c:v>1.9230769230769232E-2</c:v>
                </c:pt>
                <c:pt idx="2415">
                  <c:v>5.4545454545454543E-2</c:v>
                </c:pt>
                <c:pt idx="2416">
                  <c:v>0.17647058823529413</c:v>
                </c:pt>
                <c:pt idx="2417">
                  <c:v>0</c:v>
                </c:pt>
                <c:pt idx="2418">
                  <c:v>0.17241379310344829</c:v>
                </c:pt>
                <c:pt idx="2419">
                  <c:v>0.12359550561797752</c:v>
                </c:pt>
                <c:pt idx="2420">
                  <c:v>0</c:v>
                </c:pt>
                <c:pt idx="2421">
                  <c:v>0.20105820105820105</c:v>
                </c:pt>
                <c:pt idx="2422">
                  <c:v>0.43333333333333335</c:v>
                </c:pt>
                <c:pt idx="2423">
                  <c:v>0.4050632911392405</c:v>
                </c:pt>
                <c:pt idx="2424">
                  <c:v>0.46268656716417911</c:v>
                </c:pt>
                <c:pt idx="2425">
                  <c:v>0.15151515151515152</c:v>
                </c:pt>
                <c:pt idx="2426">
                  <c:v>0</c:v>
                </c:pt>
                <c:pt idx="2427">
                  <c:v>0</c:v>
                </c:pt>
                <c:pt idx="2428">
                  <c:v>7.2916666666666671E-2</c:v>
                </c:pt>
                <c:pt idx="2429">
                  <c:v>0.16129032258064516</c:v>
                </c:pt>
                <c:pt idx="2430">
                  <c:v>0.53968253968253965</c:v>
                </c:pt>
                <c:pt idx="2431">
                  <c:v>0</c:v>
                </c:pt>
                <c:pt idx="2432">
                  <c:v>9.8522167487684734E-2</c:v>
                </c:pt>
                <c:pt idx="2433">
                  <c:v>0.36363636363636365</c:v>
                </c:pt>
                <c:pt idx="2434">
                  <c:v>0</c:v>
                </c:pt>
                <c:pt idx="2435">
                  <c:v>0.16022099447513813</c:v>
                </c:pt>
                <c:pt idx="2436">
                  <c:v>0.12</c:v>
                </c:pt>
                <c:pt idx="2437">
                  <c:v>8.1632653061224483E-2</c:v>
                </c:pt>
                <c:pt idx="2438">
                  <c:v>0.13207547169811321</c:v>
                </c:pt>
                <c:pt idx="2439">
                  <c:v>0</c:v>
                </c:pt>
                <c:pt idx="2440">
                  <c:v>0</c:v>
                </c:pt>
                <c:pt idx="2441">
                  <c:v>0</c:v>
                </c:pt>
                <c:pt idx="2442">
                  <c:v>0.23529411764705882</c:v>
                </c:pt>
                <c:pt idx="2443">
                  <c:v>0.38834951456310679</c:v>
                </c:pt>
                <c:pt idx="2444">
                  <c:v>0</c:v>
                </c:pt>
                <c:pt idx="2445">
                  <c:v>0.83272727272727276</c:v>
                </c:pt>
                <c:pt idx="2446">
                  <c:v>0.9555555555555556</c:v>
                </c:pt>
                <c:pt idx="2447">
                  <c:v>0.95348837209302328</c:v>
                </c:pt>
                <c:pt idx="2448">
                  <c:v>0</c:v>
                </c:pt>
                <c:pt idx="2449">
                  <c:v>0</c:v>
                </c:pt>
                <c:pt idx="2450">
                  <c:v>9.0909090909090912E-2</c:v>
                </c:pt>
                <c:pt idx="2451">
                  <c:v>7.441860465116279E-2</c:v>
                </c:pt>
                <c:pt idx="2452">
                  <c:v>0.16071428571428573</c:v>
                </c:pt>
                <c:pt idx="2453">
                  <c:v>7.6923076923076927E-2</c:v>
                </c:pt>
                <c:pt idx="2454">
                  <c:v>0.11940298507462686</c:v>
                </c:pt>
                <c:pt idx="2455">
                  <c:v>2.2727272727272728E-2</c:v>
                </c:pt>
                <c:pt idx="2456">
                  <c:v>7.586206896551724E-2</c:v>
                </c:pt>
                <c:pt idx="2457">
                  <c:v>6.5934065934065936E-2</c:v>
                </c:pt>
                <c:pt idx="2458">
                  <c:v>1.6666666666666666E-2</c:v>
                </c:pt>
                <c:pt idx="2459">
                  <c:v>0.12871287128712872</c:v>
                </c:pt>
                <c:pt idx="2460">
                  <c:v>0.10638297872340426</c:v>
                </c:pt>
                <c:pt idx="2461">
                  <c:v>5.8823529411764705E-2</c:v>
                </c:pt>
                <c:pt idx="2462">
                  <c:v>4.3478260869565216E-2</c:v>
                </c:pt>
                <c:pt idx="2463">
                  <c:v>0.16129032258064516</c:v>
                </c:pt>
                <c:pt idx="2464">
                  <c:v>0.11320754716981132</c:v>
                </c:pt>
                <c:pt idx="2465">
                  <c:v>8.1521739130434784E-2</c:v>
                </c:pt>
                <c:pt idx="2466">
                  <c:v>0.33333333333333331</c:v>
                </c:pt>
                <c:pt idx="2467">
                  <c:v>0.14814814814814814</c:v>
                </c:pt>
                <c:pt idx="2468">
                  <c:v>0.48</c:v>
                </c:pt>
                <c:pt idx="2469">
                  <c:v>0</c:v>
                </c:pt>
                <c:pt idx="2470">
                  <c:v>0.83333333333333337</c:v>
                </c:pt>
                <c:pt idx="2471">
                  <c:v>7.4999999999999997E-2</c:v>
                </c:pt>
                <c:pt idx="2472">
                  <c:v>0</c:v>
                </c:pt>
                <c:pt idx="2473">
                  <c:v>0</c:v>
                </c:pt>
                <c:pt idx="2474">
                  <c:v>0</c:v>
                </c:pt>
                <c:pt idx="2475">
                  <c:v>0</c:v>
                </c:pt>
                <c:pt idx="2476">
                  <c:v>0</c:v>
                </c:pt>
                <c:pt idx="2477">
                  <c:v>0.1111111111111111</c:v>
                </c:pt>
                <c:pt idx="2478">
                  <c:v>4.9645390070921988E-2</c:v>
                </c:pt>
                <c:pt idx="2479">
                  <c:v>0</c:v>
                </c:pt>
                <c:pt idx="2480">
                  <c:v>0</c:v>
                </c:pt>
                <c:pt idx="2481">
                  <c:v>0.13636363636363635</c:v>
                </c:pt>
                <c:pt idx="2482">
                  <c:v>0.83333333333333337</c:v>
                </c:pt>
                <c:pt idx="2483">
                  <c:v>0.125</c:v>
                </c:pt>
                <c:pt idx="2484">
                  <c:v>0</c:v>
                </c:pt>
                <c:pt idx="2485">
                  <c:v>0</c:v>
                </c:pt>
                <c:pt idx="2486">
                  <c:v>0</c:v>
                </c:pt>
                <c:pt idx="2487">
                  <c:v>0.54545454545454541</c:v>
                </c:pt>
                <c:pt idx="2488">
                  <c:v>0</c:v>
                </c:pt>
                <c:pt idx="2489">
                  <c:v>1.2658227848101266E-2</c:v>
                </c:pt>
                <c:pt idx="2490">
                  <c:v>5.5555555555555552E-2</c:v>
                </c:pt>
                <c:pt idx="2491">
                  <c:v>8.8888888888888892E-2</c:v>
                </c:pt>
                <c:pt idx="2492">
                  <c:v>5.4545454545454543E-2</c:v>
                </c:pt>
                <c:pt idx="2493">
                  <c:v>7.4626865671641784E-2</c:v>
                </c:pt>
                <c:pt idx="2494">
                  <c:v>1.9607843137254902E-2</c:v>
                </c:pt>
                <c:pt idx="2495">
                  <c:v>4.2857142857142858E-2</c:v>
                </c:pt>
                <c:pt idx="2496">
                  <c:v>3.4482758620689655E-2</c:v>
                </c:pt>
                <c:pt idx="2497">
                  <c:v>0.11764705882352941</c:v>
                </c:pt>
                <c:pt idx="2498">
                  <c:v>0</c:v>
                </c:pt>
                <c:pt idx="2499">
                  <c:v>0</c:v>
                </c:pt>
                <c:pt idx="2500">
                  <c:v>4.8387096774193547E-2</c:v>
                </c:pt>
                <c:pt idx="2501">
                  <c:v>9.5238095238095233E-2</c:v>
                </c:pt>
                <c:pt idx="2502">
                  <c:v>7.0422535211267609E-2</c:v>
                </c:pt>
                <c:pt idx="2503">
                  <c:v>1.9607843137254902E-2</c:v>
                </c:pt>
                <c:pt idx="2504">
                  <c:v>0</c:v>
                </c:pt>
                <c:pt idx="2505">
                  <c:v>0</c:v>
                </c:pt>
                <c:pt idx="2506">
                  <c:v>0.42307692307692307</c:v>
                </c:pt>
                <c:pt idx="2507">
                  <c:v>0</c:v>
                </c:pt>
                <c:pt idx="2508">
                  <c:v>0</c:v>
                </c:pt>
                <c:pt idx="2509">
                  <c:v>0</c:v>
                </c:pt>
                <c:pt idx="2510">
                  <c:v>0</c:v>
                </c:pt>
                <c:pt idx="2511">
                  <c:v>0</c:v>
                </c:pt>
                <c:pt idx="2512">
                  <c:v>1.4705882352941176E-2</c:v>
                </c:pt>
                <c:pt idx="2513">
                  <c:v>0.18604651162790697</c:v>
                </c:pt>
                <c:pt idx="2514">
                  <c:v>0.11538461538461539</c:v>
                </c:pt>
                <c:pt idx="2515">
                  <c:v>0.21666666666666667</c:v>
                </c:pt>
                <c:pt idx="2516">
                  <c:v>0.10126582278481013</c:v>
                </c:pt>
                <c:pt idx="2517">
                  <c:v>1.282051282051282E-2</c:v>
                </c:pt>
                <c:pt idx="2518">
                  <c:v>3.2258064516129031E-2</c:v>
                </c:pt>
                <c:pt idx="2519">
                  <c:v>0.11304347826086956</c:v>
                </c:pt>
                <c:pt idx="2520">
                  <c:v>6.5217391304347824E-2</c:v>
                </c:pt>
                <c:pt idx="2521">
                  <c:v>2.3809523809523808E-2</c:v>
                </c:pt>
                <c:pt idx="2522">
                  <c:v>0.12280701754385964</c:v>
                </c:pt>
                <c:pt idx="2523">
                  <c:v>0.18823529411764706</c:v>
                </c:pt>
                <c:pt idx="2524">
                  <c:v>0.10344827586206896</c:v>
                </c:pt>
                <c:pt idx="2525">
                  <c:v>0.15909090909090909</c:v>
                </c:pt>
                <c:pt idx="2526">
                  <c:v>0.06</c:v>
                </c:pt>
                <c:pt idx="2527">
                  <c:v>9.375E-2</c:v>
                </c:pt>
                <c:pt idx="2528">
                  <c:v>0</c:v>
                </c:pt>
                <c:pt idx="2529">
                  <c:v>2.564102564102564E-2</c:v>
                </c:pt>
                <c:pt idx="2530">
                  <c:v>5.2980132450331126E-2</c:v>
                </c:pt>
                <c:pt idx="2531">
                  <c:v>0.16</c:v>
                </c:pt>
                <c:pt idx="2532">
                  <c:v>3.1578947368421054E-2</c:v>
                </c:pt>
                <c:pt idx="2533">
                  <c:v>6.5420560747663545E-2</c:v>
                </c:pt>
                <c:pt idx="2534">
                  <c:v>0.19117647058823528</c:v>
                </c:pt>
                <c:pt idx="2535">
                  <c:v>0.1276595744680851</c:v>
                </c:pt>
                <c:pt idx="2536">
                  <c:v>0.10606060606060606</c:v>
                </c:pt>
                <c:pt idx="2537">
                  <c:v>0.2</c:v>
                </c:pt>
                <c:pt idx="2538">
                  <c:v>7.9365079365079361E-2</c:v>
                </c:pt>
                <c:pt idx="2539">
                  <c:v>0.37931034482758619</c:v>
                </c:pt>
                <c:pt idx="2540">
                  <c:v>5.7692307692307696E-2</c:v>
                </c:pt>
                <c:pt idx="2541">
                  <c:v>2.1052631578947368E-2</c:v>
                </c:pt>
                <c:pt idx="2542">
                  <c:v>0.13793103448275862</c:v>
                </c:pt>
                <c:pt idx="2543">
                  <c:v>5.8419243986254296E-2</c:v>
                </c:pt>
                <c:pt idx="2544">
                  <c:v>7.407407407407407E-2</c:v>
                </c:pt>
                <c:pt idx="2545">
                  <c:v>0.12195121951219512</c:v>
                </c:pt>
                <c:pt idx="2546">
                  <c:v>0.2</c:v>
                </c:pt>
                <c:pt idx="2547">
                  <c:v>0.10144927536231885</c:v>
                </c:pt>
                <c:pt idx="2548">
                  <c:v>0.1388888888888889</c:v>
                </c:pt>
                <c:pt idx="2549">
                  <c:v>5.3763440860215055E-2</c:v>
                </c:pt>
                <c:pt idx="2550">
                  <c:v>6.8965517241379309E-2</c:v>
                </c:pt>
                <c:pt idx="2551">
                  <c:v>4.716981132075472E-2</c:v>
                </c:pt>
                <c:pt idx="2552">
                  <c:v>6.6037735849056603E-2</c:v>
                </c:pt>
                <c:pt idx="2553">
                  <c:v>0.19847328244274809</c:v>
                </c:pt>
                <c:pt idx="2554">
                  <c:v>0.17948717948717949</c:v>
                </c:pt>
                <c:pt idx="2555">
                  <c:v>0</c:v>
                </c:pt>
                <c:pt idx="2556">
                  <c:v>0</c:v>
                </c:pt>
                <c:pt idx="2557">
                  <c:v>0</c:v>
                </c:pt>
                <c:pt idx="2558">
                  <c:v>0.14583333333333334</c:v>
                </c:pt>
                <c:pt idx="2559">
                  <c:v>6.0606060606060608E-2</c:v>
                </c:pt>
                <c:pt idx="2560">
                  <c:v>0.12195121951219512</c:v>
                </c:pt>
                <c:pt idx="2561">
                  <c:v>0.10526315789473684</c:v>
                </c:pt>
                <c:pt idx="2562">
                  <c:v>8.1632653061224483E-2</c:v>
                </c:pt>
                <c:pt idx="2563">
                  <c:v>4.2553191489361701E-2</c:v>
                </c:pt>
                <c:pt idx="2564">
                  <c:v>0</c:v>
                </c:pt>
                <c:pt idx="2565">
                  <c:v>0</c:v>
                </c:pt>
                <c:pt idx="2566">
                  <c:v>0</c:v>
                </c:pt>
                <c:pt idx="2567">
                  <c:v>0</c:v>
                </c:pt>
                <c:pt idx="2568">
                  <c:v>0</c:v>
                </c:pt>
                <c:pt idx="2569">
                  <c:v>0</c:v>
                </c:pt>
                <c:pt idx="2570">
                  <c:v>0.16666666666666666</c:v>
                </c:pt>
                <c:pt idx="2571">
                  <c:v>6.0606060606060608E-2</c:v>
                </c:pt>
                <c:pt idx="2572">
                  <c:v>0.25</c:v>
                </c:pt>
                <c:pt idx="2573">
                  <c:v>9.056603773584905E-2</c:v>
                </c:pt>
                <c:pt idx="2574">
                  <c:v>0.11764705882352941</c:v>
                </c:pt>
                <c:pt idx="2575">
                  <c:v>0.2857142857142857</c:v>
                </c:pt>
                <c:pt idx="2576">
                  <c:v>0.10215053763440861</c:v>
                </c:pt>
                <c:pt idx="2577">
                  <c:v>0</c:v>
                </c:pt>
                <c:pt idx="2578">
                  <c:v>0</c:v>
                </c:pt>
                <c:pt idx="2579">
                  <c:v>7.1428571428571425E-2</c:v>
                </c:pt>
                <c:pt idx="2580">
                  <c:v>0.18181818181818182</c:v>
                </c:pt>
                <c:pt idx="2581">
                  <c:v>0.75</c:v>
                </c:pt>
                <c:pt idx="2582">
                  <c:v>0</c:v>
                </c:pt>
                <c:pt idx="2583">
                  <c:v>0.25</c:v>
                </c:pt>
                <c:pt idx="2584">
                  <c:v>0.10714285714285714</c:v>
                </c:pt>
                <c:pt idx="2585">
                  <c:v>0.10256410256410256</c:v>
                </c:pt>
                <c:pt idx="2586">
                  <c:v>0.16049382716049382</c:v>
                </c:pt>
                <c:pt idx="2587">
                  <c:v>0</c:v>
                </c:pt>
                <c:pt idx="2588">
                  <c:v>0</c:v>
                </c:pt>
                <c:pt idx="2589">
                  <c:v>0</c:v>
                </c:pt>
                <c:pt idx="2590">
                  <c:v>0</c:v>
                </c:pt>
                <c:pt idx="2591">
                  <c:v>0.29166666666666669</c:v>
                </c:pt>
                <c:pt idx="2592">
                  <c:v>9.0909090909090912E-2</c:v>
                </c:pt>
                <c:pt idx="2593">
                  <c:v>3.125E-2</c:v>
                </c:pt>
                <c:pt idx="2594">
                  <c:v>0</c:v>
                </c:pt>
                <c:pt idx="2595">
                  <c:v>5.4054054054054057E-2</c:v>
                </c:pt>
                <c:pt idx="2596">
                  <c:v>0.17307692307692307</c:v>
                </c:pt>
                <c:pt idx="2597">
                  <c:v>0</c:v>
                </c:pt>
                <c:pt idx="2598">
                  <c:v>0.10344827586206896</c:v>
                </c:pt>
                <c:pt idx="2599">
                  <c:v>0.21739130434782608</c:v>
                </c:pt>
                <c:pt idx="2600">
                  <c:v>4.9504950495049507E-2</c:v>
                </c:pt>
                <c:pt idx="2601">
                  <c:v>0</c:v>
                </c:pt>
                <c:pt idx="2602">
                  <c:v>0</c:v>
                </c:pt>
                <c:pt idx="2603">
                  <c:v>0</c:v>
                </c:pt>
                <c:pt idx="2604">
                  <c:v>0</c:v>
                </c:pt>
                <c:pt idx="2605">
                  <c:v>9.7402597402597407E-2</c:v>
                </c:pt>
                <c:pt idx="2606">
                  <c:v>0.20238095238095238</c:v>
                </c:pt>
                <c:pt idx="2607">
                  <c:v>0.14606741573033707</c:v>
                </c:pt>
                <c:pt idx="2608">
                  <c:v>2.6315789473684209E-2</c:v>
                </c:pt>
                <c:pt idx="2609">
                  <c:v>0</c:v>
                </c:pt>
                <c:pt idx="2610">
                  <c:v>0</c:v>
                </c:pt>
                <c:pt idx="2611">
                  <c:v>8.0357142857142863E-2</c:v>
                </c:pt>
                <c:pt idx="2612">
                  <c:v>0.21052631578947367</c:v>
                </c:pt>
                <c:pt idx="2613">
                  <c:v>0</c:v>
                </c:pt>
                <c:pt idx="2614">
                  <c:v>0</c:v>
                </c:pt>
                <c:pt idx="2615">
                  <c:v>0.16949152542372881</c:v>
                </c:pt>
                <c:pt idx="2616">
                  <c:v>0</c:v>
                </c:pt>
                <c:pt idx="2617">
                  <c:v>0.28333333333333333</c:v>
                </c:pt>
                <c:pt idx="2618">
                  <c:v>0.16</c:v>
                </c:pt>
                <c:pt idx="2619">
                  <c:v>7.792207792207792E-2</c:v>
                </c:pt>
                <c:pt idx="2620">
                  <c:v>6.4102564102564097E-2</c:v>
                </c:pt>
                <c:pt idx="2621">
                  <c:v>0.10344827586206896</c:v>
                </c:pt>
                <c:pt idx="2622">
                  <c:v>0.11538461538461539</c:v>
                </c:pt>
                <c:pt idx="2623">
                  <c:v>4.8000000000000001E-2</c:v>
                </c:pt>
                <c:pt idx="2624">
                  <c:v>0.16901408450704225</c:v>
                </c:pt>
                <c:pt idx="2625">
                  <c:v>0.16049382716049382</c:v>
                </c:pt>
                <c:pt idx="2626">
                  <c:v>0.17708333333333334</c:v>
                </c:pt>
                <c:pt idx="2627">
                  <c:v>0.19117647058823528</c:v>
                </c:pt>
                <c:pt idx="2628">
                  <c:v>0.20560747663551401</c:v>
                </c:pt>
                <c:pt idx="2629">
                  <c:v>0.18055555555555555</c:v>
                </c:pt>
                <c:pt idx="2630">
                  <c:v>0</c:v>
                </c:pt>
                <c:pt idx="2631">
                  <c:v>0.14429530201342283</c:v>
                </c:pt>
                <c:pt idx="2632">
                  <c:v>4.2553191489361701E-2</c:v>
                </c:pt>
                <c:pt idx="2633">
                  <c:v>4.2857142857142858E-2</c:v>
                </c:pt>
                <c:pt idx="2634">
                  <c:v>6.6298342541436461E-2</c:v>
                </c:pt>
                <c:pt idx="2635">
                  <c:v>0.22222222222222221</c:v>
                </c:pt>
                <c:pt idx="2636">
                  <c:v>0.1111111111111111</c:v>
                </c:pt>
                <c:pt idx="2637">
                  <c:v>5.6074766355140186E-2</c:v>
                </c:pt>
                <c:pt idx="2638">
                  <c:v>4.3478260869565216E-2</c:v>
                </c:pt>
                <c:pt idx="2639">
                  <c:v>6.6037735849056603E-2</c:v>
                </c:pt>
                <c:pt idx="2640">
                  <c:v>0.12244897959183673</c:v>
                </c:pt>
                <c:pt idx="2641">
                  <c:v>0.20338983050847459</c:v>
                </c:pt>
                <c:pt idx="2642">
                  <c:v>7.3170731707317069E-2</c:v>
                </c:pt>
                <c:pt idx="2643">
                  <c:v>7.1428571428571425E-2</c:v>
                </c:pt>
                <c:pt idx="2644">
                  <c:v>0.56097560975609762</c:v>
                </c:pt>
                <c:pt idx="2645">
                  <c:v>0.24793388429752067</c:v>
                </c:pt>
                <c:pt idx="2646">
                  <c:v>0.69117647058823528</c:v>
                </c:pt>
                <c:pt idx="2647">
                  <c:v>0.41860465116279072</c:v>
                </c:pt>
                <c:pt idx="2648">
                  <c:v>0</c:v>
                </c:pt>
                <c:pt idx="2649">
                  <c:v>0.22784810126582278</c:v>
                </c:pt>
                <c:pt idx="2650">
                  <c:v>0</c:v>
                </c:pt>
                <c:pt idx="2651">
                  <c:v>0.5</c:v>
                </c:pt>
                <c:pt idx="2652">
                  <c:v>0</c:v>
                </c:pt>
                <c:pt idx="2653">
                  <c:v>0</c:v>
                </c:pt>
                <c:pt idx="2654">
                  <c:v>0.625</c:v>
                </c:pt>
                <c:pt idx="2655">
                  <c:v>0.6</c:v>
                </c:pt>
                <c:pt idx="2656">
                  <c:v>4.1841004184100417E-2</c:v>
                </c:pt>
                <c:pt idx="2657">
                  <c:v>0</c:v>
                </c:pt>
                <c:pt idx="2658">
                  <c:v>0</c:v>
                </c:pt>
                <c:pt idx="2659">
                  <c:v>0</c:v>
                </c:pt>
                <c:pt idx="2660">
                  <c:v>0.28030303030303028</c:v>
                </c:pt>
                <c:pt idx="2661">
                  <c:v>0.24193548387096775</c:v>
                </c:pt>
                <c:pt idx="2662">
                  <c:v>0.36123348017621143</c:v>
                </c:pt>
                <c:pt idx="2663">
                  <c:v>0.13043478260869565</c:v>
                </c:pt>
                <c:pt idx="2664">
                  <c:v>0.17777777777777778</c:v>
                </c:pt>
                <c:pt idx="2665">
                  <c:v>0.65714285714285714</c:v>
                </c:pt>
                <c:pt idx="2666">
                  <c:v>0</c:v>
                </c:pt>
                <c:pt idx="2667">
                  <c:v>0.13793103448275862</c:v>
                </c:pt>
                <c:pt idx="2668">
                  <c:v>0.22388059701492538</c:v>
                </c:pt>
                <c:pt idx="2669">
                  <c:v>0.51219512195121952</c:v>
                </c:pt>
                <c:pt idx="2670">
                  <c:v>9.5238095238095233E-2</c:v>
                </c:pt>
                <c:pt idx="2671">
                  <c:v>0.22641509433962265</c:v>
                </c:pt>
                <c:pt idx="2672">
                  <c:v>0.19767441860465115</c:v>
                </c:pt>
                <c:pt idx="2673">
                  <c:v>0.15957446808510639</c:v>
                </c:pt>
                <c:pt idx="2674">
                  <c:v>0.21428571428571427</c:v>
                </c:pt>
                <c:pt idx="2675">
                  <c:v>5.8139534883720929E-2</c:v>
                </c:pt>
                <c:pt idx="2676">
                  <c:v>0.16666666666666666</c:v>
                </c:pt>
                <c:pt idx="2677">
                  <c:v>8.5889570552147243E-2</c:v>
                </c:pt>
                <c:pt idx="2678">
                  <c:v>1</c:v>
                </c:pt>
                <c:pt idx="2679">
                  <c:v>0.11320754716981132</c:v>
                </c:pt>
                <c:pt idx="2680">
                  <c:v>0</c:v>
                </c:pt>
                <c:pt idx="2681">
                  <c:v>0</c:v>
                </c:pt>
                <c:pt idx="2682">
                  <c:v>0.10169491525423729</c:v>
                </c:pt>
                <c:pt idx="2683">
                  <c:v>6.25E-2</c:v>
                </c:pt>
                <c:pt idx="2684">
                  <c:v>0.16363636363636364</c:v>
                </c:pt>
                <c:pt idx="2685">
                  <c:v>0</c:v>
                </c:pt>
                <c:pt idx="2686">
                  <c:v>0</c:v>
                </c:pt>
                <c:pt idx="2687">
                  <c:v>0</c:v>
                </c:pt>
                <c:pt idx="2688">
                  <c:v>4.5454545454545456E-2</c:v>
                </c:pt>
                <c:pt idx="2689">
                  <c:v>0.57856399583766904</c:v>
                </c:pt>
                <c:pt idx="2690">
                  <c:v>0.68421052631578949</c:v>
                </c:pt>
                <c:pt idx="2691">
                  <c:v>0.8202247191011236</c:v>
                </c:pt>
                <c:pt idx="2692">
                  <c:v>0.70353982300884954</c:v>
                </c:pt>
                <c:pt idx="2693">
                  <c:v>1</c:v>
                </c:pt>
                <c:pt idx="2694">
                  <c:v>0</c:v>
                </c:pt>
                <c:pt idx="2695">
                  <c:v>0.7857142857142857</c:v>
                </c:pt>
                <c:pt idx="2696">
                  <c:v>0.21782178217821782</c:v>
                </c:pt>
                <c:pt idx="2697">
                  <c:v>0.47019867549668876</c:v>
                </c:pt>
                <c:pt idx="2698">
                  <c:v>0.4</c:v>
                </c:pt>
                <c:pt idx="2699">
                  <c:v>0.8833333333333333</c:v>
                </c:pt>
                <c:pt idx="2700">
                  <c:v>0.61432506887052341</c:v>
                </c:pt>
                <c:pt idx="2701">
                  <c:v>0.48571428571428571</c:v>
                </c:pt>
                <c:pt idx="2702">
                  <c:v>0</c:v>
                </c:pt>
                <c:pt idx="2703">
                  <c:v>0</c:v>
                </c:pt>
                <c:pt idx="2704">
                  <c:v>0</c:v>
                </c:pt>
                <c:pt idx="2705">
                  <c:v>0</c:v>
                </c:pt>
                <c:pt idx="2706">
                  <c:v>0.335632183908046</c:v>
                </c:pt>
                <c:pt idx="2707">
                  <c:v>0.90196078431372551</c:v>
                </c:pt>
                <c:pt idx="2708">
                  <c:v>0.7901907356948229</c:v>
                </c:pt>
                <c:pt idx="2709">
                  <c:v>1</c:v>
                </c:pt>
                <c:pt idx="2710">
                  <c:v>0.93004115226337447</c:v>
                </c:pt>
                <c:pt idx="2711">
                  <c:v>0</c:v>
                </c:pt>
                <c:pt idx="2712">
                  <c:v>0.33980582524271846</c:v>
                </c:pt>
                <c:pt idx="2713">
                  <c:v>0.19672131147540983</c:v>
                </c:pt>
                <c:pt idx="2714">
                  <c:v>0.23008849557522124</c:v>
                </c:pt>
                <c:pt idx="2715">
                  <c:v>0.29245283018867924</c:v>
                </c:pt>
                <c:pt idx="2716">
                  <c:v>0.24806201550387597</c:v>
                </c:pt>
                <c:pt idx="2717">
                  <c:v>0.3235294117647059</c:v>
                </c:pt>
                <c:pt idx="2718">
                  <c:v>0.26890756302521007</c:v>
                </c:pt>
                <c:pt idx="2719">
                  <c:v>0.35555555555555557</c:v>
                </c:pt>
                <c:pt idx="2720">
                  <c:v>0.97167138810198306</c:v>
                </c:pt>
                <c:pt idx="2721">
                  <c:v>0.29629629629629628</c:v>
                </c:pt>
                <c:pt idx="2722">
                  <c:v>8.1081081081081086E-2</c:v>
                </c:pt>
                <c:pt idx="2723">
                  <c:v>0.25641025641025639</c:v>
                </c:pt>
                <c:pt idx="2724">
                  <c:v>0.14056224899598393</c:v>
                </c:pt>
                <c:pt idx="2725">
                  <c:v>0.30909090909090908</c:v>
                </c:pt>
                <c:pt idx="2726">
                  <c:v>0.15384615384615385</c:v>
                </c:pt>
                <c:pt idx="2727">
                  <c:v>0.38461538461538464</c:v>
                </c:pt>
                <c:pt idx="2728">
                  <c:v>0.31111111111111112</c:v>
                </c:pt>
                <c:pt idx="2729">
                  <c:v>0.35483870967741937</c:v>
                </c:pt>
                <c:pt idx="2730">
                  <c:v>0.37735849056603776</c:v>
                </c:pt>
                <c:pt idx="2731">
                  <c:v>0.1</c:v>
                </c:pt>
                <c:pt idx="2732">
                  <c:v>3.5714285714285712E-2</c:v>
                </c:pt>
                <c:pt idx="2733">
                  <c:v>0.15625</c:v>
                </c:pt>
                <c:pt idx="2734">
                  <c:v>0.55555555555555558</c:v>
                </c:pt>
                <c:pt idx="2735">
                  <c:v>0.23076923076923078</c:v>
                </c:pt>
                <c:pt idx="2736">
                  <c:v>0</c:v>
                </c:pt>
                <c:pt idx="2737">
                  <c:v>0.44444444444444442</c:v>
                </c:pt>
                <c:pt idx="2738">
                  <c:v>0</c:v>
                </c:pt>
                <c:pt idx="2739">
                  <c:v>0.64084507042253525</c:v>
                </c:pt>
                <c:pt idx="2740">
                  <c:v>3.6363636363636362E-2</c:v>
                </c:pt>
                <c:pt idx="2741">
                  <c:v>0.11538461538461539</c:v>
                </c:pt>
                <c:pt idx="2742">
                  <c:v>0.33333333333333331</c:v>
                </c:pt>
                <c:pt idx="2743">
                  <c:v>0.80451127819548873</c:v>
                </c:pt>
                <c:pt idx="2744">
                  <c:v>0</c:v>
                </c:pt>
                <c:pt idx="2745">
                  <c:v>0.17948717948717949</c:v>
                </c:pt>
                <c:pt idx="2746">
                  <c:v>0.47126436781609193</c:v>
                </c:pt>
                <c:pt idx="2747">
                  <c:v>0.82352941176470584</c:v>
                </c:pt>
                <c:pt idx="2748">
                  <c:v>0</c:v>
                </c:pt>
                <c:pt idx="2749">
                  <c:v>0</c:v>
                </c:pt>
                <c:pt idx="2750">
                  <c:v>0.11180124223602485</c:v>
                </c:pt>
                <c:pt idx="2751">
                  <c:v>8.9285714285714288E-2</c:v>
                </c:pt>
                <c:pt idx="2752">
                  <c:v>0.375</c:v>
                </c:pt>
                <c:pt idx="2753">
                  <c:v>0.13513513513513514</c:v>
                </c:pt>
                <c:pt idx="2754">
                  <c:v>0</c:v>
                </c:pt>
                <c:pt idx="2755">
                  <c:v>0</c:v>
                </c:pt>
                <c:pt idx="2756">
                  <c:v>8.6206896551724144E-2</c:v>
                </c:pt>
                <c:pt idx="2757">
                  <c:v>0</c:v>
                </c:pt>
                <c:pt idx="2758">
                  <c:v>0.5</c:v>
                </c:pt>
                <c:pt idx="2759">
                  <c:v>0.16666666666666666</c:v>
                </c:pt>
                <c:pt idx="2760">
                  <c:v>9.0909090909090912E-2</c:v>
                </c:pt>
                <c:pt idx="2761">
                  <c:v>0.15384615384615385</c:v>
                </c:pt>
                <c:pt idx="2762">
                  <c:v>0.24324324324324326</c:v>
                </c:pt>
                <c:pt idx="2763">
                  <c:v>0.10975609756097561</c:v>
                </c:pt>
                <c:pt idx="2764">
                  <c:v>0.25806451612903225</c:v>
                </c:pt>
                <c:pt idx="2765">
                  <c:v>0.83333333333333337</c:v>
                </c:pt>
                <c:pt idx="2766">
                  <c:v>0.05</c:v>
                </c:pt>
                <c:pt idx="2767">
                  <c:v>0.23728813559322035</c:v>
                </c:pt>
                <c:pt idx="2768">
                  <c:v>1.3698630136986301E-2</c:v>
                </c:pt>
                <c:pt idx="2769">
                  <c:v>0.34285714285714286</c:v>
                </c:pt>
                <c:pt idx="2770">
                  <c:v>0.17241379310344829</c:v>
                </c:pt>
                <c:pt idx="2771">
                  <c:v>0.52777777777777779</c:v>
                </c:pt>
                <c:pt idx="2772">
                  <c:v>0.14705882352941177</c:v>
                </c:pt>
                <c:pt idx="2773">
                  <c:v>4.9107142857142856E-2</c:v>
                </c:pt>
                <c:pt idx="2774">
                  <c:v>0.11874999999999999</c:v>
                </c:pt>
                <c:pt idx="2775">
                  <c:v>0.15625</c:v>
                </c:pt>
                <c:pt idx="2776">
                  <c:v>0.22</c:v>
                </c:pt>
                <c:pt idx="2777">
                  <c:v>7.2340425531914887E-2</c:v>
                </c:pt>
                <c:pt idx="2778">
                  <c:v>0</c:v>
                </c:pt>
                <c:pt idx="2779">
                  <c:v>0.14634146341463414</c:v>
                </c:pt>
                <c:pt idx="2780">
                  <c:v>0.2413793103448276</c:v>
                </c:pt>
                <c:pt idx="2781">
                  <c:v>5.128205128205128E-2</c:v>
                </c:pt>
                <c:pt idx="2782">
                  <c:v>0.44444444444444442</c:v>
                </c:pt>
                <c:pt idx="2783">
                  <c:v>5.2631578947368418E-2</c:v>
                </c:pt>
                <c:pt idx="2784">
                  <c:v>7.6923076923076927E-2</c:v>
                </c:pt>
                <c:pt idx="2785">
                  <c:v>1</c:v>
                </c:pt>
                <c:pt idx="2786">
                  <c:v>4.3478260869565216E-2</c:v>
                </c:pt>
                <c:pt idx="2787">
                  <c:v>5.5555555555555552E-2</c:v>
                </c:pt>
                <c:pt idx="2788">
                  <c:v>3.6363636363636362E-2</c:v>
                </c:pt>
                <c:pt idx="2789">
                  <c:v>4.0816326530612242E-2</c:v>
                </c:pt>
                <c:pt idx="2790">
                  <c:v>7.6923076923076927E-2</c:v>
                </c:pt>
                <c:pt idx="2791">
                  <c:v>0</c:v>
                </c:pt>
                <c:pt idx="2792">
                  <c:v>0</c:v>
                </c:pt>
                <c:pt idx="2793">
                  <c:v>0</c:v>
                </c:pt>
                <c:pt idx="2794">
                  <c:v>0</c:v>
                </c:pt>
                <c:pt idx="2795">
                  <c:v>0</c:v>
                </c:pt>
                <c:pt idx="2796">
                  <c:v>0</c:v>
                </c:pt>
                <c:pt idx="2797">
                  <c:v>0.5</c:v>
                </c:pt>
                <c:pt idx="2798">
                  <c:v>1.3157894736842105E-2</c:v>
                </c:pt>
                <c:pt idx="2799">
                  <c:v>0</c:v>
                </c:pt>
                <c:pt idx="2800">
                  <c:v>0.25</c:v>
                </c:pt>
                <c:pt idx="2801">
                  <c:v>0.28015564202334631</c:v>
                </c:pt>
                <c:pt idx="2802">
                  <c:v>0.375</c:v>
                </c:pt>
                <c:pt idx="2803">
                  <c:v>0</c:v>
                </c:pt>
                <c:pt idx="2804">
                  <c:v>0.41237113402061853</c:v>
                </c:pt>
                <c:pt idx="2805">
                  <c:v>0.30821917808219179</c:v>
                </c:pt>
                <c:pt idx="2806">
                  <c:v>0.46226415094339623</c:v>
                </c:pt>
                <c:pt idx="2807">
                  <c:v>0</c:v>
                </c:pt>
                <c:pt idx="2808">
                  <c:v>0.25748502994011974</c:v>
                </c:pt>
                <c:pt idx="2809">
                  <c:v>0</c:v>
                </c:pt>
                <c:pt idx="2810">
                  <c:v>0</c:v>
                </c:pt>
                <c:pt idx="2811">
                  <c:v>0</c:v>
                </c:pt>
                <c:pt idx="2812">
                  <c:v>0</c:v>
                </c:pt>
                <c:pt idx="2813">
                  <c:v>0</c:v>
                </c:pt>
                <c:pt idx="2814">
                  <c:v>0</c:v>
                </c:pt>
                <c:pt idx="2815">
                  <c:v>0</c:v>
                </c:pt>
                <c:pt idx="2816">
                  <c:v>0.29761904761904762</c:v>
                </c:pt>
                <c:pt idx="2817">
                  <c:v>0.41304347826086957</c:v>
                </c:pt>
                <c:pt idx="2818">
                  <c:v>0</c:v>
                </c:pt>
                <c:pt idx="2819">
                  <c:v>0</c:v>
                </c:pt>
                <c:pt idx="2820">
                  <c:v>0</c:v>
                </c:pt>
                <c:pt idx="2821">
                  <c:v>0</c:v>
                </c:pt>
                <c:pt idx="2822">
                  <c:v>0</c:v>
                </c:pt>
                <c:pt idx="2823">
                  <c:v>0</c:v>
                </c:pt>
                <c:pt idx="2824">
                  <c:v>0</c:v>
                </c:pt>
                <c:pt idx="2825">
                  <c:v>0</c:v>
                </c:pt>
                <c:pt idx="2826">
                  <c:v>0</c:v>
                </c:pt>
                <c:pt idx="2827">
                  <c:v>0</c:v>
                </c:pt>
                <c:pt idx="2828">
                  <c:v>0</c:v>
                </c:pt>
                <c:pt idx="2829">
                  <c:v>0.18115942028985507</c:v>
                </c:pt>
                <c:pt idx="2830">
                  <c:v>0</c:v>
                </c:pt>
                <c:pt idx="2831">
                  <c:v>0</c:v>
                </c:pt>
                <c:pt idx="2832">
                  <c:v>0</c:v>
                </c:pt>
                <c:pt idx="2833">
                  <c:v>0</c:v>
                </c:pt>
                <c:pt idx="2834">
                  <c:v>0</c:v>
                </c:pt>
                <c:pt idx="2835">
                  <c:v>0</c:v>
                </c:pt>
                <c:pt idx="2836">
                  <c:v>0.26229508196721313</c:v>
                </c:pt>
                <c:pt idx="2837">
                  <c:v>0.34782608695652173</c:v>
                </c:pt>
                <c:pt idx="2838">
                  <c:v>0</c:v>
                </c:pt>
                <c:pt idx="2839">
                  <c:v>0</c:v>
                </c:pt>
                <c:pt idx="2840">
                  <c:v>0</c:v>
                </c:pt>
                <c:pt idx="2841">
                  <c:v>0.40677966101694918</c:v>
                </c:pt>
                <c:pt idx="2842">
                  <c:v>0</c:v>
                </c:pt>
                <c:pt idx="2843">
                  <c:v>0</c:v>
                </c:pt>
                <c:pt idx="2844">
                  <c:v>0</c:v>
                </c:pt>
                <c:pt idx="2845">
                  <c:v>0</c:v>
                </c:pt>
                <c:pt idx="2846">
                  <c:v>0</c:v>
                </c:pt>
                <c:pt idx="2847">
                  <c:v>0</c:v>
                </c:pt>
                <c:pt idx="2848">
                  <c:v>0</c:v>
                </c:pt>
                <c:pt idx="2849">
                  <c:v>0</c:v>
                </c:pt>
                <c:pt idx="2850">
                  <c:v>0</c:v>
                </c:pt>
                <c:pt idx="2851">
                  <c:v>0</c:v>
                </c:pt>
                <c:pt idx="2852">
                  <c:v>0.6271186440677966</c:v>
                </c:pt>
                <c:pt idx="2853">
                  <c:v>0</c:v>
                </c:pt>
                <c:pt idx="2854">
                  <c:v>0</c:v>
                </c:pt>
                <c:pt idx="2855">
                  <c:v>0</c:v>
                </c:pt>
                <c:pt idx="2856">
                  <c:v>0</c:v>
                </c:pt>
                <c:pt idx="2857">
                  <c:v>0</c:v>
                </c:pt>
                <c:pt idx="2858">
                  <c:v>0</c:v>
                </c:pt>
                <c:pt idx="2859">
                  <c:v>0</c:v>
                </c:pt>
                <c:pt idx="2860">
                  <c:v>0</c:v>
                </c:pt>
                <c:pt idx="2861">
                  <c:v>0</c:v>
                </c:pt>
                <c:pt idx="2862">
                  <c:v>0</c:v>
                </c:pt>
                <c:pt idx="2863">
                  <c:v>0</c:v>
                </c:pt>
                <c:pt idx="2864">
                  <c:v>0</c:v>
                </c:pt>
                <c:pt idx="2865">
                  <c:v>0</c:v>
                </c:pt>
                <c:pt idx="2866">
                  <c:v>0</c:v>
                </c:pt>
                <c:pt idx="2867">
                  <c:v>0</c:v>
                </c:pt>
                <c:pt idx="2868">
                  <c:v>0</c:v>
                </c:pt>
                <c:pt idx="2869">
                  <c:v>0</c:v>
                </c:pt>
                <c:pt idx="2870">
                  <c:v>1</c:v>
                </c:pt>
                <c:pt idx="2871">
                  <c:v>0</c:v>
                </c:pt>
                <c:pt idx="2872">
                  <c:v>0</c:v>
                </c:pt>
                <c:pt idx="2873">
                  <c:v>0</c:v>
                </c:pt>
                <c:pt idx="2874">
                  <c:v>0</c:v>
                </c:pt>
                <c:pt idx="2875">
                  <c:v>0</c:v>
                </c:pt>
                <c:pt idx="2876">
                  <c:v>0</c:v>
                </c:pt>
                <c:pt idx="2877">
                  <c:v>0</c:v>
                </c:pt>
                <c:pt idx="2878">
                  <c:v>0</c:v>
                </c:pt>
                <c:pt idx="2879">
                  <c:v>0</c:v>
                </c:pt>
                <c:pt idx="2880">
                  <c:v>0</c:v>
                </c:pt>
                <c:pt idx="2881">
                  <c:v>0</c:v>
                </c:pt>
                <c:pt idx="2882">
                  <c:v>0</c:v>
                </c:pt>
                <c:pt idx="2883">
                  <c:v>0</c:v>
                </c:pt>
                <c:pt idx="2884">
                  <c:v>0</c:v>
                </c:pt>
                <c:pt idx="2885">
                  <c:v>0</c:v>
                </c:pt>
                <c:pt idx="2886">
                  <c:v>0</c:v>
                </c:pt>
                <c:pt idx="2887">
                  <c:v>0</c:v>
                </c:pt>
                <c:pt idx="2888">
                  <c:v>0</c:v>
                </c:pt>
                <c:pt idx="2889">
                  <c:v>0</c:v>
                </c:pt>
                <c:pt idx="2890">
                  <c:v>0</c:v>
                </c:pt>
                <c:pt idx="2891">
                  <c:v>0</c:v>
                </c:pt>
                <c:pt idx="2892">
                  <c:v>0</c:v>
                </c:pt>
                <c:pt idx="2893">
                  <c:v>0</c:v>
                </c:pt>
                <c:pt idx="2894">
                  <c:v>0</c:v>
                </c:pt>
                <c:pt idx="2895">
                  <c:v>0</c:v>
                </c:pt>
                <c:pt idx="2896">
                  <c:v>0</c:v>
                </c:pt>
                <c:pt idx="2897">
                  <c:v>0</c:v>
                </c:pt>
                <c:pt idx="2898">
                  <c:v>0</c:v>
                </c:pt>
                <c:pt idx="2899">
                  <c:v>0</c:v>
                </c:pt>
                <c:pt idx="2900">
                  <c:v>0</c:v>
                </c:pt>
                <c:pt idx="2901">
                  <c:v>0</c:v>
                </c:pt>
                <c:pt idx="2902">
                  <c:v>0</c:v>
                </c:pt>
                <c:pt idx="2903">
                  <c:v>0</c:v>
                </c:pt>
                <c:pt idx="2904">
                  <c:v>0</c:v>
                </c:pt>
                <c:pt idx="2905">
                  <c:v>0</c:v>
                </c:pt>
                <c:pt idx="2906">
                  <c:v>0</c:v>
                </c:pt>
                <c:pt idx="2907">
                  <c:v>0</c:v>
                </c:pt>
                <c:pt idx="2908">
                  <c:v>0</c:v>
                </c:pt>
                <c:pt idx="2909">
                  <c:v>0</c:v>
                </c:pt>
                <c:pt idx="2910">
                  <c:v>0.75</c:v>
                </c:pt>
                <c:pt idx="2911">
                  <c:v>0</c:v>
                </c:pt>
                <c:pt idx="2912">
                  <c:v>0</c:v>
                </c:pt>
                <c:pt idx="2913">
                  <c:v>0</c:v>
                </c:pt>
                <c:pt idx="2914">
                  <c:v>0</c:v>
                </c:pt>
                <c:pt idx="2915">
                  <c:v>0</c:v>
                </c:pt>
                <c:pt idx="2916">
                  <c:v>0</c:v>
                </c:pt>
                <c:pt idx="2917">
                  <c:v>0.42922374429223742</c:v>
                </c:pt>
                <c:pt idx="2918">
                  <c:v>0</c:v>
                </c:pt>
                <c:pt idx="2919">
                  <c:v>0</c:v>
                </c:pt>
                <c:pt idx="2920">
                  <c:v>0.72</c:v>
                </c:pt>
                <c:pt idx="2921">
                  <c:v>0.50413223140495866</c:v>
                </c:pt>
                <c:pt idx="2922">
                  <c:v>0</c:v>
                </c:pt>
                <c:pt idx="2923">
                  <c:v>0.38461538461538464</c:v>
                </c:pt>
                <c:pt idx="2924">
                  <c:v>0.49</c:v>
                </c:pt>
                <c:pt idx="2925">
                  <c:v>0.29230769230769232</c:v>
                </c:pt>
                <c:pt idx="2926">
                  <c:v>0</c:v>
                </c:pt>
                <c:pt idx="2927">
                  <c:v>0.27710843373493976</c:v>
                </c:pt>
                <c:pt idx="2928">
                  <c:v>0</c:v>
                </c:pt>
                <c:pt idx="2929">
                  <c:v>0.57627118644067798</c:v>
                </c:pt>
                <c:pt idx="2930">
                  <c:v>0</c:v>
                </c:pt>
                <c:pt idx="2931">
                  <c:v>0</c:v>
                </c:pt>
                <c:pt idx="2932">
                  <c:v>0.67213114754098358</c:v>
                </c:pt>
                <c:pt idx="2933">
                  <c:v>0.54957507082152979</c:v>
                </c:pt>
                <c:pt idx="2934">
                  <c:v>0.3902439024390244</c:v>
                </c:pt>
                <c:pt idx="2935">
                  <c:v>0.59259259259259256</c:v>
                </c:pt>
                <c:pt idx="2936">
                  <c:v>0.35135135135135137</c:v>
                </c:pt>
                <c:pt idx="2937">
                  <c:v>0</c:v>
                </c:pt>
                <c:pt idx="2938">
                  <c:v>1</c:v>
                </c:pt>
                <c:pt idx="2939">
                  <c:v>0</c:v>
                </c:pt>
                <c:pt idx="2940">
                  <c:v>0</c:v>
                </c:pt>
                <c:pt idx="2941">
                  <c:v>0</c:v>
                </c:pt>
                <c:pt idx="2942">
                  <c:v>0</c:v>
                </c:pt>
                <c:pt idx="2943">
                  <c:v>0</c:v>
                </c:pt>
                <c:pt idx="2944">
                  <c:v>0.75</c:v>
                </c:pt>
                <c:pt idx="2945">
                  <c:v>0.62857142857142856</c:v>
                </c:pt>
                <c:pt idx="2946">
                  <c:v>0</c:v>
                </c:pt>
                <c:pt idx="2947">
                  <c:v>0</c:v>
                </c:pt>
                <c:pt idx="2948">
                  <c:v>0</c:v>
                </c:pt>
                <c:pt idx="2949">
                  <c:v>0.48148148148148145</c:v>
                </c:pt>
                <c:pt idx="2950">
                  <c:v>0</c:v>
                </c:pt>
                <c:pt idx="2951">
                  <c:v>0</c:v>
                </c:pt>
                <c:pt idx="2952">
                  <c:v>0.45</c:v>
                </c:pt>
                <c:pt idx="2953">
                  <c:v>0</c:v>
                </c:pt>
                <c:pt idx="2954">
                  <c:v>0.36507936507936506</c:v>
                </c:pt>
                <c:pt idx="2955">
                  <c:v>0.42990654205607476</c:v>
                </c:pt>
                <c:pt idx="2956">
                  <c:v>0.53061224489795922</c:v>
                </c:pt>
                <c:pt idx="2957">
                  <c:v>0.44295302013422821</c:v>
                </c:pt>
                <c:pt idx="2958">
                  <c:v>0.32692307692307693</c:v>
                </c:pt>
                <c:pt idx="2959">
                  <c:v>0.59701492537313428</c:v>
                </c:pt>
                <c:pt idx="2960">
                  <c:v>0</c:v>
                </c:pt>
                <c:pt idx="2961">
                  <c:v>0.5423728813559322</c:v>
                </c:pt>
                <c:pt idx="2962">
                  <c:v>0</c:v>
                </c:pt>
                <c:pt idx="2963">
                  <c:v>0.61111111111111116</c:v>
                </c:pt>
                <c:pt idx="2964">
                  <c:v>0</c:v>
                </c:pt>
                <c:pt idx="2965">
                  <c:v>0.52857142857142858</c:v>
                </c:pt>
                <c:pt idx="2966">
                  <c:v>1</c:v>
                </c:pt>
                <c:pt idx="2967">
                  <c:v>0</c:v>
                </c:pt>
                <c:pt idx="2968">
                  <c:v>0.63636363636363635</c:v>
                </c:pt>
                <c:pt idx="2969">
                  <c:v>0.39285714285714285</c:v>
                </c:pt>
                <c:pt idx="2970">
                  <c:v>0</c:v>
                </c:pt>
                <c:pt idx="2971">
                  <c:v>0</c:v>
                </c:pt>
                <c:pt idx="2972">
                  <c:v>0.58227848101265822</c:v>
                </c:pt>
                <c:pt idx="2973">
                  <c:v>0.47499999999999998</c:v>
                </c:pt>
                <c:pt idx="2974">
                  <c:v>0.14285714285714285</c:v>
                </c:pt>
                <c:pt idx="2975">
                  <c:v>0.6</c:v>
                </c:pt>
                <c:pt idx="2976">
                  <c:v>0.34545454545454546</c:v>
                </c:pt>
                <c:pt idx="2977">
                  <c:v>0.9375</c:v>
                </c:pt>
                <c:pt idx="2978">
                  <c:v>0</c:v>
                </c:pt>
                <c:pt idx="2979">
                  <c:v>0</c:v>
                </c:pt>
                <c:pt idx="2980">
                  <c:v>0</c:v>
                </c:pt>
                <c:pt idx="2981">
                  <c:v>0</c:v>
                </c:pt>
                <c:pt idx="2982">
                  <c:v>0</c:v>
                </c:pt>
                <c:pt idx="2983">
                  <c:v>0</c:v>
                </c:pt>
                <c:pt idx="2984">
                  <c:v>0</c:v>
                </c:pt>
                <c:pt idx="2985">
                  <c:v>0</c:v>
                </c:pt>
                <c:pt idx="2986">
                  <c:v>0</c:v>
                </c:pt>
                <c:pt idx="2987">
                  <c:v>0.64516129032258063</c:v>
                </c:pt>
                <c:pt idx="2988">
                  <c:v>0</c:v>
                </c:pt>
                <c:pt idx="2989">
                  <c:v>0</c:v>
                </c:pt>
                <c:pt idx="2990">
                  <c:v>0</c:v>
                </c:pt>
                <c:pt idx="2991">
                  <c:v>0.59322033898305082</c:v>
                </c:pt>
                <c:pt idx="2992">
                  <c:v>0</c:v>
                </c:pt>
                <c:pt idx="2993">
                  <c:v>0</c:v>
                </c:pt>
                <c:pt idx="2994">
                  <c:v>0</c:v>
                </c:pt>
                <c:pt idx="2995">
                  <c:v>0</c:v>
                </c:pt>
                <c:pt idx="2996">
                  <c:v>0</c:v>
                </c:pt>
                <c:pt idx="2997">
                  <c:v>0</c:v>
                </c:pt>
                <c:pt idx="2998">
                  <c:v>1</c:v>
                </c:pt>
                <c:pt idx="2999">
                  <c:v>0</c:v>
                </c:pt>
                <c:pt idx="3000">
                  <c:v>0</c:v>
                </c:pt>
                <c:pt idx="3001">
                  <c:v>0</c:v>
                </c:pt>
                <c:pt idx="3002">
                  <c:v>2.0833333333333332E-2</c:v>
                </c:pt>
                <c:pt idx="3003">
                  <c:v>0</c:v>
                </c:pt>
                <c:pt idx="3004">
                  <c:v>0</c:v>
                </c:pt>
                <c:pt idx="3005">
                  <c:v>0.26</c:v>
                </c:pt>
                <c:pt idx="3006">
                  <c:v>0.75</c:v>
                </c:pt>
                <c:pt idx="3007">
                  <c:v>0</c:v>
                </c:pt>
                <c:pt idx="3008">
                  <c:v>0</c:v>
                </c:pt>
                <c:pt idx="3009">
                  <c:v>0</c:v>
                </c:pt>
                <c:pt idx="3010">
                  <c:v>0.23333333333333334</c:v>
                </c:pt>
                <c:pt idx="3011">
                  <c:v>0</c:v>
                </c:pt>
                <c:pt idx="3012">
                  <c:v>0</c:v>
                </c:pt>
                <c:pt idx="3013">
                  <c:v>0</c:v>
                </c:pt>
                <c:pt idx="3014">
                  <c:v>0</c:v>
                </c:pt>
                <c:pt idx="3015">
                  <c:v>0</c:v>
                </c:pt>
                <c:pt idx="3016">
                  <c:v>0.1</c:v>
                </c:pt>
                <c:pt idx="3017">
                  <c:v>0.5</c:v>
                </c:pt>
                <c:pt idx="3018">
                  <c:v>0</c:v>
                </c:pt>
                <c:pt idx="3019">
                  <c:v>0</c:v>
                </c:pt>
                <c:pt idx="3020">
                  <c:v>0</c:v>
                </c:pt>
                <c:pt idx="3021">
                  <c:v>0</c:v>
                </c:pt>
                <c:pt idx="3022">
                  <c:v>0</c:v>
                </c:pt>
                <c:pt idx="3023">
                  <c:v>0</c:v>
                </c:pt>
                <c:pt idx="3024">
                  <c:v>0</c:v>
                </c:pt>
                <c:pt idx="3025">
                  <c:v>0.12820512820512819</c:v>
                </c:pt>
                <c:pt idx="3026">
                  <c:v>3.7209302325581395E-2</c:v>
                </c:pt>
                <c:pt idx="3027">
                  <c:v>7.3529411764705885E-2</c:v>
                </c:pt>
                <c:pt idx="3028">
                  <c:v>2.8571428571428571E-2</c:v>
                </c:pt>
                <c:pt idx="3029">
                  <c:v>0</c:v>
                </c:pt>
                <c:pt idx="3030">
                  <c:v>0.25</c:v>
                </c:pt>
                <c:pt idx="3031">
                  <c:v>0</c:v>
                </c:pt>
                <c:pt idx="3032">
                  <c:v>0.16666666666666666</c:v>
                </c:pt>
                <c:pt idx="3033">
                  <c:v>0.19444444444444445</c:v>
                </c:pt>
                <c:pt idx="3034">
                  <c:v>0</c:v>
                </c:pt>
                <c:pt idx="3035">
                  <c:v>0.26315789473684209</c:v>
                </c:pt>
                <c:pt idx="3036">
                  <c:v>0</c:v>
                </c:pt>
                <c:pt idx="3037">
                  <c:v>0</c:v>
                </c:pt>
                <c:pt idx="3038">
                  <c:v>0.14035087719298245</c:v>
                </c:pt>
                <c:pt idx="3039">
                  <c:v>0</c:v>
                </c:pt>
                <c:pt idx="3040">
                  <c:v>0</c:v>
                </c:pt>
                <c:pt idx="3041">
                  <c:v>0.33333333333333331</c:v>
                </c:pt>
                <c:pt idx="3042">
                  <c:v>0</c:v>
                </c:pt>
                <c:pt idx="3043">
                  <c:v>0</c:v>
                </c:pt>
                <c:pt idx="3044">
                  <c:v>0.90909090909090906</c:v>
                </c:pt>
                <c:pt idx="3045">
                  <c:v>0</c:v>
                </c:pt>
                <c:pt idx="3046">
                  <c:v>0</c:v>
                </c:pt>
                <c:pt idx="3047">
                  <c:v>0</c:v>
                </c:pt>
                <c:pt idx="3048">
                  <c:v>0.13636363636363635</c:v>
                </c:pt>
                <c:pt idx="3049">
                  <c:v>0.6</c:v>
                </c:pt>
                <c:pt idx="3050">
                  <c:v>0.2857142857142857</c:v>
                </c:pt>
                <c:pt idx="3051">
                  <c:v>0.33333333333333331</c:v>
                </c:pt>
                <c:pt idx="3052">
                  <c:v>0.1111111111111111</c:v>
                </c:pt>
                <c:pt idx="3053">
                  <c:v>0.14285714285714285</c:v>
                </c:pt>
                <c:pt idx="3054">
                  <c:v>0</c:v>
                </c:pt>
                <c:pt idx="3055">
                  <c:v>0.29411764705882354</c:v>
                </c:pt>
                <c:pt idx="3056">
                  <c:v>6.6666666666666666E-2</c:v>
                </c:pt>
                <c:pt idx="3057">
                  <c:v>0.25</c:v>
                </c:pt>
                <c:pt idx="3058">
                  <c:v>0</c:v>
                </c:pt>
                <c:pt idx="3059">
                  <c:v>0</c:v>
                </c:pt>
                <c:pt idx="3060">
                  <c:v>0</c:v>
                </c:pt>
                <c:pt idx="3061">
                  <c:v>0</c:v>
                </c:pt>
                <c:pt idx="3062">
                  <c:v>0.53846153846153844</c:v>
                </c:pt>
                <c:pt idx="3063">
                  <c:v>0</c:v>
                </c:pt>
                <c:pt idx="3064">
                  <c:v>0.2857142857142857</c:v>
                </c:pt>
                <c:pt idx="3065">
                  <c:v>0</c:v>
                </c:pt>
                <c:pt idx="3066">
                  <c:v>0</c:v>
                </c:pt>
                <c:pt idx="3067">
                  <c:v>0</c:v>
                </c:pt>
                <c:pt idx="3068">
                  <c:v>0</c:v>
                </c:pt>
                <c:pt idx="3069">
                  <c:v>0</c:v>
                </c:pt>
                <c:pt idx="3070">
                  <c:v>0.61538461538461542</c:v>
                </c:pt>
                <c:pt idx="3071">
                  <c:v>0</c:v>
                </c:pt>
                <c:pt idx="3072">
                  <c:v>0.15384615384615385</c:v>
                </c:pt>
                <c:pt idx="3073">
                  <c:v>0</c:v>
                </c:pt>
                <c:pt idx="3074">
                  <c:v>0</c:v>
                </c:pt>
                <c:pt idx="3075">
                  <c:v>0.14285714285714285</c:v>
                </c:pt>
                <c:pt idx="3076">
                  <c:v>0.11538461538461539</c:v>
                </c:pt>
                <c:pt idx="3077">
                  <c:v>0</c:v>
                </c:pt>
                <c:pt idx="3078">
                  <c:v>0</c:v>
                </c:pt>
                <c:pt idx="3079">
                  <c:v>0</c:v>
                </c:pt>
                <c:pt idx="3080">
                  <c:v>0</c:v>
                </c:pt>
                <c:pt idx="3081">
                  <c:v>0</c:v>
                </c:pt>
                <c:pt idx="3082">
                  <c:v>0</c:v>
                </c:pt>
                <c:pt idx="3083">
                  <c:v>0</c:v>
                </c:pt>
                <c:pt idx="3084">
                  <c:v>0.83333333333333337</c:v>
                </c:pt>
                <c:pt idx="3085">
                  <c:v>0.5</c:v>
                </c:pt>
                <c:pt idx="3086">
                  <c:v>0</c:v>
                </c:pt>
                <c:pt idx="3087">
                  <c:v>0</c:v>
                </c:pt>
                <c:pt idx="3088">
                  <c:v>5.204460966542751E-2</c:v>
                </c:pt>
                <c:pt idx="3089">
                  <c:v>0.23076923076923078</c:v>
                </c:pt>
                <c:pt idx="3090">
                  <c:v>0.16901408450704225</c:v>
                </c:pt>
                <c:pt idx="3091">
                  <c:v>0</c:v>
                </c:pt>
                <c:pt idx="3092">
                  <c:v>0.13043478260869565</c:v>
                </c:pt>
                <c:pt idx="3093">
                  <c:v>0.17857142857142858</c:v>
                </c:pt>
                <c:pt idx="3094">
                  <c:v>0</c:v>
                </c:pt>
                <c:pt idx="3095">
                  <c:v>1</c:v>
                </c:pt>
                <c:pt idx="3096">
                  <c:v>0</c:v>
                </c:pt>
                <c:pt idx="3097">
                  <c:v>0</c:v>
                </c:pt>
                <c:pt idx="3098">
                  <c:v>0.13043478260869565</c:v>
                </c:pt>
                <c:pt idx="3099">
                  <c:v>0</c:v>
                </c:pt>
                <c:pt idx="3100">
                  <c:v>0.27272727272727271</c:v>
                </c:pt>
                <c:pt idx="3101">
                  <c:v>2.6315789473684209E-2</c:v>
                </c:pt>
                <c:pt idx="3102">
                  <c:v>0.16</c:v>
                </c:pt>
                <c:pt idx="3103">
                  <c:v>0.1368421052631579</c:v>
                </c:pt>
                <c:pt idx="3104">
                  <c:v>0.17647058823529413</c:v>
                </c:pt>
                <c:pt idx="3105">
                  <c:v>0</c:v>
                </c:pt>
                <c:pt idx="3106">
                  <c:v>0.12903225806451613</c:v>
                </c:pt>
                <c:pt idx="3107">
                  <c:v>0.5</c:v>
                </c:pt>
                <c:pt idx="3108">
                  <c:v>4.878048780487805E-2</c:v>
                </c:pt>
                <c:pt idx="3109">
                  <c:v>0.66666666666666663</c:v>
                </c:pt>
                <c:pt idx="3110">
                  <c:v>0.5714285714285714</c:v>
                </c:pt>
                <c:pt idx="3111">
                  <c:v>0</c:v>
                </c:pt>
                <c:pt idx="3112">
                  <c:v>0</c:v>
                </c:pt>
                <c:pt idx="3113">
                  <c:v>0.55555555555555558</c:v>
                </c:pt>
                <c:pt idx="3114">
                  <c:v>0</c:v>
                </c:pt>
                <c:pt idx="3115">
                  <c:v>5.128205128205128E-2</c:v>
                </c:pt>
                <c:pt idx="3116">
                  <c:v>5.2631578947368418E-2</c:v>
                </c:pt>
                <c:pt idx="3117">
                  <c:v>0.63755458515283847</c:v>
                </c:pt>
                <c:pt idx="3118">
                  <c:v>0.7168141592920354</c:v>
                </c:pt>
                <c:pt idx="3119">
                  <c:v>0.78289473684210531</c:v>
                </c:pt>
                <c:pt idx="3120">
                  <c:v>0.58620689655172409</c:v>
                </c:pt>
                <c:pt idx="3121">
                  <c:v>0.79797979797979801</c:v>
                </c:pt>
                <c:pt idx="3122">
                  <c:v>0.60240963855421692</c:v>
                </c:pt>
                <c:pt idx="3123">
                  <c:v>0</c:v>
                </c:pt>
                <c:pt idx="3124">
                  <c:v>0</c:v>
                </c:pt>
                <c:pt idx="3125">
                  <c:v>0</c:v>
                </c:pt>
                <c:pt idx="3126">
                  <c:v>0</c:v>
                </c:pt>
                <c:pt idx="3127">
                  <c:v>0</c:v>
                </c:pt>
                <c:pt idx="3128">
                  <c:v>0</c:v>
                </c:pt>
                <c:pt idx="3129">
                  <c:v>0</c:v>
                </c:pt>
                <c:pt idx="3130">
                  <c:v>0</c:v>
                </c:pt>
                <c:pt idx="3131">
                  <c:v>0</c:v>
                </c:pt>
                <c:pt idx="3132">
                  <c:v>0</c:v>
                </c:pt>
                <c:pt idx="3133">
                  <c:v>0.82352941176470584</c:v>
                </c:pt>
                <c:pt idx="3134">
                  <c:v>0.91509433962264153</c:v>
                </c:pt>
                <c:pt idx="3135">
                  <c:v>0.66666666666666663</c:v>
                </c:pt>
                <c:pt idx="3136">
                  <c:v>0.82978723404255317</c:v>
                </c:pt>
                <c:pt idx="3137">
                  <c:v>0.82978723404255317</c:v>
                </c:pt>
                <c:pt idx="3138">
                  <c:v>0.84848484848484851</c:v>
                </c:pt>
                <c:pt idx="3139">
                  <c:v>0.76623376623376627</c:v>
                </c:pt>
                <c:pt idx="3140">
                  <c:v>0.88659793814432986</c:v>
                </c:pt>
                <c:pt idx="3141">
                  <c:v>0.61363636363636365</c:v>
                </c:pt>
                <c:pt idx="3142">
                  <c:v>0</c:v>
                </c:pt>
                <c:pt idx="3143">
                  <c:v>0.5</c:v>
                </c:pt>
                <c:pt idx="3144">
                  <c:v>0</c:v>
                </c:pt>
                <c:pt idx="3145">
                  <c:v>0</c:v>
                </c:pt>
                <c:pt idx="3146">
                  <c:v>0</c:v>
                </c:pt>
                <c:pt idx="3147">
                  <c:v>0</c:v>
                </c:pt>
                <c:pt idx="3148">
                  <c:v>0</c:v>
                </c:pt>
                <c:pt idx="3149">
                  <c:v>0</c:v>
                </c:pt>
                <c:pt idx="3150">
                  <c:v>0</c:v>
                </c:pt>
                <c:pt idx="3151">
                  <c:v>0</c:v>
                </c:pt>
                <c:pt idx="3152">
                  <c:v>0</c:v>
                </c:pt>
                <c:pt idx="3153">
                  <c:v>0</c:v>
                </c:pt>
                <c:pt idx="3154">
                  <c:v>0</c:v>
                </c:pt>
                <c:pt idx="3155">
                  <c:v>0</c:v>
                </c:pt>
                <c:pt idx="3156">
                  <c:v>0</c:v>
                </c:pt>
                <c:pt idx="3157">
                  <c:v>0</c:v>
                </c:pt>
                <c:pt idx="3158">
                  <c:v>0</c:v>
                </c:pt>
                <c:pt idx="3159">
                  <c:v>0</c:v>
                </c:pt>
                <c:pt idx="3160">
                  <c:v>0</c:v>
                </c:pt>
                <c:pt idx="3161">
                  <c:v>0</c:v>
                </c:pt>
                <c:pt idx="3162">
                  <c:v>0</c:v>
                </c:pt>
                <c:pt idx="3163">
                  <c:v>0</c:v>
                </c:pt>
                <c:pt idx="3164">
                  <c:v>0.52987012987012982</c:v>
                </c:pt>
                <c:pt idx="3165">
                  <c:v>0.48691099476439792</c:v>
                </c:pt>
                <c:pt idx="3166">
                  <c:v>0.43859649122807015</c:v>
                </c:pt>
                <c:pt idx="3167">
                  <c:v>0.56097560975609762</c:v>
                </c:pt>
                <c:pt idx="3168">
                  <c:v>0.7321428571428571</c:v>
                </c:pt>
                <c:pt idx="3169">
                  <c:v>0.84761904761904761</c:v>
                </c:pt>
                <c:pt idx="3170">
                  <c:v>0</c:v>
                </c:pt>
                <c:pt idx="3171">
                  <c:v>0</c:v>
                </c:pt>
                <c:pt idx="3172">
                  <c:v>0</c:v>
                </c:pt>
                <c:pt idx="3173">
                  <c:v>0.44075829383886256</c:v>
                </c:pt>
                <c:pt idx="3174">
                  <c:v>0.6</c:v>
                </c:pt>
                <c:pt idx="3175">
                  <c:v>0.67567567567567566</c:v>
                </c:pt>
                <c:pt idx="3176">
                  <c:v>0.72762645914396884</c:v>
                </c:pt>
                <c:pt idx="3177">
                  <c:v>0.80645161290322576</c:v>
                </c:pt>
                <c:pt idx="3178">
                  <c:v>0.63636363636363635</c:v>
                </c:pt>
                <c:pt idx="3179">
                  <c:v>0</c:v>
                </c:pt>
                <c:pt idx="3180">
                  <c:v>0.75912408759124084</c:v>
                </c:pt>
                <c:pt idx="3181">
                  <c:v>0.56756756756756754</c:v>
                </c:pt>
                <c:pt idx="3182">
                  <c:v>0.84615384615384615</c:v>
                </c:pt>
                <c:pt idx="3183">
                  <c:v>0</c:v>
                </c:pt>
                <c:pt idx="3184">
                  <c:v>0.40337423312883436</c:v>
                </c:pt>
                <c:pt idx="3185">
                  <c:v>0.46666666666666667</c:v>
                </c:pt>
                <c:pt idx="3186">
                  <c:v>0.61538461538461542</c:v>
                </c:pt>
                <c:pt idx="3187">
                  <c:v>0</c:v>
                </c:pt>
                <c:pt idx="3188">
                  <c:v>0.65693430656934304</c:v>
                </c:pt>
                <c:pt idx="3189">
                  <c:v>0.66666666666666663</c:v>
                </c:pt>
                <c:pt idx="3190">
                  <c:v>0.484375</c:v>
                </c:pt>
                <c:pt idx="3191">
                  <c:v>0.4785276073619632</c:v>
                </c:pt>
                <c:pt idx="3192">
                  <c:v>0</c:v>
                </c:pt>
                <c:pt idx="3193">
                  <c:v>0</c:v>
                </c:pt>
                <c:pt idx="3194">
                  <c:v>0</c:v>
                </c:pt>
                <c:pt idx="3195">
                  <c:v>0.46503791069924177</c:v>
                </c:pt>
                <c:pt idx="3196">
                  <c:v>0</c:v>
                </c:pt>
                <c:pt idx="3197">
                  <c:v>0.76190476190476186</c:v>
                </c:pt>
                <c:pt idx="3198">
                  <c:v>0.39473684210526316</c:v>
                </c:pt>
                <c:pt idx="3199">
                  <c:v>0.58524173027989823</c:v>
                </c:pt>
                <c:pt idx="3200">
                  <c:v>0.66666666666666663</c:v>
                </c:pt>
                <c:pt idx="3201">
                  <c:v>0.60824742268041232</c:v>
                </c:pt>
                <c:pt idx="3202">
                  <c:v>0.56000000000000005</c:v>
                </c:pt>
                <c:pt idx="3203">
                  <c:v>0.54098360655737709</c:v>
                </c:pt>
                <c:pt idx="3204">
                  <c:v>0.61956521739130432</c:v>
                </c:pt>
                <c:pt idx="3205">
                  <c:v>0</c:v>
                </c:pt>
                <c:pt idx="3206">
                  <c:v>0</c:v>
                </c:pt>
                <c:pt idx="3207">
                  <c:v>0</c:v>
                </c:pt>
                <c:pt idx="3208">
                  <c:v>0</c:v>
                </c:pt>
                <c:pt idx="3209">
                  <c:v>0</c:v>
                </c:pt>
                <c:pt idx="3210">
                  <c:v>0</c:v>
                </c:pt>
                <c:pt idx="3211">
                  <c:v>0</c:v>
                </c:pt>
                <c:pt idx="3212">
                  <c:v>0</c:v>
                </c:pt>
                <c:pt idx="3213">
                  <c:v>0</c:v>
                </c:pt>
                <c:pt idx="3214">
                  <c:v>0.43203371970495258</c:v>
                </c:pt>
                <c:pt idx="3215">
                  <c:v>0</c:v>
                </c:pt>
                <c:pt idx="3216">
                  <c:v>0</c:v>
                </c:pt>
                <c:pt idx="3217">
                  <c:v>0.5625</c:v>
                </c:pt>
                <c:pt idx="3218">
                  <c:v>0</c:v>
                </c:pt>
                <c:pt idx="3219">
                  <c:v>0.42285714285714288</c:v>
                </c:pt>
                <c:pt idx="3220">
                  <c:v>0.64367816091954022</c:v>
                </c:pt>
                <c:pt idx="3221">
                  <c:v>0.45454545454545453</c:v>
                </c:pt>
                <c:pt idx="3222">
                  <c:v>0</c:v>
                </c:pt>
                <c:pt idx="3223">
                  <c:v>0.38938053097345132</c:v>
                </c:pt>
                <c:pt idx="3224">
                  <c:v>0.41379310344827586</c:v>
                </c:pt>
                <c:pt idx="3225">
                  <c:v>0.54440154440154442</c:v>
                </c:pt>
                <c:pt idx="3226">
                  <c:v>0</c:v>
                </c:pt>
                <c:pt idx="3227">
                  <c:v>0</c:v>
                </c:pt>
                <c:pt idx="3228">
                  <c:v>0</c:v>
                </c:pt>
                <c:pt idx="3229">
                  <c:v>0</c:v>
                </c:pt>
                <c:pt idx="3230">
                  <c:v>0</c:v>
                </c:pt>
                <c:pt idx="3231">
                  <c:v>0.28981206726013847</c:v>
                </c:pt>
                <c:pt idx="3232">
                  <c:v>0.73333333333333328</c:v>
                </c:pt>
                <c:pt idx="3233">
                  <c:v>0.51923076923076927</c:v>
                </c:pt>
                <c:pt idx="3234">
                  <c:v>0.14485981308411214</c:v>
                </c:pt>
                <c:pt idx="3235">
                  <c:v>0.36046511627906974</c:v>
                </c:pt>
                <c:pt idx="3236">
                  <c:v>0.44736842105263158</c:v>
                </c:pt>
                <c:pt idx="3237">
                  <c:v>0.40869565217391307</c:v>
                </c:pt>
                <c:pt idx="3238">
                  <c:v>0.42307692307692307</c:v>
                </c:pt>
                <c:pt idx="3239">
                  <c:v>0.47222222222222221</c:v>
                </c:pt>
                <c:pt idx="3240">
                  <c:v>0.49537037037037035</c:v>
                </c:pt>
                <c:pt idx="3241">
                  <c:v>0.53191489361702127</c:v>
                </c:pt>
                <c:pt idx="3242">
                  <c:v>0.34441087613293053</c:v>
                </c:pt>
                <c:pt idx="3243">
                  <c:v>0</c:v>
                </c:pt>
                <c:pt idx="3244">
                  <c:v>0</c:v>
                </c:pt>
                <c:pt idx="3245">
                  <c:v>0.43137254901960786</c:v>
                </c:pt>
                <c:pt idx="3246">
                  <c:v>0.6</c:v>
                </c:pt>
                <c:pt idx="3247">
                  <c:v>0.53846153846153844</c:v>
                </c:pt>
                <c:pt idx="3248">
                  <c:v>0.12727272727272726</c:v>
                </c:pt>
                <c:pt idx="3249">
                  <c:v>0</c:v>
                </c:pt>
                <c:pt idx="3250">
                  <c:v>0</c:v>
                </c:pt>
                <c:pt idx="3251">
                  <c:v>0</c:v>
                </c:pt>
                <c:pt idx="3252">
                  <c:v>0</c:v>
                </c:pt>
                <c:pt idx="3253">
                  <c:v>0</c:v>
                </c:pt>
                <c:pt idx="3254">
                  <c:v>0</c:v>
                </c:pt>
                <c:pt idx="3255">
                  <c:v>0.4344262295081967</c:v>
                </c:pt>
                <c:pt idx="3256">
                  <c:v>0.79166666666666663</c:v>
                </c:pt>
                <c:pt idx="3257">
                  <c:v>0.26373626373626374</c:v>
                </c:pt>
                <c:pt idx="3258">
                  <c:v>0</c:v>
                </c:pt>
                <c:pt idx="3259">
                  <c:v>0.48275862068965519</c:v>
                </c:pt>
                <c:pt idx="3260">
                  <c:v>0.44791666666666669</c:v>
                </c:pt>
                <c:pt idx="3261">
                  <c:v>0.19246861924686193</c:v>
                </c:pt>
                <c:pt idx="3262">
                  <c:v>0.38775510204081631</c:v>
                </c:pt>
                <c:pt idx="3263">
                  <c:v>0.49523809523809526</c:v>
                </c:pt>
                <c:pt idx="3264">
                  <c:v>0.56666666666666665</c:v>
                </c:pt>
                <c:pt idx="3265">
                  <c:v>0.30259365994236309</c:v>
                </c:pt>
                <c:pt idx="3266">
                  <c:v>0</c:v>
                </c:pt>
                <c:pt idx="3267">
                  <c:v>0.59183673469387754</c:v>
                </c:pt>
                <c:pt idx="3268">
                  <c:v>0.42857142857142855</c:v>
                </c:pt>
                <c:pt idx="3269">
                  <c:v>0.64102564102564108</c:v>
                </c:pt>
                <c:pt idx="3270">
                  <c:v>0.33333333333333331</c:v>
                </c:pt>
                <c:pt idx="3271">
                  <c:v>0.35365853658536583</c:v>
                </c:pt>
                <c:pt idx="3272">
                  <c:v>0.36363636363636365</c:v>
                </c:pt>
                <c:pt idx="3273">
                  <c:v>0.41818181818181815</c:v>
                </c:pt>
                <c:pt idx="3274">
                  <c:v>0.69565217391304346</c:v>
                </c:pt>
                <c:pt idx="3275">
                  <c:v>0.23809523809523808</c:v>
                </c:pt>
                <c:pt idx="3276">
                  <c:v>0.52173913043478259</c:v>
                </c:pt>
                <c:pt idx="3277">
                  <c:v>0.26468010517090274</c:v>
                </c:pt>
                <c:pt idx="3278">
                  <c:v>0.46078431372549017</c:v>
                </c:pt>
                <c:pt idx="3279">
                  <c:v>0.42622950819672129</c:v>
                </c:pt>
                <c:pt idx="3280">
                  <c:v>0.27500000000000002</c:v>
                </c:pt>
                <c:pt idx="3281">
                  <c:v>0.43373493975903615</c:v>
                </c:pt>
                <c:pt idx="3282">
                  <c:v>0.59633027522935778</c:v>
                </c:pt>
                <c:pt idx="3283">
                  <c:v>0.66666666666666663</c:v>
                </c:pt>
                <c:pt idx="3284">
                  <c:v>0.58139534883720934</c:v>
                </c:pt>
                <c:pt idx="3285">
                  <c:v>0.63366336633663367</c:v>
                </c:pt>
                <c:pt idx="3286">
                  <c:v>0.32558139534883723</c:v>
                </c:pt>
                <c:pt idx="3287">
                  <c:v>0.52272727272727271</c:v>
                </c:pt>
                <c:pt idx="3288">
                  <c:v>0.62019230769230771</c:v>
                </c:pt>
                <c:pt idx="3289">
                  <c:v>0.66666666666666663</c:v>
                </c:pt>
                <c:pt idx="3290">
                  <c:v>0.42379182156133827</c:v>
                </c:pt>
                <c:pt idx="3291">
                  <c:v>0</c:v>
                </c:pt>
                <c:pt idx="3292">
                  <c:v>0.53913043478260869</c:v>
                </c:pt>
                <c:pt idx="3293">
                  <c:v>0.5161290322580645</c:v>
                </c:pt>
                <c:pt idx="3294">
                  <c:v>0.61538461538461542</c:v>
                </c:pt>
                <c:pt idx="3295">
                  <c:v>0</c:v>
                </c:pt>
                <c:pt idx="3296">
                  <c:v>0</c:v>
                </c:pt>
                <c:pt idx="3297">
                  <c:v>0</c:v>
                </c:pt>
                <c:pt idx="3298">
                  <c:v>0</c:v>
                </c:pt>
                <c:pt idx="3299">
                  <c:v>0</c:v>
                </c:pt>
                <c:pt idx="3300">
                  <c:v>0</c:v>
                </c:pt>
                <c:pt idx="3301">
                  <c:v>0.60416666666666663</c:v>
                </c:pt>
                <c:pt idx="3302">
                  <c:v>0.61818181818181817</c:v>
                </c:pt>
                <c:pt idx="3303">
                  <c:v>0</c:v>
                </c:pt>
                <c:pt idx="3304">
                  <c:v>0.75</c:v>
                </c:pt>
                <c:pt idx="3305">
                  <c:v>0</c:v>
                </c:pt>
                <c:pt idx="3306">
                  <c:v>0.53333333333333333</c:v>
                </c:pt>
                <c:pt idx="3307">
                  <c:v>0.34248554913294799</c:v>
                </c:pt>
                <c:pt idx="3308">
                  <c:v>0</c:v>
                </c:pt>
                <c:pt idx="3309">
                  <c:v>0.28873239436619719</c:v>
                </c:pt>
                <c:pt idx="3310">
                  <c:v>0</c:v>
                </c:pt>
                <c:pt idx="3311">
                  <c:v>0</c:v>
                </c:pt>
                <c:pt idx="3312">
                  <c:v>0</c:v>
                </c:pt>
                <c:pt idx="3313">
                  <c:v>0</c:v>
                </c:pt>
                <c:pt idx="3314">
                  <c:v>0</c:v>
                </c:pt>
                <c:pt idx="3315">
                  <c:v>0</c:v>
                </c:pt>
                <c:pt idx="3316">
                  <c:v>0.48973607038123168</c:v>
                </c:pt>
                <c:pt idx="3317">
                  <c:v>0.56737588652482274</c:v>
                </c:pt>
                <c:pt idx="3318">
                  <c:v>0.46</c:v>
                </c:pt>
                <c:pt idx="3319">
                  <c:v>0.55279503105590067</c:v>
                </c:pt>
                <c:pt idx="3320">
                  <c:v>0.65030674846625769</c:v>
                </c:pt>
                <c:pt idx="3321">
                  <c:v>0.58750000000000002</c:v>
                </c:pt>
                <c:pt idx="3322">
                  <c:v>0.68333333333333335</c:v>
                </c:pt>
                <c:pt idx="3323">
                  <c:v>0.625</c:v>
                </c:pt>
                <c:pt idx="3324">
                  <c:v>0.47</c:v>
                </c:pt>
                <c:pt idx="3325">
                  <c:v>0</c:v>
                </c:pt>
                <c:pt idx="3326">
                  <c:v>0.5</c:v>
                </c:pt>
                <c:pt idx="3327">
                  <c:v>0.59708737864077666</c:v>
                </c:pt>
                <c:pt idx="3328">
                  <c:v>0.14936519790888722</c:v>
                </c:pt>
                <c:pt idx="3329">
                  <c:v>0.82</c:v>
                </c:pt>
                <c:pt idx="3330">
                  <c:v>0.48958333333333331</c:v>
                </c:pt>
                <c:pt idx="3331">
                  <c:v>0.58333333333333337</c:v>
                </c:pt>
                <c:pt idx="3332">
                  <c:v>0.41267787839586029</c:v>
                </c:pt>
                <c:pt idx="3333">
                  <c:v>0</c:v>
                </c:pt>
                <c:pt idx="3334">
                  <c:v>0</c:v>
                </c:pt>
                <c:pt idx="3335">
                  <c:v>0.35427574171029669</c:v>
                </c:pt>
                <c:pt idx="3336">
                  <c:v>0.80555555555555558</c:v>
                </c:pt>
                <c:pt idx="3337">
                  <c:v>0.47643979057591623</c:v>
                </c:pt>
                <c:pt idx="3338">
                  <c:v>0.48639455782312924</c:v>
                </c:pt>
                <c:pt idx="3339">
                  <c:v>0.70329670329670335</c:v>
                </c:pt>
                <c:pt idx="3340">
                  <c:v>0.65686274509803921</c:v>
                </c:pt>
                <c:pt idx="3341">
                  <c:v>0.48214285714285715</c:v>
                </c:pt>
                <c:pt idx="3342">
                  <c:v>0.65714285714285714</c:v>
                </c:pt>
                <c:pt idx="3343">
                  <c:v>0.84722222222222221</c:v>
                </c:pt>
                <c:pt idx="3344">
                  <c:v>0.72727272727272729</c:v>
                </c:pt>
                <c:pt idx="3345">
                  <c:v>1</c:v>
                </c:pt>
                <c:pt idx="3346">
                  <c:v>0.75</c:v>
                </c:pt>
                <c:pt idx="3347">
                  <c:v>0</c:v>
                </c:pt>
                <c:pt idx="3348">
                  <c:v>0.70464767616191903</c:v>
                </c:pt>
                <c:pt idx="3349">
                  <c:v>0.69696969696969702</c:v>
                </c:pt>
                <c:pt idx="3350">
                  <c:v>0.58227848101265822</c:v>
                </c:pt>
                <c:pt idx="3351">
                  <c:v>0.70967741935483875</c:v>
                </c:pt>
                <c:pt idx="3352">
                  <c:v>0.70666666666666667</c:v>
                </c:pt>
                <c:pt idx="3353">
                  <c:v>0.36363636363636365</c:v>
                </c:pt>
                <c:pt idx="3354">
                  <c:v>0.26315789473684209</c:v>
                </c:pt>
                <c:pt idx="3355">
                  <c:v>0.54761904761904767</c:v>
                </c:pt>
                <c:pt idx="3356">
                  <c:v>0.3135593220338983</c:v>
                </c:pt>
                <c:pt idx="3357">
                  <c:v>0.36538461538461536</c:v>
                </c:pt>
                <c:pt idx="3358">
                  <c:v>0.85614035087719298</c:v>
                </c:pt>
                <c:pt idx="3359">
                  <c:v>0.39285714285714285</c:v>
                </c:pt>
                <c:pt idx="3360">
                  <c:v>0.34177215189873417</c:v>
                </c:pt>
                <c:pt idx="3361">
                  <c:v>0.59872611464968151</c:v>
                </c:pt>
                <c:pt idx="3362">
                  <c:v>0.32857142857142857</c:v>
                </c:pt>
                <c:pt idx="3363">
                  <c:v>0.44210526315789472</c:v>
                </c:pt>
                <c:pt idx="3364">
                  <c:v>0.48945783132530118</c:v>
                </c:pt>
                <c:pt idx="3365">
                  <c:v>0.32258064516129031</c:v>
                </c:pt>
                <c:pt idx="3366">
                  <c:v>0</c:v>
                </c:pt>
                <c:pt idx="3367">
                  <c:v>0</c:v>
                </c:pt>
                <c:pt idx="3368">
                  <c:v>0.45833333333333331</c:v>
                </c:pt>
                <c:pt idx="3369">
                  <c:v>1</c:v>
                </c:pt>
                <c:pt idx="3370">
                  <c:v>0.41142857142857142</c:v>
                </c:pt>
                <c:pt idx="3371">
                  <c:v>0.23456790123456789</c:v>
                </c:pt>
                <c:pt idx="3372">
                  <c:v>0.42857142857142855</c:v>
                </c:pt>
                <c:pt idx="3373">
                  <c:v>0.70390720390720396</c:v>
                </c:pt>
                <c:pt idx="3374">
                  <c:v>0.76923076923076927</c:v>
                </c:pt>
                <c:pt idx="3375">
                  <c:v>0</c:v>
                </c:pt>
                <c:pt idx="3376">
                  <c:v>8.3333333333333329E-2</c:v>
                </c:pt>
                <c:pt idx="3377">
                  <c:v>0.52941176470588236</c:v>
                </c:pt>
                <c:pt idx="3378">
                  <c:v>0.31428571428571428</c:v>
                </c:pt>
                <c:pt idx="3379">
                  <c:v>0.36363636363636365</c:v>
                </c:pt>
                <c:pt idx="3380">
                  <c:v>0.38541666666666669</c:v>
                </c:pt>
                <c:pt idx="3381">
                  <c:v>0.41538461538461541</c:v>
                </c:pt>
                <c:pt idx="3382">
                  <c:v>0.30232558139534882</c:v>
                </c:pt>
                <c:pt idx="3383">
                  <c:v>0.51111111111111107</c:v>
                </c:pt>
                <c:pt idx="3384">
                  <c:v>0</c:v>
                </c:pt>
                <c:pt idx="3385">
                  <c:v>0.53030303030303028</c:v>
                </c:pt>
                <c:pt idx="3386">
                  <c:v>0.38202247191011235</c:v>
                </c:pt>
                <c:pt idx="3387">
                  <c:v>0.25714285714285712</c:v>
                </c:pt>
                <c:pt idx="3388">
                  <c:v>0.20689655172413793</c:v>
                </c:pt>
                <c:pt idx="3389">
                  <c:v>0.17647058823529413</c:v>
                </c:pt>
                <c:pt idx="3390">
                  <c:v>0.3087248322147651</c:v>
                </c:pt>
                <c:pt idx="3391">
                  <c:v>0.60869565217391308</c:v>
                </c:pt>
                <c:pt idx="3392">
                  <c:v>0.41249999999999998</c:v>
                </c:pt>
                <c:pt idx="3393">
                  <c:v>0.37313432835820898</c:v>
                </c:pt>
                <c:pt idx="3394">
                  <c:v>0.53676470588235292</c:v>
                </c:pt>
                <c:pt idx="3395">
                  <c:v>0.39393939393939392</c:v>
                </c:pt>
                <c:pt idx="3396">
                  <c:v>0.4</c:v>
                </c:pt>
                <c:pt idx="3397">
                  <c:v>0.5</c:v>
                </c:pt>
                <c:pt idx="3398">
                  <c:v>0</c:v>
                </c:pt>
                <c:pt idx="3399">
                  <c:v>0.39772727272727271</c:v>
                </c:pt>
                <c:pt idx="3400">
                  <c:v>0.65822784810126578</c:v>
                </c:pt>
                <c:pt idx="3401">
                  <c:v>0.50666666666666671</c:v>
                </c:pt>
                <c:pt idx="3402">
                  <c:v>0.29032258064516131</c:v>
                </c:pt>
                <c:pt idx="3403">
                  <c:v>0.4</c:v>
                </c:pt>
                <c:pt idx="3404">
                  <c:v>0.90322580645161288</c:v>
                </c:pt>
                <c:pt idx="3405">
                  <c:v>0</c:v>
                </c:pt>
                <c:pt idx="3406">
                  <c:v>0.45614035087719296</c:v>
                </c:pt>
                <c:pt idx="3407">
                  <c:v>0.17647058823529413</c:v>
                </c:pt>
                <c:pt idx="3408">
                  <c:v>0</c:v>
                </c:pt>
                <c:pt idx="3409">
                  <c:v>0.20886075949367089</c:v>
                </c:pt>
                <c:pt idx="3410">
                  <c:v>0.54761904761904767</c:v>
                </c:pt>
                <c:pt idx="3411">
                  <c:v>1</c:v>
                </c:pt>
                <c:pt idx="3412">
                  <c:v>0.296875</c:v>
                </c:pt>
                <c:pt idx="3413">
                  <c:v>0.2537313432835821</c:v>
                </c:pt>
                <c:pt idx="3414">
                  <c:v>0</c:v>
                </c:pt>
                <c:pt idx="3415">
                  <c:v>0</c:v>
                </c:pt>
                <c:pt idx="3416">
                  <c:v>0.23711340206185566</c:v>
                </c:pt>
                <c:pt idx="3417">
                  <c:v>0</c:v>
                </c:pt>
                <c:pt idx="3418">
                  <c:v>0.48076923076923078</c:v>
                </c:pt>
                <c:pt idx="3419">
                  <c:v>0.47916666666666669</c:v>
                </c:pt>
                <c:pt idx="3420">
                  <c:v>0.53521126760563376</c:v>
                </c:pt>
                <c:pt idx="3421">
                  <c:v>0.45528455284552843</c:v>
                </c:pt>
                <c:pt idx="3422">
                  <c:v>0.375</c:v>
                </c:pt>
                <c:pt idx="3423">
                  <c:v>0.44354838709677419</c:v>
                </c:pt>
                <c:pt idx="3424">
                  <c:v>0.5267857142857143</c:v>
                </c:pt>
                <c:pt idx="3425">
                  <c:v>0.48863636363636365</c:v>
                </c:pt>
                <c:pt idx="3426">
                  <c:v>0.61016949152542377</c:v>
                </c:pt>
                <c:pt idx="3427">
                  <c:v>0.3902439024390244</c:v>
                </c:pt>
                <c:pt idx="3428">
                  <c:v>0.53103448275862064</c:v>
                </c:pt>
                <c:pt idx="3429">
                  <c:v>0.45614035087719296</c:v>
                </c:pt>
                <c:pt idx="3430">
                  <c:v>0.55294117647058827</c:v>
                </c:pt>
                <c:pt idx="3431">
                  <c:v>0.5845588235294118</c:v>
                </c:pt>
                <c:pt idx="3432">
                  <c:v>0.76056338028169013</c:v>
                </c:pt>
                <c:pt idx="3433">
                  <c:v>0.54385964912280704</c:v>
                </c:pt>
                <c:pt idx="3434">
                  <c:v>0.58360655737704914</c:v>
                </c:pt>
                <c:pt idx="3435">
                  <c:v>0.31111111111111112</c:v>
                </c:pt>
                <c:pt idx="3436">
                  <c:v>0.640625</c:v>
                </c:pt>
                <c:pt idx="3437">
                  <c:v>0.58064516129032262</c:v>
                </c:pt>
                <c:pt idx="3438">
                  <c:v>0.60909090909090913</c:v>
                </c:pt>
                <c:pt idx="3439">
                  <c:v>0.55414012738853502</c:v>
                </c:pt>
                <c:pt idx="3440">
                  <c:v>0.55200000000000005</c:v>
                </c:pt>
                <c:pt idx="3441">
                  <c:v>0.45882352941176469</c:v>
                </c:pt>
                <c:pt idx="3442">
                  <c:v>0.7142857142857143</c:v>
                </c:pt>
                <c:pt idx="3443">
                  <c:v>0.74193548387096775</c:v>
                </c:pt>
                <c:pt idx="3444">
                  <c:v>0</c:v>
                </c:pt>
                <c:pt idx="3445">
                  <c:v>0</c:v>
                </c:pt>
                <c:pt idx="3446">
                  <c:v>0</c:v>
                </c:pt>
                <c:pt idx="3447">
                  <c:v>0.6428571428571429</c:v>
                </c:pt>
                <c:pt idx="3448">
                  <c:v>0.48</c:v>
                </c:pt>
                <c:pt idx="3449">
                  <c:v>0.38771769019248398</c:v>
                </c:pt>
                <c:pt idx="3450">
                  <c:v>0</c:v>
                </c:pt>
                <c:pt idx="3451">
                  <c:v>0.54545454545454541</c:v>
                </c:pt>
                <c:pt idx="3452">
                  <c:v>0.65454545454545454</c:v>
                </c:pt>
                <c:pt idx="3453">
                  <c:v>0.46153846153846156</c:v>
                </c:pt>
                <c:pt idx="3454">
                  <c:v>0.75806451612903225</c:v>
                </c:pt>
                <c:pt idx="3455">
                  <c:v>0.40476190476190477</c:v>
                </c:pt>
                <c:pt idx="3456">
                  <c:v>0.39130434782608697</c:v>
                </c:pt>
                <c:pt idx="3457">
                  <c:v>0.47770700636942676</c:v>
                </c:pt>
                <c:pt idx="3458">
                  <c:v>0.54545454545454541</c:v>
                </c:pt>
                <c:pt idx="3459">
                  <c:v>0.58278145695364236</c:v>
                </c:pt>
                <c:pt idx="3460">
                  <c:v>0</c:v>
                </c:pt>
                <c:pt idx="3461">
                  <c:v>0</c:v>
                </c:pt>
                <c:pt idx="3462">
                  <c:v>0.46666666666666667</c:v>
                </c:pt>
                <c:pt idx="3463">
                  <c:v>0</c:v>
                </c:pt>
                <c:pt idx="3464">
                  <c:v>0.57682177348551356</c:v>
                </c:pt>
                <c:pt idx="3465">
                  <c:v>0.40909090909090912</c:v>
                </c:pt>
                <c:pt idx="3466">
                  <c:v>0.22222222222222221</c:v>
                </c:pt>
                <c:pt idx="3467">
                  <c:v>0.45</c:v>
                </c:pt>
                <c:pt idx="3468">
                  <c:v>0.56349206349206349</c:v>
                </c:pt>
                <c:pt idx="3469">
                  <c:v>0.44936708860759494</c:v>
                </c:pt>
                <c:pt idx="3470">
                  <c:v>0.76190476190476186</c:v>
                </c:pt>
                <c:pt idx="3471">
                  <c:v>0.41050583657587547</c:v>
                </c:pt>
                <c:pt idx="3472">
                  <c:v>1</c:v>
                </c:pt>
                <c:pt idx="3473">
                  <c:v>0.39805825242718446</c:v>
                </c:pt>
                <c:pt idx="3474">
                  <c:v>0</c:v>
                </c:pt>
                <c:pt idx="3475">
                  <c:v>0</c:v>
                </c:pt>
                <c:pt idx="3476">
                  <c:v>0</c:v>
                </c:pt>
                <c:pt idx="3477">
                  <c:v>0</c:v>
                </c:pt>
                <c:pt idx="3478">
                  <c:v>0</c:v>
                </c:pt>
                <c:pt idx="3479">
                  <c:v>0</c:v>
                </c:pt>
                <c:pt idx="3480">
                  <c:v>0</c:v>
                </c:pt>
                <c:pt idx="3481">
                  <c:v>0</c:v>
                </c:pt>
                <c:pt idx="3482">
                  <c:v>0</c:v>
                </c:pt>
                <c:pt idx="3483">
                  <c:v>0</c:v>
                </c:pt>
                <c:pt idx="3484">
                  <c:v>0</c:v>
                </c:pt>
                <c:pt idx="3485">
                  <c:v>0</c:v>
                </c:pt>
                <c:pt idx="3486">
                  <c:v>0</c:v>
                </c:pt>
                <c:pt idx="3487">
                  <c:v>0</c:v>
                </c:pt>
                <c:pt idx="3488">
                  <c:v>0</c:v>
                </c:pt>
                <c:pt idx="3489">
                  <c:v>0.48867313915857608</c:v>
                </c:pt>
                <c:pt idx="3490">
                  <c:v>0.57258064516129037</c:v>
                </c:pt>
                <c:pt idx="3491">
                  <c:v>0.3619047619047619</c:v>
                </c:pt>
                <c:pt idx="3492">
                  <c:v>0.43032786885245899</c:v>
                </c:pt>
                <c:pt idx="3493">
                  <c:v>0.6717557251908397</c:v>
                </c:pt>
                <c:pt idx="3494">
                  <c:v>0</c:v>
                </c:pt>
                <c:pt idx="3495">
                  <c:v>0</c:v>
                </c:pt>
                <c:pt idx="3496">
                  <c:v>0.58549222797927458</c:v>
                </c:pt>
                <c:pt idx="3497">
                  <c:v>0.40372670807453415</c:v>
                </c:pt>
                <c:pt idx="3498">
                  <c:v>0.7592592592592593</c:v>
                </c:pt>
                <c:pt idx="3499">
                  <c:v>0.61904761904761907</c:v>
                </c:pt>
                <c:pt idx="3500">
                  <c:v>0</c:v>
                </c:pt>
                <c:pt idx="3501">
                  <c:v>0</c:v>
                </c:pt>
                <c:pt idx="3502">
                  <c:v>0.53333333333333333</c:v>
                </c:pt>
                <c:pt idx="3503">
                  <c:v>0.44186046511627908</c:v>
                </c:pt>
                <c:pt idx="3504">
                  <c:v>0.45161290322580644</c:v>
                </c:pt>
                <c:pt idx="3505">
                  <c:v>0.72727272727272729</c:v>
                </c:pt>
                <c:pt idx="3506">
                  <c:v>0.75</c:v>
                </c:pt>
                <c:pt idx="3507">
                  <c:v>0.26190476190476192</c:v>
                </c:pt>
                <c:pt idx="3508">
                  <c:v>0</c:v>
                </c:pt>
                <c:pt idx="3509">
                  <c:v>0.45714285714285713</c:v>
                </c:pt>
                <c:pt idx="3510">
                  <c:v>0.28155339805825241</c:v>
                </c:pt>
                <c:pt idx="3511">
                  <c:v>0</c:v>
                </c:pt>
                <c:pt idx="3512">
                  <c:v>0.625</c:v>
                </c:pt>
                <c:pt idx="3513">
                  <c:v>0</c:v>
                </c:pt>
                <c:pt idx="3514">
                  <c:v>0</c:v>
                </c:pt>
                <c:pt idx="3515">
                  <c:v>0.4107142857142857</c:v>
                </c:pt>
                <c:pt idx="3516">
                  <c:v>0</c:v>
                </c:pt>
                <c:pt idx="3517">
                  <c:v>0.53333333333333333</c:v>
                </c:pt>
                <c:pt idx="3518">
                  <c:v>0.43902439024390244</c:v>
                </c:pt>
                <c:pt idx="3519">
                  <c:v>0.61538461538461542</c:v>
                </c:pt>
                <c:pt idx="3520">
                  <c:v>0.16216216216216217</c:v>
                </c:pt>
                <c:pt idx="3521">
                  <c:v>0</c:v>
                </c:pt>
                <c:pt idx="3522">
                  <c:v>0</c:v>
                </c:pt>
                <c:pt idx="3523">
                  <c:v>0.74885844748858443</c:v>
                </c:pt>
                <c:pt idx="3524">
                  <c:v>0</c:v>
                </c:pt>
                <c:pt idx="3525">
                  <c:v>0</c:v>
                </c:pt>
                <c:pt idx="3526">
                  <c:v>0.56164383561643838</c:v>
                </c:pt>
                <c:pt idx="3527">
                  <c:v>0.609375</c:v>
                </c:pt>
                <c:pt idx="3528">
                  <c:v>0</c:v>
                </c:pt>
                <c:pt idx="3529">
                  <c:v>0.59</c:v>
                </c:pt>
                <c:pt idx="3530">
                  <c:v>0</c:v>
                </c:pt>
                <c:pt idx="3531">
                  <c:v>0.77777777777777779</c:v>
                </c:pt>
                <c:pt idx="3532">
                  <c:v>0.71621621621621623</c:v>
                </c:pt>
                <c:pt idx="3533">
                  <c:v>0</c:v>
                </c:pt>
                <c:pt idx="3534">
                  <c:v>0.54255319148936165</c:v>
                </c:pt>
                <c:pt idx="3535">
                  <c:v>0</c:v>
                </c:pt>
                <c:pt idx="3536">
                  <c:v>0</c:v>
                </c:pt>
                <c:pt idx="3537">
                  <c:v>0</c:v>
                </c:pt>
                <c:pt idx="3538">
                  <c:v>0</c:v>
                </c:pt>
                <c:pt idx="3539">
                  <c:v>0</c:v>
                </c:pt>
                <c:pt idx="3540">
                  <c:v>0</c:v>
                </c:pt>
                <c:pt idx="3541">
                  <c:v>0</c:v>
                </c:pt>
                <c:pt idx="3542">
                  <c:v>0</c:v>
                </c:pt>
                <c:pt idx="3543">
                  <c:v>0</c:v>
                </c:pt>
                <c:pt idx="3544">
                  <c:v>0</c:v>
                </c:pt>
                <c:pt idx="3545">
                  <c:v>0</c:v>
                </c:pt>
                <c:pt idx="3546">
                  <c:v>0</c:v>
                </c:pt>
                <c:pt idx="3547">
                  <c:v>0</c:v>
                </c:pt>
                <c:pt idx="3548">
                  <c:v>0</c:v>
                </c:pt>
                <c:pt idx="3549">
                  <c:v>0</c:v>
                </c:pt>
                <c:pt idx="3550">
                  <c:v>0</c:v>
                </c:pt>
                <c:pt idx="3551">
                  <c:v>0</c:v>
                </c:pt>
                <c:pt idx="3552">
                  <c:v>0</c:v>
                </c:pt>
                <c:pt idx="3553">
                  <c:v>0</c:v>
                </c:pt>
                <c:pt idx="3554">
                  <c:v>0</c:v>
                </c:pt>
                <c:pt idx="3555">
                  <c:v>0</c:v>
                </c:pt>
                <c:pt idx="3556">
                  <c:v>0</c:v>
                </c:pt>
                <c:pt idx="3557">
                  <c:v>0</c:v>
                </c:pt>
                <c:pt idx="3558">
                  <c:v>0</c:v>
                </c:pt>
                <c:pt idx="3559">
                  <c:v>0</c:v>
                </c:pt>
                <c:pt idx="3560">
                  <c:v>0</c:v>
                </c:pt>
                <c:pt idx="3561">
                  <c:v>0</c:v>
                </c:pt>
                <c:pt idx="3562">
                  <c:v>0.42084942084942084</c:v>
                </c:pt>
                <c:pt idx="3563">
                  <c:v>1</c:v>
                </c:pt>
                <c:pt idx="3564">
                  <c:v>0.52380952380952384</c:v>
                </c:pt>
                <c:pt idx="3565">
                  <c:v>0.5714285714285714</c:v>
                </c:pt>
                <c:pt idx="3566">
                  <c:v>0.25903614457831325</c:v>
                </c:pt>
                <c:pt idx="3567">
                  <c:v>0.58333333333333337</c:v>
                </c:pt>
                <c:pt idx="3568">
                  <c:v>0.48051948051948051</c:v>
                </c:pt>
                <c:pt idx="3569">
                  <c:v>0.57196029776674939</c:v>
                </c:pt>
                <c:pt idx="3570">
                  <c:v>0.5636363636363636</c:v>
                </c:pt>
                <c:pt idx="3571">
                  <c:v>0.9</c:v>
                </c:pt>
                <c:pt idx="3572">
                  <c:v>0.73913043478260865</c:v>
                </c:pt>
                <c:pt idx="3573">
                  <c:v>0.79545454545454541</c:v>
                </c:pt>
                <c:pt idx="3574">
                  <c:v>0.42643923240938164</c:v>
                </c:pt>
                <c:pt idx="3575">
                  <c:v>0.48672566371681414</c:v>
                </c:pt>
                <c:pt idx="3576">
                  <c:v>0.73880597014925375</c:v>
                </c:pt>
                <c:pt idx="3577">
                  <c:v>0</c:v>
                </c:pt>
                <c:pt idx="3578">
                  <c:v>0.77108433734939763</c:v>
                </c:pt>
                <c:pt idx="3579">
                  <c:v>0</c:v>
                </c:pt>
                <c:pt idx="3580">
                  <c:v>0</c:v>
                </c:pt>
                <c:pt idx="3581">
                  <c:v>0</c:v>
                </c:pt>
                <c:pt idx="3582">
                  <c:v>0</c:v>
                </c:pt>
                <c:pt idx="3583">
                  <c:v>0</c:v>
                </c:pt>
                <c:pt idx="3584">
                  <c:v>0</c:v>
                </c:pt>
                <c:pt idx="3585">
                  <c:v>0.88888888888888884</c:v>
                </c:pt>
                <c:pt idx="3586">
                  <c:v>0.6428571428571429</c:v>
                </c:pt>
                <c:pt idx="3587">
                  <c:v>0</c:v>
                </c:pt>
                <c:pt idx="3588">
                  <c:v>0.44444444444444442</c:v>
                </c:pt>
                <c:pt idx="3589">
                  <c:v>0.37190082644628097</c:v>
                </c:pt>
                <c:pt idx="3590">
                  <c:v>0.47191830780452226</c:v>
                </c:pt>
                <c:pt idx="3591">
                  <c:v>0.40206185567010311</c:v>
                </c:pt>
                <c:pt idx="3592">
                  <c:v>1</c:v>
                </c:pt>
                <c:pt idx="3593">
                  <c:v>0.52380952380952384</c:v>
                </c:pt>
                <c:pt idx="3594">
                  <c:v>0.38823529411764707</c:v>
                </c:pt>
                <c:pt idx="3595">
                  <c:v>0.55952380952380953</c:v>
                </c:pt>
                <c:pt idx="3596">
                  <c:v>0.95</c:v>
                </c:pt>
                <c:pt idx="3597">
                  <c:v>0.44827586206896552</c:v>
                </c:pt>
                <c:pt idx="3598">
                  <c:v>0.54794520547945202</c:v>
                </c:pt>
                <c:pt idx="3599">
                  <c:v>0</c:v>
                </c:pt>
                <c:pt idx="3600">
                  <c:v>0.63157894736842102</c:v>
                </c:pt>
                <c:pt idx="3601">
                  <c:v>0</c:v>
                </c:pt>
                <c:pt idx="3602">
                  <c:v>0</c:v>
                </c:pt>
                <c:pt idx="3603">
                  <c:v>0</c:v>
                </c:pt>
                <c:pt idx="3604">
                  <c:v>0</c:v>
                </c:pt>
                <c:pt idx="3605">
                  <c:v>0</c:v>
                </c:pt>
                <c:pt idx="3606">
                  <c:v>0.375</c:v>
                </c:pt>
                <c:pt idx="3607">
                  <c:v>0.46750000000000003</c:v>
                </c:pt>
                <c:pt idx="3608">
                  <c:v>0.92763157894736847</c:v>
                </c:pt>
                <c:pt idx="3609">
                  <c:v>0</c:v>
                </c:pt>
                <c:pt idx="3610">
                  <c:v>0.2890995260663507</c:v>
                </c:pt>
                <c:pt idx="3611">
                  <c:v>0.62295081967213117</c:v>
                </c:pt>
                <c:pt idx="3612">
                  <c:v>0.58823529411764708</c:v>
                </c:pt>
                <c:pt idx="3613">
                  <c:v>0.5</c:v>
                </c:pt>
                <c:pt idx="3614">
                  <c:v>0.37096774193548387</c:v>
                </c:pt>
                <c:pt idx="3615">
                  <c:v>0.49152542372881358</c:v>
                </c:pt>
                <c:pt idx="3616">
                  <c:v>0.75</c:v>
                </c:pt>
                <c:pt idx="3617">
                  <c:v>0.46236559139784944</c:v>
                </c:pt>
                <c:pt idx="3618">
                  <c:v>0.5</c:v>
                </c:pt>
                <c:pt idx="3619">
                  <c:v>0.46153846153846156</c:v>
                </c:pt>
                <c:pt idx="3620">
                  <c:v>0.36176066024759285</c:v>
                </c:pt>
                <c:pt idx="3621">
                  <c:v>0</c:v>
                </c:pt>
                <c:pt idx="3622">
                  <c:v>0</c:v>
                </c:pt>
                <c:pt idx="3623">
                  <c:v>0</c:v>
                </c:pt>
                <c:pt idx="3624">
                  <c:v>0.5490196078431373</c:v>
                </c:pt>
                <c:pt idx="3625">
                  <c:v>0.37931034482758619</c:v>
                </c:pt>
                <c:pt idx="3626">
                  <c:v>0.53125</c:v>
                </c:pt>
                <c:pt idx="3627">
                  <c:v>0.48888888888888887</c:v>
                </c:pt>
                <c:pt idx="3628">
                  <c:v>0.83333333333333337</c:v>
                </c:pt>
                <c:pt idx="3629">
                  <c:v>0.37704918032786883</c:v>
                </c:pt>
                <c:pt idx="3630">
                  <c:v>0.65277777777777779</c:v>
                </c:pt>
                <c:pt idx="3631">
                  <c:v>0.38582677165354329</c:v>
                </c:pt>
                <c:pt idx="3632">
                  <c:v>0.70588235294117652</c:v>
                </c:pt>
                <c:pt idx="3633">
                  <c:v>0.38501291989664083</c:v>
                </c:pt>
                <c:pt idx="3634">
                  <c:v>0.67741935483870963</c:v>
                </c:pt>
                <c:pt idx="3635">
                  <c:v>0</c:v>
                </c:pt>
                <c:pt idx="3636">
                  <c:v>0.77419354838709675</c:v>
                </c:pt>
                <c:pt idx="3637">
                  <c:v>0.5273972602739726</c:v>
                </c:pt>
                <c:pt idx="3638">
                  <c:v>0.6428571428571429</c:v>
                </c:pt>
                <c:pt idx="3639">
                  <c:v>0</c:v>
                </c:pt>
                <c:pt idx="3640">
                  <c:v>0.38701298701298703</c:v>
                </c:pt>
                <c:pt idx="3641">
                  <c:v>0.41249999999999998</c:v>
                </c:pt>
                <c:pt idx="3642">
                  <c:v>1</c:v>
                </c:pt>
                <c:pt idx="3643">
                  <c:v>1</c:v>
                </c:pt>
                <c:pt idx="3644">
                  <c:v>0.3888888888888889</c:v>
                </c:pt>
                <c:pt idx="3645">
                  <c:v>0</c:v>
                </c:pt>
                <c:pt idx="3646">
                  <c:v>0</c:v>
                </c:pt>
                <c:pt idx="3647">
                  <c:v>0</c:v>
                </c:pt>
                <c:pt idx="3648">
                  <c:v>0</c:v>
                </c:pt>
                <c:pt idx="3649">
                  <c:v>0</c:v>
                </c:pt>
                <c:pt idx="3650">
                  <c:v>0.75</c:v>
                </c:pt>
                <c:pt idx="3651">
                  <c:v>0.5376344086021505</c:v>
                </c:pt>
                <c:pt idx="3652">
                  <c:v>0.75294117647058822</c:v>
                </c:pt>
                <c:pt idx="3653">
                  <c:v>0.47368421052631576</c:v>
                </c:pt>
                <c:pt idx="3654">
                  <c:v>0.47</c:v>
                </c:pt>
                <c:pt idx="3655">
                  <c:v>0.35416666666666669</c:v>
                </c:pt>
                <c:pt idx="3656">
                  <c:v>0</c:v>
                </c:pt>
                <c:pt idx="3657">
                  <c:v>0.5901639344262295</c:v>
                </c:pt>
                <c:pt idx="3658">
                  <c:v>0.34615384615384615</c:v>
                </c:pt>
                <c:pt idx="3659">
                  <c:v>0.32142857142857145</c:v>
                </c:pt>
                <c:pt idx="3660">
                  <c:v>0.32781456953642385</c:v>
                </c:pt>
                <c:pt idx="3661">
                  <c:v>0.41592920353982299</c:v>
                </c:pt>
                <c:pt idx="3662">
                  <c:v>0.23529411764705882</c:v>
                </c:pt>
                <c:pt idx="3663">
                  <c:v>0.54166666666666663</c:v>
                </c:pt>
                <c:pt idx="3664">
                  <c:v>0.26530612244897961</c:v>
                </c:pt>
                <c:pt idx="3665">
                  <c:v>0.37735849056603776</c:v>
                </c:pt>
                <c:pt idx="3666">
                  <c:v>0.13580246913580246</c:v>
                </c:pt>
                <c:pt idx="3667">
                  <c:v>0.48333333333333334</c:v>
                </c:pt>
                <c:pt idx="3668">
                  <c:v>0.24074074074074073</c:v>
                </c:pt>
                <c:pt idx="3669">
                  <c:v>0.41935483870967744</c:v>
                </c:pt>
                <c:pt idx="3670">
                  <c:v>0.47826086956521741</c:v>
                </c:pt>
                <c:pt idx="3671">
                  <c:v>0.33333333333333331</c:v>
                </c:pt>
                <c:pt idx="3672">
                  <c:v>0.15384615384615385</c:v>
                </c:pt>
                <c:pt idx="3673">
                  <c:v>0.58823529411764708</c:v>
                </c:pt>
                <c:pt idx="3674">
                  <c:v>0</c:v>
                </c:pt>
                <c:pt idx="3675">
                  <c:v>0.43181818181818182</c:v>
                </c:pt>
                <c:pt idx="3676">
                  <c:v>0.57894736842105265</c:v>
                </c:pt>
                <c:pt idx="3677">
                  <c:v>0</c:v>
                </c:pt>
                <c:pt idx="3678">
                  <c:v>0.36170212765957449</c:v>
                </c:pt>
                <c:pt idx="3679">
                  <c:v>0</c:v>
                </c:pt>
                <c:pt idx="3680">
                  <c:v>0.31154684095860569</c:v>
                </c:pt>
                <c:pt idx="3681">
                  <c:v>0.41379310344827586</c:v>
                </c:pt>
                <c:pt idx="3682">
                  <c:v>0.82051282051282048</c:v>
                </c:pt>
                <c:pt idx="3683">
                  <c:v>0.5</c:v>
                </c:pt>
                <c:pt idx="3684">
                  <c:v>0.72727272727272729</c:v>
                </c:pt>
                <c:pt idx="3685">
                  <c:v>0.16</c:v>
                </c:pt>
                <c:pt idx="3686">
                  <c:v>0.41666666666666669</c:v>
                </c:pt>
                <c:pt idx="3687">
                  <c:v>0</c:v>
                </c:pt>
                <c:pt idx="3688">
                  <c:v>0</c:v>
                </c:pt>
                <c:pt idx="3689">
                  <c:v>0</c:v>
                </c:pt>
                <c:pt idx="3690">
                  <c:v>0.16751269035532995</c:v>
                </c:pt>
                <c:pt idx="3691">
                  <c:v>0.1588235294117647</c:v>
                </c:pt>
                <c:pt idx="3692">
                  <c:v>0.36</c:v>
                </c:pt>
                <c:pt idx="3693">
                  <c:v>0.25</c:v>
                </c:pt>
                <c:pt idx="3694">
                  <c:v>0.38461538461538464</c:v>
                </c:pt>
                <c:pt idx="3695">
                  <c:v>0.15116279069767441</c:v>
                </c:pt>
                <c:pt idx="3696">
                  <c:v>0.1749271137026239</c:v>
                </c:pt>
                <c:pt idx="3697">
                  <c:v>0.21568627450980393</c:v>
                </c:pt>
                <c:pt idx="3698">
                  <c:v>0.15094339622641509</c:v>
                </c:pt>
                <c:pt idx="3699">
                  <c:v>0.26666666666666666</c:v>
                </c:pt>
                <c:pt idx="3700">
                  <c:v>0.45454545454545453</c:v>
                </c:pt>
                <c:pt idx="3701">
                  <c:v>0.29629629629629628</c:v>
                </c:pt>
                <c:pt idx="3702">
                  <c:v>0.66666666666666663</c:v>
                </c:pt>
                <c:pt idx="3703">
                  <c:v>0.26785714285714285</c:v>
                </c:pt>
                <c:pt idx="3704">
                  <c:v>0.40909090909090912</c:v>
                </c:pt>
                <c:pt idx="3705">
                  <c:v>0.19672131147540983</c:v>
                </c:pt>
                <c:pt idx="3706">
                  <c:v>0.30555555555555558</c:v>
                </c:pt>
                <c:pt idx="3707">
                  <c:v>0.24590163934426229</c:v>
                </c:pt>
                <c:pt idx="3708">
                  <c:v>0</c:v>
                </c:pt>
                <c:pt idx="3709">
                  <c:v>0.57407407407407407</c:v>
                </c:pt>
                <c:pt idx="3710">
                  <c:v>0.37598204264870932</c:v>
                </c:pt>
                <c:pt idx="3711">
                  <c:v>1</c:v>
                </c:pt>
                <c:pt idx="3712">
                  <c:v>0</c:v>
                </c:pt>
                <c:pt idx="3713">
                  <c:v>0</c:v>
                </c:pt>
                <c:pt idx="3714">
                  <c:v>0.44791666666666669</c:v>
                </c:pt>
                <c:pt idx="3715">
                  <c:v>0.6</c:v>
                </c:pt>
                <c:pt idx="3716">
                  <c:v>0.33952254641909813</c:v>
                </c:pt>
                <c:pt idx="3717">
                  <c:v>0.39423076923076922</c:v>
                </c:pt>
                <c:pt idx="3718">
                  <c:v>0.29090909090909089</c:v>
                </c:pt>
                <c:pt idx="3719">
                  <c:v>0.40697674418604651</c:v>
                </c:pt>
                <c:pt idx="3720">
                  <c:v>0.58823529411764708</c:v>
                </c:pt>
                <c:pt idx="3721">
                  <c:v>0.73529411764705888</c:v>
                </c:pt>
                <c:pt idx="3722">
                  <c:v>0.38942307692307693</c:v>
                </c:pt>
                <c:pt idx="3723">
                  <c:v>0.51190476190476186</c:v>
                </c:pt>
                <c:pt idx="3724">
                  <c:v>0.41914191419141916</c:v>
                </c:pt>
                <c:pt idx="3725">
                  <c:v>0</c:v>
                </c:pt>
                <c:pt idx="3726">
                  <c:v>0</c:v>
                </c:pt>
                <c:pt idx="3727">
                  <c:v>0.32258064516129031</c:v>
                </c:pt>
                <c:pt idx="3728">
                  <c:v>0.41346153846153844</c:v>
                </c:pt>
                <c:pt idx="3729">
                  <c:v>0.39473684210526316</c:v>
                </c:pt>
                <c:pt idx="3730">
                  <c:v>0</c:v>
                </c:pt>
                <c:pt idx="3731">
                  <c:v>0.59090909090909094</c:v>
                </c:pt>
                <c:pt idx="3732">
                  <c:v>0</c:v>
                </c:pt>
                <c:pt idx="3733">
                  <c:v>0</c:v>
                </c:pt>
                <c:pt idx="3734">
                  <c:v>0.48148148148148145</c:v>
                </c:pt>
                <c:pt idx="3735">
                  <c:v>0.66666666666666663</c:v>
                </c:pt>
                <c:pt idx="3736">
                  <c:v>0.73113207547169812</c:v>
                </c:pt>
                <c:pt idx="3737">
                  <c:v>0.84115523465703967</c:v>
                </c:pt>
                <c:pt idx="3738">
                  <c:v>0.85972850678733037</c:v>
                </c:pt>
                <c:pt idx="3739">
                  <c:v>0.85238095238095235</c:v>
                </c:pt>
                <c:pt idx="3740">
                  <c:v>0.51298701298701299</c:v>
                </c:pt>
                <c:pt idx="3741">
                  <c:v>0.55263157894736847</c:v>
                </c:pt>
                <c:pt idx="3742">
                  <c:v>0.4731182795698925</c:v>
                </c:pt>
                <c:pt idx="3743">
                  <c:v>0</c:v>
                </c:pt>
                <c:pt idx="3744">
                  <c:v>0</c:v>
                </c:pt>
                <c:pt idx="3745">
                  <c:v>0.48309178743961351</c:v>
                </c:pt>
                <c:pt idx="3746">
                  <c:v>0.33333333333333331</c:v>
                </c:pt>
                <c:pt idx="3747">
                  <c:v>0.75</c:v>
                </c:pt>
                <c:pt idx="3748">
                  <c:v>0.58947368421052626</c:v>
                </c:pt>
                <c:pt idx="3749">
                  <c:v>0.78453038674033149</c:v>
                </c:pt>
                <c:pt idx="3750">
                  <c:v>0.43835616438356162</c:v>
                </c:pt>
                <c:pt idx="3751">
                  <c:v>0.91107078039927403</c:v>
                </c:pt>
                <c:pt idx="3752">
                  <c:v>0.84493041749502984</c:v>
                </c:pt>
                <c:pt idx="3753">
                  <c:v>0.88648648648648654</c:v>
                </c:pt>
                <c:pt idx="3754">
                  <c:v>0.95391705069124422</c:v>
                </c:pt>
                <c:pt idx="3755">
                  <c:v>0.89328063241106714</c:v>
                </c:pt>
                <c:pt idx="3756">
                  <c:v>0</c:v>
                </c:pt>
                <c:pt idx="3757">
                  <c:v>0.92922673656618615</c:v>
                </c:pt>
                <c:pt idx="3758">
                  <c:v>0.94513274336283182</c:v>
                </c:pt>
                <c:pt idx="3759">
                  <c:v>0</c:v>
                </c:pt>
                <c:pt idx="3760">
                  <c:v>0.89583333333333337</c:v>
                </c:pt>
                <c:pt idx="3761">
                  <c:v>0.70238095238095233</c:v>
                </c:pt>
                <c:pt idx="3762">
                  <c:v>0.7068965517241379</c:v>
                </c:pt>
                <c:pt idx="3763">
                  <c:v>0.75</c:v>
                </c:pt>
                <c:pt idx="3764">
                  <c:v>0.59259259259259256</c:v>
                </c:pt>
                <c:pt idx="3765">
                  <c:v>0.765625</c:v>
                </c:pt>
                <c:pt idx="3766">
                  <c:v>0.85964912280701755</c:v>
                </c:pt>
                <c:pt idx="3767">
                  <c:v>0.64429530201342278</c:v>
                </c:pt>
                <c:pt idx="3768">
                  <c:v>0.41176470588235292</c:v>
                </c:pt>
                <c:pt idx="3769">
                  <c:v>0.6470588235294118</c:v>
                </c:pt>
                <c:pt idx="3770">
                  <c:v>0.63479923518164438</c:v>
                </c:pt>
                <c:pt idx="3771">
                  <c:v>0.80769230769230771</c:v>
                </c:pt>
                <c:pt idx="3772">
                  <c:v>0.62385321100917435</c:v>
                </c:pt>
                <c:pt idx="3773">
                  <c:v>0</c:v>
                </c:pt>
                <c:pt idx="3774">
                  <c:v>0.59677419354838712</c:v>
                </c:pt>
                <c:pt idx="3775">
                  <c:v>0.61016949152542377</c:v>
                </c:pt>
                <c:pt idx="3776">
                  <c:v>0.8</c:v>
                </c:pt>
                <c:pt idx="3777">
                  <c:v>1</c:v>
                </c:pt>
                <c:pt idx="3778">
                  <c:v>0.92348993288590608</c:v>
                </c:pt>
                <c:pt idx="3779">
                  <c:v>1</c:v>
                </c:pt>
                <c:pt idx="3780">
                  <c:v>0</c:v>
                </c:pt>
                <c:pt idx="3781">
                  <c:v>0.96534653465346532</c:v>
                </c:pt>
                <c:pt idx="3782">
                  <c:v>0.89823008849557517</c:v>
                </c:pt>
                <c:pt idx="3783">
                  <c:v>0</c:v>
                </c:pt>
                <c:pt idx="3784">
                  <c:v>0</c:v>
                </c:pt>
                <c:pt idx="3785">
                  <c:v>0</c:v>
                </c:pt>
                <c:pt idx="3786">
                  <c:v>0.86764705882352944</c:v>
                </c:pt>
                <c:pt idx="3787">
                  <c:v>0.96551724137931039</c:v>
                </c:pt>
                <c:pt idx="3788">
                  <c:v>0.90099009900990101</c:v>
                </c:pt>
                <c:pt idx="3789">
                  <c:v>0.90625</c:v>
                </c:pt>
                <c:pt idx="3790">
                  <c:v>0.84194528875379937</c:v>
                </c:pt>
                <c:pt idx="3791">
                  <c:v>1</c:v>
                </c:pt>
                <c:pt idx="3792">
                  <c:v>0.88132635253054104</c:v>
                </c:pt>
                <c:pt idx="3793">
                  <c:v>0.91666666666666663</c:v>
                </c:pt>
                <c:pt idx="3794">
                  <c:v>0.97959183673469385</c:v>
                </c:pt>
                <c:pt idx="3795">
                  <c:v>0.92500000000000004</c:v>
                </c:pt>
                <c:pt idx="3796">
                  <c:v>0.94378194207836452</c:v>
                </c:pt>
                <c:pt idx="3797">
                  <c:v>0.94871794871794868</c:v>
                </c:pt>
                <c:pt idx="3798">
                  <c:v>0.82857142857142863</c:v>
                </c:pt>
                <c:pt idx="3799">
                  <c:v>0.94920634920634916</c:v>
                </c:pt>
                <c:pt idx="3800">
                  <c:v>0.88363636363636366</c:v>
                </c:pt>
                <c:pt idx="3801">
                  <c:v>0.98611111111111116</c:v>
                </c:pt>
                <c:pt idx="3802">
                  <c:v>0.81481481481481477</c:v>
                </c:pt>
                <c:pt idx="3803">
                  <c:v>1</c:v>
                </c:pt>
                <c:pt idx="3804">
                  <c:v>1</c:v>
                </c:pt>
                <c:pt idx="3805">
                  <c:v>0.91666666666666663</c:v>
                </c:pt>
                <c:pt idx="3806">
                  <c:v>0</c:v>
                </c:pt>
                <c:pt idx="3807">
                  <c:v>0.85889570552147243</c:v>
                </c:pt>
                <c:pt idx="3808">
                  <c:v>0.94495412844036697</c:v>
                </c:pt>
                <c:pt idx="3809">
                  <c:v>1</c:v>
                </c:pt>
                <c:pt idx="3810">
                  <c:v>0.90740740740740744</c:v>
                </c:pt>
                <c:pt idx="3811">
                  <c:v>0.78787878787878785</c:v>
                </c:pt>
                <c:pt idx="3812">
                  <c:v>1</c:v>
                </c:pt>
                <c:pt idx="3813">
                  <c:v>0.90173410404624277</c:v>
                </c:pt>
                <c:pt idx="3814">
                  <c:v>0.92647058823529416</c:v>
                </c:pt>
                <c:pt idx="3815">
                  <c:v>0.89949748743718594</c:v>
                </c:pt>
                <c:pt idx="3816">
                  <c:v>0.85318559556786699</c:v>
                </c:pt>
                <c:pt idx="3817">
                  <c:v>1</c:v>
                </c:pt>
                <c:pt idx="3818">
                  <c:v>0.93145161290322576</c:v>
                </c:pt>
                <c:pt idx="3819">
                  <c:v>0.89655172413793105</c:v>
                </c:pt>
                <c:pt idx="3820">
                  <c:v>0.77631578947368418</c:v>
                </c:pt>
                <c:pt idx="3821">
                  <c:v>0.59649122807017541</c:v>
                </c:pt>
                <c:pt idx="3822">
                  <c:v>0.69135802469135799</c:v>
                </c:pt>
                <c:pt idx="3823">
                  <c:v>0.96341463414634143</c:v>
                </c:pt>
                <c:pt idx="3824">
                  <c:v>0.94700139470013944</c:v>
                </c:pt>
                <c:pt idx="3825">
                  <c:v>1</c:v>
                </c:pt>
                <c:pt idx="3826">
                  <c:v>0</c:v>
                </c:pt>
                <c:pt idx="3827">
                  <c:v>0.97916666666666663</c:v>
                </c:pt>
                <c:pt idx="3828">
                  <c:v>0.86752529898804043</c:v>
                </c:pt>
                <c:pt idx="3829">
                  <c:v>0</c:v>
                </c:pt>
                <c:pt idx="3830">
                  <c:v>1</c:v>
                </c:pt>
                <c:pt idx="3831">
                  <c:v>0.7142857142857143</c:v>
                </c:pt>
                <c:pt idx="3832">
                  <c:v>0.79411764705882348</c:v>
                </c:pt>
                <c:pt idx="3833">
                  <c:v>0.93367346938775508</c:v>
                </c:pt>
                <c:pt idx="3834">
                  <c:v>0.89567430025445294</c:v>
                </c:pt>
                <c:pt idx="3835">
                  <c:v>0.70270270270270274</c:v>
                </c:pt>
                <c:pt idx="3836">
                  <c:v>0.95357142857142863</c:v>
                </c:pt>
                <c:pt idx="3837">
                  <c:v>0.83333333333333337</c:v>
                </c:pt>
                <c:pt idx="3838">
                  <c:v>0.91228070175438591</c:v>
                </c:pt>
                <c:pt idx="3839">
                  <c:v>0.62121212121212122</c:v>
                </c:pt>
                <c:pt idx="3840">
                  <c:v>0.81349206349206349</c:v>
                </c:pt>
                <c:pt idx="3841">
                  <c:v>0.60869565217391308</c:v>
                </c:pt>
                <c:pt idx="3842">
                  <c:v>0.83473684210526311</c:v>
                </c:pt>
                <c:pt idx="3843">
                  <c:v>0.98540145985401462</c:v>
                </c:pt>
                <c:pt idx="3844">
                  <c:v>0.84848484848484851</c:v>
                </c:pt>
                <c:pt idx="3845">
                  <c:v>0.95625000000000004</c:v>
                </c:pt>
                <c:pt idx="3846">
                  <c:v>0.59090909090909094</c:v>
                </c:pt>
                <c:pt idx="3847">
                  <c:v>0</c:v>
                </c:pt>
                <c:pt idx="3848">
                  <c:v>0.84090909090909094</c:v>
                </c:pt>
                <c:pt idx="3849">
                  <c:v>0.9606741573033708</c:v>
                </c:pt>
                <c:pt idx="3850">
                  <c:v>0</c:v>
                </c:pt>
                <c:pt idx="3851">
                  <c:v>0</c:v>
                </c:pt>
                <c:pt idx="3852">
                  <c:v>0.64356435643564358</c:v>
                </c:pt>
                <c:pt idx="3853">
                  <c:v>0.83333333333333337</c:v>
                </c:pt>
                <c:pt idx="3854">
                  <c:v>0.85964912280701755</c:v>
                </c:pt>
                <c:pt idx="3855">
                  <c:v>0.71495327102803741</c:v>
                </c:pt>
                <c:pt idx="3856">
                  <c:v>0.71250000000000002</c:v>
                </c:pt>
                <c:pt idx="3857">
                  <c:v>0</c:v>
                </c:pt>
                <c:pt idx="3858">
                  <c:v>0</c:v>
                </c:pt>
                <c:pt idx="3859">
                  <c:v>0.77380952380952384</c:v>
                </c:pt>
                <c:pt idx="3860">
                  <c:v>0.89880952380952384</c:v>
                </c:pt>
                <c:pt idx="3861">
                  <c:v>0.86805555555555558</c:v>
                </c:pt>
                <c:pt idx="3862">
                  <c:v>0.82417582417582413</c:v>
                </c:pt>
                <c:pt idx="3863">
                  <c:v>0.92537313432835822</c:v>
                </c:pt>
                <c:pt idx="3864">
                  <c:v>0</c:v>
                </c:pt>
                <c:pt idx="3865">
                  <c:v>0.57184750733137835</c:v>
                </c:pt>
                <c:pt idx="3866">
                  <c:v>0.73529411764705888</c:v>
                </c:pt>
                <c:pt idx="3867">
                  <c:v>0.64444444444444449</c:v>
                </c:pt>
                <c:pt idx="3868">
                  <c:v>0.70909090909090911</c:v>
                </c:pt>
                <c:pt idx="3869">
                  <c:v>0.7142857142857143</c:v>
                </c:pt>
                <c:pt idx="3870">
                  <c:v>0.77981651376146788</c:v>
                </c:pt>
                <c:pt idx="3871">
                  <c:v>0.2857142857142857</c:v>
                </c:pt>
                <c:pt idx="3872">
                  <c:v>0.5679012345679012</c:v>
                </c:pt>
                <c:pt idx="3873">
                  <c:v>0.5</c:v>
                </c:pt>
                <c:pt idx="3874">
                  <c:v>0.64864864864864868</c:v>
                </c:pt>
                <c:pt idx="3875">
                  <c:v>0.47499999999999998</c:v>
                </c:pt>
                <c:pt idx="3876">
                  <c:v>0.62068965517241381</c:v>
                </c:pt>
                <c:pt idx="3877">
                  <c:v>0.77777777777777779</c:v>
                </c:pt>
                <c:pt idx="3878">
                  <c:v>0.73134328358208955</c:v>
                </c:pt>
                <c:pt idx="3879">
                  <c:v>0.46551724137931033</c:v>
                </c:pt>
                <c:pt idx="3880">
                  <c:v>0.40517241379310343</c:v>
                </c:pt>
                <c:pt idx="3881">
                  <c:v>0.81081081081081086</c:v>
                </c:pt>
                <c:pt idx="3882">
                  <c:v>0.73224043715846998</c:v>
                </c:pt>
                <c:pt idx="3883">
                  <c:v>0</c:v>
                </c:pt>
                <c:pt idx="3884">
                  <c:v>0</c:v>
                </c:pt>
                <c:pt idx="3885">
                  <c:v>0</c:v>
                </c:pt>
                <c:pt idx="3886">
                  <c:v>0.8214285714285714</c:v>
                </c:pt>
                <c:pt idx="3887">
                  <c:v>0</c:v>
                </c:pt>
                <c:pt idx="3888">
                  <c:v>0.6966292134831461</c:v>
                </c:pt>
                <c:pt idx="3889">
                  <c:v>0.68604651162790697</c:v>
                </c:pt>
                <c:pt idx="3890">
                  <c:v>0.45833333333333331</c:v>
                </c:pt>
                <c:pt idx="3891">
                  <c:v>0.75609756097560976</c:v>
                </c:pt>
                <c:pt idx="3892">
                  <c:v>0.68695652173913047</c:v>
                </c:pt>
                <c:pt idx="3893">
                  <c:v>0</c:v>
                </c:pt>
                <c:pt idx="3894">
                  <c:v>0.68681318681318682</c:v>
                </c:pt>
                <c:pt idx="3895">
                  <c:v>0.76315789473684215</c:v>
                </c:pt>
                <c:pt idx="3896">
                  <c:v>0.68421052631578949</c:v>
                </c:pt>
                <c:pt idx="3897">
                  <c:v>0.73263888888888884</c:v>
                </c:pt>
                <c:pt idx="3898">
                  <c:v>0.79487179487179482</c:v>
                </c:pt>
                <c:pt idx="3899">
                  <c:v>0.82191780821917804</c:v>
                </c:pt>
                <c:pt idx="3900">
                  <c:v>0.87356321839080464</c:v>
                </c:pt>
                <c:pt idx="3901">
                  <c:v>0.73913043478260865</c:v>
                </c:pt>
                <c:pt idx="3902">
                  <c:v>0</c:v>
                </c:pt>
                <c:pt idx="3903">
                  <c:v>0.83823529411764708</c:v>
                </c:pt>
                <c:pt idx="3904">
                  <c:v>0.69763694951664879</c:v>
                </c:pt>
                <c:pt idx="3905">
                  <c:v>0</c:v>
                </c:pt>
                <c:pt idx="3906">
                  <c:v>0.83544303797468356</c:v>
                </c:pt>
                <c:pt idx="3907">
                  <c:v>0</c:v>
                </c:pt>
                <c:pt idx="3908">
                  <c:v>0</c:v>
                </c:pt>
                <c:pt idx="3909">
                  <c:v>0.75</c:v>
                </c:pt>
                <c:pt idx="3910">
                  <c:v>0.83111422564821302</c:v>
                </c:pt>
                <c:pt idx="3911">
                  <c:v>0.85910652920962194</c:v>
                </c:pt>
                <c:pt idx="3912">
                  <c:v>0</c:v>
                </c:pt>
                <c:pt idx="3913">
                  <c:v>0.6696428571428571</c:v>
                </c:pt>
                <c:pt idx="3914">
                  <c:v>0.78431372549019607</c:v>
                </c:pt>
                <c:pt idx="3915">
                  <c:v>0.76923076923076927</c:v>
                </c:pt>
                <c:pt idx="3916">
                  <c:v>0.88850174216027877</c:v>
                </c:pt>
                <c:pt idx="3917">
                  <c:v>0.94285714285714284</c:v>
                </c:pt>
                <c:pt idx="3918">
                  <c:v>0.4</c:v>
                </c:pt>
                <c:pt idx="3919">
                  <c:v>0.61676646706586824</c:v>
                </c:pt>
                <c:pt idx="3920">
                  <c:v>0</c:v>
                </c:pt>
                <c:pt idx="3921">
                  <c:v>0.75510204081632648</c:v>
                </c:pt>
                <c:pt idx="3922">
                  <c:v>0.85</c:v>
                </c:pt>
                <c:pt idx="3923">
                  <c:v>0.37037037037037035</c:v>
                </c:pt>
                <c:pt idx="3924">
                  <c:v>0.61194029850746268</c:v>
                </c:pt>
                <c:pt idx="3925">
                  <c:v>0.58208955223880599</c:v>
                </c:pt>
                <c:pt idx="3926">
                  <c:v>0.67136150234741787</c:v>
                </c:pt>
                <c:pt idx="3927">
                  <c:v>0.78761061946902655</c:v>
                </c:pt>
                <c:pt idx="3928">
                  <c:v>0.75</c:v>
                </c:pt>
                <c:pt idx="3929">
                  <c:v>0</c:v>
                </c:pt>
                <c:pt idx="3930">
                  <c:v>0</c:v>
                </c:pt>
                <c:pt idx="3931">
                  <c:v>0</c:v>
                </c:pt>
                <c:pt idx="3932">
                  <c:v>0</c:v>
                </c:pt>
                <c:pt idx="3933">
                  <c:v>0.51351351351351349</c:v>
                </c:pt>
                <c:pt idx="3934">
                  <c:v>0</c:v>
                </c:pt>
                <c:pt idx="3935">
                  <c:v>0</c:v>
                </c:pt>
                <c:pt idx="3936">
                  <c:v>0</c:v>
                </c:pt>
                <c:pt idx="3937">
                  <c:v>0</c:v>
                </c:pt>
                <c:pt idx="3938">
                  <c:v>0</c:v>
                </c:pt>
                <c:pt idx="3939">
                  <c:v>0</c:v>
                </c:pt>
                <c:pt idx="3940">
                  <c:v>0</c:v>
                </c:pt>
                <c:pt idx="3941">
                  <c:v>0</c:v>
                </c:pt>
                <c:pt idx="3942">
                  <c:v>0</c:v>
                </c:pt>
                <c:pt idx="3943">
                  <c:v>0</c:v>
                </c:pt>
                <c:pt idx="3944">
                  <c:v>0</c:v>
                </c:pt>
                <c:pt idx="3945">
                  <c:v>0</c:v>
                </c:pt>
                <c:pt idx="3946">
                  <c:v>0</c:v>
                </c:pt>
                <c:pt idx="3947">
                  <c:v>0</c:v>
                </c:pt>
                <c:pt idx="3948">
                  <c:v>0</c:v>
                </c:pt>
                <c:pt idx="3949">
                  <c:v>0</c:v>
                </c:pt>
                <c:pt idx="3950">
                  <c:v>0</c:v>
                </c:pt>
                <c:pt idx="3951">
                  <c:v>0</c:v>
                </c:pt>
                <c:pt idx="3952">
                  <c:v>0</c:v>
                </c:pt>
                <c:pt idx="3953">
                  <c:v>0</c:v>
                </c:pt>
                <c:pt idx="3954">
                  <c:v>0</c:v>
                </c:pt>
                <c:pt idx="3955">
                  <c:v>0</c:v>
                </c:pt>
                <c:pt idx="3956">
                  <c:v>0</c:v>
                </c:pt>
                <c:pt idx="3957">
                  <c:v>0</c:v>
                </c:pt>
                <c:pt idx="3958">
                  <c:v>0</c:v>
                </c:pt>
                <c:pt idx="3959">
                  <c:v>0</c:v>
                </c:pt>
                <c:pt idx="3960">
                  <c:v>0</c:v>
                </c:pt>
                <c:pt idx="3961">
                  <c:v>0</c:v>
                </c:pt>
                <c:pt idx="3962">
                  <c:v>0</c:v>
                </c:pt>
                <c:pt idx="3963">
                  <c:v>0</c:v>
                </c:pt>
                <c:pt idx="3964">
                  <c:v>0</c:v>
                </c:pt>
                <c:pt idx="3965">
                  <c:v>0.54347826086956519</c:v>
                </c:pt>
                <c:pt idx="3966">
                  <c:v>0.44444444444444442</c:v>
                </c:pt>
                <c:pt idx="3967">
                  <c:v>0.33132530120481929</c:v>
                </c:pt>
                <c:pt idx="3968">
                  <c:v>0.44255319148936167</c:v>
                </c:pt>
                <c:pt idx="3969">
                  <c:v>0.59523809523809523</c:v>
                </c:pt>
                <c:pt idx="3970">
                  <c:v>0.32474226804123713</c:v>
                </c:pt>
                <c:pt idx="3971">
                  <c:v>0</c:v>
                </c:pt>
                <c:pt idx="3972">
                  <c:v>0.58620689655172409</c:v>
                </c:pt>
                <c:pt idx="3973">
                  <c:v>0.5714285714285714</c:v>
                </c:pt>
                <c:pt idx="3974">
                  <c:v>0.9375</c:v>
                </c:pt>
                <c:pt idx="3975">
                  <c:v>0</c:v>
                </c:pt>
                <c:pt idx="3976">
                  <c:v>0</c:v>
                </c:pt>
                <c:pt idx="3977">
                  <c:v>0</c:v>
                </c:pt>
                <c:pt idx="3978">
                  <c:v>0</c:v>
                </c:pt>
                <c:pt idx="3979">
                  <c:v>0</c:v>
                </c:pt>
                <c:pt idx="3980">
                  <c:v>0</c:v>
                </c:pt>
                <c:pt idx="3981">
                  <c:v>0</c:v>
                </c:pt>
                <c:pt idx="3982">
                  <c:v>0</c:v>
                </c:pt>
                <c:pt idx="3983">
                  <c:v>0</c:v>
                </c:pt>
                <c:pt idx="3984">
                  <c:v>0</c:v>
                </c:pt>
                <c:pt idx="3985">
                  <c:v>0</c:v>
                </c:pt>
                <c:pt idx="3986">
                  <c:v>0.38783269961977185</c:v>
                </c:pt>
                <c:pt idx="3987">
                  <c:v>0</c:v>
                </c:pt>
                <c:pt idx="3988">
                  <c:v>0</c:v>
                </c:pt>
                <c:pt idx="3989">
                  <c:v>0</c:v>
                </c:pt>
                <c:pt idx="3990">
                  <c:v>0</c:v>
                </c:pt>
                <c:pt idx="3991">
                  <c:v>0</c:v>
                </c:pt>
                <c:pt idx="3992">
                  <c:v>0</c:v>
                </c:pt>
                <c:pt idx="3993">
                  <c:v>0</c:v>
                </c:pt>
                <c:pt idx="3994">
                  <c:v>0</c:v>
                </c:pt>
                <c:pt idx="3995">
                  <c:v>0</c:v>
                </c:pt>
                <c:pt idx="3996">
                  <c:v>0</c:v>
                </c:pt>
                <c:pt idx="3997">
                  <c:v>0</c:v>
                </c:pt>
                <c:pt idx="3998">
                  <c:v>0</c:v>
                </c:pt>
                <c:pt idx="3999">
                  <c:v>0</c:v>
                </c:pt>
                <c:pt idx="4000">
                  <c:v>0</c:v>
                </c:pt>
                <c:pt idx="4001">
                  <c:v>0</c:v>
                </c:pt>
                <c:pt idx="4002">
                  <c:v>0</c:v>
                </c:pt>
                <c:pt idx="4003">
                  <c:v>0</c:v>
                </c:pt>
                <c:pt idx="4004">
                  <c:v>0</c:v>
                </c:pt>
                <c:pt idx="4005">
                  <c:v>0</c:v>
                </c:pt>
                <c:pt idx="4006">
                  <c:v>0</c:v>
                </c:pt>
                <c:pt idx="4007">
                  <c:v>0</c:v>
                </c:pt>
                <c:pt idx="4008">
                  <c:v>0</c:v>
                </c:pt>
                <c:pt idx="4009">
                  <c:v>0</c:v>
                </c:pt>
                <c:pt idx="4010">
                  <c:v>0</c:v>
                </c:pt>
                <c:pt idx="4011">
                  <c:v>0</c:v>
                </c:pt>
                <c:pt idx="4012">
                  <c:v>0</c:v>
                </c:pt>
                <c:pt idx="4013">
                  <c:v>0</c:v>
                </c:pt>
                <c:pt idx="4014">
                  <c:v>0</c:v>
                </c:pt>
                <c:pt idx="4015">
                  <c:v>0</c:v>
                </c:pt>
                <c:pt idx="4016">
                  <c:v>0</c:v>
                </c:pt>
                <c:pt idx="4017">
                  <c:v>0</c:v>
                </c:pt>
                <c:pt idx="4018">
                  <c:v>0</c:v>
                </c:pt>
                <c:pt idx="4019">
                  <c:v>0</c:v>
                </c:pt>
                <c:pt idx="4020">
                  <c:v>0</c:v>
                </c:pt>
                <c:pt idx="4021">
                  <c:v>0</c:v>
                </c:pt>
                <c:pt idx="4022">
                  <c:v>0</c:v>
                </c:pt>
                <c:pt idx="4023">
                  <c:v>0</c:v>
                </c:pt>
                <c:pt idx="4024">
                  <c:v>0</c:v>
                </c:pt>
                <c:pt idx="4025">
                  <c:v>0</c:v>
                </c:pt>
                <c:pt idx="4026">
                  <c:v>0</c:v>
                </c:pt>
                <c:pt idx="4027">
                  <c:v>0</c:v>
                </c:pt>
                <c:pt idx="4028">
                  <c:v>0</c:v>
                </c:pt>
                <c:pt idx="4029">
                  <c:v>0</c:v>
                </c:pt>
                <c:pt idx="4030">
                  <c:v>0</c:v>
                </c:pt>
                <c:pt idx="4031">
                  <c:v>0.72151898734177211</c:v>
                </c:pt>
                <c:pt idx="4032">
                  <c:v>0.61965811965811968</c:v>
                </c:pt>
                <c:pt idx="4033">
                  <c:v>0.82608695652173914</c:v>
                </c:pt>
                <c:pt idx="4034">
                  <c:v>0</c:v>
                </c:pt>
                <c:pt idx="4035">
                  <c:v>0</c:v>
                </c:pt>
                <c:pt idx="4036">
                  <c:v>0</c:v>
                </c:pt>
                <c:pt idx="4037">
                  <c:v>0</c:v>
                </c:pt>
                <c:pt idx="4038">
                  <c:v>0</c:v>
                </c:pt>
                <c:pt idx="4039">
                  <c:v>0</c:v>
                </c:pt>
                <c:pt idx="4040">
                  <c:v>0</c:v>
                </c:pt>
                <c:pt idx="4041">
                  <c:v>0</c:v>
                </c:pt>
                <c:pt idx="4042">
                  <c:v>0</c:v>
                </c:pt>
                <c:pt idx="4043">
                  <c:v>0</c:v>
                </c:pt>
                <c:pt idx="4044">
                  <c:v>0</c:v>
                </c:pt>
                <c:pt idx="4045">
                  <c:v>0</c:v>
                </c:pt>
                <c:pt idx="4046">
                  <c:v>0</c:v>
                </c:pt>
                <c:pt idx="4047">
                  <c:v>0</c:v>
                </c:pt>
                <c:pt idx="4048">
                  <c:v>0</c:v>
                </c:pt>
                <c:pt idx="4049">
                  <c:v>0</c:v>
                </c:pt>
                <c:pt idx="4050">
                  <c:v>0</c:v>
                </c:pt>
                <c:pt idx="4051">
                  <c:v>0</c:v>
                </c:pt>
                <c:pt idx="4052">
                  <c:v>0</c:v>
                </c:pt>
                <c:pt idx="4053">
                  <c:v>0</c:v>
                </c:pt>
                <c:pt idx="4054">
                  <c:v>0</c:v>
                </c:pt>
                <c:pt idx="4055">
                  <c:v>0</c:v>
                </c:pt>
                <c:pt idx="4056">
                  <c:v>0</c:v>
                </c:pt>
                <c:pt idx="4057">
                  <c:v>0</c:v>
                </c:pt>
                <c:pt idx="4058">
                  <c:v>0</c:v>
                </c:pt>
                <c:pt idx="4059">
                  <c:v>0</c:v>
                </c:pt>
                <c:pt idx="4060">
                  <c:v>0.71932515337423308</c:v>
                </c:pt>
                <c:pt idx="4061">
                  <c:v>0.56338028169014087</c:v>
                </c:pt>
                <c:pt idx="4062">
                  <c:v>0.69565217391304346</c:v>
                </c:pt>
                <c:pt idx="4063">
                  <c:v>0.78260869565217395</c:v>
                </c:pt>
                <c:pt idx="4064">
                  <c:v>0.58015267175572516</c:v>
                </c:pt>
                <c:pt idx="4065">
                  <c:v>0.67948717948717952</c:v>
                </c:pt>
                <c:pt idx="4066">
                  <c:v>0.60115606936416188</c:v>
                </c:pt>
                <c:pt idx="4067">
                  <c:v>0.78888888888888886</c:v>
                </c:pt>
                <c:pt idx="4068">
                  <c:v>0</c:v>
                </c:pt>
                <c:pt idx="4069">
                  <c:v>0.74603174603174605</c:v>
                </c:pt>
                <c:pt idx="4070">
                  <c:v>0.79842931937172779</c:v>
                </c:pt>
                <c:pt idx="4071">
                  <c:v>0.80882352941176472</c:v>
                </c:pt>
                <c:pt idx="4072">
                  <c:v>0.24343434343434345</c:v>
                </c:pt>
                <c:pt idx="4073">
                  <c:v>1</c:v>
                </c:pt>
                <c:pt idx="4074">
                  <c:v>0.75</c:v>
                </c:pt>
                <c:pt idx="4075">
                  <c:v>0.49019607843137253</c:v>
                </c:pt>
                <c:pt idx="4076">
                  <c:v>0</c:v>
                </c:pt>
                <c:pt idx="4077">
                  <c:v>0</c:v>
                </c:pt>
                <c:pt idx="4078">
                  <c:v>0.66666666666666663</c:v>
                </c:pt>
                <c:pt idx="4079">
                  <c:v>0.529126213592233</c:v>
                </c:pt>
                <c:pt idx="4080">
                  <c:v>0.66666666666666663</c:v>
                </c:pt>
                <c:pt idx="4081">
                  <c:v>0.63829787234042556</c:v>
                </c:pt>
                <c:pt idx="4082">
                  <c:v>1</c:v>
                </c:pt>
                <c:pt idx="4083">
                  <c:v>1</c:v>
                </c:pt>
                <c:pt idx="4084">
                  <c:v>0.609375</c:v>
                </c:pt>
                <c:pt idx="4085">
                  <c:v>0.23404255319148937</c:v>
                </c:pt>
                <c:pt idx="4086">
                  <c:v>0</c:v>
                </c:pt>
                <c:pt idx="4087">
                  <c:v>0.67968127490039842</c:v>
                </c:pt>
                <c:pt idx="4088">
                  <c:v>1</c:v>
                </c:pt>
                <c:pt idx="4089">
                  <c:v>0.74528301886792447</c:v>
                </c:pt>
                <c:pt idx="4090">
                  <c:v>0</c:v>
                </c:pt>
                <c:pt idx="4091">
                  <c:v>0.50310559006211175</c:v>
                </c:pt>
                <c:pt idx="4092">
                  <c:v>1</c:v>
                </c:pt>
                <c:pt idx="4093">
                  <c:v>0.64084507042253525</c:v>
                </c:pt>
                <c:pt idx="4094">
                  <c:v>1</c:v>
                </c:pt>
                <c:pt idx="4095">
                  <c:v>0.71951219512195119</c:v>
                </c:pt>
                <c:pt idx="4096">
                  <c:v>0.5957446808510638</c:v>
                </c:pt>
                <c:pt idx="4097">
                  <c:v>0.81395348837209303</c:v>
                </c:pt>
                <c:pt idx="4098">
                  <c:v>0</c:v>
                </c:pt>
                <c:pt idx="4099">
                  <c:v>0.63157894736842102</c:v>
                </c:pt>
                <c:pt idx="4100">
                  <c:v>0.86363636363636365</c:v>
                </c:pt>
                <c:pt idx="4101">
                  <c:v>0</c:v>
                </c:pt>
                <c:pt idx="4102">
                  <c:v>0</c:v>
                </c:pt>
                <c:pt idx="4103">
                  <c:v>0</c:v>
                </c:pt>
                <c:pt idx="4104">
                  <c:v>0</c:v>
                </c:pt>
                <c:pt idx="4105">
                  <c:v>0.59452054794520548</c:v>
                </c:pt>
                <c:pt idx="4106">
                  <c:v>0.95833333333333337</c:v>
                </c:pt>
                <c:pt idx="4107">
                  <c:v>0</c:v>
                </c:pt>
                <c:pt idx="4108">
                  <c:v>0</c:v>
                </c:pt>
                <c:pt idx="4109">
                  <c:v>0</c:v>
                </c:pt>
                <c:pt idx="4110">
                  <c:v>0</c:v>
                </c:pt>
                <c:pt idx="4111">
                  <c:v>0</c:v>
                </c:pt>
                <c:pt idx="4112">
                  <c:v>0</c:v>
                </c:pt>
                <c:pt idx="4113">
                  <c:v>0</c:v>
                </c:pt>
                <c:pt idx="4114">
                  <c:v>0</c:v>
                </c:pt>
                <c:pt idx="4115">
                  <c:v>0</c:v>
                </c:pt>
                <c:pt idx="4116">
                  <c:v>0</c:v>
                </c:pt>
                <c:pt idx="4117">
                  <c:v>0</c:v>
                </c:pt>
                <c:pt idx="4118">
                  <c:v>0</c:v>
                </c:pt>
                <c:pt idx="4119">
                  <c:v>0</c:v>
                </c:pt>
                <c:pt idx="4120">
                  <c:v>0.47332185886402756</c:v>
                </c:pt>
                <c:pt idx="4121">
                  <c:v>0.62411347517730498</c:v>
                </c:pt>
                <c:pt idx="4122">
                  <c:v>0.63725490196078427</c:v>
                </c:pt>
                <c:pt idx="4123">
                  <c:v>0.70370370370370372</c:v>
                </c:pt>
                <c:pt idx="4124">
                  <c:v>0</c:v>
                </c:pt>
                <c:pt idx="4125">
                  <c:v>0.54166666666666663</c:v>
                </c:pt>
                <c:pt idx="4126">
                  <c:v>0.67647058823529416</c:v>
                </c:pt>
                <c:pt idx="4127">
                  <c:v>0.74509803921568629</c:v>
                </c:pt>
                <c:pt idx="4128">
                  <c:v>0.81330472103004292</c:v>
                </c:pt>
                <c:pt idx="4129">
                  <c:v>0.79005524861878451</c:v>
                </c:pt>
                <c:pt idx="4130">
                  <c:v>0</c:v>
                </c:pt>
                <c:pt idx="4131">
                  <c:v>0</c:v>
                </c:pt>
                <c:pt idx="4132">
                  <c:v>0.66840277777777779</c:v>
                </c:pt>
                <c:pt idx="4133">
                  <c:v>0.74829931972789121</c:v>
                </c:pt>
                <c:pt idx="4134">
                  <c:v>0.609375</c:v>
                </c:pt>
                <c:pt idx="4135">
                  <c:v>0.54545454545454541</c:v>
                </c:pt>
                <c:pt idx="4136">
                  <c:v>0.88888888888888884</c:v>
                </c:pt>
                <c:pt idx="4137">
                  <c:v>0.74390243902439024</c:v>
                </c:pt>
                <c:pt idx="4138">
                  <c:v>0</c:v>
                </c:pt>
                <c:pt idx="4139">
                  <c:v>0</c:v>
                </c:pt>
                <c:pt idx="4140">
                  <c:v>0</c:v>
                </c:pt>
                <c:pt idx="4141">
                  <c:v>0</c:v>
                </c:pt>
                <c:pt idx="4142">
                  <c:v>0</c:v>
                </c:pt>
                <c:pt idx="4143">
                  <c:v>0</c:v>
                </c:pt>
                <c:pt idx="4144">
                  <c:v>0</c:v>
                </c:pt>
                <c:pt idx="4145">
                  <c:v>0.60144927536231885</c:v>
                </c:pt>
                <c:pt idx="4146">
                  <c:v>0.7458563535911602</c:v>
                </c:pt>
                <c:pt idx="4147">
                  <c:v>0.68571428571428572</c:v>
                </c:pt>
                <c:pt idx="4148">
                  <c:v>0</c:v>
                </c:pt>
                <c:pt idx="4149">
                  <c:v>0.91935483870967738</c:v>
                </c:pt>
                <c:pt idx="4150">
                  <c:v>0.6386554621848739</c:v>
                </c:pt>
                <c:pt idx="4151">
                  <c:v>0.81313131313131315</c:v>
                </c:pt>
                <c:pt idx="4152">
                  <c:v>0.81666666666666665</c:v>
                </c:pt>
                <c:pt idx="4153">
                  <c:v>0.6</c:v>
                </c:pt>
                <c:pt idx="4154">
                  <c:v>0</c:v>
                </c:pt>
                <c:pt idx="4155">
                  <c:v>0</c:v>
                </c:pt>
                <c:pt idx="4156">
                  <c:v>0.3</c:v>
                </c:pt>
                <c:pt idx="4157">
                  <c:v>0</c:v>
                </c:pt>
                <c:pt idx="4158">
                  <c:v>0</c:v>
                </c:pt>
                <c:pt idx="4159">
                  <c:v>0.6428571428571429</c:v>
                </c:pt>
                <c:pt idx="4160">
                  <c:v>0</c:v>
                </c:pt>
                <c:pt idx="4161">
                  <c:v>0</c:v>
                </c:pt>
                <c:pt idx="4162">
                  <c:v>0.30434782608695654</c:v>
                </c:pt>
                <c:pt idx="4163">
                  <c:v>0.5</c:v>
                </c:pt>
                <c:pt idx="4164">
                  <c:v>0</c:v>
                </c:pt>
                <c:pt idx="4165">
                  <c:v>0</c:v>
                </c:pt>
                <c:pt idx="4166">
                  <c:v>0</c:v>
                </c:pt>
                <c:pt idx="4167">
                  <c:v>0</c:v>
                </c:pt>
                <c:pt idx="4168">
                  <c:v>0</c:v>
                </c:pt>
                <c:pt idx="4169">
                  <c:v>0</c:v>
                </c:pt>
                <c:pt idx="4170">
                  <c:v>0.72093023255813948</c:v>
                </c:pt>
                <c:pt idx="4171">
                  <c:v>0.69340974212034379</c:v>
                </c:pt>
                <c:pt idx="4172">
                  <c:v>0.86956521739130432</c:v>
                </c:pt>
                <c:pt idx="4173">
                  <c:v>0</c:v>
                </c:pt>
                <c:pt idx="4174">
                  <c:v>0</c:v>
                </c:pt>
                <c:pt idx="4175">
                  <c:v>0.56923076923076921</c:v>
                </c:pt>
                <c:pt idx="4176">
                  <c:v>0</c:v>
                </c:pt>
                <c:pt idx="4177">
                  <c:v>0</c:v>
                </c:pt>
                <c:pt idx="4178">
                  <c:v>0</c:v>
                </c:pt>
                <c:pt idx="4179">
                  <c:v>0</c:v>
                </c:pt>
                <c:pt idx="4180">
                  <c:v>0</c:v>
                </c:pt>
                <c:pt idx="4181">
                  <c:v>0</c:v>
                </c:pt>
                <c:pt idx="4182">
                  <c:v>0</c:v>
                </c:pt>
                <c:pt idx="4183">
                  <c:v>0</c:v>
                </c:pt>
                <c:pt idx="4184">
                  <c:v>0</c:v>
                </c:pt>
                <c:pt idx="4185">
                  <c:v>0</c:v>
                </c:pt>
                <c:pt idx="4186">
                  <c:v>0</c:v>
                </c:pt>
                <c:pt idx="4187">
                  <c:v>0</c:v>
                </c:pt>
                <c:pt idx="4188">
                  <c:v>0</c:v>
                </c:pt>
                <c:pt idx="4189">
                  <c:v>0</c:v>
                </c:pt>
                <c:pt idx="4190">
                  <c:v>0</c:v>
                </c:pt>
                <c:pt idx="4191">
                  <c:v>0</c:v>
                </c:pt>
                <c:pt idx="4192">
                  <c:v>0</c:v>
                </c:pt>
                <c:pt idx="4193">
                  <c:v>0</c:v>
                </c:pt>
                <c:pt idx="4194">
                  <c:v>0</c:v>
                </c:pt>
                <c:pt idx="4195">
                  <c:v>0</c:v>
                </c:pt>
                <c:pt idx="4196">
                  <c:v>0</c:v>
                </c:pt>
                <c:pt idx="4197">
                  <c:v>0</c:v>
                </c:pt>
                <c:pt idx="4198">
                  <c:v>0</c:v>
                </c:pt>
                <c:pt idx="4199">
                  <c:v>0</c:v>
                </c:pt>
                <c:pt idx="4200">
                  <c:v>0</c:v>
                </c:pt>
                <c:pt idx="4201">
                  <c:v>0</c:v>
                </c:pt>
                <c:pt idx="4202">
                  <c:v>0</c:v>
                </c:pt>
                <c:pt idx="4203">
                  <c:v>0</c:v>
                </c:pt>
                <c:pt idx="4204">
                  <c:v>0</c:v>
                </c:pt>
                <c:pt idx="4205">
                  <c:v>0</c:v>
                </c:pt>
                <c:pt idx="4206">
                  <c:v>0</c:v>
                </c:pt>
                <c:pt idx="4207">
                  <c:v>0.7338709677419355</c:v>
                </c:pt>
                <c:pt idx="4208">
                  <c:v>0.70769230769230773</c:v>
                </c:pt>
                <c:pt idx="4209">
                  <c:v>0.73333333333333328</c:v>
                </c:pt>
                <c:pt idx="4210">
                  <c:v>0.84210526315789469</c:v>
                </c:pt>
                <c:pt idx="4211">
                  <c:v>0</c:v>
                </c:pt>
                <c:pt idx="4212">
                  <c:v>0.77419354838709675</c:v>
                </c:pt>
                <c:pt idx="4213">
                  <c:v>0.620253164556962</c:v>
                </c:pt>
                <c:pt idx="4214">
                  <c:v>0.90322580645161288</c:v>
                </c:pt>
                <c:pt idx="4215">
                  <c:v>1</c:v>
                </c:pt>
                <c:pt idx="4216">
                  <c:v>0.66153846153846152</c:v>
                </c:pt>
                <c:pt idx="4217">
                  <c:v>0.8582342954159593</c:v>
                </c:pt>
                <c:pt idx="4218">
                  <c:v>0</c:v>
                </c:pt>
                <c:pt idx="4219">
                  <c:v>0</c:v>
                </c:pt>
                <c:pt idx="4220">
                  <c:v>0.64</c:v>
                </c:pt>
                <c:pt idx="4221">
                  <c:v>0.68817204301075274</c:v>
                </c:pt>
                <c:pt idx="4222">
                  <c:v>0.8443743427970557</c:v>
                </c:pt>
                <c:pt idx="4223">
                  <c:v>0.82352941176470584</c:v>
                </c:pt>
                <c:pt idx="4224">
                  <c:v>0</c:v>
                </c:pt>
                <c:pt idx="4225">
                  <c:v>0.54761904761904767</c:v>
                </c:pt>
                <c:pt idx="4226">
                  <c:v>0.30434782608695654</c:v>
                </c:pt>
                <c:pt idx="4227">
                  <c:v>0</c:v>
                </c:pt>
                <c:pt idx="4228">
                  <c:v>0</c:v>
                </c:pt>
                <c:pt idx="4229">
                  <c:v>0.47826086956521741</c:v>
                </c:pt>
                <c:pt idx="4230">
                  <c:v>0.41463414634146339</c:v>
                </c:pt>
                <c:pt idx="4231">
                  <c:v>0.27272727272727271</c:v>
                </c:pt>
                <c:pt idx="4232">
                  <c:v>0.48148148148148145</c:v>
                </c:pt>
                <c:pt idx="4233">
                  <c:v>0</c:v>
                </c:pt>
                <c:pt idx="4234">
                  <c:v>0</c:v>
                </c:pt>
                <c:pt idx="4235">
                  <c:v>0</c:v>
                </c:pt>
                <c:pt idx="4236">
                  <c:v>0</c:v>
                </c:pt>
                <c:pt idx="4237">
                  <c:v>0.31481481481481483</c:v>
                </c:pt>
                <c:pt idx="4238">
                  <c:v>0.33333333333333331</c:v>
                </c:pt>
                <c:pt idx="4239">
                  <c:v>0</c:v>
                </c:pt>
                <c:pt idx="4240">
                  <c:v>0</c:v>
                </c:pt>
                <c:pt idx="4241">
                  <c:v>0</c:v>
                </c:pt>
                <c:pt idx="4242">
                  <c:v>0</c:v>
                </c:pt>
                <c:pt idx="4243">
                  <c:v>0</c:v>
                </c:pt>
                <c:pt idx="4244">
                  <c:v>0</c:v>
                </c:pt>
                <c:pt idx="4245">
                  <c:v>0.51219512195121952</c:v>
                </c:pt>
                <c:pt idx="4246">
                  <c:v>0.78947368421052633</c:v>
                </c:pt>
                <c:pt idx="4247">
                  <c:v>0.65267175572519087</c:v>
                </c:pt>
                <c:pt idx="4248">
                  <c:v>0.78</c:v>
                </c:pt>
                <c:pt idx="4249">
                  <c:v>0.65625</c:v>
                </c:pt>
                <c:pt idx="4250">
                  <c:v>0.7441860465116279</c:v>
                </c:pt>
                <c:pt idx="4251">
                  <c:v>0.60619469026548678</c:v>
                </c:pt>
                <c:pt idx="4252">
                  <c:v>0.72463768115942029</c:v>
                </c:pt>
                <c:pt idx="4253">
                  <c:v>0.73758865248226946</c:v>
                </c:pt>
                <c:pt idx="4254">
                  <c:v>0.88888888888888884</c:v>
                </c:pt>
                <c:pt idx="4255">
                  <c:v>0</c:v>
                </c:pt>
                <c:pt idx="4256">
                  <c:v>0</c:v>
                </c:pt>
                <c:pt idx="4257">
                  <c:v>0</c:v>
                </c:pt>
                <c:pt idx="4258">
                  <c:v>0</c:v>
                </c:pt>
                <c:pt idx="4259">
                  <c:v>0</c:v>
                </c:pt>
                <c:pt idx="4260">
                  <c:v>0</c:v>
                </c:pt>
                <c:pt idx="4261">
                  <c:v>0.62411347517730498</c:v>
                </c:pt>
                <c:pt idx="4262">
                  <c:v>0.79729729729729726</c:v>
                </c:pt>
                <c:pt idx="4263">
                  <c:v>0.64835164835164838</c:v>
                </c:pt>
                <c:pt idx="4264">
                  <c:v>0.83529411764705885</c:v>
                </c:pt>
                <c:pt idx="4265">
                  <c:v>0.72727272727272729</c:v>
                </c:pt>
                <c:pt idx="4266">
                  <c:v>0.69565217391304346</c:v>
                </c:pt>
                <c:pt idx="4267">
                  <c:v>0.61290322580645162</c:v>
                </c:pt>
                <c:pt idx="4268">
                  <c:v>0</c:v>
                </c:pt>
                <c:pt idx="4269">
                  <c:v>0.68181818181818177</c:v>
                </c:pt>
                <c:pt idx="4270">
                  <c:v>0.74285714285714288</c:v>
                </c:pt>
                <c:pt idx="4271">
                  <c:v>0.67226890756302526</c:v>
                </c:pt>
                <c:pt idx="4272">
                  <c:v>0</c:v>
                </c:pt>
                <c:pt idx="4273">
                  <c:v>0</c:v>
                </c:pt>
                <c:pt idx="4274">
                  <c:v>0.6785714285714286</c:v>
                </c:pt>
                <c:pt idx="4275">
                  <c:v>0</c:v>
                </c:pt>
                <c:pt idx="4276">
                  <c:v>0.7</c:v>
                </c:pt>
                <c:pt idx="4277">
                  <c:v>0</c:v>
                </c:pt>
                <c:pt idx="4278">
                  <c:v>0.68140589569161003</c:v>
                </c:pt>
                <c:pt idx="4279">
                  <c:v>0.76315789473684215</c:v>
                </c:pt>
                <c:pt idx="4280">
                  <c:v>0.54736842105263162</c:v>
                </c:pt>
                <c:pt idx="4281">
                  <c:v>0</c:v>
                </c:pt>
                <c:pt idx="4282">
                  <c:v>1</c:v>
                </c:pt>
                <c:pt idx="4283">
                  <c:v>0</c:v>
                </c:pt>
                <c:pt idx="4284">
                  <c:v>0</c:v>
                </c:pt>
                <c:pt idx="4285">
                  <c:v>0.35294117647058826</c:v>
                </c:pt>
                <c:pt idx="4286">
                  <c:v>0</c:v>
                </c:pt>
                <c:pt idx="4287">
                  <c:v>0.6685314685314685</c:v>
                </c:pt>
                <c:pt idx="4288">
                  <c:v>0.50704225352112675</c:v>
                </c:pt>
                <c:pt idx="4289">
                  <c:v>0.57345971563981046</c:v>
                </c:pt>
                <c:pt idx="4290">
                  <c:v>0</c:v>
                </c:pt>
                <c:pt idx="4291">
                  <c:v>0</c:v>
                </c:pt>
                <c:pt idx="4292">
                  <c:v>0</c:v>
                </c:pt>
                <c:pt idx="4293">
                  <c:v>0</c:v>
                </c:pt>
                <c:pt idx="4294">
                  <c:v>0</c:v>
                </c:pt>
                <c:pt idx="4295">
                  <c:v>0.77941176470588236</c:v>
                </c:pt>
                <c:pt idx="4296">
                  <c:v>0.72972972972972971</c:v>
                </c:pt>
                <c:pt idx="4297">
                  <c:v>0</c:v>
                </c:pt>
                <c:pt idx="4298">
                  <c:v>0.7</c:v>
                </c:pt>
                <c:pt idx="4299">
                  <c:v>0.85483870967741937</c:v>
                </c:pt>
                <c:pt idx="4300">
                  <c:v>0.84761904761904761</c:v>
                </c:pt>
                <c:pt idx="4301">
                  <c:v>0</c:v>
                </c:pt>
                <c:pt idx="4302">
                  <c:v>0</c:v>
                </c:pt>
                <c:pt idx="4303">
                  <c:v>0.70666666666666667</c:v>
                </c:pt>
                <c:pt idx="4304">
                  <c:v>0.6</c:v>
                </c:pt>
                <c:pt idx="4305">
                  <c:v>0.84444444444444444</c:v>
                </c:pt>
                <c:pt idx="4306">
                  <c:v>0.65</c:v>
                </c:pt>
                <c:pt idx="4307">
                  <c:v>0</c:v>
                </c:pt>
                <c:pt idx="4308">
                  <c:v>0</c:v>
                </c:pt>
                <c:pt idx="4309">
                  <c:v>0</c:v>
                </c:pt>
                <c:pt idx="4310">
                  <c:v>0.75</c:v>
                </c:pt>
                <c:pt idx="4311">
                  <c:v>0</c:v>
                </c:pt>
                <c:pt idx="4312">
                  <c:v>0</c:v>
                </c:pt>
                <c:pt idx="4313">
                  <c:v>0</c:v>
                </c:pt>
                <c:pt idx="4314">
                  <c:v>0</c:v>
                </c:pt>
                <c:pt idx="4315">
                  <c:v>0</c:v>
                </c:pt>
                <c:pt idx="4316">
                  <c:v>0</c:v>
                </c:pt>
                <c:pt idx="4317">
                  <c:v>0</c:v>
                </c:pt>
                <c:pt idx="4318">
                  <c:v>0</c:v>
                </c:pt>
                <c:pt idx="4319">
                  <c:v>0</c:v>
                </c:pt>
                <c:pt idx="4320">
                  <c:v>0</c:v>
                </c:pt>
                <c:pt idx="4321">
                  <c:v>0</c:v>
                </c:pt>
                <c:pt idx="4322">
                  <c:v>0</c:v>
                </c:pt>
                <c:pt idx="4323">
                  <c:v>0</c:v>
                </c:pt>
                <c:pt idx="4324">
                  <c:v>0</c:v>
                </c:pt>
                <c:pt idx="4325">
                  <c:v>0</c:v>
                </c:pt>
                <c:pt idx="4326">
                  <c:v>0</c:v>
                </c:pt>
                <c:pt idx="4327">
                  <c:v>0</c:v>
                </c:pt>
                <c:pt idx="4328">
                  <c:v>0</c:v>
                </c:pt>
                <c:pt idx="4329">
                  <c:v>0</c:v>
                </c:pt>
                <c:pt idx="4330">
                  <c:v>0</c:v>
                </c:pt>
                <c:pt idx="4331">
                  <c:v>0</c:v>
                </c:pt>
                <c:pt idx="4332">
                  <c:v>0</c:v>
                </c:pt>
                <c:pt idx="4333">
                  <c:v>0</c:v>
                </c:pt>
                <c:pt idx="4334">
                  <c:v>0</c:v>
                </c:pt>
                <c:pt idx="4335">
                  <c:v>0</c:v>
                </c:pt>
                <c:pt idx="4336">
                  <c:v>0</c:v>
                </c:pt>
                <c:pt idx="4337">
                  <c:v>0</c:v>
                </c:pt>
                <c:pt idx="4338">
                  <c:v>0</c:v>
                </c:pt>
                <c:pt idx="4339">
                  <c:v>0</c:v>
                </c:pt>
                <c:pt idx="4340">
                  <c:v>0</c:v>
                </c:pt>
                <c:pt idx="4341">
                  <c:v>0</c:v>
                </c:pt>
                <c:pt idx="4342">
                  <c:v>0</c:v>
                </c:pt>
                <c:pt idx="4343">
                  <c:v>0</c:v>
                </c:pt>
                <c:pt idx="4344">
                  <c:v>0</c:v>
                </c:pt>
                <c:pt idx="4345">
                  <c:v>0</c:v>
                </c:pt>
                <c:pt idx="4346">
                  <c:v>0</c:v>
                </c:pt>
                <c:pt idx="4347">
                  <c:v>0</c:v>
                </c:pt>
                <c:pt idx="4348">
                  <c:v>0</c:v>
                </c:pt>
                <c:pt idx="4349">
                  <c:v>0</c:v>
                </c:pt>
                <c:pt idx="4350">
                  <c:v>0</c:v>
                </c:pt>
                <c:pt idx="4351">
                  <c:v>0</c:v>
                </c:pt>
                <c:pt idx="4352">
                  <c:v>0</c:v>
                </c:pt>
                <c:pt idx="4353">
                  <c:v>0</c:v>
                </c:pt>
                <c:pt idx="4354">
                  <c:v>0</c:v>
                </c:pt>
                <c:pt idx="4355">
                  <c:v>0</c:v>
                </c:pt>
                <c:pt idx="4356">
                  <c:v>0</c:v>
                </c:pt>
                <c:pt idx="4357">
                  <c:v>0</c:v>
                </c:pt>
                <c:pt idx="4358">
                  <c:v>0.82857142857142863</c:v>
                </c:pt>
                <c:pt idx="4359">
                  <c:v>0.8928571428571429</c:v>
                </c:pt>
                <c:pt idx="4360">
                  <c:v>0</c:v>
                </c:pt>
                <c:pt idx="4361">
                  <c:v>0.91891891891891897</c:v>
                </c:pt>
                <c:pt idx="4362">
                  <c:v>0.88571428571428568</c:v>
                </c:pt>
                <c:pt idx="4363">
                  <c:v>0.75</c:v>
                </c:pt>
                <c:pt idx="4364">
                  <c:v>0.78698224852071008</c:v>
                </c:pt>
                <c:pt idx="4365">
                  <c:v>0.72173913043478266</c:v>
                </c:pt>
                <c:pt idx="4366">
                  <c:v>0</c:v>
                </c:pt>
                <c:pt idx="4367">
                  <c:v>0.74342105263157898</c:v>
                </c:pt>
                <c:pt idx="4368">
                  <c:v>0</c:v>
                </c:pt>
                <c:pt idx="4369">
                  <c:v>0.79518072289156627</c:v>
                </c:pt>
                <c:pt idx="4370">
                  <c:v>0.8545454545454545</c:v>
                </c:pt>
                <c:pt idx="4371">
                  <c:v>0.77777777777777779</c:v>
                </c:pt>
                <c:pt idx="4372">
                  <c:v>0.70114942528735635</c:v>
                </c:pt>
                <c:pt idx="4373">
                  <c:v>0.68888888888888888</c:v>
                </c:pt>
                <c:pt idx="4374">
                  <c:v>0.73015873015873012</c:v>
                </c:pt>
                <c:pt idx="4375">
                  <c:v>0.82828282828282829</c:v>
                </c:pt>
                <c:pt idx="4376">
                  <c:v>0.86842105263157898</c:v>
                </c:pt>
                <c:pt idx="4377">
                  <c:v>0.74712643678160917</c:v>
                </c:pt>
                <c:pt idx="4378">
                  <c:v>0.77685950413223137</c:v>
                </c:pt>
                <c:pt idx="4379">
                  <c:v>1</c:v>
                </c:pt>
                <c:pt idx="4380">
                  <c:v>0</c:v>
                </c:pt>
                <c:pt idx="4381">
                  <c:v>0.48922413793103448</c:v>
                </c:pt>
                <c:pt idx="4382">
                  <c:v>0.37209302325581395</c:v>
                </c:pt>
                <c:pt idx="4383">
                  <c:v>0.52380952380952384</c:v>
                </c:pt>
                <c:pt idx="4384">
                  <c:v>0</c:v>
                </c:pt>
                <c:pt idx="4385">
                  <c:v>0.54584221748400852</c:v>
                </c:pt>
                <c:pt idx="4386">
                  <c:v>0.34615384615384615</c:v>
                </c:pt>
                <c:pt idx="4387">
                  <c:v>0.43137254901960786</c:v>
                </c:pt>
                <c:pt idx="4388">
                  <c:v>0.5</c:v>
                </c:pt>
                <c:pt idx="4389">
                  <c:v>0.65217391304347827</c:v>
                </c:pt>
                <c:pt idx="4390">
                  <c:v>0.40350877192982454</c:v>
                </c:pt>
                <c:pt idx="4391">
                  <c:v>0.39344262295081966</c:v>
                </c:pt>
                <c:pt idx="4392">
                  <c:v>0</c:v>
                </c:pt>
                <c:pt idx="4393">
                  <c:v>0.47058823529411764</c:v>
                </c:pt>
                <c:pt idx="4394">
                  <c:v>0.39393939393939392</c:v>
                </c:pt>
                <c:pt idx="4395">
                  <c:v>0</c:v>
                </c:pt>
                <c:pt idx="4396">
                  <c:v>0.47058823529411764</c:v>
                </c:pt>
                <c:pt idx="4397">
                  <c:v>0.31444241316270566</c:v>
                </c:pt>
                <c:pt idx="4398">
                  <c:v>0.6470588235294118</c:v>
                </c:pt>
                <c:pt idx="4399">
                  <c:v>0.48780487804878048</c:v>
                </c:pt>
                <c:pt idx="4400">
                  <c:v>0.30952380952380953</c:v>
                </c:pt>
                <c:pt idx="4401">
                  <c:v>0</c:v>
                </c:pt>
                <c:pt idx="4402">
                  <c:v>0</c:v>
                </c:pt>
                <c:pt idx="4403">
                  <c:v>0</c:v>
                </c:pt>
                <c:pt idx="4404">
                  <c:v>0</c:v>
                </c:pt>
                <c:pt idx="4405">
                  <c:v>0</c:v>
                </c:pt>
                <c:pt idx="4406">
                  <c:v>0.61538461538461542</c:v>
                </c:pt>
                <c:pt idx="4407">
                  <c:v>0.60465116279069764</c:v>
                </c:pt>
                <c:pt idx="4408">
                  <c:v>0.43018617021276595</c:v>
                </c:pt>
                <c:pt idx="4409">
                  <c:v>0.4</c:v>
                </c:pt>
                <c:pt idx="4410">
                  <c:v>0.56164383561643838</c:v>
                </c:pt>
                <c:pt idx="4411">
                  <c:v>0</c:v>
                </c:pt>
                <c:pt idx="4412">
                  <c:v>0.65116279069767447</c:v>
                </c:pt>
                <c:pt idx="4413">
                  <c:v>0.48648648648648651</c:v>
                </c:pt>
                <c:pt idx="4414">
                  <c:v>0.47727272727272729</c:v>
                </c:pt>
                <c:pt idx="4415">
                  <c:v>0.73469387755102045</c:v>
                </c:pt>
                <c:pt idx="4416">
                  <c:v>0.29629629629629628</c:v>
                </c:pt>
                <c:pt idx="4417">
                  <c:v>0</c:v>
                </c:pt>
                <c:pt idx="4418">
                  <c:v>0</c:v>
                </c:pt>
                <c:pt idx="4419">
                  <c:v>0.57471264367816088</c:v>
                </c:pt>
                <c:pt idx="4420">
                  <c:v>0.51724137931034486</c:v>
                </c:pt>
                <c:pt idx="4421">
                  <c:v>0.28947368421052633</c:v>
                </c:pt>
                <c:pt idx="4422">
                  <c:v>0</c:v>
                </c:pt>
                <c:pt idx="4423">
                  <c:v>0.35416666666666669</c:v>
                </c:pt>
                <c:pt idx="4424">
                  <c:v>0</c:v>
                </c:pt>
                <c:pt idx="4425">
                  <c:v>0.83333333333333337</c:v>
                </c:pt>
                <c:pt idx="4426">
                  <c:v>0.34030197444831589</c:v>
                </c:pt>
                <c:pt idx="4427">
                  <c:v>0.29577464788732394</c:v>
                </c:pt>
                <c:pt idx="4428">
                  <c:v>0.36893203883495146</c:v>
                </c:pt>
                <c:pt idx="4429">
                  <c:v>0</c:v>
                </c:pt>
                <c:pt idx="4430">
                  <c:v>0</c:v>
                </c:pt>
                <c:pt idx="4431">
                  <c:v>0</c:v>
                </c:pt>
                <c:pt idx="4432">
                  <c:v>0.72340425531914898</c:v>
                </c:pt>
                <c:pt idx="4433">
                  <c:v>0.79166666666666663</c:v>
                </c:pt>
                <c:pt idx="4434">
                  <c:v>0.45279720279720281</c:v>
                </c:pt>
                <c:pt idx="4435">
                  <c:v>0.51818181818181819</c:v>
                </c:pt>
                <c:pt idx="4436">
                  <c:v>0.66</c:v>
                </c:pt>
                <c:pt idx="4437">
                  <c:v>0.5357142857142857</c:v>
                </c:pt>
                <c:pt idx="4438">
                  <c:v>0.53030303030303028</c:v>
                </c:pt>
                <c:pt idx="4439">
                  <c:v>0.52</c:v>
                </c:pt>
                <c:pt idx="4440">
                  <c:v>0.53645833333333337</c:v>
                </c:pt>
                <c:pt idx="4441">
                  <c:v>0.52439024390243905</c:v>
                </c:pt>
                <c:pt idx="4442">
                  <c:v>0.875</c:v>
                </c:pt>
                <c:pt idx="4443">
                  <c:v>0.4797794117647059</c:v>
                </c:pt>
                <c:pt idx="4444">
                  <c:v>0.546875</c:v>
                </c:pt>
                <c:pt idx="4445">
                  <c:v>0.39150227617602429</c:v>
                </c:pt>
                <c:pt idx="4446">
                  <c:v>0.28333333333333333</c:v>
                </c:pt>
                <c:pt idx="4447">
                  <c:v>0.40277777777777779</c:v>
                </c:pt>
                <c:pt idx="4448">
                  <c:v>0.59677419354838712</c:v>
                </c:pt>
                <c:pt idx="4449">
                  <c:v>0.4765625</c:v>
                </c:pt>
                <c:pt idx="4450">
                  <c:v>0.72222222222222221</c:v>
                </c:pt>
                <c:pt idx="4451">
                  <c:v>0</c:v>
                </c:pt>
                <c:pt idx="4452">
                  <c:v>0</c:v>
                </c:pt>
                <c:pt idx="4453">
                  <c:v>0</c:v>
                </c:pt>
                <c:pt idx="4454">
                  <c:v>0.47791353383458646</c:v>
                </c:pt>
                <c:pt idx="4455">
                  <c:v>0</c:v>
                </c:pt>
                <c:pt idx="4456">
                  <c:v>0.58783783783783783</c:v>
                </c:pt>
                <c:pt idx="4457">
                  <c:v>0.75862068965517238</c:v>
                </c:pt>
                <c:pt idx="4458">
                  <c:v>0.27777777777777779</c:v>
                </c:pt>
                <c:pt idx="4459">
                  <c:v>0.53246753246753242</c:v>
                </c:pt>
                <c:pt idx="4460">
                  <c:v>0</c:v>
                </c:pt>
                <c:pt idx="4461">
                  <c:v>0</c:v>
                </c:pt>
                <c:pt idx="4462">
                  <c:v>0</c:v>
                </c:pt>
                <c:pt idx="4463">
                  <c:v>0.7</c:v>
                </c:pt>
                <c:pt idx="4464">
                  <c:v>0</c:v>
                </c:pt>
                <c:pt idx="4465">
                  <c:v>0.41666666666666669</c:v>
                </c:pt>
                <c:pt idx="4466">
                  <c:v>0.6</c:v>
                </c:pt>
                <c:pt idx="4467">
                  <c:v>0.32894736842105265</c:v>
                </c:pt>
                <c:pt idx="4468">
                  <c:v>0.47280334728033474</c:v>
                </c:pt>
                <c:pt idx="4469">
                  <c:v>0.76923076923076927</c:v>
                </c:pt>
                <c:pt idx="4470">
                  <c:v>0.34759358288770054</c:v>
                </c:pt>
                <c:pt idx="4471">
                  <c:v>0.35555555555555557</c:v>
                </c:pt>
                <c:pt idx="4472">
                  <c:v>0</c:v>
                </c:pt>
                <c:pt idx="4473">
                  <c:v>0</c:v>
                </c:pt>
                <c:pt idx="4474">
                  <c:v>0.54794520547945202</c:v>
                </c:pt>
                <c:pt idx="4475">
                  <c:v>0</c:v>
                </c:pt>
                <c:pt idx="4476">
                  <c:v>0</c:v>
                </c:pt>
                <c:pt idx="4477">
                  <c:v>0.3413173652694611</c:v>
                </c:pt>
                <c:pt idx="4478">
                  <c:v>0.38333333333333336</c:v>
                </c:pt>
                <c:pt idx="4479">
                  <c:v>0.42553191489361702</c:v>
                </c:pt>
                <c:pt idx="4480">
                  <c:v>0</c:v>
                </c:pt>
                <c:pt idx="4481">
                  <c:v>0.65</c:v>
                </c:pt>
                <c:pt idx="4482">
                  <c:v>0.26728110599078342</c:v>
                </c:pt>
                <c:pt idx="4483">
                  <c:v>0.27586206896551724</c:v>
                </c:pt>
                <c:pt idx="4484">
                  <c:v>0.23076923076923078</c:v>
                </c:pt>
                <c:pt idx="4485">
                  <c:v>0.29761904761904762</c:v>
                </c:pt>
                <c:pt idx="4486">
                  <c:v>0.34090909090909088</c:v>
                </c:pt>
                <c:pt idx="4487">
                  <c:v>0.25355450236966826</c:v>
                </c:pt>
                <c:pt idx="4488">
                  <c:v>0.20588235294117646</c:v>
                </c:pt>
                <c:pt idx="4489">
                  <c:v>0.52500000000000002</c:v>
                </c:pt>
                <c:pt idx="4490">
                  <c:v>0.5161290322580645</c:v>
                </c:pt>
                <c:pt idx="4491">
                  <c:v>0</c:v>
                </c:pt>
                <c:pt idx="4492">
                  <c:v>0.875</c:v>
                </c:pt>
                <c:pt idx="4493">
                  <c:v>0.39184952978056425</c:v>
                </c:pt>
                <c:pt idx="4494">
                  <c:v>0.41975308641975306</c:v>
                </c:pt>
                <c:pt idx="4495">
                  <c:v>0.33271719038817005</c:v>
                </c:pt>
                <c:pt idx="4496">
                  <c:v>0.44723618090452261</c:v>
                </c:pt>
                <c:pt idx="4497">
                  <c:v>0</c:v>
                </c:pt>
                <c:pt idx="4498">
                  <c:v>0.40476190476190477</c:v>
                </c:pt>
                <c:pt idx="4499">
                  <c:v>0.58823529411764708</c:v>
                </c:pt>
                <c:pt idx="4500">
                  <c:v>0</c:v>
                </c:pt>
                <c:pt idx="4501">
                  <c:v>0.16279069767441862</c:v>
                </c:pt>
                <c:pt idx="4502">
                  <c:v>0.48275862068965519</c:v>
                </c:pt>
                <c:pt idx="4503">
                  <c:v>0.37179487179487181</c:v>
                </c:pt>
                <c:pt idx="4504">
                  <c:v>0.3</c:v>
                </c:pt>
                <c:pt idx="4505">
                  <c:v>0.19018404907975461</c:v>
                </c:pt>
                <c:pt idx="4506">
                  <c:v>0.39285714285714285</c:v>
                </c:pt>
                <c:pt idx="4507">
                  <c:v>0.22500000000000001</c:v>
                </c:pt>
                <c:pt idx="4508">
                  <c:v>0.45833333333333331</c:v>
                </c:pt>
                <c:pt idx="4509">
                  <c:v>0.40677966101694918</c:v>
                </c:pt>
                <c:pt idx="4510">
                  <c:v>0.22500000000000001</c:v>
                </c:pt>
                <c:pt idx="4511">
                  <c:v>0.12987012987012986</c:v>
                </c:pt>
                <c:pt idx="4512">
                  <c:v>0.22033898305084745</c:v>
                </c:pt>
                <c:pt idx="4513">
                  <c:v>0.1388888888888889</c:v>
                </c:pt>
                <c:pt idx="4514">
                  <c:v>0.26851851851851855</c:v>
                </c:pt>
                <c:pt idx="4515">
                  <c:v>0.38</c:v>
                </c:pt>
                <c:pt idx="4516">
                  <c:v>0.14444444444444443</c:v>
                </c:pt>
                <c:pt idx="4517">
                  <c:v>0.21666666666666667</c:v>
                </c:pt>
                <c:pt idx="4518">
                  <c:v>0.10526315789473684</c:v>
                </c:pt>
                <c:pt idx="4519">
                  <c:v>0.33823529411764708</c:v>
                </c:pt>
                <c:pt idx="4520">
                  <c:v>0.53246753246753242</c:v>
                </c:pt>
                <c:pt idx="4521">
                  <c:v>0.2608695652173913</c:v>
                </c:pt>
                <c:pt idx="4522">
                  <c:v>0.49019607843137253</c:v>
                </c:pt>
                <c:pt idx="4523">
                  <c:v>0.125</c:v>
                </c:pt>
                <c:pt idx="4524">
                  <c:v>5.128205128205128E-2</c:v>
                </c:pt>
                <c:pt idx="4525">
                  <c:v>0.65517241379310343</c:v>
                </c:pt>
                <c:pt idx="4526">
                  <c:v>0.14432989690721648</c:v>
                </c:pt>
                <c:pt idx="4527">
                  <c:v>0.13274336283185842</c:v>
                </c:pt>
                <c:pt idx="4528">
                  <c:v>0.323943661971831</c:v>
                </c:pt>
                <c:pt idx="4529">
                  <c:v>0.1171875</c:v>
                </c:pt>
                <c:pt idx="4530">
                  <c:v>0.10434782608695652</c:v>
                </c:pt>
                <c:pt idx="4531">
                  <c:v>0.29166666666666669</c:v>
                </c:pt>
                <c:pt idx="4532">
                  <c:v>0</c:v>
                </c:pt>
                <c:pt idx="4533">
                  <c:v>0</c:v>
                </c:pt>
                <c:pt idx="4534">
                  <c:v>0.2807017543859649</c:v>
                </c:pt>
                <c:pt idx="4535">
                  <c:v>0.27350427350427353</c:v>
                </c:pt>
                <c:pt idx="4536">
                  <c:v>0.19148936170212766</c:v>
                </c:pt>
                <c:pt idx="4537">
                  <c:v>0.28440366972477066</c:v>
                </c:pt>
                <c:pt idx="4538">
                  <c:v>0.22448979591836735</c:v>
                </c:pt>
                <c:pt idx="4539">
                  <c:v>0.24390243902439024</c:v>
                </c:pt>
                <c:pt idx="4540">
                  <c:v>0</c:v>
                </c:pt>
                <c:pt idx="4541">
                  <c:v>0.2</c:v>
                </c:pt>
                <c:pt idx="4542">
                  <c:v>0.13768115942028986</c:v>
                </c:pt>
                <c:pt idx="4543">
                  <c:v>0.5</c:v>
                </c:pt>
                <c:pt idx="4544">
                  <c:v>0.26400000000000001</c:v>
                </c:pt>
                <c:pt idx="4545">
                  <c:v>0.14903846153846154</c:v>
                </c:pt>
                <c:pt idx="4546">
                  <c:v>0.38636363636363635</c:v>
                </c:pt>
                <c:pt idx="4547">
                  <c:v>0</c:v>
                </c:pt>
                <c:pt idx="4548">
                  <c:v>0.27777777777777779</c:v>
                </c:pt>
                <c:pt idx="4549">
                  <c:v>0.3108108108108108</c:v>
                </c:pt>
                <c:pt idx="4550">
                  <c:v>0.26153846153846155</c:v>
                </c:pt>
                <c:pt idx="4551">
                  <c:v>0.26923076923076922</c:v>
                </c:pt>
                <c:pt idx="4552">
                  <c:v>0.53333333333333333</c:v>
                </c:pt>
                <c:pt idx="4553">
                  <c:v>0.2</c:v>
                </c:pt>
                <c:pt idx="4554">
                  <c:v>0.25454545454545452</c:v>
                </c:pt>
                <c:pt idx="4555">
                  <c:v>0</c:v>
                </c:pt>
                <c:pt idx="4556">
                  <c:v>0.44660194174757284</c:v>
                </c:pt>
                <c:pt idx="4557">
                  <c:v>0.42561983471074383</c:v>
                </c:pt>
                <c:pt idx="4558">
                  <c:v>0.4050632911392405</c:v>
                </c:pt>
                <c:pt idx="4559">
                  <c:v>0.43333333333333335</c:v>
                </c:pt>
                <c:pt idx="4560">
                  <c:v>0.65384615384615385</c:v>
                </c:pt>
                <c:pt idx="4561">
                  <c:v>0.45454545454545453</c:v>
                </c:pt>
                <c:pt idx="4562">
                  <c:v>0.39568345323741005</c:v>
                </c:pt>
                <c:pt idx="4563">
                  <c:v>0.52727272727272723</c:v>
                </c:pt>
                <c:pt idx="4564">
                  <c:v>0.4</c:v>
                </c:pt>
                <c:pt idx="4565">
                  <c:v>0.41755319148936171</c:v>
                </c:pt>
                <c:pt idx="4566">
                  <c:v>0.83333333333333337</c:v>
                </c:pt>
                <c:pt idx="4567">
                  <c:v>0.64213197969543145</c:v>
                </c:pt>
                <c:pt idx="4568">
                  <c:v>0</c:v>
                </c:pt>
                <c:pt idx="4569">
                  <c:v>0.36046511627906974</c:v>
                </c:pt>
                <c:pt idx="4570">
                  <c:v>0.28658536585365851</c:v>
                </c:pt>
                <c:pt idx="4571">
                  <c:v>0.34554973821989526</c:v>
                </c:pt>
                <c:pt idx="4572">
                  <c:v>0.1875</c:v>
                </c:pt>
                <c:pt idx="4573">
                  <c:v>0.31060606060606061</c:v>
                </c:pt>
                <c:pt idx="4574">
                  <c:v>0.25925925925925924</c:v>
                </c:pt>
                <c:pt idx="4575">
                  <c:v>0.17763157894736842</c:v>
                </c:pt>
                <c:pt idx="4576">
                  <c:v>0.68965517241379315</c:v>
                </c:pt>
                <c:pt idx="4577">
                  <c:v>0.24701195219123506</c:v>
                </c:pt>
                <c:pt idx="4578">
                  <c:v>0</c:v>
                </c:pt>
                <c:pt idx="4579">
                  <c:v>0.264026402640264</c:v>
                </c:pt>
                <c:pt idx="4580">
                  <c:v>0.44067796610169491</c:v>
                </c:pt>
                <c:pt idx="4581">
                  <c:v>0.20108695652173914</c:v>
                </c:pt>
                <c:pt idx="4582">
                  <c:v>0</c:v>
                </c:pt>
                <c:pt idx="4583">
                  <c:v>0</c:v>
                </c:pt>
                <c:pt idx="4584">
                  <c:v>0.46236559139784944</c:v>
                </c:pt>
                <c:pt idx="4585">
                  <c:v>0.96153846153846156</c:v>
                </c:pt>
                <c:pt idx="4586">
                  <c:v>0.78846153846153844</c:v>
                </c:pt>
                <c:pt idx="4587">
                  <c:v>0.54146341463414638</c:v>
                </c:pt>
                <c:pt idx="4588">
                  <c:v>0.27981651376146788</c:v>
                </c:pt>
                <c:pt idx="4589">
                  <c:v>0.3968253968253968</c:v>
                </c:pt>
                <c:pt idx="4590">
                  <c:v>0.26415094339622641</c:v>
                </c:pt>
                <c:pt idx="4591">
                  <c:v>0</c:v>
                </c:pt>
                <c:pt idx="4592">
                  <c:v>0</c:v>
                </c:pt>
                <c:pt idx="4593">
                  <c:v>0.25906735751295334</c:v>
                </c:pt>
                <c:pt idx="4594">
                  <c:v>0.32741935483870965</c:v>
                </c:pt>
                <c:pt idx="4595">
                  <c:v>0.5393258426966292</c:v>
                </c:pt>
                <c:pt idx="4596">
                  <c:v>0.69047619047619047</c:v>
                </c:pt>
                <c:pt idx="4597">
                  <c:v>0</c:v>
                </c:pt>
                <c:pt idx="4598">
                  <c:v>0</c:v>
                </c:pt>
                <c:pt idx="4599">
                  <c:v>0.36462093862815886</c:v>
                </c:pt>
                <c:pt idx="4600">
                  <c:v>0.32926829268292684</c:v>
                </c:pt>
                <c:pt idx="4601">
                  <c:v>0.55029585798816572</c:v>
                </c:pt>
                <c:pt idx="4602">
                  <c:v>0.52577319587628868</c:v>
                </c:pt>
                <c:pt idx="4603">
                  <c:v>0.14935064935064934</c:v>
                </c:pt>
                <c:pt idx="4604">
                  <c:v>0</c:v>
                </c:pt>
                <c:pt idx="4605">
                  <c:v>0.43181818181818182</c:v>
                </c:pt>
                <c:pt idx="4606">
                  <c:v>0.39436619718309857</c:v>
                </c:pt>
                <c:pt idx="4607">
                  <c:v>0.31021897810218979</c:v>
                </c:pt>
                <c:pt idx="4608">
                  <c:v>0.3044496487119438</c:v>
                </c:pt>
                <c:pt idx="4609">
                  <c:v>0</c:v>
                </c:pt>
                <c:pt idx="4610">
                  <c:v>0.26923076923076922</c:v>
                </c:pt>
                <c:pt idx="4611">
                  <c:v>0.3949579831932773</c:v>
                </c:pt>
                <c:pt idx="4612">
                  <c:v>0.24832214765100671</c:v>
                </c:pt>
                <c:pt idx="4613">
                  <c:v>0.23353293413173654</c:v>
                </c:pt>
                <c:pt idx="4614">
                  <c:v>0</c:v>
                </c:pt>
                <c:pt idx="4615">
                  <c:v>0.39655172413793105</c:v>
                </c:pt>
                <c:pt idx="4616">
                  <c:v>0.12371134020618557</c:v>
                </c:pt>
                <c:pt idx="4617">
                  <c:v>0.40384615384615385</c:v>
                </c:pt>
                <c:pt idx="4618">
                  <c:v>0.34426229508196721</c:v>
                </c:pt>
                <c:pt idx="4619">
                  <c:v>0.40517241379310343</c:v>
                </c:pt>
                <c:pt idx="4620">
                  <c:v>0</c:v>
                </c:pt>
                <c:pt idx="4621">
                  <c:v>0.41594454072790293</c:v>
                </c:pt>
                <c:pt idx="4622">
                  <c:v>0.75</c:v>
                </c:pt>
                <c:pt idx="4623">
                  <c:v>0.6470588235294118</c:v>
                </c:pt>
                <c:pt idx="4624">
                  <c:v>0.29473684210526313</c:v>
                </c:pt>
                <c:pt idx="4625">
                  <c:v>0.51851851851851849</c:v>
                </c:pt>
                <c:pt idx="4626">
                  <c:v>0.24637681159420291</c:v>
                </c:pt>
                <c:pt idx="4627">
                  <c:v>0.29166666666666669</c:v>
                </c:pt>
                <c:pt idx="4628">
                  <c:v>0.35802469135802467</c:v>
                </c:pt>
                <c:pt idx="4629">
                  <c:v>0.24186046511627907</c:v>
                </c:pt>
                <c:pt idx="4630">
                  <c:v>0.49180327868852458</c:v>
                </c:pt>
                <c:pt idx="4631">
                  <c:v>0.310126582278481</c:v>
                </c:pt>
                <c:pt idx="4632">
                  <c:v>0.42622950819672129</c:v>
                </c:pt>
                <c:pt idx="4633">
                  <c:v>0.46153846153846156</c:v>
                </c:pt>
                <c:pt idx="4634">
                  <c:v>0.13492063492063491</c:v>
                </c:pt>
                <c:pt idx="4635">
                  <c:v>0.37</c:v>
                </c:pt>
                <c:pt idx="4636">
                  <c:v>0.2988505747126437</c:v>
                </c:pt>
                <c:pt idx="4637">
                  <c:v>0</c:v>
                </c:pt>
                <c:pt idx="4638">
                  <c:v>0.24264705882352941</c:v>
                </c:pt>
                <c:pt idx="4639">
                  <c:v>0</c:v>
                </c:pt>
                <c:pt idx="4640">
                  <c:v>0</c:v>
                </c:pt>
                <c:pt idx="4641">
                  <c:v>0</c:v>
                </c:pt>
                <c:pt idx="4642">
                  <c:v>0.29192546583850931</c:v>
                </c:pt>
                <c:pt idx="4643">
                  <c:v>0.39416058394160586</c:v>
                </c:pt>
                <c:pt idx="4644">
                  <c:v>0.64130434782608692</c:v>
                </c:pt>
                <c:pt idx="4645">
                  <c:v>0.609375</c:v>
                </c:pt>
                <c:pt idx="4646">
                  <c:v>0</c:v>
                </c:pt>
                <c:pt idx="4647">
                  <c:v>0.66176470588235292</c:v>
                </c:pt>
                <c:pt idx="4648">
                  <c:v>0.52857142857142858</c:v>
                </c:pt>
                <c:pt idx="4649">
                  <c:v>0.44303797468354428</c:v>
                </c:pt>
                <c:pt idx="4650">
                  <c:v>0.30232558139534882</c:v>
                </c:pt>
                <c:pt idx="4651">
                  <c:v>0.32863849765258218</c:v>
                </c:pt>
                <c:pt idx="4652">
                  <c:v>0.31623931623931623</c:v>
                </c:pt>
                <c:pt idx="4653">
                  <c:v>0.46875</c:v>
                </c:pt>
                <c:pt idx="4654">
                  <c:v>0.15254237288135594</c:v>
                </c:pt>
                <c:pt idx="4655">
                  <c:v>0.30927835051546393</c:v>
                </c:pt>
                <c:pt idx="4656">
                  <c:v>0.31775700934579437</c:v>
                </c:pt>
                <c:pt idx="4657">
                  <c:v>0.14285714285714285</c:v>
                </c:pt>
                <c:pt idx="4658">
                  <c:v>0.12941176470588237</c:v>
                </c:pt>
                <c:pt idx="4659">
                  <c:v>0.30555555555555558</c:v>
                </c:pt>
                <c:pt idx="4660">
                  <c:v>0.29310344827586204</c:v>
                </c:pt>
                <c:pt idx="4661">
                  <c:v>0.42682926829268292</c:v>
                </c:pt>
                <c:pt idx="4662">
                  <c:v>0.37834691501746215</c:v>
                </c:pt>
                <c:pt idx="4663">
                  <c:v>0.5625</c:v>
                </c:pt>
                <c:pt idx="4664">
                  <c:v>0.43103448275862066</c:v>
                </c:pt>
                <c:pt idx="4665">
                  <c:v>0.48837209302325579</c:v>
                </c:pt>
                <c:pt idx="4666">
                  <c:v>0</c:v>
                </c:pt>
                <c:pt idx="4667">
                  <c:v>0</c:v>
                </c:pt>
                <c:pt idx="4668">
                  <c:v>0</c:v>
                </c:pt>
                <c:pt idx="4669">
                  <c:v>0.52173913043478259</c:v>
                </c:pt>
                <c:pt idx="4670">
                  <c:v>0.54285714285714282</c:v>
                </c:pt>
                <c:pt idx="4671">
                  <c:v>0.21428571428571427</c:v>
                </c:pt>
                <c:pt idx="4672">
                  <c:v>0.36</c:v>
                </c:pt>
                <c:pt idx="4673">
                  <c:v>0.36507936507936506</c:v>
                </c:pt>
                <c:pt idx="4674">
                  <c:v>0.47058823529411764</c:v>
                </c:pt>
                <c:pt idx="4675">
                  <c:v>0.51546391752577314</c:v>
                </c:pt>
                <c:pt idx="4676">
                  <c:v>0.43965517241379309</c:v>
                </c:pt>
                <c:pt idx="4677">
                  <c:v>0.28368794326241137</c:v>
                </c:pt>
                <c:pt idx="4678">
                  <c:v>0.42567567567567566</c:v>
                </c:pt>
                <c:pt idx="4679">
                  <c:v>0</c:v>
                </c:pt>
                <c:pt idx="4680">
                  <c:v>0</c:v>
                </c:pt>
                <c:pt idx="4681">
                  <c:v>0</c:v>
                </c:pt>
                <c:pt idx="4682">
                  <c:v>0</c:v>
                </c:pt>
                <c:pt idx="4683">
                  <c:v>0</c:v>
                </c:pt>
                <c:pt idx="4684">
                  <c:v>0</c:v>
                </c:pt>
                <c:pt idx="4685">
                  <c:v>0.58064516129032262</c:v>
                </c:pt>
                <c:pt idx="4686">
                  <c:v>0</c:v>
                </c:pt>
                <c:pt idx="4687">
                  <c:v>0</c:v>
                </c:pt>
                <c:pt idx="4688">
                  <c:v>0</c:v>
                </c:pt>
                <c:pt idx="4689">
                  <c:v>0.45075757575757575</c:v>
                </c:pt>
                <c:pt idx="4690">
                  <c:v>0.3380281690140845</c:v>
                </c:pt>
                <c:pt idx="4691">
                  <c:v>0.5280898876404494</c:v>
                </c:pt>
                <c:pt idx="4692">
                  <c:v>0.42045454545454547</c:v>
                </c:pt>
                <c:pt idx="4693">
                  <c:v>0.62105263157894741</c:v>
                </c:pt>
                <c:pt idx="4694">
                  <c:v>0.51428571428571423</c:v>
                </c:pt>
                <c:pt idx="4695">
                  <c:v>0.54545454545454541</c:v>
                </c:pt>
                <c:pt idx="4696">
                  <c:v>0.59523809523809523</c:v>
                </c:pt>
                <c:pt idx="4697">
                  <c:v>0.26315789473684209</c:v>
                </c:pt>
                <c:pt idx="4698">
                  <c:v>5.3191489361702128E-2</c:v>
                </c:pt>
                <c:pt idx="4699">
                  <c:v>0.38028169014084506</c:v>
                </c:pt>
                <c:pt idx="4700">
                  <c:v>0.5</c:v>
                </c:pt>
                <c:pt idx="4701">
                  <c:v>0.44155844155844154</c:v>
                </c:pt>
                <c:pt idx="4702">
                  <c:v>0.60317460317460314</c:v>
                </c:pt>
                <c:pt idx="4703">
                  <c:v>0.5</c:v>
                </c:pt>
                <c:pt idx="4704">
                  <c:v>0.42424242424242425</c:v>
                </c:pt>
                <c:pt idx="4705">
                  <c:v>0.59183673469387754</c:v>
                </c:pt>
                <c:pt idx="4706">
                  <c:v>0.28799999999999998</c:v>
                </c:pt>
                <c:pt idx="4707">
                  <c:v>0.31034482758620691</c:v>
                </c:pt>
                <c:pt idx="4708">
                  <c:v>0.26530612244897961</c:v>
                </c:pt>
                <c:pt idx="4709">
                  <c:v>0.44444444444444442</c:v>
                </c:pt>
                <c:pt idx="4710">
                  <c:v>0</c:v>
                </c:pt>
                <c:pt idx="4711">
                  <c:v>0</c:v>
                </c:pt>
                <c:pt idx="4712">
                  <c:v>0</c:v>
                </c:pt>
                <c:pt idx="4713">
                  <c:v>0</c:v>
                </c:pt>
                <c:pt idx="4714">
                  <c:v>0.44444444444444442</c:v>
                </c:pt>
                <c:pt idx="4715">
                  <c:v>0</c:v>
                </c:pt>
                <c:pt idx="4716">
                  <c:v>0.22222222222222221</c:v>
                </c:pt>
                <c:pt idx="4717">
                  <c:v>0.46875</c:v>
                </c:pt>
                <c:pt idx="4718">
                  <c:v>0.39130434782608697</c:v>
                </c:pt>
                <c:pt idx="4719">
                  <c:v>0.40277777777777779</c:v>
                </c:pt>
                <c:pt idx="4720">
                  <c:v>0</c:v>
                </c:pt>
                <c:pt idx="4721">
                  <c:v>0</c:v>
                </c:pt>
                <c:pt idx="4722">
                  <c:v>0.47468354430379744</c:v>
                </c:pt>
                <c:pt idx="4723">
                  <c:v>0.56521739130434778</c:v>
                </c:pt>
                <c:pt idx="4724">
                  <c:v>0.32258064516129031</c:v>
                </c:pt>
                <c:pt idx="4725">
                  <c:v>0.48780487804878048</c:v>
                </c:pt>
                <c:pt idx="4726">
                  <c:v>0.27380952380952384</c:v>
                </c:pt>
                <c:pt idx="4727">
                  <c:v>0.52213740458015268</c:v>
                </c:pt>
                <c:pt idx="4728">
                  <c:v>0.36923076923076925</c:v>
                </c:pt>
                <c:pt idx="4729">
                  <c:v>0.13698630136986301</c:v>
                </c:pt>
                <c:pt idx="4730">
                  <c:v>0.44067796610169491</c:v>
                </c:pt>
                <c:pt idx="4731">
                  <c:v>0.49230769230769234</c:v>
                </c:pt>
                <c:pt idx="4732">
                  <c:v>0.50847457627118642</c:v>
                </c:pt>
                <c:pt idx="4733">
                  <c:v>0.36538461538461536</c:v>
                </c:pt>
                <c:pt idx="4734">
                  <c:v>0</c:v>
                </c:pt>
                <c:pt idx="4735">
                  <c:v>0</c:v>
                </c:pt>
                <c:pt idx="4736">
                  <c:v>0.82853403141361259</c:v>
                </c:pt>
                <c:pt idx="4737">
                  <c:v>0.72380952380952379</c:v>
                </c:pt>
                <c:pt idx="4738">
                  <c:v>0.70833333333333337</c:v>
                </c:pt>
                <c:pt idx="4739">
                  <c:v>0.73593073593073588</c:v>
                </c:pt>
                <c:pt idx="4740">
                  <c:v>0.82644628099173556</c:v>
                </c:pt>
                <c:pt idx="4741">
                  <c:v>0.66400000000000003</c:v>
                </c:pt>
                <c:pt idx="4742">
                  <c:v>0.90825688073394495</c:v>
                </c:pt>
                <c:pt idx="4743">
                  <c:v>0.92063492063492058</c:v>
                </c:pt>
                <c:pt idx="4744">
                  <c:v>0.8666666666666667</c:v>
                </c:pt>
                <c:pt idx="4745">
                  <c:v>0</c:v>
                </c:pt>
                <c:pt idx="4746">
                  <c:v>0.73170731707317072</c:v>
                </c:pt>
                <c:pt idx="4747">
                  <c:v>0.79629629629629628</c:v>
                </c:pt>
                <c:pt idx="4748">
                  <c:v>0.72602739726027399</c:v>
                </c:pt>
                <c:pt idx="4749">
                  <c:v>0.64</c:v>
                </c:pt>
                <c:pt idx="4750">
                  <c:v>0.97058823529411764</c:v>
                </c:pt>
                <c:pt idx="4751">
                  <c:v>0.86792452830188682</c:v>
                </c:pt>
                <c:pt idx="4752">
                  <c:v>0.76666666666666672</c:v>
                </c:pt>
                <c:pt idx="4753">
                  <c:v>0.74193548387096775</c:v>
                </c:pt>
                <c:pt idx="4754">
                  <c:v>0.78947368421052633</c:v>
                </c:pt>
                <c:pt idx="4755">
                  <c:v>0.63095238095238093</c:v>
                </c:pt>
                <c:pt idx="4756">
                  <c:v>0.71186440677966101</c:v>
                </c:pt>
                <c:pt idx="4757">
                  <c:v>0.55882352941176472</c:v>
                </c:pt>
                <c:pt idx="4758">
                  <c:v>0.72972972972972971</c:v>
                </c:pt>
                <c:pt idx="4759">
                  <c:v>0.9098360655737705</c:v>
                </c:pt>
                <c:pt idx="4760">
                  <c:v>0.80620155038759689</c:v>
                </c:pt>
                <c:pt idx="4761">
                  <c:v>0.8152866242038217</c:v>
                </c:pt>
                <c:pt idx="4762">
                  <c:v>0.92198581560283688</c:v>
                </c:pt>
                <c:pt idx="4763">
                  <c:v>0.9327731092436975</c:v>
                </c:pt>
                <c:pt idx="4764">
                  <c:v>0.83720930232558144</c:v>
                </c:pt>
                <c:pt idx="4765">
                  <c:v>0.82608695652173914</c:v>
                </c:pt>
                <c:pt idx="4766">
                  <c:v>0.8938547486033519</c:v>
                </c:pt>
                <c:pt idx="4767">
                  <c:v>0.8161925601750547</c:v>
                </c:pt>
                <c:pt idx="4768">
                  <c:v>0.76190476190476186</c:v>
                </c:pt>
                <c:pt idx="4769">
                  <c:v>0.77011494252873558</c:v>
                </c:pt>
                <c:pt idx="4770">
                  <c:v>0.85964912280701755</c:v>
                </c:pt>
                <c:pt idx="4771">
                  <c:v>0.82089552238805974</c:v>
                </c:pt>
                <c:pt idx="4772">
                  <c:v>0.95973154362416102</c:v>
                </c:pt>
                <c:pt idx="4773">
                  <c:v>0</c:v>
                </c:pt>
                <c:pt idx="4774">
                  <c:v>0</c:v>
                </c:pt>
                <c:pt idx="4775">
                  <c:v>0</c:v>
                </c:pt>
                <c:pt idx="4776">
                  <c:v>0</c:v>
                </c:pt>
                <c:pt idx="4777">
                  <c:v>0</c:v>
                </c:pt>
                <c:pt idx="4778">
                  <c:v>0</c:v>
                </c:pt>
                <c:pt idx="4779">
                  <c:v>0</c:v>
                </c:pt>
                <c:pt idx="4780">
                  <c:v>0.97297297297297303</c:v>
                </c:pt>
                <c:pt idx="4781">
                  <c:v>0.7639751552795031</c:v>
                </c:pt>
                <c:pt idx="4782">
                  <c:v>0.72289156626506024</c:v>
                </c:pt>
                <c:pt idx="4783">
                  <c:v>0</c:v>
                </c:pt>
                <c:pt idx="4784">
                  <c:v>0</c:v>
                </c:pt>
                <c:pt idx="4785">
                  <c:v>0</c:v>
                </c:pt>
                <c:pt idx="4786">
                  <c:v>0</c:v>
                </c:pt>
                <c:pt idx="4787">
                  <c:v>0</c:v>
                </c:pt>
                <c:pt idx="4788">
                  <c:v>0</c:v>
                </c:pt>
                <c:pt idx="4789">
                  <c:v>0.88135593220338981</c:v>
                </c:pt>
                <c:pt idx="4790">
                  <c:v>0.85217391304347823</c:v>
                </c:pt>
                <c:pt idx="4791">
                  <c:v>0.67500000000000004</c:v>
                </c:pt>
                <c:pt idx="4792">
                  <c:v>0.63157894736842102</c:v>
                </c:pt>
                <c:pt idx="4793">
                  <c:v>0.59322033898305082</c:v>
                </c:pt>
                <c:pt idx="4794">
                  <c:v>0.7407407407407407</c:v>
                </c:pt>
                <c:pt idx="4795">
                  <c:v>0.74683544303797467</c:v>
                </c:pt>
                <c:pt idx="4796">
                  <c:v>0.67889908256880738</c:v>
                </c:pt>
                <c:pt idx="4797">
                  <c:v>0.55339805825242716</c:v>
                </c:pt>
                <c:pt idx="4798">
                  <c:v>0.65789473684210531</c:v>
                </c:pt>
                <c:pt idx="4799">
                  <c:v>0.6428571428571429</c:v>
                </c:pt>
                <c:pt idx="4800">
                  <c:v>0.69811320754716977</c:v>
                </c:pt>
                <c:pt idx="4801">
                  <c:v>0.7567567567567568</c:v>
                </c:pt>
                <c:pt idx="4802">
                  <c:v>0.74698795180722888</c:v>
                </c:pt>
                <c:pt idx="4803">
                  <c:v>0</c:v>
                </c:pt>
                <c:pt idx="4804">
                  <c:v>0</c:v>
                </c:pt>
                <c:pt idx="4805">
                  <c:v>0</c:v>
                </c:pt>
                <c:pt idx="4806">
                  <c:v>0</c:v>
                </c:pt>
                <c:pt idx="4807">
                  <c:v>0.62285714285714289</c:v>
                </c:pt>
                <c:pt idx="4808">
                  <c:v>0.66304347826086951</c:v>
                </c:pt>
                <c:pt idx="4809">
                  <c:v>0.53012048192771088</c:v>
                </c:pt>
                <c:pt idx="4810">
                  <c:v>0.73913043478260865</c:v>
                </c:pt>
                <c:pt idx="4811">
                  <c:v>0</c:v>
                </c:pt>
                <c:pt idx="4812">
                  <c:v>0</c:v>
                </c:pt>
                <c:pt idx="4813">
                  <c:v>0</c:v>
                </c:pt>
                <c:pt idx="4814">
                  <c:v>0</c:v>
                </c:pt>
                <c:pt idx="4815">
                  <c:v>0</c:v>
                </c:pt>
                <c:pt idx="4816">
                  <c:v>0.45070422535211269</c:v>
                </c:pt>
                <c:pt idx="4817">
                  <c:v>0.69736842105263153</c:v>
                </c:pt>
                <c:pt idx="4818">
                  <c:v>0.63157894736842102</c:v>
                </c:pt>
                <c:pt idx="4819">
                  <c:v>0.51923076923076927</c:v>
                </c:pt>
                <c:pt idx="4820">
                  <c:v>0.70588235294117652</c:v>
                </c:pt>
                <c:pt idx="4821">
                  <c:v>0.60227272727272729</c:v>
                </c:pt>
                <c:pt idx="4822">
                  <c:v>0.67289719626168221</c:v>
                </c:pt>
                <c:pt idx="4823">
                  <c:v>0.32203389830508472</c:v>
                </c:pt>
                <c:pt idx="4824">
                  <c:v>0.46808510638297873</c:v>
                </c:pt>
                <c:pt idx="4825">
                  <c:v>0.55000000000000004</c:v>
                </c:pt>
                <c:pt idx="4826">
                  <c:v>0.36507936507936506</c:v>
                </c:pt>
                <c:pt idx="4827">
                  <c:v>0.80821917808219179</c:v>
                </c:pt>
                <c:pt idx="4828">
                  <c:v>0.60377358490566035</c:v>
                </c:pt>
                <c:pt idx="4829">
                  <c:v>0</c:v>
                </c:pt>
                <c:pt idx="4830">
                  <c:v>0.28000000000000003</c:v>
                </c:pt>
                <c:pt idx="4831">
                  <c:v>0.65263157894736845</c:v>
                </c:pt>
                <c:pt idx="4832">
                  <c:v>0</c:v>
                </c:pt>
                <c:pt idx="4833">
                  <c:v>0</c:v>
                </c:pt>
                <c:pt idx="4834">
                  <c:v>0</c:v>
                </c:pt>
                <c:pt idx="4835">
                  <c:v>0</c:v>
                </c:pt>
                <c:pt idx="4836">
                  <c:v>0</c:v>
                </c:pt>
                <c:pt idx="4837">
                  <c:v>0.52631578947368418</c:v>
                </c:pt>
                <c:pt idx="4838">
                  <c:v>0.60655737704918034</c:v>
                </c:pt>
                <c:pt idx="4839">
                  <c:v>0.56603773584905659</c:v>
                </c:pt>
                <c:pt idx="4840">
                  <c:v>0.70512820512820518</c:v>
                </c:pt>
                <c:pt idx="4841">
                  <c:v>0.67164179104477617</c:v>
                </c:pt>
                <c:pt idx="4842">
                  <c:v>0.40476190476190477</c:v>
                </c:pt>
                <c:pt idx="4843">
                  <c:v>0</c:v>
                </c:pt>
                <c:pt idx="4844">
                  <c:v>0.56756756756756754</c:v>
                </c:pt>
                <c:pt idx="4845">
                  <c:v>0.66666666666666663</c:v>
                </c:pt>
                <c:pt idx="4846">
                  <c:v>0</c:v>
                </c:pt>
                <c:pt idx="4847">
                  <c:v>0.27906976744186046</c:v>
                </c:pt>
                <c:pt idx="4848">
                  <c:v>0.5490196078431373</c:v>
                </c:pt>
                <c:pt idx="4849">
                  <c:v>0.5901639344262295</c:v>
                </c:pt>
                <c:pt idx="4850">
                  <c:v>0.4642857142857143</c:v>
                </c:pt>
                <c:pt idx="4851">
                  <c:v>0.41281138790035588</c:v>
                </c:pt>
                <c:pt idx="4852">
                  <c:v>0.30232558139534882</c:v>
                </c:pt>
                <c:pt idx="4853">
                  <c:v>0.41558441558441561</c:v>
                </c:pt>
                <c:pt idx="4854">
                  <c:v>0</c:v>
                </c:pt>
                <c:pt idx="4855">
                  <c:v>0</c:v>
                </c:pt>
                <c:pt idx="4856">
                  <c:v>0</c:v>
                </c:pt>
                <c:pt idx="4857">
                  <c:v>0</c:v>
                </c:pt>
                <c:pt idx="4858">
                  <c:v>0.2857142857142857</c:v>
                </c:pt>
                <c:pt idx="4859">
                  <c:v>0.58823529411764708</c:v>
                </c:pt>
                <c:pt idx="4860">
                  <c:v>0.60204081632653061</c:v>
                </c:pt>
                <c:pt idx="4861">
                  <c:v>0.20967741935483872</c:v>
                </c:pt>
                <c:pt idx="4862">
                  <c:v>0.23949579831932774</c:v>
                </c:pt>
                <c:pt idx="4863">
                  <c:v>0.13457076566125289</c:v>
                </c:pt>
                <c:pt idx="4864">
                  <c:v>0</c:v>
                </c:pt>
                <c:pt idx="4865">
                  <c:v>0.11009174311926606</c:v>
                </c:pt>
                <c:pt idx="4866">
                  <c:v>0.14942528735632185</c:v>
                </c:pt>
                <c:pt idx="4867">
                  <c:v>2.2727272727272728E-2</c:v>
                </c:pt>
                <c:pt idx="4868">
                  <c:v>0.32666666666666666</c:v>
                </c:pt>
                <c:pt idx="4869">
                  <c:v>6.4935064935064929E-2</c:v>
                </c:pt>
                <c:pt idx="4870">
                  <c:v>0.24817518248175183</c:v>
                </c:pt>
                <c:pt idx="4871">
                  <c:v>0.22340425531914893</c:v>
                </c:pt>
                <c:pt idx="4872">
                  <c:v>0.22222222222222221</c:v>
                </c:pt>
                <c:pt idx="4873">
                  <c:v>0.27272727272727271</c:v>
                </c:pt>
                <c:pt idx="4874">
                  <c:v>0.34782608695652173</c:v>
                </c:pt>
                <c:pt idx="4875">
                  <c:v>0.24742268041237114</c:v>
                </c:pt>
                <c:pt idx="4876">
                  <c:v>0.18390804597701149</c:v>
                </c:pt>
                <c:pt idx="4877">
                  <c:v>0.73333333333333328</c:v>
                </c:pt>
                <c:pt idx="4878">
                  <c:v>0.4573643410852713</c:v>
                </c:pt>
                <c:pt idx="4879">
                  <c:v>0.46118721461187212</c:v>
                </c:pt>
                <c:pt idx="4880">
                  <c:v>0.42372881355932202</c:v>
                </c:pt>
                <c:pt idx="4881">
                  <c:v>0.40703517587939697</c:v>
                </c:pt>
                <c:pt idx="4882">
                  <c:v>0.58064516129032262</c:v>
                </c:pt>
                <c:pt idx="4883">
                  <c:v>0.59722222222222221</c:v>
                </c:pt>
                <c:pt idx="4884">
                  <c:v>0.38053097345132741</c:v>
                </c:pt>
                <c:pt idx="4885">
                  <c:v>0.36764705882352944</c:v>
                </c:pt>
                <c:pt idx="4886">
                  <c:v>0.60240963855421692</c:v>
                </c:pt>
                <c:pt idx="4887">
                  <c:v>0.14814814814814814</c:v>
                </c:pt>
                <c:pt idx="4888">
                  <c:v>0.42412451361867703</c:v>
                </c:pt>
                <c:pt idx="4889">
                  <c:v>0.28260869565217389</c:v>
                </c:pt>
                <c:pt idx="4890">
                  <c:v>0.72727272727272729</c:v>
                </c:pt>
                <c:pt idx="4891">
                  <c:v>0.94444444444444442</c:v>
                </c:pt>
                <c:pt idx="4892">
                  <c:v>0.31707317073170732</c:v>
                </c:pt>
                <c:pt idx="4893">
                  <c:v>0.36561264822134387</c:v>
                </c:pt>
                <c:pt idx="4894">
                  <c:v>0</c:v>
                </c:pt>
                <c:pt idx="4895">
                  <c:v>0.5268817204301075</c:v>
                </c:pt>
                <c:pt idx="4896">
                  <c:v>0.64</c:v>
                </c:pt>
                <c:pt idx="4897">
                  <c:v>0.70329670329670335</c:v>
                </c:pt>
                <c:pt idx="4898">
                  <c:v>0.53658536585365857</c:v>
                </c:pt>
                <c:pt idx="4899">
                  <c:v>0.55208333333333337</c:v>
                </c:pt>
                <c:pt idx="4900">
                  <c:v>0.47368421052631576</c:v>
                </c:pt>
                <c:pt idx="4901">
                  <c:v>0.35714285714285715</c:v>
                </c:pt>
                <c:pt idx="4902">
                  <c:v>0</c:v>
                </c:pt>
                <c:pt idx="4903">
                  <c:v>8.2733812949640287E-2</c:v>
                </c:pt>
                <c:pt idx="4904">
                  <c:v>0.22072072072072071</c:v>
                </c:pt>
                <c:pt idx="4905">
                  <c:v>0.17647058823529413</c:v>
                </c:pt>
                <c:pt idx="4906">
                  <c:v>0.21167883211678831</c:v>
                </c:pt>
                <c:pt idx="4907">
                  <c:v>0</c:v>
                </c:pt>
                <c:pt idx="4908">
                  <c:v>0.4264705882352941</c:v>
                </c:pt>
                <c:pt idx="4909">
                  <c:v>0.34722222222222221</c:v>
                </c:pt>
                <c:pt idx="4910">
                  <c:v>0.13636363636363635</c:v>
                </c:pt>
                <c:pt idx="4911">
                  <c:v>0.33050847457627119</c:v>
                </c:pt>
                <c:pt idx="4912">
                  <c:v>0.18181818181818182</c:v>
                </c:pt>
                <c:pt idx="4913">
                  <c:v>0.45447470817120622</c:v>
                </c:pt>
                <c:pt idx="4914">
                  <c:v>0.5714285714285714</c:v>
                </c:pt>
                <c:pt idx="4915">
                  <c:v>0.61538461538461542</c:v>
                </c:pt>
                <c:pt idx="4916">
                  <c:v>0</c:v>
                </c:pt>
                <c:pt idx="4917">
                  <c:v>0.46062052505966589</c:v>
                </c:pt>
                <c:pt idx="4918">
                  <c:v>0.39516129032258063</c:v>
                </c:pt>
                <c:pt idx="4919">
                  <c:v>0.47663551401869159</c:v>
                </c:pt>
                <c:pt idx="4920">
                  <c:v>0.34905660377358488</c:v>
                </c:pt>
                <c:pt idx="4921">
                  <c:v>0.52173913043478259</c:v>
                </c:pt>
                <c:pt idx="4922">
                  <c:v>0.48571428571428571</c:v>
                </c:pt>
                <c:pt idx="4923">
                  <c:v>0.7</c:v>
                </c:pt>
                <c:pt idx="4924">
                  <c:v>0.40322580645161288</c:v>
                </c:pt>
                <c:pt idx="4925">
                  <c:v>0.59436619718309858</c:v>
                </c:pt>
                <c:pt idx="4926">
                  <c:v>0.70370370370370372</c:v>
                </c:pt>
                <c:pt idx="4927">
                  <c:v>0.63980263157894735</c:v>
                </c:pt>
                <c:pt idx="4928">
                  <c:v>0.78333333333333333</c:v>
                </c:pt>
                <c:pt idx="4929">
                  <c:v>0.37062937062937062</c:v>
                </c:pt>
                <c:pt idx="4930">
                  <c:v>0</c:v>
                </c:pt>
                <c:pt idx="4931">
                  <c:v>0.54938271604938271</c:v>
                </c:pt>
                <c:pt idx="4932">
                  <c:v>1</c:v>
                </c:pt>
                <c:pt idx="4933">
                  <c:v>0.75903614457831325</c:v>
                </c:pt>
                <c:pt idx="4934">
                  <c:v>0.75609756097560976</c:v>
                </c:pt>
                <c:pt idx="4935">
                  <c:v>0.76923076923076927</c:v>
                </c:pt>
                <c:pt idx="4936">
                  <c:v>0.6420863309352518</c:v>
                </c:pt>
                <c:pt idx="4937">
                  <c:v>0.75</c:v>
                </c:pt>
                <c:pt idx="4938">
                  <c:v>0.70279720279720281</c:v>
                </c:pt>
                <c:pt idx="4939">
                  <c:v>0.68888888888888888</c:v>
                </c:pt>
                <c:pt idx="4940">
                  <c:v>1</c:v>
                </c:pt>
                <c:pt idx="4941">
                  <c:v>0.5722543352601156</c:v>
                </c:pt>
                <c:pt idx="4942">
                  <c:v>0.77142857142857146</c:v>
                </c:pt>
                <c:pt idx="4943">
                  <c:v>0.81632653061224492</c:v>
                </c:pt>
                <c:pt idx="4944">
                  <c:v>0.82926829268292679</c:v>
                </c:pt>
                <c:pt idx="4945">
                  <c:v>0</c:v>
                </c:pt>
                <c:pt idx="4946">
                  <c:v>0.35616438356164382</c:v>
                </c:pt>
                <c:pt idx="4947">
                  <c:v>0.22</c:v>
                </c:pt>
                <c:pt idx="4948">
                  <c:v>0.27950310559006208</c:v>
                </c:pt>
                <c:pt idx="4949">
                  <c:v>0.62962962962962965</c:v>
                </c:pt>
                <c:pt idx="4950">
                  <c:v>0.20238095238095238</c:v>
                </c:pt>
                <c:pt idx="4951">
                  <c:v>0.51923076923076927</c:v>
                </c:pt>
                <c:pt idx="4952">
                  <c:v>0.41379310344827586</c:v>
                </c:pt>
                <c:pt idx="4953">
                  <c:v>0.48148148148148145</c:v>
                </c:pt>
                <c:pt idx="4954">
                  <c:v>0.59455587392550147</c:v>
                </c:pt>
                <c:pt idx="4955">
                  <c:v>0</c:v>
                </c:pt>
                <c:pt idx="4956">
                  <c:v>0.36363636363636365</c:v>
                </c:pt>
                <c:pt idx="4957">
                  <c:v>0.4</c:v>
                </c:pt>
                <c:pt idx="4958">
                  <c:v>0.62337662337662336</c:v>
                </c:pt>
                <c:pt idx="4959">
                  <c:v>0.61538461538461542</c:v>
                </c:pt>
                <c:pt idx="4960">
                  <c:v>0.34523809523809523</c:v>
                </c:pt>
                <c:pt idx="4961">
                  <c:v>0.43809523809523809</c:v>
                </c:pt>
                <c:pt idx="4962">
                  <c:v>0.48427672955974843</c:v>
                </c:pt>
                <c:pt idx="4963">
                  <c:v>0.55238095238095242</c:v>
                </c:pt>
                <c:pt idx="4964">
                  <c:v>0.41860465116279072</c:v>
                </c:pt>
                <c:pt idx="4965">
                  <c:v>0.27027027027027029</c:v>
                </c:pt>
                <c:pt idx="4966">
                  <c:v>0.45070422535211269</c:v>
                </c:pt>
                <c:pt idx="4967">
                  <c:v>0.52631578947368418</c:v>
                </c:pt>
                <c:pt idx="4968">
                  <c:v>0.65957446808510634</c:v>
                </c:pt>
                <c:pt idx="4969">
                  <c:v>0.7</c:v>
                </c:pt>
                <c:pt idx="4970">
                  <c:v>0.36708860759493672</c:v>
                </c:pt>
                <c:pt idx="4971">
                  <c:v>0.91666666666666663</c:v>
                </c:pt>
                <c:pt idx="4972">
                  <c:v>0.37973137973137971</c:v>
                </c:pt>
                <c:pt idx="4973">
                  <c:v>0.53191489361702127</c:v>
                </c:pt>
                <c:pt idx="4974">
                  <c:v>0</c:v>
                </c:pt>
                <c:pt idx="4975">
                  <c:v>0.29629629629629628</c:v>
                </c:pt>
                <c:pt idx="4976">
                  <c:v>0</c:v>
                </c:pt>
                <c:pt idx="4977">
                  <c:v>0.49664429530201343</c:v>
                </c:pt>
                <c:pt idx="4978">
                  <c:v>0.65079365079365081</c:v>
                </c:pt>
                <c:pt idx="4979">
                  <c:v>0</c:v>
                </c:pt>
                <c:pt idx="4980">
                  <c:v>0</c:v>
                </c:pt>
                <c:pt idx="4981">
                  <c:v>0.44067796610169491</c:v>
                </c:pt>
                <c:pt idx="4982">
                  <c:v>0.64833574529667148</c:v>
                </c:pt>
                <c:pt idx="4983">
                  <c:v>0.8571428571428571</c:v>
                </c:pt>
                <c:pt idx="4984">
                  <c:v>0.56872037914691942</c:v>
                </c:pt>
                <c:pt idx="4985">
                  <c:v>0.67757009345794394</c:v>
                </c:pt>
                <c:pt idx="4986">
                  <c:v>0.67123287671232879</c:v>
                </c:pt>
                <c:pt idx="4987">
                  <c:v>0.45833333333333331</c:v>
                </c:pt>
                <c:pt idx="4988">
                  <c:v>0.515625</c:v>
                </c:pt>
                <c:pt idx="4989">
                  <c:v>0.59455128205128205</c:v>
                </c:pt>
                <c:pt idx="4990">
                  <c:v>0.92982456140350878</c:v>
                </c:pt>
                <c:pt idx="4991">
                  <c:v>0.75</c:v>
                </c:pt>
                <c:pt idx="4992">
                  <c:v>0.27586206896551724</c:v>
                </c:pt>
                <c:pt idx="4993">
                  <c:v>0.70422535211267601</c:v>
                </c:pt>
                <c:pt idx="4994">
                  <c:v>0</c:v>
                </c:pt>
                <c:pt idx="4995">
                  <c:v>0.67272727272727273</c:v>
                </c:pt>
                <c:pt idx="4996">
                  <c:v>0</c:v>
                </c:pt>
                <c:pt idx="4997">
                  <c:v>0</c:v>
                </c:pt>
                <c:pt idx="4998">
                  <c:v>0.73333333333333328</c:v>
                </c:pt>
                <c:pt idx="4999">
                  <c:v>0</c:v>
                </c:pt>
                <c:pt idx="5000">
                  <c:v>0.67836257309941517</c:v>
                </c:pt>
                <c:pt idx="5001">
                  <c:v>0</c:v>
                </c:pt>
                <c:pt idx="5002">
                  <c:v>0.57239057239057234</c:v>
                </c:pt>
                <c:pt idx="5003">
                  <c:v>0.17391304347826086</c:v>
                </c:pt>
                <c:pt idx="5004">
                  <c:v>0.13738019169329074</c:v>
                </c:pt>
                <c:pt idx="5005">
                  <c:v>0.50199203187250996</c:v>
                </c:pt>
                <c:pt idx="5006">
                  <c:v>0.30985915492957744</c:v>
                </c:pt>
                <c:pt idx="5007">
                  <c:v>0.94117647058823528</c:v>
                </c:pt>
                <c:pt idx="5008">
                  <c:v>0</c:v>
                </c:pt>
                <c:pt idx="5009">
                  <c:v>0.14285714285714285</c:v>
                </c:pt>
                <c:pt idx="5010">
                  <c:v>0.53846153846153844</c:v>
                </c:pt>
                <c:pt idx="5011">
                  <c:v>0.50819672131147542</c:v>
                </c:pt>
                <c:pt idx="5012">
                  <c:v>0.34234234234234234</c:v>
                </c:pt>
                <c:pt idx="5013">
                  <c:v>0.14516129032258066</c:v>
                </c:pt>
                <c:pt idx="5014">
                  <c:v>0.2</c:v>
                </c:pt>
                <c:pt idx="5015">
                  <c:v>0.12727272727272726</c:v>
                </c:pt>
                <c:pt idx="5016">
                  <c:v>0.45454545454545453</c:v>
                </c:pt>
                <c:pt idx="5017">
                  <c:v>0.15322580645161291</c:v>
                </c:pt>
                <c:pt idx="5018">
                  <c:v>0.15625</c:v>
                </c:pt>
                <c:pt idx="5019">
                  <c:v>0.05</c:v>
                </c:pt>
                <c:pt idx="5020">
                  <c:v>0.14814814814814814</c:v>
                </c:pt>
                <c:pt idx="5021">
                  <c:v>0.42276422764227645</c:v>
                </c:pt>
                <c:pt idx="5022">
                  <c:v>0.30303030303030304</c:v>
                </c:pt>
                <c:pt idx="5023">
                  <c:v>0.26829268292682928</c:v>
                </c:pt>
                <c:pt idx="5024">
                  <c:v>0.13541666666666666</c:v>
                </c:pt>
                <c:pt idx="5025">
                  <c:v>0.35064935064935066</c:v>
                </c:pt>
                <c:pt idx="5026">
                  <c:v>0.19791666666666666</c:v>
                </c:pt>
                <c:pt idx="5027">
                  <c:v>0.48529411764705882</c:v>
                </c:pt>
                <c:pt idx="5028">
                  <c:v>0.2608695652173913</c:v>
                </c:pt>
                <c:pt idx="5029">
                  <c:v>0.32432432432432434</c:v>
                </c:pt>
                <c:pt idx="5030">
                  <c:v>0.47169811320754718</c:v>
                </c:pt>
                <c:pt idx="5031">
                  <c:v>0.48818897637795278</c:v>
                </c:pt>
                <c:pt idx="5032">
                  <c:v>0.66</c:v>
                </c:pt>
                <c:pt idx="5033">
                  <c:v>0.35872235872235875</c:v>
                </c:pt>
                <c:pt idx="5034">
                  <c:v>0.66666666666666663</c:v>
                </c:pt>
                <c:pt idx="5035">
                  <c:v>0</c:v>
                </c:pt>
                <c:pt idx="5036">
                  <c:v>0.88</c:v>
                </c:pt>
                <c:pt idx="5037">
                  <c:v>0</c:v>
                </c:pt>
                <c:pt idx="5038">
                  <c:v>0.29090909090909089</c:v>
                </c:pt>
                <c:pt idx="5039">
                  <c:v>0.29411764705882354</c:v>
                </c:pt>
                <c:pt idx="5040">
                  <c:v>0.34605597964376589</c:v>
                </c:pt>
                <c:pt idx="5041">
                  <c:v>0</c:v>
                </c:pt>
                <c:pt idx="5042">
                  <c:v>0.28301886792452829</c:v>
                </c:pt>
                <c:pt idx="5043">
                  <c:v>0.22950819672131148</c:v>
                </c:pt>
                <c:pt idx="5044">
                  <c:v>0.42045454545454547</c:v>
                </c:pt>
                <c:pt idx="5045">
                  <c:v>0.35294117647058826</c:v>
                </c:pt>
                <c:pt idx="5046">
                  <c:v>0.6063829787234043</c:v>
                </c:pt>
                <c:pt idx="5047">
                  <c:v>0.37874999999999998</c:v>
                </c:pt>
                <c:pt idx="5048">
                  <c:v>0.6271186440677966</c:v>
                </c:pt>
                <c:pt idx="5049">
                  <c:v>0.4631578947368421</c:v>
                </c:pt>
                <c:pt idx="5050">
                  <c:v>0.14285714285714285</c:v>
                </c:pt>
                <c:pt idx="5051">
                  <c:v>0.58878504672897192</c:v>
                </c:pt>
                <c:pt idx="5052">
                  <c:v>0.28712871287128711</c:v>
                </c:pt>
                <c:pt idx="5053">
                  <c:v>0.42666666666666669</c:v>
                </c:pt>
                <c:pt idx="5054">
                  <c:v>0.19587628865979381</c:v>
                </c:pt>
                <c:pt idx="5055">
                  <c:v>0.31956521739130433</c:v>
                </c:pt>
                <c:pt idx="5056">
                  <c:v>0.74358974358974361</c:v>
                </c:pt>
                <c:pt idx="5057">
                  <c:v>0.41095890410958902</c:v>
                </c:pt>
                <c:pt idx="5058">
                  <c:v>0.40271493212669685</c:v>
                </c:pt>
                <c:pt idx="5059">
                  <c:v>0.52173913043478259</c:v>
                </c:pt>
                <c:pt idx="5060">
                  <c:v>0.39195979899497485</c:v>
                </c:pt>
                <c:pt idx="5061">
                  <c:v>0.41911764705882354</c:v>
                </c:pt>
                <c:pt idx="5062">
                  <c:v>0.42113095238095238</c:v>
                </c:pt>
                <c:pt idx="5063">
                  <c:v>0.5280898876404494</c:v>
                </c:pt>
                <c:pt idx="5064">
                  <c:v>0.42857142857142855</c:v>
                </c:pt>
                <c:pt idx="5065">
                  <c:v>0.52439024390243905</c:v>
                </c:pt>
                <c:pt idx="5066">
                  <c:v>0.4157303370786517</c:v>
                </c:pt>
                <c:pt idx="5067">
                  <c:v>0.14166666666666666</c:v>
                </c:pt>
                <c:pt idx="5068">
                  <c:v>0</c:v>
                </c:pt>
                <c:pt idx="5069">
                  <c:v>0.12941176470588237</c:v>
                </c:pt>
                <c:pt idx="5070">
                  <c:v>0.42222222222222222</c:v>
                </c:pt>
                <c:pt idx="5071">
                  <c:v>0.4</c:v>
                </c:pt>
                <c:pt idx="5072">
                  <c:v>3.5714285714285712E-2</c:v>
                </c:pt>
                <c:pt idx="5073">
                  <c:v>0.15625</c:v>
                </c:pt>
                <c:pt idx="5074">
                  <c:v>0.15151515151515152</c:v>
                </c:pt>
                <c:pt idx="5075">
                  <c:v>0.27500000000000002</c:v>
                </c:pt>
                <c:pt idx="5076">
                  <c:v>0</c:v>
                </c:pt>
                <c:pt idx="5077">
                  <c:v>0.42499999999999999</c:v>
                </c:pt>
                <c:pt idx="5078">
                  <c:v>0.13636363636363635</c:v>
                </c:pt>
                <c:pt idx="5079">
                  <c:v>0.17543859649122806</c:v>
                </c:pt>
                <c:pt idx="5080">
                  <c:v>8.646616541353383E-2</c:v>
                </c:pt>
                <c:pt idx="5081">
                  <c:v>0.13333333333333333</c:v>
                </c:pt>
                <c:pt idx="5082">
                  <c:v>8.3333333333333329E-2</c:v>
                </c:pt>
                <c:pt idx="5083">
                  <c:v>0.29411764705882354</c:v>
                </c:pt>
                <c:pt idx="5084">
                  <c:v>0.27272727272727271</c:v>
                </c:pt>
                <c:pt idx="5085">
                  <c:v>0.40540540540540543</c:v>
                </c:pt>
                <c:pt idx="5086">
                  <c:v>0.37209302325581395</c:v>
                </c:pt>
                <c:pt idx="5087">
                  <c:v>0.42105263157894735</c:v>
                </c:pt>
                <c:pt idx="5088">
                  <c:v>0.51578947368421058</c:v>
                </c:pt>
                <c:pt idx="5089">
                  <c:v>0.39215686274509803</c:v>
                </c:pt>
                <c:pt idx="5090">
                  <c:v>0.16030534351145037</c:v>
                </c:pt>
                <c:pt idx="5091">
                  <c:v>0</c:v>
                </c:pt>
                <c:pt idx="5092">
                  <c:v>0</c:v>
                </c:pt>
                <c:pt idx="5093">
                  <c:v>0.30792682926829268</c:v>
                </c:pt>
                <c:pt idx="5094">
                  <c:v>0.35430463576158938</c:v>
                </c:pt>
                <c:pt idx="5095">
                  <c:v>0.42592592592592593</c:v>
                </c:pt>
                <c:pt idx="5096">
                  <c:v>0.41269841269841268</c:v>
                </c:pt>
                <c:pt idx="5097">
                  <c:v>0.13333333333333333</c:v>
                </c:pt>
                <c:pt idx="5098">
                  <c:v>0.3788546255506608</c:v>
                </c:pt>
                <c:pt idx="5099">
                  <c:v>0.52941176470588236</c:v>
                </c:pt>
                <c:pt idx="5100">
                  <c:v>0.2923433874709977</c:v>
                </c:pt>
                <c:pt idx="5101">
                  <c:v>0.6875</c:v>
                </c:pt>
                <c:pt idx="5102">
                  <c:v>0.24444444444444444</c:v>
                </c:pt>
                <c:pt idx="5103">
                  <c:v>0.14634146341463414</c:v>
                </c:pt>
                <c:pt idx="5104">
                  <c:v>0.20588235294117646</c:v>
                </c:pt>
                <c:pt idx="5105">
                  <c:v>0.71830985915492962</c:v>
                </c:pt>
                <c:pt idx="5106">
                  <c:v>0</c:v>
                </c:pt>
                <c:pt idx="5107">
                  <c:v>0</c:v>
                </c:pt>
                <c:pt idx="5108">
                  <c:v>0</c:v>
                </c:pt>
                <c:pt idx="5109">
                  <c:v>0.36507936507936506</c:v>
                </c:pt>
                <c:pt idx="5110">
                  <c:v>0</c:v>
                </c:pt>
                <c:pt idx="5111">
                  <c:v>0</c:v>
                </c:pt>
                <c:pt idx="5112">
                  <c:v>0</c:v>
                </c:pt>
                <c:pt idx="5113">
                  <c:v>0</c:v>
                </c:pt>
                <c:pt idx="5114">
                  <c:v>0</c:v>
                </c:pt>
                <c:pt idx="5115">
                  <c:v>0.69473684210526321</c:v>
                </c:pt>
                <c:pt idx="5116">
                  <c:v>0.61538461538461542</c:v>
                </c:pt>
                <c:pt idx="5117">
                  <c:v>0</c:v>
                </c:pt>
                <c:pt idx="5118">
                  <c:v>0.2857142857142857</c:v>
                </c:pt>
                <c:pt idx="5119">
                  <c:v>0</c:v>
                </c:pt>
                <c:pt idx="5120">
                  <c:v>0.5</c:v>
                </c:pt>
                <c:pt idx="5121">
                  <c:v>0.82648401826484019</c:v>
                </c:pt>
                <c:pt idx="5122">
                  <c:v>0</c:v>
                </c:pt>
                <c:pt idx="5123">
                  <c:v>0.65100671140939592</c:v>
                </c:pt>
                <c:pt idx="5124">
                  <c:v>0.60215053763440862</c:v>
                </c:pt>
                <c:pt idx="5125">
                  <c:v>0.34183673469387754</c:v>
                </c:pt>
                <c:pt idx="5126">
                  <c:v>0.5</c:v>
                </c:pt>
                <c:pt idx="5127">
                  <c:v>0.39583333333333331</c:v>
                </c:pt>
                <c:pt idx="5128">
                  <c:v>0</c:v>
                </c:pt>
                <c:pt idx="5129">
                  <c:v>0.47142857142857142</c:v>
                </c:pt>
                <c:pt idx="5130">
                  <c:v>0.26923076923076922</c:v>
                </c:pt>
                <c:pt idx="5131">
                  <c:v>0.64583333333333337</c:v>
                </c:pt>
                <c:pt idx="5132">
                  <c:v>0.36734693877551022</c:v>
                </c:pt>
                <c:pt idx="5133">
                  <c:v>1</c:v>
                </c:pt>
                <c:pt idx="5134">
                  <c:v>0.48039215686274511</c:v>
                </c:pt>
                <c:pt idx="5135">
                  <c:v>3.3316757831924414E-2</c:v>
                </c:pt>
                <c:pt idx="5136">
                  <c:v>0</c:v>
                </c:pt>
                <c:pt idx="5137">
                  <c:v>0</c:v>
                </c:pt>
                <c:pt idx="5138">
                  <c:v>0</c:v>
                </c:pt>
                <c:pt idx="5139">
                  <c:v>0</c:v>
                </c:pt>
                <c:pt idx="5140">
                  <c:v>0.6</c:v>
                </c:pt>
                <c:pt idx="5141">
                  <c:v>0.48684210526315791</c:v>
                </c:pt>
                <c:pt idx="5142">
                  <c:v>0.51111111111111107</c:v>
                </c:pt>
                <c:pt idx="5143">
                  <c:v>0.4956521739130435</c:v>
                </c:pt>
                <c:pt idx="5144">
                  <c:v>0</c:v>
                </c:pt>
                <c:pt idx="5145">
                  <c:v>0</c:v>
                </c:pt>
                <c:pt idx="5146">
                  <c:v>0.60648148148148151</c:v>
                </c:pt>
                <c:pt idx="5147">
                  <c:v>0.52216748768472909</c:v>
                </c:pt>
                <c:pt idx="5148">
                  <c:v>0</c:v>
                </c:pt>
                <c:pt idx="5149">
                  <c:v>0</c:v>
                </c:pt>
                <c:pt idx="5150">
                  <c:v>0</c:v>
                </c:pt>
                <c:pt idx="5151">
                  <c:v>0</c:v>
                </c:pt>
                <c:pt idx="5152">
                  <c:v>0</c:v>
                </c:pt>
                <c:pt idx="5153">
                  <c:v>0.52173913043478259</c:v>
                </c:pt>
                <c:pt idx="5154">
                  <c:v>0.53877551020408165</c:v>
                </c:pt>
                <c:pt idx="5155">
                  <c:v>0.75806451612903225</c:v>
                </c:pt>
                <c:pt idx="5156">
                  <c:v>0.34426229508196721</c:v>
                </c:pt>
                <c:pt idx="5157">
                  <c:v>0.62318840579710144</c:v>
                </c:pt>
                <c:pt idx="5158">
                  <c:v>0.66666666666666663</c:v>
                </c:pt>
                <c:pt idx="5159">
                  <c:v>0.56573705179282874</c:v>
                </c:pt>
                <c:pt idx="5160">
                  <c:v>0.93181818181818177</c:v>
                </c:pt>
                <c:pt idx="5161">
                  <c:v>0</c:v>
                </c:pt>
                <c:pt idx="5162">
                  <c:v>1</c:v>
                </c:pt>
                <c:pt idx="5163">
                  <c:v>0.9821428571428571</c:v>
                </c:pt>
                <c:pt idx="5164">
                  <c:v>0.9553571428571429</c:v>
                </c:pt>
                <c:pt idx="5165">
                  <c:v>0</c:v>
                </c:pt>
                <c:pt idx="5166">
                  <c:v>0.82894736842105265</c:v>
                </c:pt>
                <c:pt idx="5167">
                  <c:v>0</c:v>
                </c:pt>
                <c:pt idx="5168">
                  <c:v>0</c:v>
                </c:pt>
                <c:pt idx="5169">
                  <c:v>0</c:v>
                </c:pt>
                <c:pt idx="5170">
                  <c:v>0</c:v>
                </c:pt>
                <c:pt idx="5171">
                  <c:v>0</c:v>
                </c:pt>
                <c:pt idx="5172">
                  <c:v>0</c:v>
                </c:pt>
                <c:pt idx="5173">
                  <c:v>0</c:v>
                </c:pt>
                <c:pt idx="5174">
                  <c:v>0</c:v>
                </c:pt>
                <c:pt idx="5175">
                  <c:v>0.42276422764227645</c:v>
                </c:pt>
                <c:pt idx="5176">
                  <c:v>0</c:v>
                </c:pt>
                <c:pt idx="5177">
                  <c:v>0.77541729893778455</c:v>
                </c:pt>
                <c:pt idx="5178">
                  <c:v>0</c:v>
                </c:pt>
                <c:pt idx="5179">
                  <c:v>0.92156862745098034</c:v>
                </c:pt>
                <c:pt idx="5180">
                  <c:v>0.875</c:v>
                </c:pt>
                <c:pt idx="5181">
                  <c:v>0.77906976744186052</c:v>
                </c:pt>
                <c:pt idx="5182">
                  <c:v>0</c:v>
                </c:pt>
                <c:pt idx="5183">
                  <c:v>0</c:v>
                </c:pt>
                <c:pt idx="5184">
                  <c:v>0</c:v>
                </c:pt>
                <c:pt idx="5185">
                  <c:v>0.71518987341772156</c:v>
                </c:pt>
                <c:pt idx="5186">
                  <c:v>0.53159340659340659</c:v>
                </c:pt>
                <c:pt idx="5187">
                  <c:v>0.63076923076923075</c:v>
                </c:pt>
                <c:pt idx="5188">
                  <c:v>0</c:v>
                </c:pt>
                <c:pt idx="5189">
                  <c:v>0.55186721991701249</c:v>
                </c:pt>
                <c:pt idx="5190">
                  <c:v>0</c:v>
                </c:pt>
                <c:pt idx="5191">
                  <c:v>0</c:v>
                </c:pt>
                <c:pt idx="5192">
                  <c:v>0</c:v>
                </c:pt>
                <c:pt idx="5193">
                  <c:v>0.90697674418604646</c:v>
                </c:pt>
                <c:pt idx="5194">
                  <c:v>0.25172413793103449</c:v>
                </c:pt>
                <c:pt idx="5195">
                  <c:v>0.63218390804597702</c:v>
                </c:pt>
                <c:pt idx="5196">
                  <c:v>0.5</c:v>
                </c:pt>
                <c:pt idx="5197">
                  <c:v>0.23484848484848486</c:v>
                </c:pt>
                <c:pt idx="5198">
                  <c:v>0.44444444444444442</c:v>
                </c:pt>
                <c:pt idx="5199">
                  <c:v>0</c:v>
                </c:pt>
                <c:pt idx="5200">
                  <c:v>0.43690851735015773</c:v>
                </c:pt>
                <c:pt idx="5201">
                  <c:v>0</c:v>
                </c:pt>
                <c:pt idx="5202">
                  <c:v>0.56565656565656564</c:v>
                </c:pt>
                <c:pt idx="5203">
                  <c:v>0.6071428571428571</c:v>
                </c:pt>
                <c:pt idx="5204">
                  <c:v>0.85</c:v>
                </c:pt>
                <c:pt idx="5205">
                  <c:v>0.49295774647887325</c:v>
                </c:pt>
                <c:pt idx="5206">
                  <c:v>0.30952380952380953</c:v>
                </c:pt>
                <c:pt idx="5207">
                  <c:v>0.5</c:v>
                </c:pt>
                <c:pt idx="5208">
                  <c:v>0.28125</c:v>
                </c:pt>
                <c:pt idx="5209">
                  <c:v>0.2413793103448276</c:v>
                </c:pt>
                <c:pt idx="5210">
                  <c:v>0</c:v>
                </c:pt>
                <c:pt idx="5211">
                  <c:v>0</c:v>
                </c:pt>
                <c:pt idx="5212">
                  <c:v>0.31630170316301703</c:v>
                </c:pt>
                <c:pt idx="5213">
                  <c:v>0</c:v>
                </c:pt>
                <c:pt idx="5214">
                  <c:v>0</c:v>
                </c:pt>
                <c:pt idx="5215">
                  <c:v>0</c:v>
                </c:pt>
                <c:pt idx="5216">
                  <c:v>0.33898305084745761</c:v>
                </c:pt>
                <c:pt idx="5217">
                  <c:v>0</c:v>
                </c:pt>
                <c:pt idx="5218">
                  <c:v>0</c:v>
                </c:pt>
                <c:pt idx="5219">
                  <c:v>0</c:v>
                </c:pt>
                <c:pt idx="5220">
                  <c:v>0.25905292479108633</c:v>
                </c:pt>
                <c:pt idx="5221">
                  <c:v>0.30769230769230771</c:v>
                </c:pt>
                <c:pt idx="5222">
                  <c:v>0.23923444976076555</c:v>
                </c:pt>
                <c:pt idx="5223">
                  <c:v>0.49090909090909091</c:v>
                </c:pt>
                <c:pt idx="5224">
                  <c:v>0.24342105263157895</c:v>
                </c:pt>
                <c:pt idx="5225">
                  <c:v>0.22222222222222221</c:v>
                </c:pt>
                <c:pt idx="5226">
                  <c:v>0.34640522875816993</c:v>
                </c:pt>
                <c:pt idx="5227">
                  <c:v>0.6848591549295775</c:v>
                </c:pt>
                <c:pt idx="5228">
                  <c:v>0.82539682539682535</c:v>
                </c:pt>
                <c:pt idx="5229">
                  <c:v>0.71084337349397586</c:v>
                </c:pt>
                <c:pt idx="5230">
                  <c:v>0.76470588235294112</c:v>
                </c:pt>
                <c:pt idx="5231">
                  <c:v>0.72727272727272729</c:v>
                </c:pt>
                <c:pt idx="5232">
                  <c:v>0.54014598540145986</c:v>
                </c:pt>
                <c:pt idx="5233">
                  <c:v>0.35294117647058826</c:v>
                </c:pt>
                <c:pt idx="5234">
                  <c:v>0.49230769230769234</c:v>
                </c:pt>
                <c:pt idx="5235">
                  <c:v>0.75471698113207553</c:v>
                </c:pt>
                <c:pt idx="5236">
                  <c:v>0.21875</c:v>
                </c:pt>
                <c:pt idx="5237">
                  <c:v>0.33783783783783783</c:v>
                </c:pt>
                <c:pt idx="5238">
                  <c:v>0.27358490566037735</c:v>
                </c:pt>
                <c:pt idx="5239">
                  <c:v>0.26358695652173914</c:v>
                </c:pt>
                <c:pt idx="5240">
                  <c:v>0</c:v>
                </c:pt>
                <c:pt idx="5241">
                  <c:v>0.40170940170940173</c:v>
                </c:pt>
                <c:pt idx="5242">
                  <c:v>0.26595744680851063</c:v>
                </c:pt>
                <c:pt idx="5243">
                  <c:v>0.56097560975609762</c:v>
                </c:pt>
                <c:pt idx="5244">
                  <c:v>0.35714285714285715</c:v>
                </c:pt>
                <c:pt idx="5245">
                  <c:v>0.63157894736842102</c:v>
                </c:pt>
                <c:pt idx="5246">
                  <c:v>0.3462897526501767</c:v>
                </c:pt>
                <c:pt idx="5247">
                  <c:v>0.50375939849624063</c:v>
                </c:pt>
                <c:pt idx="5248">
                  <c:v>0.42857142857142855</c:v>
                </c:pt>
                <c:pt idx="5249">
                  <c:v>0.34545454545454546</c:v>
                </c:pt>
                <c:pt idx="5250">
                  <c:v>0.30266343825665859</c:v>
                </c:pt>
                <c:pt idx="5251">
                  <c:v>8.1632653061224483E-2</c:v>
                </c:pt>
                <c:pt idx="5252">
                  <c:v>0.24031007751937986</c:v>
                </c:pt>
                <c:pt idx="5253">
                  <c:v>0.24096385542168675</c:v>
                </c:pt>
                <c:pt idx="5254">
                  <c:v>0.18032786885245902</c:v>
                </c:pt>
                <c:pt idx="5255">
                  <c:v>0.60655737704918034</c:v>
                </c:pt>
                <c:pt idx="5256">
                  <c:v>0</c:v>
                </c:pt>
                <c:pt idx="5257">
                  <c:v>0.43809523809523809</c:v>
                </c:pt>
                <c:pt idx="5258">
                  <c:v>0.45454545454545453</c:v>
                </c:pt>
                <c:pt idx="5259">
                  <c:v>0.25454545454545452</c:v>
                </c:pt>
                <c:pt idx="5260">
                  <c:v>0.26315789473684209</c:v>
                </c:pt>
                <c:pt idx="5261">
                  <c:v>0</c:v>
                </c:pt>
                <c:pt idx="5262">
                  <c:v>0.69230769230769229</c:v>
                </c:pt>
                <c:pt idx="5263">
                  <c:v>0.65517241379310343</c:v>
                </c:pt>
                <c:pt idx="5264">
                  <c:v>0.42105263157894735</c:v>
                </c:pt>
                <c:pt idx="5265">
                  <c:v>0.5</c:v>
                </c:pt>
                <c:pt idx="5266">
                  <c:v>0.24242424242424243</c:v>
                </c:pt>
                <c:pt idx="5267">
                  <c:v>0.3380281690140845</c:v>
                </c:pt>
                <c:pt idx="5268">
                  <c:v>0.23280423280423279</c:v>
                </c:pt>
                <c:pt idx="5269">
                  <c:v>0.19924812030075187</c:v>
                </c:pt>
                <c:pt idx="5270">
                  <c:v>0.72602739726027399</c:v>
                </c:pt>
                <c:pt idx="5271">
                  <c:v>0</c:v>
                </c:pt>
                <c:pt idx="5272">
                  <c:v>0</c:v>
                </c:pt>
                <c:pt idx="5273">
                  <c:v>0</c:v>
                </c:pt>
                <c:pt idx="5274">
                  <c:v>0</c:v>
                </c:pt>
                <c:pt idx="5275">
                  <c:v>0</c:v>
                </c:pt>
                <c:pt idx="5276">
                  <c:v>0</c:v>
                </c:pt>
                <c:pt idx="5277">
                  <c:v>0</c:v>
                </c:pt>
                <c:pt idx="5278">
                  <c:v>0</c:v>
                </c:pt>
                <c:pt idx="5279">
                  <c:v>0</c:v>
                </c:pt>
                <c:pt idx="5280">
                  <c:v>0</c:v>
                </c:pt>
                <c:pt idx="5281">
                  <c:v>0</c:v>
                </c:pt>
                <c:pt idx="5282">
                  <c:v>0.50914634146341464</c:v>
                </c:pt>
                <c:pt idx="5283">
                  <c:v>0</c:v>
                </c:pt>
                <c:pt idx="5284">
                  <c:v>0.58064516129032262</c:v>
                </c:pt>
                <c:pt idx="5285">
                  <c:v>0</c:v>
                </c:pt>
                <c:pt idx="5286">
                  <c:v>0</c:v>
                </c:pt>
                <c:pt idx="5287">
                  <c:v>0</c:v>
                </c:pt>
                <c:pt idx="5288">
                  <c:v>0</c:v>
                </c:pt>
                <c:pt idx="5289">
                  <c:v>0</c:v>
                </c:pt>
                <c:pt idx="5290">
                  <c:v>0</c:v>
                </c:pt>
                <c:pt idx="5291">
                  <c:v>0.32399010717230009</c:v>
                </c:pt>
                <c:pt idx="5292">
                  <c:v>0.7384615384615385</c:v>
                </c:pt>
                <c:pt idx="5293">
                  <c:v>0</c:v>
                </c:pt>
                <c:pt idx="5294">
                  <c:v>0.47826086956521741</c:v>
                </c:pt>
                <c:pt idx="5295">
                  <c:v>0.29032258064516131</c:v>
                </c:pt>
                <c:pt idx="5296">
                  <c:v>0.14893617021276595</c:v>
                </c:pt>
                <c:pt idx="5297">
                  <c:v>0.1329243353783231</c:v>
                </c:pt>
                <c:pt idx="5298">
                  <c:v>0.33634992458521873</c:v>
                </c:pt>
                <c:pt idx="5299">
                  <c:v>0.5074626865671642</c:v>
                </c:pt>
                <c:pt idx="5300">
                  <c:v>0.62</c:v>
                </c:pt>
                <c:pt idx="5301">
                  <c:v>0.45454545454545453</c:v>
                </c:pt>
                <c:pt idx="5302">
                  <c:v>0.13364055299539171</c:v>
                </c:pt>
                <c:pt idx="5303">
                  <c:v>0.15668202764976957</c:v>
                </c:pt>
                <c:pt idx="5304">
                  <c:v>0.25641025641025639</c:v>
                </c:pt>
                <c:pt idx="5305">
                  <c:v>0.69230769230769229</c:v>
                </c:pt>
                <c:pt idx="5306">
                  <c:v>0.34328358208955223</c:v>
                </c:pt>
                <c:pt idx="5307">
                  <c:v>0.47329376854599409</c:v>
                </c:pt>
                <c:pt idx="5308">
                  <c:v>0</c:v>
                </c:pt>
                <c:pt idx="5309">
                  <c:v>0</c:v>
                </c:pt>
                <c:pt idx="5310">
                  <c:v>0.46750902527075811</c:v>
                </c:pt>
                <c:pt idx="5311">
                  <c:v>0.50887573964497046</c:v>
                </c:pt>
                <c:pt idx="5312">
                  <c:v>0.56557377049180324</c:v>
                </c:pt>
                <c:pt idx="5313">
                  <c:v>0.60683760683760679</c:v>
                </c:pt>
                <c:pt idx="5314">
                  <c:v>0.61403508771929827</c:v>
                </c:pt>
                <c:pt idx="5315">
                  <c:v>0.7142857142857143</c:v>
                </c:pt>
                <c:pt idx="5316">
                  <c:v>0.77777777777777779</c:v>
                </c:pt>
                <c:pt idx="5317">
                  <c:v>0.67088607594936711</c:v>
                </c:pt>
                <c:pt idx="5318">
                  <c:v>0.33962264150943394</c:v>
                </c:pt>
                <c:pt idx="5319">
                  <c:v>0</c:v>
                </c:pt>
                <c:pt idx="5320">
                  <c:v>0</c:v>
                </c:pt>
                <c:pt idx="5321">
                  <c:v>0</c:v>
                </c:pt>
                <c:pt idx="5322">
                  <c:v>0.20430107526881722</c:v>
                </c:pt>
                <c:pt idx="5323">
                  <c:v>0</c:v>
                </c:pt>
                <c:pt idx="5324">
                  <c:v>0</c:v>
                </c:pt>
                <c:pt idx="5325">
                  <c:v>0.33962264150943394</c:v>
                </c:pt>
                <c:pt idx="5326">
                  <c:v>0</c:v>
                </c:pt>
                <c:pt idx="5327">
                  <c:v>0</c:v>
                </c:pt>
                <c:pt idx="5328">
                  <c:v>0.37152777777777779</c:v>
                </c:pt>
                <c:pt idx="5329">
                  <c:v>0.75</c:v>
                </c:pt>
                <c:pt idx="5330">
                  <c:v>0.84615384615384615</c:v>
                </c:pt>
                <c:pt idx="5331">
                  <c:v>0.7931034482758621</c:v>
                </c:pt>
                <c:pt idx="5332">
                  <c:v>0.39130434782608697</c:v>
                </c:pt>
                <c:pt idx="5333">
                  <c:v>0.37433628318584072</c:v>
                </c:pt>
                <c:pt idx="5334">
                  <c:v>0.44047619047619047</c:v>
                </c:pt>
                <c:pt idx="5335">
                  <c:v>0</c:v>
                </c:pt>
                <c:pt idx="5336">
                  <c:v>0</c:v>
                </c:pt>
                <c:pt idx="5337">
                  <c:v>0</c:v>
                </c:pt>
                <c:pt idx="5338">
                  <c:v>0.3728813559322034</c:v>
                </c:pt>
                <c:pt idx="5339">
                  <c:v>0</c:v>
                </c:pt>
                <c:pt idx="5340">
                  <c:v>0</c:v>
                </c:pt>
                <c:pt idx="5341">
                  <c:v>0</c:v>
                </c:pt>
                <c:pt idx="5342">
                  <c:v>0</c:v>
                </c:pt>
                <c:pt idx="5343">
                  <c:v>0.52261306532663321</c:v>
                </c:pt>
                <c:pt idx="5344">
                  <c:v>0.34372135655362052</c:v>
                </c:pt>
                <c:pt idx="5345">
                  <c:v>0.51724137931034486</c:v>
                </c:pt>
                <c:pt idx="5346">
                  <c:v>0</c:v>
                </c:pt>
                <c:pt idx="5347">
                  <c:v>8.4210526315789472E-2</c:v>
                </c:pt>
                <c:pt idx="5348">
                  <c:v>0.42056074766355139</c:v>
                </c:pt>
                <c:pt idx="5349">
                  <c:v>0</c:v>
                </c:pt>
                <c:pt idx="5350">
                  <c:v>0.5</c:v>
                </c:pt>
                <c:pt idx="5351">
                  <c:v>0.11363636363636363</c:v>
                </c:pt>
                <c:pt idx="5352">
                  <c:v>7.6086956521739135E-2</c:v>
                </c:pt>
                <c:pt idx="5353">
                  <c:v>0.24104234527687296</c:v>
                </c:pt>
                <c:pt idx="5354">
                  <c:v>0.27868852459016391</c:v>
                </c:pt>
                <c:pt idx="5355">
                  <c:v>0.22619047619047619</c:v>
                </c:pt>
                <c:pt idx="5356">
                  <c:v>0.56470588235294117</c:v>
                </c:pt>
                <c:pt idx="5357">
                  <c:v>0.21808510638297873</c:v>
                </c:pt>
                <c:pt idx="5358">
                  <c:v>0.28502415458937197</c:v>
                </c:pt>
                <c:pt idx="5359">
                  <c:v>0.42819843342036551</c:v>
                </c:pt>
                <c:pt idx="5360">
                  <c:v>0.70588235294117652</c:v>
                </c:pt>
                <c:pt idx="5361">
                  <c:v>0.48391608391608393</c:v>
                </c:pt>
                <c:pt idx="5362">
                  <c:v>0.3559322033898305</c:v>
                </c:pt>
                <c:pt idx="5363">
                  <c:v>0.28125</c:v>
                </c:pt>
                <c:pt idx="5364">
                  <c:v>0.64210526315789473</c:v>
                </c:pt>
                <c:pt idx="5365">
                  <c:v>0.3</c:v>
                </c:pt>
                <c:pt idx="5366">
                  <c:v>0.19753086419753085</c:v>
                </c:pt>
                <c:pt idx="5367">
                  <c:v>0.47058823529411764</c:v>
                </c:pt>
                <c:pt idx="5368">
                  <c:v>0</c:v>
                </c:pt>
                <c:pt idx="5369">
                  <c:v>0</c:v>
                </c:pt>
                <c:pt idx="5370">
                  <c:v>0.30327868852459017</c:v>
                </c:pt>
                <c:pt idx="5371">
                  <c:v>0.47863247863247865</c:v>
                </c:pt>
                <c:pt idx="5372">
                  <c:v>0</c:v>
                </c:pt>
                <c:pt idx="5373">
                  <c:v>0.2</c:v>
                </c:pt>
                <c:pt idx="5374">
                  <c:v>0.27522935779816515</c:v>
                </c:pt>
                <c:pt idx="5375">
                  <c:v>0.59375</c:v>
                </c:pt>
                <c:pt idx="5376">
                  <c:v>0.30952380952380953</c:v>
                </c:pt>
                <c:pt idx="5377">
                  <c:v>0.61111111111111116</c:v>
                </c:pt>
                <c:pt idx="5378">
                  <c:v>0.29090909090909089</c:v>
                </c:pt>
                <c:pt idx="5379">
                  <c:v>0.4248633879781421</c:v>
                </c:pt>
                <c:pt idx="5380">
                  <c:v>0.53333333333333333</c:v>
                </c:pt>
                <c:pt idx="5381">
                  <c:v>0.28235294117647058</c:v>
                </c:pt>
                <c:pt idx="5382">
                  <c:v>0.17391304347826086</c:v>
                </c:pt>
                <c:pt idx="5383">
                  <c:v>0.25903614457831325</c:v>
                </c:pt>
                <c:pt idx="5384">
                  <c:v>0.875</c:v>
                </c:pt>
                <c:pt idx="5385">
                  <c:v>0.61904761904761907</c:v>
                </c:pt>
                <c:pt idx="5386">
                  <c:v>0.31764705882352939</c:v>
                </c:pt>
                <c:pt idx="5387">
                  <c:v>0.38181818181818183</c:v>
                </c:pt>
                <c:pt idx="5388">
                  <c:v>0.28205128205128205</c:v>
                </c:pt>
                <c:pt idx="5389">
                  <c:v>0.16883116883116883</c:v>
                </c:pt>
                <c:pt idx="5390">
                  <c:v>0</c:v>
                </c:pt>
                <c:pt idx="5391">
                  <c:v>0.72499999999999998</c:v>
                </c:pt>
                <c:pt idx="5392">
                  <c:v>0.33898305084745761</c:v>
                </c:pt>
                <c:pt idx="5393">
                  <c:v>0.63414634146341464</c:v>
                </c:pt>
                <c:pt idx="5394">
                  <c:v>0.4</c:v>
                </c:pt>
                <c:pt idx="5395">
                  <c:v>0.23232323232323232</c:v>
                </c:pt>
                <c:pt idx="5396">
                  <c:v>0.31578947368421051</c:v>
                </c:pt>
                <c:pt idx="5397">
                  <c:v>0.19463087248322147</c:v>
                </c:pt>
                <c:pt idx="5398">
                  <c:v>0.31690140845070425</c:v>
                </c:pt>
                <c:pt idx="5399">
                  <c:v>0.14285714285714285</c:v>
                </c:pt>
                <c:pt idx="5400">
                  <c:v>0.33333333333333331</c:v>
                </c:pt>
                <c:pt idx="5401">
                  <c:v>0.44680851063829785</c:v>
                </c:pt>
                <c:pt idx="5402">
                  <c:v>0.3188405797101449</c:v>
                </c:pt>
                <c:pt idx="5403">
                  <c:v>0.31578947368421051</c:v>
                </c:pt>
                <c:pt idx="5404">
                  <c:v>0.3482142857142857</c:v>
                </c:pt>
                <c:pt idx="5405">
                  <c:v>0.40677966101694918</c:v>
                </c:pt>
                <c:pt idx="5406">
                  <c:v>0.19783197831978319</c:v>
                </c:pt>
                <c:pt idx="5407">
                  <c:v>0.18181818181818182</c:v>
                </c:pt>
                <c:pt idx="5408">
                  <c:v>0.30909090909090908</c:v>
                </c:pt>
                <c:pt idx="5409">
                  <c:v>0.21794871794871795</c:v>
                </c:pt>
                <c:pt idx="5410">
                  <c:v>0.18</c:v>
                </c:pt>
                <c:pt idx="5411">
                  <c:v>0.48275862068965519</c:v>
                </c:pt>
                <c:pt idx="5412">
                  <c:v>0.45454545454545453</c:v>
                </c:pt>
                <c:pt idx="5413">
                  <c:v>0.29411764705882354</c:v>
                </c:pt>
                <c:pt idx="5414">
                  <c:v>0.29629629629629628</c:v>
                </c:pt>
                <c:pt idx="5415">
                  <c:v>0.65714285714285714</c:v>
                </c:pt>
                <c:pt idx="5416">
                  <c:v>0.24489795918367346</c:v>
                </c:pt>
                <c:pt idx="5417">
                  <c:v>0</c:v>
                </c:pt>
                <c:pt idx="5418">
                  <c:v>0.36734693877551022</c:v>
                </c:pt>
                <c:pt idx="5419">
                  <c:v>0.24590163934426229</c:v>
                </c:pt>
                <c:pt idx="5420">
                  <c:v>0.42105263157894735</c:v>
                </c:pt>
                <c:pt idx="5421">
                  <c:v>0.35185185185185186</c:v>
                </c:pt>
                <c:pt idx="5422">
                  <c:v>0.2839506172839506</c:v>
                </c:pt>
                <c:pt idx="5423">
                  <c:v>0.19565217391304349</c:v>
                </c:pt>
                <c:pt idx="5424">
                  <c:v>0.38</c:v>
                </c:pt>
                <c:pt idx="5425">
                  <c:v>0.25190839694656486</c:v>
                </c:pt>
                <c:pt idx="5426">
                  <c:v>0.15706806282722513</c:v>
                </c:pt>
                <c:pt idx="5427">
                  <c:v>0.27564102564102566</c:v>
                </c:pt>
                <c:pt idx="5428">
                  <c:v>0</c:v>
                </c:pt>
                <c:pt idx="5429">
                  <c:v>0.45454545454545453</c:v>
                </c:pt>
                <c:pt idx="5430">
                  <c:v>0.30645161290322581</c:v>
                </c:pt>
                <c:pt idx="5431">
                  <c:v>0.42857142857142855</c:v>
                </c:pt>
                <c:pt idx="5432">
                  <c:v>9.6774193548387094E-2</c:v>
                </c:pt>
                <c:pt idx="5433">
                  <c:v>0.14925373134328357</c:v>
                </c:pt>
                <c:pt idx="5434">
                  <c:v>0.16216216216216217</c:v>
                </c:pt>
                <c:pt idx="5435">
                  <c:v>0.125</c:v>
                </c:pt>
                <c:pt idx="5436">
                  <c:v>0.41538461538461541</c:v>
                </c:pt>
                <c:pt idx="5437">
                  <c:v>0.1</c:v>
                </c:pt>
                <c:pt idx="5438">
                  <c:v>0.45283018867924529</c:v>
                </c:pt>
                <c:pt idx="5439">
                  <c:v>0.25</c:v>
                </c:pt>
                <c:pt idx="5440">
                  <c:v>0.52173913043478259</c:v>
                </c:pt>
                <c:pt idx="5441">
                  <c:v>0.38095238095238093</c:v>
                </c:pt>
                <c:pt idx="5442">
                  <c:v>0.19201995012468828</c:v>
                </c:pt>
                <c:pt idx="5443">
                  <c:v>8.8235294117647065E-2</c:v>
                </c:pt>
                <c:pt idx="5444">
                  <c:v>0</c:v>
                </c:pt>
                <c:pt idx="5445">
                  <c:v>0</c:v>
                </c:pt>
                <c:pt idx="5446">
                  <c:v>0</c:v>
                </c:pt>
                <c:pt idx="5447">
                  <c:v>0.36585365853658536</c:v>
                </c:pt>
                <c:pt idx="5448">
                  <c:v>0.23809523809523808</c:v>
                </c:pt>
                <c:pt idx="5449">
                  <c:v>0.3125</c:v>
                </c:pt>
                <c:pt idx="5450">
                  <c:v>0.37209302325581395</c:v>
                </c:pt>
                <c:pt idx="5451">
                  <c:v>0.33333333333333331</c:v>
                </c:pt>
                <c:pt idx="5452">
                  <c:v>0.13793103448275862</c:v>
                </c:pt>
                <c:pt idx="5453">
                  <c:v>0.50141643059490082</c:v>
                </c:pt>
                <c:pt idx="5454">
                  <c:v>0.13754646840148699</c:v>
                </c:pt>
                <c:pt idx="5455">
                  <c:v>0.26666666666666666</c:v>
                </c:pt>
                <c:pt idx="5456">
                  <c:v>0.46875</c:v>
                </c:pt>
                <c:pt idx="5457">
                  <c:v>0.24806201550387597</c:v>
                </c:pt>
                <c:pt idx="5458">
                  <c:v>0.29120879120879123</c:v>
                </c:pt>
                <c:pt idx="5459">
                  <c:v>0.1038961038961039</c:v>
                </c:pt>
                <c:pt idx="5460">
                  <c:v>0.22727272727272727</c:v>
                </c:pt>
                <c:pt idx="5461">
                  <c:v>0.31707317073170732</c:v>
                </c:pt>
                <c:pt idx="5462">
                  <c:v>0.21590909090909091</c:v>
                </c:pt>
                <c:pt idx="5463">
                  <c:v>0.23225806451612904</c:v>
                </c:pt>
                <c:pt idx="5464">
                  <c:v>0.11173184357541899</c:v>
                </c:pt>
                <c:pt idx="5465">
                  <c:v>0.44343065693430656</c:v>
                </c:pt>
                <c:pt idx="5466">
                  <c:v>0.82758620689655171</c:v>
                </c:pt>
                <c:pt idx="5467">
                  <c:v>0.57777777777777772</c:v>
                </c:pt>
                <c:pt idx="5468">
                  <c:v>0.52777777777777779</c:v>
                </c:pt>
                <c:pt idx="5469">
                  <c:v>0</c:v>
                </c:pt>
                <c:pt idx="5470">
                  <c:v>0.29197080291970801</c:v>
                </c:pt>
                <c:pt idx="5471">
                  <c:v>0.63636363636363635</c:v>
                </c:pt>
                <c:pt idx="5472">
                  <c:v>0.76923076923076927</c:v>
                </c:pt>
                <c:pt idx="5473">
                  <c:v>0.11764705882352941</c:v>
                </c:pt>
                <c:pt idx="5474">
                  <c:v>0.19230769230769232</c:v>
                </c:pt>
                <c:pt idx="5475">
                  <c:v>0.16901408450704225</c:v>
                </c:pt>
                <c:pt idx="5476">
                  <c:v>0.29166666666666669</c:v>
                </c:pt>
                <c:pt idx="5477">
                  <c:v>0.21153846153846154</c:v>
                </c:pt>
                <c:pt idx="5478">
                  <c:v>0.2</c:v>
                </c:pt>
                <c:pt idx="5479">
                  <c:v>0.36842105263157893</c:v>
                </c:pt>
                <c:pt idx="5480">
                  <c:v>0.34090909090909088</c:v>
                </c:pt>
                <c:pt idx="5481">
                  <c:v>0.15625</c:v>
                </c:pt>
                <c:pt idx="5482">
                  <c:v>0.1951219512195122</c:v>
                </c:pt>
                <c:pt idx="5483">
                  <c:v>0.58333333333333337</c:v>
                </c:pt>
                <c:pt idx="5484">
                  <c:v>0.35714285714285715</c:v>
                </c:pt>
                <c:pt idx="5485">
                  <c:v>0.26453488372093026</c:v>
                </c:pt>
                <c:pt idx="5486">
                  <c:v>0.2558139534883721</c:v>
                </c:pt>
                <c:pt idx="5487">
                  <c:v>0.28985507246376813</c:v>
                </c:pt>
                <c:pt idx="5488">
                  <c:v>0.18770226537216828</c:v>
                </c:pt>
                <c:pt idx="5489">
                  <c:v>0</c:v>
                </c:pt>
                <c:pt idx="5490">
                  <c:v>1</c:v>
                </c:pt>
                <c:pt idx="5491">
                  <c:v>0</c:v>
                </c:pt>
                <c:pt idx="5492">
                  <c:v>0.4375</c:v>
                </c:pt>
                <c:pt idx="5493">
                  <c:v>0.29411764705882354</c:v>
                </c:pt>
                <c:pt idx="5494">
                  <c:v>0.20707070707070707</c:v>
                </c:pt>
                <c:pt idx="5495">
                  <c:v>0.3902439024390244</c:v>
                </c:pt>
                <c:pt idx="5496">
                  <c:v>0.2392638036809816</c:v>
                </c:pt>
                <c:pt idx="5497">
                  <c:v>9.45945945945946E-2</c:v>
                </c:pt>
                <c:pt idx="5498">
                  <c:v>0.27500000000000002</c:v>
                </c:pt>
                <c:pt idx="5499">
                  <c:v>0.20930232558139536</c:v>
                </c:pt>
                <c:pt idx="5500">
                  <c:v>0.19480519480519481</c:v>
                </c:pt>
                <c:pt idx="5501">
                  <c:v>0.20930232558139536</c:v>
                </c:pt>
                <c:pt idx="5502">
                  <c:v>0.26889952153110047</c:v>
                </c:pt>
                <c:pt idx="5503">
                  <c:v>0.39285714285714285</c:v>
                </c:pt>
                <c:pt idx="5504">
                  <c:v>0</c:v>
                </c:pt>
                <c:pt idx="5505">
                  <c:v>0.30303030303030304</c:v>
                </c:pt>
                <c:pt idx="5506">
                  <c:v>0.40384615384615385</c:v>
                </c:pt>
                <c:pt idx="5507">
                  <c:v>0.63636363636363635</c:v>
                </c:pt>
                <c:pt idx="5508">
                  <c:v>0.51851851851851849</c:v>
                </c:pt>
                <c:pt idx="5509">
                  <c:v>0.30526315789473685</c:v>
                </c:pt>
                <c:pt idx="5510">
                  <c:v>0.26530612244897961</c:v>
                </c:pt>
                <c:pt idx="5511">
                  <c:v>0.33984375</c:v>
                </c:pt>
                <c:pt idx="5512">
                  <c:v>0.26315789473684209</c:v>
                </c:pt>
                <c:pt idx="5513">
                  <c:v>0.31111111111111112</c:v>
                </c:pt>
                <c:pt idx="5514">
                  <c:v>0.36842105263157893</c:v>
                </c:pt>
                <c:pt idx="5515">
                  <c:v>0.46666666666666667</c:v>
                </c:pt>
                <c:pt idx="5516">
                  <c:v>0.25628140703517588</c:v>
                </c:pt>
                <c:pt idx="5517">
                  <c:v>0.29411764705882354</c:v>
                </c:pt>
                <c:pt idx="5518">
                  <c:v>0.19379844961240311</c:v>
                </c:pt>
                <c:pt idx="5519">
                  <c:v>0</c:v>
                </c:pt>
                <c:pt idx="5520">
                  <c:v>0.18974358974358974</c:v>
                </c:pt>
                <c:pt idx="5521">
                  <c:v>0.17647058823529413</c:v>
                </c:pt>
                <c:pt idx="5522">
                  <c:v>0.90909090909090906</c:v>
                </c:pt>
                <c:pt idx="5523">
                  <c:v>0</c:v>
                </c:pt>
                <c:pt idx="5524">
                  <c:v>0</c:v>
                </c:pt>
                <c:pt idx="5525">
                  <c:v>0.45977011494252873</c:v>
                </c:pt>
                <c:pt idx="5526">
                  <c:v>0</c:v>
                </c:pt>
                <c:pt idx="5527">
                  <c:v>0</c:v>
                </c:pt>
                <c:pt idx="5528">
                  <c:v>0.32258064516129031</c:v>
                </c:pt>
                <c:pt idx="5529">
                  <c:v>0.36842105263157893</c:v>
                </c:pt>
                <c:pt idx="5530">
                  <c:v>0.18085106382978725</c:v>
                </c:pt>
                <c:pt idx="5531">
                  <c:v>0.14285714285714285</c:v>
                </c:pt>
                <c:pt idx="5532">
                  <c:v>0.13114754098360656</c:v>
                </c:pt>
                <c:pt idx="5533">
                  <c:v>0.35714285714285715</c:v>
                </c:pt>
                <c:pt idx="5534">
                  <c:v>0.18461538461538463</c:v>
                </c:pt>
                <c:pt idx="5535">
                  <c:v>0.22857142857142856</c:v>
                </c:pt>
                <c:pt idx="5536">
                  <c:v>0</c:v>
                </c:pt>
                <c:pt idx="5537">
                  <c:v>0</c:v>
                </c:pt>
                <c:pt idx="5538">
                  <c:v>0</c:v>
                </c:pt>
                <c:pt idx="5539">
                  <c:v>0</c:v>
                </c:pt>
                <c:pt idx="5540">
                  <c:v>0</c:v>
                </c:pt>
                <c:pt idx="5541">
                  <c:v>0.5</c:v>
                </c:pt>
                <c:pt idx="5542">
                  <c:v>0.40277777777777779</c:v>
                </c:pt>
                <c:pt idx="5543">
                  <c:v>0.4178217821782178</c:v>
                </c:pt>
                <c:pt idx="5544">
                  <c:v>0</c:v>
                </c:pt>
                <c:pt idx="5545">
                  <c:v>0.33620689655172414</c:v>
                </c:pt>
                <c:pt idx="5546">
                  <c:v>0.47499999999999998</c:v>
                </c:pt>
                <c:pt idx="5547">
                  <c:v>0.30851063829787234</c:v>
                </c:pt>
                <c:pt idx="5548">
                  <c:v>0.49206349206349204</c:v>
                </c:pt>
                <c:pt idx="5549">
                  <c:v>0.40479760119940028</c:v>
                </c:pt>
                <c:pt idx="5550">
                  <c:v>0.5161290322580645</c:v>
                </c:pt>
                <c:pt idx="5551">
                  <c:v>0.90625</c:v>
                </c:pt>
                <c:pt idx="5552">
                  <c:v>0.48717948717948717</c:v>
                </c:pt>
                <c:pt idx="5553">
                  <c:v>0.40259740259740262</c:v>
                </c:pt>
                <c:pt idx="5554">
                  <c:v>0.55555555555555558</c:v>
                </c:pt>
                <c:pt idx="5555">
                  <c:v>0.65546218487394958</c:v>
                </c:pt>
                <c:pt idx="5556">
                  <c:v>0.44444444444444442</c:v>
                </c:pt>
                <c:pt idx="5557">
                  <c:v>0.31481481481481483</c:v>
                </c:pt>
                <c:pt idx="5558">
                  <c:v>0.13725490196078433</c:v>
                </c:pt>
                <c:pt idx="5559">
                  <c:v>0.30845771144278605</c:v>
                </c:pt>
                <c:pt idx="5560">
                  <c:v>0</c:v>
                </c:pt>
                <c:pt idx="5561">
                  <c:v>0</c:v>
                </c:pt>
                <c:pt idx="5562">
                  <c:v>0</c:v>
                </c:pt>
                <c:pt idx="5563">
                  <c:v>0</c:v>
                </c:pt>
                <c:pt idx="5564">
                  <c:v>0</c:v>
                </c:pt>
                <c:pt idx="5565">
                  <c:v>0</c:v>
                </c:pt>
                <c:pt idx="5566">
                  <c:v>0</c:v>
                </c:pt>
                <c:pt idx="5567">
                  <c:v>0</c:v>
                </c:pt>
                <c:pt idx="5568">
                  <c:v>0.38732394366197181</c:v>
                </c:pt>
                <c:pt idx="5569">
                  <c:v>0</c:v>
                </c:pt>
                <c:pt idx="5570">
                  <c:v>0.26490066225165565</c:v>
                </c:pt>
                <c:pt idx="5571">
                  <c:v>0.20689655172413793</c:v>
                </c:pt>
                <c:pt idx="5572">
                  <c:v>0.19724770642201836</c:v>
                </c:pt>
                <c:pt idx="5573">
                  <c:v>0.41588785046728971</c:v>
                </c:pt>
                <c:pt idx="5574">
                  <c:v>0</c:v>
                </c:pt>
                <c:pt idx="5575">
                  <c:v>0.45901639344262296</c:v>
                </c:pt>
                <c:pt idx="5576">
                  <c:v>0.36144578313253012</c:v>
                </c:pt>
                <c:pt idx="5577">
                  <c:v>0.16129032258064516</c:v>
                </c:pt>
                <c:pt idx="5578">
                  <c:v>0.2734375</c:v>
                </c:pt>
                <c:pt idx="5579">
                  <c:v>0.31944444444444442</c:v>
                </c:pt>
                <c:pt idx="5580">
                  <c:v>0.3595505617977528</c:v>
                </c:pt>
                <c:pt idx="5581">
                  <c:v>0.52631578947368418</c:v>
                </c:pt>
                <c:pt idx="5582">
                  <c:v>0.2857142857142857</c:v>
                </c:pt>
                <c:pt idx="5583">
                  <c:v>0.28368794326241137</c:v>
                </c:pt>
                <c:pt idx="5584">
                  <c:v>0</c:v>
                </c:pt>
                <c:pt idx="5585">
                  <c:v>0.18367346938775511</c:v>
                </c:pt>
                <c:pt idx="5586">
                  <c:v>0</c:v>
                </c:pt>
                <c:pt idx="5587">
                  <c:v>0.46683250414593697</c:v>
                </c:pt>
                <c:pt idx="5588">
                  <c:v>0.83333333333333337</c:v>
                </c:pt>
                <c:pt idx="5589">
                  <c:v>0.33098591549295775</c:v>
                </c:pt>
                <c:pt idx="5590">
                  <c:v>0.48226950354609927</c:v>
                </c:pt>
                <c:pt idx="5591">
                  <c:v>0.875</c:v>
                </c:pt>
                <c:pt idx="5592">
                  <c:v>0</c:v>
                </c:pt>
                <c:pt idx="5593">
                  <c:v>0.4</c:v>
                </c:pt>
                <c:pt idx="5594">
                  <c:v>0.376</c:v>
                </c:pt>
                <c:pt idx="5595">
                  <c:v>0.63636363636363635</c:v>
                </c:pt>
                <c:pt idx="5596">
                  <c:v>0</c:v>
                </c:pt>
                <c:pt idx="5597">
                  <c:v>0</c:v>
                </c:pt>
                <c:pt idx="5598">
                  <c:v>0.45454545454545453</c:v>
                </c:pt>
                <c:pt idx="5599">
                  <c:v>0.32500000000000001</c:v>
                </c:pt>
                <c:pt idx="5600">
                  <c:v>0.38461538461538464</c:v>
                </c:pt>
                <c:pt idx="5601">
                  <c:v>0.31275720164609055</c:v>
                </c:pt>
                <c:pt idx="5602">
                  <c:v>0.88888888888888884</c:v>
                </c:pt>
                <c:pt idx="5603">
                  <c:v>0.379746835443038</c:v>
                </c:pt>
                <c:pt idx="5604">
                  <c:v>0.2951388888888889</c:v>
                </c:pt>
                <c:pt idx="5605">
                  <c:v>0.35</c:v>
                </c:pt>
                <c:pt idx="5606">
                  <c:v>0.47058823529411764</c:v>
                </c:pt>
                <c:pt idx="5607">
                  <c:v>0.32038834951456313</c:v>
                </c:pt>
                <c:pt idx="5608">
                  <c:v>0.24709302325581395</c:v>
                </c:pt>
                <c:pt idx="5609">
                  <c:v>0.2</c:v>
                </c:pt>
                <c:pt idx="5610">
                  <c:v>0.41880341880341881</c:v>
                </c:pt>
                <c:pt idx="5611">
                  <c:v>0.34920634920634919</c:v>
                </c:pt>
                <c:pt idx="5612">
                  <c:v>0.53161592505854804</c:v>
                </c:pt>
                <c:pt idx="5613">
                  <c:v>1</c:v>
                </c:pt>
                <c:pt idx="5614">
                  <c:v>0.36666666666666664</c:v>
                </c:pt>
                <c:pt idx="5615">
                  <c:v>0.63342830009496676</c:v>
                </c:pt>
                <c:pt idx="5616">
                  <c:v>0.45205479452054792</c:v>
                </c:pt>
                <c:pt idx="5617">
                  <c:v>0</c:v>
                </c:pt>
                <c:pt idx="5618">
                  <c:v>0.34375</c:v>
                </c:pt>
                <c:pt idx="5619">
                  <c:v>0.72972972972972971</c:v>
                </c:pt>
                <c:pt idx="5620">
                  <c:v>0.85416666666666663</c:v>
                </c:pt>
                <c:pt idx="5621">
                  <c:v>0.21698113207547171</c:v>
                </c:pt>
                <c:pt idx="5622">
                  <c:v>0</c:v>
                </c:pt>
                <c:pt idx="5623">
                  <c:v>0.29166666666666669</c:v>
                </c:pt>
                <c:pt idx="5624">
                  <c:v>0.5482758620689655</c:v>
                </c:pt>
                <c:pt idx="5625">
                  <c:v>0</c:v>
                </c:pt>
                <c:pt idx="5626">
                  <c:v>0</c:v>
                </c:pt>
                <c:pt idx="5627">
                  <c:v>0</c:v>
                </c:pt>
                <c:pt idx="5628">
                  <c:v>0.6110429447852761</c:v>
                </c:pt>
                <c:pt idx="5629">
                  <c:v>0</c:v>
                </c:pt>
                <c:pt idx="5630">
                  <c:v>0.86363636363636365</c:v>
                </c:pt>
                <c:pt idx="5631">
                  <c:v>0</c:v>
                </c:pt>
                <c:pt idx="5632">
                  <c:v>0</c:v>
                </c:pt>
                <c:pt idx="5633">
                  <c:v>0.45840407470288624</c:v>
                </c:pt>
                <c:pt idx="5634">
                  <c:v>0.73611111111111116</c:v>
                </c:pt>
                <c:pt idx="5635">
                  <c:v>0.75287356321839083</c:v>
                </c:pt>
                <c:pt idx="5636">
                  <c:v>0.86046511627906974</c:v>
                </c:pt>
                <c:pt idx="5637">
                  <c:v>0.8</c:v>
                </c:pt>
                <c:pt idx="5638">
                  <c:v>0.23529411764705882</c:v>
                </c:pt>
                <c:pt idx="5639">
                  <c:v>0</c:v>
                </c:pt>
                <c:pt idx="5640">
                  <c:v>0</c:v>
                </c:pt>
                <c:pt idx="5641">
                  <c:v>0.42857142857142855</c:v>
                </c:pt>
                <c:pt idx="5642">
                  <c:v>0.57603686635944695</c:v>
                </c:pt>
                <c:pt idx="5643">
                  <c:v>0</c:v>
                </c:pt>
                <c:pt idx="5644">
                  <c:v>0</c:v>
                </c:pt>
                <c:pt idx="5645">
                  <c:v>0.61904761904761907</c:v>
                </c:pt>
                <c:pt idx="5646">
                  <c:v>0</c:v>
                </c:pt>
                <c:pt idx="5647">
                  <c:v>0</c:v>
                </c:pt>
                <c:pt idx="5648">
                  <c:v>0</c:v>
                </c:pt>
                <c:pt idx="5649">
                  <c:v>0</c:v>
                </c:pt>
                <c:pt idx="5650">
                  <c:v>0</c:v>
                </c:pt>
                <c:pt idx="5651">
                  <c:v>0</c:v>
                </c:pt>
                <c:pt idx="5652">
                  <c:v>0</c:v>
                </c:pt>
                <c:pt idx="5653">
                  <c:v>0</c:v>
                </c:pt>
                <c:pt idx="5654">
                  <c:v>0</c:v>
                </c:pt>
                <c:pt idx="5655">
                  <c:v>0</c:v>
                </c:pt>
                <c:pt idx="5656">
                  <c:v>0</c:v>
                </c:pt>
                <c:pt idx="5657">
                  <c:v>0</c:v>
                </c:pt>
                <c:pt idx="5658">
                  <c:v>0</c:v>
                </c:pt>
                <c:pt idx="5659">
                  <c:v>0</c:v>
                </c:pt>
                <c:pt idx="5660">
                  <c:v>0</c:v>
                </c:pt>
                <c:pt idx="5661">
                  <c:v>0</c:v>
                </c:pt>
                <c:pt idx="5662">
                  <c:v>0</c:v>
                </c:pt>
                <c:pt idx="5663">
                  <c:v>0</c:v>
                </c:pt>
                <c:pt idx="5664">
                  <c:v>0</c:v>
                </c:pt>
                <c:pt idx="5665">
                  <c:v>0</c:v>
                </c:pt>
                <c:pt idx="5666">
                  <c:v>0</c:v>
                </c:pt>
                <c:pt idx="5667">
                  <c:v>0</c:v>
                </c:pt>
                <c:pt idx="5668">
                  <c:v>0</c:v>
                </c:pt>
                <c:pt idx="5669">
                  <c:v>0</c:v>
                </c:pt>
                <c:pt idx="5670">
                  <c:v>0</c:v>
                </c:pt>
                <c:pt idx="5671">
                  <c:v>0</c:v>
                </c:pt>
                <c:pt idx="5672">
                  <c:v>0</c:v>
                </c:pt>
                <c:pt idx="5673">
                  <c:v>0</c:v>
                </c:pt>
                <c:pt idx="5674">
                  <c:v>0</c:v>
                </c:pt>
                <c:pt idx="5675">
                  <c:v>0</c:v>
                </c:pt>
                <c:pt idx="5676">
                  <c:v>0</c:v>
                </c:pt>
                <c:pt idx="5677">
                  <c:v>0.43564356435643564</c:v>
                </c:pt>
                <c:pt idx="5678">
                  <c:v>0.35555555555555557</c:v>
                </c:pt>
                <c:pt idx="5679">
                  <c:v>0.749185667752443</c:v>
                </c:pt>
                <c:pt idx="5680">
                  <c:v>0.7567567567567568</c:v>
                </c:pt>
                <c:pt idx="5681">
                  <c:v>0</c:v>
                </c:pt>
                <c:pt idx="5682">
                  <c:v>0</c:v>
                </c:pt>
                <c:pt idx="5683">
                  <c:v>0</c:v>
                </c:pt>
                <c:pt idx="5684">
                  <c:v>0.34782608695652173</c:v>
                </c:pt>
                <c:pt idx="5685">
                  <c:v>0.73809523809523814</c:v>
                </c:pt>
                <c:pt idx="5686">
                  <c:v>0.38607594936708861</c:v>
                </c:pt>
                <c:pt idx="5687">
                  <c:v>0.54761904761904767</c:v>
                </c:pt>
                <c:pt idx="5688">
                  <c:v>0.4838709677419355</c:v>
                </c:pt>
                <c:pt idx="5689">
                  <c:v>1</c:v>
                </c:pt>
                <c:pt idx="5690">
                  <c:v>0</c:v>
                </c:pt>
                <c:pt idx="5691">
                  <c:v>0</c:v>
                </c:pt>
                <c:pt idx="5692">
                  <c:v>0.32183908045977011</c:v>
                </c:pt>
                <c:pt idx="5693">
                  <c:v>0.35135135135135137</c:v>
                </c:pt>
                <c:pt idx="5694">
                  <c:v>0.47767857142857145</c:v>
                </c:pt>
                <c:pt idx="5695">
                  <c:v>0.59735349716446129</c:v>
                </c:pt>
                <c:pt idx="5696">
                  <c:v>0.89189189189189189</c:v>
                </c:pt>
                <c:pt idx="5697">
                  <c:v>0</c:v>
                </c:pt>
                <c:pt idx="5698">
                  <c:v>0.33962264150943394</c:v>
                </c:pt>
                <c:pt idx="5699">
                  <c:v>0.21568627450980393</c:v>
                </c:pt>
                <c:pt idx="5700">
                  <c:v>0</c:v>
                </c:pt>
                <c:pt idx="5701">
                  <c:v>0.2857142857142857</c:v>
                </c:pt>
                <c:pt idx="5702">
                  <c:v>0.36363636363636365</c:v>
                </c:pt>
                <c:pt idx="5703">
                  <c:v>0.21311475409836064</c:v>
                </c:pt>
                <c:pt idx="5704">
                  <c:v>0</c:v>
                </c:pt>
                <c:pt idx="5705">
                  <c:v>0</c:v>
                </c:pt>
                <c:pt idx="5706">
                  <c:v>0</c:v>
                </c:pt>
                <c:pt idx="5707">
                  <c:v>0</c:v>
                </c:pt>
                <c:pt idx="5708">
                  <c:v>0.40502793296089384</c:v>
                </c:pt>
                <c:pt idx="5709">
                  <c:v>0</c:v>
                </c:pt>
                <c:pt idx="5710">
                  <c:v>0</c:v>
                </c:pt>
                <c:pt idx="5711">
                  <c:v>0</c:v>
                </c:pt>
                <c:pt idx="5712">
                  <c:v>2.5723472668810289E-2</c:v>
                </c:pt>
                <c:pt idx="5713">
                  <c:v>0</c:v>
                </c:pt>
                <c:pt idx="5714">
                  <c:v>0.1951219512195122</c:v>
                </c:pt>
                <c:pt idx="5715">
                  <c:v>0.12738853503184713</c:v>
                </c:pt>
                <c:pt idx="5716">
                  <c:v>0.13636363636363635</c:v>
                </c:pt>
                <c:pt idx="5717">
                  <c:v>0.33333333333333331</c:v>
                </c:pt>
                <c:pt idx="5718">
                  <c:v>0.2857142857142857</c:v>
                </c:pt>
                <c:pt idx="5719">
                  <c:v>0.42424242424242425</c:v>
                </c:pt>
                <c:pt idx="5720">
                  <c:v>8.3969465648854963E-2</c:v>
                </c:pt>
                <c:pt idx="5721">
                  <c:v>0.39130434782608697</c:v>
                </c:pt>
                <c:pt idx="5722">
                  <c:v>0.359375</c:v>
                </c:pt>
                <c:pt idx="5723">
                  <c:v>0.32142857142857145</c:v>
                </c:pt>
                <c:pt idx="5724">
                  <c:v>0.25</c:v>
                </c:pt>
                <c:pt idx="5725">
                  <c:v>0.26865671641791045</c:v>
                </c:pt>
                <c:pt idx="5726">
                  <c:v>0.21875</c:v>
                </c:pt>
                <c:pt idx="5727">
                  <c:v>0.16107382550335569</c:v>
                </c:pt>
                <c:pt idx="5728">
                  <c:v>3.787878787878788E-2</c:v>
                </c:pt>
                <c:pt idx="5729">
                  <c:v>0.43859649122807015</c:v>
                </c:pt>
                <c:pt idx="5730">
                  <c:v>0.19631901840490798</c:v>
                </c:pt>
                <c:pt idx="5731">
                  <c:v>0.22500000000000001</c:v>
                </c:pt>
                <c:pt idx="5732">
                  <c:v>0</c:v>
                </c:pt>
                <c:pt idx="5733">
                  <c:v>0.22222222222222221</c:v>
                </c:pt>
                <c:pt idx="5734">
                  <c:v>0.13907284768211919</c:v>
                </c:pt>
                <c:pt idx="5735">
                  <c:v>0.16901408450704225</c:v>
                </c:pt>
                <c:pt idx="5736">
                  <c:v>0.18181818181818182</c:v>
                </c:pt>
                <c:pt idx="5737">
                  <c:v>0.30158730158730157</c:v>
                </c:pt>
                <c:pt idx="5738">
                  <c:v>2.3255813953488372E-2</c:v>
                </c:pt>
                <c:pt idx="5739">
                  <c:v>0.17333333333333334</c:v>
                </c:pt>
                <c:pt idx="5740">
                  <c:v>0.19642857142857142</c:v>
                </c:pt>
                <c:pt idx="5741">
                  <c:v>0</c:v>
                </c:pt>
                <c:pt idx="5742">
                  <c:v>0.19553072625698323</c:v>
                </c:pt>
                <c:pt idx="5743">
                  <c:v>0.25</c:v>
                </c:pt>
                <c:pt idx="5744">
                  <c:v>0.53333333333333333</c:v>
                </c:pt>
                <c:pt idx="5745">
                  <c:v>0.12280701754385964</c:v>
                </c:pt>
                <c:pt idx="5746">
                  <c:v>0.1125</c:v>
                </c:pt>
                <c:pt idx="5747">
                  <c:v>0.12903225806451613</c:v>
                </c:pt>
                <c:pt idx="5748">
                  <c:v>0.46282051282051284</c:v>
                </c:pt>
                <c:pt idx="5749">
                  <c:v>0.65885416666666663</c:v>
                </c:pt>
                <c:pt idx="5750">
                  <c:v>0.7321428571428571</c:v>
                </c:pt>
                <c:pt idx="5751">
                  <c:v>0.63168724279835387</c:v>
                </c:pt>
                <c:pt idx="5752">
                  <c:v>0.18305084745762712</c:v>
                </c:pt>
                <c:pt idx="5753">
                  <c:v>0.20967741935483872</c:v>
                </c:pt>
                <c:pt idx="5754">
                  <c:v>0.83333333333333337</c:v>
                </c:pt>
                <c:pt idx="5755">
                  <c:v>0.27921092564491656</c:v>
                </c:pt>
                <c:pt idx="5756">
                  <c:v>0</c:v>
                </c:pt>
                <c:pt idx="5757">
                  <c:v>0.21604938271604937</c:v>
                </c:pt>
                <c:pt idx="5758">
                  <c:v>0.35294117647058826</c:v>
                </c:pt>
                <c:pt idx="5759">
                  <c:v>0.8571428571428571</c:v>
                </c:pt>
                <c:pt idx="5760">
                  <c:v>0.5641025641025641</c:v>
                </c:pt>
                <c:pt idx="5761">
                  <c:v>0</c:v>
                </c:pt>
                <c:pt idx="5762">
                  <c:v>0.53720930232558139</c:v>
                </c:pt>
                <c:pt idx="5763">
                  <c:v>0.71232876712328763</c:v>
                </c:pt>
                <c:pt idx="5764">
                  <c:v>0.71339563862928346</c:v>
                </c:pt>
                <c:pt idx="5765">
                  <c:v>0</c:v>
                </c:pt>
                <c:pt idx="5766">
                  <c:v>0.54166666666666663</c:v>
                </c:pt>
                <c:pt idx="5767">
                  <c:v>0.64864864864864868</c:v>
                </c:pt>
                <c:pt idx="5768">
                  <c:v>0.94736842105263153</c:v>
                </c:pt>
                <c:pt idx="5769">
                  <c:v>0.45238095238095238</c:v>
                </c:pt>
                <c:pt idx="5770">
                  <c:v>0</c:v>
                </c:pt>
                <c:pt idx="5771">
                  <c:v>0.4</c:v>
                </c:pt>
                <c:pt idx="5772">
                  <c:v>0.29310344827586204</c:v>
                </c:pt>
                <c:pt idx="5773">
                  <c:v>0.82488479262672809</c:v>
                </c:pt>
                <c:pt idx="5774">
                  <c:v>0.79761904761904767</c:v>
                </c:pt>
                <c:pt idx="5775">
                  <c:v>0</c:v>
                </c:pt>
                <c:pt idx="5776">
                  <c:v>0</c:v>
                </c:pt>
                <c:pt idx="5777">
                  <c:v>0</c:v>
                </c:pt>
                <c:pt idx="5778">
                  <c:v>0</c:v>
                </c:pt>
                <c:pt idx="5779">
                  <c:v>0</c:v>
                </c:pt>
                <c:pt idx="5780">
                  <c:v>0</c:v>
                </c:pt>
                <c:pt idx="5781">
                  <c:v>0</c:v>
                </c:pt>
                <c:pt idx="5782">
                  <c:v>0</c:v>
                </c:pt>
                <c:pt idx="5783">
                  <c:v>0</c:v>
                </c:pt>
                <c:pt idx="5784">
                  <c:v>0</c:v>
                </c:pt>
                <c:pt idx="5785">
                  <c:v>0</c:v>
                </c:pt>
                <c:pt idx="5786">
                  <c:v>0</c:v>
                </c:pt>
                <c:pt idx="5787">
                  <c:v>0</c:v>
                </c:pt>
                <c:pt idx="5788">
                  <c:v>0</c:v>
                </c:pt>
                <c:pt idx="5789">
                  <c:v>0</c:v>
                </c:pt>
                <c:pt idx="5790">
                  <c:v>0.44827586206896552</c:v>
                </c:pt>
                <c:pt idx="5791">
                  <c:v>0</c:v>
                </c:pt>
                <c:pt idx="5792">
                  <c:v>0</c:v>
                </c:pt>
                <c:pt idx="5793">
                  <c:v>0</c:v>
                </c:pt>
                <c:pt idx="5794">
                  <c:v>0.49289099526066349</c:v>
                </c:pt>
                <c:pt idx="5795">
                  <c:v>0</c:v>
                </c:pt>
                <c:pt idx="5796">
                  <c:v>0</c:v>
                </c:pt>
                <c:pt idx="5797">
                  <c:v>0</c:v>
                </c:pt>
                <c:pt idx="5798">
                  <c:v>0</c:v>
                </c:pt>
                <c:pt idx="5799">
                  <c:v>0</c:v>
                </c:pt>
                <c:pt idx="5800">
                  <c:v>0.71232876712328763</c:v>
                </c:pt>
                <c:pt idx="5801">
                  <c:v>0.6094420600858369</c:v>
                </c:pt>
                <c:pt idx="5802">
                  <c:v>0.52013422818791943</c:v>
                </c:pt>
                <c:pt idx="5803">
                  <c:v>0.37349397590361444</c:v>
                </c:pt>
                <c:pt idx="5804">
                  <c:v>0.51282051282051277</c:v>
                </c:pt>
                <c:pt idx="5805">
                  <c:v>0.50359712230215825</c:v>
                </c:pt>
                <c:pt idx="5806">
                  <c:v>0.55319148936170215</c:v>
                </c:pt>
                <c:pt idx="5807">
                  <c:v>0</c:v>
                </c:pt>
                <c:pt idx="5808">
                  <c:v>0</c:v>
                </c:pt>
                <c:pt idx="5809">
                  <c:v>0</c:v>
                </c:pt>
                <c:pt idx="5810">
                  <c:v>0</c:v>
                </c:pt>
                <c:pt idx="5811">
                  <c:v>0</c:v>
                </c:pt>
                <c:pt idx="5812">
                  <c:v>0.52272727272727271</c:v>
                </c:pt>
                <c:pt idx="5813">
                  <c:v>0.37878787878787878</c:v>
                </c:pt>
                <c:pt idx="5814">
                  <c:v>0.30232558139534882</c:v>
                </c:pt>
                <c:pt idx="5815">
                  <c:v>0.58490566037735847</c:v>
                </c:pt>
                <c:pt idx="5816">
                  <c:v>0.45454545454545453</c:v>
                </c:pt>
                <c:pt idx="5817">
                  <c:v>0</c:v>
                </c:pt>
                <c:pt idx="5818">
                  <c:v>0</c:v>
                </c:pt>
                <c:pt idx="5819">
                  <c:v>0.26923076923076922</c:v>
                </c:pt>
                <c:pt idx="5820">
                  <c:v>0.16216216216216217</c:v>
                </c:pt>
                <c:pt idx="5821">
                  <c:v>0.44654088050314467</c:v>
                </c:pt>
                <c:pt idx="5822">
                  <c:v>0.29411764705882354</c:v>
                </c:pt>
                <c:pt idx="5823">
                  <c:v>0</c:v>
                </c:pt>
                <c:pt idx="5824">
                  <c:v>0</c:v>
                </c:pt>
                <c:pt idx="5825">
                  <c:v>0.76666666666666672</c:v>
                </c:pt>
                <c:pt idx="5826">
                  <c:v>0</c:v>
                </c:pt>
                <c:pt idx="5827">
                  <c:v>1</c:v>
                </c:pt>
                <c:pt idx="5828">
                  <c:v>0</c:v>
                </c:pt>
                <c:pt idx="5829">
                  <c:v>0.48397435897435898</c:v>
                </c:pt>
                <c:pt idx="5830">
                  <c:v>0.6</c:v>
                </c:pt>
                <c:pt idx="5831">
                  <c:v>0.73469387755102045</c:v>
                </c:pt>
                <c:pt idx="5832">
                  <c:v>0.34554973821989526</c:v>
                </c:pt>
                <c:pt idx="5833">
                  <c:v>0.5376344086021505</c:v>
                </c:pt>
                <c:pt idx="5834">
                  <c:v>0.61111111111111116</c:v>
                </c:pt>
                <c:pt idx="5835">
                  <c:v>0.40740740740740738</c:v>
                </c:pt>
                <c:pt idx="5836">
                  <c:v>0.48249027237354086</c:v>
                </c:pt>
                <c:pt idx="5837">
                  <c:v>0.57692307692307687</c:v>
                </c:pt>
                <c:pt idx="5838">
                  <c:v>0.80645161290322576</c:v>
                </c:pt>
                <c:pt idx="5839">
                  <c:v>6.6666666666666666E-2</c:v>
                </c:pt>
                <c:pt idx="5840">
                  <c:v>0</c:v>
                </c:pt>
                <c:pt idx="5841">
                  <c:v>0.69302325581395352</c:v>
                </c:pt>
                <c:pt idx="5842">
                  <c:v>0.71466666666666667</c:v>
                </c:pt>
                <c:pt idx="5843">
                  <c:v>0.26037735849056604</c:v>
                </c:pt>
                <c:pt idx="5844">
                  <c:v>0.19565217391304349</c:v>
                </c:pt>
                <c:pt idx="5845">
                  <c:v>0</c:v>
                </c:pt>
                <c:pt idx="5846">
                  <c:v>0.3611111111111111</c:v>
                </c:pt>
                <c:pt idx="5847">
                  <c:v>0.26470588235294118</c:v>
                </c:pt>
                <c:pt idx="5848">
                  <c:v>0.42499999999999999</c:v>
                </c:pt>
                <c:pt idx="5849">
                  <c:v>0</c:v>
                </c:pt>
                <c:pt idx="5850">
                  <c:v>0.11934156378600823</c:v>
                </c:pt>
                <c:pt idx="5851">
                  <c:v>0.13978494623655913</c:v>
                </c:pt>
                <c:pt idx="5852">
                  <c:v>0</c:v>
                </c:pt>
                <c:pt idx="5853">
                  <c:v>0</c:v>
                </c:pt>
                <c:pt idx="5854">
                  <c:v>0</c:v>
                </c:pt>
                <c:pt idx="5855">
                  <c:v>0</c:v>
                </c:pt>
                <c:pt idx="5856">
                  <c:v>0</c:v>
                </c:pt>
                <c:pt idx="5857">
                  <c:v>0.1245136186770428</c:v>
                </c:pt>
                <c:pt idx="5858">
                  <c:v>0</c:v>
                </c:pt>
                <c:pt idx="5859">
                  <c:v>4.4444444444444446E-2</c:v>
                </c:pt>
                <c:pt idx="5860">
                  <c:v>0</c:v>
                </c:pt>
                <c:pt idx="5861">
                  <c:v>0</c:v>
                </c:pt>
                <c:pt idx="5862">
                  <c:v>0</c:v>
                </c:pt>
                <c:pt idx="5863">
                  <c:v>0.11616161616161616</c:v>
                </c:pt>
                <c:pt idx="5864">
                  <c:v>0.22222222222222221</c:v>
                </c:pt>
                <c:pt idx="5865">
                  <c:v>0.30128205128205127</c:v>
                </c:pt>
                <c:pt idx="5866">
                  <c:v>0.21052631578947367</c:v>
                </c:pt>
                <c:pt idx="5867">
                  <c:v>0.29268292682926828</c:v>
                </c:pt>
                <c:pt idx="5868">
                  <c:v>0.1</c:v>
                </c:pt>
                <c:pt idx="5869">
                  <c:v>0</c:v>
                </c:pt>
                <c:pt idx="5870">
                  <c:v>0.16666666666666666</c:v>
                </c:pt>
                <c:pt idx="5871">
                  <c:v>0.29770992366412213</c:v>
                </c:pt>
                <c:pt idx="5872">
                  <c:v>0.5625</c:v>
                </c:pt>
                <c:pt idx="5873">
                  <c:v>0.23232323232323232</c:v>
                </c:pt>
                <c:pt idx="5874">
                  <c:v>0.25</c:v>
                </c:pt>
                <c:pt idx="5875">
                  <c:v>0.24479166666666666</c:v>
                </c:pt>
                <c:pt idx="5876">
                  <c:v>0</c:v>
                </c:pt>
                <c:pt idx="5877">
                  <c:v>0.4334763948497854</c:v>
                </c:pt>
                <c:pt idx="5878">
                  <c:v>0.19047619047619047</c:v>
                </c:pt>
                <c:pt idx="5879">
                  <c:v>0</c:v>
                </c:pt>
                <c:pt idx="5880">
                  <c:v>0.68888888888888888</c:v>
                </c:pt>
                <c:pt idx="5881">
                  <c:v>0</c:v>
                </c:pt>
                <c:pt idx="5882">
                  <c:v>0</c:v>
                </c:pt>
                <c:pt idx="5883">
                  <c:v>0.7232142857142857</c:v>
                </c:pt>
                <c:pt idx="5884">
                  <c:v>0</c:v>
                </c:pt>
                <c:pt idx="5885">
                  <c:v>0.28444444444444444</c:v>
                </c:pt>
                <c:pt idx="5886">
                  <c:v>0.40748031496062992</c:v>
                </c:pt>
                <c:pt idx="5887">
                  <c:v>0.296875</c:v>
                </c:pt>
                <c:pt idx="5888">
                  <c:v>0.34615384615384615</c:v>
                </c:pt>
                <c:pt idx="5889">
                  <c:v>0.76923076923076927</c:v>
                </c:pt>
                <c:pt idx="5890">
                  <c:v>0.68531468531468531</c:v>
                </c:pt>
                <c:pt idx="5891">
                  <c:v>0.32258064516129031</c:v>
                </c:pt>
                <c:pt idx="5892">
                  <c:v>0.39175257731958762</c:v>
                </c:pt>
                <c:pt idx="5893">
                  <c:v>0.35820895522388058</c:v>
                </c:pt>
                <c:pt idx="5894">
                  <c:v>0</c:v>
                </c:pt>
                <c:pt idx="5895">
                  <c:v>1</c:v>
                </c:pt>
                <c:pt idx="5896">
                  <c:v>0.21929824561403508</c:v>
                </c:pt>
                <c:pt idx="5897">
                  <c:v>0.234375</c:v>
                </c:pt>
                <c:pt idx="5898">
                  <c:v>0.19920318725099601</c:v>
                </c:pt>
                <c:pt idx="5899">
                  <c:v>0.89473684210526316</c:v>
                </c:pt>
                <c:pt idx="5900">
                  <c:v>0.44827586206896552</c:v>
                </c:pt>
                <c:pt idx="5901">
                  <c:v>0.2</c:v>
                </c:pt>
                <c:pt idx="5902">
                  <c:v>0.6</c:v>
                </c:pt>
                <c:pt idx="5903">
                  <c:v>0.39726027397260272</c:v>
                </c:pt>
                <c:pt idx="5904">
                  <c:v>0.27567567567567569</c:v>
                </c:pt>
                <c:pt idx="5905">
                  <c:v>0.3125</c:v>
                </c:pt>
                <c:pt idx="5906">
                  <c:v>0.3125</c:v>
                </c:pt>
                <c:pt idx="5907">
                  <c:v>0.60526315789473684</c:v>
                </c:pt>
                <c:pt idx="5908">
                  <c:v>0.32203389830508472</c:v>
                </c:pt>
                <c:pt idx="5909">
                  <c:v>0.55172413793103448</c:v>
                </c:pt>
                <c:pt idx="5910">
                  <c:v>0.49735449735449733</c:v>
                </c:pt>
                <c:pt idx="5911">
                  <c:v>0.27727272727272728</c:v>
                </c:pt>
                <c:pt idx="5912">
                  <c:v>0.46153846153846156</c:v>
                </c:pt>
                <c:pt idx="5913">
                  <c:v>0.47222222222222221</c:v>
                </c:pt>
                <c:pt idx="5914">
                  <c:v>0.5</c:v>
                </c:pt>
                <c:pt idx="5915">
                  <c:v>0.2361111111111111</c:v>
                </c:pt>
                <c:pt idx="5916">
                  <c:v>0.21186440677966101</c:v>
                </c:pt>
                <c:pt idx="5917">
                  <c:v>0</c:v>
                </c:pt>
                <c:pt idx="5918">
                  <c:v>0.1871345029239766</c:v>
                </c:pt>
                <c:pt idx="5919">
                  <c:v>0</c:v>
                </c:pt>
                <c:pt idx="5920">
                  <c:v>0</c:v>
                </c:pt>
                <c:pt idx="5921">
                  <c:v>0.21686746987951808</c:v>
                </c:pt>
                <c:pt idx="5922">
                  <c:v>0.19565217391304349</c:v>
                </c:pt>
                <c:pt idx="5923">
                  <c:v>0</c:v>
                </c:pt>
                <c:pt idx="5924">
                  <c:v>0.22429906542056074</c:v>
                </c:pt>
                <c:pt idx="5925">
                  <c:v>0.18390804597701149</c:v>
                </c:pt>
                <c:pt idx="5926">
                  <c:v>0.21495327102803738</c:v>
                </c:pt>
                <c:pt idx="5927">
                  <c:v>0.2289156626506024</c:v>
                </c:pt>
                <c:pt idx="5928">
                  <c:v>0</c:v>
                </c:pt>
                <c:pt idx="5929">
                  <c:v>0</c:v>
                </c:pt>
                <c:pt idx="5930">
                  <c:v>0</c:v>
                </c:pt>
                <c:pt idx="5931">
                  <c:v>0</c:v>
                </c:pt>
                <c:pt idx="5932">
                  <c:v>0</c:v>
                </c:pt>
                <c:pt idx="5933">
                  <c:v>0</c:v>
                </c:pt>
                <c:pt idx="5934">
                  <c:v>0.23243243243243245</c:v>
                </c:pt>
                <c:pt idx="5935">
                  <c:v>0.21428571428571427</c:v>
                </c:pt>
                <c:pt idx="5936">
                  <c:v>0.4</c:v>
                </c:pt>
                <c:pt idx="5937">
                  <c:v>0</c:v>
                </c:pt>
                <c:pt idx="5938">
                  <c:v>0.45333333333333331</c:v>
                </c:pt>
                <c:pt idx="5939">
                  <c:v>0</c:v>
                </c:pt>
                <c:pt idx="5940">
                  <c:v>0</c:v>
                </c:pt>
                <c:pt idx="5941">
                  <c:v>0</c:v>
                </c:pt>
                <c:pt idx="5942">
                  <c:v>0.44680851063829785</c:v>
                </c:pt>
                <c:pt idx="5943">
                  <c:v>0</c:v>
                </c:pt>
                <c:pt idx="5944">
                  <c:v>0</c:v>
                </c:pt>
                <c:pt idx="5945">
                  <c:v>0.80239520958083832</c:v>
                </c:pt>
                <c:pt idx="5946">
                  <c:v>0</c:v>
                </c:pt>
                <c:pt idx="5947">
                  <c:v>0.35106382978723405</c:v>
                </c:pt>
                <c:pt idx="5948">
                  <c:v>0.47058823529411764</c:v>
                </c:pt>
                <c:pt idx="5949">
                  <c:v>0.29411764705882354</c:v>
                </c:pt>
                <c:pt idx="5950">
                  <c:v>0.45454545454545453</c:v>
                </c:pt>
                <c:pt idx="5951">
                  <c:v>0</c:v>
                </c:pt>
                <c:pt idx="5952">
                  <c:v>0</c:v>
                </c:pt>
                <c:pt idx="5953">
                  <c:v>0</c:v>
                </c:pt>
                <c:pt idx="5954">
                  <c:v>0</c:v>
                </c:pt>
                <c:pt idx="5955">
                  <c:v>0.36995774106799845</c:v>
                </c:pt>
                <c:pt idx="5956">
                  <c:v>0</c:v>
                </c:pt>
                <c:pt idx="5957">
                  <c:v>0</c:v>
                </c:pt>
                <c:pt idx="5958">
                  <c:v>0.28545454545454546</c:v>
                </c:pt>
                <c:pt idx="5959">
                  <c:v>0.2776957163958641</c:v>
                </c:pt>
                <c:pt idx="5960">
                  <c:v>0.26341463414634148</c:v>
                </c:pt>
                <c:pt idx="5961">
                  <c:v>0</c:v>
                </c:pt>
                <c:pt idx="5962">
                  <c:v>0.34722222222222221</c:v>
                </c:pt>
                <c:pt idx="5963">
                  <c:v>0</c:v>
                </c:pt>
                <c:pt idx="5964">
                  <c:v>0</c:v>
                </c:pt>
                <c:pt idx="5965">
                  <c:v>0</c:v>
                </c:pt>
                <c:pt idx="5966">
                  <c:v>0.5357142857142857</c:v>
                </c:pt>
                <c:pt idx="5967">
                  <c:v>0</c:v>
                </c:pt>
                <c:pt idx="5968">
                  <c:v>0.6</c:v>
                </c:pt>
                <c:pt idx="5969">
                  <c:v>0</c:v>
                </c:pt>
                <c:pt idx="5970">
                  <c:v>0</c:v>
                </c:pt>
                <c:pt idx="5971">
                  <c:v>0</c:v>
                </c:pt>
                <c:pt idx="5972">
                  <c:v>0.3380281690140845</c:v>
                </c:pt>
                <c:pt idx="5973">
                  <c:v>0.45238095238095238</c:v>
                </c:pt>
                <c:pt idx="5974">
                  <c:v>0.62962962962962965</c:v>
                </c:pt>
                <c:pt idx="5975">
                  <c:v>0.30405405405405406</c:v>
                </c:pt>
                <c:pt idx="5976">
                  <c:v>0.25957446808510637</c:v>
                </c:pt>
                <c:pt idx="5977">
                  <c:v>0.51515151515151514</c:v>
                </c:pt>
                <c:pt idx="5978">
                  <c:v>0.21621621621621623</c:v>
                </c:pt>
                <c:pt idx="5979">
                  <c:v>0.29729729729729731</c:v>
                </c:pt>
                <c:pt idx="5980">
                  <c:v>0.44</c:v>
                </c:pt>
                <c:pt idx="5981">
                  <c:v>0.17857142857142858</c:v>
                </c:pt>
                <c:pt idx="5982">
                  <c:v>0.2608695652173913</c:v>
                </c:pt>
                <c:pt idx="5983">
                  <c:v>0.12244897959183673</c:v>
                </c:pt>
                <c:pt idx="5984">
                  <c:v>0.55555555555555558</c:v>
                </c:pt>
                <c:pt idx="5985">
                  <c:v>0.1111111111111111</c:v>
                </c:pt>
                <c:pt idx="5986">
                  <c:v>0</c:v>
                </c:pt>
                <c:pt idx="5987">
                  <c:v>0.18367346938775511</c:v>
                </c:pt>
                <c:pt idx="5988">
                  <c:v>0.75</c:v>
                </c:pt>
                <c:pt idx="5989">
                  <c:v>0.10526315789473684</c:v>
                </c:pt>
                <c:pt idx="5990">
                  <c:v>0</c:v>
                </c:pt>
                <c:pt idx="5991">
                  <c:v>0.3</c:v>
                </c:pt>
                <c:pt idx="5992">
                  <c:v>0</c:v>
                </c:pt>
                <c:pt idx="5993">
                  <c:v>0</c:v>
                </c:pt>
                <c:pt idx="5994">
                  <c:v>0.675933280381255</c:v>
                </c:pt>
                <c:pt idx="5995">
                  <c:v>0</c:v>
                </c:pt>
                <c:pt idx="5996">
                  <c:v>0</c:v>
                </c:pt>
                <c:pt idx="5997">
                  <c:v>0.48368953880764903</c:v>
                </c:pt>
                <c:pt idx="5998">
                  <c:v>0.55555555555555558</c:v>
                </c:pt>
                <c:pt idx="5999">
                  <c:v>0.51162790697674421</c:v>
                </c:pt>
                <c:pt idx="6000">
                  <c:v>0.8571428571428571</c:v>
                </c:pt>
                <c:pt idx="6001">
                  <c:v>0.55072463768115942</c:v>
                </c:pt>
                <c:pt idx="6002">
                  <c:v>0.5625</c:v>
                </c:pt>
                <c:pt idx="6003">
                  <c:v>0.44444444444444442</c:v>
                </c:pt>
                <c:pt idx="6004">
                  <c:v>0</c:v>
                </c:pt>
                <c:pt idx="6005">
                  <c:v>0.67164179104477617</c:v>
                </c:pt>
                <c:pt idx="6006">
                  <c:v>0.44329896907216493</c:v>
                </c:pt>
                <c:pt idx="6007">
                  <c:v>0.21100917431192662</c:v>
                </c:pt>
                <c:pt idx="6008">
                  <c:v>0.24637681159420291</c:v>
                </c:pt>
                <c:pt idx="6009">
                  <c:v>0.65217391304347827</c:v>
                </c:pt>
                <c:pt idx="6010">
                  <c:v>0.77586206896551724</c:v>
                </c:pt>
                <c:pt idx="6011">
                  <c:v>0.25</c:v>
                </c:pt>
                <c:pt idx="6012">
                  <c:v>1</c:v>
                </c:pt>
                <c:pt idx="6013">
                  <c:v>0.42241379310344829</c:v>
                </c:pt>
                <c:pt idx="6014">
                  <c:v>0.21808510638297873</c:v>
                </c:pt>
                <c:pt idx="6015">
                  <c:v>0.37179487179487181</c:v>
                </c:pt>
                <c:pt idx="6016">
                  <c:v>0.39240506329113922</c:v>
                </c:pt>
                <c:pt idx="6017">
                  <c:v>0.39080459770114945</c:v>
                </c:pt>
                <c:pt idx="6018">
                  <c:v>0.42857142857142855</c:v>
                </c:pt>
                <c:pt idx="6019">
                  <c:v>0.45177664974619292</c:v>
                </c:pt>
                <c:pt idx="6020">
                  <c:v>0.2711864406779661</c:v>
                </c:pt>
                <c:pt idx="6021">
                  <c:v>0.21518987341772153</c:v>
                </c:pt>
                <c:pt idx="6022">
                  <c:v>0.52307692307692311</c:v>
                </c:pt>
                <c:pt idx="6023">
                  <c:v>0.48299319727891155</c:v>
                </c:pt>
                <c:pt idx="6024">
                  <c:v>0.33333333333333331</c:v>
                </c:pt>
                <c:pt idx="6025">
                  <c:v>0</c:v>
                </c:pt>
                <c:pt idx="6026">
                  <c:v>0.2</c:v>
                </c:pt>
                <c:pt idx="6027">
                  <c:v>0</c:v>
                </c:pt>
                <c:pt idx="6028">
                  <c:v>0.83333333333333337</c:v>
                </c:pt>
                <c:pt idx="6029">
                  <c:v>0.875</c:v>
                </c:pt>
                <c:pt idx="6030">
                  <c:v>0</c:v>
                </c:pt>
                <c:pt idx="6031">
                  <c:v>0.25291828793774318</c:v>
                </c:pt>
                <c:pt idx="6032">
                  <c:v>0.2558139534883721</c:v>
                </c:pt>
                <c:pt idx="6033">
                  <c:v>0.18292682926829268</c:v>
                </c:pt>
                <c:pt idx="6034">
                  <c:v>0.36170212765957449</c:v>
                </c:pt>
                <c:pt idx="6035">
                  <c:v>0.26760563380281688</c:v>
                </c:pt>
                <c:pt idx="6036">
                  <c:v>0.16883116883116883</c:v>
                </c:pt>
                <c:pt idx="6037">
                  <c:v>0.18367346938775511</c:v>
                </c:pt>
                <c:pt idx="6038">
                  <c:v>0.2462686567164179</c:v>
                </c:pt>
                <c:pt idx="6039">
                  <c:v>0.39473684210526316</c:v>
                </c:pt>
                <c:pt idx="6040">
                  <c:v>0.37777777777777777</c:v>
                </c:pt>
                <c:pt idx="6041">
                  <c:v>0.43678160919540232</c:v>
                </c:pt>
                <c:pt idx="6042">
                  <c:v>0.28717948717948716</c:v>
                </c:pt>
                <c:pt idx="6043">
                  <c:v>0.31521739130434784</c:v>
                </c:pt>
                <c:pt idx="6044">
                  <c:v>0.24034334763948498</c:v>
                </c:pt>
                <c:pt idx="6045">
                  <c:v>0.125</c:v>
                </c:pt>
                <c:pt idx="6046">
                  <c:v>0.1796875</c:v>
                </c:pt>
                <c:pt idx="6047">
                  <c:v>0.39805825242718446</c:v>
                </c:pt>
                <c:pt idx="6048">
                  <c:v>0.13333333333333333</c:v>
                </c:pt>
                <c:pt idx="6049">
                  <c:v>0.63235294117647056</c:v>
                </c:pt>
                <c:pt idx="6050">
                  <c:v>0.49180327868852458</c:v>
                </c:pt>
                <c:pt idx="6051">
                  <c:v>0.35199999999999998</c:v>
                </c:pt>
                <c:pt idx="6052">
                  <c:v>0.41379310344827586</c:v>
                </c:pt>
                <c:pt idx="6053">
                  <c:v>0.14606741573033707</c:v>
                </c:pt>
                <c:pt idx="6054">
                  <c:v>0.31395348837209303</c:v>
                </c:pt>
                <c:pt idx="6055">
                  <c:v>0.62264150943396224</c:v>
                </c:pt>
                <c:pt idx="6056">
                  <c:v>0.3888888888888889</c:v>
                </c:pt>
                <c:pt idx="6057">
                  <c:v>0.62903225806451613</c:v>
                </c:pt>
                <c:pt idx="6058">
                  <c:v>0.77777777777777779</c:v>
                </c:pt>
                <c:pt idx="6059">
                  <c:v>0.12260536398467432</c:v>
                </c:pt>
                <c:pt idx="6060">
                  <c:v>0.31914893617021278</c:v>
                </c:pt>
                <c:pt idx="6061">
                  <c:v>0</c:v>
                </c:pt>
                <c:pt idx="6062">
                  <c:v>0.30405405405405406</c:v>
                </c:pt>
                <c:pt idx="6063">
                  <c:v>0.31707317073170732</c:v>
                </c:pt>
                <c:pt idx="6064">
                  <c:v>0.53846153846153844</c:v>
                </c:pt>
                <c:pt idx="6065">
                  <c:v>0.26470588235294118</c:v>
                </c:pt>
                <c:pt idx="6066">
                  <c:v>0.25641025641025639</c:v>
                </c:pt>
                <c:pt idx="6067">
                  <c:v>0.35185185185185186</c:v>
                </c:pt>
                <c:pt idx="6068">
                  <c:v>0.45714285714285713</c:v>
                </c:pt>
                <c:pt idx="6069">
                  <c:v>0.33333333333333331</c:v>
                </c:pt>
                <c:pt idx="6070">
                  <c:v>0.27586206896551724</c:v>
                </c:pt>
                <c:pt idx="6071">
                  <c:v>0.14666666666666667</c:v>
                </c:pt>
                <c:pt idx="6072">
                  <c:v>0.24675324675324675</c:v>
                </c:pt>
                <c:pt idx="6073">
                  <c:v>0.19318181818181818</c:v>
                </c:pt>
                <c:pt idx="6074">
                  <c:v>0.16040955631399317</c:v>
                </c:pt>
                <c:pt idx="6075">
                  <c:v>0.23076923076923078</c:v>
                </c:pt>
                <c:pt idx="6076">
                  <c:v>0.36170212765957449</c:v>
                </c:pt>
                <c:pt idx="6077">
                  <c:v>0.21649484536082475</c:v>
                </c:pt>
                <c:pt idx="6078">
                  <c:v>0.16528925619834711</c:v>
                </c:pt>
                <c:pt idx="6079">
                  <c:v>0.41984732824427479</c:v>
                </c:pt>
                <c:pt idx="6080">
                  <c:v>2.7777777777777776E-2</c:v>
                </c:pt>
                <c:pt idx="6081">
                  <c:v>0.54838709677419351</c:v>
                </c:pt>
                <c:pt idx="6082">
                  <c:v>0.16</c:v>
                </c:pt>
                <c:pt idx="6083">
                  <c:v>0.34426229508196721</c:v>
                </c:pt>
                <c:pt idx="6084">
                  <c:v>0.10576923076923077</c:v>
                </c:pt>
                <c:pt idx="6085">
                  <c:v>0.22222222222222221</c:v>
                </c:pt>
                <c:pt idx="6086">
                  <c:v>0.25</c:v>
                </c:pt>
                <c:pt idx="6087">
                  <c:v>0.52546916890080431</c:v>
                </c:pt>
                <c:pt idx="6088">
                  <c:v>0.36842105263157893</c:v>
                </c:pt>
                <c:pt idx="6089">
                  <c:v>0</c:v>
                </c:pt>
                <c:pt idx="6090">
                  <c:v>0.54166666666666663</c:v>
                </c:pt>
                <c:pt idx="6091">
                  <c:v>0.42553191489361702</c:v>
                </c:pt>
                <c:pt idx="6092">
                  <c:v>0.34626865671641793</c:v>
                </c:pt>
                <c:pt idx="6093">
                  <c:v>0.16577540106951871</c:v>
                </c:pt>
                <c:pt idx="6094">
                  <c:v>0.27981651376146788</c:v>
                </c:pt>
                <c:pt idx="6095">
                  <c:v>0.38</c:v>
                </c:pt>
                <c:pt idx="6096">
                  <c:v>0.19736842105263158</c:v>
                </c:pt>
                <c:pt idx="6097">
                  <c:v>0.38341968911917096</c:v>
                </c:pt>
                <c:pt idx="6098">
                  <c:v>0.14000000000000001</c:v>
                </c:pt>
                <c:pt idx="6099">
                  <c:v>0.38461538461538464</c:v>
                </c:pt>
                <c:pt idx="6100">
                  <c:v>0.41891891891891891</c:v>
                </c:pt>
                <c:pt idx="6101">
                  <c:v>0.31578947368421051</c:v>
                </c:pt>
                <c:pt idx="6102">
                  <c:v>0.44897959183673469</c:v>
                </c:pt>
                <c:pt idx="6103">
                  <c:v>0.31818181818181818</c:v>
                </c:pt>
                <c:pt idx="6104">
                  <c:v>6.8965517241379309E-2</c:v>
                </c:pt>
                <c:pt idx="6105">
                  <c:v>0</c:v>
                </c:pt>
                <c:pt idx="6106">
                  <c:v>0</c:v>
                </c:pt>
                <c:pt idx="6107">
                  <c:v>1</c:v>
                </c:pt>
                <c:pt idx="6108">
                  <c:v>0</c:v>
                </c:pt>
                <c:pt idx="6109">
                  <c:v>0.5393258426966292</c:v>
                </c:pt>
                <c:pt idx="6110">
                  <c:v>0.22222222222222221</c:v>
                </c:pt>
                <c:pt idx="6111">
                  <c:v>0.875</c:v>
                </c:pt>
                <c:pt idx="6112">
                  <c:v>0.375</c:v>
                </c:pt>
                <c:pt idx="6113">
                  <c:v>0.25680272108843538</c:v>
                </c:pt>
                <c:pt idx="6114">
                  <c:v>0.28000000000000003</c:v>
                </c:pt>
                <c:pt idx="6115">
                  <c:v>0.25609756097560976</c:v>
                </c:pt>
                <c:pt idx="6116">
                  <c:v>0.29896907216494845</c:v>
                </c:pt>
                <c:pt idx="6117">
                  <c:v>0.359375</c:v>
                </c:pt>
                <c:pt idx="6118">
                  <c:v>0.46153846153846156</c:v>
                </c:pt>
                <c:pt idx="6119">
                  <c:v>0.35294117647058826</c:v>
                </c:pt>
                <c:pt idx="6120">
                  <c:v>0.11214953271028037</c:v>
                </c:pt>
                <c:pt idx="6121">
                  <c:v>0.17073170731707318</c:v>
                </c:pt>
                <c:pt idx="6122">
                  <c:v>0.24832214765100671</c:v>
                </c:pt>
                <c:pt idx="6123">
                  <c:v>0.57276995305164324</c:v>
                </c:pt>
                <c:pt idx="6124">
                  <c:v>0.3048780487804878</c:v>
                </c:pt>
                <c:pt idx="6125">
                  <c:v>0.25</c:v>
                </c:pt>
                <c:pt idx="6126">
                  <c:v>0.33333333333333331</c:v>
                </c:pt>
                <c:pt idx="6127">
                  <c:v>0.31818181818181818</c:v>
                </c:pt>
                <c:pt idx="6128">
                  <c:v>0.34666666666666668</c:v>
                </c:pt>
                <c:pt idx="6129">
                  <c:v>0.30534351145038169</c:v>
                </c:pt>
                <c:pt idx="6130">
                  <c:v>0.30188679245283018</c:v>
                </c:pt>
                <c:pt idx="6131">
                  <c:v>0</c:v>
                </c:pt>
                <c:pt idx="6132">
                  <c:v>0.48</c:v>
                </c:pt>
                <c:pt idx="6133">
                  <c:v>0</c:v>
                </c:pt>
                <c:pt idx="6134">
                  <c:v>0.35294117647058826</c:v>
                </c:pt>
                <c:pt idx="6135">
                  <c:v>0.32142857142857145</c:v>
                </c:pt>
                <c:pt idx="6136">
                  <c:v>0.84615384615384615</c:v>
                </c:pt>
                <c:pt idx="6137">
                  <c:v>0.24223602484472051</c:v>
                </c:pt>
                <c:pt idx="6138">
                  <c:v>0.31428571428571428</c:v>
                </c:pt>
                <c:pt idx="6139">
                  <c:v>0.23863636363636365</c:v>
                </c:pt>
                <c:pt idx="6140">
                  <c:v>0.12727272727272726</c:v>
                </c:pt>
                <c:pt idx="6141">
                  <c:v>0.33333333333333331</c:v>
                </c:pt>
                <c:pt idx="6142">
                  <c:v>0.51578947368421058</c:v>
                </c:pt>
                <c:pt idx="6143">
                  <c:v>0.26436781609195403</c:v>
                </c:pt>
                <c:pt idx="6144">
                  <c:v>0.10810810810810811</c:v>
                </c:pt>
                <c:pt idx="6145">
                  <c:v>0.4358974358974359</c:v>
                </c:pt>
                <c:pt idx="6146">
                  <c:v>0.31168831168831168</c:v>
                </c:pt>
                <c:pt idx="6147">
                  <c:v>0.19230769230769232</c:v>
                </c:pt>
                <c:pt idx="6148">
                  <c:v>0.3724137931034483</c:v>
                </c:pt>
                <c:pt idx="6149">
                  <c:v>0.31111111111111112</c:v>
                </c:pt>
                <c:pt idx="6150">
                  <c:v>0.625</c:v>
                </c:pt>
                <c:pt idx="6151">
                  <c:v>0.17142857142857143</c:v>
                </c:pt>
                <c:pt idx="6152">
                  <c:v>0</c:v>
                </c:pt>
                <c:pt idx="6153">
                  <c:v>0</c:v>
                </c:pt>
                <c:pt idx="6154">
                  <c:v>0</c:v>
                </c:pt>
                <c:pt idx="6155">
                  <c:v>0</c:v>
                </c:pt>
                <c:pt idx="6156">
                  <c:v>0</c:v>
                </c:pt>
                <c:pt idx="6157">
                  <c:v>0</c:v>
                </c:pt>
                <c:pt idx="6158">
                  <c:v>0</c:v>
                </c:pt>
                <c:pt idx="6159">
                  <c:v>0</c:v>
                </c:pt>
                <c:pt idx="6160">
                  <c:v>0</c:v>
                </c:pt>
                <c:pt idx="6161">
                  <c:v>0</c:v>
                </c:pt>
                <c:pt idx="6162">
                  <c:v>0</c:v>
                </c:pt>
                <c:pt idx="6163">
                  <c:v>0.10590631364562118</c:v>
                </c:pt>
                <c:pt idx="6164">
                  <c:v>0.26153846153846155</c:v>
                </c:pt>
                <c:pt idx="6165">
                  <c:v>0.13333333333333333</c:v>
                </c:pt>
                <c:pt idx="6166">
                  <c:v>0.30555555555555558</c:v>
                </c:pt>
                <c:pt idx="6167">
                  <c:v>0</c:v>
                </c:pt>
                <c:pt idx="6168">
                  <c:v>0.85</c:v>
                </c:pt>
                <c:pt idx="6169">
                  <c:v>0.16666666666666666</c:v>
                </c:pt>
                <c:pt idx="6170">
                  <c:v>0</c:v>
                </c:pt>
                <c:pt idx="6171">
                  <c:v>0.34959349593495936</c:v>
                </c:pt>
                <c:pt idx="6172">
                  <c:v>0.33073929961089493</c:v>
                </c:pt>
                <c:pt idx="6173">
                  <c:v>0</c:v>
                </c:pt>
                <c:pt idx="6174">
                  <c:v>0</c:v>
                </c:pt>
                <c:pt idx="6175">
                  <c:v>0</c:v>
                </c:pt>
                <c:pt idx="6176">
                  <c:v>0.19642857142857142</c:v>
                </c:pt>
                <c:pt idx="6177">
                  <c:v>0.19101123595505617</c:v>
                </c:pt>
                <c:pt idx="6178">
                  <c:v>0.11643835616438356</c:v>
                </c:pt>
                <c:pt idx="6179">
                  <c:v>0.27835051546391754</c:v>
                </c:pt>
                <c:pt idx="6180">
                  <c:v>0</c:v>
                </c:pt>
                <c:pt idx="6181">
                  <c:v>0</c:v>
                </c:pt>
                <c:pt idx="6182">
                  <c:v>0.33333333333333331</c:v>
                </c:pt>
                <c:pt idx="6183">
                  <c:v>1</c:v>
                </c:pt>
                <c:pt idx="6184">
                  <c:v>0.40163934426229508</c:v>
                </c:pt>
                <c:pt idx="6185">
                  <c:v>0</c:v>
                </c:pt>
                <c:pt idx="6186">
                  <c:v>0</c:v>
                </c:pt>
                <c:pt idx="6187">
                  <c:v>0</c:v>
                </c:pt>
                <c:pt idx="6188">
                  <c:v>0</c:v>
                </c:pt>
                <c:pt idx="6189">
                  <c:v>0</c:v>
                </c:pt>
                <c:pt idx="6190">
                  <c:v>0</c:v>
                </c:pt>
                <c:pt idx="6191">
                  <c:v>0</c:v>
                </c:pt>
                <c:pt idx="6192">
                  <c:v>0</c:v>
                </c:pt>
                <c:pt idx="6193">
                  <c:v>0</c:v>
                </c:pt>
                <c:pt idx="6194">
                  <c:v>0</c:v>
                </c:pt>
                <c:pt idx="6195">
                  <c:v>0.23412698412698413</c:v>
                </c:pt>
                <c:pt idx="6196">
                  <c:v>0</c:v>
                </c:pt>
                <c:pt idx="6197">
                  <c:v>0</c:v>
                </c:pt>
                <c:pt idx="6198">
                  <c:v>0</c:v>
                </c:pt>
                <c:pt idx="6199">
                  <c:v>0.875</c:v>
                </c:pt>
                <c:pt idx="6200">
                  <c:v>0</c:v>
                </c:pt>
                <c:pt idx="6201">
                  <c:v>0.59110723626852657</c:v>
                </c:pt>
                <c:pt idx="6202">
                  <c:v>0.66666666666666663</c:v>
                </c:pt>
                <c:pt idx="6203">
                  <c:v>0</c:v>
                </c:pt>
                <c:pt idx="6204">
                  <c:v>0.58258258258258255</c:v>
                </c:pt>
                <c:pt idx="6205">
                  <c:v>0.79692307692307696</c:v>
                </c:pt>
                <c:pt idx="6206">
                  <c:v>0.83257918552036203</c:v>
                </c:pt>
                <c:pt idx="6207">
                  <c:v>0.31645569620253167</c:v>
                </c:pt>
                <c:pt idx="6208">
                  <c:v>0.37</c:v>
                </c:pt>
                <c:pt idx="6209">
                  <c:v>1</c:v>
                </c:pt>
                <c:pt idx="6210">
                  <c:v>0.45</c:v>
                </c:pt>
                <c:pt idx="6211">
                  <c:v>0.97674418604651159</c:v>
                </c:pt>
                <c:pt idx="6212">
                  <c:v>0</c:v>
                </c:pt>
                <c:pt idx="6213">
                  <c:v>0</c:v>
                </c:pt>
                <c:pt idx="6214">
                  <c:v>0.63883089770354906</c:v>
                </c:pt>
                <c:pt idx="6215">
                  <c:v>0.28930817610062892</c:v>
                </c:pt>
                <c:pt idx="6216">
                  <c:v>0.23529411764705882</c:v>
                </c:pt>
                <c:pt idx="6217">
                  <c:v>0.47199999999999998</c:v>
                </c:pt>
                <c:pt idx="6218">
                  <c:v>0.62924281984334207</c:v>
                </c:pt>
                <c:pt idx="6219">
                  <c:v>0.63917525773195871</c:v>
                </c:pt>
                <c:pt idx="6220">
                  <c:v>0.68817204301075274</c:v>
                </c:pt>
                <c:pt idx="6221">
                  <c:v>0</c:v>
                </c:pt>
                <c:pt idx="6222">
                  <c:v>0</c:v>
                </c:pt>
                <c:pt idx="6223">
                  <c:v>0</c:v>
                </c:pt>
                <c:pt idx="6224">
                  <c:v>0</c:v>
                </c:pt>
                <c:pt idx="6225">
                  <c:v>0.34042553191489361</c:v>
                </c:pt>
                <c:pt idx="6226">
                  <c:v>0.52</c:v>
                </c:pt>
                <c:pt idx="6227">
                  <c:v>0.54500000000000004</c:v>
                </c:pt>
                <c:pt idx="6228">
                  <c:v>0.68518518518518523</c:v>
                </c:pt>
                <c:pt idx="6229">
                  <c:v>0.22352941176470589</c:v>
                </c:pt>
                <c:pt idx="6230">
                  <c:v>0.33980582524271846</c:v>
                </c:pt>
                <c:pt idx="6231">
                  <c:v>0.51807228915662651</c:v>
                </c:pt>
                <c:pt idx="6232">
                  <c:v>0.67346938775510201</c:v>
                </c:pt>
                <c:pt idx="6233">
                  <c:v>0.67101827676240211</c:v>
                </c:pt>
                <c:pt idx="6234">
                  <c:v>0.94366197183098588</c:v>
                </c:pt>
                <c:pt idx="6235">
                  <c:v>0.87367405978784951</c:v>
                </c:pt>
                <c:pt idx="6236">
                  <c:v>0.94660194174757284</c:v>
                </c:pt>
                <c:pt idx="6237">
                  <c:v>0.98692810457516345</c:v>
                </c:pt>
                <c:pt idx="6238">
                  <c:v>1</c:v>
                </c:pt>
                <c:pt idx="6239">
                  <c:v>0.73684210526315785</c:v>
                </c:pt>
                <c:pt idx="6240">
                  <c:v>0.72093023255813948</c:v>
                </c:pt>
                <c:pt idx="6241">
                  <c:v>0.47252747252747251</c:v>
                </c:pt>
                <c:pt idx="6242">
                  <c:v>0.77647058823529413</c:v>
                </c:pt>
                <c:pt idx="6243">
                  <c:v>0.75</c:v>
                </c:pt>
                <c:pt idx="6244">
                  <c:v>0</c:v>
                </c:pt>
                <c:pt idx="6245">
                  <c:v>0.95011337868480727</c:v>
                </c:pt>
                <c:pt idx="6246">
                  <c:v>0</c:v>
                </c:pt>
                <c:pt idx="6247">
                  <c:v>0.98630136986301364</c:v>
                </c:pt>
                <c:pt idx="6248">
                  <c:v>0</c:v>
                </c:pt>
                <c:pt idx="6249">
                  <c:v>0.33750000000000002</c:v>
                </c:pt>
                <c:pt idx="6250">
                  <c:v>0.42937853107344631</c:v>
                </c:pt>
                <c:pt idx="6251">
                  <c:v>0.47727272727272729</c:v>
                </c:pt>
                <c:pt idx="6252">
                  <c:v>0.51351351351351349</c:v>
                </c:pt>
                <c:pt idx="6253">
                  <c:v>1</c:v>
                </c:pt>
                <c:pt idx="6254">
                  <c:v>0.3258426966292135</c:v>
                </c:pt>
                <c:pt idx="6255">
                  <c:v>0.14084507042253522</c:v>
                </c:pt>
                <c:pt idx="6256">
                  <c:v>0.4</c:v>
                </c:pt>
                <c:pt idx="6257">
                  <c:v>0.47368421052631576</c:v>
                </c:pt>
                <c:pt idx="6258">
                  <c:v>0.55555555555555558</c:v>
                </c:pt>
                <c:pt idx="6259">
                  <c:v>0.35616438356164382</c:v>
                </c:pt>
                <c:pt idx="6260">
                  <c:v>0.08</c:v>
                </c:pt>
                <c:pt idx="6261">
                  <c:v>0.76470588235294112</c:v>
                </c:pt>
                <c:pt idx="6262">
                  <c:v>0.66666666666666663</c:v>
                </c:pt>
                <c:pt idx="6263">
                  <c:v>0</c:v>
                </c:pt>
                <c:pt idx="6264">
                  <c:v>0.70987654320987659</c:v>
                </c:pt>
                <c:pt idx="6265">
                  <c:v>0.49333333333333335</c:v>
                </c:pt>
                <c:pt idx="6266">
                  <c:v>0.32142857142857145</c:v>
                </c:pt>
                <c:pt idx="6267">
                  <c:v>0.14583333333333334</c:v>
                </c:pt>
                <c:pt idx="6268">
                  <c:v>0</c:v>
                </c:pt>
                <c:pt idx="6269">
                  <c:v>0.28169014084507044</c:v>
                </c:pt>
                <c:pt idx="6270">
                  <c:v>0</c:v>
                </c:pt>
                <c:pt idx="6271">
                  <c:v>0.16867469879518071</c:v>
                </c:pt>
                <c:pt idx="6272">
                  <c:v>0.34567901234567899</c:v>
                </c:pt>
                <c:pt idx="6273">
                  <c:v>1</c:v>
                </c:pt>
                <c:pt idx="6274">
                  <c:v>0.48648648648648651</c:v>
                </c:pt>
                <c:pt idx="6275">
                  <c:v>0.35849056603773582</c:v>
                </c:pt>
                <c:pt idx="6276">
                  <c:v>0.30645161290322581</c:v>
                </c:pt>
                <c:pt idx="6277">
                  <c:v>0.2711864406779661</c:v>
                </c:pt>
                <c:pt idx="6278">
                  <c:v>0.21428571428571427</c:v>
                </c:pt>
                <c:pt idx="6279">
                  <c:v>0.27500000000000002</c:v>
                </c:pt>
                <c:pt idx="6280">
                  <c:v>0.24752475247524752</c:v>
                </c:pt>
                <c:pt idx="6281">
                  <c:v>0.28421052631578947</c:v>
                </c:pt>
                <c:pt idx="6282">
                  <c:v>0.39823008849557523</c:v>
                </c:pt>
                <c:pt idx="6283">
                  <c:v>0</c:v>
                </c:pt>
                <c:pt idx="6284">
                  <c:v>0</c:v>
                </c:pt>
                <c:pt idx="6285">
                  <c:v>0.43137254901960786</c:v>
                </c:pt>
                <c:pt idx="6286">
                  <c:v>0.23333333333333334</c:v>
                </c:pt>
                <c:pt idx="6287">
                  <c:v>0</c:v>
                </c:pt>
                <c:pt idx="6288">
                  <c:v>0.34210526315789475</c:v>
                </c:pt>
                <c:pt idx="6289">
                  <c:v>0.56666666666666665</c:v>
                </c:pt>
                <c:pt idx="6290">
                  <c:v>0.30088495575221241</c:v>
                </c:pt>
                <c:pt idx="6291">
                  <c:v>0</c:v>
                </c:pt>
                <c:pt idx="6292">
                  <c:v>0.8125</c:v>
                </c:pt>
                <c:pt idx="6293">
                  <c:v>0</c:v>
                </c:pt>
                <c:pt idx="6294">
                  <c:v>0.27192982456140352</c:v>
                </c:pt>
                <c:pt idx="6295">
                  <c:v>0</c:v>
                </c:pt>
                <c:pt idx="6296">
                  <c:v>0.23684210526315788</c:v>
                </c:pt>
                <c:pt idx="6297">
                  <c:v>0</c:v>
                </c:pt>
                <c:pt idx="6298">
                  <c:v>0</c:v>
                </c:pt>
                <c:pt idx="6299">
                  <c:v>1</c:v>
                </c:pt>
                <c:pt idx="6300">
                  <c:v>0.80722891566265065</c:v>
                </c:pt>
                <c:pt idx="6301">
                  <c:v>0.68421052631578949</c:v>
                </c:pt>
                <c:pt idx="6302">
                  <c:v>0.39393939393939392</c:v>
                </c:pt>
                <c:pt idx="6303">
                  <c:v>0.6271186440677966</c:v>
                </c:pt>
                <c:pt idx="6304">
                  <c:v>0</c:v>
                </c:pt>
                <c:pt idx="6305">
                  <c:v>0.77407847800237817</c:v>
                </c:pt>
                <c:pt idx="6306">
                  <c:v>1</c:v>
                </c:pt>
                <c:pt idx="6307">
                  <c:v>1</c:v>
                </c:pt>
                <c:pt idx="6308">
                  <c:v>0.57547169811320753</c:v>
                </c:pt>
                <c:pt idx="6309">
                  <c:v>0.83720930232558144</c:v>
                </c:pt>
                <c:pt idx="6310">
                  <c:v>0.9</c:v>
                </c:pt>
                <c:pt idx="6311">
                  <c:v>0.94444444444444442</c:v>
                </c:pt>
                <c:pt idx="6312">
                  <c:v>0.73863636363636365</c:v>
                </c:pt>
                <c:pt idx="6313">
                  <c:v>0.9375</c:v>
                </c:pt>
                <c:pt idx="6314">
                  <c:v>0</c:v>
                </c:pt>
                <c:pt idx="6315">
                  <c:v>0.81632653061224492</c:v>
                </c:pt>
                <c:pt idx="6316">
                  <c:v>0.87747747747747751</c:v>
                </c:pt>
                <c:pt idx="6317">
                  <c:v>0</c:v>
                </c:pt>
                <c:pt idx="6318">
                  <c:v>0.73333333333333328</c:v>
                </c:pt>
                <c:pt idx="6319">
                  <c:v>0.69565217391304346</c:v>
                </c:pt>
                <c:pt idx="6320">
                  <c:v>0.6</c:v>
                </c:pt>
                <c:pt idx="6321">
                  <c:v>0.7441860465116279</c:v>
                </c:pt>
                <c:pt idx="6322">
                  <c:v>0</c:v>
                </c:pt>
                <c:pt idx="6323">
                  <c:v>0.87804878048780488</c:v>
                </c:pt>
                <c:pt idx="6324">
                  <c:v>0</c:v>
                </c:pt>
                <c:pt idx="6325">
                  <c:v>0</c:v>
                </c:pt>
                <c:pt idx="6326">
                  <c:v>0</c:v>
                </c:pt>
                <c:pt idx="6327">
                  <c:v>0</c:v>
                </c:pt>
                <c:pt idx="6328">
                  <c:v>0</c:v>
                </c:pt>
                <c:pt idx="6329">
                  <c:v>0</c:v>
                </c:pt>
                <c:pt idx="6330">
                  <c:v>0</c:v>
                </c:pt>
                <c:pt idx="6331">
                  <c:v>0</c:v>
                </c:pt>
                <c:pt idx="6332">
                  <c:v>0</c:v>
                </c:pt>
                <c:pt idx="6333">
                  <c:v>0</c:v>
                </c:pt>
                <c:pt idx="6334">
                  <c:v>0.34375</c:v>
                </c:pt>
                <c:pt idx="6335">
                  <c:v>0.22222222222222221</c:v>
                </c:pt>
                <c:pt idx="6336">
                  <c:v>0.2413793103448276</c:v>
                </c:pt>
                <c:pt idx="6337">
                  <c:v>0.1</c:v>
                </c:pt>
                <c:pt idx="6338">
                  <c:v>0.25</c:v>
                </c:pt>
                <c:pt idx="6339">
                  <c:v>0.328125</c:v>
                </c:pt>
                <c:pt idx="6340">
                  <c:v>0.4044943820224719</c:v>
                </c:pt>
                <c:pt idx="6341">
                  <c:v>0.51376146788990829</c:v>
                </c:pt>
                <c:pt idx="6342">
                  <c:v>0.52173913043478259</c:v>
                </c:pt>
                <c:pt idx="6343">
                  <c:v>0.46478873239436619</c:v>
                </c:pt>
                <c:pt idx="6344">
                  <c:v>0</c:v>
                </c:pt>
                <c:pt idx="6345">
                  <c:v>0</c:v>
                </c:pt>
                <c:pt idx="6346">
                  <c:v>0</c:v>
                </c:pt>
                <c:pt idx="6347">
                  <c:v>0</c:v>
                </c:pt>
                <c:pt idx="6348">
                  <c:v>0</c:v>
                </c:pt>
                <c:pt idx="6349">
                  <c:v>0.44444444444444442</c:v>
                </c:pt>
                <c:pt idx="6350">
                  <c:v>0.66666666666666663</c:v>
                </c:pt>
                <c:pt idx="6351">
                  <c:v>0</c:v>
                </c:pt>
                <c:pt idx="6352">
                  <c:v>0</c:v>
                </c:pt>
                <c:pt idx="6353">
                  <c:v>0</c:v>
                </c:pt>
                <c:pt idx="6354">
                  <c:v>0</c:v>
                </c:pt>
                <c:pt idx="6355">
                  <c:v>0</c:v>
                </c:pt>
                <c:pt idx="6356">
                  <c:v>0</c:v>
                </c:pt>
                <c:pt idx="6357">
                  <c:v>0.34299516908212563</c:v>
                </c:pt>
                <c:pt idx="6358">
                  <c:v>0.3902439024390244</c:v>
                </c:pt>
                <c:pt idx="6359">
                  <c:v>0</c:v>
                </c:pt>
                <c:pt idx="6360">
                  <c:v>0</c:v>
                </c:pt>
                <c:pt idx="6361">
                  <c:v>0</c:v>
                </c:pt>
                <c:pt idx="6362">
                  <c:v>0.55555555555555558</c:v>
                </c:pt>
                <c:pt idx="6363">
                  <c:v>0</c:v>
                </c:pt>
                <c:pt idx="6364">
                  <c:v>0.25</c:v>
                </c:pt>
                <c:pt idx="6365">
                  <c:v>0</c:v>
                </c:pt>
                <c:pt idx="6366">
                  <c:v>0</c:v>
                </c:pt>
                <c:pt idx="6367">
                  <c:v>0</c:v>
                </c:pt>
                <c:pt idx="6368">
                  <c:v>0</c:v>
                </c:pt>
                <c:pt idx="6369">
                  <c:v>0.68181818181818177</c:v>
                </c:pt>
                <c:pt idx="6370">
                  <c:v>0.26271186440677968</c:v>
                </c:pt>
                <c:pt idx="6371">
                  <c:v>0</c:v>
                </c:pt>
                <c:pt idx="6372">
                  <c:v>0.27083333333333331</c:v>
                </c:pt>
                <c:pt idx="6373">
                  <c:v>0.13533834586466165</c:v>
                </c:pt>
                <c:pt idx="6374">
                  <c:v>0.36363636363636365</c:v>
                </c:pt>
                <c:pt idx="6375">
                  <c:v>0.37349397590361444</c:v>
                </c:pt>
                <c:pt idx="6376">
                  <c:v>0.14285714285714285</c:v>
                </c:pt>
                <c:pt idx="6377">
                  <c:v>0.38461538461538464</c:v>
                </c:pt>
                <c:pt idx="6378">
                  <c:v>0.18620689655172415</c:v>
                </c:pt>
                <c:pt idx="6379">
                  <c:v>0.4375</c:v>
                </c:pt>
                <c:pt idx="6380">
                  <c:v>0.24369747899159663</c:v>
                </c:pt>
                <c:pt idx="6381">
                  <c:v>0</c:v>
                </c:pt>
                <c:pt idx="6382">
                  <c:v>0.79166666666666663</c:v>
                </c:pt>
                <c:pt idx="6383">
                  <c:v>0.46391752577319589</c:v>
                </c:pt>
                <c:pt idx="6384">
                  <c:v>0.52459016393442626</c:v>
                </c:pt>
                <c:pt idx="6385">
                  <c:v>0.53409090909090906</c:v>
                </c:pt>
                <c:pt idx="6386">
                  <c:v>0.59148936170212763</c:v>
                </c:pt>
                <c:pt idx="6387">
                  <c:v>0.52777777777777779</c:v>
                </c:pt>
                <c:pt idx="6388">
                  <c:v>0</c:v>
                </c:pt>
                <c:pt idx="6389">
                  <c:v>0.38427947598253276</c:v>
                </c:pt>
                <c:pt idx="6390">
                  <c:v>0.20833333333333334</c:v>
                </c:pt>
                <c:pt idx="6391">
                  <c:v>0.321656050955414</c:v>
                </c:pt>
                <c:pt idx="6392">
                  <c:v>0.6333333333333333</c:v>
                </c:pt>
                <c:pt idx="6393">
                  <c:v>0.39130434782608697</c:v>
                </c:pt>
                <c:pt idx="6394">
                  <c:v>0.39449541284403672</c:v>
                </c:pt>
                <c:pt idx="6395">
                  <c:v>0.38709677419354838</c:v>
                </c:pt>
                <c:pt idx="6396">
                  <c:v>0.51428571428571423</c:v>
                </c:pt>
                <c:pt idx="6397">
                  <c:v>0.46666666666666667</c:v>
                </c:pt>
                <c:pt idx="6398">
                  <c:v>0</c:v>
                </c:pt>
                <c:pt idx="6399">
                  <c:v>0</c:v>
                </c:pt>
                <c:pt idx="6400">
                  <c:v>0.90217391304347827</c:v>
                </c:pt>
                <c:pt idx="6401">
                  <c:v>0</c:v>
                </c:pt>
                <c:pt idx="6402">
                  <c:v>0.92500000000000004</c:v>
                </c:pt>
                <c:pt idx="6403">
                  <c:v>0.62376237623762376</c:v>
                </c:pt>
                <c:pt idx="6404">
                  <c:v>0.80303030303030298</c:v>
                </c:pt>
                <c:pt idx="6405">
                  <c:v>0.86956521739130432</c:v>
                </c:pt>
                <c:pt idx="6406">
                  <c:v>0.74545454545454548</c:v>
                </c:pt>
                <c:pt idx="6407">
                  <c:v>1</c:v>
                </c:pt>
                <c:pt idx="6408">
                  <c:v>0.80219780219780223</c:v>
                </c:pt>
                <c:pt idx="6409">
                  <c:v>0.77192982456140347</c:v>
                </c:pt>
                <c:pt idx="6410">
                  <c:v>0.79411764705882348</c:v>
                </c:pt>
                <c:pt idx="6411">
                  <c:v>0.76190476190476186</c:v>
                </c:pt>
                <c:pt idx="6412">
                  <c:v>0.40579710144927539</c:v>
                </c:pt>
                <c:pt idx="6413">
                  <c:v>0.77272727272727271</c:v>
                </c:pt>
                <c:pt idx="6414">
                  <c:v>0.63589743589743586</c:v>
                </c:pt>
                <c:pt idx="6415">
                  <c:v>0.67716535433070868</c:v>
                </c:pt>
                <c:pt idx="6416">
                  <c:v>0.61290322580645162</c:v>
                </c:pt>
                <c:pt idx="6417">
                  <c:v>0.8035714285714286</c:v>
                </c:pt>
                <c:pt idx="6418">
                  <c:v>0.61538461538461542</c:v>
                </c:pt>
                <c:pt idx="6419">
                  <c:v>0.69230769230769229</c:v>
                </c:pt>
                <c:pt idx="6420">
                  <c:v>0.54742547425474253</c:v>
                </c:pt>
                <c:pt idx="6421">
                  <c:v>0</c:v>
                </c:pt>
                <c:pt idx="6422">
                  <c:v>0.55072463768115942</c:v>
                </c:pt>
                <c:pt idx="6423">
                  <c:v>0</c:v>
                </c:pt>
                <c:pt idx="6424">
                  <c:v>0.43076923076923079</c:v>
                </c:pt>
                <c:pt idx="6425">
                  <c:v>0.8</c:v>
                </c:pt>
                <c:pt idx="6426">
                  <c:v>0.71794871794871795</c:v>
                </c:pt>
                <c:pt idx="6427">
                  <c:v>0.66666666666666663</c:v>
                </c:pt>
                <c:pt idx="6428">
                  <c:v>0.61870503597122306</c:v>
                </c:pt>
                <c:pt idx="6429">
                  <c:v>0.93617021276595747</c:v>
                </c:pt>
                <c:pt idx="6430">
                  <c:v>0.87037037037037035</c:v>
                </c:pt>
                <c:pt idx="6431">
                  <c:v>0.5</c:v>
                </c:pt>
                <c:pt idx="6432">
                  <c:v>0.70454545454545459</c:v>
                </c:pt>
                <c:pt idx="6433">
                  <c:v>0.58333333333333337</c:v>
                </c:pt>
                <c:pt idx="6434">
                  <c:v>0.7142857142857143</c:v>
                </c:pt>
                <c:pt idx="6435">
                  <c:v>0.61111111111111116</c:v>
                </c:pt>
                <c:pt idx="6436">
                  <c:v>0.71186440677966101</c:v>
                </c:pt>
                <c:pt idx="6437">
                  <c:v>0.9</c:v>
                </c:pt>
                <c:pt idx="6438">
                  <c:v>0</c:v>
                </c:pt>
                <c:pt idx="6439">
                  <c:v>0</c:v>
                </c:pt>
                <c:pt idx="6440">
                  <c:v>0</c:v>
                </c:pt>
                <c:pt idx="6441">
                  <c:v>0</c:v>
                </c:pt>
                <c:pt idx="6442">
                  <c:v>0</c:v>
                </c:pt>
                <c:pt idx="6443">
                  <c:v>0</c:v>
                </c:pt>
                <c:pt idx="6444">
                  <c:v>0</c:v>
                </c:pt>
                <c:pt idx="6445">
                  <c:v>0</c:v>
                </c:pt>
                <c:pt idx="6446">
                  <c:v>0</c:v>
                </c:pt>
                <c:pt idx="6447">
                  <c:v>0.50671140939597314</c:v>
                </c:pt>
                <c:pt idx="6448">
                  <c:v>0</c:v>
                </c:pt>
                <c:pt idx="6449">
                  <c:v>0</c:v>
                </c:pt>
                <c:pt idx="6450">
                  <c:v>0</c:v>
                </c:pt>
                <c:pt idx="6451">
                  <c:v>0</c:v>
                </c:pt>
                <c:pt idx="6452">
                  <c:v>0</c:v>
                </c:pt>
                <c:pt idx="6453">
                  <c:v>0.23809523809523808</c:v>
                </c:pt>
                <c:pt idx="6454">
                  <c:v>0.17699115044247787</c:v>
                </c:pt>
                <c:pt idx="6455">
                  <c:v>0</c:v>
                </c:pt>
                <c:pt idx="6456">
                  <c:v>0.40609137055837563</c:v>
                </c:pt>
                <c:pt idx="6457">
                  <c:v>0.49206349206349204</c:v>
                </c:pt>
                <c:pt idx="6458">
                  <c:v>0</c:v>
                </c:pt>
                <c:pt idx="6459">
                  <c:v>0.17647058823529413</c:v>
                </c:pt>
                <c:pt idx="6460">
                  <c:v>0.26829268292682928</c:v>
                </c:pt>
                <c:pt idx="6461">
                  <c:v>0.30573248407643311</c:v>
                </c:pt>
                <c:pt idx="6462">
                  <c:v>0.73684210526315785</c:v>
                </c:pt>
                <c:pt idx="6463">
                  <c:v>0.47368421052631576</c:v>
                </c:pt>
                <c:pt idx="6464">
                  <c:v>0.62264150943396224</c:v>
                </c:pt>
                <c:pt idx="6465">
                  <c:v>0.6428571428571429</c:v>
                </c:pt>
                <c:pt idx="6466">
                  <c:v>0.93333333333333335</c:v>
                </c:pt>
                <c:pt idx="6467">
                  <c:v>0.94117647058823528</c:v>
                </c:pt>
                <c:pt idx="6468">
                  <c:v>0.51048951048951052</c:v>
                </c:pt>
                <c:pt idx="6469">
                  <c:v>0</c:v>
                </c:pt>
                <c:pt idx="6470">
                  <c:v>0</c:v>
                </c:pt>
                <c:pt idx="6471">
                  <c:v>0.39344262295081966</c:v>
                </c:pt>
                <c:pt idx="6472">
                  <c:v>0.47499999999999998</c:v>
                </c:pt>
                <c:pt idx="6473">
                  <c:v>0.58064516129032262</c:v>
                </c:pt>
                <c:pt idx="6474">
                  <c:v>0.3543307086614173</c:v>
                </c:pt>
                <c:pt idx="6475">
                  <c:v>0.64220183486238536</c:v>
                </c:pt>
                <c:pt idx="6476">
                  <c:v>0.57009345794392519</c:v>
                </c:pt>
                <c:pt idx="6477">
                  <c:v>0.647887323943662</c:v>
                </c:pt>
                <c:pt idx="6478">
                  <c:v>0.91666666666666663</c:v>
                </c:pt>
                <c:pt idx="6479">
                  <c:v>0.55172413793103448</c:v>
                </c:pt>
                <c:pt idx="6480">
                  <c:v>0.25925925925925924</c:v>
                </c:pt>
                <c:pt idx="6481">
                  <c:v>0.78723404255319152</c:v>
                </c:pt>
                <c:pt idx="6482">
                  <c:v>0.58333333333333337</c:v>
                </c:pt>
                <c:pt idx="6483">
                  <c:v>0.88135593220338981</c:v>
                </c:pt>
                <c:pt idx="6484">
                  <c:v>0.63963963963963966</c:v>
                </c:pt>
                <c:pt idx="6485">
                  <c:v>0.60273972602739723</c:v>
                </c:pt>
                <c:pt idx="6486">
                  <c:v>0.59677419354838712</c:v>
                </c:pt>
                <c:pt idx="6487">
                  <c:v>0.8</c:v>
                </c:pt>
                <c:pt idx="6488">
                  <c:v>0.62303664921465973</c:v>
                </c:pt>
                <c:pt idx="6489">
                  <c:v>0.44736842105263158</c:v>
                </c:pt>
                <c:pt idx="6490">
                  <c:v>0.50276243093922657</c:v>
                </c:pt>
                <c:pt idx="6491">
                  <c:v>0.64</c:v>
                </c:pt>
                <c:pt idx="6492">
                  <c:v>0.57499999999999996</c:v>
                </c:pt>
                <c:pt idx="6493">
                  <c:v>0.56338028169014087</c:v>
                </c:pt>
                <c:pt idx="6494">
                  <c:v>0.21052631578947367</c:v>
                </c:pt>
                <c:pt idx="6495">
                  <c:v>1</c:v>
                </c:pt>
                <c:pt idx="6496">
                  <c:v>0.22680412371134021</c:v>
                </c:pt>
                <c:pt idx="6497">
                  <c:v>0</c:v>
                </c:pt>
                <c:pt idx="6498">
                  <c:v>0</c:v>
                </c:pt>
                <c:pt idx="6499">
                  <c:v>0.64102564102564108</c:v>
                </c:pt>
                <c:pt idx="6500">
                  <c:v>0.3</c:v>
                </c:pt>
                <c:pt idx="6501">
                  <c:v>4.3478260869565216E-2</c:v>
                </c:pt>
                <c:pt idx="6502">
                  <c:v>0.29629629629629628</c:v>
                </c:pt>
                <c:pt idx="6503">
                  <c:v>0.12080536912751678</c:v>
                </c:pt>
                <c:pt idx="6504">
                  <c:v>0.50698856416772553</c:v>
                </c:pt>
                <c:pt idx="6505">
                  <c:v>0.26495726495726496</c:v>
                </c:pt>
                <c:pt idx="6506">
                  <c:v>0</c:v>
                </c:pt>
                <c:pt idx="6507">
                  <c:v>0</c:v>
                </c:pt>
                <c:pt idx="6508">
                  <c:v>0.2125984251968504</c:v>
                </c:pt>
                <c:pt idx="6509">
                  <c:v>0</c:v>
                </c:pt>
                <c:pt idx="6510">
                  <c:v>0</c:v>
                </c:pt>
                <c:pt idx="6511">
                  <c:v>0</c:v>
                </c:pt>
                <c:pt idx="6512">
                  <c:v>0.94285714285714284</c:v>
                </c:pt>
                <c:pt idx="6513">
                  <c:v>0.78666666666666663</c:v>
                </c:pt>
                <c:pt idx="6514">
                  <c:v>0</c:v>
                </c:pt>
                <c:pt idx="6515">
                  <c:v>0.88212180746561886</c:v>
                </c:pt>
                <c:pt idx="6516">
                  <c:v>0.82168330955777458</c:v>
                </c:pt>
                <c:pt idx="6517">
                  <c:v>0</c:v>
                </c:pt>
                <c:pt idx="6518">
                  <c:v>0.83750000000000002</c:v>
                </c:pt>
                <c:pt idx="6519">
                  <c:v>0</c:v>
                </c:pt>
                <c:pt idx="6520">
                  <c:v>0.83333333333333337</c:v>
                </c:pt>
                <c:pt idx="6521">
                  <c:v>0.61643835616438358</c:v>
                </c:pt>
                <c:pt idx="6522">
                  <c:v>0.73076923076923073</c:v>
                </c:pt>
                <c:pt idx="6523">
                  <c:v>0.48351648351648352</c:v>
                </c:pt>
                <c:pt idx="6524">
                  <c:v>0.45</c:v>
                </c:pt>
                <c:pt idx="6525">
                  <c:v>0.62121212121212122</c:v>
                </c:pt>
                <c:pt idx="6526">
                  <c:v>0.4861111111111111</c:v>
                </c:pt>
                <c:pt idx="6527">
                  <c:v>0.58730158730158732</c:v>
                </c:pt>
                <c:pt idx="6528">
                  <c:v>0.83333333333333337</c:v>
                </c:pt>
                <c:pt idx="6529">
                  <c:v>0.45098039215686275</c:v>
                </c:pt>
                <c:pt idx="6530">
                  <c:v>0.64</c:v>
                </c:pt>
                <c:pt idx="6531">
                  <c:v>0.45714285714285713</c:v>
                </c:pt>
                <c:pt idx="6532">
                  <c:v>0.47619047619047616</c:v>
                </c:pt>
                <c:pt idx="6533">
                  <c:v>0.65</c:v>
                </c:pt>
                <c:pt idx="6534">
                  <c:v>0.82608695652173914</c:v>
                </c:pt>
                <c:pt idx="6535">
                  <c:v>0.58227848101265822</c:v>
                </c:pt>
                <c:pt idx="6536">
                  <c:v>0.69318181818181823</c:v>
                </c:pt>
                <c:pt idx="6537">
                  <c:v>0.46808510638297873</c:v>
                </c:pt>
                <c:pt idx="6538">
                  <c:v>1</c:v>
                </c:pt>
                <c:pt idx="6539">
                  <c:v>0.5</c:v>
                </c:pt>
                <c:pt idx="6540">
                  <c:v>0.56521739130434778</c:v>
                </c:pt>
                <c:pt idx="6541">
                  <c:v>0.4</c:v>
                </c:pt>
                <c:pt idx="6542">
                  <c:v>0.48192771084337349</c:v>
                </c:pt>
                <c:pt idx="6543">
                  <c:v>0.61992945326278659</c:v>
                </c:pt>
                <c:pt idx="6544">
                  <c:v>0</c:v>
                </c:pt>
                <c:pt idx="6545">
                  <c:v>0</c:v>
                </c:pt>
                <c:pt idx="6546">
                  <c:v>0</c:v>
                </c:pt>
                <c:pt idx="6547">
                  <c:v>0.41176470588235292</c:v>
                </c:pt>
                <c:pt idx="6548">
                  <c:v>0.36363636363636365</c:v>
                </c:pt>
                <c:pt idx="6549">
                  <c:v>0.68888888888888888</c:v>
                </c:pt>
                <c:pt idx="6550">
                  <c:v>0</c:v>
                </c:pt>
                <c:pt idx="6551">
                  <c:v>0.72222222222222221</c:v>
                </c:pt>
                <c:pt idx="6552">
                  <c:v>0.57352941176470584</c:v>
                </c:pt>
                <c:pt idx="6553">
                  <c:v>0</c:v>
                </c:pt>
                <c:pt idx="6554">
                  <c:v>0.33724340175953077</c:v>
                </c:pt>
                <c:pt idx="6555">
                  <c:v>0</c:v>
                </c:pt>
                <c:pt idx="6556">
                  <c:v>0.20370370370370369</c:v>
                </c:pt>
                <c:pt idx="6557">
                  <c:v>0.4642857142857143</c:v>
                </c:pt>
                <c:pt idx="6558">
                  <c:v>0.68181818181818177</c:v>
                </c:pt>
                <c:pt idx="6559">
                  <c:v>0.5</c:v>
                </c:pt>
                <c:pt idx="6560">
                  <c:v>0.34782608695652173</c:v>
                </c:pt>
                <c:pt idx="6561">
                  <c:v>0.56521739130434778</c:v>
                </c:pt>
                <c:pt idx="6562">
                  <c:v>0</c:v>
                </c:pt>
                <c:pt idx="6563">
                  <c:v>0.50937500000000002</c:v>
                </c:pt>
                <c:pt idx="6564">
                  <c:v>0</c:v>
                </c:pt>
                <c:pt idx="6565">
                  <c:v>0.5</c:v>
                </c:pt>
                <c:pt idx="6566">
                  <c:v>0.83640776699029129</c:v>
                </c:pt>
                <c:pt idx="6567">
                  <c:v>0.73684210526315785</c:v>
                </c:pt>
                <c:pt idx="6568">
                  <c:v>0</c:v>
                </c:pt>
                <c:pt idx="6569">
                  <c:v>0</c:v>
                </c:pt>
                <c:pt idx="6570">
                  <c:v>0</c:v>
                </c:pt>
                <c:pt idx="6571">
                  <c:v>0.75592417061611372</c:v>
                </c:pt>
                <c:pt idx="6572">
                  <c:v>0.80045351473922899</c:v>
                </c:pt>
                <c:pt idx="6573">
                  <c:v>0.77710843373493976</c:v>
                </c:pt>
                <c:pt idx="6574">
                  <c:v>0</c:v>
                </c:pt>
                <c:pt idx="6575">
                  <c:v>0</c:v>
                </c:pt>
                <c:pt idx="6576">
                  <c:v>0.41416893732970028</c:v>
                </c:pt>
                <c:pt idx="6577">
                  <c:v>0.47272727272727272</c:v>
                </c:pt>
                <c:pt idx="6578">
                  <c:v>0.53012048192771088</c:v>
                </c:pt>
                <c:pt idx="6579">
                  <c:v>0.70967741935483875</c:v>
                </c:pt>
                <c:pt idx="6580">
                  <c:v>0.42962962962962964</c:v>
                </c:pt>
                <c:pt idx="6581">
                  <c:v>0.66</c:v>
                </c:pt>
                <c:pt idx="6582">
                  <c:v>0.78205128205128205</c:v>
                </c:pt>
                <c:pt idx="6583">
                  <c:v>0.54117647058823526</c:v>
                </c:pt>
                <c:pt idx="6584">
                  <c:v>0</c:v>
                </c:pt>
                <c:pt idx="6585">
                  <c:v>0.62616822429906538</c:v>
                </c:pt>
                <c:pt idx="6586">
                  <c:v>0.44321329639889195</c:v>
                </c:pt>
                <c:pt idx="6587">
                  <c:v>0</c:v>
                </c:pt>
                <c:pt idx="6588">
                  <c:v>0.72972972972972971</c:v>
                </c:pt>
                <c:pt idx="6589">
                  <c:v>0.37755102040816324</c:v>
                </c:pt>
                <c:pt idx="6590">
                  <c:v>0.6063829787234043</c:v>
                </c:pt>
                <c:pt idx="6591">
                  <c:v>0.51282051282051277</c:v>
                </c:pt>
                <c:pt idx="6592">
                  <c:v>0.49367088607594939</c:v>
                </c:pt>
                <c:pt idx="6593">
                  <c:v>0.3</c:v>
                </c:pt>
                <c:pt idx="6594">
                  <c:v>0.45882352941176469</c:v>
                </c:pt>
                <c:pt idx="6595">
                  <c:v>0</c:v>
                </c:pt>
                <c:pt idx="6596">
                  <c:v>0.82352941176470584</c:v>
                </c:pt>
                <c:pt idx="6597">
                  <c:v>0.68306010928961747</c:v>
                </c:pt>
                <c:pt idx="6598">
                  <c:v>0.47524752475247523</c:v>
                </c:pt>
                <c:pt idx="6599">
                  <c:v>0.75</c:v>
                </c:pt>
                <c:pt idx="6600">
                  <c:v>0.7052023121387283</c:v>
                </c:pt>
                <c:pt idx="6601">
                  <c:v>0.65986394557823125</c:v>
                </c:pt>
                <c:pt idx="6602">
                  <c:v>0.63636363636363635</c:v>
                </c:pt>
                <c:pt idx="6603">
                  <c:v>0.4375</c:v>
                </c:pt>
                <c:pt idx="6604">
                  <c:v>0.88888888888888884</c:v>
                </c:pt>
                <c:pt idx="6605">
                  <c:v>0.9375</c:v>
                </c:pt>
                <c:pt idx="6606">
                  <c:v>0</c:v>
                </c:pt>
                <c:pt idx="6607">
                  <c:v>0</c:v>
                </c:pt>
                <c:pt idx="6608">
                  <c:v>0.25</c:v>
                </c:pt>
                <c:pt idx="6609">
                  <c:v>0.5161290322580645</c:v>
                </c:pt>
                <c:pt idx="6610">
                  <c:v>0.66896551724137931</c:v>
                </c:pt>
                <c:pt idx="6611">
                  <c:v>0.39130434782608697</c:v>
                </c:pt>
                <c:pt idx="6612">
                  <c:v>0.39012345679012345</c:v>
                </c:pt>
                <c:pt idx="6613">
                  <c:v>0.35555555555555557</c:v>
                </c:pt>
                <c:pt idx="6614">
                  <c:v>0.26829268292682928</c:v>
                </c:pt>
                <c:pt idx="6615">
                  <c:v>0.52830188679245282</c:v>
                </c:pt>
                <c:pt idx="6616">
                  <c:v>0.29268292682926828</c:v>
                </c:pt>
                <c:pt idx="6617">
                  <c:v>1</c:v>
                </c:pt>
                <c:pt idx="6618">
                  <c:v>0.22996515679442509</c:v>
                </c:pt>
                <c:pt idx="6619">
                  <c:v>0.26470588235294118</c:v>
                </c:pt>
                <c:pt idx="6620">
                  <c:v>0.3</c:v>
                </c:pt>
                <c:pt idx="6621">
                  <c:v>0.1797752808988764</c:v>
                </c:pt>
                <c:pt idx="6622">
                  <c:v>0.33908045977011492</c:v>
                </c:pt>
                <c:pt idx="6623">
                  <c:v>0.56896551724137934</c:v>
                </c:pt>
                <c:pt idx="6624">
                  <c:v>0.20967741935483872</c:v>
                </c:pt>
                <c:pt idx="6625">
                  <c:v>0.41223404255319152</c:v>
                </c:pt>
                <c:pt idx="6626">
                  <c:v>0.46496815286624205</c:v>
                </c:pt>
                <c:pt idx="6627">
                  <c:v>0</c:v>
                </c:pt>
                <c:pt idx="6628">
                  <c:v>0.67307692307692313</c:v>
                </c:pt>
                <c:pt idx="6629">
                  <c:v>0.39655172413793105</c:v>
                </c:pt>
                <c:pt idx="6630">
                  <c:v>0.77464788732394363</c:v>
                </c:pt>
                <c:pt idx="6631">
                  <c:v>0.27272727272727271</c:v>
                </c:pt>
                <c:pt idx="6632">
                  <c:v>0.66666666666666663</c:v>
                </c:pt>
                <c:pt idx="6633">
                  <c:v>0.55084745762711862</c:v>
                </c:pt>
                <c:pt idx="6634">
                  <c:v>0.30864197530864196</c:v>
                </c:pt>
                <c:pt idx="6635">
                  <c:v>0.75</c:v>
                </c:pt>
                <c:pt idx="6636">
                  <c:v>0</c:v>
                </c:pt>
                <c:pt idx="6637">
                  <c:v>0.30601092896174864</c:v>
                </c:pt>
                <c:pt idx="6638">
                  <c:v>0.46376811594202899</c:v>
                </c:pt>
                <c:pt idx="6639">
                  <c:v>0.50793650793650791</c:v>
                </c:pt>
                <c:pt idx="6640">
                  <c:v>0.13513513513513514</c:v>
                </c:pt>
                <c:pt idx="6641">
                  <c:v>0.46107784431137727</c:v>
                </c:pt>
                <c:pt idx="6642">
                  <c:v>0.25390625</c:v>
                </c:pt>
                <c:pt idx="6643">
                  <c:v>0.3258426966292135</c:v>
                </c:pt>
                <c:pt idx="6644">
                  <c:v>0.15789473684210525</c:v>
                </c:pt>
                <c:pt idx="6645">
                  <c:v>0.43333333333333335</c:v>
                </c:pt>
                <c:pt idx="6646">
                  <c:v>0.32743362831858408</c:v>
                </c:pt>
                <c:pt idx="6647">
                  <c:v>0.33333333333333331</c:v>
                </c:pt>
                <c:pt idx="6648">
                  <c:v>0.66666666666666663</c:v>
                </c:pt>
                <c:pt idx="6649">
                  <c:v>0.47727272727272729</c:v>
                </c:pt>
                <c:pt idx="6650">
                  <c:v>0.44495412844036697</c:v>
                </c:pt>
                <c:pt idx="6651">
                  <c:v>0.3125</c:v>
                </c:pt>
                <c:pt idx="6652">
                  <c:v>0</c:v>
                </c:pt>
                <c:pt idx="6653">
                  <c:v>7.575757575757576E-2</c:v>
                </c:pt>
                <c:pt idx="6654">
                  <c:v>0.20588235294117646</c:v>
                </c:pt>
                <c:pt idx="6655">
                  <c:v>0.13043478260869565</c:v>
                </c:pt>
                <c:pt idx="6656">
                  <c:v>0</c:v>
                </c:pt>
                <c:pt idx="6657">
                  <c:v>0.16260162601626016</c:v>
                </c:pt>
                <c:pt idx="6658">
                  <c:v>0.33333333333333331</c:v>
                </c:pt>
                <c:pt idx="6659">
                  <c:v>0.26666666666666666</c:v>
                </c:pt>
                <c:pt idx="6660">
                  <c:v>0.90909090909090906</c:v>
                </c:pt>
                <c:pt idx="6661">
                  <c:v>0.27</c:v>
                </c:pt>
                <c:pt idx="6662">
                  <c:v>0.51807228915662651</c:v>
                </c:pt>
                <c:pt idx="6663">
                  <c:v>0.3728813559322034</c:v>
                </c:pt>
                <c:pt idx="6664">
                  <c:v>0.69536423841059603</c:v>
                </c:pt>
                <c:pt idx="6665">
                  <c:v>0.82</c:v>
                </c:pt>
                <c:pt idx="6666">
                  <c:v>0</c:v>
                </c:pt>
                <c:pt idx="6667">
                  <c:v>0.14285714285714285</c:v>
                </c:pt>
                <c:pt idx="6668">
                  <c:v>0.20392156862745098</c:v>
                </c:pt>
                <c:pt idx="6669">
                  <c:v>0.38636363636363635</c:v>
                </c:pt>
                <c:pt idx="6670">
                  <c:v>0.21875</c:v>
                </c:pt>
                <c:pt idx="6671">
                  <c:v>0.20930232558139536</c:v>
                </c:pt>
                <c:pt idx="6672">
                  <c:v>0.2</c:v>
                </c:pt>
                <c:pt idx="6673">
                  <c:v>0.22222222222222221</c:v>
                </c:pt>
                <c:pt idx="6674">
                  <c:v>0.875</c:v>
                </c:pt>
                <c:pt idx="6675">
                  <c:v>0.46666666666666667</c:v>
                </c:pt>
                <c:pt idx="6676">
                  <c:v>0.39534883720930231</c:v>
                </c:pt>
                <c:pt idx="6677">
                  <c:v>0.42505592841163309</c:v>
                </c:pt>
                <c:pt idx="6678">
                  <c:v>0.5714285714285714</c:v>
                </c:pt>
                <c:pt idx="6679">
                  <c:v>0.5</c:v>
                </c:pt>
                <c:pt idx="6680">
                  <c:v>0.91666666666666663</c:v>
                </c:pt>
                <c:pt idx="6681">
                  <c:v>0</c:v>
                </c:pt>
                <c:pt idx="6682">
                  <c:v>0.875</c:v>
                </c:pt>
                <c:pt idx="6683">
                  <c:v>0.38759689922480622</c:v>
                </c:pt>
                <c:pt idx="6684">
                  <c:v>0</c:v>
                </c:pt>
                <c:pt idx="6685">
                  <c:v>0.12264150943396226</c:v>
                </c:pt>
                <c:pt idx="6686">
                  <c:v>0.21739130434782608</c:v>
                </c:pt>
                <c:pt idx="6687">
                  <c:v>0.15789473684210525</c:v>
                </c:pt>
                <c:pt idx="6688">
                  <c:v>0.17948717948717949</c:v>
                </c:pt>
                <c:pt idx="6689">
                  <c:v>0.26666666666666666</c:v>
                </c:pt>
                <c:pt idx="6690">
                  <c:v>0.14393939393939395</c:v>
                </c:pt>
                <c:pt idx="6691">
                  <c:v>0.27272727272727271</c:v>
                </c:pt>
                <c:pt idx="6692">
                  <c:v>0</c:v>
                </c:pt>
                <c:pt idx="6693">
                  <c:v>0.17142857142857143</c:v>
                </c:pt>
                <c:pt idx="6694">
                  <c:v>0.2857142857142857</c:v>
                </c:pt>
                <c:pt idx="6695">
                  <c:v>0.35714285714285715</c:v>
                </c:pt>
                <c:pt idx="6696">
                  <c:v>0.6</c:v>
                </c:pt>
                <c:pt idx="6697">
                  <c:v>0.125</c:v>
                </c:pt>
                <c:pt idx="6698">
                  <c:v>0</c:v>
                </c:pt>
                <c:pt idx="6699">
                  <c:v>7.1090047393364927E-2</c:v>
                </c:pt>
                <c:pt idx="6700">
                  <c:v>0.375</c:v>
                </c:pt>
                <c:pt idx="6701">
                  <c:v>0.25</c:v>
                </c:pt>
                <c:pt idx="6702">
                  <c:v>0</c:v>
                </c:pt>
                <c:pt idx="6703">
                  <c:v>0.6</c:v>
                </c:pt>
                <c:pt idx="6704">
                  <c:v>9.3333333333333338E-2</c:v>
                </c:pt>
                <c:pt idx="6705">
                  <c:v>0.58333333333333337</c:v>
                </c:pt>
                <c:pt idx="6706">
                  <c:v>0.10909090909090909</c:v>
                </c:pt>
                <c:pt idx="6707">
                  <c:v>0.12244897959183673</c:v>
                </c:pt>
                <c:pt idx="6708">
                  <c:v>0.7142857142857143</c:v>
                </c:pt>
                <c:pt idx="6709">
                  <c:v>0.1111111111111111</c:v>
                </c:pt>
                <c:pt idx="6710">
                  <c:v>0.375</c:v>
                </c:pt>
                <c:pt idx="6711">
                  <c:v>0</c:v>
                </c:pt>
                <c:pt idx="6712">
                  <c:v>0</c:v>
                </c:pt>
                <c:pt idx="6713">
                  <c:v>9.7222222222222224E-2</c:v>
                </c:pt>
                <c:pt idx="6714">
                  <c:v>0.22580645161290322</c:v>
                </c:pt>
                <c:pt idx="6715">
                  <c:v>0.23809523809523808</c:v>
                </c:pt>
                <c:pt idx="6716">
                  <c:v>2.8571428571428571E-2</c:v>
                </c:pt>
                <c:pt idx="6717">
                  <c:v>0</c:v>
                </c:pt>
                <c:pt idx="6718">
                  <c:v>0.33333333333333331</c:v>
                </c:pt>
                <c:pt idx="6719">
                  <c:v>0.33216783216783219</c:v>
                </c:pt>
                <c:pt idx="6720">
                  <c:v>0.21518987341772153</c:v>
                </c:pt>
                <c:pt idx="6721">
                  <c:v>0</c:v>
                </c:pt>
                <c:pt idx="6722">
                  <c:v>0.47899159663865548</c:v>
                </c:pt>
                <c:pt idx="6723">
                  <c:v>0.35714285714285715</c:v>
                </c:pt>
                <c:pt idx="6724">
                  <c:v>0.125</c:v>
                </c:pt>
                <c:pt idx="6725">
                  <c:v>0</c:v>
                </c:pt>
                <c:pt idx="6726">
                  <c:v>0.24503311258278146</c:v>
                </c:pt>
                <c:pt idx="6727">
                  <c:v>0.7407407407407407</c:v>
                </c:pt>
                <c:pt idx="6728">
                  <c:v>0.22058823529411764</c:v>
                </c:pt>
                <c:pt idx="6729">
                  <c:v>0.15942028985507245</c:v>
                </c:pt>
                <c:pt idx="6730">
                  <c:v>0.3235294117647059</c:v>
                </c:pt>
                <c:pt idx="6731">
                  <c:v>0.18604651162790697</c:v>
                </c:pt>
                <c:pt idx="6732">
                  <c:v>0</c:v>
                </c:pt>
                <c:pt idx="6733">
                  <c:v>0.40677966101694918</c:v>
                </c:pt>
                <c:pt idx="6734">
                  <c:v>0.4358974358974359</c:v>
                </c:pt>
                <c:pt idx="6735">
                  <c:v>0.53623188405797106</c:v>
                </c:pt>
                <c:pt idx="6736">
                  <c:v>0.76190476190476186</c:v>
                </c:pt>
                <c:pt idx="6737">
                  <c:v>0.38235294117647056</c:v>
                </c:pt>
                <c:pt idx="6738">
                  <c:v>0.51219512195121952</c:v>
                </c:pt>
                <c:pt idx="6739">
                  <c:v>0.54838709677419351</c:v>
                </c:pt>
                <c:pt idx="6740">
                  <c:v>0.4</c:v>
                </c:pt>
                <c:pt idx="6741">
                  <c:v>0.46226415094339623</c:v>
                </c:pt>
                <c:pt idx="6742">
                  <c:v>0.37096774193548387</c:v>
                </c:pt>
                <c:pt idx="6743">
                  <c:v>0.2857142857142857</c:v>
                </c:pt>
                <c:pt idx="6744">
                  <c:v>0.44230769230769229</c:v>
                </c:pt>
                <c:pt idx="6745">
                  <c:v>0.52</c:v>
                </c:pt>
                <c:pt idx="6746">
                  <c:v>0.15151515151515152</c:v>
                </c:pt>
                <c:pt idx="6747">
                  <c:v>0</c:v>
                </c:pt>
                <c:pt idx="6748">
                  <c:v>0.43730886850152906</c:v>
                </c:pt>
                <c:pt idx="6749">
                  <c:v>0.94</c:v>
                </c:pt>
                <c:pt idx="6750">
                  <c:v>0.96219931271477666</c:v>
                </c:pt>
                <c:pt idx="6751">
                  <c:v>0</c:v>
                </c:pt>
                <c:pt idx="6752">
                  <c:v>0</c:v>
                </c:pt>
                <c:pt idx="6753">
                  <c:v>0.99570815450643779</c:v>
                </c:pt>
                <c:pt idx="6754">
                  <c:v>0.81132075471698117</c:v>
                </c:pt>
                <c:pt idx="6755">
                  <c:v>0</c:v>
                </c:pt>
                <c:pt idx="6756">
                  <c:v>0</c:v>
                </c:pt>
                <c:pt idx="6757">
                  <c:v>0</c:v>
                </c:pt>
                <c:pt idx="6758">
                  <c:v>0.93471810089020768</c:v>
                </c:pt>
                <c:pt idx="6759">
                  <c:v>0</c:v>
                </c:pt>
                <c:pt idx="6760">
                  <c:v>0</c:v>
                </c:pt>
                <c:pt idx="6761">
                  <c:v>0</c:v>
                </c:pt>
                <c:pt idx="6762">
                  <c:v>0.29901960784313725</c:v>
                </c:pt>
                <c:pt idx="6763">
                  <c:v>0.58536585365853655</c:v>
                </c:pt>
                <c:pt idx="6764">
                  <c:v>0.78260869565217395</c:v>
                </c:pt>
                <c:pt idx="6765">
                  <c:v>0.71074380165289253</c:v>
                </c:pt>
                <c:pt idx="6766">
                  <c:v>0</c:v>
                </c:pt>
                <c:pt idx="6767">
                  <c:v>0</c:v>
                </c:pt>
                <c:pt idx="6768">
                  <c:v>0</c:v>
                </c:pt>
                <c:pt idx="6769">
                  <c:v>0.91666666666666663</c:v>
                </c:pt>
                <c:pt idx="6770">
                  <c:v>0</c:v>
                </c:pt>
                <c:pt idx="6771">
                  <c:v>0</c:v>
                </c:pt>
                <c:pt idx="6772">
                  <c:v>0</c:v>
                </c:pt>
                <c:pt idx="6773">
                  <c:v>0</c:v>
                </c:pt>
                <c:pt idx="6774">
                  <c:v>0.9799777530589544</c:v>
                </c:pt>
                <c:pt idx="6775">
                  <c:v>0</c:v>
                </c:pt>
                <c:pt idx="6776">
                  <c:v>0.50980392156862742</c:v>
                </c:pt>
                <c:pt idx="6777">
                  <c:v>0.40740740740740738</c:v>
                </c:pt>
                <c:pt idx="6778">
                  <c:v>0.234375</c:v>
                </c:pt>
                <c:pt idx="6779">
                  <c:v>0.92592592592592593</c:v>
                </c:pt>
                <c:pt idx="6780">
                  <c:v>0</c:v>
                </c:pt>
                <c:pt idx="6781">
                  <c:v>0.6454545454545455</c:v>
                </c:pt>
                <c:pt idx="6782">
                  <c:v>0</c:v>
                </c:pt>
                <c:pt idx="6783">
                  <c:v>0.70337078651685392</c:v>
                </c:pt>
                <c:pt idx="6784">
                  <c:v>0.47727272727272729</c:v>
                </c:pt>
                <c:pt idx="6785">
                  <c:v>0.54838709677419351</c:v>
                </c:pt>
                <c:pt idx="6786">
                  <c:v>0.86153846153846159</c:v>
                </c:pt>
                <c:pt idx="6787">
                  <c:v>0.68518518518518523</c:v>
                </c:pt>
                <c:pt idx="6788">
                  <c:v>0.36585365853658536</c:v>
                </c:pt>
                <c:pt idx="6789">
                  <c:v>0.90625</c:v>
                </c:pt>
                <c:pt idx="6790">
                  <c:v>0.67796610169491522</c:v>
                </c:pt>
                <c:pt idx="6791">
                  <c:v>0.57692307692307687</c:v>
                </c:pt>
                <c:pt idx="6792">
                  <c:v>0.51693667157584688</c:v>
                </c:pt>
                <c:pt idx="6793">
                  <c:v>0.94505494505494503</c:v>
                </c:pt>
                <c:pt idx="6794">
                  <c:v>0.58778625954198471</c:v>
                </c:pt>
                <c:pt idx="6795">
                  <c:v>0</c:v>
                </c:pt>
                <c:pt idx="6796">
                  <c:v>0.33898305084745761</c:v>
                </c:pt>
                <c:pt idx="6797">
                  <c:v>0.28977272727272729</c:v>
                </c:pt>
                <c:pt idx="6798">
                  <c:v>0.5451559934318555</c:v>
                </c:pt>
                <c:pt idx="6799">
                  <c:v>0</c:v>
                </c:pt>
                <c:pt idx="6800">
                  <c:v>0.70731707317073167</c:v>
                </c:pt>
                <c:pt idx="6801">
                  <c:v>0.68421052631578949</c:v>
                </c:pt>
                <c:pt idx="6802">
                  <c:v>0.8</c:v>
                </c:pt>
                <c:pt idx="6803">
                  <c:v>0.55128205128205132</c:v>
                </c:pt>
                <c:pt idx="6804">
                  <c:v>0.76666666666666672</c:v>
                </c:pt>
                <c:pt idx="6805">
                  <c:v>0.8455056179775281</c:v>
                </c:pt>
                <c:pt idx="6806">
                  <c:v>0</c:v>
                </c:pt>
                <c:pt idx="6807">
                  <c:v>0</c:v>
                </c:pt>
                <c:pt idx="6808">
                  <c:v>0.5727525486561631</c:v>
                </c:pt>
                <c:pt idx="6809">
                  <c:v>0.78923766816143492</c:v>
                </c:pt>
                <c:pt idx="6810">
                  <c:v>0</c:v>
                </c:pt>
                <c:pt idx="6811">
                  <c:v>0.823327615780446</c:v>
                </c:pt>
                <c:pt idx="6812">
                  <c:v>0.7142857142857143</c:v>
                </c:pt>
                <c:pt idx="6813">
                  <c:v>0.3867924528301887</c:v>
                </c:pt>
                <c:pt idx="6814">
                  <c:v>0</c:v>
                </c:pt>
                <c:pt idx="6815">
                  <c:v>0.84210526315789469</c:v>
                </c:pt>
                <c:pt idx="6816">
                  <c:v>0.50310559006211175</c:v>
                </c:pt>
                <c:pt idx="6817">
                  <c:v>0.84210526315789469</c:v>
                </c:pt>
                <c:pt idx="6818">
                  <c:v>0.73333333333333328</c:v>
                </c:pt>
                <c:pt idx="6819">
                  <c:v>0.93198529411764708</c:v>
                </c:pt>
                <c:pt idx="6820">
                  <c:v>0.86956521739130432</c:v>
                </c:pt>
                <c:pt idx="6821">
                  <c:v>0.77358490566037741</c:v>
                </c:pt>
                <c:pt idx="6822">
                  <c:v>0</c:v>
                </c:pt>
                <c:pt idx="6823">
                  <c:v>0.53749999999999998</c:v>
                </c:pt>
                <c:pt idx="6824">
                  <c:v>0.54347826086956519</c:v>
                </c:pt>
                <c:pt idx="6825">
                  <c:v>0.77064220183486243</c:v>
                </c:pt>
                <c:pt idx="6826">
                  <c:v>0.88446969696969702</c:v>
                </c:pt>
                <c:pt idx="6827">
                  <c:v>0.8</c:v>
                </c:pt>
                <c:pt idx="6828">
                  <c:v>0.5</c:v>
                </c:pt>
                <c:pt idx="6829">
                  <c:v>0.34545454545454546</c:v>
                </c:pt>
                <c:pt idx="6830">
                  <c:v>0.66666666666666663</c:v>
                </c:pt>
                <c:pt idx="6831">
                  <c:v>1</c:v>
                </c:pt>
                <c:pt idx="6832">
                  <c:v>0.68292682926829273</c:v>
                </c:pt>
                <c:pt idx="6833">
                  <c:v>0.7</c:v>
                </c:pt>
                <c:pt idx="6834">
                  <c:v>0</c:v>
                </c:pt>
                <c:pt idx="6835">
                  <c:v>0.99086294416243659</c:v>
                </c:pt>
                <c:pt idx="6836">
                  <c:v>0</c:v>
                </c:pt>
                <c:pt idx="6837">
                  <c:v>0.98581081081081079</c:v>
                </c:pt>
                <c:pt idx="6838">
                  <c:v>0</c:v>
                </c:pt>
                <c:pt idx="6839">
                  <c:v>0</c:v>
                </c:pt>
                <c:pt idx="6840">
                  <c:v>0.9709443099273608</c:v>
                </c:pt>
                <c:pt idx="6841">
                  <c:v>0.98154362416107388</c:v>
                </c:pt>
                <c:pt idx="6842">
                  <c:v>0.96153846153846156</c:v>
                </c:pt>
                <c:pt idx="6843">
                  <c:v>0</c:v>
                </c:pt>
                <c:pt idx="6844">
                  <c:v>0</c:v>
                </c:pt>
                <c:pt idx="6845">
                  <c:v>0</c:v>
                </c:pt>
                <c:pt idx="6846">
                  <c:v>0</c:v>
                </c:pt>
                <c:pt idx="6847">
                  <c:v>0.3247863247863248</c:v>
                </c:pt>
                <c:pt idx="6848">
                  <c:v>0.63265306122448983</c:v>
                </c:pt>
                <c:pt idx="6849">
                  <c:v>0.77586206896551724</c:v>
                </c:pt>
                <c:pt idx="6850">
                  <c:v>0.53846153846153844</c:v>
                </c:pt>
                <c:pt idx="6851">
                  <c:v>0.84057971014492749</c:v>
                </c:pt>
                <c:pt idx="6852">
                  <c:v>1</c:v>
                </c:pt>
                <c:pt idx="6853">
                  <c:v>0</c:v>
                </c:pt>
                <c:pt idx="6854">
                  <c:v>0</c:v>
                </c:pt>
                <c:pt idx="6855">
                  <c:v>0.43661971830985913</c:v>
                </c:pt>
                <c:pt idx="6856">
                  <c:v>0.4</c:v>
                </c:pt>
                <c:pt idx="6857">
                  <c:v>0.17959183673469387</c:v>
                </c:pt>
                <c:pt idx="6858">
                  <c:v>0.8125</c:v>
                </c:pt>
                <c:pt idx="6859">
                  <c:v>0.40625</c:v>
                </c:pt>
                <c:pt idx="6860">
                  <c:v>0.63157894736842102</c:v>
                </c:pt>
                <c:pt idx="6861">
                  <c:v>0.32432432432432434</c:v>
                </c:pt>
                <c:pt idx="6862">
                  <c:v>0</c:v>
                </c:pt>
                <c:pt idx="6863">
                  <c:v>0</c:v>
                </c:pt>
                <c:pt idx="6864">
                  <c:v>0</c:v>
                </c:pt>
                <c:pt idx="6865">
                  <c:v>0</c:v>
                </c:pt>
                <c:pt idx="6866">
                  <c:v>0.55223880597014929</c:v>
                </c:pt>
                <c:pt idx="6867">
                  <c:v>1</c:v>
                </c:pt>
                <c:pt idx="6868">
                  <c:v>0</c:v>
                </c:pt>
                <c:pt idx="6869">
                  <c:v>0.73972602739726023</c:v>
                </c:pt>
                <c:pt idx="6870">
                  <c:v>0.6071428571428571</c:v>
                </c:pt>
                <c:pt idx="6871">
                  <c:v>0.41237113402061853</c:v>
                </c:pt>
                <c:pt idx="6872">
                  <c:v>0.82653061224489799</c:v>
                </c:pt>
                <c:pt idx="6873">
                  <c:v>0.74358974358974361</c:v>
                </c:pt>
                <c:pt idx="6874">
                  <c:v>0.7846153846153846</c:v>
                </c:pt>
                <c:pt idx="6875">
                  <c:v>0.59420289855072461</c:v>
                </c:pt>
                <c:pt idx="6876">
                  <c:v>0.7407407407407407</c:v>
                </c:pt>
                <c:pt idx="6877">
                  <c:v>0.67558528428093645</c:v>
                </c:pt>
                <c:pt idx="6878">
                  <c:v>0.71590909090909094</c:v>
                </c:pt>
                <c:pt idx="6879">
                  <c:v>0.875</c:v>
                </c:pt>
                <c:pt idx="6880">
                  <c:v>0.64814814814814814</c:v>
                </c:pt>
                <c:pt idx="6881">
                  <c:v>0.6</c:v>
                </c:pt>
                <c:pt idx="6882">
                  <c:v>0.57999999999999996</c:v>
                </c:pt>
                <c:pt idx="6883">
                  <c:v>0.71764705882352942</c:v>
                </c:pt>
                <c:pt idx="6884">
                  <c:v>0.48</c:v>
                </c:pt>
                <c:pt idx="6885">
                  <c:v>0</c:v>
                </c:pt>
                <c:pt idx="6886">
                  <c:v>0.49222797927461137</c:v>
                </c:pt>
                <c:pt idx="6887">
                  <c:v>0.45614035087719296</c:v>
                </c:pt>
                <c:pt idx="6888">
                  <c:v>0</c:v>
                </c:pt>
                <c:pt idx="6889">
                  <c:v>0.44067796610169491</c:v>
                </c:pt>
                <c:pt idx="6890">
                  <c:v>0.48412698412698413</c:v>
                </c:pt>
                <c:pt idx="6891">
                  <c:v>0.51948051948051943</c:v>
                </c:pt>
                <c:pt idx="6892">
                  <c:v>0.57758620689655171</c:v>
                </c:pt>
                <c:pt idx="6893">
                  <c:v>0.33419689119170987</c:v>
                </c:pt>
                <c:pt idx="6894">
                  <c:v>0.32075471698113206</c:v>
                </c:pt>
                <c:pt idx="6895">
                  <c:v>0.33193277310924368</c:v>
                </c:pt>
                <c:pt idx="6896">
                  <c:v>0.47499999999999998</c:v>
                </c:pt>
                <c:pt idx="6897">
                  <c:v>0.3902439024390244</c:v>
                </c:pt>
                <c:pt idx="6898">
                  <c:v>0.72580645161290325</c:v>
                </c:pt>
                <c:pt idx="6899">
                  <c:v>0.61403508771929827</c:v>
                </c:pt>
                <c:pt idx="6900">
                  <c:v>0.7142857142857143</c:v>
                </c:pt>
                <c:pt idx="6901">
                  <c:v>0.44827586206896552</c:v>
                </c:pt>
                <c:pt idx="6902">
                  <c:v>0.39779005524861877</c:v>
                </c:pt>
                <c:pt idx="6903">
                  <c:v>0</c:v>
                </c:pt>
                <c:pt idx="6904">
                  <c:v>0.69387755102040816</c:v>
                </c:pt>
                <c:pt idx="6905">
                  <c:v>0.5</c:v>
                </c:pt>
                <c:pt idx="6906">
                  <c:v>0.72727272727272729</c:v>
                </c:pt>
                <c:pt idx="6907">
                  <c:v>0.5714285714285714</c:v>
                </c:pt>
                <c:pt idx="6908">
                  <c:v>0.24489795918367346</c:v>
                </c:pt>
                <c:pt idx="6909">
                  <c:v>0.37735849056603776</c:v>
                </c:pt>
                <c:pt idx="6910">
                  <c:v>0.34042553191489361</c:v>
                </c:pt>
                <c:pt idx="6911">
                  <c:v>0</c:v>
                </c:pt>
                <c:pt idx="6912">
                  <c:v>0.6</c:v>
                </c:pt>
                <c:pt idx="6913">
                  <c:v>0.48888888888888887</c:v>
                </c:pt>
                <c:pt idx="6914">
                  <c:v>0.5490196078431373</c:v>
                </c:pt>
                <c:pt idx="6915">
                  <c:v>0.79050279329608941</c:v>
                </c:pt>
                <c:pt idx="6916">
                  <c:v>0</c:v>
                </c:pt>
                <c:pt idx="6917">
                  <c:v>0</c:v>
                </c:pt>
                <c:pt idx="6918">
                  <c:v>0</c:v>
                </c:pt>
                <c:pt idx="6919">
                  <c:v>0.74493927125506076</c:v>
                </c:pt>
                <c:pt idx="6920">
                  <c:v>0.81818181818181823</c:v>
                </c:pt>
                <c:pt idx="6921">
                  <c:v>0.67741935483870963</c:v>
                </c:pt>
                <c:pt idx="6922">
                  <c:v>0.84269662921348309</c:v>
                </c:pt>
                <c:pt idx="6923">
                  <c:v>0.625</c:v>
                </c:pt>
                <c:pt idx="6924">
                  <c:v>0.39583333333333331</c:v>
                </c:pt>
                <c:pt idx="6925">
                  <c:v>0</c:v>
                </c:pt>
                <c:pt idx="6926">
                  <c:v>0.30263157894736842</c:v>
                </c:pt>
                <c:pt idx="6927">
                  <c:v>0.61904761904761907</c:v>
                </c:pt>
                <c:pt idx="6928">
                  <c:v>0.5</c:v>
                </c:pt>
                <c:pt idx="6929">
                  <c:v>0.6216216216216216</c:v>
                </c:pt>
                <c:pt idx="6930">
                  <c:v>0.55555555555555558</c:v>
                </c:pt>
                <c:pt idx="6931">
                  <c:v>0.39520333680917624</c:v>
                </c:pt>
                <c:pt idx="6932">
                  <c:v>0.4627949183303085</c:v>
                </c:pt>
                <c:pt idx="6933">
                  <c:v>0</c:v>
                </c:pt>
                <c:pt idx="6934">
                  <c:v>0.40579710144927539</c:v>
                </c:pt>
                <c:pt idx="6935">
                  <c:v>0</c:v>
                </c:pt>
                <c:pt idx="6936">
                  <c:v>0.65625</c:v>
                </c:pt>
                <c:pt idx="6937">
                  <c:v>0.40277777777777779</c:v>
                </c:pt>
                <c:pt idx="6938">
                  <c:v>0.45098039215686275</c:v>
                </c:pt>
                <c:pt idx="6939">
                  <c:v>0</c:v>
                </c:pt>
                <c:pt idx="6940">
                  <c:v>0.85922330097087374</c:v>
                </c:pt>
                <c:pt idx="6941">
                  <c:v>0.92682926829268297</c:v>
                </c:pt>
                <c:pt idx="6942">
                  <c:v>0.91216216216216217</c:v>
                </c:pt>
                <c:pt idx="6943">
                  <c:v>0.83419689119170981</c:v>
                </c:pt>
                <c:pt idx="6944">
                  <c:v>0.89756097560975612</c:v>
                </c:pt>
                <c:pt idx="6945">
                  <c:v>0.84756097560975607</c:v>
                </c:pt>
                <c:pt idx="6946">
                  <c:v>0.59183673469387754</c:v>
                </c:pt>
                <c:pt idx="6947">
                  <c:v>0.56944444444444442</c:v>
                </c:pt>
                <c:pt idx="6948">
                  <c:v>0.47619047619047616</c:v>
                </c:pt>
                <c:pt idx="6949">
                  <c:v>0.60317460317460314</c:v>
                </c:pt>
                <c:pt idx="6950">
                  <c:v>0.37533512064343161</c:v>
                </c:pt>
                <c:pt idx="6951">
                  <c:v>0.69512195121951215</c:v>
                </c:pt>
                <c:pt idx="6952">
                  <c:v>0.49068322981366458</c:v>
                </c:pt>
                <c:pt idx="6953">
                  <c:v>0.5</c:v>
                </c:pt>
                <c:pt idx="6954">
                  <c:v>0.5957446808510638</c:v>
                </c:pt>
                <c:pt idx="6955">
                  <c:v>0.57446808510638303</c:v>
                </c:pt>
                <c:pt idx="6956">
                  <c:v>0.41379310344827586</c:v>
                </c:pt>
                <c:pt idx="6957">
                  <c:v>0.13043478260869565</c:v>
                </c:pt>
                <c:pt idx="6958">
                  <c:v>0.57692307692307687</c:v>
                </c:pt>
                <c:pt idx="6959">
                  <c:v>0.73979591836734693</c:v>
                </c:pt>
                <c:pt idx="6960">
                  <c:v>1</c:v>
                </c:pt>
                <c:pt idx="6961">
                  <c:v>0</c:v>
                </c:pt>
                <c:pt idx="6962">
                  <c:v>0</c:v>
                </c:pt>
                <c:pt idx="6963">
                  <c:v>0</c:v>
                </c:pt>
                <c:pt idx="6964">
                  <c:v>0</c:v>
                </c:pt>
                <c:pt idx="6965">
                  <c:v>0.73</c:v>
                </c:pt>
                <c:pt idx="6966">
                  <c:v>0.57377049180327866</c:v>
                </c:pt>
                <c:pt idx="6967">
                  <c:v>0</c:v>
                </c:pt>
                <c:pt idx="6968">
                  <c:v>0.83783783783783783</c:v>
                </c:pt>
                <c:pt idx="6969">
                  <c:v>0.56557377049180324</c:v>
                </c:pt>
                <c:pt idx="6970">
                  <c:v>0.61538461538461542</c:v>
                </c:pt>
                <c:pt idx="6971">
                  <c:v>0.54565217391304344</c:v>
                </c:pt>
                <c:pt idx="6972">
                  <c:v>0.82857142857142863</c:v>
                </c:pt>
                <c:pt idx="6973">
                  <c:v>0.36842105263157893</c:v>
                </c:pt>
                <c:pt idx="6974">
                  <c:v>0.47368421052631576</c:v>
                </c:pt>
                <c:pt idx="6975">
                  <c:v>0.51428571428571423</c:v>
                </c:pt>
                <c:pt idx="6976">
                  <c:v>0.2513089005235602</c:v>
                </c:pt>
                <c:pt idx="6977">
                  <c:v>0.5625</c:v>
                </c:pt>
                <c:pt idx="6978">
                  <c:v>0.41176470588235292</c:v>
                </c:pt>
                <c:pt idx="6979">
                  <c:v>0.54545454545454541</c:v>
                </c:pt>
                <c:pt idx="6980">
                  <c:v>0</c:v>
                </c:pt>
                <c:pt idx="6981">
                  <c:v>0.20289855072463769</c:v>
                </c:pt>
                <c:pt idx="6982">
                  <c:v>0.63593004769475359</c:v>
                </c:pt>
                <c:pt idx="6983">
                  <c:v>0.64814814814814814</c:v>
                </c:pt>
                <c:pt idx="6984">
                  <c:v>0.79396325459317585</c:v>
                </c:pt>
                <c:pt idx="6985">
                  <c:v>0.29705882352941176</c:v>
                </c:pt>
                <c:pt idx="6986">
                  <c:v>0.59047619047619049</c:v>
                </c:pt>
                <c:pt idx="6987">
                  <c:v>0.63636363636363635</c:v>
                </c:pt>
                <c:pt idx="6988">
                  <c:v>0.31818181818181818</c:v>
                </c:pt>
                <c:pt idx="6989">
                  <c:v>0.56470588235294117</c:v>
                </c:pt>
                <c:pt idx="6990">
                  <c:v>0</c:v>
                </c:pt>
                <c:pt idx="6991">
                  <c:v>0.50698856416772553</c:v>
                </c:pt>
                <c:pt idx="6992">
                  <c:v>0.33333333333333331</c:v>
                </c:pt>
                <c:pt idx="6993">
                  <c:v>0.27027027027027029</c:v>
                </c:pt>
                <c:pt idx="6994">
                  <c:v>0.60256410256410253</c:v>
                </c:pt>
                <c:pt idx="6995">
                  <c:v>0.15625</c:v>
                </c:pt>
                <c:pt idx="6996">
                  <c:v>0.5898876404494382</c:v>
                </c:pt>
                <c:pt idx="6997">
                  <c:v>0.75531914893617025</c:v>
                </c:pt>
                <c:pt idx="6998">
                  <c:v>0.65217391304347827</c:v>
                </c:pt>
                <c:pt idx="6999">
                  <c:v>0.6</c:v>
                </c:pt>
                <c:pt idx="7000">
                  <c:v>0</c:v>
                </c:pt>
                <c:pt idx="7001">
                  <c:v>0.64197530864197527</c:v>
                </c:pt>
                <c:pt idx="7002">
                  <c:v>0.74125874125874125</c:v>
                </c:pt>
                <c:pt idx="7003">
                  <c:v>0</c:v>
                </c:pt>
                <c:pt idx="7004">
                  <c:v>0.76433121019108285</c:v>
                </c:pt>
                <c:pt idx="7005">
                  <c:v>0.9152542372881356</c:v>
                </c:pt>
                <c:pt idx="7006">
                  <c:v>0.78512396694214881</c:v>
                </c:pt>
                <c:pt idx="7007">
                  <c:v>0.57352941176470584</c:v>
                </c:pt>
                <c:pt idx="7008">
                  <c:v>0.41616766467065869</c:v>
                </c:pt>
                <c:pt idx="7009">
                  <c:v>0.54545454545454541</c:v>
                </c:pt>
                <c:pt idx="7010">
                  <c:v>0.63492063492063489</c:v>
                </c:pt>
                <c:pt idx="7011">
                  <c:v>0.31578947368421051</c:v>
                </c:pt>
                <c:pt idx="7012">
                  <c:v>0.38461538461538464</c:v>
                </c:pt>
                <c:pt idx="7013">
                  <c:v>0.2857142857142857</c:v>
                </c:pt>
                <c:pt idx="7014">
                  <c:v>0.52941176470588236</c:v>
                </c:pt>
                <c:pt idx="7015">
                  <c:v>0</c:v>
                </c:pt>
                <c:pt idx="7016">
                  <c:v>0.44827586206896552</c:v>
                </c:pt>
                <c:pt idx="7017">
                  <c:v>0.72340425531914898</c:v>
                </c:pt>
                <c:pt idx="7018">
                  <c:v>0.52173913043478259</c:v>
                </c:pt>
                <c:pt idx="7019">
                  <c:v>0.29411764705882354</c:v>
                </c:pt>
                <c:pt idx="7020">
                  <c:v>0</c:v>
                </c:pt>
                <c:pt idx="7021">
                  <c:v>0.88461538461538458</c:v>
                </c:pt>
                <c:pt idx="7022">
                  <c:v>0.70886075949367089</c:v>
                </c:pt>
                <c:pt idx="7023">
                  <c:v>0.82921348314606746</c:v>
                </c:pt>
                <c:pt idx="7024">
                  <c:v>0.92576419213973804</c:v>
                </c:pt>
                <c:pt idx="7025">
                  <c:v>0.67567567567567566</c:v>
                </c:pt>
                <c:pt idx="7026">
                  <c:v>0.98723404255319147</c:v>
                </c:pt>
                <c:pt idx="7027">
                  <c:v>0.54807692307692313</c:v>
                </c:pt>
                <c:pt idx="7028">
                  <c:v>0.37704918032786883</c:v>
                </c:pt>
                <c:pt idx="7029">
                  <c:v>0.6428571428571429</c:v>
                </c:pt>
                <c:pt idx="7030">
                  <c:v>0.74309623430962346</c:v>
                </c:pt>
                <c:pt idx="7031">
                  <c:v>0.71812080536912748</c:v>
                </c:pt>
                <c:pt idx="7032">
                  <c:v>0.76775431861804222</c:v>
                </c:pt>
                <c:pt idx="7033">
                  <c:v>0.77358490566037741</c:v>
                </c:pt>
                <c:pt idx="7034">
                  <c:v>0.61971830985915488</c:v>
                </c:pt>
                <c:pt idx="7035">
                  <c:v>0.68888888888888888</c:v>
                </c:pt>
                <c:pt idx="7036">
                  <c:v>0.54893617021276597</c:v>
                </c:pt>
                <c:pt idx="7037">
                  <c:v>0.62222222222222223</c:v>
                </c:pt>
                <c:pt idx="7038">
                  <c:v>0.6</c:v>
                </c:pt>
                <c:pt idx="7039">
                  <c:v>0.5679012345679012</c:v>
                </c:pt>
                <c:pt idx="7040">
                  <c:v>0.66666666666666663</c:v>
                </c:pt>
                <c:pt idx="7041">
                  <c:v>0.35616438356164382</c:v>
                </c:pt>
                <c:pt idx="7042">
                  <c:v>0.8</c:v>
                </c:pt>
                <c:pt idx="7043">
                  <c:v>0.59433962264150941</c:v>
                </c:pt>
                <c:pt idx="7044">
                  <c:v>0.61475409836065575</c:v>
                </c:pt>
                <c:pt idx="7045">
                  <c:v>0.484375</c:v>
                </c:pt>
                <c:pt idx="7046">
                  <c:v>0.68867924528301883</c:v>
                </c:pt>
                <c:pt idx="7047">
                  <c:v>0.67256637168141598</c:v>
                </c:pt>
                <c:pt idx="7048">
                  <c:v>0.61904761904761907</c:v>
                </c:pt>
                <c:pt idx="7049">
                  <c:v>0.67441860465116277</c:v>
                </c:pt>
                <c:pt idx="7050">
                  <c:v>0.72972972972972971</c:v>
                </c:pt>
                <c:pt idx="7051">
                  <c:v>0.67567567567567566</c:v>
                </c:pt>
                <c:pt idx="7052">
                  <c:v>0.69444444444444442</c:v>
                </c:pt>
                <c:pt idx="7053">
                  <c:v>0.69191919191919193</c:v>
                </c:pt>
                <c:pt idx="7054">
                  <c:v>0.61445783132530118</c:v>
                </c:pt>
                <c:pt idx="7055">
                  <c:v>0.65979381443298968</c:v>
                </c:pt>
                <c:pt idx="7056">
                  <c:v>0</c:v>
                </c:pt>
                <c:pt idx="7057">
                  <c:v>0</c:v>
                </c:pt>
                <c:pt idx="7058">
                  <c:v>0</c:v>
                </c:pt>
                <c:pt idx="7059">
                  <c:v>0</c:v>
                </c:pt>
                <c:pt idx="7060">
                  <c:v>0.59459459459459463</c:v>
                </c:pt>
                <c:pt idx="7061">
                  <c:v>0</c:v>
                </c:pt>
                <c:pt idx="7062">
                  <c:v>0</c:v>
                </c:pt>
                <c:pt idx="7063">
                  <c:v>0.60606060606060608</c:v>
                </c:pt>
                <c:pt idx="7064">
                  <c:v>0.73216630196936539</c:v>
                </c:pt>
                <c:pt idx="7065">
                  <c:v>0</c:v>
                </c:pt>
                <c:pt idx="7066">
                  <c:v>0.6875</c:v>
                </c:pt>
                <c:pt idx="7067">
                  <c:v>0</c:v>
                </c:pt>
                <c:pt idx="7068">
                  <c:v>0</c:v>
                </c:pt>
                <c:pt idx="7069">
                  <c:v>1</c:v>
                </c:pt>
                <c:pt idx="7070">
                  <c:v>0</c:v>
                </c:pt>
                <c:pt idx="7071">
                  <c:v>0</c:v>
                </c:pt>
                <c:pt idx="7072">
                  <c:v>0.83098591549295775</c:v>
                </c:pt>
                <c:pt idx="7073">
                  <c:v>0.68100358422939067</c:v>
                </c:pt>
                <c:pt idx="7074">
                  <c:v>0.4485294117647059</c:v>
                </c:pt>
                <c:pt idx="7075">
                  <c:v>0.79411764705882348</c:v>
                </c:pt>
                <c:pt idx="7076">
                  <c:v>0.93939393939393945</c:v>
                </c:pt>
                <c:pt idx="7077">
                  <c:v>0.88785046728971961</c:v>
                </c:pt>
                <c:pt idx="7078">
                  <c:v>0.893719806763285</c:v>
                </c:pt>
                <c:pt idx="7079">
                  <c:v>0.89423076923076927</c:v>
                </c:pt>
                <c:pt idx="7080">
                  <c:v>0.84411276948590386</c:v>
                </c:pt>
                <c:pt idx="7081">
                  <c:v>0.87211093990755006</c:v>
                </c:pt>
                <c:pt idx="7082">
                  <c:v>0.83606557377049184</c:v>
                </c:pt>
                <c:pt idx="7083">
                  <c:v>0</c:v>
                </c:pt>
                <c:pt idx="7084">
                  <c:v>0.75386847195357831</c:v>
                </c:pt>
                <c:pt idx="7085">
                  <c:v>0</c:v>
                </c:pt>
                <c:pt idx="7086">
                  <c:v>0.35714285714285715</c:v>
                </c:pt>
                <c:pt idx="7087">
                  <c:v>0</c:v>
                </c:pt>
                <c:pt idx="7088">
                  <c:v>0</c:v>
                </c:pt>
                <c:pt idx="7089">
                  <c:v>0</c:v>
                </c:pt>
                <c:pt idx="7090">
                  <c:v>0.65714285714285714</c:v>
                </c:pt>
                <c:pt idx="7091">
                  <c:v>0.56097560975609762</c:v>
                </c:pt>
                <c:pt idx="7092">
                  <c:v>0.5078125</c:v>
                </c:pt>
                <c:pt idx="7093">
                  <c:v>0.20370370370370369</c:v>
                </c:pt>
                <c:pt idx="7094">
                  <c:v>0.5</c:v>
                </c:pt>
                <c:pt idx="7095">
                  <c:v>0.16666666666666666</c:v>
                </c:pt>
                <c:pt idx="7096">
                  <c:v>0.37755102040816324</c:v>
                </c:pt>
                <c:pt idx="7097">
                  <c:v>0.31818181818181818</c:v>
                </c:pt>
                <c:pt idx="7098">
                  <c:v>0</c:v>
                </c:pt>
                <c:pt idx="7099">
                  <c:v>0</c:v>
                </c:pt>
                <c:pt idx="7100">
                  <c:v>0.47272727272727272</c:v>
                </c:pt>
                <c:pt idx="7101">
                  <c:v>0.48101265822784811</c:v>
                </c:pt>
                <c:pt idx="7102">
                  <c:v>0.44615384615384618</c:v>
                </c:pt>
                <c:pt idx="7103">
                  <c:v>0.32608695652173914</c:v>
                </c:pt>
                <c:pt idx="7104">
                  <c:v>0.39506172839506171</c:v>
                </c:pt>
                <c:pt idx="7105">
                  <c:v>0.6964285714285714</c:v>
                </c:pt>
                <c:pt idx="7106">
                  <c:v>0.84848484848484851</c:v>
                </c:pt>
                <c:pt idx="7107">
                  <c:v>0.73770491803278693</c:v>
                </c:pt>
                <c:pt idx="7108">
                  <c:v>0.71951219512195119</c:v>
                </c:pt>
                <c:pt idx="7109">
                  <c:v>0.38028169014084506</c:v>
                </c:pt>
                <c:pt idx="7110">
                  <c:v>0.65789473684210531</c:v>
                </c:pt>
                <c:pt idx="7111">
                  <c:v>0.57407407407407407</c:v>
                </c:pt>
                <c:pt idx="7112">
                  <c:v>0.43835616438356162</c:v>
                </c:pt>
                <c:pt idx="7113">
                  <c:v>0.48148148148148145</c:v>
                </c:pt>
                <c:pt idx="7114">
                  <c:v>0.765625</c:v>
                </c:pt>
                <c:pt idx="7115">
                  <c:v>0.73134328358208955</c:v>
                </c:pt>
                <c:pt idx="7116">
                  <c:v>0.42718446601941745</c:v>
                </c:pt>
                <c:pt idx="7117">
                  <c:v>0.57798165137614677</c:v>
                </c:pt>
                <c:pt idx="7118">
                  <c:v>0.49137931034482757</c:v>
                </c:pt>
                <c:pt idx="7119">
                  <c:v>0.4098360655737705</c:v>
                </c:pt>
                <c:pt idx="7120">
                  <c:v>0.59322033898305082</c:v>
                </c:pt>
                <c:pt idx="7121">
                  <c:v>0.5714285714285714</c:v>
                </c:pt>
                <c:pt idx="7122">
                  <c:v>0.31578947368421051</c:v>
                </c:pt>
                <c:pt idx="7123">
                  <c:v>0.36956521739130432</c:v>
                </c:pt>
                <c:pt idx="7124">
                  <c:v>0.4175824175824176</c:v>
                </c:pt>
                <c:pt idx="7125">
                  <c:v>0.65217391304347827</c:v>
                </c:pt>
                <c:pt idx="7126">
                  <c:v>0.7931034482758621</c:v>
                </c:pt>
                <c:pt idx="7127">
                  <c:v>0.58870967741935487</c:v>
                </c:pt>
                <c:pt idx="7128">
                  <c:v>0.3619047619047619</c:v>
                </c:pt>
                <c:pt idx="7129">
                  <c:v>0.50588235294117645</c:v>
                </c:pt>
                <c:pt idx="7130">
                  <c:v>0.30927835051546393</c:v>
                </c:pt>
                <c:pt idx="7131">
                  <c:v>0.5</c:v>
                </c:pt>
                <c:pt idx="7132">
                  <c:v>0.5</c:v>
                </c:pt>
                <c:pt idx="7133">
                  <c:v>0.37073170731707317</c:v>
                </c:pt>
                <c:pt idx="7134">
                  <c:v>0.24096385542168675</c:v>
                </c:pt>
                <c:pt idx="7135">
                  <c:v>0.39189189189189189</c:v>
                </c:pt>
                <c:pt idx="7136">
                  <c:v>0.46666666666666667</c:v>
                </c:pt>
                <c:pt idx="7137">
                  <c:v>0.46666666666666667</c:v>
                </c:pt>
                <c:pt idx="7138">
                  <c:v>0</c:v>
                </c:pt>
                <c:pt idx="7139">
                  <c:v>0</c:v>
                </c:pt>
                <c:pt idx="7140">
                  <c:v>0.65625</c:v>
                </c:pt>
                <c:pt idx="7141">
                  <c:v>0.53846153846153844</c:v>
                </c:pt>
                <c:pt idx="7142">
                  <c:v>0.52777777777777779</c:v>
                </c:pt>
                <c:pt idx="7143">
                  <c:v>0</c:v>
                </c:pt>
                <c:pt idx="7144">
                  <c:v>0.44444444444444442</c:v>
                </c:pt>
                <c:pt idx="7145">
                  <c:v>0.3125</c:v>
                </c:pt>
                <c:pt idx="7146">
                  <c:v>0.62295081967213117</c:v>
                </c:pt>
                <c:pt idx="7147">
                  <c:v>0.90322580645161288</c:v>
                </c:pt>
                <c:pt idx="7148">
                  <c:v>0.87636363636363634</c:v>
                </c:pt>
                <c:pt idx="7149">
                  <c:v>0.91666666666666663</c:v>
                </c:pt>
                <c:pt idx="7150">
                  <c:v>0.8</c:v>
                </c:pt>
                <c:pt idx="7151">
                  <c:v>0.57894736842105265</c:v>
                </c:pt>
                <c:pt idx="7152">
                  <c:v>0.54200542005420049</c:v>
                </c:pt>
                <c:pt idx="7153">
                  <c:v>0.51445086705202314</c:v>
                </c:pt>
                <c:pt idx="7154">
                  <c:v>0.61224489795918369</c:v>
                </c:pt>
                <c:pt idx="7155">
                  <c:v>0.61157024793388426</c:v>
                </c:pt>
                <c:pt idx="7156">
                  <c:v>0</c:v>
                </c:pt>
                <c:pt idx="7157">
                  <c:v>0.5</c:v>
                </c:pt>
                <c:pt idx="7158">
                  <c:v>0.83333333333333337</c:v>
                </c:pt>
                <c:pt idx="7159">
                  <c:v>0</c:v>
                </c:pt>
                <c:pt idx="7160">
                  <c:v>0</c:v>
                </c:pt>
                <c:pt idx="7161">
                  <c:v>0.50543478260869568</c:v>
                </c:pt>
                <c:pt idx="7162">
                  <c:v>0.71666666666666667</c:v>
                </c:pt>
                <c:pt idx="7163">
                  <c:v>0.68235294117647061</c:v>
                </c:pt>
                <c:pt idx="7164">
                  <c:v>0.66666666666666663</c:v>
                </c:pt>
                <c:pt idx="7165">
                  <c:v>0.5</c:v>
                </c:pt>
                <c:pt idx="7166">
                  <c:v>0</c:v>
                </c:pt>
                <c:pt idx="7167">
                  <c:v>0</c:v>
                </c:pt>
                <c:pt idx="7168">
                  <c:v>0.63888888888888884</c:v>
                </c:pt>
                <c:pt idx="7169">
                  <c:v>0.48888888888888887</c:v>
                </c:pt>
                <c:pt idx="7170">
                  <c:v>0.52272727272727271</c:v>
                </c:pt>
                <c:pt idx="7171">
                  <c:v>0</c:v>
                </c:pt>
                <c:pt idx="7172">
                  <c:v>0</c:v>
                </c:pt>
                <c:pt idx="7173">
                  <c:v>0</c:v>
                </c:pt>
                <c:pt idx="7174">
                  <c:v>0</c:v>
                </c:pt>
                <c:pt idx="7175">
                  <c:v>0</c:v>
                </c:pt>
                <c:pt idx="7176">
                  <c:v>0</c:v>
                </c:pt>
                <c:pt idx="7177">
                  <c:v>0</c:v>
                </c:pt>
                <c:pt idx="7178">
                  <c:v>0</c:v>
                </c:pt>
                <c:pt idx="7179">
                  <c:v>0</c:v>
                </c:pt>
                <c:pt idx="7180">
                  <c:v>0</c:v>
                </c:pt>
                <c:pt idx="7181">
                  <c:v>0</c:v>
                </c:pt>
                <c:pt idx="7182">
                  <c:v>0</c:v>
                </c:pt>
                <c:pt idx="7183">
                  <c:v>0</c:v>
                </c:pt>
                <c:pt idx="7184">
                  <c:v>0</c:v>
                </c:pt>
                <c:pt idx="7185">
                  <c:v>0</c:v>
                </c:pt>
                <c:pt idx="7186">
                  <c:v>0</c:v>
                </c:pt>
                <c:pt idx="7187">
                  <c:v>0.78947368421052633</c:v>
                </c:pt>
                <c:pt idx="7188">
                  <c:v>0.75247524752475248</c:v>
                </c:pt>
                <c:pt idx="7189">
                  <c:v>0.6875</c:v>
                </c:pt>
                <c:pt idx="7190">
                  <c:v>0.38235294117647056</c:v>
                </c:pt>
                <c:pt idx="7191">
                  <c:v>0.33027522935779818</c:v>
                </c:pt>
                <c:pt idx="7192">
                  <c:v>0.27868852459016391</c:v>
                </c:pt>
                <c:pt idx="7193">
                  <c:v>0.25</c:v>
                </c:pt>
                <c:pt idx="7194">
                  <c:v>0.28431372549019607</c:v>
                </c:pt>
                <c:pt idx="7195">
                  <c:v>0.38938053097345132</c:v>
                </c:pt>
                <c:pt idx="7196">
                  <c:v>0.54487179487179482</c:v>
                </c:pt>
                <c:pt idx="7197">
                  <c:v>0.91304347826086951</c:v>
                </c:pt>
                <c:pt idx="7198">
                  <c:v>0.38297872340425532</c:v>
                </c:pt>
                <c:pt idx="7199">
                  <c:v>0.46875</c:v>
                </c:pt>
                <c:pt idx="7200">
                  <c:v>0.53846153846153844</c:v>
                </c:pt>
                <c:pt idx="7201">
                  <c:v>0.57692307692307687</c:v>
                </c:pt>
                <c:pt idx="7202">
                  <c:v>0.27777777777777779</c:v>
                </c:pt>
                <c:pt idx="7203">
                  <c:v>0.76923076923076927</c:v>
                </c:pt>
                <c:pt idx="7204">
                  <c:v>0.42857142857142855</c:v>
                </c:pt>
                <c:pt idx="7205">
                  <c:v>0</c:v>
                </c:pt>
                <c:pt idx="7206">
                  <c:v>0.38</c:v>
                </c:pt>
                <c:pt idx="7207">
                  <c:v>0.33333333333333331</c:v>
                </c:pt>
                <c:pt idx="7208">
                  <c:v>0.54054054054054057</c:v>
                </c:pt>
                <c:pt idx="7209">
                  <c:v>0</c:v>
                </c:pt>
                <c:pt idx="7210">
                  <c:v>0.4375</c:v>
                </c:pt>
                <c:pt idx="7211">
                  <c:v>0</c:v>
                </c:pt>
                <c:pt idx="7212">
                  <c:v>0</c:v>
                </c:pt>
                <c:pt idx="7213">
                  <c:v>0</c:v>
                </c:pt>
                <c:pt idx="7214">
                  <c:v>0</c:v>
                </c:pt>
                <c:pt idx="7215">
                  <c:v>0.43829787234042555</c:v>
                </c:pt>
                <c:pt idx="7216">
                  <c:v>0.52</c:v>
                </c:pt>
                <c:pt idx="7217">
                  <c:v>0.78947368421052633</c:v>
                </c:pt>
                <c:pt idx="7218">
                  <c:v>0.67032967032967028</c:v>
                </c:pt>
                <c:pt idx="7219">
                  <c:v>0.55102040816326525</c:v>
                </c:pt>
                <c:pt idx="7220">
                  <c:v>0.75</c:v>
                </c:pt>
                <c:pt idx="7221">
                  <c:v>0.61111111111111116</c:v>
                </c:pt>
                <c:pt idx="7222">
                  <c:v>0.43333333333333335</c:v>
                </c:pt>
                <c:pt idx="7223">
                  <c:v>0.78761061946902655</c:v>
                </c:pt>
                <c:pt idx="7224">
                  <c:v>0.56020942408376961</c:v>
                </c:pt>
                <c:pt idx="7225">
                  <c:v>0.33333333333333331</c:v>
                </c:pt>
                <c:pt idx="7226">
                  <c:v>0.73770491803278693</c:v>
                </c:pt>
                <c:pt idx="7227">
                  <c:v>0.45569620253164556</c:v>
                </c:pt>
                <c:pt idx="7228">
                  <c:v>0.31395348837209303</c:v>
                </c:pt>
                <c:pt idx="7229">
                  <c:v>0.31060606060606061</c:v>
                </c:pt>
                <c:pt idx="7230">
                  <c:v>0.62195121951219512</c:v>
                </c:pt>
                <c:pt idx="7231">
                  <c:v>0.47727272727272729</c:v>
                </c:pt>
                <c:pt idx="7232">
                  <c:v>0.46341463414634149</c:v>
                </c:pt>
                <c:pt idx="7233">
                  <c:v>0.45901639344262296</c:v>
                </c:pt>
                <c:pt idx="7234">
                  <c:v>0.40909090909090912</c:v>
                </c:pt>
                <c:pt idx="7235">
                  <c:v>0</c:v>
                </c:pt>
                <c:pt idx="7236">
                  <c:v>0</c:v>
                </c:pt>
                <c:pt idx="7237">
                  <c:v>0.7</c:v>
                </c:pt>
                <c:pt idx="7238">
                  <c:v>0.81481481481481477</c:v>
                </c:pt>
                <c:pt idx="7239">
                  <c:v>0.58333333333333337</c:v>
                </c:pt>
                <c:pt idx="7240">
                  <c:v>0.54166666666666663</c:v>
                </c:pt>
                <c:pt idx="7241">
                  <c:v>0.59259259259259256</c:v>
                </c:pt>
                <c:pt idx="7242">
                  <c:v>0.43195266272189348</c:v>
                </c:pt>
                <c:pt idx="7243">
                  <c:v>0.74193548387096775</c:v>
                </c:pt>
                <c:pt idx="7244">
                  <c:v>0.63934426229508201</c:v>
                </c:pt>
                <c:pt idx="7245">
                  <c:v>0.53333333333333333</c:v>
                </c:pt>
                <c:pt idx="7246">
                  <c:v>0.35416666666666669</c:v>
                </c:pt>
                <c:pt idx="7247">
                  <c:v>0.37313432835820898</c:v>
                </c:pt>
                <c:pt idx="7248">
                  <c:v>0</c:v>
                </c:pt>
                <c:pt idx="7249">
                  <c:v>0.53968253968253965</c:v>
                </c:pt>
                <c:pt idx="7250">
                  <c:v>0</c:v>
                </c:pt>
                <c:pt idx="7251">
                  <c:v>0.83901098901098903</c:v>
                </c:pt>
                <c:pt idx="7252">
                  <c:v>0.75862068965517238</c:v>
                </c:pt>
                <c:pt idx="7253">
                  <c:v>0.83018867924528306</c:v>
                </c:pt>
                <c:pt idx="7254">
                  <c:v>0</c:v>
                </c:pt>
                <c:pt idx="7255">
                  <c:v>0</c:v>
                </c:pt>
                <c:pt idx="7256">
                  <c:v>0</c:v>
                </c:pt>
                <c:pt idx="7257">
                  <c:v>0.93772893772893773</c:v>
                </c:pt>
                <c:pt idx="7258">
                  <c:v>0.95415472779369626</c:v>
                </c:pt>
                <c:pt idx="7259">
                  <c:v>0.70588235294117652</c:v>
                </c:pt>
                <c:pt idx="7260">
                  <c:v>0.94339622641509435</c:v>
                </c:pt>
                <c:pt idx="7261">
                  <c:v>0.99202551834130781</c:v>
                </c:pt>
                <c:pt idx="7262">
                  <c:v>0.91247672253258849</c:v>
                </c:pt>
                <c:pt idx="7263">
                  <c:v>0</c:v>
                </c:pt>
                <c:pt idx="7264">
                  <c:v>0</c:v>
                </c:pt>
                <c:pt idx="7265">
                  <c:v>0.73129251700680276</c:v>
                </c:pt>
                <c:pt idx="7266">
                  <c:v>0.59166666666666667</c:v>
                </c:pt>
                <c:pt idx="7267">
                  <c:v>0.78947368421052633</c:v>
                </c:pt>
                <c:pt idx="7268">
                  <c:v>0.79146919431279616</c:v>
                </c:pt>
                <c:pt idx="7269">
                  <c:v>0</c:v>
                </c:pt>
                <c:pt idx="7270">
                  <c:v>0.70967741935483875</c:v>
                </c:pt>
                <c:pt idx="7271">
                  <c:v>0</c:v>
                </c:pt>
                <c:pt idx="7272">
                  <c:v>0.75</c:v>
                </c:pt>
                <c:pt idx="7273">
                  <c:v>0</c:v>
                </c:pt>
                <c:pt idx="7274">
                  <c:v>0</c:v>
                </c:pt>
                <c:pt idx="7275">
                  <c:v>0</c:v>
                </c:pt>
                <c:pt idx="7276">
                  <c:v>0.50787401574803148</c:v>
                </c:pt>
                <c:pt idx="7277">
                  <c:v>0</c:v>
                </c:pt>
                <c:pt idx="7278">
                  <c:v>0</c:v>
                </c:pt>
                <c:pt idx="7279">
                  <c:v>0</c:v>
                </c:pt>
                <c:pt idx="7280">
                  <c:v>0</c:v>
                </c:pt>
                <c:pt idx="7281">
                  <c:v>0</c:v>
                </c:pt>
                <c:pt idx="7282">
                  <c:v>0</c:v>
                </c:pt>
                <c:pt idx="7283">
                  <c:v>0</c:v>
                </c:pt>
                <c:pt idx="7284">
                  <c:v>0.75438596491228072</c:v>
                </c:pt>
                <c:pt idx="7285">
                  <c:v>0.64646464646464652</c:v>
                </c:pt>
                <c:pt idx="7286">
                  <c:v>0.67511177347242923</c:v>
                </c:pt>
                <c:pt idx="7287">
                  <c:v>0.70873786407766992</c:v>
                </c:pt>
                <c:pt idx="7288">
                  <c:v>0.79746835443037978</c:v>
                </c:pt>
                <c:pt idx="7289">
                  <c:v>0.57213930348258701</c:v>
                </c:pt>
                <c:pt idx="7290">
                  <c:v>0.66666666666666663</c:v>
                </c:pt>
                <c:pt idx="7291">
                  <c:v>0</c:v>
                </c:pt>
                <c:pt idx="7292">
                  <c:v>0.88235294117647056</c:v>
                </c:pt>
                <c:pt idx="7293">
                  <c:v>0</c:v>
                </c:pt>
                <c:pt idx="7294">
                  <c:v>0.52888318356867781</c:v>
                </c:pt>
                <c:pt idx="7295">
                  <c:v>0.4</c:v>
                </c:pt>
                <c:pt idx="7296">
                  <c:v>0</c:v>
                </c:pt>
                <c:pt idx="7297">
                  <c:v>0.41891891891891891</c:v>
                </c:pt>
                <c:pt idx="7298">
                  <c:v>0</c:v>
                </c:pt>
                <c:pt idx="7299">
                  <c:v>0.56862745098039214</c:v>
                </c:pt>
                <c:pt idx="7300">
                  <c:v>0.3783783783783784</c:v>
                </c:pt>
                <c:pt idx="7301">
                  <c:v>0</c:v>
                </c:pt>
                <c:pt idx="7302">
                  <c:v>0</c:v>
                </c:pt>
                <c:pt idx="7303">
                  <c:v>0</c:v>
                </c:pt>
                <c:pt idx="7304">
                  <c:v>0</c:v>
                </c:pt>
                <c:pt idx="7305">
                  <c:v>0</c:v>
                </c:pt>
                <c:pt idx="7306">
                  <c:v>0</c:v>
                </c:pt>
                <c:pt idx="7307">
                  <c:v>0</c:v>
                </c:pt>
                <c:pt idx="7308">
                  <c:v>0</c:v>
                </c:pt>
                <c:pt idx="7309">
                  <c:v>0.44113029827315542</c:v>
                </c:pt>
                <c:pt idx="7310">
                  <c:v>0</c:v>
                </c:pt>
                <c:pt idx="7311">
                  <c:v>0</c:v>
                </c:pt>
                <c:pt idx="7312">
                  <c:v>0</c:v>
                </c:pt>
                <c:pt idx="7313">
                  <c:v>0</c:v>
                </c:pt>
                <c:pt idx="7314">
                  <c:v>0.87692307692307692</c:v>
                </c:pt>
                <c:pt idx="7315">
                  <c:v>0</c:v>
                </c:pt>
                <c:pt idx="7316">
                  <c:v>0.95115681233933158</c:v>
                </c:pt>
                <c:pt idx="7317">
                  <c:v>0</c:v>
                </c:pt>
                <c:pt idx="7318">
                  <c:v>0</c:v>
                </c:pt>
                <c:pt idx="7319">
                  <c:v>0.41269841269841268</c:v>
                </c:pt>
                <c:pt idx="7320">
                  <c:v>0</c:v>
                </c:pt>
                <c:pt idx="7321">
                  <c:v>0</c:v>
                </c:pt>
                <c:pt idx="7322">
                  <c:v>0.23049645390070922</c:v>
                </c:pt>
                <c:pt idx="7323">
                  <c:v>0</c:v>
                </c:pt>
                <c:pt idx="7324">
                  <c:v>0</c:v>
                </c:pt>
                <c:pt idx="7325">
                  <c:v>0</c:v>
                </c:pt>
                <c:pt idx="7326">
                  <c:v>0.79047619047619044</c:v>
                </c:pt>
                <c:pt idx="7327">
                  <c:v>0.95833333333333337</c:v>
                </c:pt>
                <c:pt idx="7328">
                  <c:v>0.47619047619047616</c:v>
                </c:pt>
                <c:pt idx="7329">
                  <c:v>0.47692307692307695</c:v>
                </c:pt>
                <c:pt idx="7330">
                  <c:v>0.35353535353535354</c:v>
                </c:pt>
                <c:pt idx="7331">
                  <c:v>0</c:v>
                </c:pt>
                <c:pt idx="7332">
                  <c:v>0</c:v>
                </c:pt>
                <c:pt idx="7333">
                  <c:v>0</c:v>
                </c:pt>
                <c:pt idx="7334">
                  <c:v>0</c:v>
                </c:pt>
                <c:pt idx="7335">
                  <c:v>0.75247524752475248</c:v>
                </c:pt>
                <c:pt idx="7336">
                  <c:v>0.79353233830845771</c:v>
                </c:pt>
                <c:pt idx="7337">
                  <c:v>0.84191176470588236</c:v>
                </c:pt>
                <c:pt idx="7338">
                  <c:v>0.88235294117647056</c:v>
                </c:pt>
                <c:pt idx="7339">
                  <c:v>1</c:v>
                </c:pt>
                <c:pt idx="7340">
                  <c:v>0.65</c:v>
                </c:pt>
                <c:pt idx="7341">
                  <c:v>1</c:v>
                </c:pt>
                <c:pt idx="7342">
                  <c:v>0.92048929663608559</c:v>
                </c:pt>
                <c:pt idx="7343">
                  <c:v>0</c:v>
                </c:pt>
                <c:pt idx="7344">
                  <c:v>0</c:v>
                </c:pt>
                <c:pt idx="7345">
                  <c:v>1</c:v>
                </c:pt>
                <c:pt idx="7346">
                  <c:v>0.88059701492537312</c:v>
                </c:pt>
                <c:pt idx="7347">
                  <c:v>0.76318874560375149</c:v>
                </c:pt>
                <c:pt idx="7348">
                  <c:v>0</c:v>
                </c:pt>
                <c:pt idx="7349">
                  <c:v>0.62962962962962965</c:v>
                </c:pt>
                <c:pt idx="7350">
                  <c:v>0.75</c:v>
                </c:pt>
                <c:pt idx="7351">
                  <c:v>0.42592592592592593</c:v>
                </c:pt>
                <c:pt idx="7352">
                  <c:v>0.45542949756888168</c:v>
                </c:pt>
                <c:pt idx="7353">
                  <c:v>0.89021479713603824</c:v>
                </c:pt>
                <c:pt idx="7354">
                  <c:v>0.65306122448979587</c:v>
                </c:pt>
                <c:pt idx="7355">
                  <c:v>0.87368421052631584</c:v>
                </c:pt>
                <c:pt idx="7356">
                  <c:v>0.81818181818181823</c:v>
                </c:pt>
                <c:pt idx="7357">
                  <c:v>0.58904109589041098</c:v>
                </c:pt>
                <c:pt idx="7358">
                  <c:v>0</c:v>
                </c:pt>
                <c:pt idx="7359">
                  <c:v>0.38636363636363635</c:v>
                </c:pt>
                <c:pt idx="7360">
                  <c:v>0.35632183908045978</c:v>
                </c:pt>
                <c:pt idx="7361">
                  <c:v>0.5</c:v>
                </c:pt>
                <c:pt idx="7362">
                  <c:v>0.18269230769230768</c:v>
                </c:pt>
                <c:pt idx="7363">
                  <c:v>0.83333333333333337</c:v>
                </c:pt>
                <c:pt idx="7364">
                  <c:v>0.22364217252396165</c:v>
                </c:pt>
                <c:pt idx="7365">
                  <c:v>0.66666666666666663</c:v>
                </c:pt>
                <c:pt idx="7366">
                  <c:v>0.3235294117647059</c:v>
                </c:pt>
                <c:pt idx="7367">
                  <c:v>0.41666666666666669</c:v>
                </c:pt>
                <c:pt idx="7368">
                  <c:v>0.23529411764705882</c:v>
                </c:pt>
                <c:pt idx="7369">
                  <c:v>0.6071428571428571</c:v>
                </c:pt>
                <c:pt idx="7370">
                  <c:v>0.52173913043478259</c:v>
                </c:pt>
                <c:pt idx="7371">
                  <c:v>0</c:v>
                </c:pt>
                <c:pt idx="7372">
                  <c:v>0.52212389380530977</c:v>
                </c:pt>
                <c:pt idx="7373">
                  <c:v>0</c:v>
                </c:pt>
                <c:pt idx="7374">
                  <c:v>0.4148148148148148</c:v>
                </c:pt>
                <c:pt idx="7375">
                  <c:v>0.45398773006134968</c:v>
                </c:pt>
                <c:pt idx="7376">
                  <c:v>0.43939393939393939</c:v>
                </c:pt>
                <c:pt idx="7377">
                  <c:v>0.38571428571428573</c:v>
                </c:pt>
                <c:pt idx="7378">
                  <c:v>0.43973747016706444</c:v>
                </c:pt>
                <c:pt idx="7379">
                  <c:v>0</c:v>
                </c:pt>
                <c:pt idx="7380">
                  <c:v>0.31951219512195123</c:v>
                </c:pt>
                <c:pt idx="7381">
                  <c:v>0.66666666666666663</c:v>
                </c:pt>
                <c:pt idx="7382">
                  <c:v>0.44347826086956521</c:v>
                </c:pt>
                <c:pt idx="7383">
                  <c:v>0.47727272727272729</c:v>
                </c:pt>
                <c:pt idx="7384">
                  <c:v>0.27272727272727271</c:v>
                </c:pt>
                <c:pt idx="7385">
                  <c:v>0.2</c:v>
                </c:pt>
                <c:pt idx="7386">
                  <c:v>0.59259259259259256</c:v>
                </c:pt>
                <c:pt idx="7387">
                  <c:v>0</c:v>
                </c:pt>
                <c:pt idx="7388">
                  <c:v>0</c:v>
                </c:pt>
                <c:pt idx="7389">
                  <c:v>0</c:v>
                </c:pt>
                <c:pt idx="7390">
                  <c:v>0.1111111111111111</c:v>
                </c:pt>
                <c:pt idx="7391">
                  <c:v>0.27007299270072993</c:v>
                </c:pt>
                <c:pt idx="7392">
                  <c:v>0.14666666666666667</c:v>
                </c:pt>
                <c:pt idx="7393">
                  <c:v>0.53846153846153844</c:v>
                </c:pt>
                <c:pt idx="7394">
                  <c:v>0</c:v>
                </c:pt>
                <c:pt idx="7395">
                  <c:v>0.45864661654135336</c:v>
                </c:pt>
                <c:pt idx="7396">
                  <c:v>0.18181818181818182</c:v>
                </c:pt>
                <c:pt idx="7397">
                  <c:v>0.56862745098039214</c:v>
                </c:pt>
                <c:pt idx="7398">
                  <c:v>0</c:v>
                </c:pt>
                <c:pt idx="7399">
                  <c:v>0</c:v>
                </c:pt>
                <c:pt idx="7400">
                  <c:v>0.73770491803278693</c:v>
                </c:pt>
                <c:pt idx="7401">
                  <c:v>0.22448979591836735</c:v>
                </c:pt>
                <c:pt idx="7402">
                  <c:v>0.55555555555555558</c:v>
                </c:pt>
                <c:pt idx="7403">
                  <c:v>0.15</c:v>
                </c:pt>
                <c:pt idx="7404">
                  <c:v>0.23557692307692307</c:v>
                </c:pt>
                <c:pt idx="7405">
                  <c:v>7.6923076923076927E-2</c:v>
                </c:pt>
                <c:pt idx="7406">
                  <c:v>0.69230769230769229</c:v>
                </c:pt>
                <c:pt idx="7407">
                  <c:v>0</c:v>
                </c:pt>
                <c:pt idx="7408">
                  <c:v>0</c:v>
                </c:pt>
                <c:pt idx="7409">
                  <c:v>0.24444444444444444</c:v>
                </c:pt>
                <c:pt idx="7410">
                  <c:v>7.5630252100840331E-2</c:v>
                </c:pt>
                <c:pt idx="7411">
                  <c:v>2.564102564102564E-2</c:v>
                </c:pt>
                <c:pt idx="7412">
                  <c:v>0.10762331838565023</c:v>
                </c:pt>
                <c:pt idx="7413">
                  <c:v>0.20754716981132076</c:v>
                </c:pt>
                <c:pt idx="7414">
                  <c:v>0.21739130434782608</c:v>
                </c:pt>
                <c:pt idx="7415">
                  <c:v>0.1875</c:v>
                </c:pt>
                <c:pt idx="7416">
                  <c:v>0.58823529411764708</c:v>
                </c:pt>
                <c:pt idx="7417">
                  <c:v>0.35526315789473684</c:v>
                </c:pt>
                <c:pt idx="7418">
                  <c:v>0.16666666666666666</c:v>
                </c:pt>
                <c:pt idx="7419">
                  <c:v>0.12</c:v>
                </c:pt>
                <c:pt idx="7420">
                  <c:v>0.15625</c:v>
                </c:pt>
                <c:pt idx="7421">
                  <c:v>0.14814814814814814</c:v>
                </c:pt>
                <c:pt idx="7422">
                  <c:v>0.13333333333333333</c:v>
                </c:pt>
                <c:pt idx="7423">
                  <c:v>0</c:v>
                </c:pt>
                <c:pt idx="7424">
                  <c:v>0</c:v>
                </c:pt>
                <c:pt idx="7425">
                  <c:v>0</c:v>
                </c:pt>
                <c:pt idx="7426">
                  <c:v>0</c:v>
                </c:pt>
                <c:pt idx="7427">
                  <c:v>0</c:v>
                </c:pt>
                <c:pt idx="7428">
                  <c:v>0</c:v>
                </c:pt>
                <c:pt idx="7429">
                  <c:v>0.875</c:v>
                </c:pt>
                <c:pt idx="7430">
                  <c:v>0</c:v>
                </c:pt>
                <c:pt idx="7431">
                  <c:v>0</c:v>
                </c:pt>
                <c:pt idx="7432">
                  <c:v>0</c:v>
                </c:pt>
                <c:pt idx="7433">
                  <c:v>0.35</c:v>
                </c:pt>
                <c:pt idx="7434">
                  <c:v>0.21757322175732219</c:v>
                </c:pt>
                <c:pt idx="7435">
                  <c:v>0</c:v>
                </c:pt>
                <c:pt idx="7436">
                  <c:v>0</c:v>
                </c:pt>
                <c:pt idx="7437">
                  <c:v>0</c:v>
                </c:pt>
                <c:pt idx="7438">
                  <c:v>0</c:v>
                </c:pt>
                <c:pt idx="7439">
                  <c:v>0.14285714285714285</c:v>
                </c:pt>
                <c:pt idx="7440">
                  <c:v>0.4140625</c:v>
                </c:pt>
                <c:pt idx="7441">
                  <c:v>0.51200000000000001</c:v>
                </c:pt>
                <c:pt idx="7442">
                  <c:v>0</c:v>
                </c:pt>
                <c:pt idx="7443">
                  <c:v>0</c:v>
                </c:pt>
                <c:pt idx="7444">
                  <c:v>0</c:v>
                </c:pt>
                <c:pt idx="7445">
                  <c:v>0</c:v>
                </c:pt>
                <c:pt idx="7446">
                  <c:v>0.61538461538461542</c:v>
                </c:pt>
                <c:pt idx="7447">
                  <c:v>0.625</c:v>
                </c:pt>
                <c:pt idx="7448">
                  <c:v>0.20754716981132076</c:v>
                </c:pt>
                <c:pt idx="7449">
                  <c:v>0.62831858407079644</c:v>
                </c:pt>
                <c:pt idx="7450">
                  <c:v>0.14705882352941177</c:v>
                </c:pt>
                <c:pt idx="7451">
                  <c:v>0.19230769230769232</c:v>
                </c:pt>
                <c:pt idx="7452">
                  <c:v>0</c:v>
                </c:pt>
                <c:pt idx="7453">
                  <c:v>0</c:v>
                </c:pt>
                <c:pt idx="7454">
                  <c:v>0</c:v>
                </c:pt>
                <c:pt idx="7455">
                  <c:v>0</c:v>
                </c:pt>
                <c:pt idx="7456">
                  <c:v>0</c:v>
                </c:pt>
                <c:pt idx="7457">
                  <c:v>0</c:v>
                </c:pt>
                <c:pt idx="7458">
                  <c:v>0</c:v>
                </c:pt>
                <c:pt idx="7459">
                  <c:v>0</c:v>
                </c:pt>
                <c:pt idx="7460">
                  <c:v>0.18165784832451498</c:v>
                </c:pt>
                <c:pt idx="7461">
                  <c:v>0</c:v>
                </c:pt>
                <c:pt idx="7462">
                  <c:v>0</c:v>
                </c:pt>
                <c:pt idx="7463">
                  <c:v>0.4375</c:v>
                </c:pt>
                <c:pt idx="7464">
                  <c:v>0.19839142091152814</c:v>
                </c:pt>
                <c:pt idx="7465">
                  <c:v>0.5625</c:v>
                </c:pt>
                <c:pt idx="7466">
                  <c:v>0</c:v>
                </c:pt>
                <c:pt idx="7467">
                  <c:v>7.0038910505836577E-2</c:v>
                </c:pt>
                <c:pt idx="7468">
                  <c:v>0</c:v>
                </c:pt>
                <c:pt idx="7469">
                  <c:v>9.7363083164300201E-2</c:v>
                </c:pt>
                <c:pt idx="7470">
                  <c:v>0.12865497076023391</c:v>
                </c:pt>
                <c:pt idx="7471">
                  <c:v>0</c:v>
                </c:pt>
                <c:pt idx="7472">
                  <c:v>0</c:v>
                </c:pt>
                <c:pt idx="7473">
                  <c:v>0</c:v>
                </c:pt>
                <c:pt idx="7474">
                  <c:v>0.18691588785046728</c:v>
                </c:pt>
                <c:pt idx="7475">
                  <c:v>0</c:v>
                </c:pt>
                <c:pt idx="7476">
                  <c:v>0</c:v>
                </c:pt>
                <c:pt idx="7477">
                  <c:v>0</c:v>
                </c:pt>
                <c:pt idx="7478">
                  <c:v>8.5413929040735873E-2</c:v>
                </c:pt>
                <c:pt idx="7479">
                  <c:v>0</c:v>
                </c:pt>
                <c:pt idx="7480">
                  <c:v>0.14084507042253522</c:v>
                </c:pt>
                <c:pt idx="7481">
                  <c:v>0.52631578947368418</c:v>
                </c:pt>
                <c:pt idx="7482">
                  <c:v>0</c:v>
                </c:pt>
                <c:pt idx="7483">
                  <c:v>0.21951219512195122</c:v>
                </c:pt>
                <c:pt idx="7484">
                  <c:v>0</c:v>
                </c:pt>
                <c:pt idx="7485">
                  <c:v>0.55000000000000004</c:v>
                </c:pt>
                <c:pt idx="7486">
                  <c:v>0.4</c:v>
                </c:pt>
                <c:pt idx="7487">
                  <c:v>0.26666666666666666</c:v>
                </c:pt>
                <c:pt idx="7488">
                  <c:v>9.0909090909090912E-2</c:v>
                </c:pt>
                <c:pt idx="7489">
                  <c:v>0.69230769230769229</c:v>
                </c:pt>
                <c:pt idx="7490">
                  <c:v>0.1951219512195122</c:v>
                </c:pt>
                <c:pt idx="7491">
                  <c:v>1</c:v>
                </c:pt>
                <c:pt idx="7492">
                  <c:v>0</c:v>
                </c:pt>
                <c:pt idx="7493">
                  <c:v>0.31428571428571428</c:v>
                </c:pt>
                <c:pt idx="7494">
                  <c:v>0.17857142857142858</c:v>
                </c:pt>
                <c:pt idx="7495">
                  <c:v>0.5</c:v>
                </c:pt>
                <c:pt idx="7496">
                  <c:v>0.35</c:v>
                </c:pt>
                <c:pt idx="7497">
                  <c:v>0.41269841269841268</c:v>
                </c:pt>
                <c:pt idx="7498">
                  <c:v>0.11496350364963503</c:v>
                </c:pt>
                <c:pt idx="7499">
                  <c:v>0</c:v>
                </c:pt>
                <c:pt idx="7500">
                  <c:v>0.11450381679389313</c:v>
                </c:pt>
                <c:pt idx="7501">
                  <c:v>0.25</c:v>
                </c:pt>
                <c:pt idx="7502">
                  <c:v>8.1081081081081086E-2</c:v>
                </c:pt>
                <c:pt idx="7503">
                  <c:v>1</c:v>
                </c:pt>
                <c:pt idx="7504">
                  <c:v>0</c:v>
                </c:pt>
                <c:pt idx="7505">
                  <c:v>0</c:v>
                </c:pt>
                <c:pt idx="7506">
                  <c:v>0.35483870967741937</c:v>
                </c:pt>
                <c:pt idx="7507">
                  <c:v>0</c:v>
                </c:pt>
                <c:pt idx="7508">
                  <c:v>0</c:v>
                </c:pt>
                <c:pt idx="7509">
                  <c:v>0</c:v>
                </c:pt>
                <c:pt idx="7510">
                  <c:v>0.16895874263261296</c:v>
                </c:pt>
                <c:pt idx="7511">
                  <c:v>0.10526315789473684</c:v>
                </c:pt>
                <c:pt idx="7512">
                  <c:v>0.125</c:v>
                </c:pt>
                <c:pt idx="7513">
                  <c:v>0.22727272727272727</c:v>
                </c:pt>
                <c:pt idx="7514">
                  <c:v>0.42592592592592593</c:v>
                </c:pt>
                <c:pt idx="7515">
                  <c:v>0.28125</c:v>
                </c:pt>
                <c:pt idx="7516">
                  <c:v>0.15853658536585366</c:v>
                </c:pt>
                <c:pt idx="7517">
                  <c:v>0.24752475247524752</c:v>
                </c:pt>
                <c:pt idx="7518">
                  <c:v>3.4482758620689655E-2</c:v>
                </c:pt>
                <c:pt idx="7519">
                  <c:v>0.11538461538461539</c:v>
                </c:pt>
                <c:pt idx="7520">
                  <c:v>0.15178571428571427</c:v>
                </c:pt>
                <c:pt idx="7521">
                  <c:v>0.10982658959537572</c:v>
                </c:pt>
                <c:pt idx="7522">
                  <c:v>0</c:v>
                </c:pt>
                <c:pt idx="7523">
                  <c:v>0</c:v>
                </c:pt>
                <c:pt idx="7524">
                  <c:v>0</c:v>
                </c:pt>
                <c:pt idx="7525">
                  <c:v>0</c:v>
                </c:pt>
                <c:pt idx="7526">
                  <c:v>9.9078341013824886E-2</c:v>
                </c:pt>
                <c:pt idx="7527">
                  <c:v>0</c:v>
                </c:pt>
                <c:pt idx="7528">
                  <c:v>0.12365591397849462</c:v>
                </c:pt>
                <c:pt idx="7529">
                  <c:v>0.3258426966292135</c:v>
                </c:pt>
                <c:pt idx="7530">
                  <c:v>0.25</c:v>
                </c:pt>
                <c:pt idx="7531">
                  <c:v>0.15527950310559005</c:v>
                </c:pt>
                <c:pt idx="7532">
                  <c:v>8.6956521739130432E-2</c:v>
                </c:pt>
                <c:pt idx="7533">
                  <c:v>0</c:v>
                </c:pt>
                <c:pt idx="7534">
                  <c:v>0</c:v>
                </c:pt>
                <c:pt idx="7535">
                  <c:v>0</c:v>
                </c:pt>
                <c:pt idx="7536">
                  <c:v>0</c:v>
                </c:pt>
                <c:pt idx="7537">
                  <c:v>0</c:v>
                </c:pt>
                <c:pt idx="7538">
                  <c:v>0.29411764705882354</c:v>
                </c:pt>
                <c:pt idx="7539">
                  <c:v>0</c:v>
                </c:pt>
                <c:pt idx="7540">
                  <c:v>0</c:v>
                </c:pt>
                <c:pt idx="7541">
                  <c:v>0</c:v>
                </c:pt>
                <c:pt idx="7542">
                  <c:v>0.22222222222222221</c:v>
                </c:pt>
                <c:pt idx="7543">
                  <c:v>0.21794871794871795</c:v>
                </c:pt>
                <c:pt idx="7544">
                  <c:v>0.25892857142857145</c:v>
                </c:pt>
                <c:pt idx="7545">
                  <c:v>0.21875</c:v>
                </c:pt>
                <c:pt idx="7546">
                  <c:v>0</c:v>
                </c:pt>
                <c:pt idx="7547">
                  <c:v>0.16666666666666666</c:v>
                </c:pt>
                <c:pt idx="7548">
                  <c:v>0.13636363636363635</c:v>
                </c:pt>
                <c:pt idx="7549">
                  <c:v>0</c:v>
                </c:pt>
                <c:pt idx="7550">
                  <c:v>9.9667774086378738E-2</c:v>
                </c:pt>
                <c:pt idx="7551">
                  <c:v>0.32608695652173914</c:v>
                </c:pt>
                <c:pt idx="7552">
                  <c:v>0.19675925925925927</c:v>
                </c:pt>
                <c:pt idx="7553">
                  <c:v>0.2537313432835821</c:v>
                </c:pt>
                <c:pt idx="7554">
                  <c:v>0.26277372262773724</c:v>
                </c:pt>
                <c:pt idx="7555">
                  <c:v>0.5082508250825083</c:v>
                </c:pt>
                <c:pt idx="7556">
                  <c:v>0</c:v>
                </c:pt>
                <c:pt idx="7557">
                  <c:v>0.2</c:v>
                </c:pt>
                <c:pt idx="7558">
                  <c:v>0.20610687022900764</c:v>
                </c:pt>
                <c:pt idx="7559">
                  <c:v>0.19780219780219779</c:v>
                </c:pt>
                <c:pt idx="7560">
                  <c:v>0.3135593220338983</c:v>
                </c:pt>
                <c:pt idx="7561">
                  <c:v>0.29857819905213268</c:v>
                </c:pt>
                <c:pt idx="7562">
                  <c:v>0</c:v>
                </c:pt>
                <c:pt idx="7563">
                  <c:v>0.34057971014492755</c:v>
                </c:pt>
                <c:pt idx="7564">
                  <c:v>0.46341463414634149</c:v>
                </c:pt>
                <c:pt idx="7565">
                  <c:v>0</c:v>
                </c:pt>
                <c:pt idx="7566">
                  <c:v>0.53623188405797106</c:v>
                </c:pt>
                <c:pt idx="7567">
                  <c:v>0.30805687203791471</c:v>
                </c:pt>
                <c:pt idx="7568">
                  <c:v>0.33812949640287771</c:v>
                </c:pt>
                <c:pt idx="7569">
                  <c:v>0.48299319727891155</c:v>
                </c:pt>
                <c:pt idx="7570">
                  <c:v>0.31481481481481483</c:v>
                </c:pt>
                <c:pt idx="7571">
                  <c:v>0.30769230769230771</c:v>
                </c:pt>
                <c:pt idx="7572">
                  <c:v>0</c:v>
                </c:pt>
                <c:pt idx="7573">
                  <c:v>0</c:v>
                </c:pt>
                <c:pt idx="7574">
                  <c:v>0</c:v>
                </c:pt>
                <c:pt idx="7575">
                  <c:v>0</c:v>
                </c:pt>
                <c:pt idx="7576">
                  <c:v>0</c:v>
                </c:pt>
                <c:pt idx="7577">
                  <c:v>0.39635535307517084</c:v>
                </c:pt>
                <c:pt idx="7578">
                  <c:v>0.43478260869565216</c:v>
                </c:pt>
                <c:pt idx="7579">
                  <c:v>0.58333333333333337</c:v>
                </c:pt>
                <c:pt idx="7580">
                  <c:v>0</c:v>
                </c:pt>
                <c:pt idx="7581">
                  <c:v>0.36363636363636365</c:v>
                </c:pt>
                <c:pt idx="7582">
                  <c:v>0</c:v>
                </c:pt>
                <c:pt idx="7583">
                  <c:v>0</c:v>
                </c:pt>
                <c:pt idx="7584">
                  <c:v>0</c:v>
                </c:pt>
                <c:pt idx="7585">
                  <c:v>0.65</c:v>
                </c:pt>
                <c:pt idx="7586">
                  <c:v>0.54066985645933019</c:v>
                </c:pt>
                <c:pt idx="7587">
                  <c:v>0</c:v>
                </c:pt>
                <c:pt idx="7588">
                  <c:v>0</c:v>
                </c:pt>
                <c:pt idx="7589">
                  <c:v>0</c:v>
                </c:pt>
                <c:pt idx="7590">
                  <c:v>0</c:v>
                </c:pt>
                <c:pt idx="7591">
                  <c:v>0</c:v>
                </c:pt>
                <c:pt idx="7592">
                  <c:v>0</c:v>
                </c:pt>
                <c:pt idx="7593">
                  <c:v>0</c:v>
                </c:pt>
                <c:pt idx="7594">
                  <c:v>0</c:v>
                </c:pt>
                <c:pt idx="7595">
                  <c:v>0.28872180451127821</c:v>
                </c:pt>
                <c:pt idx="7596">
                  <c:v>0.24038461538461539</c:v>
                </c:pt>
                <c:pt idx="7597">
                  <c:v>0.36290322580645162</c:v>
                </c:pt>
                <c:pt idx="7598">
                  <c:v>0.47169811320754718</c:v>
                </c:pt>
                <c:pt idx="7599">
                  <c:v>0.52941176470588236</c:v>
                </c:pt>
                <c:pt idx="7600">
                  <c:v>0.3576923076923077</c:v>
                </c:pt>
                <c:pt idx="7601">
                  <c:v>0.7142857142857143</c:v>
                </c:pt>
                <c:pt idx="7602">
                  <c:v>0.27685950413223143</c:v>
                </c:pt>
                <c:pt idx="7603">
                  <c:v>0</c:v>
                </c:pt>
                <c:pt idx="7604">
                  <c:v>0</c:v>
                </c:pt>
                <c:pt idx="7605">
                  <c:v>0</c:v>
                </c:pt>
                <c:pt idx="7606">
                  <c:v>0</c:v>
                </c:pt>
                <c:pt idx="7607">
                  <c:v>0.72</c:v>
                </c:pt>
                <c:pt idx="7608">
                  <c:v>0.3147410358565737</c:v>
                </c:pt>
                <c:pt idx="7609">
                  <c:v>0.3559322033898305</c:v>
                </c:pt>
                <c:pt idx="7610">
                  <c:v>0.42105263157894735</c:v>
                </c:pt>
                <c:pt idx="7611">
                  <c:v>0.2265625</c:v>
                </c:pt>
                <c:pt idx="7612">
                  <c:v>0.23809523809523808</c:v>
                </c:pt>
                <c:pt idx="7613">
                  <c:v>0.31472081218274112</c:v>
                </c:pt>
                <c:pt idx="7614">
                  <c:v>0.52</c:v>
                </c:pt>
                <c:pt idx="7615">
                  <c:v>0.41666666666666669</c:v>
                </c:pt>
                <c:pt idx="7616">
                  <c:v>0.10526315789473684</c:v>
                </c:pt>
                <c:pt idx="7617">
                  <c:v>0.53551912568306015</c:v>
                </c:pt>
                <c:pt idx="7618">
                  <c:v>0.5061224489795918</c:v>
                </c:pt>
                <c:pt idx="7619">
                  <c:v>0</c:v>
                </c:pt>
                <c:pt idx="7620">
                  <c:v>0</c:v>
                </c:pt>
                <c:pt idx="7621">
                  <c:v>0.78</c:v>
                </c:pt>
                <c:pt idx="7622">
                  <c:v>0.60846560846560849</c:v>
                </c:pt>
                <c:pt idx="7623">
                  <c:v>0.54838709677419351</c:v>
                </c:pt>
                <c:pt idx="7624">
                  <c:v>0</c:v>
                </c:pt>
                <c:pt idx="7625">
                  <c:v>0.76923076923076927</c:v>
                </c:pt>
                <c:pt idx="7626">
                  <c:v>0.4</c:v>
                </c:pt>
                <c:pt idx="7627">
                  <c:v>0.46762589928057552</c:v>
                </c:pt>
                <c:pt idx="7628">
                  <c:v>0.40099009900990101</c:v>
                </c:pt>
                <c:pt idx="7629">
                  <c:v>0.57692307692307687</c:v>
                </c:pt>
                <c:pt idx="7630">
                  <c:v>0</c:v>
                </c:pt>
                <c:pt idx="7631">
                  <c:v>0</c:v>
                </c:pt>
                <c:pt idx="7632">
                  <c:v>0.38495575221238937</c:v>
                </c:pt>
                <c:pt idx="7633">
                  <c:v>0.68085106382978722</c:v>
                </c:pt>
                <c:pt idx="7634">
                  <c:v>0.45614035087719296</c:v>
                </c:pt>
                <c:pt idx="7635">
                  <c:v>0.26623376623376621</c:v>
                </c:pt>
                <c:pt idx="7636">
                  <c:v>0.35135135135135137</c:v>
                </c:pt>
                <c:pt idx="7637">
                  <c:v>0.32894736842105265</c:v>
                </c:pt>
                <c:pt idx="7638">
                  <c:v>0.37007874015748032</c:v>
                </c:pt>
                <c:pt idx="7639">
                  <c:v>0</c:v>
                </c:pt>
                <c:pt idx="7640">
                  <c:v>0</c:v>
                </c:pt>
                <c:pt idx="7641">
                  <c:v>0.45833333333333331</c:v>
                </c:pt>
                <c:pt idx="7642">
                  <c:v>0.32432432432432434</c:v>
                </c:pt>
                <c:pt idx="7643">
                  <c:v>0.63636363636363635</c:v>
                </c:pt>
                <c:pt idx="7644">
                  <c:v>0.43137254901960786</c:v>
                </c:pt>
                <c:pt idx="7645">
                  <c:v>0</c:v>
                </c:pt>
                <c:pt idx="7646">
                  <c:v>0.33333333333333331</c:v>
                </c:pt>
                <c:pt idx="7647">
                  <c:v>0.37349397590361444</c:v>
                </c:pt>
                <c:pt idx="7648">
                  <c:v>0.2537313432835821</c:v>
                </c:pt>
                <c:pt idx="7649">
                  <c:v>0.14285714285714285</c:v>
                </c:pt>
                <c:pt idx="7650">
                  <c:v>0</c:v>
                </c:pt>
                <c:pt idx="7651">
                  <c:v>0.53191489361702127</c:v>
                </c:pt>
                <c:pt idx="7652">
                  <c:v>0.35714285714285715</c:v>
                </c:pt>
                <c:pt idx="7653">
                  <c:v>0.29411764705882354</c:v>
                </c:pt>
                <c:pt idx="7654">
                  <c:v>0.14000000000000001</c:v>
                </c:pt>
                <c:pt idx="7655">
                  <c:v>0.67391304347826086</c:v>
                </c:pt>
                <c:pt idx="7656">
                  <c:v>0.22222222222222221</c:v>
                </c:pt>
                <c:pt idx="7657">
                  <c:v>0.3644859813084112</c:v>
                </c:pt>
                <c:pt idx="7658">
                  <c:v>0.35897435897435898</c:v>
                </c:pt>
                <c:pt idx="7659">
                  <c:v>0</c:v>
                </c:pt>
                <c:pt idx="7660">
                  <c:v>0.26119402985074625</c:v>
                </c:pt>
                <c:pt idx="7661">
                  <c:v>0.6</c:v>
                </c:pt>
                <c:pt idx="7662">
                  <c:v>0.15384615384615385</c:v>
                </c:pt>
                <c:pt idx="7663">
                  <c:v>0.35294117647058826</c:v>
                </c:pt>
                <c:pt idx="7664">
                  <c:v>0.11538461538461539</c:v>
                </c:pt>
                <c:pt idx="7665">
                  <c:v>9.6774193548387094E-2</c:v>
                </c:pt>
                <c:pt idx="7666">
                  <c:v>0.37142857142857144</c:v>
                </c:pt>
                <c:pt idx="7667">
                  <c:v>0.14000000000000001</c:v>
                </c:pt>
                <c:pt idx="7668">
                  <c:v>0.6216216216216216</c:v>
                </c:pt>
                <c:pt idx="7669">
                  <c:v>0.24193548387096775</c:v>
                </c:pt>
                <c:pt idx="7670">
                  <c:v>0.65714285714285714</c:v>
                </c:pt>
                <c:pt idx="7671">
                  <c:v>0.19047619047619047</c:v>
                </c:pt>
                <c:pt idx="7672">
                  <c:v>0.56818181818181823</c:v>
                </c:pt>
                <c:pt idx="7673">
                  <c:v>0.29245283018867924</c:v>
                </c:pt>
                <c:pt idx="7674">
                  <c:v>0.5</c:v>
                </c:pt>
                <c:pt idx="7675">
                  <c:v>0.31983805668016196</c:v>
                </c:pt>
                <c:pt idx="7676">
                  <c:v>0.36842105263157893</c:v>
                </c:pt>
                <c:pt idx="7677">
                  <c:v>0.38596491228070173</c:v>
                </c:pt>
                <c:pt idx="7678">
                  <c:v>0.43421052631578949</c:v>
                </c:pt>
                <c:pt idx="7679">
                  <c:v>0</c:v>
                </c:pt>
                <c:pt idx="7680">
                  <c:v>0.50212765957446803</c:v>
                </c:pt>
                <c:pt idx="7681">
                  <c:v>0.5</c:v>
                </c:pt>
                <c:pt idx="7682">
                  <c:v>1</c:v>
                </c:pt>
                <c:pt idx="7683">
                  <c:v>0</c:v>
                </c:pt>
                <c:pt idx="7684">
                  <c:v>0.4718019257221458</c:v>
                </c:pt>
                <c:pt idx="7685">
                  <c:v>0.12727272727272726</c:v>
                </c:pt>
                <c:pt idx="7686">
                  <c:v>0.2</c:v>
                </c:pt>
                <c:pt idx="7687">
                  <c:v>0.32</c:v>
                </c:pt>
                <c:pt idx="7688">
                  <c:v>0.8666666666666667</c:v>
                </c:pt>
                <c:pt idx="7689">
                  <c:v>0</c:v>
                </c:pt>
                <c:pt idx="7690">
                  <c:v>0.125</c:v>
                </c:pt>
                <c:pt idx="7691">
                  <c:v>0.40425531914893614</c:v>
                </c:pt>
                <c:pt idx="7692">
                  <c:v>0.6</c:v>
                </c:pt>
                <c:pt idx="7693">
                  <c:v>0.46511627906976744</c:v>
                </c:pt>
                <c:pt idx="7694">
                  <c:v>0.39534883720930231</c:v>
                </c:pt>
                <c:pt idx="7695">
                  <c:v>0</c:v>
                </c:pt>
                <c:pt idx="7696">
                  <c:v>0.13793103448275862</c:v>
                </c:pt>
                <c:pt idx="7697">
                  <c:v>0.26811594202898553</c:v>
                </c:pt>
                <c:pt idx="7698">
                  <c:v>0.14423076923076922</c:v>
                </c:pt>
                <c:pt idx="7699">
                  <c:v>0.20634920634920634</c:v>
                </c:pt>
                <c:pt idx="7700">
                  <c:v>0.1702127659574468</c:v>
                </c:pt>
                <c:pt idx="7701">
                  <c:v>0.27966101694915252</c:v>
                </c:pt>
                <c:pt idx="7702">
                  <c:v>0.6</c:v>
                </c:pt>
                <c:pt idx="7703">
                  <c:v>0.35714285714285715</c:v>
                </c:pt>
                <c:pt idx="7704">
                  <c:v>0.21428571428571427</c:v>
                </c:pt>
                <c:pt idx="7705">
                  <c:v>0.33333333333333331</c:v>
                </c:pt>
                <c:pt idx="7706">
                  <c:v>0.15873015873015872</c:v>
                </c:pt>
                <c:pt idx="7707">
                  <c:v>0.15126050420168066</c:v>
                </c:pt>
                <c:pt idx="7708">
                  <c:v>0.25</c:v>
                </c:pt>
                <c:pt idx="7709">
                  <c:v>0.28260869565217389</c:v>
                </c:pt>
                <c:pt idx="7710">
                  <c:v>0.22115384615384615</c:v>
                </c:pt>
                <c:pt idx="7711">
                  <c:v>0.140625</c:v>
                </c:pt>
                <c:pt idx="7712">
                  <c:v>0.13541666666666666</c:v>
                </c:pt>
                <c:pt idx="7713">
                  <c:v>0.16</c:v>
                </c:pt>
                <c:pt idx="7714">
                  <c:v>0.33333333333333331</c:v>
                </c:pt>
                <c:pt idx="7715">
                  <c:v>0.2413793103448276</c:v>
                </c:pt>
                <c:pt idx="7716">
                  <c:v>0.33333333333333331</c:v>
                </c:pt>
                <c:pt idx="7717">
                  <c:v>0</c:v>
                </c:pt>
                <c:pt idx="7718">
                  <c:v>0</c:v>
                </c:pt>
                <c:pt idx="7719">
                  <c:v>0</c:v>
                </c:pt>
                <c:pt idx="7720">
                  <c:v>0</c:v>
                </c:pt>
                <c:pt idx="7721">
                  <c:v>0.18461538461538463</c:v>
                </c:pt>
                <c:pt idx="7722">
                  <c:v>0.33333333333333331</c:v>
                </c:pt>
                <c:pt idx="7723">
                  <c:v>0</c:v>
                </c:pt>
                <c:pt idx="7724">
                  <c:v>0</c:v>
                </c:pt>
                <c:pt idx="7725">
                  <c:v>0.44523809523809521</c:v>
                </c:pt>
                <c:pt idx="7726">
                  <c:v>0</c:v>
                </c:pt>
                <c:pt idx="7727">
                  <c:v>0.46153846153846156</c:v>
                </c:pt>
                <c:pt idx="7728">
                  <c:v>0</c:v>
                </c:pt>
                <c:pt idx="7729">
                  <c:v>0.46357615894039733</c:v>
                </c:pt>
                <c:pt idx="7730">
                  <c:v>0.22500000000000001</c:v>
                </c:pt>
                <c:pt idx="7731">
                  <c:v>0.14634146341463414</c:v>
                </c:pt>
                <c:pt idx="7732">
                  <c:v>0.125</c:v>
                </c:pt>
                <c:pt idx="7733">
                  <c:v>0.21176470588235294</c:v>
                </c:pt>
                <c:pt idx="7734">
                  <c:v>0.2441860465116279</c:v>
                </c:pt>
                <c:pt idx="7735">
                  <c:v>0.5</c:v>
                </c:pt>
                <c:pt idx="7736">
                  <c:v>0.15</c:v>
                </c:pt>
                <c:pt idx="7737">
                  <c:v>0.25</c:v>
                </c:pt>
                <c:pt idx="7738">
                  <c:v>6.0606060606060608E-2</c:v>
                </c:pt>
                <c:pt idx="7739">
                  <c:v>0.21556886227544911</c:v>
                </c:pt>
                <c:pt idx="7740">
                  <c:v>0.1994949494949495</c:v>
                </c:pt>
                <c:pt idx="7741">
                  <c:v>0</c:v>
                </c:pt>
                <c:pt idx="7742">
                  <c:v>0</c:v>
                </c:pt>
                <c:pt idx="7743">
                  <c:v>0.24528301886792453</c:v>
                </c:pt>
                <c:pt idx="7744">
                  <c:v>0.41666666666666669</c:v>
                </c:pt>
                <c:pt idx="7745">
                  <c:v>0</c:v>
                </c:pt>
                <c:pt idx="7746">
                  <c:v>0</c:v>
                </c:pt>
                <c:pt idx="7747">
                  <c:v>0.5</c:v>
                </c:pt>
                <c:pt idx="7748">
                  <c:v>0.33620689655172414</c:v>
                </c:pt>
                <c:pt idx="7749">
                  <c:v>0.38235294117647056</c:v>
                </c:pt>
                <c:pt idx="7750">
                  <c:v>0.66666666666666663</c:v>
                </c:pt>
                <c:pt idx="7751">
                  <c:v>0.30555555555555558</c:v>
                </c:pt>
                <c:pt idx="7752">
                  <c:v>0.32432432432432434</c:v>
                </c:pt>
                <c:pt idx="7753">
                  <c:v>0.22018348623853212</c:v>
                </c:pt>
                <c:pt idx="7754">
                  <c:v>0</c:v>
                </c:pt>
                <c:pt idx="7755">
                  <c:v>0.55952380952380953</c:v>
                </c:pt>
                <c:pt idx="7756">
                  <c:v>0.12121212121212122</c:v>
                </c:pt>
                <c:pt idx="7757">
                  <c:v>0.48684210526315791</c:v>
                </c:pt>
                <c:pt idx="7758">
                  <c:v>0.22115384615384615</c:v>
                </c:pt>
                <c:pt idx="7759">
                  <c:v>0.31632653061224492</c:v>
                </c:pt>
                <c:pt idx="7760">
                  <c:v>0.25806451612903225</c:v>
                </c:pt>
                <c:pt idx="7761">
                  <c:v>0.25196850393700787</c:v>
                </c:pt>
                <c:pt idx="7762">
                  <c:v>0.2087912087912088</c:v>
                </c:pt>
                <c:pt idx="7763">
                  <c:v>0.1497005988023952</c:v>
                </c:pt>
                <c:pt idx="7764">
                  <c:v>0.10236220472440945</c:v>
                </c:pt>
                <c:pt idx="7765">
                  <c:v>0</c:v>
                </c:pt>
                <c:pt idx="7766">
                  <c:v>0.38</c:v>
                </c:pt>
                <c:pt idx="7767">
                  <c:v>0.15555555555555556</c:v>
                </c:pt>
                <c:pt idx="7768">
                  <c:v>0</c:v>
                </c:pt>
                <c:pt idx="7769">
                  <c:v>0.28999999999999998</c:v>
                </c:pt>
                <c:pt idx="7770">
                  <c:v>0.21111111111111111</c:v>
                </c:pt>
                <c:pt idx="7771">
                  <c:v>0</c:v>
                </c:pt>
                <c:pt idx="7772">
                  <c:v>0.23232323232323232</c:v>
                </c:pt>
                <c:pt idx="7773">
                  <c:v>0.12195121951219512</c:v>
                </c:pt>
                <c:pt idx="7774">
                  <c:v>0.30434782608695654</c:v>
                </c:pt>
                <c:pt idx="7775">
                  <c:v>0.28125</c:v>
                </c:pt>
                <c:pt idx="7776">
                  <c:v>0.32876712328767121</c:v>
                </c:pt>
                <c:pt idx="7777">
                  <c:v>0.189873417721519</c:v>
                </c:pt>
                <c:pt idx="7778">
                  <c:v>9.2105263157894732E-2</c:v>
                </c:pt>
                <c:pt idx="7779">
                  <c:v>0.33333333333333331</c:v>
                </c:pt>
                <c:pt idx="7780">
                  <c:v>0.5161290322580645</c:v>
                </c:pt>
                <c:pt idx="7781">
                  <c:v>0.83366336633663363</c:v>
                </c:pt>
                <c:pt idx="7782">
                  <c:v>0.86706948640483383</c:v>
                </c:pt>
                <c:pt idx="7783">
                  <c:v>0.39393939393939392</c:v>
                </c:pt>
                <c:pt idx="7784">
                  <c:v>0.3728813559322034</c:v>
                </c:pt>
                <c:pt idx="7785">
                  <c:v>0.23529411764705882</c:v>
                </c:pt>
                <c:pt idx="7786">
                  <c:v>0.27142857142857141</c:v>
                </c:pt>
                <c:pt idx="7787">
                  <c:v>0.36764705882352944</c:v>
                </c:pt>
                <c:pt idx="7788">
                  <c:v>0</c:v>
                </c:pt>
                <c:pt idx="7789">
                  <c:v>0</c:v>
                </c:pt>
                <c:pt idx="7790">
                  <c:v>0.17647058823529413</c:v>
                </c:pt>
                <c:pt idx="7791">
                  <c:v>0</c:v>
                </c:pt>
                <c:pt idx="7792">
                  <c:v>0.79069767441860461</c:v>
                </c:pt>
                <c:pt idx="7793">
                  <c:v>0</c:v>
                </c:pt>
                <c:pt idx="7794">
                  <c:v>0.7142857142857143</c:v>
                </c:pt>
                <c:pt idx="7795">
                  <c:v>0.38983050847457629</c:v>
                </c:pt>
                <c:pt idx="7796">
                  <c:v>0.11666666666666667</c:v>
                </c:pt>
                <c:pt idx="7797">
                  <c:v>0.29310344827586204</c:v>
                </c:pt>
                <c:pt idx="7798">
                  <c:v>0.26</c:v>
                </c:pt>
                <c:pt idx="7799">
                  <c:v>0.20634920634920634</c:v>
                </c:pt>
                <c:pt idx="7800">
                  <c:v>0.28000000000000003</c:v>
                </c:pt>
                <c:pt idx="7801">
                  <c:v>0.22500000000000001</c:v>
                </c:pt>
                <c:pt idx="7802">
                  <c:v>0.35135135135135137</c:v>
                </c:pt>
                <c:pt idx="7803">
                  <c:v>0.12222222222222222</c:v>
                </c:pt>
                <c:pt idx="7804">
                  <c:v>0.1206896551724138</c:v>
                </c:pt>
                <c:pt idx="7805">
                  <c:v>0.3</c:v>
                </c:pt>
                <c:pt idx="7806">
                  <c:v>0.4039408866995074</c:v>
                </c:pt>
                <c:pt idx="7807">
                  <c:v>0</c:v>
                </c:pt>
                <c:pt idx="7808">
                  <c:v>0.875</c:v>
                </c:pt>
                <c:pt idx="7809">
                  <c:v>0.33333333333333331</c:v>
                </c:pt>
                <c:pt idx="7810">
                  <c:v>0.46666666666666667</c:v>
                </c:pt>
                <c:pt idx="7811">
                  <c:v>0.14285714285714285</c:v>
                </c:pt>
                <c:pt idx="7812">
                  <c:v>0.30357142857142855</c:v>
                </c:pt>
                <c:pt idx="7813">
                  <c:v>4.3478260869565216E-2</c:v>
                </c:pt>
                <c:pt idx="7814">
                  <c:v>0.30714285714285716</c:v>
                </c:pt>
                <c:pt idx="7815">
                  <c:v>8.5106382978723402E-2</c:v>
                </c:pt>
                <c:pt idx="7816">
                  <c:v>0.19780219780219779</c:v>
                </c:pt>
                <c:pt idx="7817">
                  <c:v>0.22105263157894736</c:v>
                </c:pt>
                <c:pt idx="7818">
                  <c:v>0.24242424242424243</c:v>
                </c:pt>
                <c:pt idx="7819">
                  <c:v>0.29126213592233008</c:v>
                </c:pt>
                <c:pt idx="7820">
                  <c:v>0.23076923076923078</c:v>
                </c:pt>
                <c:pt idx="7821">
                  <c:v>0.28205128205128205</c:v>
                </c:pt>
                <c:pt idx="7822">
                  <c:v>0.30263157894736842</c:v>
                </c:pt>
                <c:pt idx="7823">
                  <c:v>0.24038461538461539</c:v>
                </c:pt>
                <c:pt idx="7824">
                  <c:v>0.30555555555555558</c:v>
                </c:pt>
                <c:pt idx="7825">
                  <c:v>0.35135135135135137</c:v>
                </c:pt>
                <c:pt idx="7826">
                  <c:v>0.26050420168067229</c:v>
                </c:pt>
                <c:pt idx="7827">
                  <c:v>0.2</c:v>
                </c:pt>
                <c:pt idx="7828">
                  <c:v>0.19230769230769232</c:v>
                </c:pt>
                <c:pt idx="7829">
                  <c:v>0.15</c:v>
                </c:pt>
                <c:pt idx="7830">
                  <c:v>0.2638888888888889</c:v>
                </c:pt>
                <c:pt idx="7831">
                  <c:v>0.2</c:v>
                </c:pt>
                <c:pt idx="7832">
                  <c:v>0</c:v>
                </c:pt>
                <c:pt idx="7833">
                  <c:v>0</c:v>
                </c:pt>
                <c:pt idx="7834">
                  <c:v>0.15979381443298968</c:v>
                </c:pt>
                <c:pt idx="7835">
                  <c:v>0.21739130434782608</c:v>
                </c:pt>
                <c:pt idx="7836">
                  <c:v>0.21621621621621623</c:v>
                </c:pt>
                <c:pt idx="7837">
                  <c:v>0.38983050847457629</c:v>
                </c:pt>
                <c:pt idx="7838">
                  <c:v>0.25925925925925924</c:v>
                </c:pt>
                <c:pt idx="7839">
                  <c:v>0.17808219178082191</c:v>
                </c:pt>
                <c:pt idx="7840">
                  <c:v>0.44444444444444442</c:v>
                </c:pt>
                <c:pt idx="7841">
                  <c:v>0.10810810810810811</c:v>
                </c:pt>
                <c:pt idx="7842">
                  <c:v>0.14838709677419354</c:v>
                </c:pt>
                <c:pt idx="7843">
                  <c:v>0.22727272727272727</c:v>
                </c:pt>
                <c:pt idx="7844">
                  <c:v>0.25454545454545452</c:v>
                </c:pt>
                <c:pt idx="7845">
                  <c:v>0.36666666666666664</c:v>
                </c:pt>
                <c:pt idx="7846">
                  <c:v>0.1111111111111111</c:v>
                </c:pt>
                <c:pt idx="7847">
                  <c:v>0.33333333333333331</c:v>
                </c:pt>
                <c:pt idx="7848">
                  <c:v>0.35897435897435898</c:v>
                </c:pt>
                <c:pt idx="7849">
                  <c:v>0.30555555555555558</c:v>
                </c:pt>
                <c:pt idx="7850">
                  <c:v>0.2878787878787879</c:v>
                </c:pt>
                <c:pt idx="7851">
                  <c:v>0.12727272727272726</c:v>
                </c:pt>
                <c:pt idx="7852">
                  <c:v>0.23076923076923078</c:v>
                </c:pt>
                <c:pt idx="7853">
                  <c:v>0.20588235294117646</c:v>
                </c:pt>
                <c:pt idx="7854">
                  <c:v>0.375</c:v>
                </c:pt>
                <c:pt idx="7855">
                  <c:v>0.22222222222222221</c:v>
                </c:pt>
                <c:pt idx="7856">
                  <c:v>0.30303030303030304</c:v>
                </c:pt>
                <c:pt idx="7857">
                  <c:v>0.48717948717948717</c:v>
                </c:pt>
                <c:pt idx="7858">
                  <c:v>0.10714285714285714</c:v>
                </c:pt>
                <c:pt idx="7859">
                  <c:v>0.2</c:v>
                </c:pt>
                <c:pt idx="7860">
                  <c:v>0</c:v>
                </c:pt>
                <c:pt idx="7861">
                  <c:v>0.22222222222222221</c:v>
                </c:pt>
                <c:pt idx="7862">
                  <c:v>0.11666666666666667</c:v>
                </c:pt>
                <c:pt idx="7863">
                  <c:v>0.14285714285714285</c:v>
                </c:pt>
                <c:pt idx="7864">
                  <c:v>0.22033898305084745</c:v>
                </c:pt>
                <c:pt idx="7865">
                  <c:v>0.23636363636363636</c:v>
                </c:pt>
                <c:pt idx="7866">
                  <c:v>0.47826086956521741</c:v>
                </c:pt>
                <c:pt idx="7867">
                  <c:v>0.18181818181818182</c:v>
                </c:pt>
                <c:pt idx="7868">
                  <c:v>8.9285714285714288E-2</c:v>
                </c:pt>
                <c:pt idx="7869">
                  <c:v>0.73333333333333328</c:v>
                </c:pt>
                <c:pt idx="7870">
                  <c:v>0.20689655172413793</c:v>
                </c:pt>
                <c:pt idx="7871">
                  <c:v>0.2391304347826087</c:v>
                </c:pt>
                <c:pt idx="7872">
                  <c:v>0</c:v>
                </c:pt>
                <c:pt idx="7873">
                  <c:v>0.15942028985507245</c:v>
                </c:pt>
                <c:pt idx="7874">
                  <c:v>0.42222222222222222</c:v>
                </c:pt>
                <c:pt idx="7875">
                  <c:v>0.31707317073170732</c:v>
                </c:pt>
                <c:pt idx="7876">
                  <c:v>0.28000000000000003</c:v>
                </c:pt>
                <c:pt idx="7877">
                  <c:v>0.13793103448275862</c:v>
                </c:pt>
                <c:pt idx="7878">
                  <c:v>0.31775700934579437</c:v>
                </c:pt>
                <c:pt idx="7879">
                  <c:v>0.46511627906976744</c:v>
                </c:pt>
                <c:pt idx="7880">
                  <c:v>0.10344827586206896</c:v>
                </c:pt>
                <c:pt idx="7881">
                  <c:v>9.6774193548387094E-2</c:v>
                </c:pt>
                <c:pt idx="7882">
                  <c:v>0.22047244094488189</c:v>
                </c:pt>
                <c:pt idx="7883">
                  <c:v>0.37878787878787878</c:v>
                </c:pt>
                <c:pt idx="7884">
                  <c:v>0.30136986301369861</c:v>
                </c:pt>
                <c:pt idx="7885">
                  <c:v>0.21390374331550802</c:v>
                </c:pt>
                <c:pt idx="7886">
                  <c:v>0.38333333333333336</c:v>
                </c:pt>
                <c:pt idx="7887">
                  <c:v>0.41176470588235292</c:v>
                </c:pt>
                <c:pt idx="7888">
                  <c:v>0.31372549019607843</c:v>
                </c:pt>
                <c:pt idx="7889">
                  <c:v>0.21014492753623187</c:v>
                </c:pt>
                <c:pt idx="7890">
                  <c:v>0.22680412371134021</c:v>
                </c:pt>
                <c:pt idx="7891">
                  <c:v>8.1967213114754092E-2</c:v>
                </c:pt>
                <c:pt idx="7892">
                  <c:v>0.1951219512195122</c:v>
                </c:pt>
                <c:pt idx="7893">
                  <c:v>0.31578947368421051</c:v>
                </c:pt>
                <c:pt idx="7894">
                  <c:v>0.31578947368421051</c:v>
                </c:pt>
                <c:pt idx="7895">
                  <c:v>4.5454545454545456E-2</c:v>
                </c:pt>
                <c:pt idx="7896">
                  <c:v>0.66666666666666663</c:v>
                </c:pt>
                <c:pt idx="7897">
                  <c:v>0.20979020979020979</c:v>
                </c:pt>
                <c:pt idx="7898">
                  <c:v>0.24444444444444444</c:v>
                </c:pt>
                <c:pt idx="7899">
                  <c:v>0.16666666666666666</c:v>
                </c:pt>
                <c:pt idx="7900">
                  <c:v>0.38095238095238093</c:v>
                </c:pt>
                <c:pt idx="7901">
                  <c:v>0.33333333333333331</c:v>
                </c:pt>
                <c:pt idx="7902">
                  <c:v>0.23333333333333334</c:v>
                </c:pt>
                <c:pt idx="7903">
                  <c:v>0.29230769230769232</c:v>
                </c:pt>
                <c:pt idx="7904">
                  <c:v>0.69230769230769229</c:v>
                </c:pt>
                <c:pt idx="7905">
                  <c:v>0.109375</c:v>
                </c:pt>
                <c:pt idx="7906">
                  <c:v>0.19642857142857142</c:v>
                </c:pt>
                <c:pt idx="7907">
                  <c:v>0.20454545454545456</c:v>
                </c:pt>
                <c:pt idx="7908">
                  <c:v>8.3333333333333329E-2</c:v>
                </c:pt>
                <c:pt idx="7909">
                  <c:v>0.24074074074074073</c:v>
                </c:pt>
                <c:pt idx="7910">
                  <c:v>0.29347826086956524</c:v>
                </c:pt>
                <c:pt idx="7911">
                  <c:v>0</c:v>
                </c:pt>
                <c:pt idx="7912">
                  <c:v>0</c:v>
                </c:pt>
                <c:pt idx="7913">
                  <c:v>0.22093023255813954</c:v>
                </c:pt>
                <c:pt idx="7914">
                  <c:v>0.23076923076923078</c:v>
                </c:pt>
                <c:pt idx="7915">
                  <c:v>0.13095238095238096</c:v>
                </c:pt>
                <c:pt idx="7916">
                  <c:v>0.17948717948717949</c:v>
                </c:pt>
                <c:pt idx="7917">
                  <c:v>0.76470588235294112</c:v>
                </c:pt>
                <c:pt idx="7918">
                  <c:v>0.16935483870967741</c:v>
                </c:pt>
                <c:pt idx="7919">
                  <c:v>0.19354838709677419</c:v>
                </c:pt>
                <c:pt idx="7920">
                  <c:v>0.14193548387096774</c:v>
                </c:pt>
                <c:pt idx="7921">
                  <c:v>0.1</c:v>
                </c:pt>
                <c:pt idx="7922">
                  <c:v>1.8181818181818181E-2</c:v>
                </c:pt>
                <c:pt idx="7923">
                  <c:v>0.55555555555555558</c:v>
                </c:pt>
                <c:pt idx="7924">
                  <c:v>0.14634146341463414</c:v>
                </c:pt>
                <c:pt idx="7925">
                  <c:v>8.3333333333333329E-2</c:v>
                </c:pt>
                <c:pt idx="7926">
                  <c:v>0.12837837837837837</c:v>
                </c:pt>
                <c:pt idx="7927">
                  <c:v>0.34</c:v>
                </c:pt>
                <c:pt idx="7928">
                  <c:v>0.25333333333333335</c:v>
                </c:pt>
                <c:pt idx="7929">
                  <c:v>0.33333333333333331</c:v>
                </c:pt>
                <c:pt idx="7930">
                  <c:v>0.33333333333333331</c:v>
                </c:pt>
                <c:pt idx="7931">
                  <c:v>0.13157894736842105</c:v>
                </c:pt>
                <c:pt idx="7932">
                  <c:v>0</c:v>
                </c:pt>
                <c:pt idx="7933">
                  <c:v>0.2857142857142857</c:v>
                </c:pt>
                <c:pt idx="7934">
                  <c:v>0</c:v>
                </c:pt>
                <c:pt idx="7935">
                  <c:v>0.2608695652173913</c:v>
                </c:pt>
                <c:pt idx="7936">
                  <c:v>0.34905660377358488</c:v>
                </c:pt>
                <c:pt idx="7937">
                  <c:v>0.2</c:v>
                </c:pt>
                <c:pt idx="7938">
                  <c:v>0.16935483870967741</c:v>
                </c:pt>
                <c:pt idx="7939">
                  <c:v>0</c:v>
                </c:pt>
                <c:pt idx="7940">
                  <c:v>0</c:v>
                </c:pt>
                <c:pt idx="7941">
                  <c:v>0</c:v>
                </c:pt>
                <c:pt idx="7942">
                  <c:v>0</c:v>
                </c:pt>
                <c:pt idx="7943">
                  <c:v>0.39393939393939392</c:v>
                </c:pt>
                <c:pt idx="7944">
                  <c:v>0.13157894736842105</c:v>
                </c:pt>
                <c:pt idx="7945">
                  <c:v>0.36363636363636365</c:v>
                </c:pt>
                <c:pt idx="7946">
                  <c:v>0</c:v>
                </c:pt>
                <c:pt idx="7947">
                  <c:v>0</c:v>
                </c:pt>
                <c:pt idx="7948">
                  <c:v>0</c:v>
                </c:pt>
                <c:pt idx="7949">
                  <c:v>8.3333333333333329E-2</c:v>
                </c:pt>
                <c:pt idx="7950">
                  <c:v>4.3478260869565216E-2</c:v>
                </c:pt>
                <c:pt idx="7951">
                  <c:v>0</c:v>
                </c:pt>
                <c:pt idx="7952">
                  <c:v>0</c:v>
                </c:pt>
                <c:pt idx="7953">
                  <c:v>0.4</c:v>
                </c:pt>
                <c:pt idx="7954">
                  <c:v>0.27891156462585032</c:v>
                </c:pt>
                <c:pt idx="7955">
                  <c:v>0</c:v>
                </c:pt>
                <c:pt idx="7956">
                  <c:v>0</c:v>
                </c:pt>
                <c:pt idx="7957">
                  <c:v>0</c:v>
                </c:pt>
                <c:pt idx="7958">
                  <c:v>0.75</c:v>
                </c:pt>
                <c:pt idx="7959">
                  <c:v>0</c:v>
                </c:pt>
                <c:pt idx="7960">
                  <c:v>0.75</c:v>
                </c:pt>
                <c:pt idx="7961">
                  <c:v>0.69565217391304346</c:v>
                </c:pt>
                <c:pt idx="7962">
                  <c:v>0.1111111111111111</c:v>
                </c:pt>
                <c:pt idx="7963">
                  <c:v>0.10752688172043011</c:v>
                </c:pt>
                <c:pt idx="7964">
                  <c:v>0.18624641833810887</c:v>
                </c:pt>
                <c:pt idx="7965">
                  <c:v>0.44396551724137934</c:v>
                </c:pt>
                <c:pt idx="7966">
                  <c:v>0.58695652173913049</c:v>
                </c:pt>
                <c:pt idx="7967">
                  <c:v>0.14285714285714285</c:v>
                </c:pt>
                <c:pt idx="7968">
                  <c:v>8.771929824561403E-2</c:v>
                </c:pt>
                <c:pt idx="7969">
                  <c:v>0.35833333333333334</c:v>
                </c:pt>
                <c:pt idx="7970">
                  <c:v>0.22033898305084745</c:v>
                </c:pt>
                <c:pt idx="7971">
                  <c:v>0.26923076923076922</c:v>
                </c:pt>
                <c:pt idx="7972">
                  <c:v>0.46153846153846156</c:v>
                </c:pt>
                <c:pt idx="7973">
                  <c:v>0.47058823529411764</c:v>
                </c:pt>
                <c:pt idx="7974">
                  <c:v>0.29850746268656714</c:v>
                </c:pt>
                <c:pt idx="7975">
                  <c:v>0.27906976744186046</c:v>
                </c:pt>
                <c:pt idx="7976">
                  <c:v>4.3478260869565216E-2</c:v>
                </c:pt>
                <c:pt idx="7977">
                  <c:v>0.37272727272727274</c:v>
                </c:pt>
                <c:pt idx="7978">
                  <c:v>0.16216216216216217</c:v>
                </c:pt>
                <c:pt idx="7979">
                  <c:v>0.13333333333333333</c:v>
                </c:pt>
                <c:pt idx="7980">
                  <c:v>0.48</c:v>
                </c:pt>
                <c:pt idx="7981">
                  <c:v>0.13636363636363635</c:v>
                </c:pt>
                <c:pt idx="7982">
                  <c:v>0.14285714285714285</c:v>
                </c:pt>
                <c:pt idx="7983">
                  <c:v>0.46341463414634149</c:v>
                </c:pt>
                <c:pt idx="7984">
                  <c:v>0.23684210526315788</c:v>
                </c:pt>
                <c:pt idx="7985">
                  <c:v>0.23529411764705882</c:v>
                </c:pt>
                <c:pt idx="7986">
                  <c:v>0</c:v>
                </c:pt>
                <c:pt idx="7987">
                  <c:v>0.41666666666666669</c:v>
                </c:pt>
                <c:pt idx="7988">
                  <c:v>9.0909090909090912E-2</c:v>
                </c:pt>
                <c:pt idx="7989">
                  <c:v>0</c:v>
                </c:pt>
                <c:pt idx="7990">
                  <c:v>0</c:v>
                </c:pt>
                <c:pt idx="7991">
                  <c:v>0.30158730158730157</c:v>
                </c:pt>
                <c:pt idx="7992">
                  <c:v>0.37383177570093457</c:v>
                </c:pt>
                <c:pt idx="7993">
                  <c:v>0.33333333333333331</c:v>
                </c:pt>
                <c:pt idx="7994">
                  <c:v>0</c:v>
                </c:pt>
                <c:pt idx="7995">
                  <c:v>0.33846153846153848</c:v>
                </c:pt>
                <c:pt idx="7996">
                  <c:v>0.70833333333333337</c:v>
                </c:pt>
                <c:pt idx="7997">
                  <c:v>0.27272727272727271</c:v>
                </c:pt>
                <c:pt idx="7998">
                  <c:v>0.47619047619047616</c:v>
                </c:pt>
                <c:pt idx="7999">
                  <c:v>0.1875</c:v>
                </c:pt>
                <c:pt idx="8000">
                  <c:v>0.18518518518518517</c:v>
                </c:pt>
                <c:pt idx="8001">
                  <c:v>0.21167883211678831</c:v>
                </c:pt>
                <c:pt idx="8002">
                  <c:v>8.6206896551724144E-2</c:v>
                </c:pt>
                <c:pt idx="8003">
                  <c:v>9.375E-2</c:v>
                </c:pt>
                <c:pt idx="8004">
                  <c:v>0.43478260869565216</c:v>
                </c:pt>
                <c:pt idx="8005">
                  <c:v>0.32</c:v>
                </c:pt>
                <c:pt idx="8006">
                  <c:v>0.13353115727002968</c:v>
                </c:pt>
                <c:pt idx="8007">
                  <c:v>0.25</c:v>
                </c:pt>
                <c:pt idx="8008">
                  <c:v>0.26923076923076922</c:v>
                </c:pt>
                <c:pt idx="8009">
                  <c:v>0.22666666666666666</c:v>
                </c:pt>
                <c:pt idx="8010">
                  <c:v>0.3125</c:v>
                </c:pt>
                <c:pt idx="8011">
                  <c:v>3.9215686274509803E-2</c:v>
                </c:pt>
                <c:pt idx="8012">
                  <c:v>0.11764705882352941</c:v>
                </c:pt>
                <c:pt idx="8013">
                  <c:v>0.18840579710144928</c:v>
                </c:pt>
                <c:pt idx="8014">
                  <c:v>0.33333333333333331</c:v>
                </c:pt>
                <c:pt idx="8015">
                  <c:v>0.12903225806451613</c:v>
                </c:pt>
                <c:pt idx="8016">
                  <c:v>0.24</c:v>
                </c:pt>
                <c:pt idx="8017">
                  <c:v>0</c:v>
                </c:pt>
                <c:pt idx="8018">
                  <c:v>0.15254237288135594</c:v>
                </c:pt>
                <c:pt idx="8019">
                  <c:v>0.14754098360655737</c:v>
                </c:pt>
                <c:pt idx="8020">
                  <c:v>0.25</c:v>
                </c:pt>
                <c:pt idx="8021">
                  <c:v>0.19696969696969696</c:v>
                </c:pt>
                <c:pt idx="8022">
                  <c:v>0.5</c:v>
                </c:pt>
                <c:pt idx="8023">
                  <c:v>0.52941176470588236</c:v>
                </c:pt>
                <c:pt idx="8024">
                  <c:v>0.66666666666666663</c:v>
                </c:pt>
                <c:pt idx="8025">
                  <c:v>0.23699421965317918</c:v>
                </c:pt>
                <c:pt idx="8026">
                  <c:v>0.33333333333333331</c:v>
                </c:pt>
                <c:pt idx="8027">
                  <c:v>0.7142857142857143</c:v>
                </c:pt>
                <c:pt idx="8028">
                  <c:v>0.10891089108910891</c:v>
                </c:pt>
                <c:pt idx="8029">
                  <c:v>0.42857142857142855</c:v>
                </c:pt>
                <c:pt idx="8030">
                  <c:v>9.375E-2</c:v>
                </c:pt>
                <c:pt idx="8031">
                  <c:v>0</c:v>
                </c:pt>
                <c:pt idx="8032">
                  <c:v>0.1649122807017544</c:v>
                </c:pt>
                <c:pt idx="8033">
                  <c:v>7.9365079365079361E-2</c:v>
                </c:pt>
                <c:pt idx="8034">
                  <c:v>0</c:v>
                </c:pt>
                <c:pt idx="8035">
                  <c:v>0</c:v>
                </c:pt>
                <c:pt idx="8036">
                  <c:v>0</c:v>
                </c:pt>
                <c:pt idx="8037">
                  <c:v>0.19277108433734941</c:v>
                </c:pt>
                <c:pt idx="8038">
                  <c:v>0.36923076923076925</c:v>
                </c:pt>
                <c:pt idx="8039">
                  <c:v>0.10091743119266056</c:v>
                </c:pt>
                <c:pt idx="8040">
                  <c:v>0.11904761904761904</c:v>
                </c:pt>
                <c:pt idx="8041">
                  <c:v>0.23428571428571429</c:v>
                </c:pt>
                <c:pt idx="8042">
                  <c:v>0.52</c:v>
                </c:pt>
                <c:pt idx="8043">
                  <c:v>0.27692307692307694</c:v>
                </c:pt>
                <c:pt idx="8044">
                  <c:v>0.2</c:v>
                </c:pt>
                <c:pt idx="8045">
                  <c:v>0.20100502512562815</c:v>
                </c:pt>
                <c:pt idx="8046">
                  <c:v>0.24637681159420291</c:v>
                </c:pt>
                <c:pt idx="8047">
                  <c:v>0.48208469055374592</c:v>
                </c:pt>
                <c:pt idx="8048">
                  <c:v>0.3</c:v>
                </c:pt>
                <c:pt idx="8049">
                  <c:v>0.54093959731543628</c:v>
                </c:pt>
                <c:pt idx="8050">
                  <c:v>0.68336314847942758</c:v>
                </c:pt>
                <c:pt idx="8051">
                  <c:v>0.18996415770609318</c:v>
                </c:pt>
                <c:pt idx="8052">
                  <c:v>0</c:v>
                </c:pt>
                <c:pt idx="8053">
                  <c:v>0.31632653061224492</c:v>
                </c:pt>
                <c:pt idx="8054">
                  <c:v>0.14864864864864866</c:v>
                </c:pt>
                <c:pt idx="8055">
                  <c:v>0.15789473684210525</c:v>
                </c:pt>
                <c:pt idx="8056">
                  <c:v>0.43181818181818182</c:v>
                </c:pt>
                <c:pt idx="8057">
                  <c:v>0.23652694610778444</c:v>
                </c:pt>
                <c:pt idx="8058">
                  <c:v>0.13333333333333333</c:v>
                </c:pt>
                <c:pt idx="8059">
                  <c:v>0.23076923076923078</c:v>
                </c:pt>
                <c:pt idx="8060">
                  <c:v>0.17094017094017094</c:v>
                </c:pt>
                <c:pt idx="8061">
                  <c:v>0.15294117647058825</c:v>
                </c:pt>
                <c:pt idx="8062">
                  <c:v>0.29268292682926828</c:v>
                </c:pt>
                <c:pt idx="8063">
                  <c:v>0</c:v>
                </c:pt>
                <c:pt idx="8064">
                  <c:v>0.1225114854517611</c:v>
                </c:pt>
                <c:pt idx="8065">
                  <c:v>0</c:v>
                </c:pt>
                <c:pt idx="8066">
                  <c:v>0.29245283018867924</c:v>
                </c:pt>
                <c:pt idx="8067">
                  <c:v>0.14478114478114479</c:v>
                </c:pt>
                <c:pt idx="8068">
                  <c:v>0</c:v>
                </c:pt>
                <c:pt idx="8069">
                  <c:v>0.14545454545454545</c:v>
                </c:pt>
                <c:pt idx="8070">
                  <c:v>0.17687074829931973</c:v>
                </c:pt>
                <c:pt idx="8071">
                  <c:v>0</c:v>
                </c:pt>
                <c:pt idx="8072">
                  <c:v>0.35849056603773582</c:v>
                </c:pt>
                <c:pt idx="8073">
                  <c:v>0.28125</c:v>
                </c:pt>
                <c:pt idx="8074">
                  <c:v>0.3235294117647059</c:v>
                </c:pt>
                <c:pt idx="8075">
                  <c:v>0.23809523809523808</c:v>
                </c:pt>
                <c:pt idx="8076">
                  <c:v>0</c:v>
                </c:pt>
                <c:pt idx="8077">
                  <c:v>8.1632653061224483E-2</c:v>
                </c:pt>
                <c:pt idx="8078">
                  <c:v>0.21276595744680851</c:v>
                </c:pt>
                <c:pt idx="8079">
                  <c:v>0.10569105691056911</c:v>
                </c:pt>
                <c:pt idx="8080">
                  <c:v>0.20599250936329588</c:v>
                </c:pt>
                <c:pt idx="8081">
                  <c:v>0.21052631578947367</c:v>
                </c:pt>
                <c:pt idx="8082">
                  <c:v>0.16216216216216217</c:v>
                </c:pt>
                <c:pt idx="8083">
                  <c:v>0.16129032258064516</c:v>
                </c:pt>
                <c:pt idx="8084">
                  <c:v>0</c:v>
                </c:pt>
                <c:pt idx="8085">
                  <c:v>0.26666666666666666</c:v>
                </c:pt>
                <c:pt idx="8086">
                  <c:v>0.69230769230769229</c:v>
                </c:pt>
                <c:pt idx="8087">
                  <c:v>0.22413793103448276</c:v>
                </c:pt>
                <c:pt idx="8088">
                  <c:v>0.28742514970059879</c:v>
                </c:pt>
                <c:pt idx="8089">
                  <c:v>0.14705882352941177</c:v>
                </c:pt>
                <c:pt idx="8090">
                  <c:v>0.1875</c:v>
                </c:pt>
                <c:pt idx="8091">
                  <c:v>0</c:v>
                </c:pt>
                <c:pt idx="8092">
                  <c:v>0</c:v>
                </c:pt>
                <c:pt idx="8093">
                  <c:v>0</c:v>
                </c:pt>
                <c:pt idx="8094">
                  <c:v>0</c:v>
                </c:pt>
                <c:pt idx="8095">
                  <c:v>0.31578947368421051</c:v>
                </c:pt>
                <c:pt idx="8096">
                  <c:v>0.13513513513513514</c:v>
                </c:pt>
                <c:pt idx="8097">
                  <c:v>0.15950920245398773</c:v>
                </c:pt>
                <c:pt idx="8098">
                  <c:v>0.42857142857142855</c:v>
                </c:pt>
                <c:pt idx="8099">
                  <c:v>0.1702127659574468</c:v>
                </c:pt>
                <c:pt idx="8100">
                  <c:v>0.12903225806451613</c:v>
                </c:pt>
                <c:pt idx="8101">
                  <c:v>6.6666666666666666E-2</c:v>
                </c:pt>
                <c:pt idx="8102">
                  <c:v>0.27058823529411763</c:v>
                </c:pt>
                <c:pt idx="8103">
                  <c:v>0</c:v>
                </c:pt>
                <c:pt idx="8104">
                  <c:v>0.38709677419354838</c:v>
                </c:pt>
                <c:pt idx="8105">
                  <c:v>0.14634146341463414</c:v>
                </c:pt>
                <c:pt idx="8106">
                  <c:v>1</c:v>
                </c:pt>
                <c:pt idx="8107">
                  <c:v>0.64423076923076927</c:v>
                </c:pt>
                <c:pt idx="8108">
                  <c:v>0</c:v>
                </c:pt>
                <c:pt idx="8109">
                  <c:v>0.70129870129870131</c:v>
                </c:pt>
                <c:pt idx="8110">
                  <c:v>0</c:v>
                </c:pt>
                <c:pt idx="8111">
                  <c:v>0</c:v>
                </c:pt>
                <c:pt idx="8112">
                  <c:v>0.53846153846153844</c:v>
                </c:pt>
                <c:pt idx="8113">
                  <c:v>0</c:v>
                </c:pt>
                <c:pt idx="8114">
                  <c:v>0</c:v>
                </c:pt>
                <c:pt idx="8115">
                  <c:v>0</c:v>
                </c:pt>
                <c:pt idx="8116">
                  <c:v>0</c:v>
                </c:pt>
                <c:pt idx="8117">
                  <c:v>0.6071428571428571</c:v>
                </c:pt>
                <c:pt idx="8118">
                  <c:v>0</c:v>
                </c:pt>
                <c:pt idx="8119">
                  <c:v>0</c:v>
                </c:pt>
                <c:pt idx="8120">
                  <c:v>0.5714285714285714</c:v>
                </c:pt>
                <c:pt idx="8121">
                  <c:v>0</c:v>
                </c:pt>
                <c:pt idx="8122">
                  <c:v>0</c:v>
                </c:pt>
                <c:pt idx="8123">
                  <c:v>0.6875</c:v>
                </c:pt>
                <c:pt idx="8124">
                  <c:v>0</c:v>
                </c:pt>
                <c:pt idx="8125">
                  <c:v>0</c:v>
                </c:pt>
                <c:pt idx="8126">
                  <c:v>0</c:v>
                </c:pt>
                <c:pt idx="8127">
                  <c:v>0</c:v>
                </c:pt>
                <c:pt idx="8128">
                  <c:v>0</c:v>
                </c:pt>
                <c:pt idx="8129">
                  <c:v>0</c:v>
                </c:pt>
                <c:pt idx="8130">
                  <c:v>0</c:v>
                </c:pt>
                <c:pt idx="8131">
                  <c:v>0</c:v>
                </c:pt>
                <c:pt idx="8132">
                  <c:v>0.59498207885304655</c:v>
                </c:pt>
                <c:pt idx="8133">
                  <c:v>0.57040572792362765</c:v>
                </c:pt>
                <c:pt idx="8134">
                  <c:v>0</c:v>
                </c:pt>
                <c:pt idx="8135">
                  <c:v>0</c:v>
                </c:pt>
                <c:pt idx="8136">
                  <c:v>0</c:v>
                </c:pt>
                <c:pt idx="8137">
                  <c:v>0</c:v>
                </c:pt>
                <c:pt idx="8138">
                  <c:v>0</c:v>
                </c:pt>
                <c:pt idx="8139">
                  <c:v>0</c:v>
                </c:pt>
                <c:pt idx="8140">
                  <c:v>0</c:v>
                </c:pt>
                <c:pt idx="8141">
                  <c:v>0</c:v>
                </c:pt>
                <c:pt idx="8142">
                  <c:v>0.52417794970986464</c:v>
                </c:pt>
                <c:pt idx="8143">
                  <c:v>0</c:v>
                </c:pt>
                <c:pt idx="8144">
                  <c:v>0.44701986754966888</c:v>
                </c:pt>
                <c:pt idx="8145">
                  <c:v>0</c:v>
                </c:pt>
                <c:pt idx="8146">
                  <c:v>0</c:v>
                </c:pt>
                <c:pt idx="8147">
                  <c:v>0.45254470426409904</c:v>
                </c:pt>
                <c:pt idx="8148">
                  <c:v>0.44117647058823528</c:v>
                </c:pt>
                <c:pt idx="8149">
                  <c:v>0.58333333333333337</c:v>
                </c:pt>
                <c:pt idx="8150">
                  <c:v>0.44615384615384618</c:v>
                </c:pt>
                <c:pt idx="8151">
                  <c:v>1</c:v>
                </c:pt>
                <c:pt idx="8152">
                  <c:v>0.42553191489361702</c:v>
                </c:pt>
                <c:pt idx="8153">
                  <c:v>0.58823529411764708</c:v>
                </c:pt>
                <c:pt idx="8154">
                  <c:v>0.72222222222222221</c:v>
                </c:pt>
                <c:pt idx="8155">
                  <c:v>0.47368421052631576</c:v>
                </c:pt>
                <c:pt idx="8156">
                  <c:v>0</c:v>
                </c:pt>
                <c:pt idx="8157">
                  <c:v>0.42696629213483145</c:v>
                </c:pt>
                <c:pt idx="8158">
                  <c:v>0.625</c:v>
                </c:pt>
                <c:pt idx="8159">
                  <c:v>0</c:v>
                </c:pt>
                <c:pt idx="8160">
                  <c:v>0</c:v>
                </c:pt>
                <c:pt idx="8161">
                  <c:v>0.84210526315789469</c:v>
                </c:pt>
                <c:pt idx="8162">
                  <c:v>0.56967213114754101</c:v>
                </c:pt>
                <c:pt idx="8163">
                  <c:v>0.7</c:v>
                </c:pt>
                <c:pt idx="8164">
                  <c:v>0</c:v>
                </c:pt>
                <c:pt idx="8165">
                  <c:v>0.55670103092783507</c:v>
                </c:pt>
                <c:pt idx="8166">
                  <c:v>0.49635036496350365</c:v>
                </c:pt>
                <c:pt idx="8167">
                  <c:v>0.6785714285714286</c:v>
                </c:pt>
                <c:pt idx="8168">
                  <c:v>0.76086956521739135</c:v>
                </c:pt>
                <c:pt idx="8169">
                  <c:v>0.52727272727272723</c:v>
                </c:pt>
                <c:pt idx="8170">
                  <c:v>0</c:v>
                </c:pt>
                <c:pt idx="8171">
                  <c:v>0.5714285714285714</c:v>
                </c:pt>
                <c:pt idx="8172">
                  <c:v>0.47826086956521741</c:v>
                </c:pt>
                <c:pt idx="8173">
                  <c:v>0.4</c:v>
                </c:pt>
                <c:pt idx="8174">
                  <c:v>0.29113924050632911</c:v>
                </c:pt>
                <c:pt idx="8175">
                  <c:v>0.44736842105263158</c:v>
                </c:pt>
                <c:pt idx="8176">
                  <c:v>0.34848484848484851</c:v>
                </c:pt>
                <c:pt idx="8177">
                  <c:v>0</c:v>
                </c:pt>
                <c:pt idx="8178">
                  <c:v>0.40540540540540543</c:v>
                </c:pt>
                <c:pt idx="8179">
                  <c:v>0</c:v>
                </c:pt>
                <c:pt idx="8180">
                  <c:v>0</c:v>
                </c:pt>
                <c:pt idx="8181">
                  <c:v>0.61538461538461542</c:v>
                </c:pt>
                <c:pt idx="8182">
                  <c:v>0.45382585751978893</c:v>
                </c:pt>
                <c:pt idx="8183">
                  <c:v>0</c:v>
                </c:pt>
                <c:pt idx="8184">
                  <c:v>0</c:v>
                </c:pt>
                <c:pt idx="8185">
                  <c:v>0</c:v>
                </c:pt>
                <c:pt idx="8186">
                  <c:v>0</c:v>
                </c:pt>
                <c:pt idx="8187">
                  <c:v>0</c:v>
                </c:pt>
                <c:pt idx="8188">
                  <c:v>0.4</c:v>
                </c:pt>
                <c:pt idx="8189">
                  <c:v>0.15</c:v>
                </c:pt>
                <c:pt idx="8190">
                  <c:v>0.23333333333333334</c:v>
                </c:pt>
                <c:pt idx="8191">
                  <c:v>0.17326732673267325</c:v>
                </c:pt>
                <c:pt idx="8192">
                  <c:v>0.25</c:v>
                </c:pt>
                <c:pt idx="8193">
                  <c:v>0.1951219512195122</c:v>
                </c:pt>
                <c:pt idx="8194">
                  <c:v>0.80769230769230771</c:v>
                </c:pt>
                <c:pt idx="8195">
                  <c:v>0.29080118694362017</c:v>
                </c:pt>
                <c:pt idx="8196">
                  <c:v>0.35135135135135137</c:v>
                </c:pt>
                <c:pt idx="8197">
                  <c:v>0.6470588235294118</c:v>
                </c:pt>
                <c:pt idx="8198">
                  <c:v>0.51851851851851849</c:v>
                </c:pt>
                <c:pt idx="8199">
                  <c:v>0.35374149659863946</c:v>
                </c:pt>
                <c:pt idx="8200">
                  <c:v>0.90909090909090906</c:v>
                </c:pt>
                <c:pt idx="8201">
                  <c:v>0.41201117318435754</c:v>
                </c:pt>
                <c:pt idx="8202">
                  <c:v>0</c:v>
                </c:pt>
                <c:pt idx="8203">
                  <c:v>0.13793103448275862</c:v>
                </c:pt>
                <c:pt idx="8204">
                  <c:v>0.42499999999999999</c:v>
                </c:pt>
                <c:pt idx="8205">
                  <c:v>0.29166666666666669</c:v>
                </c:pt>
                <c:pt idx="8206">
                  <c:v>0.33333333333333331</c:v>
                </c:pt>
                <c:pt idx="8207">
                  <c:v>0.25454545454545452</c:v>
                </c:pt>
                <c:pt idx="8208">
                  <c:v>0.375</c:v>
                </c:pt>
                <c:pt idx="8209">
                  <c:v>0.53333333333333333</c:v>
                </c:pt>
                <c:pt idx="8210">
                  <c:v>0.35253054101221643</c:v>
                </c:pt>
                <c:pt idx="8211">
                  <c:v>0.20588235294117646</c:v>
                </c:pt>
                <c:pt idx="8212">
                  <c:v>0.66666666666666663</c:v>
                </c:pt>
                <c:pt idx="8213">
                  <c:v>0.36363636363636365</c:v>
                </c:pt>
                <c:pt idx="8214">
                  <c:v>0.3611111111111111</c:v>
                </c:pt>
                <c:pt idx="8215">
                  <c:v>0.35922330097087379</c:v>
                </c:pt>
                <c:pt idx="8216">
                  <c:v>0.78947368421052633</c:v>
                </c:pt>
                <c:pt idx="8217">
                  <c:v>0.34166666666666667</c:v>
                </c:pt>
                <c:pt idx="8218">
                  <c:v>0.50666666666666671</c:v>
                </c:pt>
                <c:pt idx="8219">
                  <c:v>0.42690058479532161</c:v>
                </c:pt>
                <c:pt idx="8220">
                  <c:v>0.32116788321167883</c:v>
                </c:pt>
                <c:pt idx="8221">
                  <c:v>0.4</c:v>
                </c:pt>
                <c:pt idx="8222">
                  <c:v>0.36507936507936506</c:v>
                </c:pt>
                <c:pt idx="8223">
                  <c:v>0.37037037037037035</c:v>
                </c:pt>
                <c:pt idx="8224">
                  <c:v>0.27416173570019725</c:v>
                </c:pt>
                <c:pt idx="8225">
                  <c:v>0.54347826086956519</c:v>
                </c:pt>
                <c:pt idx="8226">
                  <c:v>0.52173913043478259</c:v>
                </c:pt>
                <c:pt idx="8227">
                  <c:v>0.61363636363636365</c:v>
                </c:pt>
                <c:pt idx="8228">
                  <c:v>0.19186046511627908</c:v>
                </c:pt>
                <c:pt idx="8229">
                  <c:v>0.24324324324324326</c:v>
                </c:pt>
                <c:pt idx="8230">
                  <c:v>0.39664804469273746</c:v>
                </c:pt>
                <c:pt idx="8231">
                  <c:v>0.25</c:v>
                </c:pt>
                <c:pt idx="8232">
                  <c:v>0</c:v>
                </c:pt>
                <c:pt idx="8233">
                  <c:v>0.30645161290322581</c:v>
                </c:pt>
                <c:pt idx="8234">
                  <c:v>0.43798449612403101</c:v>
                </c:pt>
                <c:pt idx="8235">
                  <c:v>0.32653061224489793</c:v>
                </c:pt>
                <c:pt idx="8236">
                  <c:v>0.8571428571428571</c:v>
                </c:pt>
                <c:pt idx="8237">
                  <c:v>0.8</c:v>
                </c:pt>
                <c:pt idx="8238">
                  <c:v>0</c:v>
                </c:pt>
                <c:pt idx="8239">
                  <c:v>0</c:v>
                </c:pt>
                <c:pt idx="8240">
                  <c:v>0</c:v>
                </c:pt>
                <c:pt idx="8241">
                  <c:v>0</c:v>
                </c:pt>
                <c:pt idx="8242">
                  <c:v>0.58389261744966447</c:v>
                </c:pt>
                <c:pt idx="8243">
                  <c:v>0.61111111111111116</c:v>
                </c:pt>
                <c:pt idx="8244">
                  <c:v>0.73684210526315785</c:v>
                </c:pt>
                <c:pt idx="8245">
                  <c:v>0.57831325301204817</c:v>
                </c:pt>
                <c:pt idx="8246">
                  <c:v>0.36363636363636365</c:v>
                </c:pt>
                <c:pt idx="8247">
                  <c:v>0.37864077669902912</c:v>
                </c:pt>
                <c:pt idx="8248">
                  <c:v>0</c:v>
                </c:pt>
                <c:pt idx="8249">
                  <c:v>0</c:v>
                </c:pt>
                <c:pt idx="8250">
                  <c:v>0</c:v>
                </c:pt>
                <c:pt idx="8251">
                  <c:v>0.42452830188679247</c:v>
                </c:pt>
                <c:pt idx="8252">
                  <c:v>0.35263157894736841</c:v>
                </c:pt>
                <c:pt idx="8253">
                  <c:v>0.72222222222222221</c:v>
                </c:pt>
                <c:pt idx="8254">
                  <c:v>0</c:v>
                </c:pt>
                <c:pt idx="8255">
                  <c:v>0.42372881355932202</c:v>
                </c:pt>
                <c:pt idx="8256">
                  <c:v>0.45454545454545453</c:v>
                </c:pt>
                <c:pt idx="8257">
                  <c:v>0.6470588235294118</c:v>
                </c:pt>
                <c:pt idx="8258">
                  <c:v>0</c:v>
                </c:pt>
                <c:pt idx="8259">
                  <c:v>0</c:v>
                </c:pt>
                <c:pt idx="8260">
                  <c:v>0</c:v>
                </c:pt>
                <c:pt idx="8261">
                  <c:v>0</c:v>
                </c:pt>
                <c:pt idx="8262">
                  <c:v>0</c:v>
                </c:pt>
                <c:pt idx="8263">
                  <c:v>0.40286298568507156</c:v>
                </c:pt>
                <c:pt idx="8264">
                  <c:v>0</c:v>
                </c:pt>
                <c:pt idx="8265">
                  <c:v>0.44186046511627908</c:v>
                </c:pt>
                <c:pt idx="8266">
                  <c:v>0.5625</c:v>
                </c:pt>
                <c:pt idx="8267">
                  <c:v>0.41919191919191917</c:v>
                </c:pt>
                <c:pt idx="8268">
                  <c:v>0</c:v>
                </c:pt>
                <c:pt idx="8269">
                  <c:v>0.47493403693931396</c:v>
                </c:pt>
                <c:pt idx="8270">
                  <c:v>0.43835616438356162</c:v>
                </c:pt>
                <c:pt idx="8271">
                  <c:v>0</c:v>
                </c:pt>
                <c:pt idx="8272">
                  <c:v>0.56578947368421051</c:v>
                </c:pt>
                <c:pt idx="8273">
                  <c:v>0.51310861423220977</c:v>
                </c:pt>
                <c:pt idx="8274">
                  <c:v>0</c:v>
                </c:pt>
                <c:pt idx="8275">
                  <c:v>0</c:v>
                </c:pt>
                <c:pt idx="8276">
                  <c:v>0</c:v>
                </c:pt>
                <c:pt idx="8277">
                  <c:v>0</c:v>
                </c:pt>
                <c:pt idx="8278">
                  <c:v>0</c:v>
                </c:pt>
                <c:pt idx="8279">
                  <c:v>0</c:v>
                </c:pt>
                <c:pt idx="8280">
                  <c:v>0</c:v>
                </c:pt>
                <c:pt idx="8281">
                  <c:v>0.69047619047619047</c:v>
                </c:pt>
                <c:pt idx="8282">
                  <c:v>0</c:v>
                </c:pt>
                <c:pt idx="8283">
                  <c:v>0.54888673765730878</c:v>
                </c:pt>
                <c:pt idx="8284">
                  <c:v>0.63513513513513509</c:v>
                </c:pt>
                <c:pt idx="8285">
                  <c:v>0</c:v>
                </c:pt>
                <c:pt idx="8286">
                  <c:v>0.49439775910364148</c:v>
                </c:pt>
                <c:pt idx="8287">
                  <c:v>0.49629629629629629</c:v>
                </c:pt>
                <c:pt idx="8288">
                  <c:v>0</c:v>
                </c:pt>
                <c:pt idx="8289">
                  <c:v>0</c:v>
                </c:pt>
                <c:pt idx="8290">
                  <c:v>0.44532803180914515</c:v>
                </c:pt>
                <c:pt idx="8291">
                  <c:v>0</c:v>
                </c:pt>
                <c:pt idx="8292">
                  <c:v>0.31896551724137934</c:v>
                </c:pt>
                <c:pt idx="8293">
                  <c:v>0.33333333333333331</c:v>
                </c:pt>
                <c:pt idx="8294">
                  <c:v>0.46153846153846156</c:v>
                </c:pt>
                <c:pt idx="8295">
                  <c:v>0.36046511627906974</c:v>
                </c:pt>
                <c:pt idx="8296">
                  <c:v>0.33333333333333331</c:v>
                </c:pt>
                <c:pt idx="8297">
                  <c:v>0</c:v>
                </c:pt>
                <c:pt idx="8298">
                  <c:v>0</c:v>
                </c:pt>
                <c:pt idx="8299">
                  <c:v>0</c:v>
                </c:pt>
                <c:pt idx="8300">
                  <c:v>0</c:v>
                </c:pt>
                <c:pt idx="8301">
                  <c:v>0</c:v>
                </c:pt>
                <c:pt idx="8302">
                  <c:v>0</c:v>
                </c:pt>
                <c:pt idx="8303">
                  <c:v>0</c:v>
                </c:pt>
                <c:pt idx="8304">
                  <c:v>0</c:v>
                </c:pt>
                <c:pt idx="8305">
                  <c:v>0</c:v>
                </c:pt>
                <c:pt idx="8306">
                  <c:v>0.53061224489795922</c:v>
                </c:pt>
                <c:pt idx="8307">
                  <c:v>0.96</c:v>
                </c:pt>
                <c:pt idx="8308">
                  <c:v>0.72844272844272839</c:v>
                </c:pt>
                <c:pt idx="8309">
                  <c:v>0.71568627450980393</c:v>
                </c:pt>
                <c:pt idx="8310">
                  <c:v>0.7567567567567568</c:v>
                </c:pt>
                <c:pt idx="8311">
                  <c:v>1</c:v>
                </c:pt>
                <c:pt idx="8312">
                  <c:v>0.62068965517241381</c:v>
                </c:pt>
                <c:pt idx="8313">
                  <c:v>0</c:v>
                </c:pt>
                <c:pt idx="8314">
                  <c:v>0</c:v>
                </c:pt>
                <c:pt idx="8315">
                  <c:v>0.48275862068965519</c:v>
                </c:pt>
                <c:pt idx="8316">
                  <c:v>0.41666666666666669</c:v>
                </c:pt>
                <c:pt idx="8317">
                  <c:v>0.53731343283582089</c:v>
                </c:pt>
                <c:pt idx="8318">
                  <c:v>0.88888888888888884</c:v>
                </c:pt>
                <c:pt idx="8319">
                  <c:v>0</c:v>
                </c:pt>
                <c:pt idx="8320">
                  <c:v>0</c:v>
                </c:pt>
                <c:pt idx="8321">
                  <c:v>0</c:v>
                </c:pt>
                <c:pt idx="8322">
                  <c:v>0</c:v>
                </c:pt>
                <c:pt idx="8323">
                  <c:v>0</c:v>
                </c:pt>
                <c:pt idx="8324">
                  <c:v>0</c:v>
                </c:pt>
                <c:pt idx="8325">
                  <c:v>0</c:v>
                </c:pt>
                <c:pt idx="8326">
                  <c:v>0</c:v>
                </c:pt>
                <c:pt idx="8327">
                  <c:v>0.61523046092184364</c:v>
                </c:pt>
                <c:pt idx="8328">
                  <c:v>0.37113402061855671</c:v>
                </c:pt>
                <c:pt idx="8329">
                  <c:v>0.78151260504201681</c:v>
                </c:pt>
                <c:pt idx="8330">
                  <c:v>0.46590909090909088</c:v>
                </c:pt>
                <c:pt idx="8331">
                  <c:v>0.68211920529801329</c:v>
                </c:pt>
                <c:pt idx="8332">
                  <c:v>0.56716417910447758</c:v>
                </c:pt>
                <c:pt idx="8333">
                  <c:v>0</c:v>
                </c:pt>
                <c:pt idx="8334">
                  <c:v>0.76070528967254403</c:v>
                </c:pt>
                <c:pt idx="8335">
                  <c:v>0</c:v>
                </c:pt>
                <c:pt idx="8336">
                  <c:v>0</c:v>
                </c:pt>
                <c:pt idx="8337">
                  <c:v>0.24087591240875914</c:v>
                </c:pt>
                <c:pt idx="8338">
                  <c:v>0.77811735941320292</c:v>
                </c:pt>
                <c:pt idx="8339">
                  <c:v>0</c:v>
                </c:pt>
                <c:pt idx="8340">
                  <c:v>0.29245283018867924</c:v>
                </c:pt>
                <c:pt idx="8341">
                  <c:v>0.40384615384615385</c:v>
                </c:pt>
                <c:pt idx="8342">
                  <c:v>0.28985507246376813</c:v>
                </c:pt>
                <c:pt idx="8343">
                  <c:v>0.30666666666666664</c:v>
                </c:pt>
                <c:pt idx="8344">
                  <c:v>0</c:v>
                </c:pt>
                <c:pt idx="8345">
                  <c:v>0.52173913043478259</c:v>
                </c:pt>
                <c:pt idx="8346">
                  <c:v>0.6009174311926605</c:v>
                </c:pt>
                <c:pt idx="8347">
                  <c:v>0</c:v>
                </c:pt>
                <c:pt idx="8348">
                  <c:v>0.76470588235294112</c:v>
                </c:pt>
                <c:pt idx="8349">
                  <c:v>0.65812542144302089</c:v>
                </c:pt>
                <c:pt idx="8350">
                  <c:v>0.53125</c:v>
                </c:pt>
                <c:pt idx="8351">
                  <c:v>0.65555555555555556</c:v>
                </c:pt>
                <c:pt idx="8352">
                  <c:v>0.51923076923076927</c:v>
                </c:pt>
                <c:pt idx="8353">
                  <c:v>0.67567567567567566</c:v>
                </c:pt>
                <c:pt idx="8354">
                  <c:v>0</c:v>
                </c:pt>
                <c:pt idx="8355">
                  <c:v>0.62650602409638556</c:v>
                </c:pt>
                <c:pt idx="8356">
                  <c:v>0.42934782608695654</c:v>
                </c:pt>
                <c:pt idx="8357">
                  <c:v>0.52747252747252749</c:v>
                </c:pt>
                <c:pt idx="8358">
                  <c:v>0</c:v>
                </c:pt>
                <c:pt idx="8359">
                  <c:v>0</c:v>
                </c:pt>
                <c:pt idx="8360">
                  <c:v>0.52500000000000002</c:v>
                </c:pt>
                <c:pt idx="8361">
                  <c:v>0</c:v>
                </c:pt>
                <c:pt idx="8362">
                  <c:v>0.6470588235294118</c:v>
                </c:pt>
                <c:pt idx="8363">
                  <c:v>0.54022988505747127</c:v>
                </c:pt>
                <c:pt idx="8364">
                  <c:v>0</c:v>
                </c:pt>
                <c:pt idx="8365">
                  <c:v>0.31034482758620691</c:v>
                </c:pt>
                <c:pt idx="8366">
                  <c:v>0.6454545454545455</c:v>
                </c:pt>
                <c:pt idx="8367">
                  <c:v>0.42105263157894735</c:v>
                </c:pt>
                <c:pt idx="8368">
                  <c:v>0.67567567567567566</c:v>
                </c:pt>
                <c:pt idx="8369">
                  <c:v>0</c:v>
                </c:pt>
                <c:pt idx="8370">
                  <c:v>0</c:v>
                </c:pt>
                <c:pt idx="8371">
                  <c:v>0.45833333333333331</c:v>
                </c:pt>
                <c:pt idx="8372">
                  <c:v>0.60377358490566035</c:v>
                </c:pt>
                <c:pt idx="8373">
                  <c:v>0</c:v>
                </c:pt>
                <c:pt idx="8374">
                  <c:v>0.57671957671957674</c:v>
                </c:pt>
                <c:pt idx="8375">
                  <c:v>0</c:v>
                </c:pt>
                <c:pt idx="8376">
                  <c:v>0</c:v>
                </c:pt>
                <c:pt idx="8377">
                  <c:v>0.2857142857142857</c:v>
                </c:pt>
                <c:pt idx="8378">
                  <c:v>0.625</c:v>
                </c:pt>
                <c:pt idx="8379">
                  <c:v>0.74</c:v>
                </c:pt>
                <c:pt idx="8380">
                  <c:v>0</c:v>
                </c:pt>
                <c:pt idx="8381">
                  <c:v>0.41819632881085395</c:v>
                </c:pt>
                <c:pt idx="8382">
                  <c:v>0.61971830985915488</c:v>
                </c:pt>
                <c:pt idx="8383">
                  <c:v>0.66666666666666663</c:v>
                </c:pt>
                <c:pt idx="8384">
                  <c:v>0.22368421052631579</c:v>
                </c:pt>
                <c:pt idx="8385">
                  <c:v>0.25964912280701752</c:v>
                </c:pt>
                <c:pt idx="8386">
                  <c:v>0.63157894736842102</c:v>
                </c:pt>
                <c:pt idx="8387">
                  <c:v>0.80851063829787229</c:v>
                </c:pt>
                <c:pt idx="8388">
                  <c:v>0.44297082228116713</c:v>
                </c:pt>
                <c:pt idx="8389">
                  <c:v>0</c:v>
                </c:pt>
                <c:pt idx="8390">
                  <c:v>0</c:v>
                </c:pt>
                <c:pt idx="8391">
                  <c:v>0</c:v>
                </c:pt>
                <c:pt idx="8392">
                  <c:v>0.25615763546798032</c:v>
                </c:pt>
                <c:pt idx="8393">
                  <c:v>0.38028169014084506</c:v>
                </c:pt>
                <c:pt idx="8394">
                  <c:v>0</c:v>
                </c:pt>
                <c:pt idx="8395">
                  <c:v>0.45250000000000001</c:v>
                </c:pt>
                <c:pt idx="8396">
                  <c:v>0.35080645161290325</c:v>
                </c:pt>
                <c:pt idx="8397">
                  <c:v>0</c:v>
                </c:pt>
                <c:pt idx="8398">
                  <c:v>0</c:v>
                </c:pt>
                <c:pt idx="8399">
                  <c:v>0</c:v>
                </c:pt>
                <c:pt idx="8400">
                  <c:v>0</c:v>
                </c:pt>
                <c:pt idx="8401">
                  <c:v>0</c:v>
                </c:pt>
                <c:pt idx="8402">
                  <c:v>0</c:v>
                </c:pt>
                <c:pt idx="8403">
                  <c:v>0.41463414634146339</c:v>
                </c:pt>
                <c:pt idx="8404">
                  <c:v>0.44362292051756008</c:v>
                </c:pt>
                <c:pt idx="8405">
                  <c:v>0.61111111111111116</c:v>
                </c:pt>
                <c:pt idx="8406">
                  <c:v>0.49494949494949497</c:v>
                </c:pt>
                <c:pt idx="8407">
                  <c:v>0</c:v>
                </c:pt>
                <c:pt idx="8408">
                  <c:v>0.44075829383886256</c:v>
                </c:pt>
                <c:pt idx="8409">
                  <c:v>0</c:v>
                </c:pt>
                <c:pt idx="8410">
                  <c:v>0.60693641618497107</c:v>
                </c:pt>
                <c:pt idx="8411">
                  <c:v>0.84331797235023043</c:v>
                </c:pt>
                <c:pt idx="8412">
                  <c:v>0.73529411764705888</c:v>
                </c:pt>
                <c:pt idx="8413">
                  <c:v>0</c:v>
                </c:pt>
                <c:pt idx="8414">
                  <c:v>0</c:v>
                </c:pt>
                <c:pt idx="8415">
                  <c:v>0</c:v>
                </c:pt>
                <c:pt idx="8416">
                  <c:v>0.88702928870292885</c:v>
                </c:pt>
                <c:pt idx="8417">
                  <c:v>0.78947368421052633</c:v>
                </c:pt>
                <c:pt idx="8418">
                  <c:v>0</c:v>
                </c:pt>
                <c:pt idx="8419">
                  <c:v>0.49032258064516127</c:v>
                </c:pt>
                <c:pt idx="8420">
                  <c:v>0.35</c:v>
                </c:pt>
                <c:pt idx="8421">
                  <c:v>0</c:v>
                </c:pt>
                <c:pt idx="8422">
                  <c:v>0.53521126760563376</c:v>
                </c:pt>
                <c:pt idx="8423">
                  <c:v>0</c:v>
                </c:pt>
                <c:pt idx="8424">
                  <c:v>1</c:v>
                </c:pt>
                <c:pt idx="8425">
                  <c:v>0.33479212253829321</c:v>
                </c:pt>
                <c:pt idx="8426">
                  <c:v>0.84375</c:v>
                </c:pt>
                <c:pt idx="8427">
                  <c:v>0</c:v>
                </c:pt>
                <c:pt idx="8428">
                  <c:v>0</c:v>
                </c:pt>
                <c:pt idx="8429">
                  <c:v>0.51388888888888884</c:v>
                </c:pt>
                <c:pt idx="8430">
                  <c:v>0.68</c:v>
                </c:pt>
                <c:pt idx="8431">
                  <c:v>0.63829787234042556</c:v>
                </c:pt>
                <c:pt idx="8432">
                  <c:v>0.73333333333333328</c:v>
                </c:pt>
                <c:pt idx="8433">
                  <c:v>0</c:v>
                </c:pt>
                <c:pt idx="8434">
                  <c:v>0</c:v>
                </c:pt>
                <c:pt idx="8435">
                  <c:v>0</c:v>
                </c:pt>
                <c:pt idx="8436">
                  <c:v>0</c:v>
                </c:pt>
                <c:pt idx="8437">
                  <c:v>0.70909090909090911</c:v>
                </c:pt>
                <c:pt idx="8438">
                  <c:v>0</c:v>
                </c:pt>
                <c:pt idx="8439">
                  <c:v>0.77310924369747902</c:v>
                </c:pt>
                <c:pt idx="8440">
                  <c:v>0.77362637362637365</c:v>
                </c:pt>
                <c:pt idx="8441">
                  <c:v>0</c:v>
                </c:pt>
                <c:pt idx="8442">
                  <c:v>0</c:v>
                </c:pt>
                <c:pt idx="8443">
                  <c:v>0</c:v>
                </c:pt>
                <c:pt idx="8444">
                  <c:v>0</c:v>
                </c:pt>
                <c:pt idx="8445">
                  <c:v>0.54054054054054057</c:v>
                </c:pt>
                <c:pt idx="8446">
                  <c:v>0.85</c:v>
                </c:pt>
                <c:pt idx="8447">
                  <c:v>0.77894736842105261</c:v>
                </c:pt>
                <c:pt idx="8448">
                  <c:v>0</c:v>
                </c:pt>
                <c:pt idx="8449">
                  <c:v>0</c:v>
                </c:pt>
                <c:pt idx="8450">
                  <c:v>0</c:v>
                </c:pt>
                <c:pt idx="8451">
                  <c:v>0</c:v>
                </c:pt>
                <c:pt idx="8452">
                  <c:v>0</c:v>
                </c:pt>
                <c:pt idx="8453">
                  <c:v>0</c:v>
                </c:pt>
                <c:pt idx="8454">
                  <c:v>1</c:v>
                </c:pt>
                <c:pt idx="8455">
                  <c:v>0</c:v>
                </c:pt>
                <c:pt idx="8456">
                  <c:v>0</c:v>
                </c:pt>
                <c:pt idx="8457">
                  <c:v>0</c:v>
                </c:pt>
                <c:pt idx="8458">
                  <c:v>0</c:v>
                </c:pt>
                <c:pt idx="8459">
                  <c:v>0</c:v>
                </c:pt>
                <c:pt idx="8460">
                  <c:v>0</c:v>
                </c:pt>
                <c:pt idx="8461">
                  <c:v>0</c:v>
                </c:pt>
                <c:pt idx="8462">
                  <c:v>0.13306451612903225</c:v>
                </c:pt>
                <c:pt idx="8463">
                  <c:v>0.125</c:v>
                </c:pt>
                <c:pt idx="8464">
                  <c:v>0.70588235294117652</c:v>
                </c:pt>
                <c:pt idx="8465">
                  <c:v>0.16438356164383561</c:v>
                </c:pt>
                <c:pt idx="8466">
                  <c:v>8.0808080808080815E-2</c:v>
                </c:pt>
                <c:pt idx="8467">
                  <c:v>0</c:v>
                </c:pt>
                <c:pt idx="8468">
                  <c:v>6.7796610169491525E-2</c:v>
                </c:pt>
                <c:pt idx="8469">
                  <c:v>0.27210884353741499</c:v>
                </c:pt>
                <c:pt idx="8470">
                  <c:v>0.42622950819672129</c:v>
                </c:pt>
                <c:pt idx="8471">
                  <c:v>0</c:v>
                </c:pt>
                <c:pt idx="8472">
                  <c:v>0.7857142857142857</c:v>
                </c:pt>
                <c:pt idx="8473">
                  <c:v>0</c:v>
                </c:pt>
                <c:pt idx="8474">
                  <c:v>0</c:v>
                </c:pt>
                <c:pt idx="8475">
                  <c:v>0</c:v>
                </c:pt>
                <c:pt idx="8476">
                  <c:v>0</c:v>
                </c:pt>
                <c:pt idx="8477">
                  <c:v>0</c:v>
                </c:pt>
                <c:pt idx="8478">
                  <c:v>0</c:v>
                </c:pt>
                <c:pt idx="8479">
                  <c:v>0</c:v>
                </c:pt>
                <c:pt idx="8480">
                  <c:v>0</c:v>
                </c:pt>
                <c:pt idx="8481">
                  <c:v>0.22395833333333334</c:v>
                </c:pt>
                <c:pt idx="8482">
                  <c:v>0.27027027027027029</c:v>
                </c:pt>
                <c:pt idx="8483">
                  <c:v>0.30434782608695654</c:v>
                </c:pt>
                <c:pt idx="8484">
                  <c:v>0.42690058479532161</c:v>
                </c:pt>
                <c:pt idx="8485">
                  <c:v>7.407407407407407E-2</c:v>
                </c:pt>
                <c:pt idx="8486">
                  <c:v>0.30555555555555558</c:v>
                </c:pt>
                <c:pt idx="8487">
                  <c:v>0.41176470588235292</c:v>
                </c:pt>
                <c:pt idx="8488">
                  <c:v>0.3902439024390244</c:v>
                </c:pt>
                <c:pt idx="8489">
                  <c:v>3.614457831325301E-2</c:v>
                </c:pt>
                <c:pt idx="8490">
                  <c:v>0.33333333333333331</c:v>
                </c:pt>
                <c:pt idx="8491">
                  <c:v>0.17073170731707318</c:v>
                </c:pt>
                <c:pt idx="8492">
                  <c:v>0.27848101265822783</c:v>
                </c:pt>
                <c:pt idx="8493">
                  <c:v>0</c:v>
                </c:pt>
                <c:pt idx="8494">
                  <c:v>0</c:v>
                </c:pt>
                <c:pt idx="8495">
                  <c:v>0</c:v>
                </c:pt>
                <c:pt idx="8496">
                  <c:v>0.14210526315789473</c:v>
                </c:pt>
                <c:pt idx="8497">
                  <c:v>1</c:v>
                </c:pt>
                <c:pt idx="8498">
                  <c:v>0</c:v>
                </c:pt>
                <c:pt idx="8499">
                  <c:v>0</c:v>
                </c:pt>
                <c:pt idx="8500">
                  <c:v>0.22222222222222221</c:v>
                </c:pt>
                <c:pt idx="8501">
                  <c:v>0</c:v>
                </c:pt>
                <c:pt idx="8502">
                  <c:v>0</c:v>
                </c:pt>
                <c:pt idx="8503">
                  <c:v>0</c:v>
                </c:pt>
                <c:pt idx="8504">
                  <c:v>0.16666666666666666</c:v>
                </c:pt>
                <c:pt idx="8505">
                  <c:v>0.7142857142857143</c:v>
                </c:pt>
                <c:pt idx="8506">
                  <c:v>0</c:v>
                </c:pt>
                <c:pt idx="8507">
                  <c:v>0</c:v>
                </c:pt>
                <c:pt idx="8508">
                  <c:v>0</c:v>
                </c:pt>
                <c:pt idx="8509">
                  <c:v>0</c:v>
                </c:pt>
                <c:pt idx="8510">
                  <c:v>0</c:v>
                </c:pt>
                <c:pt idx="8511">
                  <c:v>0</c:v>
                </c:pt>
                <c:pt idx="8512">
                  <c:v>0</c:v>
                </c:pt>
                <c:pt idx="8513">
                  <c:v>0</c:v>
                </c:pt>
                <c:pt idx="8514">
                  <c:v>0</c:v>
                </c:pt>
                <c:pt idx="8515">
                  <c:v>0</c:v>
                </c:pt>
                <c:pt idx="8516">
                  <c:v>0</c:v>
                </c:pt>
                <c:pt idx="8517">
                  <c:v>0</c:v>
                </c:pt>
                <c:pt idx="8518">
                  <c:v>0.46153846153846156</c:v>
                </c:pt>
                <c:pt idx="8519">
                  <c:v>0</c:v>
                </c:pt>
                <c:pt idx="8520">
                  <c:v>0</c:v>
                </c:pt>
                <c:pt idx="8521">
                  <c:v>0.45454545454545453</c:v>
                </c:pt>
                <c:pt idx="8522">
                  <c:v>0</c:v>
                </c:pt>
                <c:pt idx="8523">
                  <c:v>7.5581395348837205E-2</c:v>
                </c:pt>
                <c:pt idx="8524">
                  <c:v>0</c:v>
                </c:pt>
                <c:pt idx="8525">
                  <c:v>0</c:v>
                </c:pt>
                <c:pt idx="8526">
                  <c:v>0</c:v>
                </c:pt>
                <c:pt idx="8527">
                  <c:v>0.16666666666666666</c:v>
                </c:pt>
                <c:pt idx="8528">
                  <c:v>0.15384615384615385</c:v>
                </c:pt>
                <c:pt idx="8529">
                  <c:v>0.24324324324324326</c:v>
                </c:pt>
                <c:pt idx="8530">
                  <c:v>0.28000000000000003</c:v>
                </c:pt>
                <c:pt idx="8531">
                  <c:v>0.20833333333333334</c:v>
                </c:pt>
                <c:pt idx="8532">
                  <c:v>0.22222222222222221</c:v>
                </c:pt>
                <c:pt idx="8533">
                  <c:v>6.7567567567567571E-2</c:v>
                </c:pt>
                <c:pt idx="8534">
                  <c:v>0.2292817679558011</c:v>
                </c:pt>
                <c:pt idx="8535">
                  <c:v>0.42857142857142855</c:v>
                </c:pt>
                <c:pt idx="8536">
                  <c:v>0.20967741935483872</c:v>
                </c:pt>
                <c:pt idx="8537">
                  <c:v>0.3</c:v>
                </c:pt>
                <c:pt idx="8538">
                  <c:v>0.20512820512820512</c:v>
                </c:pt>
                <c:pt idx="8539">
                  <c:v>0.11940298507462686</c:v>
                </c:pt>
                <c:pt idx="8540">
                  <c:v>0</c:v>
                </c:pt>
                <c:pt idx="8541">
                  <c:v>0.18604651162790697</c:v>
                </c:pt>
                <c:pt idx="8542">
                  <c:v>9.2526690391459068E-2</c:v>
                </c:pt>
                <c:pt idx="8543">
                  <c:v>0.28712871287128711</c:v>
                </c:pt>
                <c:pt idx="8544">
                  <c:v>0.26315789473684209</c:v>
                </c:pt>
                <c:pt idx="8545">
                  <c:v>4.878048780487805E-2</c:v>
                </c:pt>
                <c:pt idx="8546">
                  <c:v>7.407407407407407E-2</c:v>
                </c:pt>
                <c:pt idx="8547">
                  <c:v>0.14925373134328357</c:v>
                </c:pt>
                <c:pt idx="8548">
                  <c:v>0.15837104072398189</c:v>
                </c:pt>
                <c:pt idx="8549">
                  <c:v>8.0924855491329481E-2</c:v>
                </c:pt>
                <c:pt idx="8550">
                  <c:v>5.8823529411764705E-2</c:v>
                </c:pt>
                <c:pt idx="8551">
                  <c:v>0</c:v>
                </c:pt>
                <c:pt idx="8552">
                  <c:v>0</c:v>
                </c:pt>
                <c:pt idx="8553">
                  <c:v>6.8965517241379309E-2</c:v>
                </c:pt>
                <c:pt idx="8554">
                  <c:v>0.36363636363636365</c:v>
                </c:pt>
                <c:pt idx="8555">
                  <c:v>6.4516129032258063E-2</c:v>
                </c:pt>
                <c:pt idx="8556">
                  <c:v>3.8461538461538464E-2</c:v>
                </c:pt>
                <c:pt idx="8557">
                  <c:v>6.25E-2</c:v>
                </c:pt>
                <c:pt idx="8558">
                  <c:v>0.19230769230769232</c:v>
                </c:pt>
                <c:pt idx="8559">
                  <c:v>0.35087719298245612</c:v>
                </c:pt>
                <c:pt idx="8560">
                  <c:v>0</c:v>
                </c:pt>
                <c:pt idx="8561">
                  <c:v>0.76666666666666672</c:v>
                </c:pt>
                <c:pt idx="8562">
                  <c:v>0.10526315789473684</c:v>
                </c:pt>
                <c:pt idx="8563">
                  <c:v>0.08</c:v>
                </c:pt>
                <c:pt idx="8564">
                  <c:v>0.22727272727272727</c:v>
                </c:pt>
                <c:pt idx="8565">
                  <c:v>0</c:v>
                </c:pt>
                <c:pt idx="8566">
                  <c:v>2.564102564102564E-2</c:v>
                </c:pt>
                <c:pt idx="8567">
                  <c:v>0.21568627450980393</c:v>
                </c:pt>
                <c:pt idx="8568">
                  <c:v>7.8125E-2</c:v>
                </c:pt>
                <c:pt idx="8569">
                  <c:v>0.25</c:v>
                </c:pt>
                <c:pt idx="8570">
                  <c:v>0</c:v>
                </c:pt>
                <c:pt idx="8571">
                  <c:v>6.3829787234042548E-2</c:v>
                </c:pt>
                <c:pt idx="8572">
                  <c:v>0.12195121951219512</c:v>
                </c:pt>
                <c:pt idx="8573">
                  <c:v>0.15384615384615385</c:v>
                </c:pt>
                <c:pt idx="8574">
                  <c:v>0.16666666666666666</c:v>
                </c:pt>
                <c:pt idx="8575">
                  <c:v>0.25</c:v>
                </c:pt>
                <c:pt idx="8576">
                  <c:v>0.52380952380952384</c:v>
                </c:pt>
                <c:pt idx="8577">
                  <c:v>0.16463414634146342</c:v>
                </c:pt>
                <c:pt idx="8578">
                  <c:v>0</c:v>
                </c:pt>
                <c:pt idx="8579">
                  <c:v>0.16476345840130505</c:v>
                </c:pt>
                <c:pt idx="8580">
                  <c:v>0.16279069767441862</c:v>
                </c:pt>
                <c:pt idx="8581">
                  <c:v>0.18181818181818182</c:v>
                </c:pt>
                <c:pt idx="8582">
                  <c:v>0.18421052631578946</c:v>
                </c:pt>
                <c:pt idx="8583">
                  <c:v>0.19780219780219779</c:v>
                </c:pt>
                <c:pt idx="8584">
                  <c:v>0.2</c:v>
                </c:pt>
                <c:pt idx="8585">
                  <c:v>0.52173913043478259</c:v>
                </c:pt>
                <c:pt idx="8586">
                  <c:v>0.19047619047619047</c:v>
                </c:pt>
                <c:pt idx="8587">
                  <c:v>0.75</c:v>
                </c:pt>
                <c:pt idx="8588">
                  <c:v>0.33333333333333331</c:v>
                </c:pt>
                <c:pt idx="8589">
                  <c:v>0</c:v>
                </c:pt>
                <c:pt idx="8590">
                  <c:v>0</c:v>
                </c:pt>
                <c:pt idx="8591">
                  <c:v>0</c:v>
                </c:pt>
                <c:pt idx="8592">
                  <c:v>0</c:v>
                </c:pt>
                <c:pt idx="8593">
                  <c:v>0.13940520446096655</c:v>
                </c:pt>
                <c:pt idx="8594">
                  <c:v>0</c:v>
                </c:pt>
                <c:pt idx="8595">
                  <c:v>0</c:v>
                </c:pt>
                <c:pt idx="8596">
                  <c:v>0.20967741935483872</c:v>
                </c:pt>
                <c:pt idx="8597">
                  <c:v>0</c:v>
                </c:pt>
                <c:pt idx="8598">
                  <c:v>0.17647058823529413</c:v>
                </c:pt>
                <c:pt idx="8599">
                  <c:v>0.55769230769230771</c:v>
                </c:pt>
                <c:pt idx="8600">
                  <c:v>0.75</c:v>
                </c:pt>
                <c:pt idx="8601">
                  <c:v>0</c:v>
                </c:pt>
                <c:pt idx="8602">
                  <c:v>0</c:v>
                </c:pt>
                <c:pt idx="8603">
                  <c:v>0</c:v>
                </c:pt>
                <c:pt idx="8604">
                  <c:v>0</c:v>
                </c:pt>
                <c:pt idx="8605">
                  <c:v>0</c:v>
                </c:pt>
                <c:pt idx="8606">
                  <c:v>0</c:v>
                </c:pt>
                <c:pt idx="8607">
                  <c:v>0.10344827586206896</c:v>
                </c:pt>
                <c:pt idx="8608">
                  <c:v>0.25</c:v>
                </c:pt>
                <c:pt idx="8609">
                  <c:v>0.6</c:v>
                </c:pt>
                <c:pt idx="8610">
                  <c:v>0</c:v>
                </c:pt>
                <c:pt idx="8611">
                  <c:v>0.33333333333333331</c:v>
                </c:pt>
                <c:pt idx="8612">
                  <c:v>0.4</c:v>
                </c:pt>
                <c:pt idx="8613">
                  <c:v>0.11507936507936507</c:v>
                </c:pt>
                <c:pt idx="8614">
                  <c:v>0.4375</c:v>
                </c:pt>
                <c:pt idx="8615">
                  <c:v>0.16888888888888889</c:v>
                </c:pt>
                <c:pt idx="8616">
                  <c:v>0.15841584158415842</c:v>
                </c:pt>
                <c:pt idx="8617">
                  <c:v>0.31578947368421051</c:v>
                </c:pt>
                <c:pt idx="8618">
                  <c:v>0.66666666666666663</c:v>
                </c:pt>
                <c:pt idx="8619">
                  <c:v>0.21428571428571427</c:v>
                </c:pt>
                <c:pt idx="8620">
                  <c:v>0.3888888888888889</c:v>
                </c:pt>
                <c:pt idx="8621">
                  <c:v>0.15662650602409639</c:v>
                </c:pt>
                <c:pt idx="8622">
                  <c:v>0.20838183934807916</c:v>
                </c:pt>
                <c:pt idx="8623">
                  <c:v>0.45945945945945948</c:v>
                </c:pt>
                <c:pt idx="8624">
                  <c:v>0.16666666666666666</c:v>
                </c:pt>
                <c:pt idx="8625">
                  <c:v>0.25714285714285712</c:v>
                </c:pt>
                <c:pt idx="8626">
                  <c:v>0.16666666666666666</c:v>
                </c:pt>
                <c:pt idx="8627">
                  <c:v>0.16161616161616163</c:v>
                </c:pt>
                <c:pt idx="8628">
                  <c:v>8.6956521739130432E-2</c:v>
                </c:pt>
                <c:pt idx="8629">
                  <c:v>0.17307692307692307</c:v>
                </c:pt>
                <c:pt idx="8630">
                  <c:v>0.10714285714285714</c:v>
                </c:pt>
                <c:pt idx="8631">
                  <c:v>0.88888888888888884</c:v>
                </c:pt>
                <c:pt idx="8632">
                  <c:v>6.9767441860465115E-2</c:v>
                </c:pt>
                <c:pt idx="8633">
                  <c:v>0.29213483146067415</c:v>
                </c:pt>
                <c:pt idx="8634">
                  <c:v>0.125</c:v>
                </c:pt>
                <c:pt idx="8635">
                  <c:v>0.27777777777777779</c:v>
                </c:pt>
                <c:pt idx="8636">
                  <c:v>0.76190476190476186</c:v>
                </c:pt>
                <c:pt idx="8637">
                  <c:v>0.31428571428571428</c:v>
                </c:pt>
                <c:pt idx="8638">
                  <c:v>0.43367346938775508</c:v>
                </c:pt>
                <c:pt idx="8639">
                  <c:v>0.37096774193548387</c:v>
                </c:pt>
                <c:pt idx="8640">
                  <c:v>0.30136986301369861</c:v>
                </c:pt>
                <c:pt idx="8641">
                  <c:v>0.8214285714285714</c:v>
                </c:pt>
                <c:pt idx="8642">
                  <c:v>0.23316062176165803</c:v>
                </c:pt>
                <c:pt idx="8643">
                  <c:v>0.26415094339622641</c:v>
                </c:pt>
                <c:pt idx="8644">
                  <c:v>0.44578313253012047</c:v>
                </c:pt>
                <c:pt idx="8645">
                  <c:v>0.5</c:v>
                </c:pt>
                <c:pt idx="8646">
                  <c:v>0.5</c:v>
                </c:pt>
                <c:pt idx="8647">
                  <c:v>0</c:v>
                </c:pt>
                <c:pt idx="8648">
                  <c:v>0.26436781609195403</c:v>
                </c:pt>
                <c:pt idx="8649">
                  <c:v>0.13636363636363635</c:v>
                </c:pt>
                <c:pt idx="8650">
                  <c:v>0.38297872340425532</c:v>
                </c:pt>
                <c:pt idx="8651">
                  <c:v>0</c:v>
                </c:pt>
                <c:pt idx="8652">
                  <c:v>0</c:v>
                </c:pt>
                <c:pt idx="8653">
                  <c:v>0.35087719298245612</c:v>
                </c:pt>
                <c:pt idx="8654">
                  <c:v>0.32631578947368423</c:v>
                </c:pt>
                <c:pt idx="8655">
                  <c:v>2.5000000000000001E-2</c:v>
                </c:pt>
                <c:pt idx="8656">
                  <c:v>0.18840579710144928</c:v>
                </c:pt>
                <c:pt idx="8657">
                  <c:v>0</c:v>
                </c:pt>
                <c:pt idx="8658">
                  <c:v>0.15498154981549817</c:v>
                </c:pt>
                <c:pt idx="8659">
                  <c:v>0.16666666666666666</c:v>
                </c:pt>
                <c:pt idx="8660">
                  <c:v>0.23255813953488372</c:v>
                </c:pt>
                <c:pt idx="8661">
                  <c:v>0.16923076923076924</c:v>
                </c:pt>
                <c:pt idx="8662">
                  <c:v>0.16393442622950818</c:v>
                </c:pt>
                <c:pt idx="8663">
                  <c:v>0.34615384615384615</c:v>
                </c:pt>
                <c:pt idx="8664">
                  <c:v>0.30158730158730157</c:v>
                </c:pt>
                <c:pt idx="8665">
                  <c:v>0.25</c:v>
                </c:pt>
                <c:pt idx="8666">
                  <c:v>0.21100917431192662</c:v>
                </c:pt>
                <c:pt idx="8667">
                  <c:v>0</c:v>
                </c:pt>
                <c:pt idx="8668">
                  <c:v>0.51351351351351349</c:v>
                </c:pt>
                <c:pt idx="8669">
                  <c:v>0.28749999999999998</c:v>
                </c:pt>
                <c:pt idx="8670">
                  <c:v>0.2318840579710145</c:v>
                </c:pt>
                <c:pt idx="8671">
                  <c:v>0.51515151515151514</c:v>
                </c:pt>
                <c:pt idx="8672">
                  <c:v>0</c:v>
                </c:pt>
                <c:pt idx="8673">
                  <c:v>0.44444444444444442</c:v>
                </c:pt>
                <c:pt idx="8674">
                  <c:v>0.33333333333333331</c:v>
                </c:pt>
                <c:pt idx="8675">
                  <c:v>0.25</c:v>
                </c:pt>
                <c:pt idx="8676">
                  <c:v>0.30769230769230771</c:v>
                </c:pt>
                <c:pt idx="8677">
                  <c:v>0.375</c:v>
                </c:pt>
                <c:pt idx="8678">
                  <c:v>0.23684210526315788</c:v>
                </c:pt>
                <c:pt idx="8679">
                  <c:v>0.19540229885057472</c:v>
                </c:pt>
                <c:pt idx="8680">
                  <c:v>0.26845637583892618</c:v>
                </c:pt>
                <c:pt idx="8681">
                  <c:v>0.2982456140350877</c:v>
                </c:pt>
                <c:pt idx="8682">
                  <c:v>0.15740740740740741</c:v>
                </c:pt>
                <c:pt idx="8683">
                  <c:v>0.33333333333333331</c:v>
                </c:pt>
                <c:pt idx="8684">
                  <c:v>0.28000000000000003</c:v>
                </c:pt>
                <c:pt idx="8685">
                  <c:v>0.1</c:v>
                </c:pt>
                <c:pt idx="8686">
                  <c:v>0.46341463414634149</c:v>
                </c:pt>
                <c:pt idx="8687">
                  <c:v>0.13235294117647059</c:v>
                </c:pt>
                <c:pt idx="8688">
                  <c:v>0.10666666666666667</c:v>
                </c:pt>
                <c:pt idx="8689">
                  <c:v>0.35889570552147237</c:v>
                </c:pt>
                <c:pt idx="8690">
                  <c:v>0.2391304347826087</c:v>
                </c:pt>
                <c:pt idx="8691">
                  <c:v>0.14285714285714285</c:v>
                </c:pt>
                <c:pt idx="8692">
                  <c:v>0.296875</c:v>
                </c:pt>
                <c:pt idx="8693">
                  <c:v>0.6</c:v>
                </c:pt>
                <c:pt idx="8694">
                  <c:v>0.23684210526315788</c:v>
                </c:pt>
                <c:pt idx="8695">
                  <c:v>0.27419354838709675</c:v>
                </c:pt>
                <c:pt idx="8696">
                  <c:v>0.42857142857142855</c:v>
                </c:pt>
                <c:pt idx="8697">
                  <c:v>0.61538461538461542</c:v>
                </c:pt>
                <c:pt idx="8698">
                  <c:v>0.58064516129032262</c:v>
                </c:pt>
                <c:pt idx="8699">
                  <c:v>0.47619047619047616</c:v>
                </c:pt>
                <c:pt idx="8700">
                  <c:v>0</c:v>
                </c:pt>
                <c:pt idx="8701">
                  <c:v>0</c:v>
                </c:pt>
                <c:pt idx="8702">
                  <c:v>0</c:v>
                </c:pt>
                <c:pt idx="8703">
                  <c:v>0</c:v>
                </c:pt>
                <c:pt idx="8704">
                  <c:v>0.55000000000000004</c:v>
                </c:pt>
                <c:pt idx="8705">
                  <c:v>0.38028169014084506</c:v>
                </c:pt>
                <c:pt idx="8706">
                  <c:v>0.26315789473684209</c:v>
                </c:pt>
                <c:pt idx="8707">
                  <c:v>0.59523809523809523</c:v>
                </c:pt>
                <c:pt idx="8708">
                  <c:v>0</c:v>
                </c:pt>
                <c:pt idx="8709">
                  <c:v>0</c:v>
                </c:pt>
                <c:pt idx="8710">
                  <c:v>0.32318840579710145</c:v>
                </c:pt>
                <c:pt idx="8711">
                  <c:v>0</c:v>
                </c:pt>
                <c:pt idx="8712">
                  <c:v>0.54838709677419351</c:v>
                </c:pt>
                <c:pt idx="8713">
                  <c:v>0</c:v>
                </c:pt>
                <c:pt idx="8714">
                  <c:v>0</c:v>
                </c:pt>
                <c:pt idx="8715">
                  <c:v>0</c:v>
                </c:pt>
                <c:pt idx="8716">
                  <c:v>0</c:v>
                </c:pt>
                <c:pt idx="8717">
                  <c:v>0</c:v>
                </c:pt>
                <c:pt idx="8718">
                  <c:v>0.23809523809523808</c:v>
                </c:pt>
                <c:pt idx="8719">
                  <c:v>0.40909090909090912</c:v>
                </c:pt>
                <c:pt idx="8720">
                  <c:v>0.23593073593073594</c:v>
                </c:pt>
                <c:pt idx="8721">
                  <c:v>0</c:v>
                </c:pt>
                <c:pt idx="8722">
                  <c:v>0.43333333333333335</c:v>
                </c:pt>
                <c:pt idx="8723">
                  <c:v>0.53333333333333333</c:v>
                </c:pt>
                <c:pt idx="8724">
                  <c:v>0</c:v>
                </c:pt>
                <c:pt idx="8725">
                  <c:v>0</c:v>
                </c:pt>
                <c:pt idx="8726">
                  <c:v>0</c:v>
                </c:pt>
                <c:pt idx="8727">
                  <c:v>0</c:v>
                </c:pt>
                <c:pt idx="8728">
                  <c:v>0</c:v>
                </c:pt>
                <c:pt idx="8729">
                  <c:v>0.28774928774928776</c:v>
                </c:pt>
                <c:pt idx="8730">
                  <c:v>0.51851851851851849</c:v>
                </c:pt>
                <c:pt idx="8731">
                  <c:v>0</c:v>
                </c:pt>
                <c:pt idx="8732">
                  <c:v>0.34246575342465752</c:v>
                </c:pt>
                <c:pt idx="8733">
                  <c:v>0</c:v>
                </c:pt>
                <c:pt idx="8734">
                  <c:v>0</c:v>
                </c:pt>
                <c:pt idx="8735">
                  <c:v>0</c:v>
                </c:pt>
                <c:pt idx="8736">
                  <c:v>9.1954022988505746E-2</c:v>
                </c:pt>
                <c:pt idx="8737">
                  <c:v>0.32795698924731181</c:v>
                </c:pt>
                <c:pt idx="8738">
                  <c:v>6.6666666666666666E-2</c:v>
                </c:pt>
                <c:pt idx="8739">
                  <c:v>0.44444444444444442</c:v>
                </c:pt>
                <c:pt idx="8740">
                  <c:v>0.12903225806451613</c:v>
                </c:pt>
                <c:pt idx="8741">
                  <c:v>0.30357142857142855</c:v>
                </c:pt>
                <c:pt idx="8742">
                  <c:v>0.2978723404255319</c:v>
                </c:pt>
                <c:pt idx="8743">
                  <c:v>0.24</c:v>
                </c:pt>
                <c:pt idx="8744">
                  <c:v>0.19047619047619047</c:v>
                </c:pt>
                <c:pt idx="8745">
                  <c:v>0.21111111111111111</c:v>
                </c:pt>
                <c:pt idx="8746">
                  <c:v>0.20080321285140562</c:v>
                </c:pt>
                <c:pt idx="8747">
                  <c:v>0.1206896551724138</c:v>
                </c:pt>
                <c:pt idx="8748">
                  <c:v>0.32500000000000001</c:v>
                </c:pt>
                <c:pt idx="8749">
                  <c:v>0</c:v>
                </c:pt>
                <c:pt idx="8750">
                  <c:v>0.1875</c:v>
                </c:pt>
                <c:pt idx="8751">
                  <c:v>0.13</c:v>
                </c:pt>
                <c:pt idx="8752">
                  <c:v>0.22727272727272727</c:v>
                </c:pt>
                <c:pt idx="8753">
                  <c:v>0</c:v>
                </c:pt>
                <c:pt idx="8754">
                  <c:v>0</c:v>
                </c:pt>
                <c:pt idx="8755">
                  <c:v>0</c:v>
                </c:pt>
                <c:pt idx="8756">
                  <c:v>0.26666666666666666</c:v>
                </c:pt>
                <c:pt idx="8757">
                  <c:v>0.31598513011152418</c:v>
                </c:pt>
                <c:pt idx="8758">
                  <c:v>0</c:v>
                </c:pt>
                <c:pt idx="8759">
                  <c:v>0.27559055118110237</c:v>
                </c:pt>
                <c:pt idx="8760">
                  <c:v>0</c:v>
                </c:pt>
                <c:pt idx="8761">
                  <c:v>0</c:v>
                </c:pt>
                <c:pt idx="8762">
                  <c:v>0</c:v>
                </c:pt>
                <c:pt idx="8763">
                  <c:v>0.15909090909090909</c:v>
                </c:pt>
                <c:pt idx="8764">
                  <c:v>0.27027027027027029</c:v>
                </c:pt>
                <c:pt idx="8765">
                  <c:v>0.48717948717948717</c:v>
                </c:pt>
                <c:pt idx="8766">
                  <c:v>0</c:v>
                </c:pt>
                <c:pt idx="8767">
                  <c:v>0.6</c:v>
                </c:pt>
                <c:pt idx="8768">
                  <c:v>0.09</c:v>
                </c:pt>
                <c:pt idx="8769">
                  <c:v>0.27852348993288589</c:v>
                </c:pt>
                <c:pt idx="8770">
                  <c:v>0.22857142857142856</c:v>
                </c:pt>
                <c:pt idx="8771">
                  <c:v>0.36923076923076925</c:v>
                </c:pt>
                <c:pt idx="8772">
                  <c:v>0.37142857142857144</c:v>
                </c:pt>
                <c:pt idx="8773">
                  <c:v>0.62264150943396224</c:v>
                </c:pt>
                <c:pt idx="8774">
                  <c:v>0.22</c:v>
                </c:pt>
                <c:pt idx="8775">
                  <c:v>0</c:v>
                </c:pt>
                <c:pt idx="8776">
                  <c:v>8.9285714285714288E-2</c:v>
                </c:pt>
                <c:pt idx="8777">
                  <c:v>0.18243243243243243</c:v>
                </c:pt>
                <c:pt idx="8778">
                  <c:v>0.23076923076923078</c:v>
                </c:pt>
                <c:pt idx="8779">
                  <c:v>0.58823529411764708</c:v>
                </c:pt>
                <c:pt idx="8780">
                  <c:v>0.33333333333333331</c:v>
                </c:pt>
                <c:pt idx="8781">
                  <c:v>0.28888888888888886</c:v>
                </c:pt>
                <c:pt idx="8782">
                  <c:v>0.35</c:v>
                </c:pt>
                <c:pt idx="8783">
                  <c:v>0.26785714285714285</c:v>
                </c:pt>
                <c:pt idx="8784">
                  <c:v>0.14583333333333334</c:v>
                </c:pt>
                <c:pt idx="8785">
                  <c:v>0.16981132075471697</c:v>
                </c:pt>
                <c:pt idx="8786">
                  <c:v>0.16176470588235295</c:v>
                </c:pt>
                <c:pt idx="8787">
                  <c:v>0.34210526315789475</c:v>
                </c:pt>
                <c:pt idx="8788">
                  <c:v>0.27272727272727271</c:v>
                </c:pt>
                <c:pt idx="8789">
                  <c:v>0.41666666666666669</c:v>
                </c:pt>
                <c:pt idx="8790">
                  <c:v>0.24742268041237114</c:v>
                </c:pt>
                <c:pt idx="8791">
                  <c:v>0.1797752808988764</c:v>
                </c:pt>
                <c:pt idx="8792">
                  <c:v>0.31481481481481483</c:v>
                </c:pt>
                <c:pt idx="8793">
                  <c:v>0.42857142857142855</c:v>
                </c:pt>
                <c:pt idx="8794">
                  <c:v>0.15909090909090909</c:v>
                </c:pt>
                <c:pt idx="8795">
                  <c:v>0.18604651162790697</c:v>
                </c:pt>
                <c:pt idx="8796">
                  <c:v>0.38709677419354838</c:v>
                </c:pt>
                <c:pt idx="8797">
                  <c:v>0.27131782945736432</c:v>
                </c:pt>
                <c:pt idx="8798">
                  <c:v>0.10666666666666667</c:v>
                </c:pt>
                <c:pt idx="8799">
                  <c:v>0.14166666666666666</c:v>
                </c:pt>
                <c:pt idx="8800">
                  <c:v>0.19277108433734941</c:v>
                </c:pt>
                <c:pt idx="8801">
                  <c:v>0.55737704918032782</c:v>
                </c:pt>
                <c:pt idx="8802">
                  <c:v>0.17391304347826086</c:v>
                </c:pt>
                <c:pt idx="8803">
                  <c:v>0.84615384615384615</c:v>
                </c:pt>
                <c:pt idx="8804">
                  <c:v>0.47058823529411764</c:v>
                </c:pt>
                <c:pt idx="8805">
                  <c:v>0.21481481481481482</c:v>
                </c:pt>
                <c:pt idx="8806">
                  <c:v>0</c:v>
                </c:pt>
                <c:pt idx="8807">
                  <c:v>0.22222222222222221</c:v>
                </c:pt>
                <c:pt idx="8808">
                  <c:v>0.29870129870129869</c:v>
                </c:pt>
                <c:pt idx="8809">
                  <c:v>0.33944954128440369</c:v>
                </c:pt>
                <c:pt idx="8810">
                  <c:v>0.28125</c:v>
                </c:pt>
                <c:pt idx="8811">
                  <c:v>0.22535211267605634</c:v>
                </c:pt>
                <c:pt idx="8812">
                  <c:v>5.5555555555555552E-2</c:v>
                </c:pt>
                <c:pt idx="8813">
                  <c:v>0.16363636363636364</c:v>
                </c:pt>
                <c:pt idx="8814">
                  <c:v>0.44186046511627908</c:v>
                </c:pt>
                <c:pt idx="8815">
                  <c:v>0.32</c:v>
                </c:pt>
                <c:pt idx="8816">
                  <c:v>0.34883720930232559</c:v>
                </c:pt>
                <c:pt idx="8817">
                  <c:v>0.25</c:v>
                </c:pt>
                <c:pt idx="8818">
                  <c:v>0.43902439024390244</c:v>
                </c:pt>
                <c:pt idx="8819">
                  <c:v>0.73584905660377353</c:v>
                </c:pt>
                <c:pt idx="8820">
                  <c:v>0.34545454545454546</c:v>
                </c:pt>
                <c:pt idx="8821">
                  <c:v>0</c:v>
                </c:pt>
                <c:pt idx="8822">
                  <c:v>0.2537313432835821</c:v>
                </c:pt>
                <c:pt idx="8823">
                  <c:v>0.48333333333333334</c:v>
                </c:pt>
                <c:pt idx="8824">
                  <c:v>0.22317596566523606</c:v>
                </c:pt>
                <c:pt idx="8825">
                  <c:v>0.22388059701492538</c:v>
                </c:pt>
                <c:pt idx="8826">
                  <c:v>0.34883720930232559</c:v>
                </c:pt>
                <c:pt idx="8827">
                  <c:v>0.39393939393939392</c:v>
                </c:pt>
                <c:pt idx="8828">
                  <c:v>0.15686274509803921</c:v>
                </c:pt>
                <c:pt idx="8829">
                  <c:v>0.15189873417721519</c:v>
                </c:pt>
                <c:pt idx="8830">
                  <c:v>0.36486486486486486</c:v>
                </c:pt>
                <c:pt idx="8831">
                  <c:v>0.37096774193548387</c:v>
                </c:pt>
                <c:pt idx="8832">
                  <c:v>0.15517241379310345</c:v>
                </c:pt>
                <c:pt idx="8833">
                  <c:v>0.19354838709677419</c:v>
                </c:pt>
                <c:pt idx="8834">
                  <c:v>0.45454545454545453</c:v>
                </c:pt>
                <c:pt idx="8835">
                  <c:v>0.26760563380281688</c:v>
                </c:pt>
                <c:pt idx="8836">
                  <c:v>0.203125</c:v>
                </c:pt>
                <c:pt idx="8837">
                  <c:v>0.37313432835820898</c:v>
                </c:pt>
                <c:pt idx="8838">
                  <c:v>0.43478260869565216</c:v>
                </c:pt>
                <c:pt idx="8839">
                  <c:v>0.14847161572052403</c:v>
                </c:pt>
                <c:pt idx="8840">
                  <c:v>0</c:v>
                </c:pt>
                <c:pt idx="8841">
                  <c:v>0.46875</c:v>
                </c:pt>
                <c:pt idx="8842">
                  <c:v>0.3783783783783784</c:v>
                </c:pt>
                <c:pt idx="8843">
                  <c:v>0.56976744186046513</c:v>
                </c:pt>
                <c:pt idx="8844">
                  <c:v>1</c:v>
                </c:pt>
                <c:pt idx="8845">
                  <c:v>0.25</c:v>
                </c:pt>
                <c:pt idx="8846">
                  <c:v>0.22222222222222221</c:v>
                </c:pt>
                <c:pt idx="8847">
                  <c:v>0.11949685534591195</c:v>
                </c:pt>
                <c:pt idx="8848">
                  <c:v>0.3783783783783784</c:v>
                </c:pt>
                <c:pt idx="8849">
                  <c:v>0.59615384615384615</c:v>
                </c:pt>
                <c:pt idx="8850">
                  <c:v>0.26794258373205743</c:v>
                </c:pt>
                <c:pt idx="8851">
                  <c:v>0</c:v>
                </c:pt>
                <c:pt idx="8852">
                  <c:v>0</c:v>
                </c:pt>
                <c:pt idx="8853">
                  <c:v>0.19871794871794871</c:v>
                </c:pt>
                <c:pt idx="8854">
                  <c:v>0</c:v>
                </c:pt>
                <c:pt idx="8855">
                  <c:v>0.42499999999999999</c:v>
                </c:pt>
                <c:pt idx="8856">
                  <c:v>0.44117647058823528</c:v>
                </c:pt>
                <c:pt idx="8857">
                  <c:v>0.33333333333333331</c:v>
                </c:pt>
                <c:pt idx="8858">
                  <c:v>0.15652173913043479</c:v>
                </c:pt>
                <c:pt idx="8859">
                  <c:v>0.39166666666666666</c:v>
                </c:pt>
                <c:pt idx="8860">
                  <c:v>0.14814814814814814</c:v>
                </c:pt>
                <c:pt idx="8861">
                  <c:v>0.29629629629629628</c:v>
                </c:pt>
                <c:pt idx="8862">
                  <c:v>0.16363636363636364</c:v>
                </c:pt>
                <c:pt idx="8863">
                  <c:v>0.21621621621621623</c:v>
                </c:pt>
                <c:pt idx="8864">
                  <c:v>0.28358208955223879</c:v>
                </c:pt>
                <c:pt idx="8865">
                  <c:v>0.28749999999999998</c:v>
                </c:pt>
                <c:pt idx="8866">
                  <c:v>0.29523809523809524</c:v>
                </c:pt>
                <c:pt idx="8867">
                  <c:v>0.21052631578947367</c:v>
                </c:pt>
                <c:pt idx="8868">
                  <c:v>0.19753086419753085</c:v>
                </c:pt>
                <c:pt idx="8869">
                  <c:v>0</c:v>
                </c:pt>
                <c:pt idx="8870">
                  <c:v>0.33333333333333331</c:v>
                </c:pt>
                <c:pt idx="8871">
                  <c:v>0.5</c:v>
                </c:pt>
                <c:pt idx="8872">
                  <c:v>0.55555555555555558</c:v>
                </c:pt>
                <c:pt idx="8873">
                  <c:v>0.24503311258278146</c:v>
                </c:pt>
                <c:pt idx="8874">
                  <c:v>0.19444444444444445</c:v>
                </c:pt>
                <c:pt idx="8875">
                  <c:v>0.3392857142857143</c:v>
                </c:pt>
                <c:pt idx="8876">
                  <c:v>0.45454545454545453</c:v>
                </c:pt>
                <c:pt idx="8877">
                  <c:v>2.7972027972027972E-2</c:v>
                </c:pt>
                <c:pt idx="8878">
                  <c:v>9.9750623441396513E-2</c:v>
                </c:pt>
                <c:pt idx="8879">
                  <c:v>6.6666666666666666E-2</c:v>
                </c:pt>
                <c:pt idx="8880">
                  <c:v>5.8139534883720929E-2</c:v>
                </c:pt>
                <c:pt idx="8881">
                  <c:v>0</c:v>
                </c:pt>
                <c:pt idx="8882">
                  <c:v>0</c:v>
                </c:pt>
                <c:pt idx="8883">
                  <c:v>0.17647058823529413</c:v>
                </c:pt>
                <c:pt idx="8884">
                  <c:v>0.25287356321839083</c:v>
                </c:pt>
                <c:pt idx="8885">
                  <c:v>0.42857142857142855</c:v>
                </c:pt>
                <c:pt idx="8886">
                  <c:v>0.25</c:v>
                </c:pt>
                <c:pt idx="8887">
                  <c:v>0.17910447761194029</c:v>
                </c:pt>
                <c:pt idx="8888">
                  <c:v>7.7294685990338161E-2</c:v>
                </c:pt>
                <c:pt idx="8889">
                  <c:v>4.0816326530612242E-2</c:v>
                </c:pt>
                <c:pt idx="8890">
                  <c:v>0.21428571428571427</c:v>
                </c:pt>
                <c:pt idx="8891">
                  <c:v>0.1</c:v>
                </c:pt>
                <c:pt idx="8892">
                  <c:v>0.14000000000000001</c:v>
                </c:pt>
                <c:pt idx="8893">
                  <c:v>9.375E-2</c:v>
                </c:pt>
                <c:pt idx="8894">
                  <c:v>0.18181818181818182</c:v>
                </c:pt>
                <c:pt idx="8895">
                  <c:v>6.4102564102564097E-2</c:v>
                </c:pt>
                <c:pt idx="8896">
                  <c:v>0.22916666666666666</c:v>
                </c:pt>
                <c:pt idx="8897">
                  <c:v>0.28888888888888886</c:v>
                </c:pt>
                <c:pt idx="8898">
                  <c:v>0.10038610038610038</c:v>
                </c:pt>
                <c:pt idx="8899">
                  <c:v>0.26666666666666666</c:v>
                </c:pt>
                <c:pt idx="8900">
                  <c:v>0.14035087719298245</c:v>
                </c:pt>
                <c:pt idx="8901">
                  <c:v>0.125</c:v>
                </c:pt>
                <c:pt idx="8902">
                  <c:v>0.22792022792022792</c:v>
                </c:pt>
                <c:pt idx="8903">
                  <c:v>0.33333333333333331</c:v>
                </c:pt>
                <c:pt idx="8904">
                  <c:v>0.50980392156862742</c:v>
                </c:pt>
                <c:pt idx="8905">
                  <c:v>0</c:v>
                </c:pt>
                <c:pt idx="8906">
                  <c:v>0.30337078651685395</c:v>
                </c:pt>
                <c:pt idx="8907">
                  <c:v>0.14705882352941177</c:v>
                </c:pt>
                <c:pt idx="8908">
                  <c:v>0.51666666666666672</c:v>
                </c:pt>
                <c:pt idx="8909">
                  <c:v>0.39285714285714285</c:v>
                </c:pt>
                <c:pt idx="8910">
                  <c:v>0.22033898305084745</c:v>
                </c:pt>
                <c:pt idx="8911">
                  <c:v>0.14935064935064934</c:v>
                </c:pt>
                <c:pt idx="8912">
                  <c:v>0.19402985074626866</c:v>
                </c:pt>
                <c:pt idx="8913">
                  <c:v>0.17127071823204421</c:v>
                </c:pt>
                <c:pt idx="8914">
                  <c:v>9.1836734693877556E-2</c:v>
                </c:pt>
                <c:pt idx="8915">
                  <c:v>0.18461538461538463</c:v>
                </c:pt>
                <c:pt idx="8916">
                  <c:v>6.8965517241379309E-2</c:v>
                </c:pt>
                <c:pt idx="8917">
                  <c:v>0.15714285714285714</c:v>
                </c:pt>
                <c:pt idx="8918">
                  <c:v>0.35</c:v>
                </c:pt>
                <c:pt idx="8919">
                  <c:v>0.33333333333333331</c:v>
                </c:pt>
                <c:pt idx="8920">
                  <c:v>0.1</c:v>
                </c:pt>
                <c:pt idx="8921">
                  <c:v>0.3125</c:v>
                </c:pt>
                <c:pt idx="8922">
                  <c:v>0.22619047619047619</c:v>
                </c:pt>
                <c:pt idx="8923">
                  <c:v>0.18333333333333332</c:v>
                </c:pt>
                <c:pt idx="8924">
                  <c:v>0.95</c:v>
                </c:pt>
                <c:pt idx="8925">
                  <c:v>0.34375</c:v>
                </c:pt>
                <c:pt idx="8926">
                  <c:v>0.12</c:v>
                </c:pt>
                <c:pt idx="8927">
                  <c:v>0.41935483870967744</c:v>
                </c:pt>
                <c:pt idx="8928">
                  <c:v>0.27623318385650225</c:v>
                </c:pt>
                <c:pt idx="8929">
                  <c:v>0.72340425531914898</c:v>
                </c:pt>
                <c:pt idx="8930">
                  <c:v>0.2638888888888889</c:v>
                </c:pt>
                <c:pt idx="8931">
                  <c:v>0.52238805970149249</c:v>
                </c:pt>
                <c:pt idx="8932">
                  <c:v>0.30769230769230771</c:v>
                </c:pt>
                <c:pt idx="8933">
                  <c:v>0.27868852459016391</c:v>
                </c:pt>
                <c:pt idx="8934">
                  <c:v>0.15384615384615385</c:v>
                </c:pt>
                <c:pt idx="8935">
                  <c:v>0.36585365853658536</c:v>
                </c:pt>
                <c:pt idx="8936">
                  <c:v>8.6956521739130432E-2</c:v>
                </c:pt>
                <c:pt idx="8937">
                  <c:v>0.39473684210526316</c:v>
                </c:pt>
                <c:pt idx="8938">
                  <c:v>0.21621621621621623</c:v>
                </c:pt>
                <c:pt idx="8939">
                  <c:v>0.15517241379310345</c:v>
                </c:pt>
                <c:pt idx="8940">
                  <c:v>0.31216931216931215</c:v>
                </c:pt>
                <c:pt idx="8941">
                  <c:v>0.125</c:v>
                </c:pt>
                <c:pt idx="8942">
                  <c:v>0.16161616161616163</c:v>
                </c:pt>
                <c:pt idx="8943">
                  <c:v>0.12295081967213115</c:v>
                </c:pt>
                <c:pt idx="8944">
                  <c:v>0</c:v>
                </c:pt>
                <c:pt idx="8945">
                  <c:v>0</c:v>
                </c:pt>
                <c:pt idx="8946">
                  <c:v>0</c:v>
                </c:pt>
                <c:pt idx="8947">
                  <c:v>0.14655172413793102</c:v>
                </c:pt>
                <c:pt idx="8948">
                  <c:v>0.25925925925925924</c:v>
                </c:pt>
                <c:pt idx="8949">
                  <c:v>0.375</c:v>
                </c:pt>
                <c:pt idx="8950">
                  <c:v>0.17241379310344829</c:v>
                </c:pt>
                <c:pt idx="8951">
                  <c:v>0.125</c:v>
                </c:pt>
                <c:pt idx="8952">
                  <c:v>7.1428571428571425E-2</c:v>
                </c:pt>
                <c:pt idx="8953">
                  <c:v>8.6956521739130432E-2</c:v>
                </c:pt>
                <c:pt idx="8954">
                  <c:v>0</c:v>
                </c:pt>
                <c:pt idx="8955">
                  <c:v>0.52380952380952384</c:v>
                </c:pt>
                <c:pt idx="8956">
                  <c:v>0.83333333333333337</c:v>
                </c:pt>
                <c:pt idx="8957">
                  <c:v>0.44736842105263158</c:v>
                </c:pt>
                <c:pt idx="8958">
                  <c:v>0</c:v>
                </c:pt>
                <c:pt idx="8959">
                  <c:v>0.19387755102040816</c:v>
                </c:pt>
                <c:pt idx="8960">
                  <c:v>0.2</c:v>
                </c:pt>
                <c:pt idx="8961">
                  <c:v>0</c:v>
                </c:pt>
                <c:pt idx="8962">
                  <c:v>0.38636363636363635</c:v>
                </c:pt>
                <c:pt idx="8963">
                  <c:v>0.17142857142857143</c:v>
                </c:pt>
                <c:pt idx="8964">
                  <c:v>0.46666666666666667</c:v>
                </c:pt>
                <c:pt idx="8965">
                  <c:v>0</c:v>
                </c:pt>
                <c:pt idx="8966">
                  <c:v>0</c:v>
                </c:pt>
                <c:pt idx="8967">
                  <c:v>0.31034482758620691</c:v>
                </c:pt>
                <c:pt idx="8968">
                  <c:v>0.17307692307692307</c:v>
                </c:pt>
                <c:pt idx="8969">
                  <c:v>0.37037037037037035</c:v>
                </c:pt>
                <c:pt idx="8970">
                  <c:v>0.10526315789473684</c:v>
                </c:pt>
                <c:pt idx="8971">
                  <c:v>0</c:v>
                </c:pt>
                <c:pt idx="8972">
                  <c:v>0</c:v>
                </c:pt>
                <c:pt idx="8973">
                  <c:v>0</c:v>
                </c:pt>
                <c:pt idx="8974">
                  <c:v>0</c:v>
                </c:pt>
                <c:pt idx="8975">
                  <c:v>0</c:v>
                </c:pt>
                <c:pt idx="8976">
                  <c:v>0</c:v>
                </c:pt>
                <c:pt idx="8977">
                  <c:v>0</c:v>
                </c:pt>
                <c:pt idx="8978">
                  <c:v>0.75</c:v>
                </c:pt>
                <c:pt idx="8979">
                  <c:v>0</c:v>
                </c:pt>
                <c:pt idx="8980">
                  <c:v>0</c:v>
                </c:pt>
                <c:pt idx="8981">
                  <c:v>0</c:v>
                </c:pt>
                <c:pt idx="8982">
                  <c:v>0</c:v>
                </c:pt>
                <c:pt idx="8983">
                  <c:v>0</c:v>
                </c:pt>
                <c:pt idx="8984">
                  <c:v>0.3411764705882353</c:v>
                </c:pt>
                <c:pt idx="8985">
                  <c:v>0.18222222222222223</c:v>
                </c:pt>
                <c:pt idx="8986">
                  <c:v>0.75</c:v>
                </c:pt>
                <c:pt idx="8987">
                  <c:v>0</c:v>
                </c:pt>
                <c:pt idx="8988">
                  <c:v>0.21212121212121213</c:v>
                </c:pt>
                <c:pt idx="8989">
                  <c:v>0.29629629629629628</c:v>
                </c:pt>
                <c:pt idx="8990">
                  <c:v>0.27615062761506276</c:v>
                </c:pt>
                <c:pt idx="8991">
                  <c:v>0.23015873015873015</c:v>
                </c:pt>
                <c:pt idx="8992">
                  <c:v>0</c:v>
                </c:pt>
                <c:pt idx="8993">
                  <c:v>0.34722222222222221</c:v>
                </c:pt>
                <c:pt idx="8994">
                  <c:v>0.23809523809523808</c:v>
                </c:pt>
                <c:pt idx="8995">
                  <c:v>0.66666666666666663</c:v>
                </c:pt>
                <c:pt idx="8996">
                  <c:v>0</c:v>
                </c:pt>
                <c:pt idx="8997">
                  <c:v>0</c:v>
                </c:pt>
                <c:pt idx="8998">
                  <c:v>0</c:v>
                </c:pt>
                <c:pt idx="8999">
                  <c:v>0.16666666666666666</c:v>
                </c:pt>
                <c:pt idx="9000">
                  <c:v>8.3333333333333329E-2</c:v>
                </c:pt>
                <c:pt idx="9001">
                  <c:v>0</c:v>
                </c:pt>
                <c:pt idx="9002">
                  <c:v>0</c:v>
                </c:pt>
                <c:pt idx="9003">
                  <c:v>0.18181818181818182</c:v>
                </c:pt>
                <c:pt idx="9004">
                  <c:v>0.33333333333333331</c:v>
                </c:pt>
                <c:pt idx="9005">
                  <c:v>0</c:v>
                </c:pt>
                <c:pt idx="9006">
                  <c:v>0</c:v>
                </c:pt>
                <c:pt idx="9007">
                  <c:v>0.53086419753086422</c:v>
                </c:pt>
                <c:pt idx="9008">
                  <c:v>0.51063829787234039</c:v>
                </c:pt>
                <c:pt idx="9009">
                  <c:v>0.43106180665610144</c:v>
                </c:pt>
                <c:pt idx="9010">
                  <c:v>0.65625</c:v>
                </c:pt>
                <c:pt idx="9011">
                  <c:v>0</c:v>
                </c:pt>
                <c:pt idx="9012">
                  <c:v>0</c:v>
                </c:pt>
                <c:pt idx="9013">
                  <c:v>3.7735849056603772E-2</c:v>
                </c:pt>
                <c:pt idx="9014">
                  <c:v>0.70270270270270274</c:v>
                </c:pt>
                <c:pt idx="9015">
                  <c:v>0.58011049723756902</c:v>
                </c:pt>
                <c:pt idx="9016">
                  <c:v>0.50684931506849318</c:v>
                </c:pt>
                <c:pt idx="9017">
                  <c:v>0.29166666666666669</c:v>
                </c:pt>
                <c:pt idx="9018">
                  <c:v>0.57894736842105265</c:v>
                </c:pt>
                <c:pt idx="9019">
                  <c:v>0.44680851063829785</c:v>
                </c:pt>
                <c:pt idx="9020">
                  <c:v>0.33913043478260868</c:v>
                </c:pt>
                <c:pt idx="9021">
                  <c:v>0.31372549019607843</c:v>
                </c:pt>
                <c:pt idx="9022">
                  <c:v>0.28813559322033899</c:v>
                </c:pt>
                <c:pt idx="9023">
                  <c:v>0.52830188679245282</c:v>
                </c:pt>
                <c:pt idx="9024">
                  <c:v>0.42857142857142855</c:v>
                </c:pt>
                <c:pt idx="9025">
                  <c:v>0.60747663551401865</c:v>
                </c:pt>
                <c:pt idx="9026">
                  <c:v>0.46666666666666667</c:v>
                </c:pt>
                <c:pt idx="9027">
                  <c:v>0.528169014084507</c:v>
                </c:pt>
                <c:pt idx="9028">
                  <c:v>0.51851851851851849</c:v>
                </c:pt>
                <c:pt idx="9029">
                  <c:v>0.41666666666666669</c:v>
                </c:pt>
                <c:pt idx="9030">
                  <c:v>0.55172413793103448</c:v>
                </c:pt>
                <c:pt idx="9031">
                  <c:v>0.46376811594202899</c:v>
                </c:pt>
                <c:pt idx="9032">
                  <c:v>0.46153846153846156</c:v>
                </c:pt>
                <c:pt idx="9033">
                  <c:v>0.39705882352941174</c:v>
                </c:pt>
                <c:pt idx="9034">
                  <c:v>0.55769230769230771</c:v>
                </c:pt>
                <c:pt idx="9035">
                  <c:v>0.6</c:v>
                </c:pt>
                <c:pt idx="9036">
                  <c:v>0.52903225806451615</c:v>
                </c:pt>
                <c:pt idx="9037">
                  <c:v>0.1</c:v>
                </c:pt>
                <c:pt idx="9038">
                  <c:v>0.50877192982456143</c:v>
                </c:pt>
                <c:pt idx="9039">
                  <c:v>0.29629629629629628</c:v>
                </c:pt>
                <c:pt idx="9040">
                  <c:v>0.17391304347826086</c:v>
                </c:pt>
                <c:pt idx="9041">
                  <c:v>0.25925925925925924</c:v>
                </c:pt>
                <c:pt idx="9042">
                  <c:v>0.66666666666666663</c:v>
                </c:pt>
                <c:pt idx="9043">
                  <c:v>0.47199999999999998</c:v>
                </c:pt>
                <c:pt idx="9044">
                  <c:v>0.22996515679442509</c:v>
                </c:pt>
                <c:pt idx="9045">
                  <c:v>0.44303797468354428</c:v>
                </c:pt>
                <c:pt idx="9046">
                  <c:v>0.27083333333333331</c:v>
                </c:pt>
                <c:pt idx="9047">
                  <c:v>0.15789473684210525</c:v>
                </c:pt>
                <c:pt idx="9048">
                  <c:v>0.56666666666666665</c:v>
                </c:pt>
                <c:pt idx="9049">
                  <c:v>0.43103448275862066</c:v>
                </c:pt>
                <c:pt idx="9050">
                  <c:v>0.45161290322580644</c:v>
                </c:pt>
                <c:pt idx="9051">
                  <c:v>0.47368421052631576</c:v>
                </c:pt>
                <c:pt idx="9052">
                  <c:v>0.48749999999999999</c:v>
                </c:pt>
                <c:pt idx="9053">
                  <c:v>0.38983050847457629</c:v>
                </c:pt>
                <c:pt idx="9054">
                  <c:v>0.42201834862385323</c:v>
                </c:pt>
                <c:pt idx="9055">
                  <c:v>0.29473684210526313</c:v>
                </c:pt>
                <c:pt idx="9056">
                  <c:v>0.21052631578947367</c:v>
                </c:pt>
                <c:pt idx="9057">
                  <c:v>0</c:v>
                </c:pt>
                <c:pt idx="9058">
                  <c:v>0.39068100358422941</c:v>
                </c:pt>
                <c:pt idx="9059">
                  <c:v>0.35106382978723405</c:v>
                </c:pt>
                <c:pt idx="9060">
                  <c:v>0.48</c:v>
                </c:pt>
                <c:pt idx="9061">
                  <c:v>0.25280898876404495</c:v>
                </c:pt>
                <c:pt idx="9062">
                  <c:v>3.7735849056603772E-2</c:v>
                </c:pt>
                <c:pt idx="9063">
                  <c:v>0.18421052631578946</c:v>
                </c:pt>
                <c:pt idx="9064">
                  <c:v>0.26666666666666666</c:v>
                </c:pt>
                <c:pt idx="9065">
                  <c:v>0.16326530612244897</c:v>
                </c:pt>
                <c:pt idx="9066">
                  <c:v>0.42857142857142855</c:v>
                </c:pt>
                <c:pt idx="9067">
                  <c:v>0.26666666666666666</c:v>
                </c:pt>
                <c:pt idx="9068">
                  <c:v>0.27419354838709675</c:v>
                </c:pt>
                <c:pt idx="9069">
                  <c:v>0</c:v>
                </c:pt>
                <c:pt idx="9070">
                  <c:v>0</c:v>
                </c:pt>
                <c:pt idx="9071">
                  <c:v>0.82352941176470584</c:v>
                </c:pt>
                <c:pt idx="9072">
                  <c:v>0</c:v>
                </c:pt>
                <c:pt idx="9073">
                  <c:v>0</c:v>
                </c:pt>
                <c:pt idx="9074">
                  <c:v>0.56521739130434778</c:v>
                </c:pt>
                <c:pt idx="9075">
                  <c:v>0</c:v>
                </c:pt>
                <c:pt idx="9076">
                  <c:v>0.20903954802259886</c:v>
                </c:pt>
                <c:pt idx="9077">
                  <c:v>0.56944444444444442</c:v>
                </c:pt>
                <c:pt idx="9078">
                  <c:v>0.48979591836734693</c:v>
                </c:pt>
                <c:pt idx="9079">
                  <c:v>0.30555555555555558</c:v>
                </c:pt>
                <c:pt idx="9080">
                  <c:v>0.52173913043478259</c:v>
                </c:pt>
                <c:pt idx="9081">
                  <c:v>0.46153846153846156</c:v>
                </c:pt>
                <c:pt idx="9082">
                  <c:v>0.40540540540540543</c:v>
                </c:pt>
                <c:pt idx="9083">
                  <c:v>0.47452229299363058</c:v>
                </c:pt>
                <c:pt idx="9084">
                  <c:v>0</c:v>
                </c:pt>
                <c:pt idx="9085">
                  <c:v>0.5533707865168539</c:v>
                </c:pt>
                <c:pt idx="9086">
                  <c:v>0</c:v>
                </c:pt>
                <c:pt idx="9087">
                  <c:v>0.51773049645390068</c:v>
                </c:pt>
                <c:pt idx="9088">
                  <c:v>0</c:v>
                </c:pt>
                <c:pt idx="9089">
                  <c:v>0</c:v>
                </c:pt>
                <c:pt idx="9090">
                  <c:v>0</c:v>
                </c:pt>
                <c:pt idx="9091">
                  <c:v>0.65753424657534243</c:v>
                </c:pt>
                <c:pt idx="9092">
                  <c:v>0</c:v>
                </c:pt>
                <c:pt idx="9093">
                  <c:v>0</c:v>
                </c:pt>
                <c:pt idx="9094">
                  <c:v>0</c:v>
                </c:pt>
                <c:pt idx="9095">
                  <c:v>0</c:v>
                </c:pt>
                <c:pt idx="9096">
                  <c:v>0</c:v>
                </c:pt>
                <c:pt idx="9097">
                  <c:v>0</c:v>
                </c:pt>
                <c:pt idx="9098">
                  <c:v>0</c:v>
                </c:pt>
                <c:pt idx="9099">
                  <c:v>0</c:v>
                </c:pt>
                <c:pt idx="9100">
                  <c:v>0.24305555555555555</c:v>
                </c:pt>
                <c:pt idx="9101">
                  <c:v>0</c:v>
                </c:pt>
                <c:pt idx="9102">
                  <c:v>0.52340425531914891</c:v>
                </c:pt>
                <c:pt idx="9103">
                  <c:v>0.7407407407407407</c:v>
                </c:pt>
                <c:pt idx="9104">
                  <c:v>0.69660678642714569</c:v>
                </c:pt>
                <c:pt idx="9105">
                  <c:v>0</c:v>
                </c:pt>
                <c:pt idx="9106">
                  <c:v>0</c:v>
                </c:pt>
                <c:pt idx="9107">
                  <c:v>0.73786407766990292</c:v>
                </c:pt>
                <c:pt idx="9108">
                  <c:v>0</c:v>
                </c:pt>
                <c:pt idx="9109">
                  <c:v>0</c:v>
                </c:pt>
                <c:pt idx="9110">
                  <c:v>0</c:v>
                </c:pt>
                <c:pt idx="9111">
                  <c:v>0</c:v>
                </c:pt>
                <c:pt idx="9112">
                  <c:v>0</c:v>
                </c:pt>
                <c:pt idx="9113">
                  <c:v>0</c:v>
                </c:pt>
                <c:pt idx="9114">
                  <c:v>0.46341463414634149</c:v>
                </c:pt>
                <c:pt idx="9115">
                  <c:v>0.66666666666666663</c:v>
                </c:pt>
                <c:pt idx="9116">
                  <c:v>0.35135135135135137</c:v>
                </c:pt>
                <c:pt idx="9117">
                  <c:v>0.29411764705882354</c:v>
                </c:pt>
                <c:pt idx="9118">
                  <c:v>0.36734693877551022</c:v>
                </c:pt>
                <c:pt idx="9119">
                  <c:v>0.38931297709923662</c:v>
                </c:pt>
                <c:pt idx="9120">
                  <c:v>0.65625</c:v>
                </c:pt>
                <c:pt idx="9121">
                  <c:v>0</c:v>
                </c:pt>
                <c:pt idx="9122">
                  <c:v>0</c:v>
                </c:pt>
                <c:pt idx="9123">
                  <c:v>0</c:v>
                </c:pt>
                <c:pt idx="9124">
                  <c:v>0</c:v>
                </c:pt>
                <c:pt idx="9125">
                  <c:v>0</c:v>
                </c:pt>
                <c:pt idx="9126">
                  <c:v>0</c:v>
                </c:pt>
                <c:pt idx="9127">
                  <c:v>0</c:v>
                </c:pt>
                <c:pt idx="9128">
                  <c:v>0.50413223140495866</c:v>
                </c:pt>
                <c:pt idx="9129">
                  <c:v>0.47619047619047616</c:v>
                </c:pt>
                <c:pt idx="9130">
                  <c:v>0</c:v>
                </c:pt>
                <c:pt idx="9131">
                  <c:v>0</c:v>
                </c:pt>
                <c:pt idx="9132">
                  <c:v>0</c:v>
                </c:pt>
                <c:pt idx="9133">
                  <c:v>0.44313725490196076</c:v>
                </c:pt>
                <c:pt idx="9134">
                  <c:v>0</c:v>
                </c:pt>
                <c:pt idx="9135">
                  <c:v>0</c:v>
                </c:pt>
                <c:pt idx="9136">
                  <c:v>0</c:v>
                </c:pt>
                <c:pt idx="9137">
                  <c:v>0.51648351648351654</c:v>
                </c:pt>
                <c:pt idx="9138">
                  <c:v>0</c:v>
                </c:pt>
                <c:pt idx="9139">
                  <c:v>0</c:v>
                </c:pt>
                <c:pt idx="9140">
                  <c:v>0</c:v>
                </c:pt>
                <c:pt idx="9141">
                  <c:v>0</c:v>
                </c:pt>
                <c:pt idx="9142">
                  <c:v>0</c:v>
                </c:pt>
                <c:pt idx="9143">
                  <c:v>0.45833333333333331</c:v>
                </c:pt>
                <c:pt idx="9144">
                  <c:v>0.66666666666666663</c:v>
                </c:pt>
                <c:pt idx="9145">
                  <c:v>0.75438596491228072</c:v>
                </c:pt>
                <c:pt idx="9146">
                  <c:v>0.54166666666666663</c:v>
                </c:pt>
                <c:pt idx="9147">
                  <c:v>0.70731707317073167</c:v>
                </c:pt>
                <c:pt idx="9148">
                  <c:v>0</c:v>
                </c:pt>
                <c:pt idx="9149">
                  <c:v>0</c:v>
                </c:pt>
                <c:pt idx="9150">
                  <c:v>0</c:v>
                </c:pt>
                <c:pt idx="9151">
                  <c:v>0</c:v>
                </c:pt>
                <c:pt idx="9152">
                  <c:v>0</c:v>
                </c:pt>
                <c:pt idx="9153">
                  <c:v>0.48409893992932862</c:v>
                </c:pt>
                <c:pt idx="9154">
                  <c:v>0.56666666666666665</c:v>
                </c:pt>
                <c:pt idx="9155">
                  <c:v>0.47941888619854722</c:v>
                </c:pt>
                <c:pt idx="9156">
                  <c:v>0.70588235294117652</c:v>
                </c:pt>
                <c:pt idx="9157">
                  <c:v>0.61538461538461542</c:v>
                </c:pt>
                <c:pt idx="9158">
                  <c:v>0.57809694793536803</c:v>
                </c:pt>
                <c:pt idx="9159">
                  <c:v>0</c:v>
                </c:pt>
                <c:pt idx="9160">
                  <c:v>0</c:v>
                </c:pt>
                <c:pt idx="9161">
                  <c:v>0.77777777777777779</c:v>
                </c:pt>
                <c:pt idx="9162">
                  <c:v>0.39</c:v>
                </c:pt>
                <c:pt idx="9163">
                  <c:v>0.41640378548895901</c:v>
                </c:pt>
                <c:pt idx="9164">
                  <c:v>0.34351145038167941</c:v>
                </c:pt>
                <c:pt idx="9165">
                  <c:v>0</c:v>
                </c:pt>
                <c:pt idx="9166">
                  <c:v>0.7355584082156611</c:v>
                </c:pt>
                <c:pt idx="9167">
                  <c:v>0.45402298850574713</c:v>
                </c:pt>
                <c:pt idx="9168">
                  <c:v>0</c:v>
                </c:pt>
                <c:pt idx="9169">
                  <c:v>0</c:v>
                </c:pt>
                <c:pt idx="9170">
                  <c:v>0</c:v>
                </c:pt>
                <c:pt idx="9171">
                  <c:v>0.89610389610389607</c:v>
                </c:pt>
                <c:pt idx="9172">
                  <c:v>0.34313725490196079</c:v>
                </c:pt>
                <c:pt idx="9173">
                  <c:v>0.37688442211055279</c:v>
                </c:pt>
                <c:pt idx="9174">
                  <c:v>0.44067796610169491</c:v>
                </c:pt>
                <c:pt idx="9175">
                  <c:v>0.65830115830115832</c:v>
                </c:pt>
                <c:pt idx="9176">
                  <c:v>0.83122362869198307</c:v>
                </c:pt>
                <c:pt idx="9177">
                  <c:v>0.33121019108280253</c:v>
                </c:pt>
                <c:pt idx="9178">
                  <c:v>0.48863636363636365</c:v>
                </c:pt>
                <c:pt idx="9179">
                  <c:v>0.27857142857142858</c:v>
                </c:pt>
                <c:pt idx="9180">
                  <c:v>0.73333333333333328</c:v>
                </c:pt>
                <c:pt idx="9181">
                  <c:v>0</c:v>
                </c:pt>
                <c:pt idx="9182">
                  <c:v>0</c:v>
                </c:pt>
                <c:pt idx="9183">
                  <c:v>0</c:v>
                </c:pt>
                <c:pt idx="9184">
                  <c:v>0.30909090909090908</c:v>
                </c:pt>
                <c:pt idx="9185">
                  <c:v>0.71666666666666667</c:v>
                </c:pt>
                <c:pt idx="9186">
                  <c:v>0.45454545454545453</c:v>
                </c:pt>
                <c:pt idx="9187">
                  <c:v>0.2413793103448276</c:v>
                </c:pt>
                <c:pt idx="9188">
                  <c:v>0.36082474226804123</c:v>
                </c:pt>
                <c:pt idx="9189">
                  <c:v>0</c:v>
                </c:pt>
                <c:pt idx="9190">
                  <c:v>0.24615384615384617</c:v>
                </c:pt>
                <c:pt idx="9191">
                  <c:v>0</c:v>
                </c:pt>
                <c:pt idx="9192">
                  <c:v>0</c:v>
                </c:pt>
                <c:pt idx="9193">
                  <c:v>0</c:v>
                </c:pt>
                <c:pt idx="9194">
                  <c:v>0.40326633165829145</c:v>
                </c:pt>
                <c:pt idx="9195">
                  <c:v>0</c:v>
                </c:pt>
                <c:pt idx="9196">
                  <c:v>0</c:v>
                </c:pt>
                <c:pt idx="9197">
                  <c:v>0.22916666666666666</c:v>
                </c:pt>
                <c:pt idx="9198">
                  <c:v>0</c:v>
                </c:pt>
                <c:pt idx="9199">
                  <c:v>0.90625</c:v>
                </c:pt>
                <c:pt idx="9200">
                  <c:v>0.4605911330049261</c:v>
                </c:pt>
                <c:pt idx="9201">
                  <c:v>0.55932203389830504</c:v>
                </c:pt>
                <c:pt idx="9202">
                  <c:v>0.27027027027027029</c:v>
                </c:pt>
                <c:pt idx="9203">
                  <c:v>0</c:v>
                </c:pt>
                <c:pt idx="9204">
                  <c:v>0</c:v>
                </c:pt>
                <c:pt idx="9205">
                  <c:v>0</c:v>
                </c:pt>
                <c:pt idx="9206">
                  <c:v>0.1013215859030837</c:v>
                </c:pt>
                <c:pt idx="9207">
                  <c:v>0.15</c:v>
                </c:pt>
                <c:pt idx="9208">
                  <c:v>0.14492753623188406</c:v>
                </c:pt>
                <c:pt idx="9209">
                  <c:v>2.3809523809523808E-2</c:v>
                </c:pt>
                <c:pt idx="9210">
                  <c:v>0.28125</c:v>
                </c:pt>
                <c:pt idx="9211">
                  <c:v>0.10648148148148148</c:v>
                </c:pt>
                <c:pt idx="9212">
                  <c:v>5.7692307692307696E-2</c:v>
                </c:pt>
                <c:pt idx="9213">
                  <c:v>0</c:v>
                </c:pt>
                <c:pt idx="9214">
                  <c:v>0</c:v>
                </c:pt>
                <c:pt idx="9215">
                  <c:v>0</c:v>
                </c:pt>
                <c:pt idx="9216">
                  <c:v>0</c:v>
                </c:pt>
                <c:pt idx="9217">
                  <c:v>0</c:v>
                </c:pt>
                <c:pt idx="9218">
                  <c:v>0</c:v>
                </c:pt>
                <c:pt idx="9219">
                  <c:v>0</c:v>
                </c:pt>
                <c:pt idx="9220">
                  <c:v>0.31347962382445144</c:v>
                </c:pt>
                <c:pt idx="9221">
                  <c:v>0.5</c:v>
                </c:pt>
                <c:pt idx="9222">
                  <c:v>0</c:v>
                </c:pt>
                <c:pt idx="9223">
                  <c:v>0.36231884057971014</c:v>
                </c:pt>
                <c:pt idx="9224">
                  <c:v>0.34782608695652173</c:v>
                </c:pt>
                <c:pt idx="9225">
                  <c:v>0.24637681159420291</c:v>
                </c:pt>
                <c:pt idx="9226">
                  <c:v>0.19117647058823528</c:v>
                </c:pt>
                <c:pt idx="9227">
                  <c:v>0.28947368421052633</c:v>
                </c:pt>
                <c:pt idx="9228">
                  <c:v>8.6021505376344093E-2</c:v>
                </c:pt>
                <c:pt idx="9229">
                  <c:v>0.34146341463414637</c:v>
                </c:pt>
                <c:pt idx="9230">
                  <c:v>0.36956521739130432</c:v>
                </c:pt>
                <c:pt idx="9231">
                  <c:v>0.23809523809523808</c:v>
                </c:pt>
                <c:pt idx="9232">
                  <c:v>0.17543859649122806</c:v>
                </c:pt>
                <c:pt idx="9233">
                  <c:v>0</c:v>
                </c:pt>
                <c:pt idx="9234">
                  <c:v>0.36363636363636365</c:v>
                </c:pt>
                <c:pt idx="9235">
                  <c:v>0.2608695652173913</c:v>
                </c:pt>
                <c:pt idx="9236">
                  <c:v>1</c:v>
                </c:pt>
                <c:pt idx="9237">
                  <c:v>0</c:v>
                </c:pt>
                <c:pt idx="9238">
                  <c:v>0</c:v>
                </c:pt>
                <c:pt idx="9239">
                  <c:v>0.16455696202531644</c:v>
                </c:pt>
                <c:pt idx="9240">
                  <c:v>0.2</c:v>
                </c:pt>
                <c:pt idx="9241">
                  <c:v>0.625</c:v>
                </c:pt>
                <c:pt idx="9242">
                  <c:v>0.18518518518518517</c:v>
                </c:pt>
                <c:pt idx="9243">
                  <c:v>0.37630662020905925</c:v>
                </c:pt>
                <c:pt idx="9244">
                  <c:v>0.7</c:v>
                </c:pt>
                <c:pt idx="9245">
                  <c:v>0</c:v>
                </c:pt>
                <c:pt idx="9246">
                  <c:v>0.11194029850746269</c:v>
                </c:pt>
                <c:pt idx="9247">
                  <c:v>0.1388888888888889</c:v>
                </c:pt>
                <c:pt idx="9248">
                  <c:v>0.20370370370370369</c:v>
                </c:pt>
                <c:pt idx="9249">
                  <c:v>0.27142857142857141</c:v>
                </c:pt>
                <c:pt idx="9250">
                  <c:v>0.18431372549019609</c:v>
                </c:pt>
                <c:pt idx="9251">
                  <c:v>0.30434782608695654</c:v>
                </c:pt>
                <c:pt idx="9252">
                  <c:v>0.19047619047619047</c:v>
                </c:pt>
                <c:pt idx="9253">
                  <c:v>0.19354838709677419</c:v>
                </c:pt>
                <c:pt idx="9254">
                  <c:v>0.45454545454545453</c:v>
                </c:pt>
                <c:pt idx="9255">
                  <c:v>0.3235294117647059</c:v>
                </c:pt>
                <c:pt idx="9256">
                  <c:v>0.24390243902439024</c:v>
                </c:pt>
                <c:pt idx="9257">
                  <c:v>0.1744186046511628</c:v>
                </c:pt>
                <c:pt idx="9258">
                  <c:v>0.17857142857142858</c:v>
                </c:pt>
                <c:pt idx="9259">
                  <c:v>0.23749999999999999</c:v>
                </c:pt>
                <c:pt idx="9260">
                  <c:v>0.31034482758620691</c:v>
                </c:pt>
                <c:pt idx="9261">
                  <c:v>0.30357142857142855</c:v>
                </c:pt>
                <c:pt idx="9262">
                  <c:v>0.88888888888888884</c:v>
                </c:pt>
                <c:pt idx="9263">
                  <c:v>0.51683501683501687</c:v>
                </c:pt>
                <c:pt idx="9264">
                  <c:v>0.84210526315789469</c:v>
                </c:pt>
                <c:pt idx="9265">
                  <c:v>0.35294117647058826</c:v>
                </c:pt>
                <c:pt idx="9266">
                  <c:v>0.35483870967741937</c:v>
                </c:pt>
                <c:pt idx="9267">
                  <c:v>0.56666666666666665</c:v>
                </c:pt>
                <c:pt idx="9268">
                  <c:v>0.84306569343065696</c:v>
                </c:pt>
                <c:pt idx="9269">
                  <c:v>0</c:v>
                </c:pt>
                <c:pt idx="9270">
                  <c:v>0.44897959183673469</c:v>
                </c:pt>
                <c:pt idx="9271">
                  <c:v>0.60465116279069764</c:v>
                </c:pt>
                <c:pt idx="9272">
                  <c:v>0.75</c:v>
                </c:pt>
                <c:pt idx="9273">
                  <c:v>0.76811594202898548</c:v>
                </c:pt>
                <c:pt idx="9274">
                  <c:v>0.18023255813953487</c:v>
                </c:pt>
                <c:pt idx="9275">
                  <c:v>0.84256243213897941</c:v>
                </c:pt>
                <c:pt idx="9276">
                  <c:v>0.90018484288354894</c:v>
                </c:pt>
                <c:pt idx="9277">
                  <c:v>0.4</c:v>
                </c:pt>
                <c:pt idx="9278">
                  <c:v>0.65517241379310343</c:v>
                </c:pt>
                <c:pt idx="9279">
                  <c:v>0</c:v>
                </c:pt>
                <c:pt idx="9280">
                  <c:v>0</c:v>
                </c:pt>
                <c:pt idx="9281">
                  <c:v>0</c:v>
                </c:pt>
                <c:pt idx="9282">
                  <c:v>0.3783783783783784</c:v>
                </c:pt>
                <c:pt idx="9283">
                  <c:v>0</c:v>
                </c:pt>
                <c:pt idx="9284">
                  <c:v>0</c:v>
                </c:pt>
                <c:pt idx="9285">
                  <c:v>0</c:v>
                </c:pt>
                <c:pt idx="9286">
                  <c:v>0</c:v>
                </c:pt>
                <c:pt idx="9287">
                  <c:v>0</c:v>
                </c:pt>
                <c:pt idx="9288">
                  <c:v>0</c:v>
                </c:pt>
                <c:pt idx="9289">
                  <c:v>0</c:v>
                </c:pt>
                <c:pt idx="9290">
                  <c:v>0</c:v>
                </c:pt>
                <c:pt idx="9291">
                  <c:v>0</c:v>
                </c:pt>
                <c:pt idx="9292">
                  <c:v>0</c:v>
                </c:pt>
                <c:pt idx="9293">
                  <c:v>0</c:v>
                </c:pt>
                <c:pt idx="9294">
                  <c:v>0</c:v>
                </c:pt>
                <c:pt idx="9295">
                  <c:v>0.42241379310344829</c:v>
                </c:pt>
                <c:pt idx="9296">
                  <c:v>0.62068965517241381</c:v>
                </c:pt>
                <c:pt idx="9297">
                  <c:v>0.32608695652173914</c:v>
                </c:pt>
                <c:pt idx="9298">
                  <c:v>0.17241379310344829</c:v>
                </c:pt>
                <c:pt idx="9299">
                  <c:v>0.47902097902097901</c:v>
                </c:pt>
                <c:pt idx="9300">
                  <c:v>0.55555555555555558</c:v>
                </c:pt>
                <c:pt idx="9301">
                  <c:v>0</c:v>
                </c:pt>
                <c:pt idx="9302">
                  <c:v>0.84615384615384615</c:v>
                </c:pt>
                <c:pt idx="9303">
                  <c:v>0</c:v>
                </c:pt>
                <c:pt idx="9304">
                  <c:v>0</c:v>
                </c:pt>
                <c:pt idx="9305">
                  <c:v>0.67307692307692313</c:v>
                </c:pt>
                <c:pt idx="9306">
                  <c:v>0</c:v>
                </c:pt>
                <c:pt idx="9307">
                  <c:v>0.609375</c:v>
                </c:pt>
                <c:pt idx="9308">
                  <c:v>0.29268292682926828</c:v>
                </c:pt>
                <c:pt idx="9309">
                  <c:v>0.82857142857142863</c:v>
                </c:pt>
                <c:pt idx="9310">
                  <c:v>0.73043478260869565</c:v>
                </c:pt>
                <c:pt idx="9311">
                  <c:v>0</c:v>
                </c:pt>
                <c:pt idx="9312">
                  <c:v>0</c:v>
                </c:pt>
                <c:pt idx="9313">
                  <c:v>7.8488372093023256E-2</c:v>
                </c:pt>
                <c:pt idx="9314">
                  <c:v>0.22222222222222221</c:v>
                </c:pt>
                <c:pt idx="9315">
                  <c:v>0</c:v>
                </c:pt>
                <c:pt idx="9316">
                  <c:v>0</c:v>
                </c:pt>
                <c:pt idx="9317">
                  <c:v>0.1111111111111111</c:v>
                </c:pt>
                <c:pt idx="9318">
                  <c:v>0</c:v>
                </c:pt>
                <c:pt idx="9319">
                  <c:v>0.25510204081632654</c:v>
                </c:pt>
                <c:pt idx="9320">
                  <c:v>0.47058823529411764</c:v>
                </c:pt>
                <c:pt idx="9321">
                  <c:v>0</c:v>
                </c:pt>
                <c:pt idx="9322">
                  <c:v>0.28125</c:v>
                </c:pt>
                <c:pt idx="9323">
                  <c:v>0</c:v>
                </c:pt>
                <c:pt idx="9324">
                  <c:v>0</c:v>
                </c:pt>
                <c:pt idx="9325">
                  <c:v>0.17647058823529413</c:v>
                </c:pt>
                <c:pt idx="9326">
                  <c:v>0</c:v>
                </c:pt>
                <c:pt idx="9327">
                  <c:v>0.41176470588235292</c:v>
                </c:pt>
                <c:pt idx="9328">
                  <c:v>0.21739130434782608</c:v>
                </c:pt>
                <c:pt idx="9329">
                  <c:v>0.18604651162790697</c:v>
                </c:pt>
                <c:pt idx="9330">
                  <c:v>0</c:v>
                </c:pt>
                <c:pt idx="9331">
                  <c:v>0.14035087719298245</c:v>
                </c:pt>
                <c:pt idx="9332">
                  <c:v>0.15789473684210525</c:v>
                </c:pt>
                <c:pt idx="9333">
                  <c:v>0.5</c:v>
                </c:pt>
                <c:pt idx="9334">
                  <c:v>6.8493150684931503E-2</c:v>
                </c:pt>
                <c:pt idx="9335">
                  <c:v>0.17647058823529413</c:v>
                </c:pt>
                <c:pt idx="9336">
                  <c:v>0.4642857142857143</c:v>
                </c:pt>
                <c:pt idx="9337">
                  <c:v>0</c:v>
                </c:pt>
                <c:pt idx="9338">
                  <c:v>0.1276595744680851</c:v>
                </c:pt>
                <c:pt idx="9339">
                  <c:v>0.58823529411764708</c:v>
                </c:pt>
                <c:pt idx="9340">
                  <c:v>0.1875</c:v>
                </c:pt>
                <c:pt idx="9341">
                  <c:v>0.17857142857142858</c:v>
                </c:pt>
                <c:pt idx="9342">
                  <c:v>0.30769230769230771</c:v>
                </c:pt>
                <c:pt idx="9343">
                  <c:v>0.30769230769230771</c:v>
                </c:pt>
                <c:pt idx="9344">
                  <c:v>0.52941176470588236</c:v>
                </c:pt>
                <c:pt idx="9345">
                  <c:v>9.6774193548387094E-2</c:v>
                </c:pt>
                <c:pt idx="9346">
                  <c:v>8.6206896551724144E-2</c:v>
                </c:pt>
                <c:pt idx="9347">
                  <c:v>0.11464968152866242</c:v>
                </c:pt>
                <c:pt idx="9348">
                  <c:v>0</c:v>
                </c:pt>
                <c:pt idx="9349">
                  <c:v>0.14210526315789473</c:v>
                </c:pt>
                <c:pt idx="9350">
                  <c:v>0</c:v>
                </c:pt>
                <c:pt idx="9351">
                  <c:v>0</c:v>
                </c:pt>
                <c:pt idx="9352">
                  <c:v>0</c:v>
                </c:pt>
                <c:pt idx="9353">
                  <c:v>0.13360323886639677</c:v>
                </c:pt>
                <c:pt idx="9354">
                  <c:v>0.88888888888888884</c:v>
                </c:pt>
                <c:pt idx="9355">
                  <c:v>0</c:v>
                </c:pt>
                <c:pt idx="9356">
                  <c:v>0</c:v>
                </c:pt>
                <c:pt idx="9357">
                  <c:v>0.2</c:v>
                </c:pt>
                <c:pt idx="9358">
                  <c:v>0</c:v>
                </c:pt>
                <c:pt idx="9359">
                  <c:v>0.6428571428571429</c:v>
                </c:pt>
                <c:pt idx="9360">
                  <c:v>0.83333333333333337</c:v>
                </c:pt>
                <c:pt idx="9361">
                  <c:v>0.26666666666666666</c:v>
                </c:pt>
                <c:pt idx="9362">
                  <c:v>0.22222222222222221</c:v>
                </c:pt>
                <c:pt idx="9363">
                  <c:v>0.31578947368421051</c:v>
                </c:pt>
                <c:pt idx="9364">
                  <c:v>0.1044776119402985</c:v>
                </c:pt>
                <c:pt idx="9365">
                  <c:v>0</c:v>
                </c:pt>
                <c:pt idx="9366">
                  <c:v>0.5714285714285714</c:v>
                </c:pt>
                <c:pt idx="9367">
                  <c:v>0.10169491525423729</c:v>
                </c:pt>
                <c:pt idx="9368">
                  <c:v>0.13333333333333333</c:v>
                </c:pt>
                <c:pt idx="9369">
                  <c:v>0.16666666666666666</c:v>
                </c:pt>
                <c:pt idx="9370">
                  <c:v>0.2265625</c:v>
                </c:pt>
                <c:pt idx="9371">
                  <c:v>0.2608695652173913</c:v>
                </c:pt>
                <c:pt idx="9372">
                  <c:v>0</c:v>
                </c:pt>
                <c:pt idx="9373">
                  <c:v>1</c:v>
                </c:pt>
                <c:pt idx="9374">
                  <c:v>0</c:v>
                </c:pt>
                <c:pt idx="9375">
                  <c:v>0.33333333333333331</c:v>
                </c:pt>
                <c:pt idx="9376">
                  <c:v>5.128205128205128E-2</c:v>
                </c:pt>
                <c:pt idx="9377">
                  <c:v>0.38709677419354838</c:v>
                </c:pt>
                <c:pt idx="9378">
                  <c:v>0</c:v>
                </c:pt>
                <c:pt idx="9379">
                  <c:v>0</c:v>
                </c:pt>
                <c:pt idx="9380">
                  <c:v>0.17689530685920576</c:v>
                </c:pt>
                <c:pt idx="9381">
                  <c:v>0</c:v>
                </c:pt>
                <c:pt idx="9382">
                  <c:v>0</c:v>
                </c:pt>
                <c:pt idx="9383">
                  <c:v>2.7777777777777776E-2</c:v>
                </c:pt>
                <c:pt idx="9384">
                  <c:v>0</c:v>
                </c:pt>
                <c:pt idx="9385">
                  <c:v>0</c:v>
                </c:pt>
                <c:pt idx="9386">
                  <c:v>0.16666666666666666</c:v>
                </c:pt>
                <c:pt idx="9387">
                  <c:v>0</c:v>
                </c:pt>
                <c:pt idx="9388">
                  <c:v>0</c:v>
                </c:pt>
                <c:pt idx="9389">
                  <c:v>0</c:v>
                </c:pt>
                <c:pt idx="9390">
                  <c:v>0</c:v>
                </c:pt>
                <c:pt idx="9391">
                  <c:v>0.66666666666666663</c:v>
                </c:pt>
                <c:pt idx="9392">
                  <c:v>0.11842105263157894</c:v>
                </c:pt>
                <c:pt idx="9393">
                  <c:v>4.6875E-2</c:v>
                </c:pt>
                <c:pt idx="9394">
                  <c:v>0.21621621621621623</c:v>
                </c:pt>
                <c:pt idx="9395">
                  <c:v>0</c:v>
                </c:pt>
                <c:pt idx="9396">
                  <c:v>0</c:v>
                </c:pt>
                <c:pt idx="9397">
                  <c:v>4.3478260869565216E-2</c:v>
                </c:pt>
                <c:pt idx="9398">
                  <c:v>0.5</c:v>
                </c:pt>
                <c:pt idx="9399">
                  <c:v>0</c:v>
                </c:pt>
                <c:pt idx="9400">
                  <c:v>0</c:v>
                </c:pt>
                <c:pt idx="9401">
                  <c:v>0</c:v>
                </c:pt>
                <c:pt idx="9402">
                  <c:v>0</c:v>
                </c:pt>
                <c:pt idx="9403">
                  <c:v>0</c:v>
                </c:pt>
                <c:pt idx="9404">
                  <c:v>0</c:v>
                </c:pt>
                <c:pt idx="9405">
                  <c:v>0</c:v>
                </c:pt>
                <c:pt idx="9406">
                  <c:v>0</c:v>
                </c:pt>
                <c:pt idx="9407">
                  <c:v>0</c:v>
                </c:pt>
                <c:pt idx="9408">
                  <c:v>0</c:v>
                </c:pt>
                <c:pt idx="9409">
                  <c:v>0</c:v>
                </c:pt>
                <c:pt idx="9410">
                  <c:v>0.1111111111111111</c:v>
                </c:pt>
                <c:pt idx="9411">
                  <c:v>0</c:v>
                </c:pt>
                <c:pt idx="9412">
                  <c:v>0</c:v>
                </c:pt>
                <c:pt idx="9413">
                  <c:v>0.10416666666666667</c:v>
                </c:pt>
                <c:pt idx="9414">
                  <c:v>0.16666666666666666</c:v>
                </c:pt>
                <c:pt idx="9415">
                  <c:v>0</c:v>
                </c:pt>
                <c:pt idx="9416">
                  <c:v>0</c:v>
                </c:pt>
                <c:pt idx="9417">
                  <c:v>0.24</c:v>
                </c:pt>
                <c:pt idx="9418">
                  <c:v>0</c:v>
                </c:pt>
                <c:pt idx="9419">
                  <c:v>0</c:v>
                </c:pt>
                <c:pt idx="9420">
                  <c:v>0.25827814569536423</c:v>
                </c:pt>
                <c:pt idx="9421">
                  <c:v>0</c:v>
                </c:pt>
                <c:pt idx="9422">
                  <c:v>0.28467153284671531</c:v>
                </c:pt>
                <c:pt idx="9423">
                  <c:v>1</c:v>
                </c:pt>
                <c:pt idx="9424">
                  <c:v>0.20454545454545456</c:v>
                </c:pt>
                <c:pt idx="9425">
                  <c:v>0.35</c:v>
                </c:pt>
                <c:pt idx="9426">
                  <c:v>0</c:v>
                </c:pt>
                <c:pt idx="9427">
                  <c:v>0</c:v>
                </c:pt>
                <c:pt idx="9428">
                  <c:v>0.36752136752136755</c:v>
                </c:pt>
                <c:pt idx="9429">
                  <c:v>0.14285714285714285</c:v>
                </c:pt>
                <c:pt idx="9430">
                  <c:v>0.125</c:v>
                </c:pt>
                <c:pt idx="9431">
                  <c:v>0</c:v>
                </c:pt>
                <c:pt idx="9432">
                  <c:v>0.26666666666666666</c:v>
                </c:pt>
                <c:pt idx="9433">
                  <c:v>0.5</c:v>
                </c:pt>
                <c:pt idx="9434">
                  <c:v>0</c:v>
                </c:pt>
                <c:pt idx="9435">
                  <c:v>0</c:v>
                </c:pt>
                <c:pt idx="9436">
                  <c:v>0</c:v>
                </c:pt>
                <c:pt idx="9437">
                  <c:v>0</c:v>
                </c:pt>
                <c:pt idx="9438">
                  <c:v>0</c:v>
                </c:pt>
                <c:pt idx="9439">
                  <c:v>0.43548387096774194</c:v>
                </c:pt>
                <c:pt idx="9440">
                  <c:v>0.2413793103448276</c:v>
                </c:pt>
                <c:pt idx="9441">
                  <c:v>0</c:v>
                </c:pt>
                <c:pt idx="9442">
                  <c:v>0</c:v>
                </c:pt>
                <c:pt idx="9443">
                  <c:v>0</c:v>
                </c:pt>
                <c:pt idx="9444">
                  <c:v>0</c:v>
                </c:pt>
                <c:pt idx="9445">
                  <c:v>0</c:v>
                </c:pt>
                <c:pt idx="9446">
                  <c:v>0.2874015748031496</c:v>
                </c:pt>
                <c:pt idx="9447">
                  <c:v>0</c:v>
                </c:pt>
                <c:pt idx="9448">
                  <c:v>0</c:v>
                </c:pt>
                <c:pt idx="9449">
                  <c:v>0</c:v>
                </c:pt>
                <c:pt idx="9450">
                  <c:v>0.22413793103448276</c:v>
                </c:pt>
                <c:pt idx="9451">
                  <c:v>0.16666666666666666</c:v>
                </c:pt>
                <c:pt idx="9452">
                  <c:v>0.625</c:v>
                </c:pt>
                <c:pt idx="9453">
                  <c:v>0.2893772893772894</c:v>
                </c:pt>
                <c:pt idx="9454">
                  <c:v>0.2</c:v>
                </c:pt>
                <c:pt idx="9455">
                  <c:v>0.42045454545454547</c:v>
                </c:pt>
                <c:pt idx="9456">
                  <c:v>0.17333333333333334</c:v>
                </c:pt>
                <c:pt idx="9457">
                  <c:v>0.484375</c:v>
                </c:pt>
                <c:pt idx="9458">
                  <c:v>0</c:v>
                </c:pt>
                <c:pt idx="9459">
                  <c:v>0</c:v>
                </c:pt>
                <c:pt idx="9460">
                  <c:v>0.17808219178082191</c:v>
                </c:pt>
                <c:pt idx="9461">
                  <c:v>0.19745222929936307</c:v>
                </c:pt>
                <c:pt idx="9462">
                  <c:v>0.375</c:v>
                </c:pt>
                <c:pt idx="9463">
                  <c:v>0</c:v>
                </c:pt>
                <c:pt idx="9464">
                  <c:v>0.26923076923076922</c:v>
                </c:pt>
                <c:pt idx="9465">
                  <c:v>0.35555555555555557</c:v>
                </c:pt>
                <c:pt idx="9466">
                  <c:v>0.33333333333333331</c:v>
                </c:pt>
                <c:pt idx="9467">
                  <c:v>0.13953488372093023</c:v>
                </c:pt>
                <c:pt idx="9468">
                  <c:v>0.19620253164556961</c:v>
                </c:pt>
                <c:pt idx="9469">
                  <c:v>0.3420138888888889</c:v>
                </c:pt>
                <c:pt idx="9470">
                  <c:v>0</c:v>
                </c:pt>
                <c:pt idx="9471">
                  <c:v>0.48</c:v>
                </c:pt>
                <c:pt idx="9472">
                  <c:v>0.17889908256880735</c:v>
                </c:pt>
                <c:pt idx="9473">
                  <c:v>0.31182795698924731</c:v>
                </c:pt>
                <c:pt idx="9474">
                  <c:v>0.22131147540983606</c:v>
                </c:pt>
                <c:pt idx="9475">
                  <c:v>0.11764705882352941</c:v>
                </c:pt>
                <c:pt idx="9476">
                  <c:v>3.9215686274509803E-2</c:v>
                </c:pt>
                <c:pt idx="9477">
                  <c:v>0</c:v>
                </c:pt>
                <c:pt idx="9478">
                  <c:v>0</c:v>
                </c:pt>
                <c:pt idx="9479">
                  <c:v>0</c:v>
                </c:pt>
                <c:pt idx="9480">
                  <c:v>0</c:v>
                </c:pt>
                <c:pt idx="9481">
                  <c:v>0</c:v>
                </c:pt>
                <c:pt idx="9482">
                  <c:v>0</c:v>
                </c:pt>
                <c:pt idx="9483">
                  <c:v>0</c:v>
                </c:pt>
                <c:pt idx="9484">
                  <c:v>0</c:v>
                </c:pt>
                <c:pt idx="9485">
                  <c:v>0</c:v>
                </c:pt>
                <c:pt idx="9486">
                  <c:v>0</c:v>
                </c:pt>
                <c:pt idx="9487">
                  <c:v>0</c:v>
                </c:pt>
                <c:pt idx="9488">
                  <c:v>0</c:v>
                </c:pt>
                <c:pt idx="9489">
                  <c:v>0.25641025641025639</c:v>
                </c:pt>
                <c:pt idx="9490">
                  <c:v>0</c:v>
                </c:pt>
                <c:pt idx="9491">
                  <c:v>0.18965517241379309</c:v>
                </c:pt>
                <c:pt idx="9492">
                  <c:v>0</c:v>
                </c:pt>
                <c:pt idx="9493">
                  <c:v>0</c:v>
                </c:pt>
                <c:pt idx="9494">
                  <c:v>5.8823529411764705E-2</c:v>
                </c:pt>
                <c:pt idx="9495">
                  <c:v>0.20949263502454993</c:v>
                </c:pt>
                <c:pt idx="9496">
                  <c:v>0</c:v>
                </c:pt>
                <c:pt idx="9497">
                  <c:v>0.40740740740740738</c:v>
                </c:pt>
                <c:pt idx="9498">
                  <c:v>0.28865979381443296</c:v>
                </c:pt>
                <c:pt idx="9499">
                  <c:v>0</c:v>
                </c:pt>
                <c:pt idx="9500">
                  <c:v>0.14468085106382977</c:v>
                </c:pt>
                <c:pt idx="9501">
                  <c:v>0.20987654320987653</c:v>
                </c:pt>
                <c:pt idx="9502">
                  <c:v>0</c:v>
                </c:pt>
                <c:pt idx="9503">
                  <c:v>0.27083333333333331</c:v>
                </c:pt>
                <c:pt idx="9504">
                  <c:v>0</c:v>
                </c:pt>
                <c:pt idx="9505">
                  <c:v>0</c:v>
                </c:pt>
                <c:pt idx="9506">
                  <c:v>0</c:v>
                </c:pt>
                <c:pt idx="9507">
                  <c:v>0</c:v>
                </c:pt>
                <c:pt idx="9508">
                  <c:v>0</c:v>
                </c:pt>
                <c:pt idx="9509">
                  <c:v>0</c:v>
                </c:pt>
                <c:pt idx="9510">
                  <c:v>0</c:v>
                </c:pt>
                <c:pt idx="9511">
                  <c:v>0</c:v>
                </c:pt>
                <c:pt idx="9512">
                  <c:v>0</c:v>
                </c:pt>
                <c:pt idx="9513">
                  <c:v>0</c:v>
                </c:pt>
                <c:pt idx="9514">
                  <c:v>0</c:v>
                </c:pt>
                <c:pt idx="9515">
                  <c:v>0</c:v>
                </c:pt>
                <c:pt idx="9516">
                  <c:v>0</c:v>
                </c:pt>
                <c:pt idx="9517">
                  <c:v>0</c:v>
                </c:pt>
                <c:pt idx="9518">
                  <c:v>0</c:v>
                </c:pt>
                <c:pt idx="9519">
                  <c:v>0</c:v>
                </c:pt>
                <c:pt idx="9520">
                  <c:v>0</c:v>
                </c:pt>
                <c:pt idx="9521">
                  <c:v>0</c:v>
                </c:pt>
                <c:pt idx="9522">
                  <c:v>0</c:v>
                </c:pt>
                <c:pt idx="9523">
                  <c:v>0</c:v>
                </c:pt>
                <c:pt idx="9524">
                  <c:v>0</c:v>
                </c:pt>
                <c:pt idx="9525">
                  <c:v>0</c:v>
                </c:pt>
                <c:pt idx="9526">
                  <c:v>0</c:v>
                </c:pt>
                <c:pt idx="9527">
                  <c:v>0</c:v>
                </c:pt>
                <c:pt idx="9528">
                  <c:v>0</c:v>
                </c:pt>
                <c:pt idx="9529">
                  <c:v>0</c:v>
                </c:pt>
                <c:pt idx="9530">
                  <c:v>0.41850594227504245</c:v>
                </c:pt>
                <c:pt idx="9531">
                  <c:v>0.49315068493150682</c:v>
                </c:pt>
                <c:pt idx="9532">
                  <c:v>0</c:v>
                </c:pt>
                <c:pt idx="9533">
                  <c:v>0.38690476190476192</c:v>
                </c:pt>
                <c:pt idx="9534">
                  <c:v>0.43179587831207067</c:v>
                </c:pt>
                <c:pt idx="9535">
                  <c:v>0</c:v>
                </c:pt>
                <c:pt idx="9536">
                  <c:v>0</c:v>
                </c:pt>
                <c:pt idx="9537">
                  <c:v>0</c:v>
                </c:pt>
                <c:pt idx="9538">
                  <c:v>0</c:v>
                </c:pt>
                <c:pt idx="9539">
                  <c:v>0</c:v>
                </c:pt>
                <c:pt idx="9540">
                  <c:v>0</c:v>
                </c:pt>
                <c:pt idx="9541">
                  <c:v>0</c:v>
                </c:pt>
                <c:pt idx="9542">
                  <c:v>0</c:v>
                </c:pt>
                <c:pt idx="9543">
                  <c:v>0</c:v>
                </c:pt>
                <c:pt idx="9544">
                  <c:v>0</c:v>
                </c:pt>
                <c:pt idx="9545">
                  <c:v>0</c:v>
                </c:pt>
                <c:pt idx="9546">
                  <c:v>0</c:v>
                </c:pt>
                <c:pt idx="9547">
                  <c:v>0</c:v>
                </c:pt>
                <c:pt idx="9548">
                  <c:v>0</c:v>
                </c:pt>
                <c:pt idx="9549">
                  <c:v>0</c:v>
                </c:pt>
                <c:pt idx="9550">
                  <c:v>0</c:v>
                </c:pt>
                <c:pt idx="9551">
                  <c:v>0</c:v>
                </c:pt>
                <c:pt idx="9552">
                  <c:v>0</c:v>
                </c:pt>
                <c:pt idx="9553">
                  <c:v>0</c:v>
                </c:pt>
                <c:pt idx="9554">
                  <c:v>0</c:v>
                </c:pt>
                <c:pt idx="9555">
                  <c:v>0</c:v>
                </c:pt>
                <c:pt idx="9556">
                  <c:v>0</c:v>
                </c:pt>
                <c:pt idx="9557">
                  <c:v>0</c:v>
                </c:pt>
                <c:pt idx="9558">
                  <c:v>0</c:v>
                </c:pt>
                <c:pt idx="9559">
                  <c:v>0</c:v>
                </c:pt>
                <c:pt idx="9560">
                  <c:v>0</c:v>
                </c:pt>
                <c:pt idx="9561">
                  <c:v>0</c:v>
                </c:pt>
                <c:pt idx="9562">
                  <c:v>0</c:v>
                </c:pt>
                <c:pt idx="9563">
                  <c:v>0</c:v>
                </c:pt>
                <c:pt idx="9564">
                  <c:v>0</c:v>
                </c:pt>
                <c:pt idx="9565">
                  <c:v>0</c:v>
                </c:pt>
                <c:pt idx="9566">
                  <c:v>0</c:v>
                </c:pt>
                <c:pt idx="9567">
                  <c:v>0</c:v>
                </c:pt>
                <c:pt idx="9568">
                  <c:v>0</c:v>
                </c:pt>
                <c:pt idx="9569">
                  <c:v>0</c:v>
                </c:pt>
                <c:pt idx="9570">
                  <c:v>0</c:v>
                </c:pt>
                <c:pt idx="9571">
                  <c:v>0</c:v>
                </c:pt>
                <c:pt idx="9572">
                  <c:v>0</c:v>
                </c:pt>
                <c:pt idx="9573">
                  <c:v>0</c:v>
                </c:pt>
                <c:pt idx="9574">
                  <c:v>0</c:v>
                </c:pt>
                <c:pt idx="9575">
                  <c:v>0</c:v>
                </c:pt>
                <c:pt idx="9576">
                  <c:v>0</c:v>
                </c:pt>
                <c:pt idx="9577">
                  <c:v>0</c:v>
                </c:pt>
                <c:pt idx="9578">
                  <c:v>0</c:v>
                </c:pt>
                <c:pt idx="9579">
                  <c:v>0</c:v>
                </c:pt>
                <c:pt idx="9580">
                  <c:v>0</c:v>
                </c:pt>
                <c:pt idx="9581">
                  <c:v>0</c:v>
                </c:pt>
                <c:pt idx="9582">
                  <c:v>0</c:v>
                </c:pt>
                <c:pt idx="9583">
                  <c:v>0</c:v>
                </c:pt>
                <c:pt idx="9584">
                  <c:v>0</c:v>
                </c:pt>
                <c:pt idx="9585">
                  <c:v>0</c:v>
                </c:pt>
                <c:pt idx="9586">
                  <c:v>0</c:v>
                </c:pt>
                <c:pt idx="9587">
                  <c:v>0</c:v>
                </c:pt>
                <c:pt idx="9588">
                  <c:v>0</c:v>
                </c:pt>
                <c:pt idx="9589">
                  <c:v>0</c:v>
                </c:pt>
                <c:pt idx="9590">
                  <c:v>0</c:v>
                </c:pt>
                <c:pt idx="9591">
                  <c:v>0.39629990262901654</c:v>
                </c:pt>
                <c:pt idx="9592">
                  <c:v>0</c:v>
                </c:pt>
                <c:pt idx="9593">
                  <c:v>0</c:v>
                </c:pt>
                <c:pt idx="9594">
                  <c:v>0</c:v>
                </c:pt>
                <c:pt idx="9595">
                  <c:v>0.2134387351778656</c:v>
                </c:pt>
                <c:pt idx="9596">
                  <c:v>0.4</c:v>
                </c:pt>
                <c:pt idx="9597">
                  <c:v>0.33333333333333331</c:v>
                </c:pt>
                <c:pt idx="9598">
                  <c:v>0</c:v>
                </c:pt>
                <c:pt idx="9599">
                  <c:v>0.25</c:v>
                </c:pt>
                <c:pt idx="9600">
                  <c:v>0.14968152866242038</c:v>
                </c:pt>
                <c:pt idx="9601">
                  <c:v>0</c:v>
                </c:pt>
                <c:pt idx="9602">
                  <c:v>1</c:v>
                </c:pt>
                <c:pt idx="9603">
                  <c:v>0</c:v>
                </c:pt>
                <c:pt idx="9604">
                  <c:v>6.6666666666666666E-2</c:v>
                </c:pt>
                <c:pt idx="9605">
                  <c:v>0</c:v>
                </c:pt>
                <c:pt idx="9606">
                  <c:v>0.3902439024390244</c:v>
                </c:pt>
                <c:pt idx="9607">
                  <c:v>0.21052631578947367</c:v>
                </c:pt>
                <c:pt idx="9608">
                  <c:v>0</c:v>
                </c:pt>
                <c:pt idx="9609">
                  <c:v>0</c:v>
                </c:pt>
                <c:pt idx="9610">
                  <c:v>0.6</c:v>
                </c:pt>
                <c:pt idx="9611">
                  <c:v>0.22321428571428573</c:v>
                </c:pt>
                <c:pt idx="9612">
                  <c:v>0</c:v>
                </c:pt>
                <c:pt idx="9613">
                  <c:v>0</c:v>
                </c:pt>
                <c:pt idx="9614">
                  <c:v>0.21991701244813278</c:v>
                </c:pt>
                <c:pt idx="9615">
                  <c:v>0</c:v>
                </c:pt>
                <c:pt idx="9616">
                  <c:v>0</c:v>
                </c:pt>
                <c:pt idx="9617">
                  <c:v>0.34285714285714286</c:v>
                </c:pt>
                <c:pt idx="9618">
                  <c:v>0</c:v>
                </c:pt>
                <c:pt idx="9619">
                  <c:v>0.20134228187919462</c:v>
                </c:pt>
                <c:pt idx="9620">
                  <c:v>0.36</c:v>
                </c:pt>
                <c:pt idx="9621">
                  <c:v>0.44444444444444442</c:v>
                </c:pt>
                <c:pt idx="9622">
                  <c:v>0</c:v>
                </c:pt>
                <c:pt idx="9623">
                  <c:v>0.12987012987012986</c:v>
                </c:pt>
                <c:pt idx="9624">
                  <c:v>3.5714285714285712E-2</c:v>
                </c:pt>
                <c:pt idx="9625">
                  <c:v>0.31034482758620691</c:v>
                </c:pt>
                <c:pt idx="9626">
                  <c:v>1</c:v>
                </c:pt>
                <c:pt idx="9627">
                  <c:v>0.30769230769230771</c:v>
                </c:pt>
                <c:pt idx="9628">
                  <c:v>0.37234042553191488</c:v>
                </c:pt>
                <c:pt idx="9629">
                  <c:v>0.26470588235294118</c:v>
                </c:pt>
                <c:pt idx="9630">
                  <c:v>0.42307692307692307</c:v>
                </c:pt>
                <c:pt idx="9631">
                  <c:v>0.29906542056074764</c:v>
                </c:pt>
                <c:pt idx="9632">
                  <c:v>0.26415094339622641</c:v>
                </c:pt>
                <c:pt idx="9633">
                  <c:v>0.77777777777777779</c:v>
                </c:pt>
                <c:pt idx="9634">
                  <c:v>0.12290502793296089</c:v>
                </c:pt>
                <c:pt idx="9635">
                  <c:v>0</c:v>
                </c:pt>
                <c:pt idx="9636">
                  <c:v>0.51773049645390068</c:v>
                </c:pt>
                <c:pt idx="9637">
                  <c:v>0.62962962962962965</c:v>
                </c:pt>
                <c:pt idx="9638">
                  <c:v>0.25</c:v>
                </c:pt>
                <c:pt idx="9639">
                  <c:v>0.73333333333333328</c:v>
                </c:pt>
                <c:pt idx="9640">
                  <c:v>0.25</c:v>
                </c:pt>
                <c:pt idx="9641">
                  <c:v>0.5</c:v>
                </c:pt>
                <c:pt idx="9642">
                  <c:v>0.31818181818181818</c:v>
                </c:pt>
                <c:pt idx="9643">
                  <c:v>0.44444444444444442</c:v>
                </c:pt>
                <c:pt idx="9644">
                  <c:v>0</c:v>
                </c:pt>
                <c:pt idx="9645">
                  <c:v>0.2857142857142857</c:v>
                </c:pt>
                <c:pt idx="9646">
                  <c:v>0</c:v>
                </c:pt>
                <c:pt idx="9647">
                  <c:v>3.5714285714285712E-2</c:v>
                </c:pt>
                <c:pt idx="9648">
                  <c:v>0</c:v>
                </c:pt>
                <c:pt idx="9649">
                  <c:v>4.1237113402061855E-2</c:v>
                </c:pt>
                <c:pt idx="9650">
                  <c:v>0</c:v>
                </c:pt>
                <c:pt idx="9651">
                  <c:v>0.625</c:v>
                </c:pt>
                <c:pt idx="9652">
                  <c:v>0</c:v>
                </c:pt>
                <c:pt idx="9653">
                  <c:v>0.6</c:v>
                </c:pt>
                <c:pt idx="9654">
                  <c:v>7.8260869565217397E-2</c:v>
                </c:pt>
                <c:pt idx="9655">
                  <c:v>7.407407407407407E-2</c:v>
                </c:pt>
                <c:pt idx="9656">
                  <c:v>8.9068825910931168E-2</c:v>
                </c:pt>
                <c:pt idx="9657">
                  <c:v>0.41666666666666669</c:v>
                </c:pt>
                <c:pt idx="9658">
                  <c:v>0.56818181818181823</c:v>
                </c:pt>
                <c:pt idx="9659">
                  <c:v>0.83333333333333337</c:v>
                </c:pt>
                <c:pt idx="9660">
                  <c:v>0.13461538461538461</c:v>
                </c:pt>
                <c:pt idx="9661">
                  <c:v>0.296875</c:v>
                </c:pt>
                <c:pt idx="9662">
                  <c:v>0</c:v>
                </c:pt>
                <c:pt idx="9663">
                  <c:v>0.29729729729729731</c:v>
                </c:pt>
                <c:pt idx="9664">
                  <c:v>0.37101449275362319</c:v>
                </c:pt>
                <c:pt idx="9665">
                  <c:v>0</c:v>
                </c:pt>
                <c:pt idx="9666">
                  <c:v>0.13084112149532709</c:v>
                </c:pt>
                <c:pt idx="9667">
                  <c:v>0.26570048309178745</c:v>
                </c:pt>
                <c:pt idx="9668">
                  <c:v>0.08</c:v>
                </c:pt>
                <c:pt idx="9669">
                  <c:v>0.18181818181818182</c:v>
                </c:pt>
                <c:pt idx="9670">
                  <c:v>0.2471264367816092</c:v>
                </c:pt>
                <c:pt idx="9671">
                  <c:v>0</c:v>
                </c:pt>
                <c:pt idx="9672">
                  <c:v>0.43478260869565216</c:v>
                </c:pt>
                <c:pt idx="9673">
                  <c:v>0.28000000000000003</c:v>
                </c:pt>
                <c:pt idx="9674">
                  <c:v>0.38461538461538464</c:v>
                </c:pt>
                <c:pt idx="9675">
                  <c:v>0</c:v>
                </c:pt>
                <c:pt idx="9676">
                  <c:v>0.31147540983606559</c:v>
                </c:pt>
                <c:pt idx="9677">
                  <c:v>0.1095890410958904</c:v>
                </c:pt>
                <c:pt idx="9678">
                  <c:v>0.32</c:v>
                </c:pt>
                <c:pt idx="9679">
                  <c:v>0.17499999999999999</c:v>
                </c:pt>
                <c:pt idx="9680">
                  <c:v>0.25850340136054423</c:v>
                </c:pt>
                <c:pt idx="9681">
                  <c:v>0.66666666666666663</c:v>
                </c:pt>
                <c:pt idx="9682">
                  <c:v>0.77777777777777779</c:v>
                </c:pt>
                <c:pt idx="9683">
                  <c:v>0.20422535211267606</c:v>
                </c:pt>
                <c:pt idx="9684">
                  <c:v>8.3333333333333329E-2</c:v>
                </c:pt>
                <c:pt idx="9685">
                  <c:v>0.16129032258064516</c:v>
                </c:pt>
                <c:pt idx="9686">
                  <c:v>0.22727272727272727</c:v>
                </c:pt>
                <c:pt idx="9687">
                  <c:v>0.61111111111111116</c:v>
                </c:pt>
                <c:pt idx="9688">
                  <c:v>0.24113475177304963</c:v>
                </c:pt>
                <c:pt idx="9689">
                  <c:v>0.625</c:v>
                </c:pt>
                <c:pt idx="9690">
                  <c:v>0.33333333333333331</c:v>
                </c:pt>
                <c:pt idx="9691">
                  <c:v>0.23312883435582821</c:v>
                </c:pt>
                <c:pt idx="9692">
                  <c:v>0.21</c:v>
                </c:pt>
                <c:pt idx="9693">
                  <c:v>0</c:v>
                </c:pt>
                <c:pt idx="9694">
                  <c:v>0.34848484848484851</c:v>
                </c:pt>
                <c:pt idx="9695">
                  <c:v>0.52941176470588236</c:v>
                </c:pt>
                <c:pt idx="9696">
                  <c:v>0.48627450980392156</c:v>
                </c:pt>
                <c:pt idx="9697">
                  <c:v>0.81818181818181823</c:v>
                </c:pt>
                <c:pt idx="9698">
                  <c:v>0.42514970059880242</c:v>
                </c:pt>
                <c:pt idx="9699">
                  <c:v>0</c:v>
                </c:pt>
                <c:pt idx="9700">
                  <c:v>0</c:v>
                </c:pt>
                <c:pt idx="9701">
                  <c:v>0</c:v>
                </c:pt>
                <c:pt idx="9702">
                  <c:v>0</c:v>
                </c:pt>
                <c:pt idx="9703">
                  <c:v>0</c:v>
                </c:pt>
                <c:pt idx="9704">
                  <c:v>0</c:v>
                </c:pt>
                <c:pt idx="9705">
                  <c:v>0</c:v>
                </c:pt>
                <c:pt idx="9706">
                  <c:v>0</c:v>
                </c:pt>
                <c:pt idx="9707">
                  <c:v>0</c:v>
                </c:pt>
                <c:pt idx="9708">
                  <c:v>0</c:v>
                </c:pt>
                <c:pt idx="9709">
                  <c:v>0</c:v>
                </c:pt>
                <c:pt idx="9710">
                  <c:v>0</c:v>
                </c:pt>
                <c:pt idx="9711">
                  <c:v>0</c:v>
                </c:pt>
                <c:pt idx="9712">
                  <c:v>0</c:v>
                </c:pt>
                <c:pt idx="9713">
                  <c:v>0</c:v>
                </c:pt>
                <c:pt idx="9714">
                  <c:v>0</c:v>
                </c:pt>
                <c:pt idx="9715">
                  <c:v>0</c:v>
                </c:pt>
                <c:pt idx="9716">
                  <c:v>0</c:v>
                </c:pt>
                <c:pt idx="9717">
                  <c:v>0</c:v>
                </c:pt>
                <c:pt idx="9718">
                  <c:v>0</c:v>
                </c:pt>
                <c:pt idx="9719">
                  <c:v>0</c:v>
                </c:pt>
                <c:pt idx="9720">
                  <c:v>0</c:v>
                </c:pt>
                <c:pt idx="9721">
                  <c:v>0.61538461538461542</c:v>
                </c:pt>
                <c:pt idx="9722">
                  <c:v>0</c:v>
                </c:pt>
                <c:pt idx="9723">
                  <c:v>0</c:v>
                </c:pt>
                <c:pt idx="9724">
                  <c:v>0</c:v>
                </c:pt>
                <c:pt idx="9725">
                  <c:v>0.68421052631578949</c:v>
                </c:pt>
                <c:pt idx="9726">
                  <c:v>0</c:v>
                </c:pt>
                <c:pt idx="9727">
                  <c:v>0.35294117647058826</c:v>
                </c:pt>
                <c:pt idx="9728">
                  <c:v>0</c:v>
                </c:pt>
                <c:pt idx="9729">
                  <c:v>0.28205128205128205</c:v>
                </c:pt>
                <c:pt idx="9730">
                  <c:v>0.11619718309859155</c:v>
                </c:pt>
                <c:pt idx="9731">
                  <c:v>0.45454545454545453</c:v>
                </c:pt>
                <c:pt idx="9732">
                  <c:v>0.26226415094339622</c:v>
                </c:pt>
                <c:pt idx="9733">
                  <c:v>0.28313253012048195</c:v>
                </c:pt>
                <c:pt idx="9734">
                  <c:v>0.59259259259259256</c:v>
                </c:pt>
                <c:pt idx="9735">
                  <c:v>0.32786885245901637</c:v>
                </c:pt>
                <c:pt idx="9736">
                  <c:v>0.35294117647058826</c:v>
                </c:pt>
                <c:pt idx="9737">
                  <c:v>0.2857142857142857</c:v>
                </c:pt>
                <c:pt idx="9738">
                  <c:v>0.30107526881720431</c:v>
                </c:pt>
                <c:pt idx="9739">
                  <c:v>0.2</c:v>
                </c:pt>
                <c:pt idx="9740">
                  <c:v>0</c:v>
                </c:pt>
                <c:pt idx="9741">
                  <c:v>0</c:v>
                </c:pt>
                <c:pt idx="9742">
                  <c:v>0.58823529411764708</c:v>
                </c:pt>
                <c:pt idx="9743">
                  <c:v>0.24050632911392406</c:v>
                </c:pt>
                <c:pt idx="9744">
                  <c:v>0.54716981132075471</c:v>
                </c:pt>
                <c:pt idx="9745">
                  <c:v>0.56603773584905659</c:v>
                </c:pt>
                <c:pt idx="9746">
                  <c:v>0</c:v>
                </c:pt>
                <c:pt idx="9747">
                  <c:v>0.25</c:v>
                </c:pt>
                <c:pt idx="9748">
                  <c:v>0.61290322580645162</c:v>
                </c:pt>
                <c:pt idx="9749">
                  <c:v>0.4375</c:v>
                </c:pt>
                <c:pt idx="9750">
                  <c:v>0.38095238095238093</c:v>
                </c:pt>
                <c:pt idx="9751">
                  <c:v>0.34883720930232559</c:v>
                </c:pt>
                <c:pt idx="9752">
                  <c:v>0.35</c:v>
                </c:pt>
                <c:pt idx="9753">
                  <c:v>1</c:v>
                </c:pt>
                <c:pt idx="9754">
                  <c:v>0</c:v>
                </c:pt>
                <c:pt idx="9755">
                  <c:v>0</c:v>
                </c:pt>
                <c:pt idx="9756">
                  <c:v>0.13679245283018868</c:v>
                </c:pt>
                <c:pt idx="9757">
                  <c:v>0.23076923076923078</c:v>
                </c:pt>
                <c:pt idx="9758">
                  <c:v>0.22916666666666666</c:v>
                </c:pt>
                <c:pt idx="9759">
                  <c:v>0.14545454545454545</c:v>
                </c:pt>
                <c:pt idx="9760">
                  <c:v>0.83333333333333337</c:v>
                </c:pt>
                <c:pt idx="9761">
                  <c:v>5.3571428571428568E-2</c:v>
                </c:pt>
                <c:pt idx="9762">
                  <c:v>0.28000000000000003</c:v>
                </c:pt>
                <c:pt idx="9763">
                  <c:v>0.25714285714285712</c:v>
                </c:pt>
                <c:pt idx="9764">
                  <c:v>0.36274509803921567</c:v>
                </c:pt>
                <c:pt idx="9765">
                  <c:v>0</c:v>
                </c:pt>
                <c:pt idx="9766">
                  <c:v>0.17684210526315788</c:v>
                </c:pt>
                <c:pt idx="9767">
                  <c:v>0.26315789473684209</c:v>
                </c:pt>
                <c:pt idx="9768">
                  <c:v>8.3333333333333329E-2</c:v>
                </c:pt>
                <c:pt idx="9769">
                  <c:v>9.0909090909090912E-2</c:v>
                </c:pt>
                <c:pt idx="9770">
                  <c:v>0.20792079207920791</c:v>
                </c:pt>
                <c:pt idx="9771">
                  <c:v>0.12195121951219512</c:v>
                </c:pt>
                <c:pt idx="9772">
                  <c:v>0.2857142857142857</c:v>
                </c:pt>
                <c:pt idx="9773">
                  <c:v>0.43333333333333335</c:v>
                </c:pt>
                <c:pt idx="9774">
                  <c:v>0.72</c:v>
                </c:pt>
                <c:pt idx="9775">
                  <c:v>0.17777777777777778</c:v>
                </c:pt>
                <c:pt idx="9776">
                  <c:v>0.20512820512820512</c:v>
                </c:pt>
                <c:pt idx="9777">
                  <c:v>0.3</c:v>
                </c:pt>
                <c:pt idx="9778">
                  <c:v>0.43939393939393939</c:v>
                </c:pt>
                <c:pt idx="9779">
                  <c:v>0.12355212355212356</c:v>
                </c:pt>
                <c:pt idx="9780">
                  <c:v>0.2</c:v>
                </c:pt>
                <c:pt idx="9781">
                  <c:v>0.37142857142857144</c:v>
                </c:pt>
                <c:pt idx="9782">
                  <c:v>0.29729729729729731</c:v>
                </c:pt>
                <c:pt idx="9783">
                  <c:v>0.35294117647058826</c:v>
                </c:pt>
                <c:pt idx="9784">
                  <c:v>0</c:v>
                </c:pt>
                <c:pt idx="9785">
                  <c:v>0</c:v>
                </c:pt>
                <c:pt idx="9786">
                  <c:v>0.25520833333333331</c:v>
                </c:pt>
                <c:pt idx="9787">
                  <c:v>9.0909090909090912E-2</c:v>
                </c:pt>
                <c:pt idx="9788">
                  <c:v>0.63636363636363635</c:v>
                </c:pt>
                <c:pt idx="9789">
                  <c:v>0.45977011494252873</c:v>
                </c:pt>
                <c:pt idx="9790">
                  <c:v>0</c:v>
                </c:pt>
                <c:pt idx="9791">
                  <c:v>0</c:v>
                </c:pt>
                <c:pt idx="9792">
                  <c:v>0.61111111111111116</c:v>
                </c:pt>
                <c:pt idx="9793">
                  <c:v>0.47058823529411764</c:v>
                </c:pt>
                <c:pt idx="9794">
                  <c:v>0.50909090909090904</c:v>
                </c:pt>
                <c:pt idx="9795">
                  <c:v>0.41904761904761906</c:v>
                </c:pt>
                <c:pt idx="9796">
                  <c:v>0.66666666666666663</c:v>
                </c:pt>
                <c:pt idx="9797">
                  <c:v>0.54166666666666663</c:v>
                </c:pt>
                <c:pt idx="9798">
                  <c:v>0</c:v>
                </c:pt>
                <c:pt idx="9799">
                  <c:v>0.38461538461538464</c:v>
                </c:pt>
                <c:pt idx="9800">
                  <c:v>0.2608695652173913</c:v>
                </c:pt>
                <c:pt idx="9801">
                  <c:v>0.36666666666666664</c:v>
                </c:pt>
                <c:pt idx="9802">
                  <c:v>0.89473684210526316</c:v>
                </c:pt>
                <c:pt idx="9803">
                  <c:v>0.17473684210526316</c:v>
                </c:pt>
                <c:pt idx="9804">
                  <c:v>0.48717948717948717</c:v>
                </c:pt>
                <c:pt idx="9805">
                  <c:v>0.16037735849056603</c:v>
                </c:pt>
                <c:pt idx="9806">
                  <c:v>0.29052631578947369</c:v>
                </c:pt>
                <c:pt idx="9807">
                  <c:v>0.37142857142857144</c:v>
                </c:pt>
                <c:pt idx="9808">
                  <c:v>0.26530612244897961</c:v>
                </c:pt>
                <c:pt idx="9809">
                  <c:v>0.24822695035460993</c:v>
                </c:pt>
                <c:pt idx="9810">
                  <c:v>0</c:v>
                </c:pt>
                <c:pt idx="9811">
                  <c:v>0</c:v>
                </c:pt>
                <c:pt idx="9812">
                  <c:v>0.625</c:v>
                </c:pt>
                <c:pt idx="9813">
                  <c:v>0.26589595375722541</c:v>
                </c:pt>
                <c:pt idx="9814">
                  <c:v>0.13953488372093023</c:v>
                </c:pt>
                <c:pt idx="9815">
                  <c:v>0</c:v>
                </c:pt>
                <c:pt idx="9816">
                  <c:v>0</c:v>
                </c:pt>
                <c:pt idx="9817">
                  <c:v>0</c:v>
                </c:pt>
                <c:pt idx="9818">
                  <c:v>0</c:v>
                </c:pt>
                <c:pt idx="9819">
                  <c:v>0</c:v>
                </c:pt>
                <c:pt idx="9820">
                  <c:v>0</c:v>
                </c:pt>
                <c:pt idx="9821">
                  <c:v>0</c:v>
                </c:pt>
                <c:pt idx="9822">
                  <c:v>0</c:v>
                </c:pt>
                <c:pt idx="9823">
                  <c:v>0</c:v>
                </c:pt>
                <c:pt idx="9824">
                  <c:v>0.47916666666666669</c:v>
                </c:pt>
                <c:pt idx="9825">
                  <c:v>0.19021739130434784</c:v>
                </c:pt>
                <c:pt idx="9826">
                  <c:v>0</c:v>
                </c:pt>
                <c:pt idx="9827">
                  <c:v>0</c:v>
                </c:pt>
                <c:pt idx="9828">
                  <c:v>0</c:v>
                </c:pt>
                <c:pt idx="9829">
                  <c:v>0.15658362989323843</c:v>
                </c:pt>
                <c:pt idx="9830">
                  <c:v>0.42307692307692307</c:v>
                </c:pt>
                <c:pt idx="9831">
                  <c:v>0.42105263157894735</c:v>
                </c:pt>
                <c:pt idx="9832">
                  <c:v>0.34782608695652173</c:v>
                </c:pt>
                <c:pt idx="9833">
                  <c:v>0.41666666666666669</c:v>
                </c:pt>
                <c:pt idx="9834">
                  <c:v>0.10743801652892562</c:v>
                </c:pt>
                <c:pt idx="9835">
                  <c:v>0.38775510204081631</c:v>
                </c:pt>
                <c:pt idx="9836">
                  <c:v>0.63636363636363635</c:v>
                </c:pt>
                <c:pt idx="9837">
                  <c:v>0.10377358490566038</c:v>
                </c:pt>
                <c:pt idx="9838">
                  <c:v>0.22784810126582278</c:v>
                </c:pt>
                <c:pt idx="9839">
                  <c:v>2.2727272727272728E-2</c:v>
                </c:pt>
                <c:pt idx="9840">
                  <c:v>0.27500000000000002</c:v>
                </c:pt>
                <c:pt idx="9841">
                  <c:v>0.1111111111111111</c:v>
                </c:pt>
                <c:pt idx="9842">
                  <c:v>0.52173913043478259</c:v>
                </c:pt>
                <c:pt idx="9843">
                  <c:v>0.16129032258064516</c:v>
                </c:pt>
                <c:pt idx="9844">
                  <c:v>0.45454545454545453</c:v>
                </c:pt>
                <c:pt idx="9845">
                  <c:v>0.14000000000000001</c:v>
                </c:pt>
                <c:pt idx="9846">
                  <c:v>0.5</c:v>
                </c:pt>
                <c:pt idx="9847">
                  <c:v>0</c:v>
                </c:pt>
                <c:pt idx="9848">
                  <c:v>0</c:v>
                </c:pt>
                <c:pt idx="9849">
                  <c:v>0.30037313432835822</c:v>
                </c:pt>
                <c:pt idx="9850">
                  <c:v>8.6538461538461536E-2</c:v>
                </c:pt>
                <c:pt idx="9851">
                  <c:v>0.13095238095238096</c:v>
                </c:pt>
                <c:pt idx="9852">
                  <c:v>0.5</c:v>
                </c:pt>
                <c:pt idx="9853">
                  <c:v>0.10526315789473684</c:v>
                </c:pt>
                <c:pt idx="9854">
                  <c:v>0.30303030303030304</c:v>
                </c:pt>
                <c:pt idx="9855">
                  <c:v>0.13793103448275862</c:v>
                </c:pt>
                <c:pt idx="9856">
                  <c:v>0.21052631578947367</c:v>
                </c:pt>
                <c:pt idx="9857">
                  <c:v>0.38</c:v>
                </c:pt>
                <c:pt idx="9858">
                  <c:v>0.41176470588235292</c:v>
                </c:pt>
                <c:pt idx="9859">
                  <c:v>0.35897435897435898</c:v>
                </c:pt>
                <c:pt idx="9860">
                  <c:v>0.18181818181818182</c:v>
                </c:pt>
                <c:pt idx="9861">
                  <c:v>0</c:v>
                </c:pt>
                <c:pt idx="9862">
                  <c:v>0</c:v>
                </c:pt>
                <c:pt idx="9863">
                  <c:v>0</c:v>
                </c:pt>
                <c:pt idx="9864">
                  <c:v>0.2139917695473251</c:v>
                </c:pt>
                <c:pt idx="9865">
                  <c:v>0.75</c:v>
                </c:pt>
                <c:pt idx="9866">
                  <c:v>0.14436619718309859</c:v>
                </c:pt>
                <c:pt idx="9867">
                  <c:v>0</c:v>
                </c:pt>
                <c:pt idx="9868">
                  <c:v>6.6350710900473939E-2</c:v>
                </c:pt>
                <c:pt idx="9869">
                  <c:v>0.61904761904761907</c:v>
                </c:pt>
                <c:pt idx="9870">
                  <c:v>0.4</c:v>
                </c:pt>
                <c:pt idx="9871">
                  <c:v>0.32142857142857145</c:v>
                </c:pt>
                <c:pt idx="9872">
                  <c:v>0</c:v>
                </c:pt>
                <c:pt idx="9873">
                  <c:v>0</c:v>
                </c:pt>
                <c:pt idx="9874">
                  <c:v>0</c:v>
                </c:pt>
                <c:pt idx="9875">
                  <c:v>0.46153846153846156</c:v>
                </c:pt>
                <c:pt idx="9876">
                  <c:v>0</c:v>
                </c:pt>
                <c:pt idx="9877">
                  <c:v>0.34</c:v>
                </c:pt>
                <c:pt idx="9878">
                  <c:v>0</c:v>
                </c:pt>
                <c:pt idx="9879">
                  <c:v>0.37634408602150538</c:v>
                </c:pt>
                <c:pt idx="9880">
                  <c:v>0</c:v>
                </c:pt>
                <c:pt idx="9881">
                  <c:v>0</c:v>
                </c:pt>
                <c:pt idx="9882">
                  <c:v>0.23809523809523808</c:v>
                </c:pt>
                <c:pt idx="9883">
                  <c:v>0</c:v>
                </c:pt>
                <c:pt idx="9884">
                  <c:v>0</c:v>
                </c:pt>
                <c:pt idx="9885">
                  <c:v>0.4891304347826087</c:v>
                </c:pt>
                <c:pt idx="9886">
                  <c:v>0.45454545454545453</c:v>
                </c:pt>
                <c:pt idx="9887">
                  <c:v>0.59259259259259256</c:v>
                </c:pt>
                <c:pt idx="9888">
                  <c:v>0.42105263157894735</c:v>
                </c:pt>
                <c:pt idx="9889">
                  <c:v>0</c:v>
                </c:pt>
                <c:pt idx="9890">
                  <c:v>0</c:v>
                </c:pt>
                <c:pt idx="9891">
                  <c:v>0.27272727272727271</c:v>
                </c:pt>
                <c:pt idx="9892">
                  <c:v>0.7592592592592593</c:v>
                </c:pt>
                <c:pt idx="9893">
                  <c:v>0.21893491124260356</c:v>
                </c:pt>
                <c:pt idx="9894">
                  <c:v>0.31707317073170732</c:v>
                </c:pt>
                <c:pt idx="9895">
                  <c:v>0.45588235294117646</c:v>
                </c:pt>
                <c:pt idx="9896">
                  <c:v>0.33673469387755101</c:v>
                </c:pt>
                <c:pt idx="9897">
                  <c:v>0</c:v>
                </c:pt>
                <c:pt idx="9898">
                  <c:v>0</c:v>
                </c:pt>
                <c:pt idx="9899">
                  <c:v>0</c:v>
                </c:pt>
                <c:pt idx="9900">
                  <c:v>0</c:v>
                </c:pt>
                <c:pt idx="9901">
                  <c:v>0</c:v>
                </c:pt>
                <c:pt idx="9902">
                  <c:v>0</c:v>
                </c:pt>
                <c:pt idx="9903">
                  <c:v>0</c:v>
                </c:pt>
                <c:pt idx="9904">
                  <c:v>0</c:v>
                </c:pt>
                <c:pt idx="9905">
                  <c:v>0.30352303523035229</c:v>
                </c:pt>
                <c:pt idx="9906">
                  <c:v>0.39622641509433965</c:v>
                </c:pt>
                <c:pt idx="9907">
                  <c:v>0.22857142857142856</c:v>
                </c:pt>
                <c:pt idx="9908">
                  <c:v>0.6071428571428571</c:v>
                </c:pt>
                <c:pt idx="9909">
                  <c:v>0</c:v>
                </c:pt>
                <c:pt idx="9910">
                  <c:v>0</c:v>
                </c:pt>
                <c:pt idx="9911">
                  <c:v>0.25222551928783382</c:v>
                </c:pt>
                <c:pt idx="9912">
                  <c:v>0</c:v>
                </c:pt>
                <c:pt idx="9913">
                  <c:v>0</c:v>
                </c:pt>
                <c:pt idx="9914">
                  <c:v>0.68181818181818177</c:v>
                </c:pt>
                <c:pt idx="9915">
                  <c:v>0.12053571428571429</c:v>
                </c:pt>
                <c:pt idx="9916">
                  <c:v>0.22321428571428573</c:v>
                </c:pt>
                <c:pt idx="9917">
                  <c:v>0.29487179487179488</c:v>
                </c:pt>
                <c:pt idx="9918">
                  <c:v>0</c:v>
                </c:pt>
                <c:pt idx="9919">
                  <c:v>0.14285714285714285</c:v>
                </c:pt>
                <c:pt idx="9920">
                  <c:v>0.35714285714285715</c:v>
                </c:pt>
                <c:pt idx="9921">
                  <c:v>0.24836601307189543</c:v>
                </c:pt>
                <c:pt idx="9922">
                  <c:v>0</c:v>
                </c:pt>
                <c:pt idx="9923">
                  <c:v>0.47727272727272729</c:v>
                </c:pt>
                <c:pt idx="9924">
                  <c:v>0.13846153846153847</c:v>
                </c:pt>
                <c:pt idx="9925">
                  <c:v>0.45833333333333331</c:v>
                </c:pt>
                <c:pt idx="9926">
                  <c:v>0</c:v>
                </c:pt>
                <c:pt idx="9927">
                  <c:v>0</c:v>
                </c:pt>
                <c:pt idx="9928">
                  <c:v>0.35</c:v>
                </c:pt>
                <c:pt idx="9929">
                  <c:v>0.31818181818181818</c:v>
                </c:pt>
                <c:pt idx="9930">
                  <c:v>0.33146067415730335</c:v>
                </c:pt>
                <c:pt idx="9931">
                  <c:v>0.31213872832369943</c:v>
                </c:pt>
                <c:pt idx="9932">
                  <c:v>0.26956521739130435</c:v>
                </c:pt>
                <c:pt idx="9933">
                  <c:v>0.375</c:v>
                </c:pt>
                <c:pt idx="9934">
                  <c:v>0.44736842105263158</c:v>
                </c:pt>
                <c:pt idx="9935">
                  <c:v>0.55000000000000004</c:v>
                </c:pt>
                <c:pt idx="9936">
                  <c:v>0.18811881188118812</c:v>
                </c:pt>
                <c:pt idx="9937">
                  <c:v>0.16510903426791276</c:v>
                </c:pt>
                <c:pt idx="9938">
                  <c:v>0.20137299771167047</c:v>
                </c:pt>
                <c:pt idx="9939">
                  <c:v>0.41176470588235292</c:v>
                </c:pt>
                <c:pt idx="9940">
                  <c:v>0.36538461538461536</c:v>
                </c:pt>
                <c:pt idx="9941">
                  <c:v>0.62222222222222223</c:v>
                </c:pt>
                <c:pt idx="9942">
                  <c:v>0.29499999999999998</c:v>
                </c:pt>
                <c:pt idx="9943">
                  <c:v>0.26415094339622641</c:v>
                </c:pt>
                <c:pt idx="9944">
                  <c:v>0.10526315789473684</c:v>
                </c:pt>
                <c:pt idx="9945">
                  <c:v>0.30263157894736842</c:v>
                </c:pt>
                <c:pt idx="9946">
                  <c:v>0.23794212218649519</c:v>
                </c:pt>
                <c:pt idx="9947">
                  <c:v>0.39285714285714285</c:v>
                </c:pt>
                <c:pt idx="9948">
                  <c:v>0.46268656716417911</c:v>
                </c:pt>
                <c:pt idx="9949">
                  <c:v>0.34254143646408841</c:v>
                </c:pt>
                <c:pt idx="9950">
                  <c:v>0</c:v>
                </c:pt>
                <c:pt idx="9951">
                  <c:v>0</c:v>
                </c:pt>
                <c:pt idx="9952">
                  <c:v>0.42574257425742573</c:v>
                </c:pt>
                <c:pt idx="9953">
                  <c:v>0.39130434782608697</c:v>
                </c:pt>
                <c:pt idx="9954">
                  <c:v>0.30656934306569344</c:v>
                </c:pt>
                <c:pt idx="9955">
                  <c:v>0.2857142857142857</c:v>
                </c:pt>
                <c:pt idx="9956">
                  <c:v>0.52631578947368418</c:v>
                </c:pt>
                <c:pt idx="9957">
                  <c:v>0.1774891774891775</c:v>
                </c:pt>
                <c:pt idx="9958">
                  <c:v>0.20873786407766989</c:v>
                </c:pt>
                <c:pt idx="9959">
                  <c:v>0.30952380952380953</c:v>
                </c:pt>
                <c:pt idx="9960">
                  <c:v>0</c:v>
                </c:pt>
                <c:pt idx="9961">
                  <c:v>0.21917808219178081</c:v>
                </c:pt>
                <c:pt idx="9962">
                  <c:v>0.3</c:v>
                </c:pt>
                <c:pt idx="9963">
                  <c:v>0.45652173913043476</c:v>
                </c:pt>
                <c:pt idx="9964">
                  <c:v>0.34883720930232559</c:v>
                </c:pt>
                <c:pt idx="9965">
                  <c:v>9.5238095238095233E-2</c:v>
                </c:pt>
                <c:pt idx="9966">
                  <c:v>0.2072072072072072</c:v>
                </c:pt>
                <c:pt idx="9967">
                  <c:v>0.2544642857142857</c:v>
                </c:pt>
                <c:pt idx="9968">
                  <c:v>0.224</c:v>
                </c:pt>
                <c:pt idx="9969">
                  <c:v>0.28799999999999998</c:v>
                </c:pt>
                <c:pt idx="9970">
                  <c:v>0.25274725274725274</c:v>
                </c:pt>
                <c:pt idx="9971">
                  <c:v>0.48148148148148145</c:v>
                </c:pt>
                <c:pt idx="9972">
                  <c:v>0.3125</c:v>
                </c:pt>
                <c:pt idx="9973">
                  <c:v>0.22887323943661972</c:v>
                </c:pt>
                <c:pt idx="9974">
                  <c:v>0.24</c:v>
                </c:pt>
                <c:pt idx="9975">
                  <c:v>0.32432432432432434</c:v>
                </c:pt>
                <c:pt idx="9976">
                  <c:v>0.40425531914893614</c:v>
                </c:pt>
                <c:pt idx="9977">
                  <c:v>0.50704225352112675</c:v>
                </c:pt>
                <c:pt idx="9978">
                  <c:v>0.29896907216494845</c:v>
                </c:pt>
                <c:pt idx="9979">
                  <c:v>0.52173913043478259</c:v>
                </c:pt>
                <c:pt idx="9980">
                  <c:v>0.42028985507246375</c:v>
                </c:pt>
                <c:pt idx="9981">
                  <c:v>0.15425531914893617</c:v>
                </c:pt>
                <c:pt idx="9982">
                  <c:v>0.22580645161290322</c:v>
                </c:pt>
                <c:pt idx="9983">
                  <c:v>0.18382352941176472</c:v>
                </c:pt>
                <c:pt idx="9984">
                  <c:v>0.2857142857142857</c:v>
                </c:pt>
                <c:pt idx="9985">
                  <c:v>0.40909090909090912</c:v>
                </c:pt>
                <c:pt idx="9986">
                  <c:v>0.21428571428571427</c:v>
                </c:pt>
                <c:pt idx="9987">
                  <c:v>0</c:v>
                </c:pt>
                <c:pt idx="9988">
                  <c:v>0.43076923076923079</c:v>
                </c:pt>
                <c:pt idx="9989">
                  <c:v>0</c:v>
                </c:pt>
                <c:pt idx="9990">
                  <c:v>0</c:v>
                </c:pt>
                <c:pt idx="9991">
                  <c:v>0.42682926829268292</c:v>
                </c:pt>
                <c:pt idx="9992">
                  <c:v>0.17477477477477477</c:v>
                </c:pt>
                <c:pt idx="9993">
                  <c:v>0.39772727272727271</c:v>
                </c:pt>
                <c:pt idx="9994">
                  <c:v>0.18452380952380953</c:v>
                </c:pt>
                <c:pt idx="9995">
                  <c:v>0.3611111111111111</c:v>
                </c:pt>
                <c:pt idx="9996">
                  <c:v>0</c:v>
                </c:pt>
                <c:pt idx="9997">
                  <c:v>0.16923076923076924</c:v>
                </c:pt>
                <c:pt idx="9998">
                  <c:v>0.28000000000000003</c:v>
                </c:pt>
                <c:pt idx="9999">
                  <c:v>0</c:v>
                </c:pt>
                <c:pt idx="10000">
                  <c:v>0.55000000000000004</c:v>
                </c:pt>
                <c:pt idx="10001">
                  <c:v>0</c:v>
                </c:pt>
                <c:pt idx="10002">
                  <c:v>0</c:v>
                </c:pt>
                <c:pt idx="10003">
                  <c:v>0.23076923076923078</c:v>
                </c:pt>
                <c:pt idx="10004">
                  <c:v>0.37984496124031009</c:v>
                </c:pt>
                <c:pt idx="10005">
                  <c:v>0.28767123287671231</c:v>
                </c:pt>
                <c:pt idx="10006">
                  <c:v>0.24590163934426229</c:v>
                </c:pt>
                <c:pt idx="10007">
                  <c:v>0.5714285714285714</c:v>
                </c:pt>
                <c:pt idx="10008">
                  <c:v>0.40875912408759124</c:v>
                </c:pt>
                <c:pt idx="10009">
                  <c:v>0.47222222222222221</c:v>
                </c:pt>
                <c:pt idx="10010">
                  <c:v>0.46534653465346537</c:v>
                </c:pt>
                <c:pt idx="10011">
                  <c:v>9.0909090909090912E-2</c:v>
                </c:pt>
                <c:pt idx="10012">
                  <c:v>0.51515151515151514</c:v>
                </c:pt>
                <c:pt idx="10013">
                  <c:v>0.7407407407407407</c:v>
                </c:pt>
                <c:pt idx="10014">
                  <c:v>0.26666666666666666</c:v>
                </c:pt>
                <c:pt idx="10015">
                  <c:v>0.19642857142857142</c:v>
                </c:pt>
                <c:pt idx="10016">
                  <c:v>0.19</c:v>
                </c:pt>
                <c:pt idx="10017">
                  <c:v>0</c:v>
                </c:pt>
                <c:pt idx="10018">
                  <c:v>0.19296811120196239</c:v>
                </c:pt>
                <c:pt idx="10019">
                  <c:v>0</c:v>
                </c:pt>
                <c:pt idx="10020">
                  <c:v>0</c:v>
                </c:pt>
                <c:pt idx="10021">
                  <c:v>0.2</c:v>
                </c:pt>
                <c:pt idx="10022">
                  <c:v>0</c:v>
                </c:pt>
                <c:pt idx="10023">
                  <c:v>0.14678899082568808</c:v>
                </c:pt>
                <c:pt idx="10024">
                  <c:v>0</c:v>
                </c:pt>
                <c:pt idx="10025">
                  <c:v>0</c:v>
                </c:pt>
                <c:pt idx="10026">
                  <c:v>0.3513203214695752</c:v>
                </c:pt>
                <c:pt idx="10027">
                  <c:v>0.41176470588235292</c:v>
                </c:pt>
                <c:pt idx="10028">
                  <c:v>0.546875</c:v>
                </c:pt>
                <c:pt idx="10029">
                  <c:v>0.20173745173745175</c:v>
                </c:pt>
                <c:pt idx="10030">
                  <c:v>0.3888888888888889</c:v>
                </c:pt>
                <c:pt idx="10031">
                  <c:v>0.39506172839506171</c:v>
                </c:pt>
                <c:pt idx="10032">
                  <c:v>0.76923076923076927</c:v>
                </c:pt>
                <c:pt idx="10033">
                  <c:v>0.91666666666666663</c:v>
                </c:pt>
                <c:pt idx="10034">
                  <c:v>0.30952380952380953</c:v>
                </c:pt>
                <c:pt idx="10035">
                  <c:v>0.51948051948051943</c:v>
                </c:pt>
                <c:pt idx="10036">
                  <c:v>0.1984126984126984</c:v>
                </c:pt>
                <c:pt idx="10037">
                  <c:v>0</c:v>
                </c:pt>
                <c:pt idx="10038">
                  <c:v>0.20412371134020618</c:v>
                </c:pt>
                <c:pt idx="10039">
                  <c:v>0.4264705882352941</c:v>
                </c:pt>
                <c:pt idx="10040">
                  <c:v>0</c:v>
                </c:pt>
                <c:pt idx="10041">
                  <c:v>0</c:v>
                </c:pt>
                <c:pt idx="10042">
                  <c:v>0</c:v>
                </c:pt>
                <c:pt idx="10043">
                  <c:v>0.61309523809523814</c:v>
                </c:pt>
                <c:pt idx="10044">
                  <c:v>0</c:v>
                </c:pt>
                <c:pt idx="10045">
                  <c:v>0.88461538461538458</c:v>
                </c:pt>
                <c:pt idx="10046">
                  <c:v>0.92307692307692313</c:v>
                </c:pt>
                <c:pt idx="10047">
                  <c:v>0</c:v>
                </c:pt>
                <c:pt idx="10048">
                  <c:v>0.74829931972789121</c:v>
                </c:pt>
                <c:pt idx="10049">
                  <c:v>1</c:v>
                </c:pt>
                <c:pt idx="10050">
                  <c:v>0</c:v>
                </c:pt>
                <c:pt idx="10051">
                  <c:v>0</c:v>
                </c:pt>
                <c:pt idx="10052">
                  <c:v>0.6983240223463687</c:v>
                </c:pt>
                <c:pt idx="10053">
                  <c:v>0.6</c:v>
                </c:pt>
                <c:pt idx="10054">
                  <c:v>0.65263157894736845</c:v>
                </c:pt>
                <c:pt idx="10055">
                  <c:v>0</c:v>
                </c:pt>
                <c:pt idx="10056">
                  <c:v>0.82857142857142863</c:v>
                </c:pt>
                <c:pt idx="10057">
                  <c:v>0.30198019801980197</c:v>
                </c:pt>
                <c:pt idx="10058">
                  <c:v>0.44525547445255476</c:v>
                </c:pt>
                <c:pt idx="10059">
                  <c:v>0.6216216216216216</c:v>
                </c:pt>
                <c:pt idx="10060">
                  <c:v>0.33757961783439489</c:v>
                </c:pt>
                <c:pt idx="10061">
                  <c:v>0.84615384615384615</c:v>
                </c:pt>
                <c:pt idx="10062">
                  <c:v>0</c:v>
                </c:pt>
                <c:pt idx="10063">
                  <c:v>0.26229508196721313</c:v>
                </c:pt>
                <c:pt idx="10064">
                  <c:v>0.45098039215686275</c:v>
                </c:pt>
                <c:pt idx="10065">
                  <c:v>0.3888888888888889</c:v>
                </c:pt>
                <c:pt idx="10066">
                  <c:v>0.19101123595505617</c:v>
                </c:pt>
                <c:pt idx="10067">
                  <c:v>0.28000000000000003</c:v>
                </c:pt>
                <c:pt idx="10068">
                  <c:v>0.45454545454545453</c:v>
                </c:pt>
                <c:pt idx="10069">
                  <c:v>5.8823529411764705E-2</c:v>
                </c:pt>
                <c:pt idx="10070">
                  <c:v>0.22</c:v>
                </c:pt>
                <c:pt idx="10071">
                  <c:v>6.25E-2</c:v>
                </c:pt>
                <c:pt idx="10072">
                  <c:v>0.26923076923076922</c:v>
                </c:pt>
                <c:pt idx="10073">
                  <c:v>0.37142857142857144</c:v>
                </c:pt>
                <c:pt idx="10074">
                  <c:v>0.22580645161290322</c:v>
                </c:pt>
                <c:pt idx="10075">
                  <c:v>7.03125E-2</c:v>
                </c:pt>
                <c:pt idx="10076">
                  <c:v>0.33333333333333331</c:v>
                </c:pt>
                <c:pt idx="10077">
                  <c:v>0.15384615384615385</c:v>
                </c:pt>
                <c:pt idx="10078">
                  <c:v>0.49206349206349204</c:v>
                </c:pt>
                <c:pt idx="10079">
                  <c:v>0.18867924528301888</c:v>
                </c:pt>
                <c:pt idx="10080">
                  <c:v>0.66666666666666663</c:v>
                </c:pt>
                <c:pt idx="10081">
                  <c:v>0.27272727272727271</c:v>
                </c:pt>
                <c:pt idx="10082">
                  <c:v>0.63636363636363635</c:v>
                </c:pt>
                <c:pt idx="10083">
                  <c:v>0.63788968824940051</c:v>
                </c:pt>
                <c:pt idx="10084">
                  <c:v>7.6923076923076927E-2</c:v>
                </c:pt>
                <c:pt idx="10085">
                  <c:v>0.15384615384615385</c:v>
                </c:pt>
                <c:pt idx="10086">
                  <c:v>0</c:v>
                </c:pt>
                <c:pt idx="10087">
                  <c:v>0.75</c:v>
                </c:pt>
                <c:pt idx="10088">
                  <c:v>0</c:v>
                </c:pt>
                <c:pt idx="10089">
                  <c:v>0.25555555555555554</c:v>
                </c:pt>
                <c:pt idx="10090">
                  <c:v>0.37037037037037035</c:v>
                </c:pt>
                <c:pt idx="10091">
                  <c:v>0.37037037037037035</c:v>
                </c:pt>
                <c:pt idx="10092">
                  <c:v>0.72727272727272729</c:v>
                </c:pt>
                <c:pt idx="10093">
                  <c:v>0.67647058823529416</c:v>
                </c:pt>
                <c:pt idx="10094">
                  <c:v>0.59375</c:v>
                </c:pt>
                <c:pt idx="10095">
                  <c:v>0.42105263157894735</c:v>
                </c:pt>
                <c:pt idx="10096">
                  <c:v>0.76470588235294112</c:v>
                </c:pt>
                <c:pt idx="10097">
                  <c:v>1</c:v>
                </c:pt>
                <c:pt idx="10098">
                  <c:v>0</c:v>
                </c:pt>
                <c:pt idx="10099">
                  <c:v>0</c:v>
                </c:pt>
                <c:pt idx="10100">
                  <c:v>0</c:v>
                </c:pt>
                <c:pt idx="10101">
                  <c:v>0</c:v>
                </c:pt>
                <c:pt idx="10102">
                  <c:v>0</c:v>
                </c:pt>
                <c:pt idx="10103">
                  <c:v>0.80645161290322576</c:v>
                </c:pt>
                <c:pt idx="10104">
                  <c:v>0.80039920159680644</c:v>
                </c:pt>
                <c:pt idx="10105">
                  <c:v>0.81318681318681318</c:v>
                </c:pt>
                <c:pt idx="10106">
                  <c:v>0.68333333333333335</c:v>
                </c:pt>
                <c:pt idx="10107">
                  <c:v>0.88888888888888884</c:v>
                </c:pt>
                <c:pt idx="10108">
                  <c:v>0.79634464751958223</c:v>
                </c:pt>
                <c:pt idx="10109">
                  <c:v>0.78431372549019607</c:v>
                </c:pt>
                <c:pt idx="10110">
                  <c:v>0.88888888888888884</c:v>
                </c:pt>
                <c:pt idx="10111">
                  <c:v>0</c:v>
                </c:pt>
                <c:pt idx="10112">
                  <c:v>0</c:v>
                </c:pt>
                <c:pt idx="10113">
                  <c:v>0.49372384937238495</c:v>
                </c:pt>
                <c:pt idx="10114">
                  <c:v>0.62393162393162394</c:v>
                </c:pt>
                <c:pt idx="10115">
                  <c:v>0.78021978021978022</c:v>
                </c:pt>
                <c:pt idx="10116">
                  <c:v>0</c:v>
                </c:pt>
                <c:pt idx="10117">
                  <c:v>0</c:v>
                </c:pt>
                <c:pt idx="10118">
                  <c:v>1</c:v>
                </c:pt>
                <c:pt idx="10119">
                  <c:v>0</c:v>
                </c:pt>
                <c:pt idx="10120">
                  <c:v>0.8928571428571429</c:v>
                </c:pt>
                <c:pt idx="10121">
                  <c:v>0</c:v>
                </c:pt>
                <c:pt idx="10122">
                  <c:v>0.45409429280397023</c:v>
                </c:pt>
                <c:pt idx="10123">
                  <c:v>0.58333333333333337</c:v>
                </c:pt>
                <c:pt idx="10124">
                  <c:v>0.78947368421052633</c:v>
                </c:pt>
                <c:pt idx="10125">
                  <c:v>0.23333333333333334</c:v>
                </c:pt>
                <c:pt idx="10126">
                  <c:v>0.8571428571428571</c:v>
                </c:pt>
                <c:pt idx="10127">
                  <c:v>1</c:v>
                </c:pt>
                <c:pt idx="10128">
                  <c:v>0.375</c:v>
                </c:pt>
                <c:pt idx="10129">
                  <c:v>0</c:v>
                </c:pt>
                <c:pt idx="10130">
                  <c:v>0.6271186440677966</c:v>
                </c:pt>
                <c:pt idx="10131">
                  <c:v>0.26582278481012656</c:v>
                </c:pt>
                <c:pt idx="10132">
                  <c:v>0.50769230769230766</c:v>
                </c:pt>
                <c:pt idx="10133">
                  <c:v>0</c:v>
                </c:pt>
                <c:pt idx="10134">
                  <c:v>0</c:v>
                </c:pt>
                <c:pt idx="10135">
                  <c:v>0</c:v>
                </c:pt>
                <c:pt idx="10136">
                  <c:v>0</c:v>
                </c:pt>
                <c:pt idx="10137">
                  <c:v>0.26621923937360181</c:v>
                </c:pt>
                <c:pt idx="10138">
                  <c:v>0</c:v>
                </c:pt>
                <c:pt idx="10139">
                  <c:v>0.23809523809523808</c:v>
                </c:pt>
                <c:pt idx="10140">
                  <c:v>0.25159235668789809</c:v>
                </c:pt>
                <c:pt idx="10141">
                  <c:v>0.6428571428571429</c:v>
                </c:pt>
                <c:pt idx="10142">
                  <c:v>0.27027027027027029</c:v>
                </c:pt>
                <c:pt idx="10143">
                  <c:v>0</c:v>
                </c:pt>
                <c:pt idx="10144">
                  <c:v>0.90909090909090906</c:v>
                </c:pt>
                <c:pt idx="10145">
                  <c:v>0.82191780821917804</c:v>
                </c:pt>
                <c:pt idx="10146">
                  <c:v>0.52873563218390807</c:v>
                </c:pt>
                <c:pt idx="10147">
                  <c:v>0</c:v>
                </c:pt>
                <c:pt idx="10148">
                  <c:v>0</c:v>
                </c:pt>
                <c:pt idx="10149">
                  <c:v>0</c:v>
                </c:pt>
                <c:pt idx="10150">
                  <c:v>0</c:v>
                </c:pt>
                <c:pt idx="10151">
                  <c:v>0</c:v>
                </c:pt>
                <c:pt idx="10152">
                  <c:v>0</c:v>
                </c:pt>
                <c:pt idx="10153">
                  <c:v>0.54545454545454541</c:v>
                </c:pt>
                <c:pt idx="10154">
                  <c:v>0.15555555555555556</c:v>
                </c:pt>
                <c:pt idx="10155">
                  <c:v>0.31818181818181818</c:v>
                </c:pt>
                <c:pt idx="10156">
                  <c:v>0</c:v>
                </c:pt>
                <c:pt idx="10157">
                  <c:v>0.31764705882352939</c:v>
                </c:pt>
                <c:pt idx="10158">
                  <c:v>0.29629629629629628</c:v>
                </c:pt>
                <c:pt idx="10159">
                  <c:v>0.13513513513513514</c:v>
                </c:pt>
                <c:pt idx="10160">
                  <c:v>0</c:v>
                </c:pt>
                <c:pt idx="10161">
                  <c:v>0</c:v>
                </c:pt>
                <c:pt idx="10162">
                  <c:v>0</c:v>
                </c:pt>
                <c:pt idx="10163">
                  <c:v>0.33333333333333331</c:v>
                </c:pt>
                <c:pt idx="10164">
                  <c:v>0.31818181818181818</c:v>
                </c:pt>
                <c:pt idx="10165">
                  <c:v>0</c:v>
                </c:pt>
                <c:pt idx="10166">
                  <c:v>0.2</c:v>
                </c:pt>
                <c:pt idx="10167">
                  <c:v>0.57894736842105265</c:v>
                </c:pt>
                <c:pt idx="10168">
                  <c:v>0.40384615384615385</c:v>
                </c:pt>
                <c:pt idx="10169">
                  <c:v>0.34090909090909088</c:v>
                </c:pt>
                <c:pt idx="10170">
                  <c:v>0</c:v>
                </c:pt>
                <c:pt idx="10171">
                  <c:v>0.82717110920034398</c:v>
                </c:pt>
                <c:pt idx="10172">
                  <c:v>0.625</c:v>
                </c:pt>
                <c:pt idx="10173">
                  <c:v>0.95252225519287836</c:v>
                </c:pt>
                <c:pt idx="10174">
                  <c:v>0.84119106699751856</c:v>
                </c:pt>
                <c:pt idx="10175">
                  <c:v>0.75</c:v>
                </c:pt>
                <c:pt idx="10176">
                  <c:v>0</c:v>
                </c:pt>
                <c:pt idx="10177">
                  <c:v>0.38636363636363635</c:v>
                </c:pt>
                <c:pt idx="10178">
                  <c:v>0.78999179655455287</c:v>
                </c:pt>
                <c:pt idx="10179">
                  <c:v>0.85276073619631898</c:v>
                </c:pt>
                <c:pt idx="10180">
                  <c:v>0.39285714285714285</c:v>
                </c:pt>
                <c:pt idx="10181">
                  <c:v>0.42176870748299322</c:v>
                </c:pt>
                <c:pt idx="10182">
                  <c:v>0</c:v>
                </c:pt>
                <c:pt idx="10183">
                  <c:v>0.70256410256410251</c:v>
                </c:pt>
                <c:pt idx="10184">
                  <c:v>0.82065217391304346</c:v>
                </c:pt>
                <c:pt idx="10185">
                  <c:v>0.7857142857142857</c:v>
                </c:pt>
                <c:pt idx="10186">
                  <c:v>0</c:v>
                </c:pt>
                <c:pt idx="10187">
                  <c:v>0.41296928327645049</c:v>
                </c:pt>
                <c:pt idx="10188">
                  <c:v>0.72916666666666663</c:v>
                </c:pt>
                <c:pt idx="10189">
                  <c:v>0.20270270270270271</c:v>
                </c:pt>
                <c:pt idx="10190">
                  <c:v>0.36507936507936506</c:v>
                </c:pt>
                <c:pt idx="10191">
                  <c:v>0.7567567567567568</c:v>
                </c:pt>
                <c:pt idx="10192">
                  <c:v>0.48837209302325579</c:v>
                </c:pt>
                <c:pt idx="10193">
                  <c:v>0.36</c:v>
                </c:pt>
                <c:pt idx="10194">
                  <c:v>0.94117647058823528</c:v>
                </c:pt>
                <c:pt idx="10195">
                  <c:v>0.42499999999999999</c:v>
                </c:pt>
                <c:pt idx="10196">
                  <c:v>0.24390243902439024</c:v>
                </c:pt>
                <c:pt idx="10197">
                  <c:v>0.54037267080745344</c:v>
                </c:pt>
                <c:pt idx="10198">
                  <c:v>0.57446808510638303</c:v>
                </c:pt>
                <c:pt idx="10199">
                  <c:v>0</c:v>
                </c:pt>
                <c:pt idx="10200">
                  <c:v>0</c:v>
                </c:pt>
                <c:pt idx="10201">
                  <c:v>0.6071428571428571</c:v>
                </c:pt>
                <c:pt idx="10202">
                  <c:v>0.17460317460317459</c:v>
                </c:pt>
                <c:pt idx="10203">
                  <c:v>0</c:v>
                </c:pt>
                <c:pt idx="10204">
                  <c:v>0</c:v>
                </c:pt>
                <c:pt idx="10205">
                  <c:v>0</c:v>
                </c:pt>
                <c:pt idx="10206">
                  <c:v>0</c:v>
                </c:pt>
                <c:pt idx="10207">
                  <c:v>0</c:v>
                </c:pt>
                <c:pt idx="10208">
                  <c:v>0.2857142857142857</c:v>
                </c:pt>
                <c:pt idx="10209">
                  <c:v>0.28888888888888886</c:v>
                </c:pt>
                <c:pt idx="10210">
                  <c:v>0.76629018245004343</c:v>
                </c:pt>
                <c:pt idx="10211">
                  <c:v>0.55223880597014929</c:v>
                </c:pt>
                <c:pt idx="10212">
                  <c:v>0.50793650793650791</c:v>
                </c:pt>
                <c:pt idx="10213">
                  <c:v>0.55072463768115942</c:v>
                </c:pt>
                <c:pt idx="10214">
                  <c:v>0.47560975609756095</c:v>
                </c:pt>
                <c:pt idx="10215">
                  <c:v>0.4</c:v>
                </c:pt>
                <c:pt idx="10216">
                  <c:v>0</c:v>
                </c:pt>
                <c:pt idx="10217">
                  <c:v>0.50961538461538458</c:v>
                </c:pt>
                <c:pt idx="10218">
                  <c:v>0.39920948616600793</c:v>
                </c:pt>
                <c:pt idx="10219">
                  <c:v>0.95238095238095233</c:v>
                </c:pt>
                <c:pt idx="10220">
                  <c:v>0.3</c:v>
                </c:pt>
                <c:pt idx="10221">
                  <c:v>0</c:v>
                </c:pt>
                <c:pt idx="10222">
                  <c:v>0</c:v>
                </c:pt>
                <c:pt idx="10223">
                  <c:v>0</c:v>
                </c:pt>
                <c:pt idx="10224">
                  <c:v>0</c:v>
                </c:pt>
                <c:pt idx="10225">
                  <c:v>0</c:v>
                </c:pt>
                <c:pt idx="10226">
                  <c:v>0</c:v>
                </c:pt>
                <c:pt idx="10227">
                  <c:v>0</c:v>
                </c:pt>
                <c:pt idx="10228">
                  <c:v>0</c:v>
                </c:pt>
                <c:pt idx="10229">
                  <c:v>0</c:v>
                </c:pt>
                <c:pt idx="10230">
                  <c:v>0</c:v>
                </c:pt>
                <c:pt idx="10231">
                  <c:v>0</c:v>
                </c:pt>
                <c:pt idx="10232">
                  <c:v>0.56862745098039214</c:v>
                </c:pt>
                <c:pt idx="10233">
                  <c:v>0.72029250457038396</c:v>
                </c:pt>
                <c:pt idx="10234">
                  <c:v>0.62857142857142856</c:v>
                </c:pt>
                <c:pt idx="10235">
                  <c:v>0.75</c:v>
                </c:pt>
                <c:pt idx="10236">
                  <c:v>0.67448680351906154</c:v>
                </c:pt>
                <c:pt idx="10237">
                  <c:v>0</c:v>
                </c:pt>
                <c:pt idx="10238">
                  <c:v>0.47070707070707068</c:v>
                </c:pt>
                <c:pt idx="10239">
                  <c:v>0.47651006711409394</c:v>
                </c:pt>
                <c:pt idx="10240">
                  <c:v>0.68503937007874016</c:v>
                </c:pt>
                <c:pt idx="10241">
                  <c:v>0.72972972972972971</c:v>
                </c:pt>
                <c:pt idx="10242">
                  <c:v>0</c:v>
                </c:pt>
                <c:pt idx="10243">
                  <c:v>0</c:v>
                </c:pt>
                <c:pt idx="10244">
                  <c:v>0</c:v>
                </c:pt>
                <c:pt idx="10245">
                  <c:v>0</c:v>
                </c:pt>
                <c:pt idx="10246">
                  <c:v>0.85199344620425999</c:v>
                </c:pt>
                <c:pt idx="10247">
                  <c:v>0.84664536741214058</c:v>
                </c:pt>
                <c:pt idx="10248">
                  <c:v>0</c:v>
                </c:pt>
                <c:pt idx="10249">
                  <c:v>0</c:v>
                </c:pt>
                <c:pt idx="10250">
                  <c:v>0</c:v>
                </c:pt>
                <c:pt idx="10251">
                  <c:v>0.95192307692307687</c:v>
                </c:pt>
                <c:pt idx="10252">
                  <c:v>0</c:v>
                </c:pt>
                <c:pt idx="10253">
                  <c:v>0</c:v>
                </c:pt>
                <c:pt idx="10254">
                  <c:v>0</c:v>
                </c:pt>
                <c:pt idx="10255">
                  <c:v>0</c:v>
                </c:pt>
                <c:pt idx="10256">
                  <c:v>0</c:v>
                </c:pt>
                <c:pt idx="10257">
                  <c:v>0</c:v>
                </c:pt>
                <c:pt idx="10258">
                  <c:v>0</c:v>
                </c:pt>
                <c:pt idx="10259">
                  <c:v>0.68973747016706444</c:v>
                </c:pt>
                <c:pt idx="10260">
                  <c:v>0.72340425531914898</c:v>
                </c:pt>
                <c:pt idx="10261">
                  <c:v>0.83783783783783783</c:v>
                </c:pt>
                <c:pt idx="10262">
                  <c:v>0.90789473684210531</c:v>
                </c:pt>
                <c:pt idx="10263">
                  <c:v>0.84337349397590367</c:v>
                </c:pt>
                <c:pt idx="10264">
                  <c:v>0.77134146341463417</c:v>
                </c:pt>
                <c:pt idx="10265">
                  <c:v>0.65671641791044777</c:v>
                </c:pt>
                <c:pt idx="10266">
                  <c:v>0.615234375</c:v>
                </c:pt>
                <c:pt idx="10267">
                  <c:v>0</c:v>
                </c:pt>
                <c:pt idx="10268">
                  <c:v>0.66249999999999998</c:v>
                </c:pt>
                <c:pt idx="10269">
                  <c:v>0.60162601626016265</c:v>
                </c:pt>
                <c:pt idx="10270">
                  <c:v>0.65040650406504064</c:v>
                </c:pt>
                <c:pt idx="10271">
                  <c:v>0.92592592592592593</c:v>
                </c:pt>
                <c:pt idx="10272">
                  <c:v>0.5213675213675214</c:v>
                </c:pt>
                <c:pt idx="10273">
                  <c:v>0.93333333333333335</c:v>
                </c:pt>
                <c:pt idx="10274">
                  <c:v>0.63703703703703707</c:v>
                </c:pt>
                <c:pt idx="10275">
                  <c:v>0.55555555555555558</c:v>
                </c:pt>
                <c:pt idx="10276">
                  <c:v>0</c:v>
                </c:pt>
                <c:pt idx="10277">
                  <c:v>0.79962192816635158</c:v>
                </c:pt>
                <c:pt idx="10278">
                  <c:v>0.92957746478873238</c:v>
                </c:pt>
                <c:pt idx="10279">
                  <c:v>0.81770833333333337</c:v>
                </c:pt>
                <c:pt idx="10280">
                  <c:v>0.74326750448833034</c:v>
                </c:pt>
                <c:pt idx="10281">
                  <c:v>0.81561822125813443</c:v>
                </c:pt>
                <c:pt idx="10282">
                  <c:v>0.8833333333333333</c:v>
                </c:pt>
                <c:pt idx="10283">
                  <c:v>0.7821100917431193</c:v>
                </c:pt>
                <c:pt idx="10284">
                  <c:v>0.77215189873417722</c:v>
                </c:pt>
                <c:pt idx="10285">
                  <c:v>0.84577922077922074</c:v>
                </c:pt>
                <c:pt idx="10286">
                  <c:v>0</c:v>
                </c:pt>
                <c:pt idx="10287">
                  <c:v>0</c:v>
                </c:pt>
                <c:pt idx="10288">
                  <c:v>0</c:v>
                </c:pt>
                <c:pt idx="10289">
                  <c:v>0</c:v>
                </c:pt>
                <c:pt idx="10290">
                  <c:v>0</c:v>
                </c:pt>
                <c:pt idx="10291">
                  <c:v>0</c:v>
                </c:pt>
                <c:pt idx="10292">
                  <c:v>0</c:v>
                </c:pt>
                <c:pt idx="10293">
                  <c:v>0</c:v>
                </c:pt>
                <c:pt idx="10294">
                  <c:v>0</c:v>
                </c:pt>
                <c:pt idx="10295">
                  <c:v>0</c:v>
                </c:pt>
                <c:pt idx="10296">
                  <c:v>0</c:v>
                </c:pt>
                <c:pt idx="10297">
                  <c:v>0</c:v>
                </c:pt>
                <c:pt idx="10298">
                  <c:v>0</c:v>
                </c:pt>
                <c:pt idx="10299">
                  <c:v>0</c:v>
                </c:pt>
                <c:pt idx="10300">
                  <c:v>0</c:v>
                </c:pt>
                <c:pt idx="10301">
                  <c:v>0.49310344827586206</c:v>
                </c:pt>
                <c:pt idx="10302">
                  <c:v>0.40625</c:v>
                </c:pt>
                <c:pt idx="10303">
                  <c:v>0.54285714285714282</c:v>
                </c:pt>
                <c:pt idx="10304">
                  <c:v>0.67479674796747968</c:v>
                </c:pt>
                <c:pt idx="10305">
                  <c:v>0</c:v>
                </c:pt>
                <c:pt idx="10306">
                  <c:v>0.65250965250965254</c:v>
                </c:pt>
                <c:pt idx="10307">
                  <c:v>0.70175438596491224</c:v>
                </c:pt>
                <c:pt idx="10308">
                  <c:v>0.64482758620689651</c:v>
                </c:pt>
                <c:pt idx="10309">
                  <c:v>0.63414634146341464</c:v>
                </c:pt>
                <c:pt idx="10310">
                  <c:v>0.63451776649746194</c:v>
                </c:pt>
                <c:pt idx="10311">
                  <c:v>0.37254901960784315</c:v>
                </c:pt>
                <c:pt idx="10312">
                  <c:v>0.6097560975609756</c:v>
                </c:pt>
                <c:pt idx="10313">
                  <c:v>0</c:v>
                </c:pt>
                <c:pt idx="10314">
                  <c:v>0</c:v>
                </c:pt>
                <c:pt idx="10315">
                  <c:v>0.78804347826086951</c:v>
                </c:pt>
                <c:pt idx="10316">
                  <c:v>0.74358974358974361</c:v>
                </c:pt>
                <c:pt idx="10317">
                  <c:v>0.62389380530973448</c:v>
                </c:pt>
                <c:pt idx="10318">
                  <c:v>0.67796610169491522</c:v>
                </c:pt>
                <c:pt idx="10319">
                  <c:v>0.83582089552238803</c:v>
                </c:pt>
                <c:pt idx="10320">
                  <c:v>0.76422764227642281</c:v>
                </c:pt>
                <c:pt idx="10321">
                  <c:v>0.70114942528735635</c:v>
                </c:pt>
                <c:pt idx="10322">
                  <c:v>0.52336448598130836</c:v>
                </c:pt>
                <c:pt idx="10323">
                  <c:v>0</c:v>
                </c:pt>
                <c:pt idx="10324">
                  <c:v>0.44915254237288138</c:v>
                </c:pt>
                <c:pt idx="10325">
                  <c:v>0</c:v>
                </c:pt>
                <c:pt idx="10326">
                  <c:v>0.51890034364261173</c:v>
                </c:pt>
                <c:pt idx="10327">
                  <c:v>0.5</c:v>
                </c:pt>
                <c:pt idx="10328">
                  <c:v>0</c:v>
                </c:pt>
                <c:pt idx="10329">
                  <c:v>0.70129870129870131</c:v>
                </c:pt>
                <c:pt idx="10330">
                  <c:v>0.50387596899224807</c:v>
                </c:pt>
                <c:pt idx="10331">
                  <c:v>0.60621761658031093</c:v>
                </c:pt>
                <c:pt idx="10332">
                  <c:v>0.64444444444444449</c:v>
                </c:pt>
                <c:pt idx="10333">
                  <c:v>0.66990291262135926</c:v>
                </c:pt>
                <c:pt idx="10334">
                  <c:v>0.7</c:v>
                </c:pt>
                <c:pt idx="10335">
                  <c:v>0</c:v>
                </c:pt>
                <c:pt idx="10336">
                  <c:v>0.68705035971223016</c:v>
                </c:pt>
                <c:pt idx="10337">
                  <c:v>0.75</c:v>
                </c:pt>
                <c:pt idx="10338">
                  <c:v>0.79245283018867929</c:v>
                </c:pt>
                <c:pt idx="10339">
                  <c:v>1</c:v>
                </c:pt>
                <c:pt idx="10340">
                  <c:v>0.94</c:v>
                </c:pt>
                <c:pt idx="10341">
                  <c:v>0.84126984126984128</c:v>
                </c:pt>
                <c:pt idx="10342">
                  <c:v>0.7991071428571429</c:v>
                </c:pt>
                <c:pt idx="10343">
                  <c:v>0.72009029345372455</c:v>
                </c:pt>
                <c:pt idx="10344">
                  <c:v>0.875</c:v>
                </c:pt>
                <c:pt idx="10345">
                  <c:v>0.73762376237623761</c:v>
                </c:pt>
                <c:pt idx="10346">
                  <c:v>0.64197530864197527</c:v>
                </c:pt>
                <c:pt idx="10347">
                  <c:v>0.64772727272727271</c:v>
                </c:pt>
                <c:pt idx="10348">
                  <c:v>0.59722222222222221</c:v>
                </c:pt>
                <c:pt idx="10349">
                  <c:v>0.51273885350318471</c:v>
                </c:pt>
                <c:pt idx="10350">
                  <c:v>0.82539682539682535</c:v>
                </c:pt>
                <c:pt idx="10351">
                  <c:v>0.85094850948509482</c:v>
                </c:pt>
                <c:pt idx="10352">
                  <c:v>0.89523809523809528</c:v>
                </c:pt>
                <c:pt idx="10353">
                  <c:v>0.71739130434782605</c:v>
                </c:pt>
                <c:pt idx="10354">
                  <c:v>0.875</c:v>
                </c:pt>
                <c:pt idx="10355">
                  <c:v>0.90526315789473688</c:v>
                </c:pt>
                <c:pt idx="10356">
                  <c:v>0.46783625730994149</c:v>
                </c:pt>
                <c:pt idx="10357">
                  <c:v>0.78350515463917525</c:v>
                </c:pt>
                <c:pt idx="10358">
                  <c:v>0.7416666666666667</c:v>
                </c:pt>
                <c:pt idx="10359">
                  <c:v>0.48717948717948717</c:v>
                </c:pt>
                <c:pt idx="10360">
                  <c:v>0.93939393939393945</c:v>
                </c:pt>
                <c:pt idx="10361">
                  <c:v>0.65853658536585369</c:v>
                </c:pt>
                <c:pt idx="10362">
                  <c:v>0.80952380952380953</c:v>
                </c:pt>
                <c:pt idx="10363">
                  <c:v>0.77083333333333337</c:v>
                </c:pt>
                <c:pt idx="10364">
                  <c:v>0.89743589743589747</c:v>
                </c:pt>
                <c:pt idx="10365">
                  <c:v>0.75423728813559321</c:v>
                </c:pt>
                <c:pt idx="10366">
                  <c:v>0.68965517241379315</c:v>
                </c:pt>
                <c:pt idx="10367">
                  <c:v>0.90243902439024393</c:v>
                </c:pt>
                <c:pt idx="10368">
                  <c:v>0.70588235294117652</c:v>
                </c:pt>
                <c:pt idx="10369">
                  <c:v>0.74704491725768318</c:v>
                </c:pt>
                <c:pt idx="10370">
                  <c:v>0</c:v>
                </c:pt>
                <c:pt idx="10371">
                  <c:v>0</c:v>
                </c:pt>
                <c:pt idx="10372">
                  <c:v>0.76140350877192986</c:v>
                </c:pt>
                <c:pt idx="10373">
                  <c:v>0.73118279569892475</c:v>
                </c:pt>
                <c:pt idx="10374">
                  <c:v>0</c:v>
                </c:pt>
                <c:pt idx="10375">
                  <c:v>0.79065420560747668</c:v>
                </c:pt>
                <c:pt idx="10376">
                  <c:v>0.21842105263157896</c:v>
                </c:pt>
                <c:pt idx="10377">
                  <c:v>0.32203389830508472</c:v>
                </c:pt>
                <c:pt idx="10378">
                  <c:v>0.36986301369863012</c:v>
                </c:pt>
                <c:pt idx="10379">
                  <c:v>0.24295774647887325</c:v>
                </c:pt>
                <c:pt idx="10380">
                  <c:v>0.41304347826086957</c:v>
                </c:pt>
                <c:pt idx="10381">
                  <c:v>0.22424242424242424</c:v>
                </c:pt>
                <c:pt idx="10382">
                  <c:v>0.58267716535433067</c:v>
                </c:pt>
                <c:pt idx="10383">
                  <c:v>0.23863636363636365</c:v>
                </c:pt>
                <c:pt idx="10384">
                  <c:v>0.31746031746031744</c:v>
                </c:pt>
                <c:pt idx="10385">
                  <c:v>0</c:v>
                </c:pt>
                <c:pt idx="10386">
                  <c:v>0.67901234567901236</c:v>
                </c:pt>
                <c:pt idx="10387">
                  <c:v>0</c:v>
                </c:pt>
                <c:pt idx="10388">
                  <c:v>1</c:v>
                </c:pt>
                <c:pt idx="10389">
                  <c:v>0.95833333333333337</c:v>
                </c:pt>
                <c:pt idx="10390">
                  <c:v>0.72769953051643188</c:v>
                </c:pt>
                <c:pt idx="10391">
                  <c:v>0.83636363636363631</c:v>
                </c:pt>
                <c:pt idx="10392">
                  <c:v>0.56415929203539827</c:v>
                </c:pt>
                <c:pt idx="10393">
                  <c:v>0.86206896551724133</c:v>
                </c:pt>
                <c:pt idx="10394">
                  <c:v>0.55844155844155841</c:v>
                </c:pt>
                <c:pt idx="10395">
                  <c:v>0.38225255972696248</c:v>
                </c:pt>
                <c:pt idx="10396">
                  <c:v>0.96296296296296291</c:v>
                </c:pt>
                <c:pt idx="10397">
                  <c:v>0.52173913043478259</c:v>
                </c:pt>
                <c:pt idx="10398">
                  <c:v>0.36969696969696969</c:v>
                </c:pt>
                <c:pt idx="10399">
                  <c:v>0.50819672131147542</c:v>
                </c:pt>
                <c:pt idx="10400">
                  <c:v>0.83673469387755106</c:v>
                </c:pt>
                <c:pt idx="10401">
                  <c:v>0.88235294117647056</c:v>
                </c:pt>
                <c:pt idx="10402">
                  <c:v>0</c:v>
                </c:pt>
                <c:pt idx="10403">
                  <c:v>0.63551401869158874</c:v>
                </c:pt>
                <c:pt idx="10404">
                  <c:v>0.7142857142857143</c:v>
                </c:pt>
                <c:pt idx="10405">
                  <c:v>1</c:v>
                </c:pt>
                <c:pt idx="10406">
                  <c:v>0.62068965517241381</c:v>
                </c:pt>
                <c:pt idx="10407">
                  <c:v>0.53956834532374098</c:v>
                </c:pt>
                <c:pt idx="10408">
                  <c:v>0.84615384615384615</c:v>
                </c:pt>
                <c:pt idx="10409">
                  <c:v>0.31650485436893205</c:v>
                </c:pt>
                <c:pt idx="10410">
                  <c:v>0.39473684210526316</c:v>
                </c:pt>
                <c:pt idx="10411">
                  <c:v>0.70833333333333337</c:v>
                </c:pt>
                <c:pt idx="10412">
                  <c:v>0.22916666666666666</c:v>
                </c:pt>
                <c:pt idx="10413">
                  <c:v>0.36538461538461536</c:v>
                </c:pt>
                <c:pt idx="10414">
                  <c:v>0.55555555555555558</c:v>
                </c:pt>
                <c:pt idx="10415">
                  <c:v>0.5625</c:v>
                </c:pt>
                <c:pt idx="10416">
                  <c:v>0.5</c:v>
                </c:pt>
                <c:pt idx="10417">
                  <c:v>0.23045267489711935</c:v>
                </c:pt>
                <c:pt idx="10418">
                  <c:v>0.29333333333333333</c:v>
                </c:pt>
                <c:pt idx="10419">
                  <c:v>0.26806526806526809</c:v>
                </c:pt>
                <c:pt idx="10420">
                  <c:v>0.26666666666666666</c:v>
                </c:pt>
                <c:pt idx="10421">
                  <c:v>0.22222222222222221</c:v>
                </c:pt>
                <c:pt idx="10422">
                  <c:v>0</c:v>
                </c:pt>
                <c:pt idx="10423">
                  <c:v>0</c:v>
                </c:pt>
                <c:pt idx="10424">
                  <c:v>0.27027027027027029</c:v>
                </c:pt>
                <c:pt idx="10425">
                  <c:v>0.3</c:v>
                </c:pt>
                <c:pt idx="10426">
                  <c:v>0.42105263157894735</c:v>
                </c:pt>
                <c:pt idx="10427">
                  <c:v>0</c:v>
                </c:pt>
                <c:pt idx="10428">
                  <c:v>0.34126984126984128</c:v>
                </c:pt>
                <c:pt idx="10429">
                  <c:v>0.41818181818181815</c:v>
                </c:pt>
                <c:pt idx="10430">
                  <c:v>0.42424242424242425</c:v>
                </c:pt>
                <c:pt idx="10431">
                  <c:v>0.28205128205128205</c:v>
                </c:pt>
                <c:pt idx="10432">
                  <c:v>0.23043478260869565</c:v>
                </c:pt>
                <c:pt idx="10433">
                  <c:v>0.2857142857142857</c:v>
                </c:pt>
                <c:pt idx="10434">
                  <c:v>0.30909090909090908</c:v>
                </c:pt>
                <c:pt idx="10435">
                  <c:v>0.69444444444444442</c:v>
                </c:pt>
                <c:pt idx="10436">
                  <c:v>0.4315068493150685</c:v>
                </c:pt>
                <c:pt idx="10437">
                  <c:v>0.36363636363636365</c:v>
                </c:pt>
                <c:pt idx="10438">
                  <c:v>0.34883720930232559</c:v>
                </c:pt>
                <c:pt idx="10439">
                  <c:v>0.36666666666666664</c:v>
                </c:pt>
                <c:pt idx="10440">
                  <c:v>0.27146814404432135</c:v>
                </c:pt>
                <c:pt idx="10441">
                  <c:v>0.23076923076923078</c:v>
                </c:pt>
                <c:pt idx="10442">
                  <c:v>0.29729729729729731</c:v>
                </c:pt>
                <c:pt idx="10443">
                  <c:v>0.22478829869130101</c:v>
                </c:pt>
                <c:pt idx="10444">
                  <c:v>0.6</c:v>
                </c:pt>
                <c:pt idx="10445">
                  <c:v>0.34482758620689657</c:v>
                </c:pt>
                <c:pt idx="10446">
                  <c:v>0.25842696629213485</c:v>
                </c:pt>
                <c:pt idx="10447">
                  <c:v>9.3023255813953487E-2</c:v>
                </c:pt>
                <c:pt idx="10448">
                  <c:v>0.13333333333333333</c:v>
                </c:pt>
                <c:pt idx="10449">
                  <c:v>0.62121212121212122</c:v>
                </c:pt>
                <c:pt idx="10450">
                  <c:v>0.16216216216216217</c:v>
                </c:pt>
                <c:pt idx="10451">
                  <c:v>9.1954022988505746E-2</c:v>
                </c:pt>
                <c:pt idx="10452">
                  <c:v>1</c:v>
                </c:pt>
                <c:pt idx="10453">
                  <c:v>0</c:v>
                </c:pt>
                <c:pt idx="10454">
                  <c:v>0.34375</c:v>
                </c:pt>
                <c:pt idx="10455">
                  <c:v>0.19148936170212766</c:v>
                </c:pt>
                <c:pt idx="10456">
                  <c:v>0.10810810810810811</c:v>
                </c:pt>
                <c:pt idx="10457">
                  <c:v>0</c:v>
                </c:pt>
                <c:pt idx="10458">
                  <c:v>0</c:v>
                </c:pt>
                <c:pt idx="10459">
                  <c:v>0</c:v>
                </c:pt>
                <c:pt idx="10460">
                  <c:v>0</c:v>
                </c:pt>
                <c:pt idx="10461">
                  <c:v>0</c:v>
                </c:pt>
                <c:pt idx="10462">
                  <c:v>0</c:v>
                </c:pt>
                <c:pt idx="10463">
                  <c:v>0.92307692307692313</c:v>
                </c:pt>
                <c:pt idx="10464">
                  <c:v>0</c:v>
                </c:pt>
                <c:pt idx="10465">
                  <c:v>0</c:v>
                </c:pt>
                <c:pt idx="10466">
                  <c:v>0.45059288537549408</c:v>
                </c:pt>
                <c:pt idx="10467">
                  <c:v>0.37136929460580914</c:v>
                </c:pt>
                <c:pt idx="10468">
                  <c:v>0.42424242424242425</c:v>
                </c:pt>
                <c:pt idx="10469">
                  <c:v>0.3392857142857143</c:v>
                </c:pt>
                <c:pt idx="10470">
                  <c:v>0.50387596899224807</c:v>
                </c:pt>
                <c:pt idx="10471">
                  <c:v>0</c:v>
                </c:pt>
                <c:pt idx="10472">
                  <c:v>0</c:v>
                </c:pt>
                <c:pt idx="10473">
                  <c:v>0.77031802120141346</c:v>
                </c:pt>
                <c:pt idx="10474">
                  <c:v>0.43617021276595747</c:v>
                </c:pt>
                <c:pt idx="10475">
                  <c:v>0.37777777777777777</c:v>
                </c:pt>
                <c:pt idx="10476">
                  <c:v>0</c:v>
                </c:pt>
                <c:pt idx="10477">
                  <c:v>0.30921052631578949</c:v>
                </c:pt>
                <c:pt idx="10478">
                  <c:v>0.53264925373134331</c:v>
                </c:pt>
                <c:pt idx="10479">
                  <c:v>0.2391304347826087</c:v>
                </c:pt>
                <c:pt idx="10480">
                  <c:v>0.74285714285714288</c:v>
                </c:pt>
                <c:pt idx="10481">
                  <c:v>0.81288343558282206</c:v>
                </c:pt>
                <c:pt idx="10482">
                  <c:v>0.30526315789473685</c:v>
                </c:pt>
                <c:pt idx="10483">
                  <c:v>0.23893805309734514</c:v>
                </c:pt>
                <c:pt idx="10484">
                  <c:v>0.69444444444444442</c:v>
                </c:pt>
                <c:pt idx="10485">
                  <c:v>0.4925373134328358</c:v>
                </c:pt>
                <c:pt idx="10486">
                  <c:v>0.33333333333333331</c:v>
                </c:pt>
                <c:pt idx="10487">
                  <c:v>0.79675810473815456</c:v>
                </c:pt>
                <c:pt idx="10488">
                  <c:v>0.7009803921568627</c:v>
                </c:pt>
                <c:pt idx="10489">
                  <c:v>0</c:v>
                </c:pt>
                <c:pt idx="10490">
                  <c:v>0</c:v>
                </c:pt>
                <c:pt idx="10491">
                  <c:v>0</c:v>
                </c:pt>
                <c:pt idx="10492">
                  <c:v>0</c:v>
                </c:pt>
                <c:pt idx="10493">
                  <c:v>0</c:v>
                </c:pt>
                <c:pt idx="10494">
                  <c:v>0</c:v>
                </c:pt>
                <c:pt idx="10495">
                  <c:v>0.81823939202026597</c:v>
                </c:pt>
                <c:pt idx="10496">
                  <c:v>0.90303030303030307</c:v>
                </c:pt>
                <c:pt idx="10497">
                  <c:v>0.44444444444444442</c:v>
                </c:pt>
                <c:pt idx="10498">
                  <c:v>0.97560975609756095</c:v>
                </c:pt>
                <c:pt idx="10499">
                  <c:v>0</c:v>
                </c:pt>
                <c:pt idx="10500">
                  <c:v>0.4247787610619469</c:v>
                </c:pt>
                <c:pt idx="10501">
                  <c:v>0.39534883720930231</c:v>
                </c:pt>
                <c:pt idx="10502">
                  <c:v>0.42712842712842713</c:v>
                </c:pt>
                <c:pt idx="10503">
                  <c:v>0</c:v>
                </c:pt>
                <c:pt idx="10504">
                  <c:v>0.23666666666666666</c:v>
                </c:pt>
                <c:pt idx="10505">
                  <c:v>0.16666666666666666</c:v>
                </c:pt>
                <c:pt idx="10506">
                  <c:v>0.12162162162162163</c:v>
                </c:pt>
                <c:pt idx="10507">
                  <c:v>8.9743589743589744E-2</c:v>
                </c:pt>
                <c:pt idx="10508">
                  <c:v>1</c:v>
                </c:pt>
                <c:pt idx="10509">
                  <c:v>0.66666666666666663</c:v>
                </c:pt>
                <c:pt idx="10510">
                  <c:v>1</c:v>
                </c:pt>
                <c:pt idx="10511">
                  <c:v>0.1744186046511628</c:v>
                </c:pt>
                <c:pt idx="10512">
                  <c:v>0.14285714285714285</c:v>
                </c:pt>
                <c:pt idx="10513">
                  <c:v>0.35897435897435898</c:v>
                </c:pt>
                <c:pt idx="10514">
                  <c:v>0.1941747572815534</c:v>
                </c:pt>
                <c:pt idx="10515">
                  <c:v>0.37037037037037035</c:v>
                </c:pt>
                <c:pt idx="10516">
                  <c:v>0.31578947368421051</c:v>
                </c:pt>
                <c:pt idx="10517">
                  <c:v>0.22950819672131148</c:v>
                </c:pt>
                <c:pt idx="10518">
                  <c:v>0.51428571428571423</c:v>
                </c:pt>
                <c:pt idx="10519">
                  <c:v>0.34285714285714286</c:v>
                </c:pt>
                <c:pt idx="10520">
                  <c:v>0.43333333333333335</c:v>
                </c:pt>
                <c:pt idx="10521">
                  <c:v>0.15151515151515152</c:v>
                </c:pt>
                <c:pt idx="10522">
                  <c:v>0</c:v>
                </c:pt>
                <c:pt idx="10523">
                  <c:v>0</c:v>
                </c:pt>
                <c:pt idx="10524">
                  <c:v>0</c:v>
                </c:pt>
                <c:pt idx="10525">
                  <c:v>0.29411764705882354</c:v>
                </c:pt>
                <c:pt idx="10526">
                  <c:v>1</c:v>
                </c:pt>
                <c:pt idx="10527">
                  <c:v>0.3473684210526316</c:v>
                </c:pt>
                <c:pt idx="10528">
                  <c:v>0.359375</c:v>
                </c:pt>
                <c:pt idx="10529">
                  <c:v>0.43661971830985913</c:v>
                </c:pt>
                <c:pt idx="10530">
                  <c:v>0.20967741935483872</c:v>
                </c:pt>
                <c:pt idx="10531">
                  <c:v>0</c:v>
                </c:pt>
                <c:pt idx="10532">
                  <c:v>0</c:v>
                </c:pt>
                <c:pt idx="10533">
                  <c:v>0</c:v>
                </c:pt>
                <c:pt idx="10534">
                  <c:v>7.8947368421052627E-2</c:v>
                </c:pt>
                <c:pt idx="10535">
                  <c:v>0.18181818181818182</c:v>
                </c:pt>
                <c:pt idx="10536">
                  <c:v>0.15789473684210525</c:v>
                </c:pt>
                <c:pt idx="10537">
                  <c:v>0</c:v>
                </c:pt>
                <c:pt idx="10538">
                  <c:v>8.9552238805970144E-2</c:v>
                </c:pt>
                <c:pt idx="10539">
                  <c:v>0</c:v>
                </c:pt>
                <c:pt idx="10540">
                  <c:v>0</c:v>
                </c:pt>
                <c:pt idx="10541">
                  <c:v>0.36363636363636365</c:v>
                </c:pt>
                <c:pt idx="10542">
                  <c:v>0.49019607843137253</c:v>
                </c:pt>
                <c:pt idx="10543">
                  <c:v>0.70588235294117652</c:v>
                </c:pt>
                <c:pt idx="10544">
                  <c:v>0.18292682926829268</c:v>
                </c:pt>
                <c:pt idx="10545">
                  <c:v>0.20833333333333334</c:v>
                </c:pt>
                <c:pt idx="10546">
                  <c:v>0.14559386973180077</c:v>
                </c:pt>
                <c:pt idx="10547">
                  <c:v>0</c:v>
                </c:pt>
                <c:pt idx="10548">
                  <c:v>0</c:v>
                </c:pt>
                <c:pt idx="10549">
                  <c:v>0</c:v>
                </c:pt>
                <c:pt idx="10550">
                  <c:v>0</c:v>
                </c:pt>
                <c:pt idx="10551">
                  <c:v>0.11666666666666667</c:v>
                </c:pt>
                <c:pt idx="10552">
                  <c:v>0.625</c:v>
                </c:pt>
                <c:pt idx="10553">
                  <c:v>0.10897435897435898</c:v>
                </c:pt>
                <c:pt idx="10554">
                  <c:v>0</c:v>
                </c:pt>
                <c:pt idx="10555">
                  <c:v>0.16216216216216217</c:v>
                </c:pt>
                <c:pt idx="10556">
                  <c:v>0</c:v>
                </c:pt>
                <c:pt idx="10557">
                  <c:v>0.1875</c:v>
                </c:pt>
                <c:pt idx="10558">
                  <c:v>1</c:v>
                </c:pt>
                <c:pt idx="10559">
                  <c:v>0.5</c:v>
                </c:pt>
                <c:pt idx="10560">
                  <c:v>0.31034482758620691</c:v>
                </c:pt>
                <c:pt idx="10561">
                  <c:v>9.375E-2</c:v>
                </c:pt>
                <c:pt idx="10562">
                  <c:v>0.18604651162790697</c:v>
                </c:pt>
                <c:pt idx="10563">
                  <c:v>7.9365079365079361E-2</c:v>
                </c:pt>
                <c:pt idx="10564">
                  <c:v>0.23008849557522124</c:v>
                </c:pt>
                <c:pt idx="10565">
                  <c:v>0</c:v>
                </c:pt>
                <c:pt idx="10566">
                  <c:v>0.4</c:v>
                </c:pt>
                <c:pt idx="10567">
                  <c:v>8.5427135678391955E-2</c:v>
                </c:pt>
                <c:pt idx="10568">
                  <c:v>0.21276595744680851</c:v>
                </c:pt>
                <c:pt idx="10569">
                  <c:v>0</c:v>
                </c:pt>
                <c:pt idx="10570">
                  <c:v>0.2857142857142857</c:v>
                </c:pt>
                <c:pt idx="10571">
                  <c:v>0.11940298507462686</c:v>
                </c:pt>
                <c:pt idx="10572">
                  <c:v>0</c:v>
                </c:pt>
                <c:pt idx="10573">
                  <c:v>0</c:v>
                </c:pt>
                <c:pt idx="10574">
                  <c:v>0.15384615384615385</c:v>
                </c:pt>
                <c:pt idx="10575">
                  <c:v>0.15957446808510639</c:v>
                </c:pt>
                <c:pt idx="10576">
                  <c:v>0.36</c:v>
                </c:pt>
                <c:pt idx="10577">
                  <c:v>0.66666666666666663</c:v>
                </c:pt>
                <c:pt idx="10578">
                  <c:v>0.71875</c:v>
                </c:pt>
                <c:pt idx="10579">
                  <c:v>0</c:v>
                </c:pt>
                <c:pt idx="10580">
                  <c:v>0.21875</c:v>
                </c:pt>
                <c:pt idx="10581">
                  <c:v>7.9646017699115043E-2</c:v>
                </c:pt>
                <c:pt idx="10582">
                  <c:v>6.4935064935064929E-2</c:v>
                </c:pt>
                <c:pt idx="10583">
                  <c:v>0.47368421052631576</c:v>
                </c:pt>
                <c:pt idx="10584">
                  <c:v>0.28205128205128205</c:v>
                </c:pt>
                <c:pt idx="10585">
                  <c:v>0.25833333333333336</c:v>
                </c:pt>
                <c:pt idx="10586">
                  <c:v>0.76923076923076927</c:v>
                </c:pt>
                <c:pt idx="10587">
                  <c:v>9.2592592592592587E-2</c:v>
                </c:pt>
                <c:pt idx="10588">
                  <c:v>8.0412371134020624E-2</c:v>
                </c:pt>
                <c:pt idx="10589">
                  <c:v>0</c:v>
                </c:pt>
                <c:pt idx="10590">
                  <c:v>0</c:v>
                </c:pt>
                <c:pt idx="10591">
                  <c:v>0.27941176470588236</c:v>
                </c:pt>
                <c:pt idx="10592">
                  <c:v>0.6428571428571429</c:v>
                </c:pt>
                <c:pt idx="10593">
                  <c:v>0</c:v>
                </c:pt>
                <c:pt idx="10594">
                  <c:v>0.10067114093959731</c:v>
                </c:pt>
                <c:pt idx="10595">
                  <c:v>0.20689655172413793</c:v>
                </c:pt>
                <c:pt idx="10596">
                  <c:v>1</c:v>
                </c:pt>
                <c:pt idx="10597">
                  <c:v>0.4</c:v>
                </c:pt>
                <c:pt idx="10598">
                  <c:v>0</c:v>
                </c:pt>
                <c:pt idx="10599">
                  <c:v>0.63636363636363635</c:v>
                </c:pt>
                <c:pt idx="10600">
                  <c:v>0</c:v>
                </c:pt>
                <c:pt idx="10601">
                  <c:v>0</c:v>
                </c:pt>
                <c:pt idx="10602">
                  <c:v>0</c:v>
                </c:pt>
                <c:pt idx="10603">
                  <c:v>0.13492063492063491</c:v>
                </c:pt>
                <c:pt idx="10604">
                  <c:v>0</c:v>
                </c:pt>
                <c:pt idx="10605">
                  <c:v>0</c:v>
                </c:pt>
                <c:pt idx="10606">
                  <c:v>0</c:v>
                </c:pt>
                <c:pt idx="10607">
                  <c:v>0</c:v>
                </c:pt>
                <c:pt idx="10608">
                  <c:v>0.13744075829383887</c:v>
                </c:pt>
                <c:pt idx="10609">
                  <c:v>0.19354838709677419</c:v>
                </c:pt>
                <c:pt idx="10610">
                  <c:v>0</c:v>
                </c:pt>
                <c:pt idx="10611">
                  <c:v>0.31578947368421051</c:v>
                </c:pt>
                <c:pt idx="10612">
                  <c:v>0.14457831325301204</c:v>
                </c:pt>
                <c:pt idx="10613">
                  <c:v>0.10097719869706841</c:v>
                </c:pt>
                <c:pt idx="10614">
                  <c:v>0</c:v>
                </c:pt>
                <c:pt idx="10615">
                  <c:v>0.19444444444444445</c:v>
                </c:pt>
                <c:pt idx="10616">
                  <c:v>0.75</c:v>
                </c:pt>
                <c:pt idx="10617">
                  <c:v>0.30769230769230771</c:v>
                </c:pt>
                <c:pt idx="10618">
                  <c:v>4.7619047619047616E-2</c:v>
                </c:pt>
                <c:pt idx="10619">
                  <c:v>0.25862068965517243</c:v>
                </c:pt>
                <c:pt idx="10620">
                  <c:v>0</c:v>
                </c:pt>
                <c:pt idx="10621">
                  <c:v>0.14130434782608695</c:v>
                </c:pt>
                <c:pt idx="10622">
                  <c:v>0.45833333333333331</c:v>
                </c:pt>
                <c:pt idx="10623">
                  <c:v>0.77777777777777779</c:v>
                </c:pt>
                <c:pt idx="10624">
                  <c:v>0</c:v>
                </c:pt>
                <c:pt idx="10625">
                  <c:v>0.11567164179104478</c:v>
                </c:pt>
                <c:pt idx="10626">
                  <c:v>0</c:v>
                </c:pt>
                <c:pt idx="10627">
                  <c:v>0</c:v>
                </c:pt>
                <c:pt idx="10628">
                  <c:v>6.0606060606060608E-2</c:v>
                </c:pt>
                <c:pt idx="10629">
                  <c:v>0.25</c:v>
                </c:pt>
                <c:pt idx="10630">
                  <c:v>0.18181818181818182</c:v>
                </c:pt>
                <c:pt idx="10631">
                  <c:v>0.1875</c:v>
                </c:pt>
                <c:pt idx="10632">
                  <c:v>0.11379800853485064</c:v>
                </c:pt>
                <c:pt idx="10633">
                  <c:v>0.42857142857142855</c:v>
                </c:pt>
                <c:pt idx="10634">
                  <c:v>0</c:v>
                </c:pt>
                <c:pt idx="10635">
                  <c:v>0.25</c:v>
                </c:pt>
                <c:pt idx="10636">
                  <c:v>0.55555555555555558</c:v>
                </c:pt>
                <c:pt idx="10637">
                  <c:v>0.19480519480519481</c:v>
                </c:pt>
                <c:pt idx="10638">
                  <c:v>0.13636363636363635</c:v>
                </c:pt>
                <c:pt idx="10639">
                  <c:v>0</c:v>
                </c:pt>
                <c:pt idx="10640">
                  <c:v>0.27607361963190186</c:v>
                </c:pt>
                <c:pt idx="10641">
                  <c:v>0</c:v>
                </c:pt>
                <c:pt idx="10642">
                  <c:v>0</c:v>
                </c:pt>
                <c:pt idx="10643">
                  <c:v>0</c:v>
                </c:pt>
                <c:pt idx="10644">
                  <c:v>0.4375</c:v>
                </c:pt>
                <c:pt idx="10645">
                  <c:v>0.33333333333333331</c:v>
                </c:pt>
                <c:pt idx="10646">
                  <c:v>0</c:v>
                </c:pt>
                <c:pt idx="10647">
                  <c:v>0.53333333333333333</c:v>
                </c:pt>
                <c:pt idx="10648">
                  <c:v>0</c:v>
                </c:pt>
                <c:pt idx="10649">
                  <c:v>0.17235772357723578</c:v>
                </c:pt>
                <c:pt idx="10650">
                  <c:v>0.28888888888888886</c:v>
                </c:pt>
                <c:pt idx="10651">
                  <c:v>0.32142857142857145</c:v>
                </c:pt>
                <c:pt idx="10652">
                  <c:v>0</c:v>
                </c:pt>
                <c:pt idx="10653">
                  <c:v>0.25</c:v>
                </c:pt>
                <c:pt idx="10654">
                  <c:v>0.2032520325203252</c:v>
                </c:pt>
                <c:pt idx="10655">
                  <c:v>0.20422535211267606</c:v>
                </c:pt>
                <c:pt idx="10656">
                  <c:v>9.6638655462184878E-2</c:v>
                </c:pt>
                <c:pt idx="10657">
                  <c:v>0.33073929961089493</c:v>
                </c:pt>
                <c:pt idx="10658">
                  <c:v>0.73076923076923073</c:v>
                </c:pt>
                <c:pt idx="10659">
                  <c:v>0.26</c:v>
                </c:pt>
                <c:pt idx="10660">
                  <c:v>0.22278738555442523</c:v>
                </c:pt>
                <c:pt idx="10661">
                  <c:v>0.25641025641025639</c:v>
                </c:pt>
                <c:pt idx="10662">
                  <c:v>0</c:v>
                </c:pt>
                <c:pt idx="10663">
                  <c:v>0</c:v>
                </c:pt>
                <c:pt idx="10664">
                  <c:v>3.8461538461538464E-2</c:v>
                </c:pt>
                <c:pt idx="10665">
                  <c:v>0.35897435897435898</c:v>
                </c:pt>
                <c:pt idx="10666">
                  <c:v>0.2608695652173913</c:v>
                </c:pt>
                <c:pt idx="10667">
                  <c:v>0.140625</c:v>
                </c:pt>
                <c:pt idx="10668">
                  <c:v>0.1761904761904762</c:v>
                </c:pt>
                <c:pt idx="10669">
                  <c:v>0.18604651162790697</c:v>
                </c:pt>
                <c:pt idx="10670">
                  <c:v>2.7027027027027029E-2</c:v>
                </c:pt>
                <c:pt idx="10671">
                  <c:v>0.32258064516129031</c:v>
                </c:pt>
                <c:pt idx="10672">
                  <c:v>0.28125</c:v>
                </c:pt>
                <c:pt idx="10673">
                  <c:v>0.20909090909090908</c:v>
                </c:pt>
                <c:pt idx="10674">
                  <c:v>0.25423728813559321</c:v>
                </c:pt>
                <c:pt idx="10675">
                  <c:v>0.10497237569060773</c:v>
                </c:pt>
                <c:pt idx="10676">
                  <c:v>0.22857142857142856</c:v>
                </c:pt>
                <c:pt idx="10677">
                  <c:v>3.7037037037037035E-2</c:v>
                </c:pt>
                <c:pt idx="10678">
                  <c:v>0</c:v>
                </c:pt>
                <c:pt idx="10679">
                  <c:v>0.18518518518518517</c:v>
                </c:pt>
                <c:pt idx="10680">
                  <c:v>0.15277777777777779</c:v>
                </c:pt>
                <c:pt idx="10681">
                  <c:v>0.11312217194570136</c:v>
                </c:pt>
                <c:pt idx="10682">
                  <c:v>0</c:v>
                </c:pt>
                <c:pt idx="10683">
                  <c:v>8.4507042253521125E-2</c:v>
                </c:pt>
                <c:pt idx="10684">
                  <c:v>0.26153846153846155</c:v>
                </c:pt>
                <c:pt idx="10685">
                  <c:v>0.16417910447761194</c:v>
                </c:pt>
                <c:pt idx="10686">
                  <c:v>0.1415929203539823</c:v>
                </c:pt>
                <c:pt idx="10687">
                  <c:v>0.13461538461538461</c:v>
                </c:pt>
                <c:pt idx="10688">
                  <c:v>0.16363636363636364</c:v>
                </c:pt>
                <c:pt idx="10689">
                  <c:v>0</c:v>
                </c:pt>
                <c:pt idx="10690">
                  <c:v>0.41463414634146339</c:v>
                </c:pt>
                <c:pt idx="10691">
                  <c:v>0</c:v>
                </c:pt>
                <c:pt idx="10692">
                  <c:v>0.34051997463538364</c:v>
                </c:pt>
                <c:pt idx="10693">
                  <c:v>0</c:v>
                </c:pt>
                <c:pt idx="10694">
                  <c:v>0.5</c:v>
                </c:pt>
                <c:pt idx="10695">
                  <c:v>0</c:v>
                </c:pt>
                <c:pt idx="10696">
                  <c:v>0</c:v>
                </c:pt>
                <c:pt idx="10697">
                  <c:v>0.4</c:v>
                </c:pt>
                <c:pt idx="10698">
                  <c:v>0</c:v>
                </c:pt>
                <c:pt idx="10699">
                  <c:v>0</c:v>
                </c:pt>
                <c:pt idx="10700">
                  <c:v>0.71875</c:v>
                </c:pt>
                <c:pt idx="10701">
                  <c:v>0</c:v>
                </c:pt>
                <c:pt idx="10702">
                  <c:v>0</c:v>
                </c:pt>
                <c:pt idx="10703">
                  <c:v>0</c:v>
                </c:pt>
                <c:pt idx="10704">
                  <c:v>0</c:v>
                </c:pt>
                <c:pt idx="10705">
                  <c:v>0</c:v>
                </c:pt>
                <c:pt idx="10706">
                  <c:v>0</c:v>
                </c:pt>
                <c:pt idx="10707">
                  <c:v>0</c:v>
                </c:pt>
                <c:pt idx="10708">
                  <c:v>0</c:v>
                </c:pt>
                <c:pt idx="10709">
                  <c:v>0.29545454545454547</c:v>
                </c:pt>
                <c:pt idx="10710">
                  <c:v>0.20103092783505155</c:v>
                </c:pt>
                <c:pt idx="10711">
                  <c:v>0</c:v>
                </c:pt>
                <c:pt idx="10712">
                  <c:v>1</c:v>
                </c:pt>
                <c:pt idx="10713">
                  <c:v>0</c:v>
                </c:pt>
                <c:pt idx="10714">
                  <c:v>0.39859044635865309</c:v>
                </c:pt>
                <c:pt idx="10715">
                  <c:v>0</c:v>
                </c:pt>
                <c:pt idx="10716">
                  <c:v>0.75</c:v>
                </c:pt>
                <c:pt idx="10717">
                  <c:v>1</c:v>
                </c:pt>
                <c:pt idx="10718">
                  <c:v>0</c:v>
                </c:pt>
                <c:pt idx="10719">
                  <c:v>0.41176470588235292</c:v>
                </c:pt>
                <c:pt idx="10720">
                  <c:v>0</c:v>
                </c:pt>
                <c:pt idx="10721">
                  <c:v>0.51162790697674421</c:v>
                </c:pt>
                <c:pt idx="10722">
                  <c:v>0.375</c:v>
                </c:pt>
                <c:pt idx="10723">
                  <c:v>0</c:v>
                </c:pt>
                <c:pt idx="10724">
                  <c:v>0.42051282051282052</c:v>
                </c:pt>
                <c:pt idx="10725">
                  <c:v>0</c:v>
                </c:pt>
                <c:pt idx="10726">
                  <c:v>0.38524590163934425</c:v>
                </c:pt>
                <c:pt idx="10727">
                  <c:v>0</c:v>
                </c:pt>
                <c:pt idx="10728">
                  <c:v>0</c:v>
                </c:pt>
                <c:pt idx="10729">
                  <c:v>0</c:v>
                </c:pt>
                <c:pt idx="10730">
                  <c:v>0.67579127459366983</c:v>
                </c:pt>
                <c:pt idx="10731">
                  <c:v>0</c:v>
                </c:pt>
                <c:pt idx="10732">
                  <c:v>0</c:v>
                </c:pt>
                <c:pt idx="10733">
                  <c:v>0.24353256021409456</c:v>
                </c:pt>
                <c:pt idx="10734">
                  <c:v>0</c:v>
                </c:pt>
                <c:pt idx="10735">
                  <c:v>0</c:v>
                </c:pt>
                <c:pt idx="10736">
                  <c:v>0.77777777777777779</c:v>
                </c:pt>
                <c:pt idx="10737">
                  <c:v>0</c:v>
                </c:pt>
                <c:pt idx="10738">
                  <c:v>0.28125</c:v>
                </c:pt>
                <c:pt idx="10739">
                  <c:v>0</c:v>
                </c:pt>
                <c:pt idx="10740">
                  <c:v>0.72</c:v>
                </c:pt>
                <c:pt idx="10741">
                  <c:v>0.59459459459459463</c:v>
                </c:pt>
                <c:pt idx="10742">
                  <c:v>0.47368421052631576</c:v>
                </c:pt>
                <c:pt idx="10743">
                  <c:v>0.33333333333333331</c:v>
                </c:pt>
                <c:pt idx="10744">
                  <c:v>1</c:v>
                </c:pt>
                <c:pt idx="10745">
                  <c:v>0.15107913669064749</c:v>
                </c:pt>
                <c:pt idx="10746">
                  <c:v>0.26716141001855287</c:v>
                </c:pt>
                <c:pt idx="10747">
                  <c:v>0</c:v>
                </c:pt>
                <c:pt idx="10748">
                  <c:v>0.5</c:v>
                </c:pt>
                <c:pt idx="10749">
                  <c:v>0</c:v>
                </c:pt>
                <c:pt idx="10750">
                  <c:v>0.91666666666666663</c:v>
                </c:pt>
                <c:pt idx="10751">
                  <c:v>0</c:v>
                </c:pt>
                <c:pt idx="10752">
                  <c:v>0.39130434782608697</c:v>
                </c:pt>
                <c:pt idx="10753">
                  <c:v>0</c:v>
                </c:pt>
                <c:pt idx="10754">
                  <c:v>0.75</c:v>
                </c:pt>
                <c:pt idx="10755">
                  <c:v>0.43902439024390244</c:v>
                </c:pt>
                <c:pt idx="10756">
                  <c:v>0.40641711229946526</c:v>
                </c:pt>
                <c:pt idx="10757">
                  <c:v>0.52631578947368418</c:v>
                </c:pt>
                <c:pt idx="10758">
                  <c:v>0.36</c:v>
                </c:pt>
                <c:pt idx="10759">
                  <c:v>0</c:v>
                </c:pt>
                <c:pt idx="10760">
                  <c:v>0</c:v>
                </c:pt>
                <c:pt idx="10761">
                  <c:v>0</c:v>
                </c:pt>
                <c:pt idx="10762">
                  <c:v>0</c:v>
                </c:pt>
                <c:pt idx="10763">
                  <c:v>0</c:v>
                </c:pt>
                <c:pt idx="10764">
                  <c:v>0</c:v>
                </c:pt>
                <c:pt idx="10765">
                  <c:v>0</c:v>
                </c:pt>
                <c:pt idx="10766">
                  <c:v>0</c:v>
                </c:pt>
                <c:pt idx="10767">
                  <c:v>0</c:v>
                </c:pt>
                <c:pt idx="10768">
                  <c:v>0</c:v>
                </c:pt>
                <c:pt idx="10769">
                  <c:v>0</c:v>
                </c:pt>
                <c:pt idx="10770">
                  <c:v>0</c:v>
                </c:pt>
                <c:pt idx="10771">
                  <c:v>0</c:v>
                </c:pt>
                <c:pt idx="10772">
                  <c:v>0</c:v>
                </c:pt>
                <c:pt idx="10773">
                  <c:v>0</c:v>
                </c:pt>
                <c:pt idx="10774">
                  <c:v>0</c:v>
                </c:pt>
                <c:pt idx="10775">
                  <c:v>0</c:v>
                </c:pt>
                <c:pt idx="10776">
                  <c:v>0</c:v>
                </c:pt>
                <c:pt idx="10777">
                  <c:v>0</c:v>
                </c:pt>
                <c:pt idx="10778">
                  <c:v>0</c:v>
                </c:pt>
                <c:pt idx="10779">
                  <c:v>0.30434782608695654</c:v>
                </c:pt>
                <c:pt idx="10780">
                  <c:v>0.16984732824427481</c:v>
                </c:pt>
                <c:pt idx="10781">
                  <c:v>0.51829268292682928</c:v>
                </c:pt>
                <c:pt idx="10782">
                  <c:v>0</c:v>
                </c:pt>
                <c:pt idx="10783">
                  <c:v>0.19562243502051985</c:v>
                </c:pt>
                <c:pt idx="10784">
                  <c:v>0</c:v>
                </c:pt>
                <c:pt idx="10785">
                  <c:v>0.34375</c:v>
                </c:pt>
                <c:pt idx="10786">
                  <c:v>0.21951219512195122</c:v>
                </c:pt>
                <c:pt idx="10787">
                  <c:v>0.34722222222222221</c:v>
                </c:pt>
                <c:pt idx="10788">
                  <c:v>0.8571428571428571</c:v>
                </c:pt>
                <c:pt idx="10789">
                  <c:v>1</c:v>
                </c:pt>
                <c:pt idx="10790">
                  <c:v>0</c:v>
                </c:pt>
                <c:pt idx="10791">
                  <c:v>0.12962962962962962</c:v>
                </c:pt>
                <c:pt idx="10792">
                  <c:v>0.23529411764705882</c:v>
                </c:pt>
                <c:pt idx="10793">
                  <c:v>0.47058823529411764</c:v>
                </c:pt>
                <c:pt idx="10794">
                  <c:v>0.8</c:v>
                </c:pt>
                <c:pt idx="10795">
                  <c:v>0</c:v>
                </c:pt>
                <c:pt idx="10796">
                  <c:v>0</c:v>
                </c:pt>
                <c:pt idx="10797">
                  <c:v>0</c:v>
                </c:pt>
                <c:pt idx="10798">
                  <c:v>0</c:v>
                </c:pt>
                <c:pt idx="10799">
                  <c:v>0</c:v>
                </c:pt>
                <c:pt idx="10800">
                  <c:v>0.16556291390728478</c:v>
                </c:pt>
                <c:pt idx="10801">
                  <c:v>0.15193798449612403</c:v>
                </c:pt>
                <c:pt idx="10802">
                  <c:v>0.41463414634146339</c:v>
                </c:pt>
                <c:pt idx="10803">
                  <c:v>0</c:v>
                </c:pt>
                <c:pt idx="10804">
                  <c:v>0</c:v>
                </c:pt>
                <c:pt idx="10805">
                  <c:v>0.32631578947368423</c:v>
                </c:pt>
                <c:pt idx="10806">
                  <c:v>0</c:v>
                </c:pt>
                <c:pt idx="10807">
                  <c:v>0.42857142857142855</c:v>
                </c:pt>
                <c:pt idx="10808">
                  <c:v>0.14567901234567901</c:v>
                </c:pt>
                <c:pt idx="10809">
                  <c:v>0.44</c:v>
                </c:pt>
                <c:pt idx="10810">
                  <c:v>0.17391304347826086</c:v>
                </c:pt>
                <c:pt idx="10811">
                  <c:v>0.19847328244274809</c:v>
                </c:pt>
                <c:pt idx="10812">
                  <c:v>0.15976331360946747</c:v>
                </c:pt>
                <c:pt idx="10813">
                  <c:v>0</c:v>
                </c:pt>
                <c:pt idx="10814">
                  <c:v>0.14254859611231102</c:v>
                </c:pt>
                <c:pt idx="10815">
                  <c:v>0</c:v>
                </c:pt>
                <c:pt idx="10816">
                  <c:v>0</c:v>
                </c:pt>
                <c:pt idx="10817">
                  <c:v>0</c:v>
                </c:pt>
                <c:pt idx="10818">
                  <c:v>0</c:v>
                </c:pt>
                <c:pt idx="10819">
                  <c:v>0</c:v>
                </c:pt>
                <c:pt idx="10820">
                  <c:v>8.6956521739130432E-2</c:v>
                </c:pt>
                <c:pt idx="10821">
                  <c:v>0.31147540983606559</c:v>
                </c:pt>
                <c:pt idx="10822">
                  <c:v>0.18181818181818182</c:v>
                </c:pt>
                <c:pt idx="10823">
                  <c:v>0</c:v>
                </c:pt>
                <c:pt idx="10824">
                  <c:v>0.66666666666666663</c:v>
                </c:pt>
                <c:pt idx="10825">
                  <c:v>0.18181818181818182</c:v>
                </c:pt>
                <c:pt idx="10826">
                  <c:v>0.30981595092024539</c:v>
                </c:pt>
                <c:pt idx="10827">
                  <c:v>0.44849785407725323</c:v>
                </c:pt>
                <c:pt idx="10828">
                  <c:v>0.46153846153846156</c:v>
                </c:pt>
                <c:pt idx="10829">
                  <c:v>0.109375</c:v>
                </c:pt>
                <c:pt idx="10830">
                  <c:v>0.30434782608695654</c:v>
                </c:pt>
                <c:pt idx="10831">
                  <c:v>0</c:v>
                </c:pt>
                <c:pt idx="10832">
                  <c:v>0</c:v>
                </c:pt>
                <c:pt idx="10833">
                  <c:v>0</c:v>
                </c:pt>
                <c:pt idx="10834">
                  <c:v>0</c:v>
                </c:pt>
                <c:pt idx="10835">
                  <c:v>0.20430107526881722</c:v>
                </c:pt>
                <c:pt idx="10836">
                  <c:v>0</c:v>
                </c:pt>
                <c:pt idx="10837">
                  <c:v>0.21722846441947566</c:v>
                </c:pt>
                <c:pt idx="10838">
                  <c:v>0.37142857142857144</c:v>
                </c:pt>
                <c:pt idx="10839">
                  <c:v>0.5</c:v>
                </c:pt>
                <c:pt idx="10840">
                  <c:v>0</c:v>
                </c:pt>
                <c:pt idx="10841">
                  <c:v>0.125</c:v>
                </c:pt>
                <c:pt idx="10842">
                  <c:v>0.16927453769559034</c:v>
                </c:pt>
                <c:pt idx="10843">
                  <c:v>0.10227272727272728</c:v>
                </c:pt>
                <c:pt idx="10844">
                  <c:v>0</c:v>
                </c:pt>
                <c:pt idx="10845">
                  <c:v>0</c:v>
                </c:pt>
                <c:pt idx="10846">
                  <c:v>0.55555555555555558</c:v>
                </c:pt>
                <c:pt idx="10847">
                  <c:v>0.5714285714285714</c:v>
                </c:pt>
                <c:pt idx="10848">
                  <c:v>0.11570247933884298</c:v>
                </c:pt>
                <c:pt idx="10849">
                  <c:v>0.30555555555555558</c:v>
                </c:pt>
                <c:pt idx="10850">
                  <c:v>0</c:v>
                </c:pt>
                <c:pt idx="10851">
                  <c:v>0.24083769633507854</c:v>
                </c:pt>
                <c:pt idx="10852">
                  <c:v>0.116751269035533</c:v>
                </c:pt>
                <c:pt idx="10853">
                  <c:v>0.52380952380952384</c:v>
                </c:pt>
                <c:pt idx="10854">
                  <c:v>0.29411764705882354</c:v>
                </c:pt>
                <c:pt idx="10855">
                  <c:v>0</c:v>
                </c:pt>
                <c:pt idx="10856">
                  <c:v>0.4642857142857143</c:v>
                </c:pt>
                <c:pt idx="10857">
                  <c:v>1</c:v>
                </c:pt>
                <c:pt idx="10858">
                  <c:v>0.34615384615384615</c:v>
                </c:pt>
                <c:pt idx="10859">
                  <c:v>0.23258706467661691</c:v>
                </c:pt>
                <c:pt idx="10860">
                  <c:v>0</c:v>
                </c:pt>
                <c:pt idx="10861">
                  <c:v>0.12962962962962962</c:v>
                </c:pt>
                <c:pt idx="10862">
                  <c:v>0.6</c:v>
                </c:pt>
                <c:pt idx="10863">
                  <c:v>0.24018475750577367</c:v>
                </c:pt>
                <c:pt idx="10864">
                  <c:v>0</c:v>
                </c:pt>
                <c:pt idx="10865">
                  <c:v>0.17808219178082191</c:v>
                </c:pt>
                <c:pt idx="10866">
                  <c:v>0.21084337349397592</c:v>
                </c:pt>
                <c:pt idx="10867">
                  <c:v>0.63851351351351349</c:v>
                </c:pt>
                <c:pt idx="10868">
                  <c:v>0.8348214285714286</c:v>
                </c:pt>
                <c:pt idx="10869">
                  <c:v>0.52048192771084334</c:v>
                </c:pt>
                <c:pt idx="10870">
                  <c:v>0.2810344827586207</c:v>
                </c:pt>
                <c:pt idx="10871">
                  <c:v>0</c:v>
                </c:pt>
                <c:pt idx="10872">
                  <c:v>0</c:v>
                </c:pt>
                <c:pt idx="10873">
                  <c:v>0</c:v>
                </c:pt>
                <c:pt idx="10874">
                  <c:v>0.15823605706874189</c:v>
                </c:pt>
                <c:pt idx="10875">
                  <c:v>0.56140350877192979</c:v>
                </c:pt>
                <c:pt idx="10876">
                  <c:v>0</c:v>
                </c:pt>
                <c:pt idx="10877">
                  <c:v>0.66666666666666663</c:v>
                </c:pt>
                <c:pt idx="10878">
                  <c:v>0.3985890652557319</c:v>
                </c:pt>
                <c:pt idx="10879">
                  <c:v>0.375</c:v>
                </c:pt>
                <c:pt idx="10880">
                  <c:v>0.5161290322580645</c:v>
                </c:pt>
                <c:pt idx="10881">
                  <c:v>0</c:v>
                </c:pt>
                <c:pt idx="10882">
                  <c:v>0</c:v>
                </c:pt>
                <c:pt idx="10883">
                  <c:v>0</c:v>
                </c:pt>
                <c:pt idx="10884">
                  <c:v>0.61707988980716255</c:v>
                </c:pt>
                <c:pt idx="10885">
                  <c:v>0.72</c:v>
                </c:pt>
                <c:pt idx="10886">
                  <c:v>0.37037037037037035</c:v>
                </c:pt>
                <c:pt idx="10887">
                  <c:v>0.61111111111111116</c:v>
                </c:pt>
                <c:pt idx="10888">
                  <c:v>0.625</c:v>
                </c:pt>
                <c:pt idx="10889">
                  <c:v>0.63657407407407407</c:v>
                </c:pt>
                <c:pt idx="10890">
                  <c:v>0</c:v>
                </c:pt>
                <c:pt idx="10891">
                  <c:v>0.51932367149758452</c:v>
                </c:pt>
                <c:pt idx="10892">
                  <c:v>0.41025641025641024</c:v>
                </c:pt>
                <c:pt idx="10893">
                  <c:v>0.40454545454545454</c:v>
                </c:pt>
                <c:pt idx="10894">
                  <c:v>0.35306122448979593</c:v>
                </c:pt>
                <c:pt idx="10895">
                  <c:v>0</c:v>
                </c:pt>
                <c:pt idx="10896">
                  <c:v>0.27027027027027029</c:v>
                </c:pt>
                <c:pt idx="10897">
                  <c:v>0</c:v>
                </c:pt>
                <c:pt idx="10898">
                  <c:v>0</c:v>
                </c:pt>
                <c:pt idx="10899">
                  <c:v>0</c:v>
                </c:pt>
                <c:pt idx="10900">
                  <c:v>0</c:v>
                </c:pt>
                <c:pt idx="10901">
                  <c:v>0.6428571428571429</c:v>
                </c:pt>
                <c:pt idx="10902">
                  <c:v>0</c:v>
                </c:pt>
                <c:pt idx="10903">
                  <c:v>0</c:v>
                </c:pt>
                <c:pt idx="10904">
                  <c:v>0</c:v>
                </c:pt>
                <c:pt idx="10905">
                  <c:v>0</c:v>
                </c:pt>
                <c:pt idx="10906">
                  <c:v>0</c:v>
                </c:pt>
                <c:pt idx="10907">
                  <c:v>0.67938931297709926</c:v>
                </c:pt>
                <c:pt idx="10908">
                  <c:v>0</c:v>
                </c:pt>
                <c:pt idx="10909">
                  <c:v>0</c:v>
                </c:pt>
                <c:pt idx="10910">
                  <c:v>0</c:v>
                </c:pt>
                <c:pt idx="10911">
                  <c:v>0</c:v>
                </c:pt>
                <c:pt idx="10912">
                  <c:v>0</c:v>
                </c:pt>
                <c:pt idx="10913">
                  <c:v>0</c:v>
                </c:pt>
                <c:pt idx="10914">
                  <c:v>0</c:v>
                </c:pt>
                <c:pt idx="10915">
                  <c:v>0</c:v>
                </c:pt>
                <c:pt idx="10916">
                  <c:v>0</c:v>
                </c:pt>
                <c:pt idx="10917">
                  <c:v>0</c:v>
                </c:pt>
                <c:pt idx="10918">
                  <c:v>0</c:v>
                </c:pt>
                <c:pt idx="10919">
                  <c:v>0</c:v>
                </c:pt>
                <c:pt idx="10920">
                  <c:v>0</c:v>
                </c:pt>
                <c:pt idx="10921">
                  <c:v>0.1464968152866242</c:v>
                </c:pt>
                <c:pt idx="10922">
                  <c:v>0.25</c:v>
                </c:pt>
                <c:pt idx="10923">
                  <c:v>0.19727891156462585</c:v>
                </c:pt>
                <c:pt idx="10924">
                  <c:v>0</c:v>
                </c:pt>
                <c:pt idx="10925">
                  <c:v>0.35170603674540685</c:v>
                </c:pt>
                <c:pt idx="10926">
                  <c:v>0.23795180722891565</c:v>
                </c:pt>
                <c:pt idx="10927">
                  <c:v>0.52091254752851712</c:v>
                </c:pt>
                <c:pt idx="10928">
                  <c:v>0.46666666666666667</c:v>
                </c:pt>
                <c:pt idx="10929">
                  <c:v>0.3235294117647059</c:v>
                </c:pt>
                <c:pt idx="10930">
                  <c:v>0</c:v>
                </c:pt>
                <c:pt idx="10931">
                  <c:v>0.2608695652173913</c:v>
                </c:pt>
                <c:pt idx="10932">
                  <c:v>0.22379603399433429</c:v>
                </c:pt>
                <c:pt idx="10933">
                  <c:v>0.58333333333333337</c:v>
                </c:pt>
                <c:pt idx="10934">
                  <c:v>0.91666666666666663</c:v>
                </c:pt>
                <c:pt idx="10935">
                  <c:v>0.36206896551724138</c:v>
                </c:pt>
                <c:pt idx="10936">
                  <c:v>0</c:v>
                </c:pt>
                <c:pt idx="10937">
                  <c:v>0</c:v>
                </c:pt>
                <c:pt idx="10938">
                  <c:v>0</c:v>
                </c:pt>
                <c:pt idx="10939">
                  <c:v>0.35051546391752575</c:v>
                </c:pt>
                <c:pt idx="10940">
                  <c:v>0.68382352941176472</c:v>
                </c:pt>
                <c:pt idx="10941">
                  <c:v>0.84615384615384615</c:v>
                </c:pt>
                <c:pt idx="10942">
                  <c:v>0.2608695652173913</c:v>
                </c:pt>
                <c:pt idx="10943">
                  <c:v>0.33333333333333331</c:v>
                </c:pt>
                <c:pt idx="10944">
                  <c:v>0</c:v>
                </c:pt>
                <c:pt idx="10945">
                  <c:v>0</c:v>
                </c:pt>
                <c:pt idx="10946">
                  <c:v>0.2113289760348584</c:v>
                </c:pt>
                <c:pt idx="10947">
                  <c:v>0.33707865168539325</c:v>
                </c:pt>
                <c:pt idx="10948">
                  <c:v>0</c:v>
                </c:pt>
                <c:pt idx="10949">
                  <c:v>0.15625</c:v>
                </c:pt>
                <c:pt idx="10950">
                  <c:v>0.36206896551724138</c:v>
                </c:pt>
                <c:pt idx="10951">
                  <c:v>0.54545454545454541</c:v>
                </c:pt>
                <c:pt idx="10952">
                  <c:v>0</c:v>
                </c:pt>
                <c:pt idx="10953">
                  <c:v>0</c:v>
                </c:pt>
                <c:pt idx="10954">
                  <c:v>0</c:v>
                </c:pt>
                <c:pt idx="10955">
                  <c:v>0</c:v>
                </c:pt>
                <c:pt idx="10956">
                  <c:v>0.80769230769230771</c:v>
                </c:pt>
                <c:pt idx="10957">
                  <c:v>0</c:v>
                </c:pt>
                <c:pt idx="10958">
                  <c:v>0</c:v>
                </c:pt>
                <c:pt idx="10959">
                  <c:v>0</c:v>
                </c:pt>
                <c:pt idx="10960">
                  <c:v>0</c:v>
                </c:pt>
                <c:pt idx="10961">
                  <c:v>0</c:v>
                </c:pt>
                <c:pt idx="10962">
                  <c:v>0</c:v>
                </c:pt>
                <c:pt idx="10963">
                  <c:v>0</c:v>
                </c:pt>
                <c:pt idx="10964">
                  <c:v>0.375</c:v>
                </c:pt>
                <c:pt idx="10965">
                  <c:v>0.26106194690265488</c:v>
                </c:pt>
                <c:pt idx="10966">
                  <c:v>0.22621564482029599</c:v>
                </c:pt>
                <c:pt idx="10967">
                  <c:v>0</c:v>
                </c:pt>
                <c:pt idx="10968">
                  <c:v>0</c:v>
                </c:pt>
                <c:pt idx="10969">
                  <c:v>0</c:v>
                </c:pt>
                <c:pt idx="10970">
                  <c:v>0</c:v>
                </c:pt>
                <c:pt idx="10971">
                  <c:v>0.35623409669211198</c:v>
                </c:pt>
                <c:pt idx="10972">
                  <c:v>0</c:v>
                </c:pt>
                <c:pt idx="10973">
                  <c:v>0</c:v>
                </c:pt>
                <c:pt idx="10974">
                  <c:v>0</c:v>
                </c:pt>
                <c:pt idx="10975">
                  <c:v>0</c:v>
                </c:pt>
                <c:pt idx="10976">
                  <c:v>0</c:v>
                </c:pt>
                <c:pt idx="10977">
                  <c:v>0</c:v>
                </c:pt>
                <c:pt idx="10978">
                  <c:v>0.31630648330058941</c:v>
                </c:pt>
                <c:pt idx="10979">
                  <c:v>0</c:v>
                </c:pt>
                <c:pt idx="10980">
                  <c:v>0</c:v>
                </c:pt>
                <c:pt idx="10981">
                  <c:v>0</c:v>
                </c:pt>
                <c:pt idx="10982">
                  <c:v>0</c:v>
                </c:pt>
                <c:pt idx="10983">
                  <c:v>0</c:v>
                </c:pt>
                <c:pt idx="10984">
                  <c:v>0</c:v>
                </c:pt>
                <c:pt idx="10985">
                  <c:v>0</c:v>
                </c:pt>
                <c:pt idx="10986">
                  <c:v>0</c:v>
                </c:pt>
                <c:pt idx="10987">
                  <c:v>0.42857142857142855</c:v>
                </c:pt>
                <c:pt idx="10988">
                  <c:v>0</c:v>
                </c:pt>
                <c:pt idx="10989">
                  <c:v>0</c:v>
                </c:pt>
                <c:pt idx="10990">
                  <c:v>0</c:v>
                </c:pt>
                <c:pt idx="10991">
                  <c:v>0</c:v>
                </c:pt>
                <c:pt idx="10992">
                  <c:v>0.1457875457875458</c:v>
                </c:pt>
                <c:pt idx="10993">
                  <c:v>0.31958762886597936</c:v>
                </c:pt>
                <c:pt idx="10994">
                  <c:v>0.30434782608695654</c:v>
                </c:pt>
                <c:pt idx="10995">
                  <c:v>0.78947368421052633</c:v>
                </c:pt>
                <c:pt idx="10996">
                  <c:v>0</c:v>
                </c:pt>
                <c:pt idx="10997">
                  <c:v>0.21220159151193635</c:v>
                </c:pt>
                <c:pt idx="10998">
                  <c:v>0</c:v>
                </c:pt>
                <c:pt idx="10999">
                  <c:v>0.3595505617977528</c:v>
                </c:pt>
                <c:pt idx="11000">
                  <c:v>0</c:v>
                </c:pt>
                <c:pt idx="11001">
                  <c:v>0.20382165605095542</c:v>
                </c:pt>
                <c:pt idx="11002">
                  <c:v>0.90909090909090906</c:v>
                </c:pt>
                <c:pt idx="11003">
                  <c:v>0</c:v>
                </c:pt>
                <c:pt idx="11004">
                  <c:v>0.24</c:v>
                </c:pt>
                <c:pt idx="11005">
                  <c:v>0</c:v>
                </c:pt>
                <c:pt idx="11006">
                  <c:v>0.66666666666666663</c:v>
                </c:pt>
                <c:pt idx="11007">
                  <c:v>0.27777777777777779</c:v>
                </c:pt>
                <c:pt idx="11008">
                  <c:v>0.47021276595744682</c:v>
                </c:pt>
                <c:pt idx="11009">
                  <c:v>0</c:v>
                </c:pt>
                <c:pt idx="11010">
                  <c:v>0</c:v>
                </c:pt>
                <c:pt idx="11011">
                  <c:v>0.16494845360824742</c:v>
                </c:pt>
                <c:pt idx="11012">
                  <c:v>0.59069767441860466</c:v>
                </c:pt>
                <c:pt idx="11013">
                  <c:v>0.59722222222222221</c:v>
                </c:pt>
                <c:pt idx="11014">
                  <c:v>0.54815864022662886</c:v>
                </c:pt>
                <c:pt idx="11015">
                  <c:v>0.75187969924812026</c:v>
                </c:pt>
                <c:pt idx="11016">
                  <c:v>0.70453172205438064</c:v>
                </c:pt>
                <c:pt idx="11017">
                  <c:v>0.92105263157894735</c:v>
                </c:pt>
                <c:pt idx="11018">
                  <c:v>0.85837438423645318</c:v>
                </c:pt>
                <c:pt idx="11019">
                  <c:v>0</c:v>
                </c:pt>
                <c:pt idx="11020">
                  <c:v>0.93043478260869561</c:v>
                </c:pt>
                <c:pt idx="11021">
                  <c:v>0</c:v>
                </c:pt>
                <c:pt idx="11022">
                  <c:v>0.23582766439909297</c:v>
                </c:pt>
                <c:pt idx="11023">
                  <c:v>0</c:v>
                </c:pt>
                <c:pt idx="11024">
                  <c:v>0.5</c:v>
                </c:pt>
                <c:pt idx="11025">
                  <c:v>0.14838709677419354</c:v>
                </c:pt>
                <c:pt idx="11026">
                  <c:v>0</c:v>
                </c:pt>
                <c:pt idx="11027">
                  <c:v>0.15517241379310345</c:v>
                </c:pt>
                <c:pt idx="11028">
                  <c:v>0.8571428571428571</c:v>
                </c:pt>
                <c:pt idx="11029">
                  <c:v>0.17948717948717949</c:v>
                </c:pt>
                <c:pt idx="11030">
                  <c:v>0.15294117647058825</c:v>
                </c:pt>
                <c:pt idx="11031">
                  <c:v>0.49180327868852458</c:v>
                </c:pt>
                <c:pt idx="11032">
                  <c:v>0.30962343096234307</c:v>
                </c:pt>
                <c:pt idx="11033">
                  <c:v>0</c:v>
                </c:pt>
                <c:pt idx="11034">
                  <c:v>0</c:v>
                </c:pt>
                <c:pt idx="11035">
                  <c:v>0.21875</c:v>
                </c:pt>
                <c:pt idx="11036">
                  <c:v>0.15371621621621623</c:v>
                </c:pt>
                <c:pt idx="11037">
                  <c:v>0</c:v>
                </c:pt>
                <c:pt idx="11038">
                  <c:v>0.22702702702702704</c:v>
                </c:pt>
                <c:pt idx="11039">
                  <c:v>0.35</c:v>
                </c:pt>
                <c:pt idx="11040">
                  <c:v>0</c:v>
                </c:pt>
                <c:pt idx="11041">
                  <c:v>0</c:v>
                </c:pt>
                <c:pt idx="11042">
                  <c:v>0.1785334750265675</c:v>
                </c:pt>
                <c:pt idx="11043">
                  <c:v>0.39344262295081966</c:v>
                </c:pt>
                <c:pt idx="11044">
                  <c:v>0.18518518518518517</c:v>
                </c:pt>
                <c:pt idx="11045">
                  <c:v>0.06</c:v>
                </c:pt>
                <c:pt idx="11046">
                  <c:v>0</c:v>
                </c:pt>
                <c:pt idx="11047">
                  <c:v>0.23577235772357724</c:v>
                </c:pt>
                <c:pt idx="11048">
                  <c:v>0</c:v>
                </c:pt>
                <c:pt idx="11049">
                  <c:v>0</c:v>
                </c:pt>
                <c:pt idx="11050">
                  <c:v>0.34782608695652173</c:v>
                </c:pt>
                <c:pt idx="11051">
                  <c:v>0</c:v>
                </c:pt>
                <c:pt idx="11052">
                  <c:v>0</c:v>
                </c:pt>
                <c:pt idx="11053">
                  <c:v>0</c:v>
                </c:pt>
                <c:pt idx="11054">
                  <c:v>1</c:v>
                </c:pt>
                <c:pt idx="11055">
                  <c:v>0</c:v>
                </c:pt>
                <c:pt idx="11056">
                  <c:v>0</c:v>
                </c:pt>
                <c:pt idx="11057">
                  <c:v>0</c:v>
                </c:pt>
                <c:pt idx="11058">
                  <c:v>0</c:v>
                </c:pt>
                <c:pt idx="11059">
                  <c:v>0</c:v>
                </c:pt>
                <c:pt idx="11060">
                  <c:v>0</c:v>
                </c:pt>
                <c:pt idx="11061">
                  <c:v>0.34782608695652173</c:v>
                </c:pt>
                <c:pt idx="11062">
                  <c:v>9.0909090909090912E-2</c:v>
                </c:pt>
                <c:pt idx="11063">
                  <c:v>0.47058823529411764</c:v>
                </c:pt>
                <c:pt idx="11064">
                  <c:v>0.48275862068965519</c:v>
                </c:pt>
                <c:pt idx="11065">
                  <c:v>0.61363636363636365</c:v>
                </c:pt>
                <c:pt idx="11066">
                  <c:v>0.42622950819672129</c:v>
                </c:pt>
                <c:pt idx="11067">
                  <c:v>0.4</c:v>
                </c:pt>
                <c:pt idx="11068">
                  <c:v>0.13695395513577333</c:v>
                </c:pt>
                <c:pt idx="11069">
                  <c:v>0.17073170731707318</c:v>
                </c:pt>
                <c:pt idx="11070">
                  <c:v>0.42857142857142855</c:v>
                </c:pt>
                <c:pt idx="11071">
                  <c:v>0.20512820512820512</c:v>
                </c:pt>
                <c:pt idx="11072">
                  <c:v>9.3023255813953487E-2</c:v>
                </c:pt>
                <c:pt idx="11073">
                  <c:v>0</c:v>
                </c:pt>
                <c:pt idx="11074">
                  <c:v>0.1044776119402985</c:v>
                </c:pt>
                <c:pt idx="11075">
                  <c:v>0.11428571428571428</c:v>
                </c:pt>
                <c:pt idx="11076">
                  <c:v>0</c:v>
                </c:pt>
                <c:pt idx="11077">
                  <c:v>0</c:v>
                </c:pt>
                <c:pt idx="11078">
                  <c:v>0.140625</c:v>
                </c:pt>
                <c:pt idx="11079">
                  <c:v>0</c:v>
                </c:pt>
                <c:pt idx="11080">
                  <c:v>0</c:v>
                </c:pt>
                <c:pt idx="11081">
                  <c:v>0</c:v>
                </c:pt>
                <c:pt idx="11082">
                  <c:v>0</c:v>
                </c:pt>
                <c:pt idx="11083">
                  <c:v>0</c:v>
                </c:pt>
                <c:pt idx="11084">
                  <c:v>0</c:v>
                </c:pt>
                <c:pt idx="11085">
                  <c:v>0</c:v>
                </c:pt>
                <c:pt idx="11086">
                  <c:v>0</c:v>
                </c:pt>
                <c:pt idx="11087">
                  <c:v>0</c:v>
                </c:pt>
                <c:pt idx="11088">
                  <c:v>0</c:v>
                </c:pt>
                <c:pt idx="11089">
                  <c:v>0</c:v>
                </c:pt>
                <c:pt idx="11090">
                  <c:v>0</c:v>
                </c:pt>
                <c:pt idx="11091">
                  <c:v>0</c:v>
                </c:pt>
                <c:pt idx="11092">
                  <c:v>0</c:v>
                </c:pt>
                <c:pt idx="11093">
                  <c:v>0</c:v>
                </c:pt>
                <c:pt idx="11094">
                  <c:v>0</c:v>
                </c:pt>
                <c:pt idx="11095">
                  <c:v>0</c:v>
                </c:pt>
                <c:pt idx="11096">
                  <c:v>0.36363636363636365</c:v>
                </c:pt>
                <c:pt idx="11097">
                  <c:v>0</c:v>
                </c:pt>
                <c:pt idx="11098">
                  <c:v>0</c:v>
                </c:pt>
                <c:pt idx="11099">
                  <c:v>0.27272727272727271</c:v>
                </c:pt>
                <c:pt idx="11100">
                  <c:v>0.18181818181818182</c:v>
                </c:pt>
                <c:pt idx="11101">
                  <c:v>0</c:v>
                </c:pt>
                <c:pt idx="11102">
                  <c:v>0</c:v>
                </c:pt>
                <c:pt idx="11103">
                  <c:v>0</c:v>
                </c:pt>
                <c:pt idx="11104">
                  <c:v>0</c:v>
                </c:pt>
                <c:pt idx="11105">
                  <c:v>0</c:v>
                </c:pt>
                <c:pt idx="11106">
                  <c:v>0.24468085106382978</c:v>
                </c:pt>
                <c:pt idx="11107">
                  <c:v>0.35714285714285715</c:v>
                </c:pt>
                <c:pt idx="11108">
                  <c:v>0.25925925925925924</c:v>
                </c:pt>
                <c:pt idx="11109">
                  <c:v>0</c:v>
                </c:pt>
                <c:pt idx="11110">
                  <c:v>0</c:v>
                </c:pt>
                <c:pt idx="11111">
                  <c:v>9.8837209302325577E-2</c:v>
                </c:pt>
                <c:pt idx="11112">
                  <c:v>0.1415929203539823</c:v>
                </c:pt>
                <c:pt idx="11113">
                  <c:v>0</c:v>
                </c:pt>
                <c:pt idx="11114">
                  <c:v>0</c:v>
                </c:pt>
                <c:pt idx="11115">
                  <c:v>0.14285714285714285</c:v>
                </c:pt>
                <c:pt idx="11116">
                  <c:v>0.39393939393939392</c:v>
                </c:pt>
                <c:pt idx="11117">
                  <c:v>0.3559322033898305</c:v>
                </c:pt>
                <c:pt idx="11118">
                  <c:v>0</c:v>
                </c:pt>
                <c:pt idx="11119">
                  <c:v>0</c:v>
                </c:pt>
                <c:pt idx="11120">
                  <c:v>0</c:v>
                </c:pt>
                <c:pt idx="11121">
                  <c:v>0</c:v>
                </c:pt>
                <c:pt idx="11122">
                  <c:v>0.31818181818181818</c:v>
                </c:pt>
                <c:pt idx="11123">
                  <c:v>0</c:v>
                </c:pt>
                <c:pt idx="11124">
                  <c:v>0</c:v>
                </c:pt>
                <c:pt idx="11125">
                  <c:v>0</c:v>
                </c:pt>
                <c:pt idx="11126">
                  <c:v>0.66666666666666663</c:v>
                </c:pt>
                <c:pt idx="11127">
                  <c:v>0</c:v>
                </c:pt>
                <c:pt idx="11128">
                  <c:v>0</c:v>
                </c:pt>
                <c:pt idx="11129">
                  <c:v>0</c:v>
                </c:pt>
                <c:pt idx="11130">
                  <c:v>0.72401433691756267</c:v>
                </c:pt>
                <c:pt idx="11131">
                  <c:v>0</c:v>
                </c:pt>
                <c:pt idx="11132">
                  <c:v>0</c:v>
                </c:pt>
                <c:pt idx="11133">
                  <c:v>1</c:v>
                </c:pt>
                <c:pt idx="11134">
                  <c:v>0</c:v>
                </c:pt>
                <c:pt idx="11135">
                  <c:v>0</c:v>
                </c:pt>
                <c:pt idx="11136">
                  <c:v>0</c:v>
                </c:pt>
                <c:pt idx="11137">
                  <c:v>0.27586206896551724</c:v>
                </c:pt>
                <c:pt idx="11138">
                  <c:v>0.15064102564102563</c:v>
                </c:pt>
                <c:pt idx="11139">
                  <c:v>0.2558139534883721</c:v>
                </c:pt>
                <c:pt idx="11140">
                  <c:v>0</c:v>
                </c:pt>
                <c:pt idx="11141">
                  <c:v>0</c:v>
                </c:pt>
                <c:pt idx="11142">
                  <c:v>0.08</c:v>
                </c:pt>
                <c:pt idx="11143">
                  <c:v>0.31707317073170732</c:v>
                </c:pt>
                <c:pt idx="11144">
                  <c:v>0.16216216216216217</c:v>
                </c:pt>
                <c:pt idx="11145">
                  <c:v>0.25714285714285712</c:v>
                </c:pt>
                <c:pt idx="11146">
                  <c:v>0.17777777777777778</c:v>
                </c:pt>
                <c:pt idx="11147">
                  <c:v>0</c:v>
                </c:pt>
                <c:pt idx="11148">
                  <c:v>0</c:v>
                </c:pt>
                <c:pt idx="11149">
                  <c:v>0</c:v>
                </c:pt>
                <c:pt idx="11150">
                  <c:v>0</c:v>
                </c:pt>
                <c:pt idx="11151">
                  <c:v>0</c:v>
                </c:pt>
                <c:pt idx="11152">
                  <c:v>0</c:v>
                </c:pt>
                <c:pt idx="11153">
                  <c:v>0</c:v>
                </c:pt>
                <c:pt idx="11154">
                  <c:v>0</c:v>
                </c:pt>
                <c:pt idx="11155">
                  <c:v>0</c:v>
                </c:pt>
                <c:pt idx="11156">
                  <c:v>0</c:v>
                </c:pt>
                <c:pt idx="11157">
                  <c:v>0</c:v>
                </c:pt>
                <c:pt idx="11158">
                  <c:v>0</c:v>
                </c:pt>
                <c:pt idx="11159">
                  <c:v>0.58115183246073299</c:v>
                </c:pt>
                <c:pt idx="11160">
                  <c:v>0</c:v>
                </c:pt>
                <c:pt idx="11161">
                  <c:v>0.69041769041769041</c:v>
                </c:pt>
                <c:pt idx="11162">
                  <c:v>0.71490280777537796</c:v>
                </c:pt>
                <c:pt idx="11163">
                  <c:v>0</c:v>
                </c:pt>
                <c:pt idx="11164">
                  <c:v>0</c:v>
                </c:pt>
                <c:pt idx="11165">
                  <c:v>0</c:v>
                </c:pt>
                <c:pt idx="11166">
                  <c:v>0.74193548387096775</c:v>
                </c:pt>
                <c:pt idx="11167">
                  <c:v>0</c:v>
                </c:pt>
                <c:pt idx="11168">
                  <c:v>0.47262247838616717</c:v>
                </c:pt>
                <c:pt idx="11169">
                  <c:v>0.81224489795918364</c:v>
                </c:pt>
                <c:pt idx="11170">
                  <c:v>0.40972222222222221</c:v>
                </c:pt>
                <c:pt idx="11171">
                  <c:v>0.89333333333333331</c:v>
                </c:pt>
                <c:pt idx="11172">
                  <c:v>0.9453125</c:v>
                </c:pt>
                <c:pt idx="11173">
                  <c:v>0</c:v>
                </c:pt>
                <c:pt idx="11174">
                  <c:v>0.67785234899328861</c:v>
                </c:pt>
                <c:pt idx="11175">
                  <c:v>0.65714285714285714</c:v>
                </c:pt>
                <c:pt idx="11176">
                  <c:v>0.58156028368794321</c:v>
                </c:pt>
                <c:pt idx="11177">
                  <c:v>0.72533849129593808</c:v>
                </c:pt>
                <c:pt idx="11178">
                  <c:v>1</c:v>
                </c:pt>
                <c:pt idx="11179">
                  <c:v>0.875</c:v>
                </c:pt>
                <c:pt idx="11180">
                  <c:v>0.82608695652173914</c:v>
                </c:pt>
                <c:pt idx="11181">
                  <c:v>0.74766355140186913</c:v>
                </c:pt>
                <c:pt idx="11182">
                  <c:v>0</c:v>
                </c:pt>
                <c:pt idx="11183">
                  <c:v>0.78104575163398693</c:v>
                </c:pt>
                <c:pt idx="11184">
                  <c:v>0.72932330827067671</c:v>
                </c:pt>
                <c:pt idx="11185">
                  <c:v>0.7722772277227723</c:v>
                </c:pt>
                <c:pt idx="11186">
                  <c:v>0.70714285714285718</c:v>
                </c:pt>
                <c:pt idx="11187">
                  <c:v>0.70944309927360771</c:v>
                </c:pt>
                <c:pt idx="11188">
                  <c:v>0.83673469387755106</c:v>
                </c:pt>
                <c:pt idx="11189">
                  <c:v>1</c:v>
                </c:pt>
                <c:pt idx="11190">
                  <c:v>0.43181818181818182</c:v>
                </c:pt>
                <c:pt idx="11191">
                  <c:v>0.75287356321839083</c:v>
                </c:pt>
                <c:pt idx="11192">
                  <c:v>0.63725490196078427</c:v>
                </c:pt>
                <c:pt idx="11193">
                  <c:v>0</c:v>
                </c:pt>
                <c:pt idx="11194">
                  <c:v>0.68941176470588239</c:v>
                </c:pt>
                <c:pt idx="11195">
                  <c:v>0.25570776255707761</c:v>
                </c:pt>
                <c:pt idx="11196">
                  <c:v>0.26415094339622641</c:v>
                </c:pt>
                <c:pt idx="11197">
                  <c:v>0.42857142857142855</c:v>
                </c:pt>
                <c:pt idx="11198">
                  <c:v>0.24761904761904763</c:v>
                </c:pt>
                <c:pt idx="11199">
                  <c:v>0.17829457364341086</c:v>
                </c:pt>
                <c:pt idx="11200">
                  <c:v>0.41025641025641024</c:v>
                </c:pt>
                <c:pt idx="11201">
                  <c:v>0.36792452830188677</c:v>
                </c:pt>
                <c:pt idx="11202">
                  <c:v>8.6092715231788075E-2</c:v>
                </c:pt>
                <c:pt idx="11203">
                  <c:v>0.13725490196078433</c:v>
                </c:pt>
                <c:pt idx="11204">
                  <c:v>0.25925925925925924</c:v>
                </c:pt>
                <c:pt idx="11205">
                  <c:v>0.26724137931034481</c:v>
                </c:pt>
                <c:pt idx="11206">
                  <c:v>0.22707423580786026</c:v>
                </c:pt>
                <c:pt idx="11207">
                  <c:v>9.5238095238095233E-2</c:v>
                </c:pt>
                <c:pt idx="11208">
                  <c:v>0.26515151515151514</c:v>
                </c:pt>
                <c:pt idx="11209">
                  <c:v>0.21641791044776118</c:v>
                </c:pt>
                <c:pt idx="11210">
                  <c:v>0.40816326530612246</c:v>
                </c:pt>
                <c:pt idx="11211">
                  <c:v>0.28696604600219056</c:v>
                </c:pt>
                <c:pt idx="11212">
                  <c:v>0</c:v>
                </c:pt>
                <c:pt idx="11213">
                  <c:v>0.43396226415094341</c:v>
                </c:pt>
                <c:pt idx="11214">
                  <c:v>0.20370370370370369</c:v>
                </c:pt>
                <c:pt idx="11215">
                  <c:v>0.38235294117647056</c:v>
                </c:pt>
                <c:pt idx="11216">
                  <c:v>0.36781609195402298</c:v>
                </c:pt>
                <c:pt idx="11217">
                  <c:v>0</c:v>
                </c:pt>
                <c:pt idx="11218">
                  <c:v>0.12195121951219512</c:v>
                </c:pt>
                <c:pt idx="11219">
                  <c:v>0.51724137931034486</c:v>
                </c:pt>
                <c:pt idx="11220">
                  <c:v>0.47727272727272729</c:v>
                </c:pt>
                <c:pt idx="11221">
                  <c:v>0</c:v>
                </c:pt>
                <c:pt idx="11222">
                  <c:v>0.54405594405594404</c:v>
                </c:pt>
                <c:pt idx="11223">
                  <c:v>0.21621621621621623</c:v>
                </c:pt>
                <c:pt idx="11224">
                  <c:v>0.5535714285714286</c:v>
                </c:pt>
                <c:pt idx="11225">
                  <c:v>0.33587786259541985</c:v>
                </c:pt>
                <c:pt idx="11226">
                  <c:v>0.24770642201834864</c:v>
                </c:pt>
                <c:pt idx="11227">
                  <c:v>0.35714285714285715</c:v>
                </c:pt>
                <c:pt idx="11228">
                  <c:v>0.7142857142857143</c:v>
                </c:pt>
                <c:pt idx="11229">
                  <c:v>0</c:v>
                </c:pt>
                <c:pt idx="11230">
                  <c:v>0</c:v>
                </c:pt>
                <c:pt idx="11231">
                  <c:v>0</c:v>
                </c:pt>
                <c:pt idx="11232">
                  <c:v>0.52631578947368418</c:v>
                </c:pt>
                <c:pt idx="11233">
                  <c:v>0.30188679245283018</c:v>
                </c:pt>
                <c:pt idx="11234">
                  <c:v>0.22543352601156069</c:v>
                </c:pt>
                <c:pt idx="11235">
                  <c:v>0.80303030303030298</c:v>
                </c:pt>
                <c:pt idx="11236">
                  <c:v>0.44444444444444442</c:v>
                </c:pt>
                <c:pt idx="11237">
                  <c:v>0.29921259842519687</c:v>
                </c:pt>
                <c:pt idx="11238">
                  <c:v>0.17796610169491525</c:v>
                </c:pt>
                <c:pt idx="11239">
                  <c:v>0.5423728813559322</c:v>
                </c:pt>
                <c:pt idx="11240">
                  <c:v>0.33333333333333331</c:v>
                </c:pt>
                <c:pt idx="11241">
                  <c:v>0.52941176470588236</c:v>
                </c:pt>
                <c:pt idx="11242">
                  <c:v>0.42821782178217821</c:v>
                </c:pt>
                <c:pt idx="11243">
                  <c:v>0.21428571428571427</c:v>
                </c:pt>
                <c:pt idx="11244">
                  <c:v>0.16806722689075632</c:v>
                </c:pt>
                <c:pt idx="11245">
                  <c:v>0.34848484848484851</c:v>
                </c:pt>
                <c:pt idx="11246">
                  <c:v>7.6335877862595422E-2</c:v>
                </c:pt>
                <c:pt idx="11247">
                  <c:v>0.36165577342047928</c:v>
                </c:pt>
                <c:pt idx="11248">
                  <c:v>0.13953488372093023</c:v>
                </c:pt>
                <c:pt idx="11249">
                  <c:v>0.14357682619647355</c:v>
                </c:pt>
                <c:pt idx="11250">
                  <c:v>0.10551558752997602</c:v>
                </c:pt>
                <c:pt idx="11251">
                  <c:v>0.59259259259259256</c:v>
                </c:pt>
                <c:pt idx="11252">
                  <c:v>0.58823529411764708</c:v>
                </c:pt>
                <c:pt idx="11253">
                  <c:v>0</c:v>
                </c:pt>
                <c:pt idx="11254">
                  <c:v>0</c:v>
                </c:pt>
                <c:pt idx="11255">
                  <c:v>0.3125</c:v>
                </c:pt>
                <c:pt idx="11256">
                  <c:v>0.19444444444444445</c:v>
                </c:pt>
                <c:pt idx="11257">
                  <c:v>0</c:v>
                </c:pt>
                <c:pt idx="11258">
                  <c:v>0.62857142857142856</c:v>
                </c:pt>
                <c:pt idx="11259">
                  <c:v>0.40816326530612246</c:v>
                </c:pt>
                <c:pt idx="11260">
                  <c:v>0</c:v>
                </c:pt>
                <c:pt idx="11261">
                  <c:v>0.875</c:v>
                </c:pt>
                <c:pt idx="11262">
                  <c:v>0.29411764705882354</c:v>
                </c:pt>
                <c:pt idx="11263">
                  <c:v>0.28205128205128205</c:v>
                </c:pt>
                <c:pt idx="11264">
                  <c:v>0</c:v>
                </c:pt>
                <c:pt idx="11265">
                  <c:v>0.46153846153846156</c:v>
                </c:pt>
                <c:pt idx="11266">
                  <c:v>0</c:v>
                </c:pt>
                <c:pt idx="11267">
                  <c:v>0.36153846153846153</c:v>
                </c:pt>
                <c:pt idx="11268">
                  <c:v>0.41860465116279072</c:v>
                </c:pt>
                <c:pt idx="11269">
                  <c:v>0.69230769230769229</c:v>
                </c:pt>
                <c:pt idx="11270">
                  <c:v>0.7142857142857143</c:v>
                </c:pt>
                <c:pt idx="11271">
                  <c:v>0.22413793103448276</c:v>
                </c:pt>
                <c:pt idx="11272">
                  <c:v>0.4</c:v>
                </c:pt>
                <c:pt idx="11273">
                  <c:v>0.35714285714285715</c:v>
                </c:pt>
                <c:pt idx="11274">
                  <c:v>0.26946107784431139</c:v>
                </c:pt>
                <c:pt idx="11275">
                  <c:v>0.23510971786833856</c:v>
                </c:pt>
                <c:pt idx="11276">
                  <c:v>0.12</c:v>
                </c:pt>
                <c:pt idx="11277">
                  <c:v>0.11089108910891089</c:v>
                </c:pt>
                <c:pt idx="11278">
                  <c:v>0.22340425531914893</c:v>
                </c:pt>
                <c:pt idx="11279">
                  <c:v>0.25316455696202533</c:v>
                </c:pt>
                <c:pt idx="11280">
                  <c:v>0.37037037037037035</c:v>
                </c:pt>
                <c:pt idx="11281">
                  <c:v>0</c:v>
                </c:pt>
                <c:pt idx="11282">
                  <c:v>0.14485981308411214</c:v>
                </c:pt>
                <c:pt idx="11283">
                  <c:v>0.21857923497267759</c:v>
                </c:pt>
                <c:pt idx="11284">
                  <c:v>0</c:v>
                </c:pt>
                <c:pt idx="11285">
                  <c:v>0</c:v>
                </c:pt>
                <c:pt idx="11286">
                  <c:v>0.1693121693121693</c:v>
                </c:pt>
                <c:pt idx="11287">
                  <c:v>0.13942307692307693</c:v>
                </c:pt>
                <c:pt idx="11288">
                  <c:v>0.11854103343465046</c:v>
                </c:pt>
                <c:pt idx="11289">
                  <c:v>0.5714285714285714</c:v>
                </c:pt>
                <c:pt idx="11290">
                  <c:v>0.22222222222222221</c:v>
                </c:pt>
                <c:pt idx="11291">
                  <c:v>0.22935779816513763</c:v>
                </c:pt>
                <c:pt idx="11292">
                  <c:v>0.10185185185185185</c:v>
                </c:pt>
                <c:pt idx="11293">
                  <c:v>0.37547169811320757</c:v>
                </c:pt>
                <c:pt idx="11294">
                  <c:v>1</c:v>
                </c:pt>
                <c:pt idx="11295">
                  <c:v>1</c:v>
                </c:pt>
                <c:pt idx="11296">
                  <c:v>0.41379310344827586</c:v>
                </c:pt>
                <c:pt idx="11297">
                  <c:v>0.24719101123595505</c:v>
                </c:pt>
                <c:pt idx="11298">
                  <c:v>0.20918367346938777</c:v>
                </c:pt>
                <c:pt idx="11299">
                  <c:v>0.20408163265306123</c:v>
                </c:pt>
                <c:pt idx="11300">
                  <c:v>0.22929936305732485</c:v>
                </c:pt>
                <c:pt idx="11301">
                  <c:v>0.41379310344827586</c:v>
                </c:pt>
                <c:pt idx="11302">
                  <c:v>0</c:v>
                </c:pt>
                <c:pt idx="11303">
                  <c:v>0.39383561643835618</c:v>
                </c:pt>
                <c:pt idx="11304">
                  <c:v>0.2435064935064935</c:v>
                </c:pt>
                <c:pt idx="11305">
                  <c:v>0.6330275229357798</c:v>
                </c:pt>
                <c:pt idx="11306">
                  <c:v>0.62284730195177951</c:v>
                </c:pt>
                <c:pt idx="11307">
                  <c:v>0.95161290322580649</c:v>
                </c:pt>
                <c:pt idx="11308">
                  <c:v>0.66666666666666663</c:v>
                </c:pt>
                <c:pt idx="11309">
                  <c:v>0.56578947368421051</c:v>
                </c:pt>
                <c:pt idx="11310">
                  <c:v>0.91891891891891897</c:v>
                </c:pt>
                <c:pt idx="11311">
                  <c:v>1</c:v>
                </c:pt>
                <c:pt idx="11312">
                  <c:v>1</c:v>
                </c:pt>
                <c:pt idx="11313">
                  <c:v>0.58461538461538465</c:v>
                </c:pt>
                <c:pt idx="11314">
                  <c:v>0.79020979020979021</c:v>
                </c:pt>
                <c:pt idx="11315">
                  <c:v>0.3475177304964539</c:v>
                </c:pt>
                <c:pt idx="11316">
                  <c:v>0</c:v>
                </c:pt>
                <c:pt idx="11317">
                  <c:v>0</c:v>
                </c:pt>
                <c:pt idx="11318">
                  <c:v>0.12994350282485875</c:v>
                </c:pt>
                <c:pt idx="11319">
                  <c:v>0</c:v>
                </c:pt>
                <c:pt idx="11320">
                  <c:v>0.59090909090909094</c:v>
                </c:pt>
                <c:pt idx="11321">
                  <c:v>0.21875</c:v>
                </c:pt>
                <c:pt idx="11322">
                  <c:v>0.59090909090909094</c:v>
                </c:pt>
                <c:pt idx="11323">
                  <c:v>0.3864306784660767</c:v>
                </c:pt>
                <c:pt idx="11324">
                  <c:v>0</c:v>
                </c:pt>
                <c:pt idx="11325">
                  <c:v>0.69064748201438853</c:v>
                </c:pt>
                <c:pt idx="11326">
                  <c:v>0.57407407407407407</c:v>
                </c:pt>
                <c:pt idx="11327">
                  <c:v>0</c:v>
                </c:pt>
                <c:pt idx="11328">
                  <c:v>0</c:v>
                </c:pt>
                <c:pt idx="11329">
                  <c:v>0.41</c:v>
                </c:pt>
                <c:pt idx="11330">
                  <c:v>0.4652173913043478</c:v>
                </c:pt>
                <c:pt idx="11331">
                  <c:v>0.45205479452054792</c:v>
                </c:pt>
                <c:pt idx="11332">
                  <c:v>0.30985915492957744</c:v>
                </c:pt>
                <c:pt idx="11333">
                  <c:v>0</c:v>
                </c:pt>
                <c:pt idx="11334">
                  <c:v>0.39130434782608697</c:v>
                </c:pt>
                <c:pt idx="11335">
                  <c:v>0</c:v>
                </c:pt>
                <c:pt idx="11336">
                  <c:v>0</c:v>
                </c:pt>
                <c:pt idx="11337">
                  <c:v>0.62686567164179108</c:v>
                </c:pt>
                <c:pt idx="11338">
                  <c:v>0.70967741935483875</c:v>
                </c:pt>
                <c:pt idx="11339">
                  <c:v>0.50806451612903225</c:v>
                </c:pt>
                <c:pt idx="11340">
                  <c:v>0.16666666666666666</c:v>
                </c:pt>
                <c:pt idx="11341">
                  <c:v>0</c:v>
                </c:pt>
                <c:pt idx="11342">
                  <c:v>0.62899543378995437</c:v>
                </c:pt>
                <c:pt idx="11343">
                  <c:v>0.78260869565217395</c:v>
                </c:pt>
                <c:pt idx="11344">
                  <c:v>0.5</c:v>
                </c:pt>
                <c:pt idx="11345">
                  <c:v>0</c:v>
                </c:pt>
                <c:pt idx="11346">
                  <c:v>0.46341463414634149</c:v>
                </c:pt>
                <c:pt idx="11347">
                  <c:v>0.64912280701754388</c:v>
                </c:pt>
                <c:pt idx="11348">
                  <c:v>0.85</c:v>
                </c:pt>
                <c:pt idx="11349">
                  <c:v>0.61212121212121207</c:v>
                </c:pt>
                <c:pt idx="11350">
                  <c:v>0.67391304347826086</c:v>
                </c:pt>
                <c:pt idx="11351">
                  <c:v>0.532258064516129</c:v>
                </c:pt>
                <c:pt idx="11352">
                  <c:v>1</c:v>
                </c:pt>
                <c:pt idx="11353">
                  <c:v>0.30701754385964913</c:v>
                </c:pt>
                <c:pt idx="11354">
                  <c:v>0.51533742331288346</c:v>
                </c:pt>
                <c:pt idx="11355">
                  <c:v>0.18181818181818182</c:v>
                </c:pt>
                <c:pt idx="11356">
                  <c:v>0.25777777777777777</c:v>
                </c:pt>
                <c:pt idx="11357">
                  <c:v>0.27551020408163263</c:v>
                </c:pt>
                <c:pt idx="11358">
                  <c:v>0.36585365853658536</c:v>
                </c:pt>
                <c:pt idx="11359">
                  <c:v>0.50574712643678166</c:v>
                </c:pt>
                <c:pt idx="11360">
                  <c:v>0</c:v>
                </c:pt>
                <c:pt idx="11361">
                  <c:v>0</c:v>
                </c:pt>
                <c:pt idx="11362">
                  <c:v>0.74576271186440679</c:v>
                </c:pt>
                <c:pt idx="11363">
                  <c:v>0.58139534883720934</c:v>
                </c:pt>
                <c:pt idx="11364">
                  <c:v>0.43582887700534761</c:v>
                </c:pt>
                <c:pt idx="11365">
                  <c:v>0.5625</c:v>
                </c:pt>
                <c:pt idx="11366">
                  <c:v>0.40816326530612246</c:v>
                </c:pt>
                <c:pt idx="11367">
                  <c:v>0.26997245179063362</c:v>
                </c:pt>
                <c:pt idx="11368">
                  <c:v>0.37113402061855671</c:v>
                </c:pt>
                <c:pt idx="11369">
                  <c:v>0</c:v>
                </c:pt>
                <c:pt idx="11370">
                  <c:v>0.32487309644670048</c:v>
                </c:pt>
                <c:pt idx="11371">
                  <c:v>0</c:v>
                </c:pt>
                <c:pt idx="11372">
                  <c:v>0.1271186440677966</c:v>
                </c:pt>
                <c:pt idx="11373">
                  <c:v>0.41025641025641024</c:v>
                </c:pt>
                <c:pt idx="11374">
                  <c:v>0.10569105691056911</c:v>
                </c:pt>
                <c:pt idx="11375">
                  <c:v>0.31196581196581197</c:v>
                </c:pt>
                <c:pt idx="11376">
                  <c:v>0.35555555555555557</c:v>
                </c:pt>
                <c:pt idx="11377">
                  <c:v>0.5759312320916905</c:v>
                </c:pt>
                <c:pt idx="11378">
                  <c:v>0.89855072463768115</c:v>
                </c:pt>
                <c:pt idx="11379">
                  <c:v>0.16417910447761194</c:v>
                </c:pt>
                <c:pt idx="11380">
                  <c:v>1</c:v>
                </c:pt>
                <c:pt idx="11381">
                  <c:v>0</c:v>
                </c:pt>
                <c:pt idx="11382">
                  <c:v>0</c:v>
                </c:pt>
                <c:pt idx="11383">
                  <c:v>0</c:v>
                </c:pt>
                <c:pt idx="11384">
                  <c:v>0.4256926952141058</c:v>
                </c:pt>
                <c:pt idx="11385">
                  <c:v>0</c:v>
                </c:pt>
                <c:pt idx="11386">
                  <c:v>0</c:v>
                </c:pt>
                <c:pt idx="11387">
                  <c:v>0</c:v>
                </c:pt>
                <c:pt idx="11388">
                  <c:v>0</c:v>
                </c:pt>
                <c:pt idx="11389">
                  <c:v>1</c:v>
                </c:pt>
                <c:pt idx="11390">
                  <c:v>1</c:v>
                </c:pt>
                <c:pt idx="11391">
                  <c:v>0</c:v>
                </c:pt>
                <c:pt idx="11392">
                  <c:v>0.449438202247191</c:v>
                </c:pt>
                <c:pt idx="11393">
                  <c:v>0.41883116883116883</c:v>
                </c:pt>
                <c:pt idx="11394">
                  <c:v>0</c:v>
                </c:pt>
                <c:pt idx="11395">
                  <c:v>0</c:v>
                </c:pt>
                <c:pt idx="11396">
                  <c:v>0</c:v>
                </c:pt>
                <c:pt idx="11397">
                  <c:v>0</c:v>
                </c:pt>
                <c:pt idx="11398">
                  <c:v>0.28894472361809043</c:v>
                </c:pt>
                <c:pt idx="11399">
                  <c:v>0.70854271356783916</c:v>
                </c:pt>
                <c:pt idx="11400">
                  <c:v>0.69791666666666663</c:v>
                </c:pt>
                <c:pt idx="11401">
                  <c:v>0</c:v>
                </c:pt>
                <c:pt idx="11402">
                  <c:v>0</c:v>
                </c:pt>
                <c:pt idx="11403">
                  <c:v>0</c:v>
                </c:pt>
                <c:pt idx="11404">
                  <c:v>0.51249999999999996</c:v>
                </c:pt>
                <c:pt idx="11405">
                  <c:v>0.15719063545150502</c:v>
                </c:pt>
                <c:pt idx="11406">
                  <c:v>0.26666666666666666</c:v>
                </c:pt>
                <c:pt idx="11407">
                  <c:v>0.10909090909090909</c:v>
                </c:pt>
                <c:pt idx="11408">
                  <c:v>0.32835820895522388</c:v>
                </c:pt>
                <c:pt idx="11409">
                  <c:v>0</c:v>
                </c:pt>
                <c:pt idx="11410">
                  <c:v>0</c:v>
                </c:pt>
                <c:pt idx="11411">
                  <c:v>0</c:v>
                </c:pt>
                <c:pt idx="11412">
                  <c:v>0</c:v>
                </c:pt>
                <c:pt idx="11413">
                  <c:v>0</c:v>
                </c:pt>
                <c:pt idx="11414">
                  <c:v>0.45462328767123289</c:v>
                </c:pt>
                <c:pt idx="11415">
                  <c:v>0.55128205128205132</c:v>
                </c:pt>
                <c:pt idx="11416">
                  <c:v>0.41095890410958902</c:v>
                </c:pt>
                <c:pt idx="11417">
                  <c:v>0</c:v>
                </c:pt>
                <c:pt idx="11418">
                  <c:v>0.45161290322580644</c:v>
                </c:pt>
                <c:pt idx="11419">
                  <c:v>0.44444444444444442</c:v>
                </c:pt>
                <c:pt idx="11420">
                  <c:v>0</c:v>
                </c:pt>
                <c:pt idx="11421">
                  <c:v>0.29411764705882354</c:v>
                </c:pt>
                <c:pt idx="11422">
                  <c:v>0.16862745098039217</c:v>
                </c:pt>
                <c:pt idx="11423">
                  <c:v>0.23780487804878048</c:v>
                </c:pt>
                <c:pt idx="11424">
                  <c:v>0.50980392156862742</c:v>
                </c:pt>
                <c:pt idx="11425">
                  <c:v>0.62962962962962965</c:v>
                </c:pt>
                <c:pt idx="11426">
                  <c:v>0.3888888888888889</c:v>
                </c:pt>
                <c:pt idx="11427">
                  <c:v>0.48717948717948717</c:v>
                </c:pt>
                <c:pt idx="11428">
                  <c:v>0.25862068965517243</c:v>
                </c:pt>
                <c:pt idx="11429">
                  <c:v>0.22727272727272727</c:v>
                </c:pt>
                <c:pt idx="11430">
                  <c:v>0.14814814814814814</c:v>
                </c:pt>
                <c:pt idx="11431">
                  <c:v>0</c:v>
                </c:pt>
                <c:pt idx="11432">
                  <c:v>0.34883720930232559</c:v>
                </c:pt>
                <c:pt idx="11433">
                  <c:v>0.19495412844036697</c:v>
                </c:pt>
                <c:pt idx="11434">
                  <c:v>0.55000000000000004</c:v>
                </c:pt>
                <c:pt idx="11435">
                  <c:v>0.24752475247524752</c:v>
                </c:pt>
                <c:pt idx="11436">
                  <c:v>0.16107382550335569</c:v>
                </c:pt>
                <c:pt idx="11437">
                  <c:v>0.30113636363636365</c:v>
                </c:pt>
                <c:pt idx="11438">
                  <c:v>0.24793388429752067</c:v>
                </c:pt>
                <c:pt idx="11439">
                  <c:v>0.27500000000000002</c:v>
                </c:pt>
                <c:pt idx="11440">
                  <c:v>0</c:v>
                </c:pt>
                <c:pt idx="11441">
                  <c:v>0.45833333333333331</c:v>
                </c:pt>
                <c:pt idx="11442">
                  <c:v>0.39285714285714285</c:v>
                </c:pt>
                <c:pt idx="11443">
                  <c:v>0</c:v>
                </c:pt>
                <c:pt idx="11444">
                  <c:v>0.15151515151515152</c:v>
                </c:pt>
                <c:pt idx="11445">
                  <c:v>0.08</c:v>
                </c:pt>
                <c:pt idx="11446">
                  <c:v>0</c:v>
                </c:pt>
                <c:pt idx="11447">
                  <c:v>0.16129032258064516</c:v>
                </c:pt>
                <c:pt idx="11448">
                  <c:v>0</c:v>
                </c:pt>
                <c:pt idx="11449">
                  <c:v>0</c:v>
                </c:pt>
                <c:pt idx="11450">
                  <c:v>0</c:v>
                </c:pt>
                <c:pt idx="11451">
                  <c:v>0.27027027027027029</c:v>
                </c:pt>
                <c:pt idx="11452">
                  <c:v>0.26232741617357003</c:v>
                </c:pt>
                <c:pt idx="11453">
                  <c:v>0</c:v>
                </c:pt>
                <c:pt idx="11454">
                  <c:v>0</c:v>
                </c:pt>
                <c:pt idx="11455">
                  <c:v>0.32941176470588235</c:v>
                </c:pt>
                <c:pt idx="11456">
                  <c:v>0</c:v>
                </c:pt>
                <c:pt idx="11457">
                  <c:v>0.74193548387096775</c:v>
                </c:pt>
                <c:pt idx="11458">
                  <c:v>0.51807228915662651</c:v>
                </c:pt>
                <c:pt idx="11459">
                  <c:v>0.42857142857142855</c:v>
                </c:pt>
                <c:pt idx="11460">
                  <c:v>0.33333333333333331</c:v>
                </c:pt>
                <c:pt idx="11461">
                  <c:v>0.19117647058823528</c:v>
                </c:pt>
                <c:pt idx="11462">
                  <c:v>0.20987654320987653</c:v>
                </c:pt>
                <c:pt idx="11463">
                  <c:v>0.1674641148325359</c:v>
                </c:pt>
                <c:pt idx="11464">
                  <c:v>0.17525773195876287</c:v>
                </c:pt>
                <c:pt idx="11465">
                  <c:v>0.61764705882352944</c:v>
                </c:pt>
                <c:pt idx="11466">
                  <c:v>0</c:v>
                </c:pt>
                <c:pt idx="11467">
                  <c:v>0</c:v>
                </c:pt>
                <c:pt idx="11468">
                  <c:v>0</c:v>
                </c:pt>
                <c:pt idx="11469">
                  <c:v>0</c:v>
                </c:pt>
                <c:pt idx="11470">
                  <c:v>0</c:v>
                </c:pt>
                <c:pt idx="11471">
                  <c:v>0</c:v>
                </c:pt>
                <c:pt idx="11472">
                  <c:v>0</c:v>
                </c:pt>
                <c:pt idx="11473">
                  <c:v>0</c:v>
                </c:pt>
                <c:pt idx="11474">
                  <c:v>0</c:v>
                </c:pt>
                <c:pt idx="11475">
                  <c:v>0</c:v>
                </c:pt>
                <c:pt idx="11476">
                  <c:v>0</c:v>
                </c:pt>
                <c:pt idx="11477">
                  <c:v>0</c:v>
                </c:pt>
                <c:pt idx="11478">
                  <c:v>0</c:v>
                </c:pt>
                <c:pt idx="11479">
                  <c:v>0</c:v>
                </c:pt>
                <c:pt idx="11480">
                  <c:v>0</c:v>
                </c:pt>
                <c:pt idx="11481">
                  <c:v>0</c:v>
                </c:pt>
                <c:pt idx="11482">
                  <c:v>0</c:v>
                </c:pt>
                <c:pt idx="11483">
                  <c:v>0</c:v>
                </c:pt>
                <c:pt idx="11484">
                  <c:v>0.7142857142857143</c:v>
                </c:pt>
                <c:pt idx="11485">
                  <c:v>0</c:v>
                </c:pt>
                <c:pt idx="11486">
                  <c:v>0</c:v>
                </c:pt>
                <c:pt idx="11487">
                  <c:v>0.52989130434782605</c:v>
                </c:pt>
                <c:pt idx="11488">
                  <c:v>0.51111111111111107</c:v>
                </c:pt>
                <c:pt idx="11489">
                  <c:v>0.65217391304347827</c:v>
                </c:pt>
                <c:pt idx="11490">
                  <c:v>0.53293413173652693</c:v>
                </c:pt>
                <c:pt idx="11491">
                  <c:v>0.63636363636363635</c:v>
                </c:pt>
                <c:pt idx="11492">
                  <c:v>0.41379310344827586</c:v>
                </c:pt>
                <c:pt idx="11493">
                  <c:v>0.5</c:v>
                </c:pt>
                <c:pt idx="11494">
                  <c:v>0.84507042253521125</c:v>
                </c:pt>
                <c:pt idx="11495">
                  <c:v>0</c:v>
                </c:pt>
                <c:pt idx="11496">
                  <c:v>0</c:v>
                </c:pt>
                <c:pt idx="11497">
                  <c:v>0</c:v>
                </c:pt>
                <c:pt idx="11498">
                  <c:v>0</c:v>
                </c:pt>
                <c:pt idx="11499">
                  <c:v>0</c:v>
                </c:pt>
                <c:pt idx="11500">
                  <c:v>0</c:v>
                </c:pt>
                <c:pt idx="11501">
                  <c:v>0</c:v>
                </c:pt>
                <c:pt idx="11502">
                  <c:v>0</c:v>
                </c:pt>
                <c:pt idx="11503">
                  <c:v>0</c:v>
                </c:pt>
                <c:pt idx="11504">
                  <c:v>0</c:v>
                </c:pt>
                <c:pt idx="11505">
                  <c:v>0</c:v>
                </c:pt>
                <c:pt idx="11506">
                  <c:v>0</c:v>
                </c:pt>
                <c:pt idx="11507">
                  <c:v>0</c:v>
                </c:pt>
                <c:pt idx="11508">
                  <c:v>0</c:v>
                </c:pt>
                <c:pt idx="11509">
                  <c:v>0</c:v>
                </c:pt>
                <c:pt idx="11510">
                  <c:v>0</c:v>
                </c:pt>
                <c:pt idx="11511">
                  <c:v>0</c:v>
                </c:pt>
                <c:pt idx="11512">
                  <c:v>0.46875</c:v>
                </c:pt>
                <c:pt idx="11513">
                  <c:v>0.6</c:v>
                </c:pt>
                <c:pt idx="11514">
                  <c:v>0.67647058823529416</c:v>
                </c:pt>
                <c:pt idx="11515">
                  <c:v>0</c:v>
                </c:pt>
                <c:pt idx="11516">
                  <c:v>0.51282051282051277</c:v>
                </c:pt>
                <c:pt idx="11517">
                  <c:v>0</c:v>
                </c:pt>
                <c:pt idx="11518">
                  <c:v>0</c:v>
                </c:pt>
                <c:pt idx="11519">
                  <c:v>0</c:v>
                </c:pt>
                <c:pt idx="11520">
                  <c:v>0</c:v>
                </c:pt>
                <c:pt idx="11521">
                  <c:v>0</c:v>
                </c:pt>
                <c:pt idx="11522">
                  <c:v>0</c:v>
                </c:pt>
                <c:pt idx="11523">
                  <c:v>0</c:v>
                </c:pt>
                <c:pt idx="11524">
                  <c:v>0</c:v>
                </c:pt>
                <c:pt idx="11525">
                  <c:v>0</c:v>
                </c:pt>
                <c:pt idx="11526">
                  <c:v>1</c:v>
                </c:pt>
                <c:pt idx="11527">
                  <c:v>0</c:v>
                </c:pt>
                <c:pt idx="11528">
                  <c:v>0</c:v>
                </c:pt>
                <c:pt idx="11529">
                  <c:v>0</c:v>
                </c:pt>
                <c:pt idx="11530">
                  <c:v>0</c:v>
                </c:pt>
                <c:pt idx="11531">
                  <c:v>0</c:v>
                </c:pt>
                <c:pt idx="11532">
                  <c:v>0</c:v>
                </c:pt>
                <c:pt idx="11533">
                  <c:v>0</c:v>
                </c:pt>
                <c:pt idx="11534">
                  <c:v>0</c:v>
                </c:pt>
                <c:pt idx="11535">
                  <c:v>0</c:v>
                </c:pt>
                <c:pt idx="11536">
                  <c:v>0</c:v>
                </c:pt>
                <c:pt idx="11537">
                  <c:v>0</c:v>
                </c:pt>
                <c:pt idx="11538">
                  <c:v>0</c:v>
                </c:pt>
                <c:pt idx="11539">
                  <c:v>0</c:v>
                </c:pt>
                <c:pt idx="11540">
                  <c:v>0</c:v>
                </c:pt>
                <c:pt idx="11541">
                  <c:v>0</c:v>
                </c:pt>
                <c:pt idx="11542">
                  <c:v>0</c:v>
                </c:pt>
                <c:pt idx="11543">
                  <c:v>0</c:v>
                </c:pt>
                <c:pt idx="11544">
                  <c:v>0</c:v>
                </c:pt>
                <c:pt idx="11545">
                  <c:v>0</c:v>
                </c:pt>
                <c:pt idx="11546">
                  <c:v>0</c:v>
                </c:pt>
                <c:pt idx="11547">
                  <c:v>0</c:v>
                </c:pt>
                <c:pt idx="11548">
                  <c:v>0.6</c:v>
                </c:pt>
                <c:pt idx="11549">
                  <c:v>0</c:v>
                </c:pt>
                <c:pt idx="11550">
                  <c:v>0</c:v>
                </c:pt>
                <c:pt idx="11551">
                  <c:v>0</c:v>
                </c:pt>
                <c:pt idx="11552">
                  <c:v>0</c:v>
                </c:pt>
                <c:pt idx="11553">
                  <c:v>0</c:v>
                </c:pt>
                <c:pt idx="11554">
                  <c:v>0.38086303939962479</c:v>
                </c:pt>
                <c:pt idx="11555">
                  <c:v>0.37037037037037035</c:v>
                </c:pt>
                <c:pt idx="11556">
                  <c:v>0</c:v>
                </c:pt>
                <c:pt idx="11557">
                  <c:v>0</c:v>
                </c:pt>
                <c:pt idx="11558">
                  <c:v>0</c:v>
                </c:pt>
                <c:pt idx="11559">
                  <c:v>7.3170731707317069E-2</c:v>
                </c:pt>
                <c:pt idx="11560">
                  <c:v>0.23622047244094488</c:v>
                </c:pt>
                <c:pt idx="11561">
                  <c:v>0.43478260869565216</c:v>
                </c:pt>
                <c:pt idx="11562">
                  <c:v>0.3</c:v>
                </c:pt>
                <c:pt idx="11563">
                  <c:v>0.296875</c:v>
                </c:pt>
                <c:pt idx="11564">
                  <c:v>0.26760563380281688</c:v>
                </c:pt>
                <c:pt idx="11565">
                  <c:v>0.20224719101123595</c:v>
                </c:pt>
                <c:pt idx="11566">
                  <c:v>0.34065934065934067</c:v>
                </c:pt>
                <c:pt idx="11567">
                  <c:v>0.4144144144144144</c:v>
                </c:pt>
                <c:pt idx="11568">
                  <c:v>0.41666666666666669</c:v>
                </c:pt>
                <c:pt idx="11569">
                  <c:v>0.42592592592592593</c:v>
                </c:pt>
                <c:pt idx="11570">
                  <c:v>0.62745098039215685</c:v>
                </c:pt>
                <c:pt idx="11571">
                  <c:v>0.63947368421052631</c:v>
                </c:pt>
                <c:pt idx="11572">
                  <c:v>0.4975609756097561</c:v>
                </c:pt>
                <c:pt idx="11573">
                  <c:v>0.6333333333333333</c:v>
                </c:pt>
                <c:pt idx="11574">
                  <c:v>0.76119402985074625</c:v>
                </c:pt>
                <c:pt idx="11575">
                  <c:v>0.56074766355140182</c:v>
                </c:pt>
                <c:pt idx="11576">
                  <c:v>0</c:v>
                </c:pt>
                <c:pt idx="11577">
                  <c:v>0.64030131826741998</c:v>
                </c:pt>
                <c:pt idx="11578">
                  <c:v>0.40780141843971629</c:v>
                </c:pt>
                <c:pt idx="11579">
                  <c:v>0</c:v>
                </c:pt>
                <c:pt idx="11580">
                  <c:v>0.43428571428571427</c:v>
                </c:pt>
                <c:pt idx="11581">
                  <c:v>0.8571428571428571</c:v>
                </c:pt>
                <c:pt idx="11582">
                  <c:v>0.42748091603053434</c:v>
                </c:pt>
                <c:pt idx="11583">
                  <c:v>0</c:v>
                </c:pt>
                <c:pt idx="11584">
                  <c:v>0</c:v>
                </c:pt>
                <c:pt idx="11585">
                  <c:v>0</c:v>
                </c:pt>
                <c:pt idx="11586">
                  <c:v>0</c:v>
                </c:pt>
                <c:pt idx="11587">
                  <c:v>0.18994413407821228</c:v>
                </c:pt>
                <c:pt idx="11588">
                  <c:v>0.35251798561151076</c:v>
                </c:pt>
                <c:pt idx="11589">
                  <c:v>0.60869565217391308</c:v>
                </c:pt>
                <c:pt idx="11590">
                  <c:v>0.65</c:v>
                </c:pt>
                <c:pt idx="11591">
                  <c:v>0.14018691588785046</c:v>
                </c:pt>
                <c:pt idx="11592">
                  <c:v>0.33333333333333331</c:v>
                </c:pt>
                <c:pt idx="11593">
                  <c:v>0.32831325301204817</c:v>
                </c:pt>
                <c:pt idx="11594">
                  <c:v>0.33333333333333331</c:v>
                </c:pt>
                <c:pt idx="11595">
                  <c:v>0</c:v>
                </c:pt>
                <c:pt idx="11596">
                  <c:v>0.35483870967741937</c:v>
                </c:pt>
                <c:pt idx="11597">
                  <c:v>0.5625</c:v>
                </c:pt>
                <c:pt idx="11598">
                  <c:v>0.41379310344827586</c:v>
                </c:pt>
                <c:pt idx="11599">
                  <c:v>0.40425531914893614</c:v>
                </c:pt>
                <c:pt idx="11600">
                  <c:v>0.71698113207547165</c:v>
                </c:pt>
                <c:pt idx="11601">
                  <c:v>0.47938144329896909</c:v>
                </c:pt>
                <c:pt idx="11602">
                  <c:v>0.52173913043478259</c:v>
                </c:pt>
                <c:pt idx="11603">
                  <c:v>0.10227272727272728</c:v>
                </c:pt>
                <c:pt idx="11604">
                  <c:v>0.54545454545454541</c:v>
                </c:pt>
                <c:pt idx="11605">
                  <c:v>0.61111111111111116</c:v>
                </c:pt>
                <c:pt idx="11606">
                  <c:v>0.32520325203252032</c:v>
                </c:pt>
                <c:pt idx="11607">
                  <c:v>0.51666666666666672</c:v>
                </c:pt>
                <c:pt idx="11608">
                  <c:v>0.6785714285714286</c:v>
                </c:pt>
                <c:pt idx="11609">
                  <c:v>0.53448275862068961</c:v>
                </c:pt>
                <c:pt idx="11610">
                  <c:v>0.33242009132420092</c:v>
                </c:pt>
                <c:pt idx="11611">
                  <c:v>0.55555555555555558</c:v>
                </c:pt>
                <c:pt idx="11612">
                  <c:v>0.58571428571428574</c:v>
                </c:pt>
                <c:pt idx="11613">
                  <c:v>0.35</c:v>
                </c:pt>
                <c:pt idx="11614">
                  <c:v>0</c:v>
                </c:pt>
                <c:pt idx="11615">
                  <c:v>0.35714285714285715</c:v>
                </c:pt>
                <c:pt idx="11616">
                  <c:v>0.94444444444444442</c:v>
                </c:pt>
                <c:pt idx="11617">
                  <c:v>0.47499999999999998</c:v>
                </c:pt>
                <c:pt idx="11618">
                  <c:v>0</c:v>
                </c:pt>
                <c:pt idx="11619">
                  <c:v>0.62962962962962965</c:v>
                </c:pt>
                <c:pt idx="11620">
                  <c:v>0</c:v>
                </c:pt>
                <c:pt idx="11621">
                  <c:v>0</c:v>
                </c:pt>
                <c:pt idx="11622">
                  <c:v>0.5</c:v>
                </c:pt>
                <c:pt idx="11623">
                  <c:v>0</c:v>
                </c:pt>
                <c:pt idx="11624">
                  <c:v>0.35555555555555557</c:v>
                </c:pt>
                <c:pt idx="11625">
                  <c:v>0.23880597014925373</c:v>
                </c:pt>
                <c:pt idx="11626">
                  <c:v>0.57547169811320753</c:v>
                </c:pt>
                <c:pt idx="11627">
                  <c:v>0.1822125813449024</c:v>
                </c:pt>
                <c:pt idx="11628">
                  <c:v>0.52840909090909094</c:v>
                </c:pt>
                <c:pt idx="11629">
                  <c:v>0.75</c:v>
                </c:pt>
                <c:pt idx="11630">
                  <c:v>0.19096209912536444</c:v>
                </c:pt>
                <c:pt idx="11631">
                  <c:v>0</c:v>
                </c:pt>
                <c:pt idx="11632">
                  <c:v>0</c:v>
                </c:pt>
                <c:pt idx="11633">
                  <c:v>0</c:v>
                </c:pt>
                <c:pt idx="11634">
                  <c:v>0</c:v>
                </c:pt>
                <c:pt idx="11635">
                  <c:v>0</c:v>
                </c:pt>
                <c:pt idx="11636">
                  <c:v>0.22033898305084745</c:v>
                </c:pt>
                <c:pt idx="11637">
                  <c:v>0</c:v>
                </c:pt>
                <c:pt idx="11638">
                  <c:v>0</c:v>
                </c:pt>
                <c:pt idx="11639">
                  <c:v>0</c:v>
                </c:pt>
                <c:pt idx="11640">
                  <c:v>0</c:v>
                </c:pt>
                <c:pt idx="11641">
                  <c:v>0.18939393939393939</c:v>
                </c:pt>
                <c:pt idx="11642">
                  <c:v>0</c:v>
                </c:pt>
                <c:pt idx="11643">
                  <c:v>0.30283911671924291</c:v>
                </c:pt>
                <c:pt idx="11644">
                  <c:v>0.2</c:v>
                </c:pt>
                <c:pt idx="11645">
                  <c:v>0.18</c:v>
                </c:pt>
                <c:pt idx="11646">
                  <c:v>0</c:v>
                </c:pt>
                <c:pt idx="11647">
                  <c:v>0</c:v>
                </c:pt>
                <c:pt idx="11648">
                  <c:v>0</c:v>
                </c:pt>
                <c:pt idx="11649">
                  <c:v>0</c:v>
                </c:pt>
                <c:pt idx="11650">
                  <c:v>0</c:v>
                </c:pt>
                <c:pt idx="11651">
                  <c:v>0.5</c:v>
                </c:pt>
                <c:pt idx="11652">
                  <c:v>0</c:v>
                </c:pt>
                <c:pt idx="11653">
                  <c:v>0</c:v>
                </c:pt>
                <c:pt idx="11654">
                  <c:v>0.3</c:v>
                </c:pt>
                <c:pt idx="11655">
                  <c:v>0.14228456913827656</c:v>
                </c:pt>
                <c:pt idx="11656">
                  <c:v>0.53333333333333333</c:v>
                </c:pt>
                <c:pt idx="11657">
                  <c:v>0.11764705882352941</c:v>
                </c:pt>
                <c:pt idx="11658">
                  <c:v>0.23333333333333334</c:v>
                </c:pt>
                <c:pt idx="11659">
                  <c:v>8.1395348837209308E-2</c:v>
                </c:pt>
                <c:pt idx="11660">
                  <c:v>0.18181818181818182</c:v>
                </c:pt>
                <c:pt idx="11661">
                  <c:v>0.20224719101123595</c:v>
                </c:pt>
                <c:pt idx="11662">
                  <c:v>0.22505800464037123</c:v>
                </c:pt>
                <c:pt idx="11663">
                  <c:v>6.25E-2</c:v>
                </c:pt>
                <c:pt idx="11664">
                  <c:v>0.21875</c:v>
                </c:pt>
                <c:pt idx="11665">
                  <c:v>0.24657534246575341</c:v>
                </c:pt>
                <c:pt idx="11666">
                  <c:v>0.4358974358974359</c:v>
                </c:pt>
                <c:pt idx="11667">
                  <c:v>0</c:v>
                </c:pt>
                <c:pt idx="11668">
                  <c:v>0.33333333333333331</c:v>
                </c:pt>
                <c:pt idx="11669">
                  <c:v>0</c:v>
                </c:pt>
                <c:pt idx="11670">
                  <c:v>0</c:v>
                </c:pt>
                <c:pt idx="11671">
                  <c:v>0.256198347107438</c:v>
                </c:pt>
                <c:pt idx="11672">
                  <c:v>0</c:v>
                </c:pt>
                <c:pt idx="11673">
                  <c:v>0</c:v>
                </c:pt>
                <c:pt idx="11674">
                  <c:v>0</c:v>
                </c:pt>
                <c:pt idx="11675">
                  <c:v>0</c:v>
                </c:pt>
                <c:pt idx="11676">
                  <c:v>0</c:v>
                </c:pt>
                <c:pt idx="11677">
                  <c:v>0</c:v>
                </c:pt>
                <c:pt idx="11678">
                  <c:v>0</c:v>
                </c:pt>
                <c:pt idx="11679">
                  <c:v>0.18604651162790697</c:v>
                </c:pt>
                <c:pt idx="11680">
                  <c:v>0.33333333333333331</c:v>
                </c:pt>
                <c:pt idx="11681">
                  <c:v>0</c:v>
                </c:pt>
                <c:pt idx="11682">
                  <c:v>0.46875</c:v>
                </c:pt>
                <c:pt idx="11683">
                  <c:v>0.1531986531986532</c:v>
                </c:pt>
                <c:pt idx="11684">
                  <c:v>0.42105263157894735</c:v>
                </c:pt>
                <c:pt idx="11685">
                  <c:v>0.42592592592592593</c:v>
                </c:pt>
                <c:pt idx="11686">
                  <c:v>0.25203252032520324</c:v>
                </c:pt>
                <c:pt idx="11687">
                  <c:v>0</c:v>
                </c:pt>
                <c:pt idx="11688">
                  <c:v>0</c:v>
                </c:pt>
                <c:pt idx="11689">
                  <c:v>0.10204081632653061</c:v>
                </c:pt>
                <c:pt idx="11690">
                  <c:v>0.27272727272727271</c:v>
                </c:pt>
                <c:pt idx="11691">
                  <c:v>0.28735632183908044</c:v>
                </c:pt>
                <c:pt idx="11692">
                  <c:v>0.52272727272727271</c:v>
                </c:pt>
                <c:pt idx="11693">
                  <c:v>0.4375</c:v>
                </c:pt>
                <c:pt idx="11694">
                  <c:v>0.2608695652173913</c:v>
                </c:pt>
                <c:pt idx="11695">
                  <c:v>0.5</c:v>
                </c:pt>
                <c:pt idx="11696">
                  <c:v>0.22340425531914893</c:v>
                </c:pt>
                <c:pt idx="11697">
                  <c:v>0.1440677966101695</c:v>
                </c:pt>
                <c:pt idx="11698">
                  <c:v>0.20317460317460317</c:v>
                </c:pt>
                <c:pt idx="11699">
                  <c:v>0.58974358974358976</c:v>
                </c:pt>
                <c:pt idx="11700">
                  <c:v>0.2857142857142857</c:v>
                </c:pt>
                <c:pt idx="11701">
                  <c:v>0.3964757709251101</c:v>
                </c:pt>
                <c:pt idx="11702">
                  <c:v>0.4</c:v>
                </c:pt>
                <c:pt idx="11703">
                  <c:v>0.61904761904761907</c:v>
                </c:pt>
                <c:pt idx="11704">
                  <c:v>0</c:v>
                </c:pt>
                <c:pt idx="11705">
                  <c:v>0.6470588235294118</c:v>
                </c:pt>
                <c:pt idx="11706">
                  <c:v>0.17777777777777778</c:v>
                </c:pt>
                <c:pt idx="11707">
                  <c:v>0.25806451612903225</c:v>
                </c:pt>
                <c:pt idx="11708">
                  <c:v>0</c:v>
                </c:pt>
                <c:pt idx="11709">
                  <c:v>0</c:v>
                </c:pt>
                <c:pt idx="11710">
                  <c:v>0</c:v>
                </c:pt>
                <c:pt idx="11711">
                  <c:v>0</c:v>
                </c:pt>
                <c:pt idx="11712">
                  <c:v>0</c:v>
                </c:pt>
                <c:pt idx="11713">
                  <c:v>0.14285714285714285</c:v>
                </c:pt>
                <c:pt idx="11714">
                  <c:v>0.14407814407814407</c:v>
                </c:pt>
                <c:pt idx="11715">
                  <c:v>0.38461538461538464</c:v>
                </c:pt>
                <c:pt idx="11716">
                  <c:v>0.27173913043478259</c:v>
                </c:pt>
                <c:pt idx="11717">
                  <c:v>0.44230769230769229</c:v>
                </c:pt>
                <c:pt idx="11718">
                  <c:v>0</c:v>
                </c:pt>
                <c:pt idx="11719">
                  <c:v>0.23404255319148937</c:v>
                </c:pt>
                <c:pt idx="11720">
                  <c:v>0</c:v>
                </c:pt>
                <c:pt idx="11721">
                  <c:v>0</c:v>
                </c:pt>
                <c:pt idx="11722">
                  <c:v>0</c:v>
                </c:pt>
                <c:pt idx="11723">
                  <c:v>0</c:v>
                </c:pt>
                <c:pt idx="11724">
                  <c:v>0.22167487684729065</c:v>
                </c:pt>
                <c:pt idx="11725">
                  <c:v>0.2558139534883721</c:v>
                </c:pt>
                <c:pt idx="11726">
                  <c:v>0.29729729729729731</c:v>
                </c:pt>
                <c:pt idx="11727">
                  <c:v>0.62857142857142856</c:v>
                </c:pt>
                <c:pt idx="11728">
                  <c:v>0.39655172413793105</c:v>
                </c:pt>
                <c:pt idx="11729">
                  <c:v>0.4375</c:v>
                </c:pt>
                <c:pt idx="11730">
                  <c:v>0.16459627329192547</c:v>
                </c:pt>
                <c:pt idx="11731">
                  <c:v>0.14705882352941177</c:v>
                </c:pt>
                <c:pt idx="11732">
                  <c:v>0.33333333333333331</c:v>
                </c:pt>
                <c:pt idx="11733">
                  <c:v>0.27102803738317754</c:v>
                </c:pt>
                <c:pt idx="11734">
                  <c:v>0.35483870967741937</c:v>
                </c:pt>
                <c:pt idx="11735">
                  <c:v>0.15942028985507245</c:v>
                </c:pt>
                <c:pt idx="11736">
                  <c:v>0.27522935779816515</c:v>
                </c:pt>
                <c:pt idx="11737">
                  <c:v>0.39814814814814814</c:v>
                </c:pt>
                <c:pt idx="11738">
                  <c:v>0.34375</c:v>
                </c:pt>
                <c:pt idx="11739">
                  <c:v>0.23170731707317074</c:v>
                </c:pt>
                <c:pt idx="11740">
                  <c:v>0.26495726495726496</c:v>
                </c:pt>
                <c:pt idx="11741">
                  <c:v>0.16883116883116883</c:v>
                </c:pt>
                <c:pt idx="11742">
                  <c:v>0.375</c:v>
                </c:pt>
                <c:pt idx="11743">
                  <c:v>0.18823529411764706</c:v>
                </c:pt>
                <c:pt idx="11744">
                  <c:v>0.44044943820224719</c:v>
                </c:pt>
                <c:pt idx="11745">
                  <c:v>0.30392156862745096</c:v>
                </c:pt>
                <c:pt idx="11746">
                  <c:v>0</c:v>
                </c:pt>
                <c:pt idx="11747">
                  <c:v>0</c:v>
                </c:pt>
                <c:pt idx="11748">
                  <c:v>0</c:v>
                </c:pt>
                <c:pt idx="11749">
                  <c:v>0.5625</c:v>
                </c:pt>
                <c:pt idx="11750">
                  <c:v>0.55000000000000004</c:v>
                </c:pt>
                <c:pt idx="11751">
                  <c:v>0.20554272517321015</c:v>
                </c:pt>
                <c:pt idx="11752">
                  <c:v>0.203125</c:v>
                </c:pt>
                <c:pt idx="11753">
                  <c:v>0.13043478260869565</c:v>
                </c:pt>
                <c:pt idx="11754">
                  <c:v>0.35483870967741937</c:v>
                </c:pt>
                <c:pt idx="11755">
                  <c:v>0.14705882352941177</c:v>
                </c:pt>
                <c:pt idx="11756">
                  <c:v>0</c:v>
                </c:pt>
                <c:pt idx="11757">
                  <c:v>0.33027522935779818</c:v>
                </c:pt>
                <c:pt idx="11758">
                  <c:v>0.11538461538461539</c:v>
                </c:pt>
                <c:pt idx="11759">
                  <c:v>0</c:v>
                </c:pt>
                <c:pt idx="11760">
                  <c:v>0</c:v>
                </c:pt>
                <c:pt idx="11761">
                  <c:v>0.18421052631578946</c:v>
                </c:pt>
                <c:pt idx="11762">
                  <c:v>0.43478260869565216</c:v>
                </c:pt>
                <c:pt idx="11763">
                  <c:v>0.25</c:v>
                </c:pt>
                <c:pt idx="11764">
                  <c:v>0.61281337047353757</c:v>
                </c:pt>
                <c:pt idx="11765">
                  <c:v>0</c:v>
                </c:pt>
                <c:pt idx="11766">
                  <c:v>0.60869565217391308</c:v>
                </c:pt>
                <c:pt idx="11767">
                  <c:v>0.80425531914893622</c:v>
                </c:pt>
                <c:pt idx="11768">
                  <c:v>0</c:v>
                </c:pt>
                <c:pt idx="11769">
                  <c:v>0.88235294117647056</c:v>
                </c:pt>
                <c:pt idx="11770">
                  <c:v>0.87301587301587302</c:v>
                </c:pt>
                <c:pt idx="11771">
                  <c:v>0.5</c:v>
                </c:pt>
                <c:pt idx="11772">
                  <c:v>0.56275303643724695</c:v>
                </c:pt>
                <c:pt idx="11773">
                  <c:v>0</c:v>
                </c:pt>
                <c:pt idx="11774">
                  <c:v>0.73913043478260865</c:v>
                </c:pt>
                <c:pt idx="11775">
                  <c:v>0</c:v>
                </c:pt>
                <c:pt idx="11776">
                  <c:v>0</c:v>
                </c:pt>
                <c:pt idx="11777">
                  <c:v>0</c:v>
                </c:pt>
                <c:pt idx="11778">
                  <c:v>0.93103448275862066</c:v>
                </c:pt>
                <c:pt idx="11779">
                  <c:v>0</c:v>
                </c:pt>
                <c:pt idx="11780">
                  <c:v>0.55913978494623651</c:v>
                </c:pt>
                <c:pt idx="11781">
                  <c:v>0.4</c:v>
                </c:pt>
                <c:pt idx="11782">
                  <c:v>0.77272727272727271</c:v>
                </c:pt>
                <c:pt idx="11783">
                  <c:v>0.58064516129032262</c:v>
                </c:pt>
                <c:pt idx="11784">
                  <c:v>0</c:v>
                </c:pt>
                <c:pt idx="11785">
                  <c:v>0</c:v>
                </c:pt>
                <c:pt idx="11786">
                  <c:v>0.50976909413854354</c:v>
                </c:pt>
                <c:pt idx="11787">
                  <c:v>0</c:v>
                </c:pt>
                <c:pt idx="11788">
                  <c:v>0</c:v>
                </c:pt>
                <c:pt idx="11789">
                  <c:v>0</c:v>
                </c:pt>
                <c:pt idx="11790">
                  <c:v>0.46236559139784944</c:v>
                </c:pt>
                <c:pt idx="11791">
                  <c:v>0.62570735650767983</c:v>
                </c:pt>
                <c:pt idx="11792">
                  <c:v>0</c:v>
                </c:pt>
                <c:pt idx="11793">
                  <c:v>0</c:v>
                </c:pt>
                <c:pt idx="11794">
                  <c:v>0</c:v>
                </c:pt>
                <c:pt idx="11795">
                  <c:v>0</c:v>
                </c:pt>
                <c:pt idx="11796">
                  <c:v>0.60869565217391308</c:v>
                </c:pt>
                <c:pt idx="11797">
                  <c:v>0</c:v>
                </c:pt>
                <c:pt idx="11798">
                  <c:v>0.58333333333333337</c:v>
                </c:pt>
                <c:pt idx="11799">
                  <c:v>0.73195876288659789</c:v>
                </c:pt>
                <c:pt idx="11800">
                  <c:v>0</c:v>
                </c:pt>
                <c:pt idx="11801">
                  <c:v>0</c:v>
                </c:pt>
                <c:pt idx="11802">
                  <c:v>0.4832347140039448</c:v>
                </c:pt>
                <c:pt idx="11803">
                  <c:v>0.47916666666666669</c:v>
                </c:pt>
                <c:pt idx="11804">
                  <c:v>0.48648648648648651</c:v>
                </c:pt>
                <c:pt idx="11805">
                  <c:v>0.50617283950617287</c:v>
                </c:pt>
                <c:pt idx="11806">
                  <c:v>0.51515151515151514</c:v>
                </c:pt>
                <c:pt idx="11807">
                  <c:v>0.55172413793103448</c:v>
                </c:pt>
                <c:pt idx="11808">
                  <c:v>0.74468085106382975</c:v>
                </c:pt>
                <c:pt idx="11809">
                  <c:v>0</c:v>
                </c:pt>
                <c:pt idx="11810">
                  <c:v>0</c:v>
                </c:pt>
                <c:pt idx="11811">
                  <c:v>0.64356435643564358</c:v>
                </c:pt>
                <c:pt idx="11812">
                  <c:v>0.5821917808219178</c:v>
                </c:pt>
                <c:pt idx="11813">
                  <c:v>0</c:v>
                </c:pt>
                <c:pt idx="11814">
                  <c:v>0</c:v>
                </c:pt>
                <c:pt idx="11815">
                  <c:v>0.50200803212851408</c:v>
                </c:pt>
                <c:pt idx="11816">
                  <c:v>0.56034482758620685</c:v>
                </c:pt>
                <c:pt idx="11817">
                  <c:v>0.52238805970149249</c:v>
                </c:pt>
                <c:pt idx="11818">
                  <c:v>0.74590163934426235</c:v>
                </c:pt>
                <c:pt idx="11819">
                  <c:v>0.65048543689320393</c:v>
                </c:pt>
                <c:pt idx="11820">
                  <c:v>0.69696969696969702</c:v>
                </c:pt>
                <c:pt idx="11821">
                  <c:v>0.49541284403669728</c:v>
                </c:pt>
                <c:pt idx="11822">
                  <c:v>0.78947368421052633</c:v>
                </c:pt>
                <c:pt idx="11823">
                  <c:v>0.51923076923076927</c:v>
                </c:pt>
                <c:pt idx="11824">
                  <c:v>0.63793103448275867</c:v>
                </c:pt>
                <c:pt idx="11825">
                  <c:v>0.72340425531914898</c:v>
                </c:pt>
                <c:pt idx="11826">
                  <c:v>0.71052631578947367</c:v>
                </c:pt>
                <c:pt idx="11827">
                  <c:v>0.41148325358851673</c:v>
                </c:pt>
                <c:pt idx="11828">
                  <c:v>0.38536585365853659</c:v>
                </c:pt>
                <c:pt idx="11829">
                  <c:v>0.61403508771929827</c:v>
                </c:pt>
                <c:pt idx="11830">
                  <c:v>0.54001495886312645</c:v>
                </c:pt>
                <c:pt idx="11831">
                  <c:v>0.76</c:v>
                </c:pt>
                <c:pt idx="11832">
                  <c:v>0.88461538461538458</c:v>
                </c:pt>
                <c:pt idx="11833">
                  <c:v>0.45</c:v>
                </c:pt>
                <c:pt idx="11834">
                  <c:v>0</c:v>
                </c:pt>
                <c:pt idx="11835">
                  <c:v>0</c:v>
                </c:pt>
                <c:pt idx="11836">
                  <c:v>0.70491803278688525</c:v>
                </c:pt>
                <c:pt idx="11837">
                  <c:v>0.50838481906443067</c:v>
                </c:pt>
                <c:pt idx="11838">
                  <c:v>0.80645161290322576</c:v>
                </c:pt>
                <c:pt idx="11839">
                  <c:v>0.8571428571428571</c:v>
                </c:pt>
                <c:pt idx="11840">
                  <c:v>0</c:v>
                </c:pt>
                <c:pt idx="11841">
                  <c:v>0.66666666666666663</c:v>
                </c:pt>
                <c:pt idx="11842">
                  <c:v>0.48044692737430167</c:v>
                </c:pt>
                <c:pt idx="11843">
                  <c:v>0.46825396825396826</c:v>
                </c:pt>
                <c:pt idx="11844">
                  <c:v>0.55118110236220474</c:v>
                </c:pt>
                <c:pt idx="11845">
                  <c:v>0.77777777777777779</c:v>
                </c:pt>
                <c:pt idx="11846">
                  <c:v>0</c:v>
                </c:pt>
                <c:pt idx="11847">
                  <c:v>0.76470588235294112</c:v>
                </c:pt>
                <c:pt idx="11848">
                  <c:v>0.64646464646464652</c:v>
                </c:pt>
                <c:pt idx="11849">
                  <c:v>0.41666666666666669</c:v>
                </c:pt>
                <c:pt idx="11850">
                  <c:v>0.73333333333333328</c:v>
                </c:pt>
                <c:pt idx="11851">
                  <c:v>0</c:v>
                </c:pt>
                <c:pt idx="11852">
                  <c:v>0</c:v>
                </c:pt>
                <c:pt idx="11853">
                  <c:v>0</c:v>
                </c:pt>
                <c:pt idx="11854">
                  <c:v>0</c:v>
                </c:pt>
                <c:pt idx="11855">
                  <c:v>0</c:v>
                </c:pt>
                <c:pt idx="11856">
                  <c:v>0</c:v>
                </c:pt>
                <c:pt idx="11857">
                  <c:v>0</c:v>
                </c:pt>
                <c:pt idx="11858">
                  <c:v>0.45238095238095238</c:v>
                </c:pt>
                <c:pt idx="11859">
                  <c:v>0.31620553359683795</c:v>
                </c:pt>
                <c:pt idx="11860">
                  <c:v>0.4859154929577465</c:v>
                </c:pt>
                <c:pt idx="11861">
                  <c:v>0.4606741573033708</c:v>
                </c:pt>
                <c:pt idx="11862">
                  <c:v>0.48749999999999999</c:v>
                </c:pt>
                <c:pt idx="11863">
                  <c:v>0</c:v>
                </c:pt>
                <c:pt idx="11864">
                  <c:v>0.4360730593607306</c:v>
                </c:pt>
                <c:pt idx="11865">
                  <c:v>0.47468354430379744</c:v>
                </c:pt>
                <c:pt idx="11866">
                  <c:v>0</c:v>
                </c:pt>
                <c:pt idx="11867">
                  <c:v>0.56074766355140182</c:v>
                </c:pt>
                <c:pt idx="11868">
                  <c:v>0</c:v>
                </c:pt>
                <c:pt idx="11869">
                  <c:v>0.45971563981042651</c:v>
                </c:pt>
                <c:pt idx="11870">
                  <c:v>0.4336283185840708</c:v>
                </c:pt>
                <c:pt idx="11871">
                  <c:v>0.52307692307692311</c:v>
                </c:pt>
                <c:pt idx="11872">
                  <c:v>0.57017543859649122</c:v>
                </c:pt>
                <c:pt idx="11873">
                  <c:v>0.32558139534883723</c:v>
                </c:pt>
                <c:pt idx="11874">
                  <c:v>0</c:v>
                </c:pt>
                <c:pt idx="11875">
                  <c:v>0</c:v>
                </c:pt>
                <c:pt idx="11876">
                  <c:v>0</c:v>
                </c:pt>
                <c:pt idx="11877">
                  <c:v>0</c:v>
                </c:pt>
                <c:pt idx="11878">
                  <c:v>0</c:v>
                </c:pt>
                <c:pt idx="11879">
                  <c:v>0</c:v>
                </c:pt>
                <c:pt idx="11880">
                  <c:v>0.21428571428571427</c:v>
                </c:pt>
                <c:pt idx="11881">
                  <c:v>0.31046931407942241</c:v>
                </c:pt>
                <c:pt idx="11882">
                  <c:v>0.10714285714285714</c:v>
                </c:pt>
                <c:pt idx="11883">
                  <c:v>0.22282608695652173</c:v>
                </c:pt>
                <c:pt idx="11884">
                  <c:v>0</c:v>
                </c:pt>
                <c:pt idx="11885">
                  <c:v>0</c:v>
                </c:pt>
                <c:pt idx="11886">
                  <c:v>0</c:v>
                </c:pt>
                <c:pt idx="11887">
                  <c:v>0</c:v>
                </c:pt>
                <c:pt idx="11888">
                  <c:v>0.52173913043478259</c:v>
                </c:pt>
                <c:pt idx="11889">
                  <c:v>0.15730337078651685</c:v>
                </c:pt>
                <c:pt idx="11890">
                  <c:v>0</c:v>
                </c:pt>
                <c:pt idx="11891">
                  <c:v>0</c:v>
                </c:pt>
                <c:pt idx="11892">
                  <c:v>0</c:v>
                </c:pt>
                <c:pt idx="11893">
                  <c:v>0.67441860465116277</c:v>
                </c:pt>
                <c:pt idx="11894">
                  <c:v>0</c:v>
                </c:pt>
                <c:pt idx="11895">
                  <c:v>0</c:v>
                </c:pt>
                <c:pt idx="11896">
                  <c:v>0</c:v>
                </c:pt>
                <c:pt idx="11897">
                  <c:v>0</c:v>
                </c:pt>
                <c:pt idx="11898">
                  <c:v>0</c:v>
                </c:pt>
                <c:pt idx="11899">
                  <c:v>0</c:v>
                </c:pt>
                <c:pt idx="11900">
                  <c:v>0</c:v>
                </c:pt>
                <c:pt idx="11901">
                  <c:v>0</c:v>
                </c:pt>
                <c:pt idx="11902">
                  <c:v>0.48148148148148145</c:v>
                </c:pt>
                <c:pt idx="11903">
                  <c:v>0</c:v>
                </c:pt>
                <c:pt idx="11904">
                  <c:v>0</c:v>
                </c:pt>
                <c:pt idx="11905">
                  <c:v>0</c:v>
                </c:pt>
                <c:pt idx="11906">
                  <c:v>0</c:v>
                </c:pt>
                <c:pt idx="11907">
                  <c:v>0</c:v>
                </c:pt>
                <c:pt idx="11908">
                  <c:v>0</c:v>
                </c:pt>
                <c:pt idx="11909">
                  <c:v>0</c:v>
                </c:pt>
                <c:pt idx="11910">
                  <c:v>0</c:v>
                </c:pt>
                <c:pt idx="11911">
                  <c:v>0</c:v>
                </c:pt>
                <c:pt idx="11912">
                  <c:v>0</c:v>
                </c:pt>
                <c:pt idx="11913">
                  <c:v>0</c:v>
                </c:pt>
                <c:pt idx="11914">
                  <c:v>0</c:v>
                </c:pt>
                <c:pt idx="11915">
                  <c:v>0</c:v>
                </c:pt>
                <c:pt idx="11916">
                  <c:v>0</c:v>
                </c:pt>
                <c:pt idx="11917">
                  <c:v>0</c:v>
                </c:pt>
                <c:pt idx="11918">
                  <c:v>0</c:v>
                </c:pt>
                <c:pt idx="11919">
                  <c:v>0</c:v>
                </c:pt>
                <c:pt idx="11920">
                  <c:v>0</c:v>
                </c:pt>
                <c:pt idx="11921">
                  <c:v>0.60810810810810811</c:v>
                </c:pt>
                <c:pt idx="11922">
                  <c:v>0</c:v>
                </c:pt>
                <c:pt idx="11923">
                  <c:v>0</c:v>
                </c:pt>
                <c:pt idx="11924">
                  <c:v>0</c:v>
                </c:pt>
                <c:pt idx="11925">
                  <c:v>0</c:v>
                </c:pt>
                <c:pt idx="11926">
                  <c:v>0.41666666666666669</c:v>
                </c:pt>
                <c:pt idx="11927">
                  <c:v>0.26315789473684209</c:v>
                </c:pt>
                <c:pt idx="11928">
                  <c:v>0</c:v>
                </c:pt>
                <c:pt idx="11929">
                  <c:v>0</c:v>
                </c:pt>
                <c:pt idx="11930">
                  <c:v>0</c:v>
                </c:pt>
                <c:pt idx="11931">
                  <c:v>0</c:v>
                </c:pt>
                <c:pt idx="11932">
                  <c:v>0</c:v>
                </c:pt>
                <c:pt idx="11933">
                  <c:v>0</c:v>
                </c:pt>
                <c:pt idx="11934">
                  <c:v>0</c:v>
                </c:pt>
                <c:pt idx="11935">
                  <c:v>0</c:v>
                </c:pt>
                <c:pt idx="11936">
                  <c:v>0.54285714285714282</c:v>
                </c:pt>
                <c:pt idx="11937">
                  <c:v>0.3</c:v>
                </c:pt>
                <c:pt idx="11938">
                  <c:v>0.85185185185185186</c:v>
                </c:pt>
                <c:pt idx="11939">
                  <c:v>0.51024811218985977</c:v>
                </c:pt>
                <c:pt idx="11940">
                  <c:v>0.70588235294117652</c:v>
                </c:pt>
                <c:pt idx="11941">
                  <c:v>0</c:v>
                </c:pt>
                <c:pt idx="11942">
                  <c:v>0</c:v>
                </c:pt>
                <c:pt idx="11943">
                  <c:v>0</c:v>
                </c:pt>
                <c:pt idx="11944">
                  <c:v>0.74251497005988021</c:v>
                </c:pt>
                <c:pt idx="11945">
                  <c:v>0.6</c:v>
                </c:pt>
                <c:pt idx="11946">
                  <c:v>0.39074550128534702</c:v>
                </c:pt>
                <c:pt idx="11947">
                  <c:v>0.41237113402061853</c:v>
                </c:pt>
                <c:pt idx="11948">
                  <c:v>0.37349397590361444</c:v>
                </c:pt>
                <c:pt idx="11949">
                  <c:v>0.42241379310344829</c:v>
                </c:pt>
                <c:pt idx="11950">
                  <c:v>0.45454545454545453</c:v>
                </c:pt>
                <c:pt idx="11951">
                  <c:v>0.55319148936170215</c:v>
                </c:pt>
                <c:pt idx="11952">
                  <c:v>0.42857142857142855</c:v>
                </c:pt>
                <c:pt idx="11953">
                  <c:v>0</c:v>
                </c:pt>
                <c:pt idx="11954">
                  <c:v>0.82857142857142863</c:v>
                </c:pt>
                <c:pt idx="11955">
                  <c:v>0.24</c:v>
                </c:pt>
                <c:pt idx="11956">
                  <c:v>0</c:v>
                </c:pt>
                <c:pt idx="11957">
                  <c:v>0.4375</c:v>
                </c:pt>
                <c:pt idx="11958">
                  <c:v>0.5877616747181964</c:v>
                </c:pt>
                <c:pt idx="11959">
                  <c:v>0</c:v>
                </c:pt>
                <c:pt idx="11960">
                  <c:v>0.55555555555555558</c:v>
                </c:pt>
                <c:pt idx="11961">
                  <c:v>0.72</c:v>
                </c:pt>
                <c:pt idx="11962">
                  <c:v>0.50271739130434778</c:v>
                </c:pt>
                <c:pt idx="11963">
                  <c:v>0.55785123966942152</c:v>
                </c:pt>
                <c:pt idx="11964">
                  <c:v>0.58974358974358976</c:v>
                </c:pt>
                <c:pt idx="11965">
                  <c:v>0</c:v>
                </c:pt>
                <c:pt idx="11966">
                  <c:v>0</c:v>
                </c:pt>
                <c:pt idx="11967">
                  <c:v>0</c:v>
                </c:pt>
                <c:pt idx="11968">
                  <c:v>0</c:v>
                </c:pt>
                <c:pt idx="11969">
                  <c:v>0</c:v>
                </c:pt>
                <c:pt idx="11970">
                  <c:v>0.76578947368421058</c:v>
                </c:pt>
                <c:pt idx="11971">
                  <c:v>0.79487179487179482</c:v>
                </c:pt>
                <c:pt idx="11972">
                  <c:v>0.74285714285714288</c:v>
                </c:pt>
                <c:pt idx="11973">
                  <c:v>0.66891891891891897</c:v>
                </c:pt>
                <c:pt idx="11974">
                  <c:v>0.64516129032258063</c:v>
                </c:pt>
                <c:pt idx="11975">
                  <c:v>0</c:v>
                </c:pt>
                <c:pt idx="11976">
                  <c:v>0.83333333333333337</c:v>
                </c:pt>
                <c:pt idx="11977">
                  <c:v>0</c:v>
                </c:pt>
                <c:pt idx="11978">
                  <c:v>0</c:v>
                </c:pt>
                <c:pt idx="11979">
                  <c:v>0.58694057226705798</c:v>
                </c:pt>
                <c:pt idx="11980">
                  <c:v>0.46907216494845361</c:v>
                </c:pt>
                <c:pt idx="11981">
                  <c:v>0</c:v>
                </c:pt>
                <c:pt idx="11982">
                  <c:v>0.66206896551724137</c:v>
                </c:pt>
                <c:pt idx="11983">
                  <c:v>0</c:v>
                </c:pt>
                <c:pt idx="11984">
                  <c:v>0.75268817204301075</c:v>
                </c:pt>
                <c:pt idx="11985">
                  <c:v>0.421875</c:v>
                </c:pt>
                <c:pt idx="11986">
                  <c:v>0.68333333333333335</c:v>
                </c:pt>
                <c:pt idx="11987">
                  <c:v>0.5</c:v>
                </c:pt>
                <c:pt idx="11988">
                  <c:v>0.60431654676258995</c:v>
                </c:pt>
                <c:pt idx="11989">
                  <c:v>0.53960396039603964</c:v>
                </c:pt>
                <c:pt idx="11990">
                  <c:v>0</c:v>
                </c:pt>
                <c:pt idx="11991">
                  <c:v>0</c:v>
                </c:pt>
                <c:pt idx="11992">
                  <c:v>0</c:v>
                </c:pt>
                <c:pt idx="11993">
                  <c:v>0</c:v>
                </c:pt>
                <c:pt idx="11994">
                  <c:v>0.50218978102189782</c:v>
                </c:pt>
                <c:pt idx="11995">
                  <c:v>0.47368421052631576</c:v>
                </c:pt>
                <c:pt idx="11996">
                  <c:v>0.46715328467153283</c:v>
                </c:pt>
                <c:pt idx="11997">
                  <c:v>1</c:v>
                </c:pt>
                <c:pt idx="11998">
                  <c:v>0</c:v>
                </c:pt>
                <c:pt idx="11999">
                  <c:v>0.4152542372881356</c:v>
                </c:pt>
                <c:pt idx="12000">
                  <c:v>0</c:v>
                </c:pt>
                <c:pt idx="12001">
                  <c:v>0.63157894736842102</c:v>
                </c:pt>
                <c:pt idx="12002">
                  <c:v>1</c:v>
                </c:pt>
                <c:pt idx="12003">
                  <c:v>0.54716981132075471</c:v>
                </c:pt>
                <c:pt idx="12004">
                  <c:v>0</c:v>
                </c:pt>
                <c:pt idx="12005">
                  <c:v>0</c:v>
                </c:pt>
                <c:pt idx="12006">
                  <c:v>0</c:v>
                </c:pt>
                <c:pt idx="12007">
                  <c:v>0</c:v>
                </c:pt>
                <c:pt idx="12008">
                  <c:v>0</c:v>
                </c:pt>
                <c:pt idx="12009">
                  <c:v>0.64935064935064934</c:v>
                </c:pt>
                <c:pt idx="12010">
                  <c:v>0.65734265734265729</c:v>
                </c:pt>
                <c:pt idx="12011">
                  <c:v>0.73348017621145378</c:v>
                </c:pt>
                <c:pt idx="12012">
                  <c:v>0.875</c:v>
                </c:pt>
                <c:pt idx="12013">
                  <c:v>0.94285714285714284</c:v>
                </c:pt>
                <c:pt idx="12014">
                  <c:v>0.57446808510638303</c:v>
                </c:pt>
                <c:pt idx="12015">
                  <c:v>0</c:v>
                </c:pt>
                <c:pt idx="12016">
                  <c:v>0.70218579234972678</c:v>
                </c:pt>
                <c:pt idx="12017">
                  <c:v>0</c:v>
                </c:pt>
                <c:pt idx="12018">
                  <c:v>0</c:v>
                </c:pt>
                <c:pt idx="12019">
                  <c:v>0</c:v>
                </c:pt>
                <c:pt idx="12020">
                  <c:v>0.70731707317073167</c:v>
                </c:pt>
                <c:pt idx="12021">
                  <c:v>0.54710144927536231</c:v>
                </c:pt>
                <c:pt idx="12022">
                  <c:v>0.80645161290322576</c:v>
                </c:pt>
                <c:pt idx="12023">
                  <c:v>0.89189189189189189</c:v>
                </c:pt>
                <c:pt idx="12024">
                  <c:v>0.91666666666666663</c:v>
                </c:pt>
                <c:pt idx="12025">
                  <c:v>0.81927710843373491</c:v>
                </c:pt>
                <c:pt idx="12026">
                  <c:v>0.87692307692307692</c:v>
                </c:pt>
                <c:pt idx="12027">
                  <c:v>0</c:v>
                </c:pt>
                <c:pt idx="12028">
                  <c:v>0</c:v>
                </c:pt>
                <c:pt idx="12029">
                  <c:v>0.64164648910411626</c:v>
                </c:pt>
                <c:pt idx="12030">
                  <c:v>0.92307692307692313</c:v>
                </c:pt>
                <c:pt idx="12031">
                  <c:v>0.62886597938144329</c:v>
                </c:pt>
                <c:pt idx="12032">
                  <c:v>0.46666666666666667</c:v>
                </c:pt>
                <c:pt idx="12033">
                  <c:v>0.7931034482758621</c:v>
                </c:pt>
                <c:pt idx="12034">
                  <c:v>0.55172413793103448</c:v>
                </c:pt>
                <c:pt idx="12035">
                  <c:v>0.50460405156537758</c:v>
                </c:pt>
                <c:pt idx="12036">
                  <c:v>0.77669902912621358</c:v>
                </c:pt>
                <c:pt idx="12037">
                  <c:v>0</c:v>
                </c:pt>
                <c:pt idx="12038">
                  <c:v>0</c:v>
                </c:pt>
                <c:pt idx="12039">
                  <c:v>0.45217391304347826</c:v>
                </c:pt>
                <c:pt idx="12040">
                  <c:v>0</c:v>
                </c:pt>
                <c:pt idx="12041">
                  <c:v>0.51162790697674421</c:v>
                </c:pt>
                <c:pt idx="12042">
                  <c:v>0.83870967741935487</c:v>
                </c:pt>
                <c:pt idx="12043">
                  <c:v>0.87878787878787878</c:v>
                </c:pt>
                <c:pt idx="12044">
                  <c:v>0.62722852512155591</c:v>
                </c:pt>
                <c:pt idx="12045">
                  <c:v>0.59259259259259256</c:v>
                </c:pt>
                <c:pt idx="12046">
                  <c:v>0</c:v>
                </c:pt>
                <c:pt idx="12047">
                  <c:v>0</c:v>
                </c:pt>
                <c:pt idx="12048">
                  <c:v>0.49397590361445781</c:v>
                </c:pt>
                <c:pt idx="12049">
                  <c:v>0.43243243243243246</c:v>
                </c:pt>
                <c:pt idx="12050">
                  <c:v>0.65217391304347827</c:v>
                </c:pt>
                <c:pt idx="12051">
                  <c:v>0.6</c:v>
                </c:pt>
                <c:pt idx="12052">
                  <c:v>0.72727272727272729</c:v>
                </c:pt>
                <c:pt idx="12053">
                  <c:v>0</c:v>
                </c:pt>
                <c:pt idx="12054">
                  <c:v>0.46268656716417911</c:v>
                </c:pt>
                <c:pt idx="12055">
                  <c:v>0</c:v>
                </c:pt>
                <c:pt idx="12056">
                  <c:v>0.77777777777777779</c:v>
                </c:pt>
                <c:pt idx="12057">
                  <c:v>0.54261363636363635</c:v>
                </c:pt>
                <c:pt idx="12058">
                  <c:v>0</c:v>
                </c:pt>
                <c:pt idx="12059">
                  <c:v>0.81818181818181823</c:v>
                </c:pt>
                <c:pt idx="12060">
                  <c:v>0.75</c:v>
                </c:pt>
                <c:pt idx="12061">
                  <c:v>0</c:v>
                </c:pt>
                <c:pt idx="12062">
                  <c:v>0.52827763496143954</c:v>
                </c:pt>
                <c:pt idx="12063">
                  <c:v>0.6</c:v>
                </c:pt>
                <c:pt idx="12064">
                  <c:v>0.76119402985074625</c:v>
                </c:pt>
                <c:pt idx="12065">
                  <c:v>0</c:v>
                </c:pt>
                <c:pt idx="12066">
                  <c:v>0.39243498817966904</c:v>
                </c:pt>
                <c:pt idx="12067">
                  <c:v>0.35897435897435898</c:v>
                </c:pt>
                <c:pt idx="12068">
                  <c:v>0.29032258064516131</c:v>
                </c:pt>
                <c:pt idx="12069">
                  <c:v>0.63855421686746983</c:v>
                </c:pt>
                <c:pt idx="12070">
                  <c:v>0</c:v>
                </c:pt>
                <c:pt idx="12071">
                  <c:v>0.64201183431952658</c:v>
                </c:pt>
                <c:pt idx="12072">
                  <c:v>0.75</c:v>
                </c:pt>
                <c:pt idx="12073">
                  <c:v>0.53605769230769229</c:v>
                </c:pt>
                <c:pt idx="12074">
                  <c:v>0.51219512195121952</c:v>
                </c:pt>
                <c:pt idx="12075">
                  <c:v>0</c:v>
                </c:pt>
                <c:pt idx="12076">
                  <c:v>0.44186046511627908</c:v>
                </c:pt>
                <c:pt idx="12077">
                  <c:v>0.62857142857142856</c:v>
                </c:pt>
                <c:pt idx="12078">
                  <c:v>0</c:v>
                </c:pt>
                <c:pt idx="12079">
                  <c:v>0.69512195121951215</c:v>
                </c:pt>
                <c:pt idx="12080">
                  <c:v>0.54648829431438128</c:v>
                </c:pt>
                <c:pt idx="12081">
                  <c:v>0.43333333333333335</c:v>
                </c:pt>
                <c:pt idx="12082">
                  <c:v>0</c:v>
                </c:pt>
                <c:pt idx="12083">
                  <c:v>0.53260869565217395</c:v>
                </c:pt>
                <c:pt idx="12084">
                  <c:v>0.51428571428571423</c:v>
                </c:pt>
                <c:pt idx="12085">
                  <c:v>0.66265060240963858</c:v>
                </c:pt>
                <c:pt idx="12086">
                  <c:v>1</c:v>
                </c:pt>
                <c:pt idx="12087">
                  <c:v>0.54761904761904767</c:v>
                </c:pt>
                <c:pt idx="12088">
                  <c:v>0.57004830917874394</c:v>
                </c:pt>
                <c:pt idx="12089">
                  <c:v>0.28205128205128205</c:v>
                </c:pt>
                <c:pt idx="12090">
                  <c:v>0</c:v>
                </c:pt>
                <c:pt idx="12091">
                  <c:v>0.39436619718309857</c:v>
                </c:pt>
                <c:pt idx="12092">
                  <c:v>0.23076923076923078</c:v>
                </c:pt>
                <c:pt idx="12093">
                  <c:v>0</c:v>
                </c:pt>
                <c:pt idx="12094">
                  <c:v>0.22222222222222221</c:v>
                </c:pt>
                <c:pt idx="12095">
                  <c:v>0.25308641975308643</c:v>
                </c:pt>
                <c:pt idx="12096">
                  <c:v>0.1449814126394052</c:v>
                </c:pt>
                <c:pt idx="12097">
                  <c:v>0.32817337461300311</c:v>
                </c:pt>
                <c:pt idx="12098">
                  <c:v>0</c:v>
                </c:pt>
                <c:pt idx="12099">
                  <c:v>0.15402843601895735</c:v>
                </c:pt>
                <c:pt idx="12100">
                  <c:v>0.22480620155038761</c:v>
                </c:pt>
                <c:pt idx="12101">
                  <c:v>0.1875</c:v>
                </c:pt>
                <c:pt idx="12102">
                  <c:v>0.14917127071823205</c:v>
                </c:pt>
                <c:pt idx="12103">
                  <c:v>0.36144578313253012</c:v>
                </c:pt>
                <c:pt idx="12104">
                  <c:v>0</c:v>
                </c:pt>
                <c:pt idx="12105">
                  <c:v>0.30612244897959184</c:v>
                </c:pt>
                <c:pt idx="12106">
                  <c:v>0</c:v>
                </c:pt>
                <c:pt idx="12107">
                  <c:v>0.16755793226381463</c:v>
                </c:pt>
                <c:pt idx="12108">
                  <c:v>0.14569536423841059</c:v>
                </c:pt>
                <c:pt idx="12109">
                  <c:v>0.38020833333333331</c:v>
                </c:pt>
                <c:pt idx="12110">
                  <c:v>0.50297029702970297</c:v>
                </c:pt>
                <c:pt idx="12111">
                  <c:v>0.47560975609756095</c:v>
                </c:pt>
                <c:pt idx="12112">
                  <c:v>0.68181818181818177</c:v>
                </c:pt>
                <c:pt idx="12113">
                  <c:v>0.38141025641025639</c:v>
                </c:pt>
                <c:pt idx="12114">
                  <c:v>0.3</c:v>
                </c:pt>
                <c:pt idx="12115">
                  <c:v>0</c:v>
                </c:pt>
                <c:pt idx="12116">
                  <c:v>0.53333333333333333</c:v>
                </c:pt>
                <c:pt idx="12117">
                  <c:v>0.59562841530054644</c:v>
                </c:pt>
                <c:pt idx="12118">
                  <c:v>0</c:v>
                </c:pt>
                <c:pt idx="12119">
                  <c:v>0.53152173913043477</c:v>
                </c:pt>
                <c:pt idx="12120">
                  <c:v>1</c:v>
                </c:pt>
                <c:pt idx="12121">
                  <c:v>0.5</c:v>
                </c:pt>
                <c:pt idx="12122">
                  <c:v>0</c:v>
                </c:pt>
                <c:pt idx="12123">
                  <c:v>0.67924528301886788</c:v>
                </c:pt>
                <c:pt idx="12124">
                  <c:v>0.4140625</c:v>
                </c:pt>
                <c:pt idx="12125">
                  <c:v>0.4336283185840708</c:v>
                </c:pt>
                <c:pt idx="12126">
                  <c:v>0.25925925925925924</c:v>
                </c:pt>
                <c:pt idx="12127">
                  <c:v>0.35802469135802467</c:v>
                </c:pt>
                <c:pt idx="12128">
                  <c:v>0.6428571428571429</c:v>
                </c:pt>
                <c:pt idx="12129">
                  <c:v>0.47115384615384615</c:v>
                </c:pt>
                <c:pt idx="12130">
                  <c:v>0.62727272727272732</c:v>
                </c:pt>
                <c:pt idx="12131">
                  <c:v>0.58415841584158412</c:v>
                </c:pt>
                <c:pt idx="12132">
                  <c:v>0</c:v>
                </c:pt>
                <c:pt idx="12133">
                  <c:v>0</c:v>
                </c:pt>
                <c:pt idx="12134">
                  <c:v>0.16842105263157894</c:v>
                </c:pt>
                <c:pt idx="12135">
                  <c:v>0.15116279069767441</c:v>
                </c:pt>
                <c:pt idx="12136">
                  <c:v>0.31578947368421051</c:v>
                </c:pt>
                <c:pt idx="12137">
                  <c:v>0.1436893203883495</c:v>
                </c:pt>
                <c:pt idx="12138">
                  <c:v>0.11494252873563218</c:v>
                </c:pt>
                <c:pt idx="12139">
                  <c:v>0.21348314606741572</c:v>
                </c:pt>
                <c:pt idx="12140">
                  <c:v>0.11587982832618025</c:v>
                </c:pt>
                <c:pt idx="12141">
                  <c:v>0</c:v>
                </c:pt>
                <c:pt idx="12142">
                  <c:v>0</c:v>
                </c:pt>
                <c:pt idx="12143">
                  <c:v>0.14705882352941177</c:v>
                </c:pt>
                <c:pt idx="12144">
                  <c:v>0</c:v>
                </c:pt>
                <c:pt idx="12145">
                  <c:v>0</c:v>
                </c:pt>
                <c:pt idx="12146">
                  <c:v>0.40259740259740262</c:v>
                </c:pt>
                <c:pt idx="12147">
                  <c:v>0.49473684210526314</c:v>
                </c:pt>
                <c:pt idx="12148">
                  <c:v>0.128</c:v>
                </c:pt>
                <c:pt idx="12149">
                  <c:v>0.27333333333333332</c:v>
                </c:pt>
                <c:pt idx="12150">
                  <c:v>0.27941176470588236</c:v>
                </c:pt>
                <c:pt idx="12151">
                  <c:v>0.75</c:v>
                </c:pt>
                <c:pt idx="12152">
                  <c:v>0.55555555555555558</c:v>
                </c:pt>
                <c:pt idx="12153">
                  <c:v>0.32500000000000001</c:v>
                </c:pt>
                <c:pt idx="12154">
                  <c:v>0.60606060606060608</c:v>
                </c:pt>
                <c:pt idx="12155">
                  <c:v>0.33333333333333331</c:v>
                </c:pt>
                <c:pt idx="12156">
                  <c:v>0.47058823529411764</c:v>
                </c:pt>
                <c:pt idx="12157">
                  <c:v>0.22222222222222221</c:v>
                </c:pt>
                <c:pt idx="12158">
                  <c:v>0</c:v>
                </c:pt>
                <c:pt idx="12159">
                  <c:v>0.67037552155771907</c:v>
                </c:pt>
                <c:pt idx="12160">
                  <c:v>0.30769230769230771</c:v>
                </c:pt>
                <c:pt idx="12161">
                  <c:v>0</c:v>
                </c:pt>
                <c:pt idx="12162">
                  <c:v>0.74468085106382975</c:v>
                </c:pt>
                <c:pt idx="12163">
                  <c:v>0.73863636363636365</c:v>
                </c:pt>
                <c:pt idx="12164">
                  <c:v>0</c:v>
                </c:pt>
                <c:pt idx="12165">
                  <c:v>0.67171717171717171</c:v>
                </c:pt>
                <c:pt idx="12166">
                  <c:v>0.30180180180180183</c:v>
                </c:pt>
                <c:pt idx="12167">
                  <c:v>0.26666666666666666</c:v>
                </c:pt>
                <c:pt idx="12168">
                  <c:v>0</c:v>
                </c:pt>
                <c:pt idx="12169">
                  <c:v>0</c:v>
                </c:pt>
                <c:pt idx="12170">
                  <c:v>0.81355932203389836</c:v>
                </c:pt>
                <c:pt idx="12171">
                  <c:v>0.76388888888888884</c:v>
                </c:pt>
                <c:pt idx="12172">
                  <c:v>0.69230769230769229</c:v>
                </c:pt>
                <c:pt idx="12173">
                  <c:v>0.97727272727272729</c:v>
                </c:pt>
                <c:pt idx="12174">
                  <c:v>0.88435374149659862</c:v>
                </c:pt>
                <c:pt idx="12175">
                  <c:v>0.81578947368421051</c:v>
                </c:pt>
                <c:pt idx="12176">
                  <c:v>0.5</c:v>
                </c:pt>
                <c:pt idx="12177">
                  <c:v>0.875</c:v>
                </c:pt>
                <c:pt idx="12178">
                  <c:v>0.66666666666666663</c:v>
                </c:pt>
                <c:pt idx="12179">
                  <c:v>0.9882352941176471</c:v>
                </c:pt>
                <c:pt idx="12180">
                  <c:v>0</c:v>
                </c:pt>
                <c:pt idx="12181">
                  <c:v>0.33333333333333331</c:v>
                </c:pt>
                <c:pt idx="12182">
                  <c:v>0.54166666666666663</c:v>
                </c:pt>
                <c:pt idx="12183">
                  <c:v>0.72413793103448276</c:v>
                </c:pt>
                <c:pt idx="12184">
                  <c:v>0.59090909090909094</c:v>
                </c:pt>
                <c:pt idx="12185">
                  <c:v>0.66666666666666663</c:v>
                </c:pt>
                <c:pt idx="12186">
                  <c:v>0.72521655437921073</c:v>
                </c:pt>
                <c:pt idx="12187">
                  <c:v>0.77777777777777779</c:v>
                </c:pt>
                <c:pt idx="12188">
                  <c:v>0.92307692307692313</c:v>
                </c:pt>
                <c:pt idx="12189">
                  <c:v>0.58709677419354833</c:v>
                </c:pt>
                <c:pt idx="12190">
                  <c:v>0.61516034985422741</c:v>
                </c:pt>
                <c:pt idx="12191">
                  <c:v>1</c:v>
                </c:pt>
                <c:pt idx="12192">
                  <c:v>0.88235294117647056</c:v>
                </c:pt>
                <c:pt idx="12193">
                  <c:v>1</c:v>
                </c:pt>
                <c:pt idx="12194">
                  <c:v>0.97222222222222221</c:v>
                </c:pt>
                <c:pt idx="12195">
                  <c:v>0</c:v>
                </c:pt>
                <c:pt idx="12196">
                  <c:v>0.7567567567567568</c:v>
                </c:pt>
                <c:pt idx="12197">
                  <c:v>0</c:v>
                </c:pt>
                <c:pt idx="12198">
                  <c:v>0.8666666666666667</c:v>
                </c:pt>
                <c:pt idx="12199">
                  <c:v>0.70588235294117652</c:v>
                </c:pt>
                <c:pt idx="12200">
                  <c:v>0.81568627450980391</c:v>
                </c:pt>
                <c:pt idx="12201">
                  <c:v>0</c:v>
                </c:pt>
                <c:pt idx="12202">
                  <c:v>0.76543209876543206</c:v>
                </c:pt>
                <c:pt idx="12203">
                  <c:v>0</c:v>
                </c:pt>
                <c:pt idx="12204">
                  <c:v>0.89230769230769236</c:v>
                </c:pt>
                <c:pt idx="12205">
                  <c:v>0</c:v>
                </c:pt>
                <c:pt idx="12206">
                  <c:v>0.81818181818181823</c:v>
                </c:pt>
                <c:pt idx="12207">
                  <c:v>0.81967213114754101</c:v>
                </c:pt>
                <c:pt idx="12208">
                  <c:v>0.76923076923076927</c:v>
                </c:pt>
                <c:pt idx="12209">
                  <c:v>0.73333333333333328</c:v>
                </c:pt>
                <c:pt idx="12210">
                  <c:v>1</c:v>
                </c:pt>
                <c:pt idx="12211">
                  <c:v>0.81428571428571428</c:v>
                </c:pt>
                <c:pt idx="12212">
                  <c:v>0</c:v>
                </c:pt>
                <c:pt idx="12213">
                  <c:v>0.70114942528735635</c:v>
                </c:pt>
                <c:pt idx="12214">
                  <c:v>0.875</c:v>
                </c:pt>
                <c:pt idx="12215">
                  <c:v>0.75</c:v>
                </c:pt>
                <c:pt idx="12216">
                  <c:v>0.90196078431372551</c:v>
                </c:pt>
                <c:pt idx="12217">
                  <c:v>0.82653061224489799</c:v>
                </c:pt>
                <c:pt idx="12218">
                  <c:v>0.9285714285714286</c:v>
                </c:pt>
                <c:pt idx="12219">
                  <c:v>0.77192982456140347</c:v>
                </c:pt>
                <c:pt idx="12220">
                  <c:v>0.52083333333333337</c:v>
                </c:pt>
                <c:pt idx="12221">
                  <c:v>0.73913043478260865</c:v>
                </c:pt>
                <c:pt idx="12222">
                  <c:v>0.38636363636363635</c:v>
                </c:pt>
                <c:pt idx="12223">
                  <c:v>0.38084795321637427</c:v>
                </c:pt>
                <c:pt idx="12224">
                  <c:v>0.2661290322580645</c:v>
                </c:pt>
                <c:pt idx="12225">
                  <c:v>0.45714285714285713</c:v>
                </c:pt>
                <c:pt idx="12226">
                  <c:v>0</c:v>
                </c:pt>
                <c:pt idx="12227">
                  <c:v>0.54285714285714282</c:v>
                </c:pt>
                <c:pt idx="12228">
                  <c:v>0</c:v>
                </c:pt>
                <c:pt idx="12229">
                  <c:v>0.125</c:v>
                </c:pt>
                <c:pt idx="12230">
                  <c:v>0</c:v>
                </c:pt>
                <c:pt idx="12231">
                  <c:v>0.20707964601769913</c:v>
                </c:pt>
                <c:pt idx="12232">
                  <c:v>0.79032258064516125</c:v>
                </c:pt>
                <c:pt idx="12233">
                  <c:v>0.1991869918699187</c:v>
                </c:pt>
                <c:pt idx="12234">
                  <c:v>0.29591836734693877</c:v>
                </c:pt>
                <c:pt idx="12235">
                  <c:v>0.30588235294117649</c:v>
                </c:pt>
                <c:pt idx="12236">
                  <c:v>0.79629629629629628</c:v>
                </c:pt>
                <c:pt idx="12237">
                  <c:v>0.28628628628628627</c:v>
                </c:pt>
                <c:pt idx="12238">
                  <c:v>0.2943722943722944</c:v>
                </c:pt>
                <c:pt idx="12239">
                  <c:v>0.22388059701492538</c:v>
                </c:pt>
                <c:pt idx="12240">
                  <c:v>0.62745098039215685</c:v>
                </c:pt>
                <c:pt idx="12241">
                  <c:v>0</c:v>
                </c:pt>
                <c:pt idx="12242">
                  <c:v>0.57894736842105265</c:v>
                </c:pt>
                <c:pt idx="12243">
                  <c:v>0.2563176895306859</c:v>
                </c:pt>
                <c:pt idx="12244">
                  <c:v>0</c:v>
                </c:pt>
                <c:pt idx="12245">
                  <c:v>0</c:v>
                </c:pt>
                <c:pt idx="12246">
                  <c:v>0</c:v>
                </c:pt>
                <c:pt idx="12247">
                  <c:v>0</c:v>
                </c:pt>
                <c:pt idx="12248">
                  <c:v>0</c:v>
                </c:pt>
                <c:pt idx="12249">
                  <c:v>0.21673003802281368</c:v>
                </c:pt>
                <c:pt idx="12250">
                  <c:v>0.30263157894736842</c:v>
                </c:pt>
                <c:pt idx="12251">
                  <c:v>0.58620689655172409</c:v>
                </c:pt>
                <c:pt idx="12252">
                  <c:v>0.28260869565217389</c:v>
                </c:pt>
                <c:pt idx="12253">
                  <c:v>0.2</c:v>
                </c:pt>
                <c:pt idx="12254">
                  <c:v>0</c:v>
                </c:pt>
                <c:pt idx="12255">
                  <c:v>0.19587628865979381</c:v>
                </c:pt>
                <c:pt idx="12256">
                  <c:v>0.33333333333333331</c:v>
                </c:pt>
                <c:pt idx="12257">
                  <c:v>9.4339622641509441E-2</c:v>
                </c:pt>
                <c:pt idx="12258">
                  <c:v>0.76094276094276092</c:v>
                </c:pt>
                <c:pt idx="12259">
                  <c:v>0.69811320754716977</c:v>
                </c:pt>
                <c:pt idx="12260">
                  <c:v>0</c:v>
                </c:pt>
                <c:pt idx="12261">
                  <c:v>0.54285714285714282</c:v>
                </c:pt>
                <c:pt idx="12262">
                  <c:v>0</c:v>
                </c:pt>
                <c:pt idx="12263">
                  <c:v>0.45614035087719296</c:v>
                </c:pt>
                <c:pt idx="12264">
                  <c:v>0.23880597014925373</c:v>
                </c:pt>
                <c:pt idx="12265">
                  <c:v>0.30136986301369861</c:v>
                </c:pt>
                <c:pt idx="12266">
                  <c:v>0.68181818181818177</c:v>
                </c:pt>
                <c:pt idx="12267">
                  <c:v>0.72727272727272729</c:v>
                </c:pt>
                <c:pt idx="12268">
                  <c:v>0.67901234567901236</c:v>
                </c:pt>
                <c:pt idx="12269">
                  <c:v>0.59459459459459463</c:v>
                </c:pt>
                <c:pt idx="12270">
                  <c:v>0</c:v>
                </c:pt>
                <c:pt idx="12271">
                  <c:v>0</c:v>
                </c:pt>
                <c:pt idx="12272">
                  <c:v>0.72033898305084743</c:v>
                </c:pt>
                <c:pt idx="12273">
                  <c:v>0.77219430485762142</c:v>
                </c:pt>
                <c:pt idx="12274">
                  <c:v>0</c:v>
                </c:pt>
                <c:pt idx="12275">
                  <c:v>0.62536023054755041</c:v>
                </c:pt>
                <c:pt idx="12276">
                  <c:v>0</c:v>
                </c:pt>
                <c:pt idx="12277">
                  <c:v>0</c:v>
                </c:pt>
                <c:pt idx="12278">
                  <c:v>0.90909090909090906</c:v>
                </c:pt>
                <c:pt idx="12279">
                  <c:v>0.70977754785307812</c:v>
                </c:pt>
                <c:pt idx="12280">
                  <c:v>0.74390243902439024</c:v>
                </c:pt>
                <c:pt idx="12281">
                  <c:v>0.7168141592920354</c:v>
                </c:pt>
                <c:pt idx="12282">
                  <c:v>0</c:v>
                </c:pt>
                <c:pt idx="12283">
                  <c:v>0.31773399014778325</c:v>
                </c:pt>
                <c:pt idx="12284">
                  <c:v>0.5</c:v>
                </c:pt>
                <c:pt idx="12285">
                  <c:v>0</c:v>
                </c:pt>
                <c:pt idx="12286">
                  <c:v>0.56735751295336789</c:v>
                </c:pt>
                <c:pt idx="12287">
                  <c:v>0.44736842105263158</c:v>
                </c:pt>
                <c:pt idx="12288">
                  <c:v>0.84615384615384615</c:v>
                </c:pt>
                <c:pt idx="12289">
                  <c:v>0.4277456647398844</c:v>
                </c:pt>
                <c:pt idx="12290">
                  <c:v>0.61616161616161613</c:v>
                </c:pt>
                <c:pt idx="12291">
                  <c:v>0.84615384615384615</c:v>
                </c:pt>
                <c:pt idx="12292">
                  <c:v>0</c:v>
                </c:pt>
                <c:pt idx="12293">
                  <c:v>0.7407407407407407</c:v>
                </c:pt>
                <c:pt idx="12294">
                  <c:v>0.72727272727272729</c:v>
                </c:pt>
                <c:pt idx="12295">
                  <c:v>0.55932203389830504</c:v>
                </c:pt>
                <c:pt idx="12296">
                  <c:v>0.80769230769230771</c:v>
                </c:pt>
                <c:pt idx="12297">
                  <c:v>0.9375</c:v>
                </c:pt>
                <c:pt idx="12298">
                  <c:v>0.81642512077294682</c:v>
                </c:pt>
                <c:pt idx="12299">
                  <c:v>0</c:v>
                </c:pt>
                <c:pt idx="12300">
                  <c:v>0.61417322834645671</c:v>
                </c:pt>
                <c:pt idx="12301">
                  <c:v>0.58108108108108103</c:v>
                </c:pt>
                <c:pt idx="12302">
                  <c:v>0.87096774193548387</c:v>
                </c:pt>
                <c:pt idx="12303">
                  <c:v>0.46111111111111114</c:v>
                </c:pt>
                <c:pt idx="12304">
                  <c:v>0.49038461538461536</c:v>
                </c:pt>
                <c:pt idx="12305">
                  <c:v>0</c:v>
                </c:pt>
                <c:pt idx="12306">
                  <c:v>0.46808510638297873</c:v>
                </c:pt>
                <c:pt idx="12307">
                  <c:v>0.50740740740740742</c:v>
                </c:pt>
                <c:pt idx="12308">
                  <c:v>0.421875</c:v>
                </c:pt>
                <c:pt idx="12309">
                  <c:v>0</c:v>
                </c:pt>
                <c:pt idx="12310">
                  <c:v>0.53846153846153844</c:v>
                </c:pt>
                <c:pt idx="12311">
                  <c:v>0.55555555555555558</c:v>
                </c:pt>
                <c:pt idx="12312">
                  <c:v>0.5703125</c:v>
                </c:pt>
                <c:pt idx="12313">
                  <c:v>0.46961325966850831</c:v>
                </c:pt>
                <c:pt idx="12314">
                  <c:v>0.49056603773584906</c:v>
                </c:pt>
                <c:pt idx="12315">
                  <c:v>0.49397590361445781</c:v>
                </c:pt>
                <c:pt idx="12316">
                  <c:v>0.53968253968253965</c:v>
                </c:pt>
                <c:pt idx="12317">
                  <c:v>0</c:v>
                </c:pt>
                <c:pt idx="12318">
                  <c:v>0.20300751879699247</c:v>
                </c:pt>
                <c:pt idx="12319">
                  <c:v>0.5</c:v>
                </c:pt>
                <c:pt idx="12320">
                  <c:v>0.47916666666666669</c:v>
                </c:pt>
                <c:pt idx="12321">
                  <c:v>0.55673758865248224</c:v>
                </c:pt>
                <c:pt idx="12322">
                  <c:v>0.39393939393939392</c:v>
                </c:pt>
                <c:pt idx="12323">
                  <c:v>0.3439153439153439</c:v>
                </c:pt>
                <c:pt idx="12324">
                  <c:v>0</c:v>
                </c:pt>
                <c:pt idx="12325">
                  <c:v>0.3888888888888889</c:v>
                </c:pt>
                <c:pt idx="12326">
                  <c:v>0</c:v>
                </c:pt>
                <c:pt idx="12327">
                  <c:v>0.58241758241758246</c:v>
                </c:pt>
                <c:pt idx="12328">
                  <c:v>0.55000000000000004</c:v>
                </c:pt>
                <c:pt idx="12329">
                  <c:v>0.44594594594594594</c:v>
                </c:pt>
                <c:pt idx="12330">
                  <c:v>0.54867256637168138</c:v>
                </c:pt>
                <c:pt idx="12331">
                  <c:v>0.41840277777777779</c:v>
                </c:pt>
                <c:pt idx="12332">
                  <c:v>0.63917525773195871</c:v>
                </c:pt>
                <c:pt idx="12333">
                  <c:v>0</c:v>
                </c:pt>
                <c:pt idx="12334">
                  <c:v>0</c:v>
                </c:pt>
                <c:pt idx="12335">
                  <c:v>0</c:v>
                </c:pt>
                <c:pt idx="12336">
                  <c:v>0</c:v>
                </c:pt>
                <c:pt idx="12337">
                  <c:v>0</c:v>
                </c:pt>
                <c:pt idx="12338">
                  <c:v>0</c:v>
                </c:pt>
                <c:pt idx="12339">
                  <c:v>0</c:v>
                </c:pt>
                <c:pt idx="12340">
                  <c:v>0.51908396946564883</c:v>
                </c:pt>
                <c:pt idx="12341">
                  <c:v>0.43034825870646765</c:v>
                </c:pt>
                <c:pt idx="12342">
                  <c:v>0.48076923076923078</c:v>
                </c:pt>
                <c:pt idx="12343">
                  <c:v>0.73563218390804597</c:v>
                </c:pt>
                <c:pt idx="12344">
                  <c:v>0.6470588235294118</c:v>
                </c:pt>
                <c:pt idx="12345">
                  <c:v>0.54166666666666663</c:v>
                </c:pt>
                <c:pt idx="12346">
                  <c:v>0.55882352941176472</c:v>
                </c:pt>
                <c:pt idx="12347">
                  <c:v>0.41911764705882354</c:v>
                </c:pt>
                <c:pt idx="12348">
                  <c:v>0.59740259740259738</c:v>
                </c:pt>
                <c:pt idx="12349">
                  <c:v>0.43333333333333335</c:v>
                </c:pt>
                <c:pt idx="12350">
                  <c:v>0</c:v>
                </c:pt>
                <c:pt idx="12351">
                  <c:v>0.8571428571428571</c:v>
                </c:pt>
                <c:pt idx="12352">
                  <c:v>0.45855925639039502</c:v>
                </c:pt>
                <c:pt idx="12353">
                  <c:v>0.55172413793103448</c:v>
                </c:pt>
                <c:pt idx="12354">
                  <c:v>0.56097560975609762</c:v>
                </c:pt>
                <c:pt idx="12355">
                  <c:v>0</c:v>
                </c:pt>
                <c:pt idx="12356">
                  <c:v>0.65517241379310343</c:v>
                </c:pt>
                <c:pt idx="12357">
                  <c:v>0</c:v>
                </c:pt>
                <c:pt idx="12358">
                  <c:v>0.27692307692307694</c:v>
                </c:pt>
                <c:pt idx="12359">
                  <c:v>0</c:v>
                </c:pt>
                <c:pt idx="12360">
                  <c:v>0</c:v>
                </c:pt>
                <c:pt idx="12361">
                  <c:v>0</c:v>
                </c:pt>
                <c:pt idx="12362">
                  <c:v>0.55603448275862066</c:v>
                </c:pt>
                <c:pt idx="12363">
                  <c:v>0.67479674796747968</c:v>
                </c:pt>
                <c:pt idx="12364">
                  <c:v>0.51126126126126126</c:v>
                </c:pt>
                <c:pt idx="12365">
                  <c:v>0.52244897959183678</c:v>
                </c:pt>
                <c:pt idx="12366">
                  <c:v>0</c:v>
                </c:pt>
                <c:pt idx="12367">
                  <c:v>0</c:v>
                </c:pt>
                <c:pt idx="12368">
                  <c:v>0</c:v>
                </c:pt>
                <c:pt idx="12369">
                  <c:v>0</c:v>
                </c:pt>
                <c:pt idx="12370">
                  <c:v>0</c:v>
                </c:pt>
                <c:pt idx="12371">
                  <c:v>0</c:v>
                </c:pt>
                <c:pt idx="12372">
                  <c:v>0</c:v>
                </c:pt>
                <c:pt idx="12373">
                  <c:v>0</c:v>
                </c:pt>
                <c:pt idx="12374">
                  <c:v>0.77419354838709675</c:v>
                </c:pt>
                <c:pt idx="12375">
                  <c:v>0</c:v>
                </c:pt>
                <c:pt idx="12376">
                  <c:v>0</c:v>
                </c:pt>
                <c:pt idx="12377">
                  <c:v>0</c:v>
                </c:pt>
                <c:pt idx="12378">
                  <c:v>0.43157894736842106</c:v>
                </c:pt>
                <c:pt idx="12379">
                  <c:v>0.37142857142857144</c:v>
                </c:pt>
                <c:pt idx="12380">
                  <c:v>0</c:v>
                </c:pt>
                <c:pt idx="12381">
                  <c:v>0.49494949494949497</c:v>
                </c:pt>
                <c:pt idx="12382">
                  <c:v>0.77272727272727271</c:v>
                </c:pt>
                <c:pt idx="12383">
                  <c:v>0.18518518518518517</c:v>
                </c:pt>
                <c:pt idx="12384">
                  <c:v>0</c:v>
                </c:pt>
                <c:pt idx="12385">
                  <c:v>0</c:v>
                </c:pt>
                <c:pt idx="12386">
                  <c:v>0</c:v>
                </c:pt>
                <c:pt idx="12387">
                  <c:v>0</c:v>
                </c:pt>
                <c:pt idx="12388">
                  <c:v>0</c:v>
                </c:pt>
                <c:pt idx="12389">
                  <c:v>0.40887850467289721</c:v>
                </c:pt>
                <c:pt idx="12390">
                  <c:v>0.46666666666666667</c:v>
                </c:pt>
                <c:pt idx="12391">
                  <c:v>0.35087719298245612</c:v>
                </c:pt>
                <c:pt idx="12392">
                  <c:v>0</c:v>
                </c:pt>
                <c:pt idx="12393">
                  <c:v>0.54</c:v>
                </c:pt>
                <c:pt idx="12394">
                  <c:v>0</c:v>
                </c:pt>
                <c:pt idx="12395">
                  <c:v>0.58536585365853655</c:v>
                </c:pt>
                <c:pt idx="12396">
                  <c:v>0</c:v>
                </c:pt>
                <c:pt idx="12397">
                  <c:v>0</c:v>
                </c:pt>
                <c:pt idx="12398">
                  <c:v>0.59375</c:v>
                </c:pt>
                <c:pt idx="12399">
                  <c:v>0.59615384615384615</c:v>
                </c:pt>
                <c:pt idx="12400">
                  <c:v>0.61413043478260865</c:v>
                </c:pt>
                <c:pt idx="12401">
                  <c:v>0.8</c:v>
                </c:pt>
                <c:pt idx="12402">
                  <c:v>0.55555555555555558</c:v>
                </c:pt>
                <c:pt idx="12403">
                  <c:v>0.66153846153846152</c:v>
                </c:pt>
                <c:pt idx="12404">
                  <c:v>0</c:v>
                </c:pt>
                <c:pt idx="12405">
                  <c:v>0.3380281690140845</c:v>
                </c:pt>
                <c:pt idx="12406">
                  <c:v>0</c:v>
                </c:pt>
                <c:pt idx="12407">
                  <c:v>0.70731707317073167</c:v>
                </c:pt>
                <c:pt idx="12408">
                  <c:v>0.39768339768339767</c:v>
                </c:pt>
                <c:pt idx="12409">
                  <c:v>0</c:v>
                </c:pt>
                <c:pt idx="12410">
                  <c:v>0.65833333333333333</c:v>
                </c:pt>
                <c:pt idx="12411">
                  <c:v>0.7142857142857143</c:v>
                </c:pt>
                <c:pt idx="12412">
                  <c:v>0.55376344086021501</c:v>
                </c:pt>
                <c:pt idx="12413">
                  <c:v>0</c:v>
                </c:pt>
                <c:pt idx="12414">
                  <c:v>0.36778115501519759</c:v>
                </c:pt>
                <c:pt idx="12415">
                  <c:v>0.6811594202898551</c:v>
                </c:pt>
                <c:pt idx="12416">
                  <c:v>0</c:v>
                </c:pt>
                <c:pt idx="12417">
                  <c:v>0.375</c:v>
                </c:pt>
                <c:pt idx="12418">
                  <c:v>0</c:v>
                </c:pt>
                <c:pt idx="12419">
                  <c:v>0.34042553191489361</c:v>
                </c:pt>
                <c:pt idx="12420">
                  <c:v>0</c:v>
                </c:pt>
                <c:pt idx="12421">
                  <c:v>0</c:v>
                </c:pt>
                <c:pt idx="12422">
                  <c:v>0.8</c:v>
                </c:pt>
                <c:pt idx="12423">
                  <c:v>0.49918300653594772</c:v>
                </c:pt>
                <c:pt idx="12424">
                  <c:v>0</c:v>
                </c:pt>
                <c:pt idx="12425">
                  <c:v>0</c:v>
                </c:pt>
                <c:pt idx="12426">
                  <c:v>0.435</c:v>
                </c:pt>
                <c:pt idx="12427">
                  <c:v>0.68181818181818177</c:v>
                </c:pt>
                <c:pt idx="12428">
                  <c:v>0</c:v>
                </c:pt>
                <c:pt idx="12429">
                  <c:v>0</c:v>
                </c:pt>
                <c:pt idx="12430">
                  <c:v>0.4</c:v>
                </c:pt>
                <c:pt idx="12431">
                  <c:v>0</c:v>
                </c:pt>
                <c:pt idx="12432">
                  <c:v>0</c:v>
                </c:pt>
                <c:pt idx="12433">
                  <c:v>0</c:v>
                </c:pt>
                <c:pt idx="12434">
                  <c:v>0.45576923076923076</c:v>
                </c:pt>
                <c:pt idx="12435">
                  <c:v>0.35135135135135137</c:v>
                </c:pt>
                <c:pt idx="12436">
                  <c:v>0</c:v>
                </c:pt>
                <c:pt idx="12437">
                  <c:v>0</c:v>
                </c:pt>
                <c:pt idx="12438">
                  <c:v>0.36363636363636365</c:v>
                </c:pt>
                <c:pt idx="12439">
                  <c:v>0.38392857142857145</c:v>
                </c:pt>
                <c:pt idx="12440">
                  <c:v>0</c:v>
                </c:pt>
                <c:pt idx="12441">
                  <c:v>0</c:v>
                </c:pt>
                <c:pt idx="12442">
                  <c:v>0</c:v>
                </c:pt>
                <c:pt idx="12443">
                  <c:v>0</c:v>
                </c:pt>
                <c:pt idx="12444">
                  <c:v>0.48854961832061067</c:v>
                </c:pt>
                <c:pt idx="12445">
                  <c:v>0.40251572327044027</c:v>
                </c:pt>
                <c:pt idx="12446">
                  <c:v>0</c:v>
                </c:pt>
                <c:pt idx="12447">
                  <c:v>0</c:v>
                </c:pt>
                <c:pt idx="12448">
                  <c:v>0</c:v>
                </c:pt>
                <c:pt idx="12449">
                  <c:v>0.3125</c:v>
                </c:pt>
                <c:pt idx="12450">
                  <c:v>0.47619047619047616</c:v>
                </c:pt>
                <c:pt idx="12451">
                  <c:v>0.5304347826086957</c:v>
                </c:pt>
                <c:pt idx="12452">
                  <c:v>0.21212121212121213</c:v>
                </c:pt>
                <c:pt idx="12453">
                  <c:v>0.29117647058823531</c:v>
                </c:pt>
                <c:pt idx="12454">
                  <c:v>0.56862745098039214</c:v>
                </c:pt>
                <c:pt idx="12455">
                  <c:v>0.4144144144144144</c:v>
                </c:pt>
                <c:pt idx="12456">
                  <c:v>0.48076923076923078</c:v>
                </c:pt>
                <c:pt idx="12457">
                  <c:v>0.51973684210526316</c:v>
                </c:pt>
                <c:pt idx="12458">
                  <c:v>0</c:v>
                </c:pt>
                <c:pt idx="12459">
                  <c:v>0</c:v>
                </c:pt>
                <c:pt idx="12460">
                  <c:v>0</c:v>
                </c:pt>
                <c:pt idx="12461">
                  <c:v>0</c:v>
                </c:pt>
                <c:pt idx="12462">
                  <c:v>0.49685534591194969</c:v>
                </c:pt>
                <c:pt idx="12463">
                  <c:v>0</c:v>
                </c:pt>
                <c:pt idx="12464">
                  <c:v>0.47394540942928037</c:v>
                </c:pt>
                <c:pt idx="12465">
                  <c:v>0.49266247379454925</c:v>
                </c:pt>
                <c:pt idx="12466">
                  <c:v>0.59838274932614555</c:v>
                </c:pt>
                <c:pt idx="12467">
                  <c:v>0.42857142857142855</c:v>
                </c:pt>
                <c:pt idx="12468">
                  <c:v>0.35174418604651164</c:v>
                </c:pt>
                <c:pt idx="12469">
                  <c:v>0.39622641509433965</c:v>
                </c:pt>
                <c:pt idx="12470">
                  <c:v>0.42105263157894735</c:v>
                </c:pt>
                <c:pt idx="12471">
                  <c:v>0.23469387755102042</c:v>
                </c:pt>
                <c:pt idx="12472">
                  <c:v>0.58990536277602523</c:v>
                </c:pt>
                <c:pt idx="12473">
                  <c:v>0.59375</c:v>
                </c:pt>
                <c:pt idx="12474">
                  <c:v>0.70769230769230773</c:v>
                </c:pt>
                <c:pt idx="12475">
                  <c:v>0.63184584178498981</c:v>
                </c:pt>
                <c:pt idx="12476">
                  <c:v>0.89189189189189189</c:v>
                </c:pt>
                <c:pt idx="12477">
                  <c:v>0.97368421052631582</c:v>
                </c:pt>
                <c:pt idx="12478">
                  <c:v>0.77777777777777779</c:v>
                </c:pt>
                <c:pt idx="12479">
                  <c:v>0.55263157894736847</c:v>
                </c:pt>
                <c:pt idx="12480">
                  <c:v>0.38805970149253732</c:v>
                </c:pt>
                <c:pt idx="12481">
                  <c:v>0.70909090909090911</c:v>
                </c:pt>
                <c:pt idx="12482">
                  <c:v>0.39285714285714285</c:v>
                </c:pt>
                <c:pt idx="12483">
                  <c:v>0.72727272727272729</c:v>
                </c:pt>
                <c:pt idx="12484">
                  <c:v>0.7846153846153846</c:v>
                </c:pt>
                <c:pt idx="12485">
                  <c:v>0.86111111111111116</c:v>
                </c:pt>
                <c:pt idx="12486">
                  <c:v>0.68852459016393441</c:v>
                </c:pt>
                <c:pt idx="12487">
                  <c:v>0.69811320754716977</c:v>
                </c:pt>
                <c:pt idx="12488">
                  <c:v>0.67241379310344829</c:v>
                </c:pt>
                <c:pt idx="12489">
                  <c:v>0</c:v>
                </c:pt>
                <c:pt idx="12490">
                  <c:v>0</c:v>
                </c:pt>
                <c:pt idx="12491">
                  <c:v>0</c:v>
                </c:pt>
                <c:pt idx="12492">
                  <c:v>0</c:v>
                </c:pt>
                <c:pt idx="12493">
                  <c:v>0.53601213040181961</c:v>
                </c:pt>
                <c:pt idx="12494">
                  <c:v>0.79032258064516125</c:v>
                </c:pt>
                <c:pt idx="12495">
                  <c:v>0.68</c:v>
                </c:pt>
                <c:pt idx="12496">
                  <c:v>0.47619047619047616</c:v>
                </c:pt>
                <c:pt idx="12497">
                  <c:v>0.67469879518072284</c:v>
                </c:pt>
                <c:pt idx="12498">
                  <c:v>0.55619596541786742</c:v>
                </c:pt>
                <c:pt idx="12499">
                  <c:v>0</c:v>
                </c:pt>
                <c:pt idx="12500">
                  <c:v>0</c:v>
                </c:pt>
                <c:pt idx="12501">
                  <c:v>0</c:v>
                </c:pt>
                <c:pt idx="12502">
                  <c:v>0</c:v>
                </c:pt>
                <c:pt idx="12503">
                  <c:v>0</c:v>
                </c:pt>
                <c:pt idx="12504">
                  <c:v>0</c:v>
                </c:pt>
                <c:pt idx="12505">
                  <c:v>0</c:v>
                </c:pt>
                <c:pt idx="12506">
                  <c:v>0</c:v>
                </c:pt>
                <c:pt idx="12507">
                  <c:v>0</c:v>
                </c:pt>
                <c:pt idx="12508">
                  <c:v>0</c:v>
                </c:pt>
                <c:pt idx="12509">
                  <c:v>0</c:v>
                </c:pt>
                <c:pt idx="12510">
                  <c:v>0.6390845070422535</c:v>
                </c:pt>
                <c:pt idx="12511">
                  <c:v>0.7155555555555555</c:v>
                </c:pt>
                <c:pt idx="12512">
                  <c:v>0.65354330708661412</c:v>
                </c:pt>
                <c:pt idx="12513">
                  <c:v>0.75</c:v>
                </c:pt>
                <c:pt idx="12514">
                  <c:v>0.36</c:v>
                </c:pt>
                <c:pt idx="12515">
                  <c:v>0</c:v>
                </c:pt>
                <c:pt idx="12516">
                  <c:v>0.17985611510791366</c:v>
                </c:pt>
                <c:pt idx="12517">
                  <c:v>0</c:v>
                </c:pt>
                <c:pt idx="12518">
                  <c:v>0</c:v>
                </c:pt>
                <c:pt idx="12519">
                  <c:v>0</c:v>
                </c:pt>
                <c:pt idx="12520">
                  <c:v>0.68245125348189417</c:v>
                </c:pt>
                <c:pt idx="12521">
                  <c:v>0</c:v>
                </c:pt>
                <c:pt idx="12522">
                  <c:v>0</c:v>
                </c:pt>
                <c:pt idx="12523">
                  <c:v>0.50900900900900903</c:v>
                </c:pt>
                <c:pt idx="12524">
                  <c:v>0.46250000000000002</c:v>
                </c:pt>
                <c:pt idx="12525">
                  <c:v>0</c:v>
                </c:pt>
                <c:pt idx="12526">
                  <c:v>0</c:v>
                </c:pt>
                <c:pt idx="12527">
                  <c:v>0</c:v>
                </c:pt>
                <c:pt idx="12528">
                  <c:v>0.53333333333333333</c:v>
                </c:pt>
                <c:pt idx="12529">
                  <c:v>0</c:v>
                </c:pt>
                <c:pt idx="12530">
                  <c:v>0</c:v>
                </c:pt>
                <c:pt idx="12531">
                  <c:v>0</c:v>
                </c:pt>
                <c:pt idx="12532">
                  <c:v>0.65546218487394958</c:v>
                </c:pt>
                <c:pt idx="12533">
                  <c:v>0.71875</c:v>
                </c:pt>
                <c:pt idx="12534">
                  <c:v>0.67647058823529416</c:v>
                </c:pt>
                <c:pt idx="12535">
                  <c:v>0.9152542372881356</c:v>
                </c:pt>
                <c:pt idx="12536">
                  <c:v>0.86206896551724133</c:v>
                </c:pt>
                <c:pt idx="12537">
                  <c:v>0</c:v>
                </c:pt>
                <c:pt idx="12538">
                  <c:v>0</c:v>
                </c:pt>
                <c:pt idx="12539">
                  <c:v>0</c:v>
                </c:pt>
                <c:pt idx="12540">
                  <c:v>0.625</c:v>
                </c:pt>
                <c:pt idx="12541">
                  <c:v>0.82222222222222219</c:v>
                </c:pt>
                <c:pt idx="12542">
                  <c:v>0.67500000000000004</c:v>
                </c:pt>
                <c:pt idx="12543">
                  <c:v>1</c:v>
                </c:pt>
                <c:pt idx="12544">
                  <c:v>0</c:v>
                </c:pt>
                <c:pt idx="12545">
                  <c:v>0</c:v>
                </c:pt>
                <c:pt idx="12546">
                  <c:v>0</c:v>
                </c:pt>
                <c:pt idx="12547">
                  <c:v>0</c:v>
                </c:pt>
                <c:pt idx="12548">
                  <c:v>0</c:v>
                </c:pt>
                <c:pt idx="12549">
                  <c:v>0</c:v>
                </c:pt>
                <c:pt idx="12550">
                  <c:v>0.34908136482939633</c:v>
                </c:pt>
                <c:pt idx="12551">
                  <c:v>0.43939393939393939</c:v>
                </c:pt>
                <c:pt idx="12552">
                  <c:v>0.46808510638297873</c:v>
                </c:pt>
                <c:pt idx="12553">
                  <c:v>0.49056603773584906</c:v>
                </c:pt>
                <c:pt idx="12554">
                  <c:v>0.43243243243243246</c:v>
                </c:pt>
                <c:pt idx="12555">
                  <c:v>0.5</c:v>
                </c:pt>
                <c:pt idx="12556">
                  <c:v>0.4375</c:v>
                </c:pt>
                <c:pt idx="12557">
                  <c:v>0</c:v>
                </c:pt>
                <c:pt idx="12558">
                  <c:v>0.50884086444007859</c:v>
                </c:pt>
                <c:pt idx="12559">
                  <c:v>0</c:v>
                </c:pt>
                <c:pt idx="12560">
                  <c:v>0</c:v>
                </c:pt>
                <c:pt idx="12561">
                  <c:v>0.58780487804878045</c:v>
                </c:pt>
                <c:pt idx="12562">
                  <c:v>0.55769230769230771</c:v>
                </c:pt>
                <c:pt idx="12563">
                  <c:v>0</c:v>
                </c:pt>
                <c:pt idx="12564">
                  <c:v>0</c:v>
                </c:pt>
                <c:pt idx="12565">
                  <c:v>0.48426966292134832</c:v>
                </c:pt>
                <c:pt idx="12566">
                  <c:v>0</c:v>
                </c:pt>
                <c:pt idx="12567">
                  <c:v>0.43037974683544306</c:v>
                </c:pt>
                <c:pt idx="12568">
                  <c:v>0.69306930693069302</c:v>
                </c:pt>
                <c:pt idx="12569">
                  <c:v>0.75</c:v>
                </c:pt>
                <c:pt idx="12570">
                  <c:v>0</c:v>
                </c:pt>
                <c:pt idx="12571">
                  <c:v>0.44</c:v>
                </c:pt>
                <c:pt idx="12572">
                  <c:v>0</c:v>
                </c:pt>
                <c:pt idx="12573">
                  <c:v>0</c:v>
                </c:pt>
                <c:pt idx="12574">
                  <c:v>0.50967741935483868</c:v>
                </c:pt>
                <c:pt idx="12575">
                  <c:v>0.57798165137614677</c:v>
                </c:pt>
                <c:pt idx="12576">
                  <c:v>0.76923076923076927</c:v>
                </c:pt>
                <c:pt idx="12577">
                  <c:v>0.73684210526315785</c:v>
                </c:pt>
                <c:pt idx="12578">
                  <c:v>0.5</c:v>
                </c:pt>
                <c:pt idx="12579">
                  <c:v>0</c:v>
                </c:pt>
                <c:pt idx="12580">
                  <c:v>0</c:v>
                </c:pt>
                <c:pt idx="12581">
                  <c:v>0.1889400921658986</c:v>
                </c:pt>
                <c:pt idx="12582">
                  <c:v>0.15384615384615385</c:v>
                </c:pt>
                <c:pt idx="12583">
                  <c:v>2.2222222222222223E-2</c:v>
                </c:pt>
                <c:pt idx="12584">
                  <c:v>0.25862068965517243</c:v>
                </c:pt>
                <c:pt idx="12585">
                  <c:v>3.896103896103896E-2</c:v>
                </c:pt>
                <c:pt idx="12586">
                  <c:v>0.15789473684210525</c:v>
                </c:pt>
                <c:pt idx="12587">
                  <c:v>0.5</c:v>
                </c:pt>
                <c:pt idx="12588">
                  <c:v>0.35714285714285715</c:v>
                </c:pt>
                <c:pt idx="12589">
                  <c:v>0.22388059701492538</c:v>
                </c:pt>
                <c:pt idx="12590">
                  <c:v>0.25225225225225223</c:v>
                </c:pt>
                <c:pt idx="12591">
                  <c:v>0.35294117647058826</c:v>
                </c:pt>
                <c:pt idx="12592">
                  <c:v>0</c:v>
                </c:pt>
                <c:pt idx="12593">
                  <c:v>0.14457831325301204</c:v>
                </c:pt>
                <c:pt idx="12594">
                  <c:v>0.29577464788732394</c:v>
                </c:pt>
                <c:pt idx="12595">
                  <c:v>0.26470588235294118</c:v>
                </c:pt>
                <c:pt idx="12596">
                  <c:v>0.26470588235294118</c:v>
                </c:pt>
                <c:pt idx="12597">
                  <c:v>0.16666666666666666</c:v>
                </c:pt>
                <c:pt idx="12598">
                  <c:v>0.14285714285714285</c:v>
                </c:pt>
                <c:pt idx="12599">
                  <c:v>0</c:v>
                </c:pt>
                <c:pt idx="12600">
                  <c:v>0.42105263157894735</c:v>
                </c:pt>
                <c:pt idx="12601">
                  <c:v>0.7142857142857143</c:v>
                </c:pt>
                <c:pt idx="12602">
                  <c:v>0.50729927007299269</c:v>
                </c:pt>
                <c:pt idx="12603">
                  <c:v>0.35294117647058826</c:v>
                </c:pt>
                <c:pt idx="12604">
                  <c:v>0</c:v>
                </c:pt>
                <c:pt idx="12605">
                  <c:v>0.6347305389221557</c:v>
                </c:pt>
                <c:pt idx="12606">
                  <c:v>0.35416666666666669</c:v>
                </c:pt>
                <c:pt idx="12607">
                  <c:v>0.29629629629629628</c:v>
                </c:pt>
                <c:pt idx="12608">
                  <c:v>0.43103448275862066</c:v>
                </c:pt>
                <c:pt idx="12609">
                  <c:v>0.35185185185185186</c:v>
                </c:pt>
                <c:pt idx="12610">
                  <c:v>0.51851851851851849</c:v>
                </c:pt>
                <c:pt idx="12611">
                  <c:v>0.65413533834586468</c:v>
                </c:pt>
                <c:pt idx="12612">
                  <c:v>0.72058823529411764</c:v>
                </c:pt>
                <c:pt idx="12613">
                  <c:v>0</c:v>
                </c:pt>
                <c:pt idx="12614">
                  <c:v>0.34188034188034189</c:v>
                </c:pt>
                <c:pt idx="12615">
                  <c:v>0.30136986301369861</c:v>
                </c:pt>
                <c:pt idx="12616">
                  <c:v>0.52222222222222225</c:v>
                </c:pt>
                <c:pt idx="12617">
                  <c:v>0.33333333333333331</c:v>
                </c:pt>
                <c:pt idx="12618">
                  <c:v>0.30232558139534882</c:v>
                </c:pt>
                <c:pt idx="12619">
                  <c:v>0.73684210526315785</c:v>
                </c:pt>
                <c:pt idx="12620">
                  <c:v>0.37313432835820898</c:v>
                </c:pt>
                <c:pt idx="12621">
                  <c:v>0.21249999999999999</c:v>
                </c:pt>
                <c:pt idx="12622">
                  <c:v>0.296875</c:v>
                </c:pt>
                <c:pt idx="12623">
                  <c:v>0.53191489361702127</c:v>
                </c:pt>
                <c:pt idx="12624">
                  <c:v>0.22857142857142856</c:v>
                </c:pt>
                <c:pt idx="12625">
                  <c:v>0.26829268292682928</c:v>
                </c:pt>
                <c:pt idx="12626">
                  <c:v>0.24615384615384617</c:v>
                </c:pt>
                <c:pt idx="12627">
                  <c:v>0.12621359223300971</c:v>
                </c:pt>
                <c:pt idx="12628">
                  <c:v>0.21518987341772153</c:v>
                </c:pt>
                <c:pt idx="12629">
                  <c:v>0.25490196078431371</c:v>
                </c:pt>
                <c:pt idx="12630">
                  <c:v>0.20512820512820512</c:v>
                </c:pt>
                <c:pt idx="12631">
                  <c:v>0.14285714285714285</c:v>
                </c:pt>
                <c:pt idx="12632">
                  <c:v>0.3</c:v>
                </c:pt>
                <c:pt idx="12633">
                  <c:v>0.29069767441860467</c:v>
                </c:pt>
                <c:pt idx="12634">
                  <c:v>0.25263157894736843</c:v>
                </c:pt>
                <c:pt idx="12635">
                  <c:v>0.3</c:v>
                </c:pt>
                <c:pt idx="12636">
                  <c:v>0.38532110091743121</c:v>
                </c:pt>
                <c:pt idx="12637">
                  <c:v>0.20547945205479451</c:v>
                </c:pt>
                <c:pt idx="12638">
                  <c:v>0.42105263157894735</c:v>
                </c:pt>
                <c:pt idx="12639">
                  <c:v>0</c:v>
                </c:pt>
                <c:pt idx="12640">
                  <c:v>0</c:v>
                </c:pt>
                <c:pt idx="12641">
                  <c:v>0.23684210526315788</c:v>
                </c:pt>
                <c:pt idx="12642">
                  <c:v>0.27848101265822783</c:v>
                </c:pt>
                <c:pt idx="12643">
                  <c:v>0</c:v>
                </c:pt>
                <c:pt idx="12644">
                  <c:v>0</c:v>
                </c:pt>
                <c:pt idx="12645">
                  <c:v>0.31527093596059114</c:v>
                </c:pt>
                <c:pt idx="12646">
                  <c:v>0.43333333333333335</c:v>
                </c:pt>
                <c:pt idx="12647">
                  <c:v>0.5</c:v>
                </c:pt>
                <c:pt idx="12648">
                  <c:v>0.13636363636363635</c:v>
                </c:pt>
                <c:pt idx="12649">
                  <c:v>0.15833333333333333</c:v>
                </c:pt>
                <c:pt idx="12650">
                  <c:v>0.33333333333333331</c:v>
                </c:pt>
                <c:pt idx="12651">
                  <c:v>0.27956989247311825</c:v>
                </c:pt>
                <c:pt idx="12652">
                  <c:v>0.29523809523809524</c:v>
                </c:pt>
                <c:pt idx="12653">
                  <c:v>0.14285714285714285</c:v>
                </c:pt>
                <c:pt idx="12654">
                  <c:v>0.24</c:v>
                </c:pt>
                <c:pt idx="12655">
                  <c:v>0.56000000000000005</c:v>
                </c:pt>
                <c:pt idx="12656">
                  <c:v>0.61290322580645162</c:v>
                </c:pt>
                <c:pt idx="12657">
                  <c:v>0.53442340791738385</c:v>
                </c:pt>
                <c:pt idx="12658">
                  <c:v>0.7</c:v>
                </c:pt>
                <c:pt idx="12659">
                  <c:v>0.46534653465346537</c:v>
                </c:pt>
                <c:pt idx="12660">
                  <c:v>0.36231884057971014</c:v>
                </c:pt>
                <c:pt idx="12661">
                  <c:v>0.37333333333333335</c:v>
                </c:pt>
                <c:pt idx="12662">
                  <c:v>0.22608695652173913</c:v>
                </c:pt>
                <c:pt idx="12663">
                  <c:v>0.30344827586206896</c:v>
                </c:pt>
                <c:pt idx="12664">
                  <c:v>0.53333333333333333</c:v>
                </c:pt>
                <c:pt idx="12665">
                  <c:v>0.21951219512195122</c:v>
                </c:pt>
                <c:pt idx="12666">
                  <c:v>0.10175438596491228</c:v>
                </c:pt>
                <c:pt idx="12667">
                  <c:v>0.128</c:v>
                </c:pt>
                <c:pt idx="12668">
                  <c:v>0.25</c:v>
                </c:pt>
                <c:pt idx="12669">
                  <c:v>3.5714285714285712E-2</c:v>
                </c:pt>
                <c:pt idx="12670">
                  <c:v>0.19230769230769232</c:v>
                </c:pt>
                <c:pt idx="12671">
                  <c:v>0.31168831168831168</c:v>
                </c:pt>
                <c:pt idx="12672">
                  <c:v>0.33333333333333331</c:v>
                </c:pt>
                <c:pt idx="12673">
                  <c:v>0</c:v>
                </c:pt>
                <c:pt idx="12674">
                  <c:v>0.33157894736842103</c:v>
                </c:pt>
                <c:pt idx="12675">
                  <c:v>0.4375</c:v>
                </c:pt>
                <c:pt idx="12676">
                  <c:v>0.88235294117647056</c:v>
                </c:pt>
                <c:pt idx="12677">
                  <c:v>0.55555555555555558</c:v>
                </c:pt>
                <c:pt idx="12678">
                  <c:v>0.1276595744680851</c:v>
                </c:pt>
                <c:pt idx="12679">
                  <c:v>0</c:v>
                </c:pt>
                <c:pt idx="12680">
                  <c:v>0.33333333333333331</c:v>
                </c:pt>
                <c:pt idx="12681">
                  <c:v>0</c:v>
                </c:pt>
                <c:pt idx="12682">
                  <c:v>0.83333333333333337</c:v>
                </c:pt>
                <c:pt idx="12683">
                  <c:v>0.21428571428571427</c:v>
                </c:pt>
                <c:pt idx="12684">
                  <c:v>0.23076923076923078</c:v>
                </c:pt>
                <c:pt idx="12685">
                  <c:v>0.47368421052631576</c:v>
                </c:pt>
                <c:pt idx="12686">
                  <c:v>0</c:v>
                </c:pt>
                <c:pt idx="12687">
                  <c:v>0.5</c:v>
                </c:pt>
                <c:pt idx="12688">
                  <c:v>0.17499999999999999</c:v>
                </c:pt>
                <c:pt idx="12689">
                  <c:v>0</c:v>
                </c:pt>
                <c:pt idx="12690">
                  <c:v>0.15254237288135594</c:v>
                </c:pt>
                <c:pt idx="12691">
                  <c:v>0</c:v>
                </c:pt>
                <c:pt idx="12692">
                  <c:v>6.4814814814814811E-2</c:v>
                </c:pt>
                <c:pt idx="12693">
                  <c:v>0.14000000000000001</c:v>
                </c:pt>
                <c:pt idx="12694">
                  <c:v>0</c:v>
                </c:pt>
                <c:pt idx="12695">
                  <c:v>3.1578947368421054E-2</c:v>
                </c:pt>
                <c:pt idx="12696">
                  <c:v>0.29411764705882354</c:v>
                </c:pt>
                <c:pt idx="12697">
                  <c:v>0.31914893617021278</c:v>
                </c:pt>
                <c:pt idx="12698">
                  <c:v>0</c:v>
                </c:pt>
                <c:pt idx="12699">
                  <c:v>0</c:v>
                </c:pt>
                <c:pt idx="12700">
                  <c:v>0.29411764705882354</c:v>
                </c:pt>
                <c:pt idx="12701">
                  <c:v>0</c:v>
                </c:pt>
                <c:pt idx="12702">
                  <c:v>0</c:v>
                </c:pt>
                <c:pt idx="12703">
                  <c:v>1</c:v>
                </c:pt>
                <c:pt idx="12704">
                  <c:v>0.37719298245614036</c:v>
                </c:pt>
                <c:pt idx="12705">
                  <c:v>0</c:v>
                </c:pt>
                <c:pt idx="12706">
                  <c:v>0</c:v>
                </c:pt>
                <c:pt idx="12707">
                  <c:v>0.34482758620689657</c:v>
                </c:pt>
                <c:pt idx="12708">
                  <c:v>0.75</c:v>
                </c:pt>
                <c:pt idx="12709">
                  <c:v>0.6</c:v>
                </c:pt>
                <c:pt idx="12710">
                  <c:v>0.2391304347826087</c:v>
                </c:pt>
                <c:pt idx="12711">
                  <c:v>0.60869565217391308</c:v>
                </c:pt>
                <c:pt idx="12712">
                  <c:v>0</c:v>
                </c:pt>
                <c:pt idx="12713">
                  <c:v>0.30769230769230771</c:v>
                </c:pt>
                <c:pt idx="12714">
                  <c:v>0.2608695652173913</c:v>
                </c:pt>
                <c:pt idx="12715">
                  <c:v>0.1875</c:v>
                </c:pt>
                <c:pt idx="12716">
                  <c:v>0</c:v>
                </c:pt>
                <c:pt idx="12717">
                  <c:v>0.13513513513513514</c:v>
                </c:pt>
                <c:pt idx="12718">
                  <c:v>0</c:v>
                </c:pt>
                <c:pt idx="12719">
                  <c:v>0.35294117647058826</c:v>
                </c:pt>
                <c:pt idx="12720">
                  <c:v>0.42424242424242425</c:v>
                </c:pt>
                <c:pt idx="12721">
                  <c:v>0.45833333333333331</c:v>
                </c:pt>
                <c:pt idx="12722">
                  <c:v>7.8167115902964962E-2</c:v>
                </c:pt>
                <c:pt idx="12723">
                  <c:v>0.41666666666666669</c:v>
                </c:pt>
                <c:pt idx="12724">
                  <c:v>0</c:v>
                </c:pt>
                <c:pt idx="12725">
                  <c:v>4.9019607843137254E-2</c:v>
                </c:pt>
                <c:pt idx="12726">
                  <c:v>0.5</c:v>
                </c:pt>
                <c:pt idx="12727">
                  <c:v>0.72</c:v>
                </c:pt>
                <c:pt idx="12728">
                  <c:v>0</c:v>
                </c:pt>
                <c:pt idx="12729">
                  <c:v>8.0550098231827114E-2</c:v>
                </c:pt>
                <c:pt idx="12730">
                  <c:v>0.17142857142857143</c:v>
                </c:pt>
                <c:pt idx="12731">
                  <c:v>0.12820512820512819</c:v>
                </c:pt>
                <c:pt idx="12732">
                  <c:v>0.1891891891891892</c:v>
                </c:pt>
                <c:pt idx="12733">
                  <c:v>0.3392857142857143</c:v>
                </c:pt>
                <c:pt idx="12734">
                  <c:v>0</c:v>
                </c:pt>
                <c:pt idx="12735">
                  <c:v>0</c:v>
                </c:pt>
                <c:pt idx="12736">
                  <c:v>0</c:v>
                </c:pt>
                <c:pt idx="12737">
                  <c:v>0</c:v>
                </c:pt>
                <c:pt idx="12738">
                  <c:v>0</c:v>
                </c:pt>
                <c:pt idx="12739">
                  <c:v>0.6428571428571429</c:v>
                </c:pt>
                <c:pt idx="12740">
                  <c:v>0.6470588235294118</c:v>
                </c:pt>
                <c:pt idx="12741">
                  <c:v>0.19230769230769232</c:v>
                </c:pt>
                <c:pt idx="12742">
                  <c:v>0</c:v>
                </c:pt>
                <c:pt idx="12743">
                  <c:v>0.26923076923076922</c:v>
                </c:pt>
                <c:pt idx="12744">
                  <c:v>0</c:v>
                </c:pt>
                <c:pt idx="12745">
                  <c:v>0.44444444444444442</c:v>
                </c:pt>
                <c:pt idx="12746">
                  <c:v>0</c:v>
                </c:pt>
                <c:pt idx="12747">
                  <c:v>0.15714285714285714</c:v>
                </c:pt>
                <c:pt idx="12748">
                  <c:v>4.6511627906976744E-2</c:v>
                </c:pt>
                <c:pt idx="12749">
                  <c:v>0.14814814814814814</c:v>
                </c:pt>
                <c:pt idx="12750">
                  <c:v>0.17032967032967034</c:v>
                </c:pt>
                <c:pt idx="12751">
                  <c:v>0.32</c:v>
                </c:pt>
                <c:pt idx="12752">
                  <c:v>0.38461538461538464</c:v>
                </c:pt>
                <c:pt idx="12753">
                  <c:v>0.31578947368421051</c:v>
                </c:pt>
                <c:pt idx="12754">
                  <c:v>0.16666666666666666</c:v>
                </c:pt>
                <c:pt idx="12755">
                  <c:v>0.7</c:v>
                </c:pt>
                <c:pt idx="12756">
                  <c:v>0.54545454545454541</c:v>
                </c:pt>
                <c:pt idx="12757">
                  <c:v>0</c:v>
                </c:pt>
                <c:pt idx="12758">
                  <c:v>0.33333333333333331</c:v>
                </c:pt>
                <c:pt idx="12759">
                  <c:v>0.2318840579710145</c:v>
                </c:pt>
                <c:pt idx="12760">
                  <c:v>0.5</c:v>
                </c:pt>
                <c:pt idx="12761">
                  <c:v>0.4375</c:v>
                </c:pt>
                <c:pt idx="12762">
                  <c:v>0</c:v>
                </c:pt>
                <c:pt idx="12763">
                  <c:v>0.26923076923076922</c:v>
                </c:pt>
                <c:pt idx="12764">
                  <c:v>0</c:v>
                </c:pt>
                <c:pt idx="12765">
                  <c:v>0.66666666666666663</c:v>
                </c:pt>
                <c:pt idx="12766">
                  <c:v>0</c:v>
                </c:pt>
                <c:pt idx="12767">
                  <c:v>0.51851851851851849</c:v>
                </c:pt>
                <c:pt idx="12768">
                  <c:v>0</c:v>
                </c:pt>
                <c:pt idx="12769">
                  <c:v>0.875</c:v>
                </c:pt>
                <c:pt idx="12770">
                  <c:v>0</c:v>
                </c:pt>
                <c:pt idx="12771">
                  <c:v>0.1</c:v>
                </c:pt>
                <c:pt idx="12772">
                  <c:v>0.10569105691056911</c:v>
                </c:pt>
                <c:pt idx="12773">
                  <c:v>0.27868852459016391</c:v>
                </c:pt>
                <c:pt idx="12774">
                  <c:v>7.6271186440677971E-2</c:v>
                </c:pt>
                <c:pt idx="12775">
                  <c:v>0</c:v>
                </c:pt>
                <c:pt idx="12776">
                  <c:v>0</c:v>
                </c:pt>
                <c:pt idx="12777">
                  <c:v>0.18699186991869918</c:v>
                </c:pt>
                <c:pt idx="12778">
                  <c:v>0.14285714285714285</c:v>
                </c:pt>
                <c:pt idx="12779">
                  <c:v>0</c:v>
                </c:pt>
                <c:pt idx="12780">
                  <c:v>9.6774193548387094E-2</c:v>
                </c:pt>
                <c:pt idx="12781">
                  <c:v>0.25</c:v>
                </c:pt>
                <c:pt idx="12782">
                  <c:v>0.15625</c:v>
                </c:pt>
                <c:pt idx="12783">
                  <c:v>8.6956521739130432E-2</c:v>
                </c:pt>
                <c:pt idx="12784">
                  <c:v>0.41176470588235292</c:v>
                </c:pt>
                <c:pt idx="12785">
                  <c:v>0</c:v>
                </c:pt>
                <c:pt idx="12786">
                  <c:v>0.15</c:v>
                </c:pt>
                <c:pt idx="12787">
                  <c:v>0.2413793103448276</c:v>
                </c:pt>
                <c:pt idx="12788">
                  <c:v>0.25</c:v>
                </c:pt>
                <c:pt idx="12789">
                  <c:v>0.2413793103448276</c:v>
                </c:pt>
                <c:pt idx="12790">
                  <c:v>0.58333333333333337</c:v>
                </c:pt>
                <c:pt idx="12791">
                  <c:v>7.8431372549019607E-2</c:v>
                </c:pt>
                <c:pt idx="12792">
                  <c:v>0.30769230769230771</c:v>
                </c:pt>
                <c:pt idx="12793">
                  <c:v>0.14870689655172414</c:v>
                </c:pt>
                <c:pt idx="12794">
                  <c:v>0.375</c:v>
                </c:pt>
                <c:pt idx="12795">
                  <c:v>5.0955414012738856E-2</c:v>
                </c:pt>
                <c:pt idx="12796">
                  <c:v>0.25</c:v>
                </c:pt>
                <c:pt idx="12797">
                  <c:v>0.10810810810810811</c:v>
                </c:pt>
                <c:pt idx="12798">
                  <c:v>0</c:v>
                </c:pt>
                <c:pt idx="12799">
                  <c:v>0.23762376237623761</c:v>
                </c:pt>
                <c:pt idx="12800">
                  <c:v>0</c:v>
                </c:pt>
                <c:pt idx="12801">
                  <c:v>0.66666666666666663</c:v>
                </c:pt>
                <c:pt idx="12802">
                  <c:v>0</c:v>
                </c:pt>
                <c:pt idx="12803">
                  <c:v>0.125</c:v>
                </c:pt>
                <c:pt idx="12804">
                  <c:v>0</c:v>
                </c:pt>
                <c:pt idx="12805">
                  <c:v>0.17073170731707318</c:v>
                </c:pt>
                <c:pt idx="12806">
                  <c:v>0</c:v>
                </c:pt>
                <c:pt idx="12807">
                  <c:v>0</c:v>
                </c:pt>
                <c:pt idx="12808">
                  <c:v>0</c:v>
                </c:pt>
                <c:pt idx="12809">
                  <c:v>1</c:v>
                </c:pt>
                <c:pt idx="12810">
                  <c:v>0.25925925925925924</c:v>
                </c:pt>
                <c:pt idx="12811">
                  <c:v>0</c:v>
                </c:pt>
                <c:pt idx="12812">
                  <c:v>0.2711864406779661</c:v>
                </c:pt>
                <c:pt idx="12813">
                  <c:v>0.18518518518518517</c:v>
                </c:pt>
                <c:pt idx="12814">
                  <c:v>0</c:v>
                </c:pt>
                <c:pt idx="12815">
                  <c:v>9.0909090909090905E-3</c:v>
                </c:pt>
                <c:pt idx="12816">
                  <c:v>0</c:v>
                </c:pt>
                <c:pt idx="12817">
                  <c:v>0</c:v>
                </c:pt>
                <c:pt idx="12818">
                  <c:v>0.21212121212121213</c:v>
                </c:pt>
                <c:pt idx="12819">
                  <c:v>0.42857142857142855</c:v>
                </c:pt>
                <c:pt idx="12820">
                  <c:v>0</c:v>
                </c:pt>
                <c:pt idx="12821">
                  <c:v>0.14285714285714285</c:v>
                </c:pt>
                <c:pt idx="12822">
                  <c:v>0</c:v>
                </c:pt>
                <c:pt idx="12823">
                  <c:v>0</c:v>
                </c:pt>
                <c:pt idx="12824">
                  <c:v>0.16267942583732056</c:v>
                </c:pt>
                <c:pt idx="12825">
                  <c:v>0.22222222222222221</c:v>
                </c:pt>
                <c:pt idx="12826">
                  <c:v>0.21428571428571427</c:v>
                </c:pt>
                <c:pt idx="12827">
                  <c:v>0.12</c:v>
                </c:pt>
                <c:pt idx="12828">
                  <c:v>0.33333333333333331</c:v>
                </c:pt>
                <c:pt idx="12829">
                  <c:v>0.33333333333333331</c:v>
                </c:pt>
                <c:pt idx="12830">
                  <c:v>7.6923076923076927E-2</c:v>
                </c:pt>
                <c:pt idx="12831">
                  <c:v>0</c:v>
                </c:pt>
                <c:pt idx="12832">
                  <c:v>0.5</c:v>
                </c:pt>
                <c:pt idx="12833">
                  <c:v>0.75</c:v>
                </c:pt>
                <c:pt idx="12834">
                  <c:v>6.25E-2</c:v>
                </c:pt>
                <c:pt idx="12835">
                  <c:v>0.36363636363636365</c:v>
                </c:pt>
                <c:pt idx="12836">
                  <c:v>0.29629629629629628</c:v>
                </c:pt>
                <c:pt idx="12837">
                  <c:v>2.1505376344086023E-2</c:v>
                </c:pt>
                <c:pt idx="12838">
                  <c:v>0</c:v>
                </c:pt>
                <c:pt idx="12839">
                  <c:v>0.11650485436893204</c:v>
                </c:pt>
                <c:pt idx="12840">
                  <c:v>0.75</c:v>
                </c:pt>
                <c:pt idx="12841">
                  <c:v>0.30769230769230771</c:v>
                </c:pt>
                <c:pt idx="12842">
                  <c:v>0.7</c:v>
                </c:pt>
                <c:pt idx="12843">
                  <c:v>0</c:v>
                </c:pt>
                <c:pt idx="12844">
                  <c:v>0</c:v>
                </c:pt>
                <c:pt idx="12845">
                  <c:v>0.19753086419753085</c:v>
                </c:pt>
                <c:pt idx="12846">
                  <c:v>0</c:v>
                </c:pt>
                <c:pt idx="12847">
                  <c:v>0.375</c:v>
                </c:pt>
                <c:pt idx="12848">
                  <c:v>0.2857142857142857</c:v>
                </c:pt>
                <c:pt idx="12849">
                  <c:v>0.24390243902439024</c:v>
                </c:pt>
                <c:pt idx="12850">
                  <c:v>6.6037735849056603E-2</c:v>
                </c:pt>
                <c:pt idx="12851">
                  <c:v>0.23728813559322035</c:v>
                </c:pt>
                <c:pt idx="12852">
                  <c:v>0</c:v>
                </c:pt>
                <c:pt idx="12853">
                  <c:v>0</c:v>
                </c:pt>
                <c:pt idx="12854">
                  <c:v>0</c:v>
                </c:pt>
                <c:pt idx="12855">
                  <c:v>7.407407407407407E-2</c:v>
                </c:pt>
                <c:pt idx="12856">
                  <c:v>0</c:v>
                </c:pt>
                <c:pt idx="12857">
                  <c:v>0</c:v>
                </c:pt>
                <c:pt idx="12858">
                  <c:v>0.5</c:v>
                </c:pt>
                <c:pt idx="12859">
                  <c:v>0.13617021276595745</c:v>
                </c:pt>
                <c:pt idx="12860">
                  <c:v>0.14285714285714285</c:v>
                </c:pt>
                <c:pt idx="12861">
                  <c:v>0.17575757575757575</c:v>
                </c:pt>
                <c:pt idx="12862">
                  <c:v>0</c:v>
                </c:pt>
                <c:pt idx="12863">
                  <c:v>9.0909090909090912E-2</c:v>
                </c:pt>
                <c:pt idx="12864">
                  <c:v>0</c:v>
                </c:pt>
                <c:pt idx="12865">
                  <c:v>0</c:v>
                </c:pt>
                <c:pt idx="12866">
                  <c:v>0</c:v>
                </c:pt>
                <c:pt idx="12867">
                  <c:v>0.12969924812030076</c:v>
                </c:pt>
                <c:pt idx="12868">
                  <c:v>9.0909090909090912E-2</c:v>
                </c:pt>
                <c:pt idx="12869">
                  <c:v>0.21739130434782608</c:v>
                </c:pt>
                <c:pt idx="12870">
                  <c:v>0.35714285714285715</c:v>
                </c:pt>
                <c:pt idx="12871">
                  <c:v>0.19628647214854111</c:v>
                </c:pt>
                <c:pt idx="12872">
                  <c:v>0.11764705882352941</c:v>
                </c:pt>
                <c:pt idx="12873">
                  <c:v>0.16666666666666666</c:v>
                </c:pt>
                <c:pt idx="12874">
                  <c:v>0.5714285714285714</c:v>
                </c:pt>
                <c:pt idx="12875">
                  <c:v>0</c:v>
                </c:pt>
                <c:pt idx="12876">
                  <c:v>0.43478260869565216</c:v>
                </c:pt>
                <c:pt idx="12877">
                  <c:v>4.3478260869565216E-2</c:v>
                </c:pt>
                <c:pt idx="12878">
                  <c:v>0.31034482758620691</c:v>
                </c:pt>
                <c:pt idx="12879">
                  <c:v>0.5714285714285714</c:v>
                </c:pt>
                <c:pt idx="12880">
                  <c:v>1</c:v>
                </c:pt>
                <c:pt idx="12881">
                  <c:v>0.36363636363636365</c:v>
                </c:pt>
                <c:pt idx="12882">
                  <c:v>1</c:v>
                </c:pt>
                <c:pt idx="12883">
                  <c:v>0</c:v>
                </c:pt>
                <c:pt idx="12884">
                  <c:v>0</c:v>
                </c:pt>
                <c:pt idx="12885">
                  <c:v>0.6</c:v>
                </c:pt>
                <c:pt idx="12886">
                  <c:v>0</c:v>
                </c:pt>
                <c:pt idx="12887">
                  <c:v>0</c:v>
                </c:pt>
                <c:pt idx="12888">
                  <c:v>0</c:v>
                </c:pt>
                <c:pt idx="12889">
                  <c:v>0</c:v>
                </c:pt>
                <c:pt idx="12890">
                  <c:v>0</c:v>
                </c:pt>
                <c:pt idx="12891">
                  <c:v>0</c:v>
                </c:pt>
                <c:pt idx="12892">
                  <c:v>8.6956521739130432E-2</c:v>
                </c:pt>
                <c:pt idx="12893">
                  <c:v>0.23809523809523808</c:v>
                </c:pt>
                <c:pt idx="12894">
                  <c:v>8.6956521739130432E-2</c:v>
                </c:pt>
                <c:pt idx="12895">
                  <c:v>0.1111111111111111</c:v>
                </c:pt>
                <c:pt idx="12896">
                  <c:v>8.3333333333333329E-2</c:v>
                </c:pt>
                <c:pt idx="12897">
                  <c:v>0.46875</c:v>
                </c:pt>
                <c:pt idx="12898">
                  <c:v>0</c:v>
                </c:pt>
                <c:pt idx="12899">
                  <c:v>0.04</c:v>
                </c:pt>
                <c:pt idx="12900">
                  <c:v>0</c:v>
                </c:pt>
                <c:pt idx="12901">
                  <c:v>9.3333333333333338E-2</c:v>
                </c:pt>
                <c:pt idx="12902">
                  <c:v>0</c:v>
                </c:pt>
                <c:pt idx="12903">
                  <c:v>0.36666666666666664</c:v>
                </c:pt>
                <c:pt idx="12904">
                  <c:v>6.0606060606060608E-2</c:v>
                </c:pt>
                <c:pt idx="12905">
                  <c:v>4.4776119402985072E-2</c:v>
                </c:pt>
                <c:pt idx="12906">
                  <c:v>6.25E-2</c:v>
                </c:pt>
                <c:pt idx="12907">
                  <c:v>0</c:v>
                </c:pt>
                <c:pt idx="12908">
                  <c:v>0</c:v>
                </c:pt>
                <c:pt idx="12909">
                  <c:v>0.12121212121212122</c:v>
                </c:pt>
                <c:pt idx="12910">
                  <c:v>0.20253164556962025</c:v>
                </c:pt>
                <c:pt idx="12911">
                  <c:v>0.17307692307692307</c:v>
                </c:pt>
                <c:pt idx="12912">
                  <c:v>9.6774193548387094E-2</c:v>
                </c:pt>
                <c:pt idx="12913">
                  <c:v>8.9285714285714288E-2</c:v>
                </c:pt>
                <c:pt idx="12914">
                  <c:v>0.23076923076923078</c:v>
                </c:pt>
                <c:pt idx="12915">
                  <c:v>0.40909090909090912</c:v>
                </c:pt>
                <c:pt idx="12916">
                  <c:v>0.11538461538461539</c:v>
                </c:pt>
                <c:pt idx="12917">
                  <c:v>0.1111111111111111</c:v>
                </c:pt>
                <c:pt idx="12918">
                  <c:v>2.8169014084507043E-2</c:v>
                </c:pt>
                <c:pt idx="12919">
                  <c:v>0.16666666666666666</c:v>
                </c:pt>
                <c:pt idx="12920">
                  <c:v>0.1206896551724138</c:v>
                </c:pt>
                <c:pt idx="12921">
                  <c:v>0.38095238095238093</c:v>
                </c:pt>
                <c:pt idx="12922">
                  <c:v>0.40740740740740738</c:v>
                </c:pt>
                <c:pt idx="12923">
                  <c:v>0.29411764705882354</c:v>
                </c:pt>
                <c:pt idx="12924">
                  <c:v>0.2978723404255319</c:v>
                </c:pt>
                <c:pt idx="12925">
                  <c:v>0.5</c:v>
                </c:pt>
                <c:pt idx="12926">
                  <c:v>0</c:v>
                </c:pt>
                <c:pt idx="12927">
                  <c:v>0.12727272727272726</c:v>
                </c:pt>
                <c:pt idx="12928">
                  <c:v>0.37894736842105264</c:v>
                </c:pt>
                <c:pt idx="12929">
                  <c:v>0.17777777777777778</c:v>
                </c:pt>
                <c:pt idx="12930">
                  <c:v>0.22222222222222221</c:v>
                </c:pt>
                <c:pt idx="12931">
                  <c:v>1</c:v>
                </c:pt>
                <c:pt idx="12932">
                  <c:v>0</c:v>
                </c:pt>
                <c:pt idx="12933">
                  <c:v>0</c:v>
                </c:pt>
                <c:pt idx="12934">
                  <c:v>0.23008849557522124</c:v>
                </c:pt>
                <c:pt idx="12935">
                  <c:v>0.75</c:v>
                </c:pt>
                <c:pt idx="12936">
                  <c:v>0.91666666666666663</c:v>
                </c:pt>
                <c:pt idx="12937">
                  <c:v>0</c:v>
                </c:pt>
                <c:pt idx="12938">
                  <c:v>6.0606060606060608E-2</c:v>
                </c:pt>
                <c:pt idx="12939">
                  <c:v>0.29268292682926828</c:v>
                </c:pt>
                <c:pt idx="12940">
                  <c:v>0</c:v>
                </c:pt>
                <c:pt idx="12941">
                  <c:v>0.15555555555555556</c:v>
                </c:pt>
                <c:pt idx="12942">
                  <c:v>0.19327731092436976</c:v>
                </c:pt>
                <c:pt idx="12943">
                  <c:v>0.33333333333333331</c:v>
                </c:pt>
                <c:pt idx="12944">
                  <c:v>0</c:v>
                </c:pt>
                <c:pt idx="12945">
                  <c:v>0.36842105263157893</c:v>
                </c:pt>
                <c:pt idx="12946">
                  <c:v>0.2290909090909091</c:v>
                </c:pt>
                <c:pt idx="12947">
                  <c:v>0</c:v>
                </c:pt>
                <c:pt idx="12948">
                  <c:v>0</c:v>
                </c:pt>
                <c:pt idx="12949">
                  <c:v>0</c:v>
                </c:pt>
                <c:pt idx="12950">
                  <c:v>0.32558139534883723</c:v>
                </c:pt>
                <c:pt idx="12951">
                  <c:v>0</c:v>
                </c:pt>
                <c:pt idx="12952">
                  <c:v>0.3783783783783784</c:v>
                </c:pt>
                <c:pt idx="12953">
                  <c:v>0.18779342723004694</c:v>
                </c:pt>
                <c:pt idx="12954">
                  <c:v>0.9</c:v>
                </c:pt>
                <c:pt idx="12955">
                  <c:v>1</c:v>
                </c:pt>
                <c:pt idx="12956">
                  <c:v>0.7567567567567568</c:v>
                </c:pt>
                <c:pt idx="12957">
                  <c:v>0.24250681198910082</c:v>
                </c:pt>
                <c:pt idx="12958">
                  <c:v>0.25</c:v>
                </c:pt>
                <c:pt idx="12959">
                  <c:v>0.29032258064516131</c:v>
                </c:pt>
                <c:pt idx="12960">
                  <c:v>0</c:v>
                </c:pt>
                <c:pt idx="12961">
                  <c:v>0</c:v>
                </c:pt>
                <c:pt idx="12962">
                  <c:v>0</c:v>
                </c:pt>
                <c:pt idx="12963">
                  <c:v>0.45882352941176469</c:v>
                </c:pt>
                <c:pt idx="12964">
                  <c:v>0</c:v>
                </c:pt>
                <c:pt idx="12965">
                  <c:v>7.3593073593073599E-2</c:v>
                </c:pt>
                <c:pt idx="12966">
                  <c:v>0</c:v>
                </c:pt>
                <c:pt idx="12967">
                  <c:v>0.11764705882352941</c:v>
                </c:pt>
                <c:pt idx="12968">
                  <c:v>0.5</c:v>
                </c:pt>
                <c:pt idx="12969">
                  <c:v>8.5294117647058826E-2</c:v>
                </c:pt>
                <c:pt idx="12970">
                  <c:v>0</c:v>
                </c:pt>
                <c:pt idx="12971">
                  <c:v>0.66666666666666663</c:v>
                </c:pt>
                <c:pt idx="12972">
                  <c:v>0</c:v>
                </c:pt>
                <c:pt idx="12973">
                  <c:v>0</c:v>
                </c:pt>
                <c:pt idx="12974">
                  <c:v>0</c:v>
                </c:pt>
                <c:pt idx="12975">
                  <c:v>0</c:v>
                </c:pt>
                <c:pt idx="12976">
                  <c:v>0</c:v>
                </c:pt>
                <c:pt idx="12977">
                  <c:v>0</c:v>
                </c:pt>
                <c:pt idx="12978">
                  <c:v>0.52631578947368418</c:v>
                </c:pt>
                <c:pt idx="12979">
                  <c:v>0.15</c:v>
                </c:pt>
                <c:pt idx="12980">
                  <c:v>0</c:v>
                </c:pt>
                <c:pt idx="12981">
                  <c:v>0.5625</c:v>
                </c:pt>
                <c:pt idx="12982">
                  <c:v>1</c:v>
                </c:pt>
                <c:pt idx="12983">
                  <c:v>0</c:v>
                </c:pt>
                <c:pt idx="12984">
                  <c:v>0</c:v>
                </c:pt>
                <c:pt idx="12985">
                  <c:v>0</c:v>
                </c:pt>
                <c:pt idx="12986">
                  <c:v>0</c:v>
                </c:pt>
                <c:pt idx="12987">
                  <c:v>0</c:v>
                </c:pt>
                <c:pt idx="12988">
                  <c:v>0.16569767441860464</c:v>
                </c:pt>
                <c:pt idx="12989">
                  <c:v>1</c:v>
                </c:pt>
                <c:pt idx="12990">
                  <c:v>0.21212121212121213</c:v>
                </c:pt>
                <c:pt idx="12991">
                  <c:v>0.8545454545454545</c:v>
                </c:pt>
                <c:pt idx="12992">
                  <c:v>0</c:v>
                </c:pt>
                <c:pt idx="12993">
                  <c:v>0.1702127659574468</c:v>
                </c:pt>
                <c:pt idx="12994">
                  <c:v>0</c:v>
                </c:pt>
                <c:pt idx="12995">
                  <c:v>0</c:v>
                </c:pt>
                <c:pt idx="12996">
                  <c:v>0</c:v>
                </c:pt>
                <c:pt idx="12997">
                  <c:v>0.24691358024691357</c:v>
                </c:pt>
                <c:pt idx="12998">
                  <c:v>0.52631578947368418</c:v>
                </c:pt>
                <c:pt idx="12999">
                  <c:v>0.15384615384615385</c:v>
                </c:pt>
                <c:pt idx="13000">
                  <c:v>1</c:v>
                </c:pt>
                <c:pt idx="13001">
                  <c:v>0</c:v>
                </c:pt>
                <c:pt idx="13002">
                  <c:v>0.90909090909090906</c:v>
                </c:pt>
                <c:pt idx="13003">
                  <c:v>0</c:v>
                </c:pt>
                <c:pt idx="13004">
                  <c:v>0</c:v>
                </c:pt>
                <c:pt idx="13005">
                  <c:v>0</c:v>
                </c:pt>
                <c:pt idx="13006">
                  <c:v>0.75</c:v>
                </c:pt>
                <c:pt idx="13007">
                  <c:v>0</c:v>
                </c:pt>
                <c:pt idx="13008">
                  <c:v>0</c:v>
                </c:pt>
                <c:pt idx="13009">
                  <c:v>0</c:v>
                </c:pt>
                <c:pt idx="13010">
                  <c:v>0</c:v>
                </c:pt>
                <c:pt idx="13011">
                  <c:v>0</c:v>
                </c:pt>
                <c:pt idx="13012">
                  <c:v>0</c:v>
                </c:pt>
                <c:pt idx="13013">
                  <c:v>0</c:v>
                </c:pt>
                <c:pt idx="13014">
                  <c:v>0</c:v>
                </c:pt>
                <c:pt idx="13015">
                  <c:v>0</c:v>
                </c:pt>
                <c:pt idx="13016">
                  <c:v>0.53703703703703709</c:v>
                </c:pt>
                <c:pt idx="13017">
                  <c:v>0.46666666666666667</c:v>
                </c:pt>
                <c:pt idx="13018">
                  <c:v>0.16964285714285715</c:v>
                </c:pt>
                <c:pt idx="13019">
                  <c:v>0.58208955223880599</c:v>
                </c:pt>
                <c:pt idx="13020">
                  <c:v>0.16279069767441862</c:v>
                </c:pt>
                <c:pt idx="13021">
                  <c:v>0.46987951807228917</c:v>
                </c:pt>
                <c:pt idx="13022">
                  <c:v>0</c:v>
                </c:pt>
                <c:pt idx="13023">
                  <c:v>0.15392781316348195</c:v>
                </c:pt>
                <c:pt idx="13024">
                  <c:v>0</c:v>
                </c:pt>
                <c:pt idx="13025">
                  <c:v>0.36363636363636365</c:v>
                </c:pt>
                <c:pt idx="13026">
                  <c:v>0</c:v>
                </c:pt>
                <c:pt idx="13027">
                  <c:v>0.47619047619047616</c:v>
                </c:pt>
                <c:pt idx="13028">
                  <c:v>0</c:v>
                </c:pt>
                <c:pt idx="13029">
                  <c:v>0</c:v>
                </c:pt>
                <c:pt idx="13030">
                  <c:v>0.34920634920634919</c:v>
                </c:pt>
                <c:pt idx="13031">
                  <c:v>0.34020618556701032</c:v>
                </c:pt>
                <c:pt idx="13032">
                  <c:v>0</c:v>
                </c:pt>
                <c:pt idx="13033">
                  <c:v>0.42424242424242425</c:v>
                </c:pt>
                <c:pt idx="13034">
                  <c:v>0.29540229885057473</c:v>
                </c:pt>
                <c:pt idx="13035">
                  <c:v>0.23529411764705882</c:v>
                </c:pt>
                <c:pt idx="13036">
                  <c:v>0.24074074074074073</c:v>
                </c:pt>
                <c:pt idx="13037">
                  <c:v>0.39240506329113922</c:v>
                </c:pt>
                <c:pt idx="13038">
                  <c:v>0.47692307692307695</c:v>
                </c:pt>
                <c:pt idx="13039">
                  <c:v>9.2436974789915971E-2</c:v>
                </c:pt>
                <c:pt idx="13040">
                  <c:v>0.3</c:v>
                </c:pt>
                <c:pt idx="13041">
                  <c:v>9.5744680851063829E-2</c:v>
                </c:pt>
                <c:pt idx="13042">
                  <c:v>0.65</c:v>
                </c:pt>
                <c:pt idx="13043">
                  <c:v>0.40740740740740738</c:v>
                </c:pt>
                <c:pt idx="13044">
                  <c:v>0.53846153846153844</c:v>
                </c:pt>
                <c:pt idx="13045">
                  <c:v>6.25E-2</c:v>
                </c:pt>
                <c:pt idx="13046">
                  <c:v>0.44</c:v>
                </c:pt>
                <c:pt idx="13047">
                  <c:v>0.14012738853503184</c:v>
                </c:pt>
                <c:pt idx="13048">
                  <c:v>0.25</c:v>
                </c:pt>
                <c:pt idx="13049">
                  <c:v>0.33333333333333331</c:v>
                </c:pt>
                <c:pt idx="13050">
                  <c:v>0.66666666666666663</c:v>
                </c:pt>
                <c:pt idx="13051">
                  <c:v>0.30303030303030304</c:v>
                </c:pt>
                <c:pt idx="13052">
                  <c:v>0.26262626262626265</c:v>
                </c:pt>
                <c:pt idx="13053">
                  <c:v>0.39130434782608697</c:v>
                </c:pt>
                <c:pt idx="13054">
                  <c:v>0.52777777777777779</c:v>
                </c:pt>
                <c:pt idx="13055">
                  <c:v>0.17985611510791366</c:v>
                </c:pt>
                <c:pt idx="13056">
                  <c:v>0.25531914893617019</c:v>
                </c:pt>
                <c:pt idx="13057">
                  <c:v>0.2951388888888889</c:v>
                </c:pt>
                <c:pt idx="13058">
                  <c:v>0.15384615384615385</c:v>
                </c:pt>
                <c:pt idx="13059">
                  <c:v>0.19855595667870035</c:v>
                </c:pt>
                <c:pt idx="13060">
                  <c:v>0.23255813953488372</c:v>
                </c:pt>
                <c:pt idx="13061">
                  <c:v>0.32051282051282054</c:v>
                </c:pt>
                <c:pt idx="13062">
                  <c:v>0.28301886792452829</c:v>
                </c:pt>
                <c:pt idx="13063">
                  <c:v>1</c:v>
                </c:pt>
                <c:pt idx="13064">
                  <c:v>0.21985815602836881</c:v>
                </c:pt>
                <c:pt idx="13065">
                  <c:v>0.81818181818181823</c:v>
                </c:pt>
                <c:pt idx="13066">
                  <c:v>0.41666666666666669</c:v>
                </c:pt>
                <c:pt idx="13067">
                  <c:v>0.33576642335766421</c:v>
                </c:pt>
                <c:pt idx="13068">
                  <c:v>0</c:v>
                </c:pt>
                <c:pt idx="13069">
                  <c:v>0</c:v>
                </c:pt>
                <c:pt idx="13070">
                  <c:v>0.18579234972677597</c:v>
                </c:pt>
                <c:pt idx="13071">
                  <c:v>0.20212765957446807</c:v>
                </c:pt>
                <c:pt idx="13072">
                  <c:v>0.32727272727272727</c:v>
                </c:pt>
                <c:pt idx="13073">
                  <c:v>0.30769230769230771</c:v>
                </c:pt>
                <c:pt idx="13074">
                  <c:v>0.11428571428571428</c:v>
                </c:pt>
                <c:pt idx="13075">
                  <c:v>0.14285714285714285</c:v>
                </c:pt>
                <c:pt idx="13076">
                  <c:v>0.1752136752136752</c:v>
                </c:pt>
                <c:pt idx="13077">
                  <c:v>0.41379310344827586</c:v>
                </c:pt>
                <c:pt idx="13078">
                  <c:v>0.45454545454545453</c:v>
                </c:pt>
                <c:pt idx="13079">
                  <c:v>0.6</c:v>
                </c:pt>
                <c:pt idx="13080">
                  <c:v>0.3258426966292135</c:v>
                </c:pt>
                <c:pt idx="13081">
                  <c:v>0.26923076923076922</c:v>
                </c:pt>
                <c:pt idx="13082">
                  <c:v>0.10289389067524116</c:v>
                </c:pt>
                <c:pt idx="13083">
                  <c:v>0.20833333333333334</c:v>
                </c:pt>
                <c:pt idx="13084">
                  <c:v>0</c:v>
                </c:pt>
                <c:pt idx="13085">
                  <c:v>0.34306569343065696</c:v>
                </c:pt>
                <c:pt idx="13086">
                  <c:v>0.11872146118721461</c:v>
                </c:pt>
                <c:pt idx="13087">
                  <c:v>0.23711340206185566</c:v>
                </c:pt>
                <c:pt idx="13088">
                  <c:v>0.7142857142857143</c:v>
                </c:pt>
                <c:pt idx="13089">
                  <c:v>0.18181818181818182</c:v>
                </c:pt>
                <c:pt idx="13090">
                  <c:v>0.46666666666666667</c:v>
                </c:pt>
                <c:pt idx="13091">
                  <c:v>0.3575757575757576</c:v>
                </c:pt>
                <c:pt idx="13092">
                  <c:v>0.11363636363636363</c:v>
                </c:pt>
                <c:pt idx="13093">
                  <c:v>0.17857142857142858</c:v>
                </c:pt>
                <c:pt idx="13094">
                  <c:v>0.19767441860465115</c:v>
                </c:pt>
                <c:pt idx="13095">
                  <c:v>0</c:v>
                </c:pt>
                <c:pt idx="13096">
                  <c:v>0.19230769230769232</c:v>
                </c:pt>
                <c:pt idx="13097">
                  <c:v>0.30555555555555558</c:v>
                </c:pt>
                <c:pt idx="13098">
                  <c:v>0.17499999999999999</c:v>
                </c:pt>
                <c:pt idx="13099">
                  <c:v>0.2608695652173913</c:v>
                </c:pt>
                <c:pt idx="13100">
                  <c:v>0.34782608695652173</c:v>
                </c:pt>
                <c:pt idx="13101">
                  <c:v>0.27777777777777779</c:v>
                </c:pt>
                <c:pt idx="13102">
                  <c:v>0.19217081850533807</c:v>
                </c:pt>
                <c:pt idx="13103">
                  <c:v>0.5</c:v>
                </c:pt>
                <c:pt idx="13104">
                  <c:v>0.16267942583732056</c:v>
                </c:pt>
                <c:pt idx="13105">
                  <c:v>0.64</c:v>
                </c:pt>
                <c:pt idx="13106">
                  <c:v>0.3888888888888889</c:v>
                </c:pt>
                <c:pt idx="13107">
                  <c:v>0.35964912280701755</c:v>
                </c:pt>
                <c:pt idx="13108">
                  <c:v>0.58333333333333337</c:v>
                </c:pt>
                <c:pt idx="13109">
                  <c:v>0</c:v>
                </c:pt>
                <c:pt idx="13110">
                  <c:v>0.15789473684210525</c:v>
                </c:pt>
                <c:pt idx="13111">
                  <c:v>0</c:v>
                </c:pt>
                <c:pt idx="13112">
                  <c:v>0</c:v>
                </c:pt>
                <c:pt idx="13113">
                  <c:v>0</c:v>
                </c:pt>
                <c:pt idx="13114">
                  <c:v>0.71186440677966101</c:v>
                </c:pt>
                <c:pt idx="13115">
                  <c:v>0.63157894736842102</c:v>
                </c:pt>
                <c:pt idx="13116">
                  <c:v>0.52344740177439797</c:v>
                </c:pt>
                <c:pt idx="13117">
                  <c:v>0</c:v>
                </c:pt>
                <c:pt idx="13118">
                  <c:v>0.5</c:v>
                </c:pt>
                <c:pt idx="13119">
                  <c:v>0.61333333333333329</c:v>
                </c:pt>
                <c:pt idx="13120">
                  <c:v>0.94736842105263153</c:v>
                </c:pt>
                <c:pt idx="13121">
                  <c:v>0</c:v>
                </c:pt>
                <c:pt idx="13122">
                  <c:v>1</c:v>
                </c:pt>
                <c:pt idx="13123">
                  <c:v>0.21590909090909091</c:v>
                </c:pt>
                <c:pt idx="13124">
                  <c:v>0.68</c:v>
                </c:pt>
                <c:pt idx="13125">
                  <c:v>0.23931623931623933</c:v>
                </c:pt>
                <c:pt idx="13126">
                  <c:v>0.35294117647058826</c:v>
                </c:pt>
                <c:pt idx="13127">
                  <c:v>0.52631578947368418</c:v>
                </c:pt>
                <c:pt idx="13128">
                  <c:v>0.30073349633251834</c:v>
                </c:pt>
                <c:pt idx="13129">
                  <c:v>0.33823529411764708</c:v>
                </c:pt>
                <c:pt idx="13130">
                  <c:v>0.32142857142857145</c:v>
                </c:pt>
                <c:pt idx="13131">
                  <c:v>0.62857142857142856</c:v>
                </c:pt>
                <c:pt idx="13132">
                  <c:v>0.21212121212121213</c:v>
                </c:pt>
                <c:pt idx="13133">
                  <c:v>0</c:v>
                </c:pt>
                <c:pt idx="13134">
                  <c:v>0.5</c:v>
                </c:pt>
                <c:pt idx="13135">
                  <c:v>0.13286713286713286</c:v>
                </c:pt>
                <c:pt idx="13136">
                  <c:v>0.28125</c:v>
                </c:pt>
                <c:pt idx="13137">
                  <c:v>0.18666666666666668</c:v>
                </c:pt>
                <c:pt idx="13138">
                  <c:v>0.375</c:v>
                </c:pt>
                <c:pt idx="13139">
                  <c:v>0.36363636363636365</c:v>
                </c:pt>
                <c:pt idx="13140">
                  <c:v>0.1</c:v>
                </c:pt>
                <c:pt idx="13141">
                  <c:v>0.625</c:v>
                </c:pt>
                <c:pt idx="13142">
                  <c:v>0</c:v>
                </c:pt>
                <c:pt idx="13143">
                  <c:v>0</c:v>
                </c:pt>
                <c:pt idx="13144">
                  <c:v>0</c:v>
                </c:pt>
                <c:pt idx="13145">
                  <c:v>0</c:v>
                </c:pt>
                <c:pt idx="13146">
                  <c:v>0.64516129032258063</c:v>
                </c:pt>
                <c:pt idx="13147">
                  <c:v>0.25443786982248523</c:v>
                </c:pt>
                <c:pt idx="13148">
                  <c:v>0</c:v>
                </c:pt>
                <c:pt idx="13149">
                  <c:v>0</c:v>
                </c:pt>
                <c:pt idx="13150">
                  <c:v>0.45684877276326208</c:v>
                </c:pt>
                <c:pt idx="13151">
                  <c:v>0</c:v>
                </c:pt>
                <c:pt idx="13152">
                  <c:v>0</c:v>
                </c:pt>
                <c:pt idx="13153">
                  <c:v>0.5264847512038523</c:v>
                </c:pt>
                <c:pt idx="13154">
                  <c:v>0</c:v>
                </c:pt>
                <c:pt idx="13155">
                  <c:v>0</c:v>
                </c:pt>
                <c:pt idx="13156">
                  <c:v>0.58823529411764708</c:v>
                </c:pt>
                <c:pt idx="13157">
                  <c:v>0.76190476190476186</c:v>
                </c:pt>
                <c:pt idx="13158">
                  <c:v>0</c:v>
                </c:pt>
                <c:pt idx="13159">
                  <c:v>0</c:v>
                </c:pt>
                <c:pt idx="13160">
                  <c:v>0.31349206349206349</c:v>
                </c:pt>
                <c:pt idx="13161">
                  <c:v>0.49689440993788819</c:v>
                </c:pt>
                <c:pt idx="13162">
                  <c:v>0.875</c:v>
                </c:pt>
                <c:pt idx="13163">
                  <c:v>0.67333333333333334</c:v>
                </c:pt>
                <c:pt idx="13164">
                  <c:v>0.64646464646464652</c:v>
                </c:pt>
                <c:pt idx="13165">
                  <c:v>0.51515151515151514</c:v>
                </c:pt>
                <c:pt idx="13166">
                  <c:v>0.93333333333333335</c:v>
                </c:pt>
                <c:pt idx="13167">
                  <c:v>0</c:v>
                </c:pt>
                <c:pt idx="13168">
                  <c:v>0.44339622641509435</c:v>
                </c:pt>
                <c:pt idx="13169">
                  <c:v>0.47517730496453903</c:v>
                </c:pt>
                <c:pt idx="13170">
                  <c:v>1</c:v>
                </c:pt>
                <c:pt idx="13171">
                  <c:v>0.43695014662756598</c:v>
                </c:pt>
                <c:pt idx="13172">
                  <c:v>1</c:v>
                </c:pt>
                <c:pt idx="13173">
                  <c:v>0.55932203389830504</c:v>
                </c:pt>
                <c:pt idx="13174">
                  <c:v>1</c:v>
                </c:pt>
                <c:pt idx="13175">
                  <c:v>0.51773049645390068</c:v>
                </c:pt>
                <c:pt idx="13176">
                  <c:v>0.35483870967741937</c:v>
                </c:pt>
                <c:pt idx="13177">
                  <c:v>0.30232558139534882</c:v>
                </c:pt>
                <c:pt idx="13178">
                  <c:v>0.76190476190476186</c:v>
                </c:pt>
                <c:pt idx="13179">
                  <c:v>0</c:v>
                </c:pt>
                <c:pt idx="13180">
                  <c:v>0.33333333333333331</c:v>
                </c:pt>
                <c:pt idx="13181">
                  <c:v>0.84615384615384615</c:v>
                </c:pt>
                <c:pt idx="13182">
                  <c:v>0.8</c:v>
                </c:pt>
                <c:pt idx="13183">
                  <c:v>0</c:v>
                </c:pt>
                <c:pt idx="13184">
                  <c:v>0</c:v>
                </c:pt>
                <c:pt idx="13185">
                  <c:v>0</c:v>
                </c:pt>
                <c:pt idx="13186">
                  <c:v>0</c:v>
                </c:pt>
                <c:pt idx="13187">
                  <c:v>0</c:v>
                </c:pt>
                <c:pt idx="13188">
                  <c:v>0.88888888888888884</c:v>
                </c:pt>
                <c:pt idx="13189">
                  <c:v>0.27777777777777779</c:v>
                </c:pt>
                <c:pt idx="13190">
                  <c:v>0</c:v>
                </c:pt>
                <c:pt idx="13191">
                  <c:v>0</c:v>
                </c:pt>
                <c:pt idx="13192">
                  <c:v>0</c:v>
                </c:pt>
                <c:pt idx="13193">
                  <c:v>0</c:v>
                </c:pt>
                <c:pt idx="13194">
                  <c:v>0.12844036697247707</c:v>
                </c:pt>
                <c:pt idx="13195">
                  <c:v>0</c:v>
                </c:pt>
                <c:pt idx="13196">
                  <c:v>0.16129032258064516</c:v>
                </c:pt>
                <c:pt idx="13197">
                  <c:v>0.15151515151515152</c:v>
                </c:pt>
                <c:pt idx="13198">
                  <c:v>0.33333333333333331</c:v>
                </c:pt>
                <c:pt idx="13199">
                  <c:v>0.5</c:v>
                </c:pt>
                <c:pt idx="13200">
                  <c:v>0</c:v>
                </c:pt>
                <c:pt idx="13201">
                  <c:v>1</c:v>
                </c:pt>
                <c:pt idx="13202">
                  <c:v>0.15384615384615385</c:v>
                </c:pt>
                <c:pt idx="13203">
                  <c:v>0</c:v>
                </c:pt>
                <c:pt idx="13204">
                  <c:v>3.4013605442176874E-2</c:v>
                </c:pt>
                <c:pt idx="13205">
                  <c:v>0</c:v>
                </c:pt>
                <c:pt idx="13206">
                  <c:v>0.48148148148148145</c:v>
                </c:pt>
                <c:pt idx="13207">
                  <c:v>0</c:v>
                </c:pt>
                <c:pt idx="13208">
                  <c:v>1</c:v>
                </c:pt>
                <c:pt idx="13209">
                  <c:v>0</c:v>
                </c:pt>
                <c:pt idx="13210">
                  <c:v>0</c:v>
                </c:pt>
                <c:pt idx="13211">
                  <c:v>0</c:v>
                </c:pt>
                <c:pt idx="13212">
                  <c:v>2.6666666666666668E-2</c:v>
                </c:pt>
                <c:pt idx="13213">
                  <c:v>0.29411764705882354</c:v>
                </c:pt>
                <c:pt idx="13214">
                  <c:v>0</c:v>
                </c:pt>
                <c:pt idx="13215">
                  <c:v>0</c:v>
                </c:pt>
                <c:pt idx="13216">
                  <c:v>0</c:v>
                </c:pt>
                <c:pt idx="13217">
                  <c:v>0</c:v>
                </c:pt>
                <c:pt idx="13218">
                  <c:v>1</c:v>
                </c:pt>
                <c:pt idx="13219">
                  <c:v>1</c:v>
                </c:pt>
                <c:pt idx="13220">
                  <c:v>0</c:v>
                </c:pt>
                <c:pt idx="13221">
                  <c:v>0.3125</c:v>
                </c:pt>
                <c:pt idx="13222">
                  <c:v>4.1666666666666664E-2</c:v>
                </c:pt>
                <c:pt idx="13223">
                  <c:v>0.33333333333333331</c:v>
                </c:pt>
                <c:pt idx="13224">
                  <c:v>0.5</c:v>
                </c:pt>
                <c:pt idx="13225">
                  <c:v>0.9285714285714286</c:v>
                </c:pt>
                <c:pt idx="13226">
                  <c:v>0.20833333333333334</c:v>
                </c:pt>
                <c:pt idx="13227">
                  <c:v>0.35106382978723405</c:v>
                </c:pt>
                <c:pt idx="13228">
                  <c:v>0</c:v>
                </c:pt>
                <c:pt idx="13229">
                  <c:v>0.33333333333333331</c:v>
                </c:pt>
                <c:pt idx="13230">
                  <c:v>6.097560975609756E-2</c:v>
                </c:pt>
                <c:pt idx="13231">
                  <c:v>0</c:v>
                </c:pt>
                <c:pt idx="13232">
                  <c:v>5.5555555555555552E-2</c:v>
                </c:pt>
                <c:pt idx="13233">
                  <c:v>0.23076923076923078</c:v>
                </c:pt>
                <c:pt idx="13234">
                  <c:v>0</c:v>
                </c:pt>
                <c:pt idx="13235">
                  <c:v>0</c:v>
                </c:pt>
                <c:pt idx="13236">
                  <c:v>0.16666666666666666</c:v>
                </c:pt>
                <c:pt idx="13237">
                  <c:v>0.10526315789473684</c:v>
                </c:pt>
                <c:pt idx="13238">
                  <c:v>0</c:v>
                </c:pt>
                <c:pt idx="13239">
                  <c:v>0</c:v>
                </c:pt>
                <c:pt idx="13240">
                  <c:v>0.55172413793103448</c:v>
                </c:pt>
                <c:pt idx="13241">
                  <c:v>0.73684210526315785</c:v>
                </c:pt>
                <c:pt idx="13242">
                  <c:v>0.46153846153846156</c:v>
                </c:pt>
                <c:pt idx="13243">
                  <c:v>0</c:v>
                </c:pt>
                <c:pt idx="13244">
                  <c:v>0</c:v>
                </c:pt>
                <c:pt idx="13245">
                  <c:v>8.8888888888888892E-2</c:v>
                </c:pt>
                <c:pt idx="13246">
                  <c:v>0.40909090909090912</c:v>
                </c:pt>
                <c:pt idx="13247">
                  <c:v>0</c:v>
                </c:pt>
                <c:pt idx="13248">
                  <c:v>6.2015503875968991E-2</c:v>
                </c:pt>
                <c:pt idx="13249">
                  <c:v>0</c:v>
                </c:pt>
                <c:pt idx="13250">
                  <c:v>0</c:v>
                </c:pt>
                <c:pt idx="13251">
                  <c:v>0</c:v>
                </c:pt>
                <c:pt idx="13252">
                  <c:v>0.33333333333333331</c:v>
                </c:pt>
                <c:pt idx="13253">
                  <c:v>0</c:v>
                </c:pt>
                <c:pt idx="13254">
                  <c:v>0</c:v>
                </c:pt>
                <c:pt idx="13255">
                  <c:v>0</c:v>
                </c:pt>
                <c:pt idx="13256">
                  <c:v>0.13875598086124402</c:v>
                </c:pt>
                <c:pt idx="13257">
                  <c:v>0.12903225806451613</c:v>
                </c:pt>
                <c:pt idx="13258">
                  <c:v>0.52</c:v>
                </c:pt>
                <c:pt idx="13259">
                  <c:v>0.5714285714285714</c:v>
                </c:pt>
                <c:pt idx="13260">
                  <c:v>0.5</c:v>
                </c:pt>
                <c:pt idx="13261">
                  <c:v>0</c:v>
                </c:pt>
                <c:pt idx="13262">
                  <c:v>7.4675324675324672E-2</c:v>
                </c:pt>
                <c:pt idx="13263">
                  <c:v>0</c:v>
                </c:pt>
                <c:pt idx="13264">
                  <c:v>0</c:v>
                </c:pt>
                <c:pt idx="13265">
                  <c:v>0</c:v>
                </c:pt>
                <c:pt idx="13266">
                  <c:v>0.14285714285714285</c:v>
                </c:pt>
                <c:pt idx="13267">
                  <c:v>0</c:v>
                </c:pt>
                <c:pt idx="13268">
                  <c:v>0</c:v>
                </c:pt>
                <c:pt idx="13269">
                  <c:v>0.54545454545454541</c:v>
                </c:pt>
                <c:pt idx="13270">
                  <c:v>0</c:v>
                </c:pt>
                <c:pt idx="13271">
                  <c:v>0</c:v>
                </c:pt>
                <c:pt idx="13272">
                  <c:v>0</c:v>
                </c:pt>
                <c:pt idx="13273">
                  <c:v>0.33333333333333331</c:v>
                </c:pt>
                <c:pt idx="13274">
                  <c:v>0</c:v>
                </c:pt>
                <c:pt idx="13275">
                  <c:v>0</c:v>
                </c:pt>
                <c:pt idx="13276">
                  <c:v>0</c:v>
                </c:pt>
                <c:pt idx="13277">
                  <c:v>0</c:v>
                </c:pt>
                <c:pt idx="13278">
                  <c:v>0</c:v>
                </c:pt>
                <c:pt idx="13279">
                  <c:v>0</c:v>
                </c:pt>
                <c:pt idx="13280">
                  <c:v>0.33333333333333331</c:v>
                </c:pt>
                <c:pt idx="13281">
                  <c:v>0.22222222222222221</c:v>
                </c:pt>
                <c:pt idx="13282">
                  <c:v>3.2786885245901641E-2</c:v>
                </c:pt>
                <c:pt idx="13283">
                  <c:v>8.0357142857142863E-2</c:v>
                </c:pt>
                <c:pt idx="13284">
                  <c:v>0</c:v>
                </c:pt>
                <c:pt idx="13285">
                  <c:v>1</c:v>
                </c:pt>
                <c:pt idx="13286">
                  <c:v>4.4642857142857144E-2</c:v>
                </c:pt>
                <c:pt idx="13287">
                  <c:v>0</c:v>
                </c:pt>
                <c:pt idx="13288">
                  <c:v>0.32</c:v>
                </c:pt>
                <c:pt idx="13289">
                  <c:v>0.13725490196078433</c:v>
                </c:pt>
                <c:pt idx="13290">
                  <c:v>0.16369047619047619</c:v>
                </c:pt>
                <c:pt idx="13291">
                  <c:v>0</c:v>
                </c:pt>
                <c:pt idx="13292">
                  <c:v>0.40540540540540543</c:v>
                </c:pt>
                <c:pt idx="13293">
                  <c:v>0.2</c:v>
                </c:pt>
                <c:pt idx="13294">
                  <c:v>4.3478260869565216E-2</c:v>
                </c:pt>
                <c:pt idx="13295">
                  <c:v>0</c:v>
                </c:pt>
                <c:pt idx="13296">
                  <c:v>0</c:v>
                </c:pt>
                <c:pt idx="13297">
                  <c:v>0</c:v>
                </c:pt>
                <c:pt idx="13298">
                  <c:v>0</c:v>
                </c:pt>
                <c:pt idx="13299">
                  <c:v>1.9607843137254902E-2</c:v>
                </c:pt>
                <c:pt idx="13300">
                  <c:v>0</c:v>
                </c:pt>
                <c:pt idx="13301">
                  <c:v>0</c:v>
                </c:pt>
                <c:pt idx="13302">
                  <c:v>0</c:v>
                </c:pt>
                <c:pt idx="13303">
                  <c:v>0</c:v>
                </c:pt>
                <c:pt idx="13304">
                  <c:v>0.625</c:v>
                </c:pt>
                <c:pt idx="13305">
                  <c:v>0</c:v>
                </c:pt>
                <c:pt idx="13306">
                  <c:v>0.125</c:v>
                </c:pt>
                <c:pt idx="13307">
                  <c:v>0.10416666666666667</c:v>
                </c:pt>
                <c:pt idx="13308">
                  <c:v>0</c:v>
                </c:pt>
                <c:pt idx="13309">
                  <c:v>0</c:v>
                </c:pt>
                <c:pt idx="13310">
                  <c:v>0</c:v>
                </c:pt>
                <c:pt idx="13311">
                  <c:v>0</c:v>
                </c:pt>
                <c:pt idx="13312">
                  <c:v>0</c:v>
                </c:pt>
                <c:pt idx="13313">
                  <c:v>0</c:v>
                </c:pt>
                <c:pt idx="13314">
                  <c:v>0</c:v>
                </c:pt>
                <c:pt idx="13315">
                  <c:v>0</c:v>
                </c:pt>
                <c:pt idx="13316">
                  <c:v>0</c:v>
                </c:pt>
                <c:pt idx="13317">
                  <c:v>0</c:v>
                </c:pt>
                <c:pt idx="13318">
                  <c:v>0</c:v>
                </c:pt>
                <c:pt idx="13319">
                  <c:v>0</c:v>
                </c:pt>
                <c:pt idx="13320">
                  <c:v>1</c:v>
                </c:pt>
                <c:pt idx="13321">
                  <c:v>0</c:v>
                </c:pt>
                <c:pt idx="13322">
                  <c:v>0</c:v>
                </c:pt>
                <c:pt idx="13323">
                  <c:v>0</c:v>
                </c:pt>
                <c:pt idx="13324">
                  <c:v>0</c:v>
                </c:pt>
                <c:pt idx="13325">
                  <c:v>0</c:v>
                </c:pt>
                <c:pt idx="13326">
                  <c:v>0</c:v>
                </c:pt>
                <c:pt idx="13327">
                  <c:v>0</c:v>
                </c:pt>
                <c:pt idx="13328">
                  <c:v>0</c:v>
                </c:pt>
                <c:pt idx="13329">
                  <c:v>0</c:v>
                </c:pt>
                <c:pt idx="13330">
                  <c:v>0</c:v>
                </c:pt>
                <c:pt idx="13331">
                  <c:v>0</c:v>
                </c:pt>
                <c:pt idx="13332">
                  <c:v>0</c:v>
                </c:pt>
                <c:pt idx="13333">
                  <c:v>0</c:v>
                </c:pt>
                <c:pt idx="13334">
                  <c:v>0</c:v>
                </c:pt>
                <c:pt idx="13335">
                  <c:v>0</c:v>
                </c:pt>
                <c:pt idx="13336">
                  <c:v>0</c:v>
                </c:pt>
                <c:pt idx="13337">
                  <c:v>0</c:v>
                </c:pt>
                <c:pt idx="13338">
                  <c:v>0</c:v>
                </c:pt>
                <c:pt idx="13339">
                  <c:v>0</c:v>
                </c:pt>
                <c:pt idx="13340">
                  <c:v>0</c:v>
                </c:pt>
                <c:pt idx="13341">
                  <c:v>0</c:v>
                </c:pt>
                <c:pt idx="13342">
                  <c:v>0</c:v>
                </c:pt>
                <c:pt idx="13343">
                  <c:v>0</c:v>
                </c:pt>
                <c:pt idx="13344">
                  <c:v>0</c:v>
                </c:pt>
                <c:pt idx="13345">
                  <c:v>0</c:v>
                </c:pt>
                <c:pt idx="13346">
                  <c:v>0</c:v>
                </c:pt>
                <c:pt idx="13347">
                  <c:v>0</c:v>
                </c:pt>
                <c:pt idx="13348">
                  <c:v>0</c:v>
                </c:pt>
                <c:pt idx="13349">
                  <c:v>0</c:v>
                </c:pt>
                <c:pt idx="13350">
                  <c:v>0</c:v>
                </c:pt>
                <c:pt idx="13351">
                  <c:v>0</c:v>
                </c:pt>
                <c:pt idx="13352">
                  <c:v>0</c:v>
                </c:pt>
                <c:pt idx="13353">
                  <c:v>0</c:v>
                </c:pt>
                <c:pt idx="13354">
                  <c:v>0</c:v>
                </c:pt>
                <c:pt idx="13355">
                  <c:v>0</c:v>
                </c:pt>
                <c:pt idx="13356">
                  <c:v>0</c:v>
                </c:pt>
                <c:pt idx="13357">
                  <c:v>0</c:v>
                </c:pt>
                <c:pt idx="13358">
                  <c:v>0</c:v>
                </c:pt>
                <c:pt idx="13359">
                  <c:v>0</c:v>
                </c:pt>
                <c:pt idx="13360">
                  <c:v>0</c:v>
                </c:pt>
                <c:pt idx="13361">
                  <c:v>0</c:v>
                </c:pt>
                <c:pt idx="13362">
                  <c:v>0</c:v>
                </c:pt>
                <c:pt idx="13363">
                  <c:v>0</c:v>
                </c:pt>
                <c:pt idx="13364">
                  <c:v>0</c:v>
                </c:pt>
                <c:pt idx="13365">
                  <c:v>0</c:v>
                </c:pt>
                <c:pt idx="13366">
                  <c:v>0</c:v>
                </c:pt>
                <c:pt idx="13367">
                  <c:v>0</c:v>
                </c:pt>
                <c:pt idx="13368">
                  <c:v>0</c:v>
                </c:pt>
                <c:pt idx="13369">
                  <c:v>0</c:v>
                </c:pt>
                <c:pt idx="13370">
                  <c:v>0</c:v>
                </c:pt>
                <c:pt idx="13371">
                  <c:v>0</c:v>
                </c:pt>
                <c:pt idx="13372">
                  <c:v>0</c:v>
                </c:pt>
                <c:pt idx="13373">
                  <c:v>0</c:v>
                </c:pt>
                <c:pt idx="13374">
                  <c:v>0</c:v>
                </c:pt>
                <c:pt idx="13375">
                  <c:v>0</c:v>
                </c:pt>
                <c:pt idx="13376">
                  <c:v>0</c:v>
                </c:pt>
                <c:pt idx="13377">
                  <c:v>0</c:v>
                </c:pt>
                <c:pt idx="13378">
                  <c:v>0</c:v>
                </c:pt>
                <c:pt idx="13379">
                  <c:v>0</c:v>
                </c:pt>
                <c:pt idx="13380">
                  <c:v>0</c:v>
                </c:pt>
                <c:pt idx="13381">
                  <c:v>0</c:v>
                </c:pt>
                <c:pt idx="13382">
                  <c:v>0</c:v>
                </c:pt>
                <c:pt idx="13383">
                  <c:v>0</c:v>
                </c:pt>
                <c:pt idx="13384">
                  <c:v>0</c:v>
                </c:pt>
                <c:pt idx="13385">
                  <c:v>0</c:v>
                </c:pt>
                <c:pt idx="13386">
                  <c:v>0</c:v>
                </c:pt>
                <c:pt idx="13387">
                  <c:v>0</c:v>
                </c:pt>
                <c:pt idx="13388">
                  <c:v>1</c:v>
                </c:pt>
                <c:pt idx="13389">
                  <c:v>0</c:v>
                </c:pt>
                <c:pt idx="13390">
                  <c:v>0</c:v>
                </c:pt>
                <c:pt idx="13391">
                  <c:v>0</c:v>
                </c:pt>
                <c:pt idx="13392">
                  <c:v>0</c:v>
                </c:pt>
                <c:pt idx="13393">
                  <c:v>0</c:v>
                </c:pt>
                <c:pt idx="13394">
                  <c:v>0</c:v>
                </c:pt>
                <c:pt idx="13395">
                  <c:v>0</c:v>
                </c:pt>
                <c:pt idx="13396">
                  <c:v>0</c:v>
                </c:pt>
                <c:pt idx="13397">
                  <c:v>0</c:v>
                </c:pt>
                <c:pt idx="13398">
                  <c:v>0</c:v>
                </c:pt>
                <c:pt idx="13399">
                  <c:v>0</c:v>
                </c:pt>
                <c:pt idx="13400">
                  <c:v>0</c:v>
                </c:pt>
                <c:pt idx="13401">
                  <c:v>0</c:v>
                </c:pt>
                <c:pt idx="13402">
                  <c:v>0</c:v>
                </c:pt>
                <c:pt idx="13403">
                  <c:v>0</c:v>
                </c:pt>
                <c:pt idx="13404">
                  <c:v>0</c:v>
                </c:pt>
                <c:pt idx="13405">
                  <c:v>0</c:v>
                </c:pt>
                <c:pt idx="13406">
                  <c:v>0</c:v>
                </c:pt>
                <c:pt idx="13407">
                  <c:v>0</c:v>
                </c:pt>
                <c:pt idx="13408">
                  <c:v>0</c:v>
                </c:pt>
                <c:pt idx="13409">
                  <c:v>0</c:v>
                </c:pt>
                <c:pt idx="13410">
                  <c:v>0</c:v>
                </c:pt>
                <c:pt idx="13411">
                  <c:v>0.5714285714285714</c:v>
                </c:pt>
                <c:pt idx="13412">
                  <c:v>0</c:v>
                </c:pt>
                <c:pt idx="13413">
                  <c:v>0</c:v>
                </c:pt>
                <c:pt idx="13414">
                  <c:v>4.2105263157894736E-2</c:v>
                </c:pt>
                <c:pt idx="13415">
                  <c:v>0.21276595744680851</c:v>
                </c:pt>
                <c:pt idx="13416">
                  <c:v>0.33333333333333331</c:v>
                </c:pt>
                <c:pt idx="13417">
                  <c:v>0.33333333333333331</c:v>
                </c:pt>
                <c:pt idx="13418">
                  <c:v>0</c:v>
                </c:pt>
                <c:pt idx="13419">
                  <c:v>0.16</c:v>
                </c:pt>
                <c:pt idx="13420">
                  <c:v>9.7402597402597407E-2</c:v>
                </c:pt>
                <c:pt idx="13421">
                  <c:v>0.1875</c:v>
                </c:pt>
                <c:pt idx="13422">
                  <c:v>0.16</c:v>
                </c:pt>
                <c:pt idx="13423">
                  <c:v>0</c:v>
                </c:pt>
                <c:pt idx="13424">
                  <c:v>9.1836734693877556E-2</c:v>
                </c:pt>
                <c:pt idx="13425">
                  <c:v>0.16393442622950818</c:v>
                </c:pt>
                <c:pt idx="13426">
                  <c:v>0</c:v>
                </c:pt>
                <c:pt idx="13427">
                  <c:v>0</c:v>
                </c:pt>
                <c:pt idx="13428">
                  <c:v>0.10204081632653061</c:v>
                </c:pt>
                <c:pt idx="13429">
                  <c:v>2.4691358024691357E-2</c:v>
                </c:pt>
                <c:pt idx="13430">
                  <c:v>0.33333333333333331</c:v>
                </c:pt>
                <c:pt idx="13431">
                  <c:v>6.25E-2</c:v>
                </c:pt>
                <c:pt idx="13432">
                  <c:v>0</c:v>
                </c:pt>
                <c:pt idx="13433">
                  <c:v>0.625</c:v>
                </c:pt>
                <c:pt idx="13434">
                  <c:v>0</c:v>
                </c:pt>
                <c:pt idx="13435">
                  <c:v>0</c:v>
                </c:pt>
                <c:pt idx="13436">
                  <c:v>0</c:v>
                </c:pt>
                <c:pt idx="13437">
                  <c:v>7.5949367088607597E-2</c:v>
                </c:pt>
                <c:pt idx="13438">
                  <c:v>0.83333333333333337</c:v>
                </c:pt>
                <c:pt idx="13439">
                  <c:v>0</c:v>
                </c:pt>
                <c:pt idx="13440">
                  <c:v>0</c:v>
                </c:pt>
                <c:pt idx="13441">
                  <c:v>0.42857142857142855</c:v>
                </c:pt>
                <c:pt idx="13442">
                  <c:v>0</c:v>
                </c:pt>
                <c:pt idx="13443">
                  <c:v>0.14545454545454545</c:v>
                </c:pt>
                <c:pt idx="13444">
                  <c:v>0</c:v>
                </c:pt>
                <c:pt idx="13445">
                  <c:v>1.4851485148514851E-2</c:v>
                </c:pt>
                <c:pt idx="13446">
                  <c:v>0.125</c:v>
                </c:pt>
                <c:pt idx="13447">
                  <c:v>0</c:v>
                </c:pt>
                <c:pt idx="13448">
                  <c:v>0</c:v>
                </c:pt>
                <c:pt idx="13449">
                  <c:v>0.16</c:v>
                </c:pt>
                <c:pt idx="13450">
                  <c:v>8.1081081081081086E-2</c:v>
                </c:pt>
                <c:pt idx="13451">
                  <c:v>3.8461538461538464E-2</c:v>
                </c:pt>
                <c:pt idx="13452">
                  <c:v>0</c:v>
                </c:pt>
                <c:pt idx="13453">
                  <c:v>0.75</c:v>
                </c:pt>
                <c:pt idx="13454">
                  <c:v>0</c:v>
                </c:pt>
                <c:pt idx="13455">
                  <c:v>0</c:v>
                </c:pt>
                <c:pt idx="13456">
                  <c:v>1.7241379310344827E-2</c:v>
                </c:pt>
                <c:pt idx="13457">
                  <c:v>0.13333333333333333</c:v>
                </c:pt>
                <c:pt idx="13458">
                  <c:v>0</c:v>
                </c:pt>
                <c:pt idx="13459">
                  <c:v>0</c:v>
                </c:pt>
                <c:pt idx="13460">
                  <c:v>0</c:v>
                </c:pt>
                <c:pt idx="13461">
                  <c:v>6.0150375939849621E-2</c:v>
                </c:pt>
                <c:pt idx="13462">
                  <c:v>0</c:v>
                </c:pt>
                <c:pt idx="13463">
                  <c:v>0</c:v>
                </c:pt>
                <c:pt idx="13464">
                  <c:v>0.14285714285714285</c:v>
                </c:pt>
                <c:pt idx="13465">
                  <c:v>0</c:v>
                </c:pt>
                <c:pt idx="13466">
                  <c:v>0</c:v>
                </c:pt>
                <c:pt idx="13467">
                  <c:v>0</c:v>
                </c:pt>
                <c:pt idx="13468">
                  <c:v>0</c:v>
                </c:pt>
                <c:pt idx="13469">
                  <c:v>0</c:v>
                </c:pt>
                <c:pt idx="13470">
                  <c:v>0</c:v>
                </c:pt>
                <c:pt idx="13471">
                  <c:v>1.5151515151515152E-2</c:v>
                </c:pt>
                <c:pt idx="13472">
                  <c:v>1</c:v>
                </c:pt>
                <c:pt idx="13473">
                  <c:v>0</c:v>
                </c:pt>
                <c:pt idx="13474">
                  <c:v>0</c:v>
                </c:pt>
                <c:pt idx="13475">
                  <c:v>0</c:v>
                </c:pt>
                <c:pt idx="13476">
                  <c:v>0.27272727272727271</c:v>
                </c:pt>
                <c:pt idx="13477">
                  <c:v>0</c:v>
                </c:pt>
                <c:pt idx="13478">
                  <c:v>0.25</c:v>
                </c:pt>
                <c:pt idx="13479">
                  <c:v>0</c:v>
                </c:pt>
                <c:pt idx="13480">
                  <c:v>1.7094017094017096E-2</c:v>
                </c:pt>
                <c:pt idx="13481">
                  <c:v>0</c:v>
                </c:pt>
                <c:pt idx="13482">
                  <c:v>0.8571428571428571</c:v>
                </c:pt>
                <c:pt idx="13483">
                  <c:v>0</c:v>
                </c:pt>
                <c:pt idx="13484">
                  <c:v>0</c:v>
                </c:pt>
                <c:pt idx="13485">
                  <c:v>0</c:v>
                </c:pt>
                <c:pt idx="13486">
                  <c:v>0.41666666666666669</c:v>
                </c:pt>
                <c:pt idx="13487">
                  <c:v>0.8571428571428571</c:v>
                </c:pt>
                <c:pt idx="13488">
                  <c:v>0</c:v>
                </c:pt>
                <c:pt idx="13489">
                  <c:v>0</c:v>
                </c:pt>
                <c:pt idx="13490">
                  <c:v>0.10824742268041238</c:v>
                </c:pt>
                <c:pt idx="13491">
                  <c:v>0</c:v>
                </c:pt>
                <c:pt idx="13492">
                  <c:v>0</c:v>
                </c:pt>
                <c:pt idx="13493">
                  <c:v>0</c:v>
                </c:pt>
                <c:pt idx="13494">
                  <c:v>0</c:v>
                </c:pt>
                <c:pt idx="13495">
                  <c:v>8.2758620689655171E-2</c:v>
                </c:pt>
                <c:pt idx="13496">
                  <c:v>0.14285714285714285</c:v>
                </c:pt>
                <c:pt idx="13497">
                  <c:v>1</c:v>
                </c:pt>
                <c:pt idx="13498">
                  <c:v>0</c:v>
                </c:pt>
                <c:pt idx="13499">
                  <c:v>0</c:v>
                </c:pt>
                <c:pt idx="13500">
                  <c:v>0</c:v>
                </c:pt>
                <c:pt idx="13501">
                  <c:v>0.41666666666666669</c:v>
                </c:pt>
                <c:pt idx="13502">
                  <c:v>0.33333333333333331</c:v>
                </c:pt>
                <c:pt idx="13503">
                  <c:v>0</c:v>
                </c:pt>
                <c:pt idx="13504">
                  <c:v>0.16666666666666666</c:v>
                </c:pt>
                <c:pt idx="13505">
                  <c:v>0</c:v>
                </c:pt>
                <c:pt idx="13506">
                  <c:v>0</c:v>
                </c:pt>
                <c:pt idx="13507">
                  <c:v>0</c:v>
                </c:pt>
                <c:pt idx="13508">
                  <c:v>0</c:v>
                </c:pt>
                <c:pt idx="13509">
                  <c:v>0</c:v>
                </c:pt>
                <c:pt idx="13510">
                  <c:v>0</c:v>
                </c:pt>
                <c:pt idx="13511">
                  <c:v>0</c:v>
                </c:pt>
                <c:pt idx="13512">
                  <c:v>0</c:v>
                </c:pt>
                <c:pt idx="13513">
                  <c:v>0</c:v>
                </c:pt>
                <c:pt idx="13514">
                  <c:v>0.17647058823529413</c:v>
                </c:pt>
                <c:pt idx="13515">
                  <c:v>0</c:v>
                </c:pt>
                <c:pt idx="13516">
                  <c:v>0</c:v>
                </c:pt>
                <c:pt idx="13517">
                  <c:v>8.5714285714285715E-2</c:v>
                </c:pt>
                <c:pt idx="13518">
                  <c:v>0.18181818181818182</c:v>
                </c:pt>
                <c:pt idx="13519">
                  <c:v>0</c:v>
                </c:pt>
                <c:pt idx="13520">
                  <c:v>0</c:v>
                </c:pt>
                <c:pt idx="13521">
                  <c:v>9.5238095238095233E-2</c:v>
                </c:pt>
                <c:pt idx="13522">
                  <c:v>0</c:v>
                </c:pt>
                <c:pt idx="13523">
                  <c:v>0.1111111111111111</c:v>
                </c:pt>
                <c:pt idx="13524">
                  <c:v>0</c:v>
                </c:pt>
                <c:pt idx="13525">
                  <c:v>5.9701492537313432E-2</c:v>
                </c:pt>
                <c:pt idx="13526">
                  <c:v>0.42857142857142855</c:v>
                </c:pt>
                <c:pt idx="13527">
                  <c:v>0</c:v>
                </c:pt>
                <c:pt idx="13528">
                  <c:v>0.53333333333333333</c:v>
                </c:pt>
                <c:pt idx="13529">
                  <c:v>0.42105263157894735</c:v>
                </c:pt>
                <c:pt idx="13530">
                  <c:v>0</c:v>
                </c:pt>
                <c:pt idx="13531">
                  <c:v>0.2</c:v>
                </c:pt>
                <c:pt idx="13532">
                  <c:v>8.771929824561403E-3</c:v>
                </c:pt>
                <c:pt idx="13533">
                  <c:v>0</c:v>
                </c:pt>
                <c:pt idx="13534">
                  <c:v>0</c:v>
                </c:pt>
                <c:pt idx="13535">
                  <c:v>0</c:v>
                </c:pt>
                <c:pt idx="13536">
                  <c:v>0.17857142857142858</c:v>
                </c:pt>
                <c:pt idx="13537">
                  <c:v>0.6428571428571429</c:v>
                </c:pt>
                <c:pt idx="13538">
                  <c:v>0</c:v>
                </c:pt>
                <c:pt idx="13539">
                  <c:v>0</c:v>
                </c:pt>
                <c:pt idx="13540">
                  <c:v>0.17307692307692307</c:v>
                </c:pt>
                <c:pt idx="13541">
                  <c:v>0.34146341463414637</c:v>
                </c:pt>
                <c:pt idx="13542">
                  <c:v>0.1891891891891892</c:v>
                </c:pt>
                <c:pt idx="13543">
                  <c:v>0.12962962962962962</c:v>
                </c:pt>
                <c:pt idx="13544">
                  <c:v>1.4018691588785047E-2</c:v>
                </c:pt>
                <c:pt idx="13545">
                  <c:v>0</c:v>
                </c:pt>
                <c:pt idx="13546">
                  <c:v>0</c:v>
                </c:pt>
                <c:pt idx="13547">
                  <c:v>1</c:v>
                </c:pt>
                <c:pt idx="13548">
                  <c:v>7.1428571428571425E-2</c:v>
                </c:pt>
                <c:pt idx="13549">
                  <c:v>0</c:v>
                </c:pt>
                <c:pt idx="13550">
                  <c:v>8.5714285714285715E-2</c:v>
                </c:pt>
                <c:pt idx="13551">
                  <c:v>4.2553191489361701E-2</c:v>
                </c:pt>
                <c:pt idx="13552">
                  <c:v>0.31578947368421051</c:v>
                </c:pt>
                <c:pt idx="13553">
                  <c:v>0.10909090909090909</c:v>
                </c:pt>
                <c:pt idx="13554">
                  <c:v>0</c:v>
                </c:pt>
                <c:pt idx="13555">
                  <c:v>0</c:v>
                </c:pt>
                <c:pt idx="13556">
                  <c:v>7.1428571428571425E-2</c:v>
                </c:pt>
                <c:pt idx="13557">
                  <c:v>0</c:v>
                </c:pt>
                <c:pt idx="13558">
                  <c:v>0.27272727272727271</c:v>
                </c:pt>
                <c:pt idx="13559">
                  <c:v>0.75</c:v>
                </c:pt>
                <c:pt idx="13560">
                  <c:v>1.3513513513513514E-2</c:v>
                </c:pt>
                <c:pt idx="13561">
                  <c:v>0.13333333333333333</c:v>
                </c:pt>
                <c:pt idx="13562">
                  <c:v>2.9411764705882353E-2</c:v>
                </c:pt>
                <c:pt idx="13563">
                  <c:v>0</c:v>
                </c:pt>
                <c:pt idx="13564">
                  <c:v>0.12698412698412698</c:v>
                </c:pt>
                <c:pt idx="13565">
                  <c:v>0</c:v>
                </c:pt>
                <c:pt idx="13566">
                  <c:v>4.5454545454545456E-2</c:v>
                </c:pt>
                <c:pt idx="13567">
                  <c:v>5.8823529411764705E-2</c:v>
                </c:pt>
                <c:pt idx="13568">
                  <c:v>0</c:v>
                </c:pt>
                <c:pt idx="13569">
                  <c:v>0</c:v>
                </c:pt>
                <c:pt idx="13570">
                  <c:v>0.22792022792022792</c:v>
                </c:pt>
                <c:pt idx="13571">
                  <c:v>0.44444444444444442</c:v>
                </c:pt>
                <c:pt idx="13572">
                  <c:v>0.27777777777777779</c:v>
                </c:pt>
                <c:pt idx="13573">
                  <c:v>0.76923076923076927</c:v>
                </c:pt>
                <c:pt idx="13574">
                  <c:v>0</c:v>
                </c:pt>
                <c:pt idx="13575">
                  <c:v>0</c:v>
                </c:pt>
                <c:pt idx="13576">
                  <c:v>0</c:v>
                </c:pt>
                <c:pt idx="13577">
                  <c:v>0.14754098360655737</c:v>
                </c:pt>
                <c:pt idx="13578">
                  <c:v>0.375</c:v>
                </c:pt>
                <c:pt idx="13579">
                  <c:v>0</c:v>
                </c:pt>
                <c:pt idx="13580">
                  <c:v>0.5</c:v>
                </c:pt>
                <c:pt idx="13581">
                  <c:v>3.9735099337748346E-2</c:v>
                </c:pt>
                <c:pt idx="13582">
                  <c:v>0.55555555555555558</c:v>
                </c:pt>
                <c:pt idx="13583">
                  <c:v>0</c:v>
                </c:pt>
                <c:pt idx="13584">
                  <c:v>0</c:v>
                </c:pt>
                <c:pt idx="13585">
                  <c:v>1.935483870967742E-2</c:v>
                </c:pt>
                <c:pt idx="13586">
                  <c:v>0.10101010101010101</c:v>
                </c:pt>
                <c:pt idx="13587">
                  <c:v>2.2435897435897436E-2</c:v>
                </c:pt>
                <c:pt idx="13588">
                  <c:v>0</c:v>
                </c:pt>
                <c:pt idx="13589">
                  <c:v>4.1666666666666664E-2</c:v>
                </c:pt>
                <c:pt idx="13590">
                  <c:v>0.5</c:v>
                </c:pt>
                <c:pt idx="13591">
                  <c:v>0</c:v>
                </c:pt>
                <c:pt idx="13592">
                  <c:v>4.4776119402985072E-2</c:v>
                </c:pt>
                <c:pt idx="13593">
                  <c:v>8.6956521739130432E-2</c:v>
                </c:pt>
                <c:pt idx="13594">
                  <c:v>0</c:v>
                </c:pt>
                <c:pt idx="13595">
                  <c:v>0</c:v>
                </c:pt>
                <c:pt idx="13596">
                  <c:v>0</c:v>
                </c:pt>
                <c:pt idx="13597">
                  <c:v>0.21428571428571427</c:v>
                </c:pt>
                <c:pt idx="13598">
                  <c:v>0.19047619047619047</c:v>
                </c:pt>
                <c:pt idx="13599">
                  <c:v>0.06</c:v>
                </c:pt>
                <c:pt idx="13600">
                  <c:v>1</c:v>
                </c:pt>
                <c:pt idx="13601">
                  <c:v>5.0632911392405063E-2</c:v>
                </c:pt>
                <c:pt idx="13602">
                  <c:v>0.16666666666666666</c:v>
                </c:pt>
                <c:pt idx="13603">
                  <c:v>0.12295081967213115</c:v>
                </c:pt>
                <c:pt idx="13604">
                  <c:v>2.7027027027027029E-2</c:v>
                </c:pt>
                <c:pt idx="13605">
                  <c:v>0</c:v>
                </c:pt>
                <c:pt idx="13606">
                  <c:v>0</c:v>
                </c:pt>
                <c:pt idx="13607">
                  <c:v>0</c:v>
                </c:pt>
                <c:pt idx="13608">
                  <c:v>0</c:v>
                </c:pt>
                <c:pt idx="13609">
                  <c:v>0</c:v>
                </c:pt>
                <c:pt idx="13610">
                  <c:v>8.1632653061224483E-2</c:v>
                </c:pt>
                <c:pt idx="13611">
                  <c:v>5.5555555555555552E-2</c:v>
                </c:pt>
                <c:pt idx="13612">
                  <c:v>0</c:v>
                </c:pt>
                <c:pt idx="13613">
                  <c:v>0.125</c:v>
                </c:pt>
                <c:pt idx="13614">
                  <c:v>0</c:v>
                </c:pt>
                <c:pt idx="13615">
                  <c:v>8.6956521739130432E-2</c:v>
                </c:pt>
                <c:pt idx="13616">
                  <c:v>3.2258064516129031E-2</c:v>
                </c:pt>
                <c:pt idx="13617">
                  <c:v>1.5873015873015872E-2</c:v>
                </c:pt>
                <c:pt idx="13618">
                  <c:v>0</c:v>
                </c:pt>
                <c:pt idx="13619">
                  <c:v>0</c:v>
                </c:pt>
                <c:pt idx="13620">
                  <c:v>1</c:v>
                </c:pt>
                <c:pt idx="13621">
                  <c:v>0</c:v>
                </c:pt>
                <c:pt idx="13622">
                  <c:v>0</c:v>
                </c:pt>
                <c:pt idx="13623">
                  <c:v>0</c:v>
                </c:pt>
                <c:pt idx="13624">
                  <c:v>0</c:v>
                </c:pt>
                <c:pt idx="13625">
                  <c:v>0.375</c:v>
                </c:pt>
                <c:pt idx="13626">
                  <c:v>0</c:v>
                </c:pt>
                <c:pt idx="13627">
                  <c:v>8.4337349397590355E-2</c:v>
                </c:pt>
                <c:pt idx="13628">
                  <c:v>0</c:v>
                </c:pt>
                <c:pt idx="13629">
                  <c:v>0</c:v>
                </c:pt>
                <c:pt idx="13630">
                  <c:v>0</c:v>
                </c:pt>
                <c:pt idx="13631">
                  <c:v>8.9285714285714281E-3</c:v>
                </c:pt>
                <c:pt idx="13632">
                  <c:v>7.8431372549019607E-2</c:v>
                </c:pt>
                <c:pt idx="13633">
                  <c:v>0</c:v>
                </c:pt>
                <c:pt idx="13634">
                  <c:v>0</c:v>
                </c:pt>
                <c:pt idx="13635">
                  <c:v>6.6666666666666666E-2</c:v>
                </c:pt>
                <c:pt idx="13636">
                  <c:v>0</c:v>
                </c:pt>
                <c:pt idx="13637">
                  <c:v>5.128205128205128E-2</c:v>
                </c:pt>
                <c:pt idx="13638">
                  <c:v>0</c:v>
                </c:pt>
                <c:pt idx="13639">
                  <c:v>1</c:v>
                </c:pt>
                <c:pt idx="13640">
                  <c:v>0.53846153846153844</c:v>
                </c:pt>
                <c:pt idx="13641">
                  <c:v>0</c:v>
                </c:pt>
                <c:pt idx="13642">
                  <c:v>0</c:v>
                </c:pt>
                <c:pt idx="13643">
                  <c:v>0.7</c:v>
                </c:pt>
                <c:pt idx="13644">
                  <c:v>0</c:v>
                </c:pt>
                <c:pt idx="13645">
                  <c:v>0</c:v>
                </c:pt>
                <c:pt idx="13646">
                  <c:v>0</c:v>
                </c:pt>
                <c:pt idx="13647">
                  <c:v>0</c:v>
                </c:pt>
                <c:pt idx="13648">
                  <c:v>0</c:v>
                </c:pt>
                <c:pt idx="13649">
                  <c:v>0</c:v>
                </c:pt>
                <c:pt idx="13650">
                  <c:v>8.4210526315789472E-2</c:v>
                </c:pt>
                <c:pt idx="13651">
                  <c:v>6.25E-2</c:v>
                </c:pt>
                <c:pt idx="13652">
                  <c:v>0</c:v>
                </c:pt>
                <c:pt idx="13653">
                  <c:v>0</c:v>
                </c:pt>
                <c:pt idx="13654">
                  <c:v>3.125E-2</c:v>
                </c:pt>
                <c:pt idx="13655">
                  <c:v>0.16666666666666666</c:v>
                </c:pt>
                <c:pt idx="13656">
                  <c:v>0.12820512820512819</c:v>
                </c:pt>
                <c:pt idx="13657">
                  <c:v>6.6666666666666666E-2</c:v>
                </c:pt>
                <c:pt idx="13658">
                  <c:v>0</c:v>
                </c:pt>
                <c:pt idx="13659">
                  <c:v>0.3</c:v>
                </c:pt>
                <c:pt idx="13660">
                  <c:v>2.6490066225165563E-2</c:v>
                </c:pt>
                <c:pt idx="13661">
                  <c:v>0.17073170731707318</c:v>
                </c:pt>
                <c:pt idx="13662">
                  <c:v>0</c:v>
                </c:pt>
                <c:pt idx="13663">
                  <c:v>0</c:v>
                </c:pt>
                <c:pt idx="13664">
                  <c:v>1.7699115044247787E-2</c:v>
                </c:pt>
                <c:pt idx="13665">
                  <c:v>0.6</c:v>
                </c:pt>
                <c:pt idx="13666">
                  <c:v>0.16129032258064516</c:v>
                </c:pt>
                <c:pt idx="13667">
                  <c:v>0</c:v>
                </c:pt>
                <c:pt idx="13668">
                  <c:v>0</c:v>
                </c:pt>
                <c:pt idx="13669">
                  <c:v>3.7037037037037035E-2</c:v>
                </c:pt>
                <c:pt idx="13670">
                  <c:v>0</c:v>
                </c:pt>
                <c:pt idx="13671">
                  <c:v>9.8360655737704916E-2</c:v>
                </c:pt>
                <c:pt idx="13672">
                  <c:v>0.2</c:v>
                </c:pt>
                <c:pt idx="13673">
                  <c:v>0</c:v>
                </c:pt>
                <c:pt idx="13674">
                  <c:v>7.0615034168564919E-2</c:v>
                </c:pt>
                <c:pt idx="13675">
                  <c:v>0.17307692307692307</c:v>
                </c:pt>
                <c:pt idx="13676">
                  <c:v>0</c:v>
                </c:pt>
                <c:pt idx="13677">
                  <c:v>0</c:v>
                </c:pt>
                <c:pt idx="13678">
                  <c:v>0</c:v>
                </c:pt>
                <c:pt idx="13679">
                  <c:v>0</c:v>
                </c:pt>
                <c:pt idx="13680">
                  <c:v>0.46666666666666667</c:v>
                </c:pt>
                <c:pt idx="13681">
                  <c:v>0</c:v>
                </c:pt>
                <c:pt idx="13682">
                  <c:v>0</c:v>
                </c:pt>
                <c:pt idx="13683">
                  <c:v>1</c:v>
                </c:pt>
                <c:pt idx="13684">
                  <c:v>0</c:v>
                </c:pt>
                <c:pt idx="13685">
                  <c:v>0</c:v>
                </c:pt>
                <c:pt idx="13686">
                  <c:v>0</c:v>
                </c:pt>
                <c:pt idx="13687">
                  <c:v>0</c:v>
                </c:pt>
                <c:pt idx="13688">
                  <c:v>0.42857142857142855</c:v>
                </c:pt>
                <c:pt idx="13689">
                  <c:v>0.54545454545454541</c:v>
                </c:pt>
                <c:pt idx="13690">
                  <c:v>0</c:v>
                </c:pt>
                <c:pt idx="13691">
                  <c:v>0</c:v>
                </c:pt>
                <c:pt idx="13692">
                  <c:v>0</c:v>
                </c:pt>
                <c:pt idx="13693">
                  <c:v>0.5</c:v>
                </c:pt>
                <c:pt idx="13694">
                  <c:v>0</c:v>
                </c:pt>
                <c:pt idx="13695">
                  <c:v>7.407407407407407E-2</c:v>
                </c:pt>
                <c:pt idx="13696">
                  <c:v>0.19047619047619047</c:v>
                </c:pt>
                <c:pt idx="13697">
                  <c:v>0.27777777777777779</c:v>
                </c:pt>
                <c:pt idx="13698">
                  <c:v>0.2608695652173913</c:v>
                </c:pt>
                <c:pt idx="13699">
                  <c:v>0.2857142857142857</c:v>
                </c:pt>
                <c:pt idx="13700">
                  <c:v>0</c:v>
                </c:pt>
                <c:pt idx="13701">
                  <c:v>0</c:v>
                </c:pt>
                <c:pt idx="13702">
                  <c:v>0</c:v>
                </c:pt>
                <c:pt idx="13703">
                  <c:v>0.17499999999999999</c:v>
                </c:pt>
                <c:pt idx="13704">
                  <c:v>0.04</c:v>
                </c:pt>
                <c:pt idx="13705">
                  <c:v>0</c:v>
                </c:pt>
                <c:pt idx="13706">
                  <c:v>0.41666666666666669</c:v>
                </c:pt>
                <c:pt idx="13707">
                  <c:v>1</c:v>
                </c:pt>
                <c:pt idx="13708">
                  <c:v>0.42857142857142855</c:v>
                </c:pt>
                <c:pt idx="13709">
                  <c:v>0</c:v>
                </c:pt>
                <c:pt idx="13710">
                  <c:v>0</c:v>
                </c:pt>
                <c:pt idx="13711">
                  <c:v>0</c:v>
                </c:pt>
                <c:pt idx="13712">
                  <c:v>0</c:v>
                </c:pt>
                <c:pt idx="13713">
                  <c:v>0</c:v>
                </c:pt>
                <c:pt idx="13714">
                  <c:v>0</c:v>
                </c:pt>
                <c:pt idx="13715">
                  <c:v>0.14492753623188406</c:v>
                </c:pt>
                <c:pt idx="13716">
                  <c:v>0</c:v>
                </c:pt>
                <c:pt idx="13717">
                  <c:v>4.7619047619047616E-2</c:v>
                </c:pt>
                <c:pt idx="13718">
                  <c:v>0</c:v>
                </c:pt>
                <c:pt idx="13719">
                  <c:v>4.7619047619047616E-2</c:v>
                </c:pt>
                <c:pt idx="13720">
                  <c:v>0.125</c:v>
                </c:pt>
                <c:pt idx="13721">
                  <c:v>0</c:v>
                </c:pt>
                <c:pt idx="13722">
                  <c:v>0.2857142857142857</c:v>
                </c:pt>
                <c:pt idx="13723">
                  <c:v>3.125E-2</c:v>
                </c:pt>
                <c:pt idx="13724">
                  <c:v>0.25</c:v>
                </c:pt>
                <c:pt idx="13725">
                  <c:v>4.4117647058823532E-2</c:v>
                </c:pt>
                <c:pt idx="13726">
                  <c:v>0.5</c:v>
                </c:pt>
                <c:pt idx="13727">
                  <c:v>0</c:v>
                </c:pt>
                <c:pt idx="13728">
                  <c:v>7.6923076923076927E-2</c:v>
                </c:pt>
                <c:pt idx="13729">
                  <c:v>0.1</c:v>
                </c:pt>
                <c:pt idx="13730">
                  <c:v>0</c:v>
                </c:pt>
                <c:pt idx="13731">
                  <c:v>0.75</c:v>
                </c:pt>
                <c:pt idx="13732">
                  <c:v>1</c:v>
                </c:pt>
                <c:pt idx="13733">
                  <c:v>0.19047619047619047</c:v>
                </c:pt>
                <c:pt idx="13734">
                  <c:v>0</c:v>
                </c:pt>
                <c:pt idx="13735">
                  <c:v>0</c:v>
                </c:pt>
                <c:pt idx="13736">
                  <c:v>0</c:v>
                </c:pt>
                <c:pt idx="13737">
                  <c:v>0</c:v>
                </c:pt>
                <c:pt idx="13738">
                  <c:v>0</c:v>
                </c:pt>
                <c:pt idx="13739">
                  <c:v>7.8651685393258425E-2</c:v>
                </c:pt>
                <c:pt idx="13740">
                  <c:v>0</c:v>
                </c:pt>
                <c:pt idx="13741">
                  <c:v>0.2857142857142857</c:v>
                </c:pt>
                <c:pt idx="13742">
                  <c:v>0</c:v>
                </c:pt>
                <c:pt idx="13743">
                  <c:v>0</c:v>
                </c:pt>
                <c:pt idx="13744">
                  <c:v>0</c:v>
                </c:pt>
                <c:pt idx="13745">
                  <c:v>0</c:v>
                </c:pt>
                <c:pt idx="13746">
                  <c:v>0.3</c:v>
                </c:pt>
                <c:pt idx="13747">
                  <c:v>7.1428571428571425E-2</c:v>
                </c:pt>
                <c:pt idx="13748">
                  <c:v>0.2</c:v>
                </c:pt>
                <c:pt idx="13749">
                  <c:v>0</c:v>
                </c:pt>
                <c:pt idx="13750">
                  <c:v>0.41666666666666669</c:v>
                </c:pt>
                <c:pt idx="13751">
                  <c:v>0.12605042016806722</c:v>
                </c:pt>
                <c:pt idx="13752">
                  <c:v>0.5</c:v>
                </c:pt>
                <c:pt idx="13753">
                  <c:v>0</c:v>
                </c:pt>
                <c:pt idx="13754">
                  <c:v>0</c:v>
                </c:pt>
                <c:pt idx="13755">
                  <c:v>0</c:v>
                </c:pt>
                <c:pt idx="13756">
                  <c:v>0</c:v>
                </c:pt>
                <c:pt idx="13757">
                  <c:v>0</c:v>
                </c:pt>
                <c:pt idx="13758">
                  <c:v>0.125</c:v>
                </c:pt>
                <c:pt idx="13759">
                  <c:v>0.17499999999999999</c:v>
                </c:pt>
                <c:pt idx="13760">
                  <c:v>0</c:v>
                </c:pt>
                <c:pt idx="13761">
                  <c:v>0.19148936170212766</c:v>
                </c:pt>
                <c:pt idx="13762">
                  <c:v>0.18518518518518517</c:v>
                </c:pt>
                <c:pt idx="13763">
                  <c:v>4.6875E-2</c:v>
                </c:pt>
                <c:pt idx="13764">
                  <c:v>0.1</c:v>
                </c:pt>
                <c:pt idx="13765">
                  <c:v>0</c:v>
                </c:pt>
                <c:pt idx="13766">
                  <c:v>0.27272727272727271</c:v>
                </c:pt>
                <c:pt idx="13767">
                  <c:v>0</c:v>
                </c:pt>
                <c:pt idx="13768">
                  <c:v>2.6086956521739129E-2</c:v>
                </c:pt>
                <c:pt idx="13769">
                  <c:v>0</c:v>
                </c:pt>
                <c:pt idx="13770">
                  <c:v>0.2</c:v>
                </c:pt>
                <c:pt idx="13771">
                  <c:v>0</c:v>
                </c:pt>
                <c:pt idx="13772">
                  <c:v>9.5238095238095233E-2</c:v>
                </c:pt>
                <c:pt idx="13773">
                  <c:v>0.47619047619047616</c:v>
                </c:pt>
                <c:pt idx="13774">
                  <c:v>0</c:v>
                </c:pt>
                <c:pt idx="13775">
                  <c:v>0.2</c:v>
                </c:pt>
                <c:pt idx="13776">
                  <c:v>4.6296296296296294E-2</c:v>
                </c:pt>
                <c:pt idx="13777">
                  <c:v>0.16666666666666666</c:v>
                </c:pt>
                <c:pt idx="13778">
                  <c:v>0</c:v>
                </c:pt>
                <c:pt idx="13779">
                  <c:v>0</c:v>
                </c:pt>
                <c:pt idx="13780">
                  <c:v>0</c:v>
                </c:pt>
                <c:pt idx="13781">
                  <c:v>0.24786324786324787</c:v>
                </c:pt>
                <c:pt idx="13782">
                  <c:v>3.8461538461538464E-2</c:v>
                </c:pt>
                <c:pt idx="13783">
                  <c:v>0</c:v>
                </c:pt>
                <c:pt idx="13784">
                  <c:v>0.31818181818181818</c:v>
                </c:pt>
                <c:pt idx="13785">
                  <c:v>7.6923076923076927E-2</c:v>
                </c:pt>
                <c:pt idx="13786">
                  <c:v>0.37777777777777777</c:v>
                </c:pt>
                <c:pt idx="13787">
                  <c:v>0</c:v>
                </c:pt>
                <c:pt idx="13788">
                  <c:v>0</c:v>
                </c:pt>
                <c:pt idx="13789">
                  <c:v>0</c:v>
                </c:pt>
                <c:pt idx="13790">
                  <c:v>0</c:v>
                </c:pt>
                <c:pt idx="13791">
                  <c:v>0</c:v>
                </c:pt>
                <c:pt idx="13792">
                  <c:v>0</c:v>
                </c:pt>
                <c:pt idx="13793">
                  <c:v>0</c:v>
                </c:pt>
                <c:pt idx="13794">
                  <c:v>0</c:v>
                </c:pt>
                <c:pt idx="13795">
                  <c:v>0</c:v>
                </c:pt>
                <c:pt idx="13796">
                  <c:v>0</c:v>
                </c:pt>
                <c:pt idx="13797">
                  <c:v>0</c:v>
                </c:pt>
                <c:pt idx="13798">
                  <c:v>0</c:v>
                </c:pt>
                <c:pt idx="13799">
                  <c:v>0.83333333333333337</c:v>
                </c:pt>
                <c:pt idx="13800">
                  <c:v>0.2857142857142857</c:v>
                </c:pt>
                <c:pt idx="13801">
                  <c:v>1</c:v>
                </c:pt>
                <c:pt idx="13802">
                  <c:v>0</c:v>
                </c:pt>
                <c:pt idx="13803">
                  <c:v>0</c:v>
                </c:pt>
                <c:pt idx="13804">
                  <c:v>0</c:v>
                </c:pt>
                <c:pt idx="13805">
                  <c:v>0</c:v>
                </c:pt>
                <c:pt idx="13806">
                  <c:v>0.5</c:v>
                </c:pt>
                <c:pt idx="13807">
                  <c:v>0</c:v>
                </c:pt>
                <c:pt idx="13808">
                  <c:v>0</c:v>
                </c:pt>
                <c:pt idx="13809">
                  <c:v>0</c:v>
                </c:pt>
                <c:pt idx="13810">
                  <c:v>0</c:v>
                </c:pt>
                <c:pt idx="13811">
                  <c:v>0</c:v>
                </c:pt>
                <c:pt idx="13812">
                  <c:v>0</c:v>
                </c:pt>
                <c:pt idx="13813">
                  <c:v>0.53846153846153844</c:v>
                </c:pt>
                <c:pt idx="13814">
                  <c:v>0</c:v>
                </c:pt>
                <c:pt idx="13815">
                  <c:v>3.125E-2</c:v>
                </c:pt>
                <c:pt idx="13816">
                  <c:v>0</c:v>
                </c:pt>
                <c:pt idx="13817">
                  <c:v>0</c:v>
                </c:pt>
                <c:pt idx="13818">
                  <c:v>0</c:v>
                </c:pt>
                <c:pt idx="13819">
                  <c:v>1</c:v>
                </c:pt>
                <c:pt idx="13820">
                  <c:v>9.0909090909090912E-2</c:v>
                </c:pt>
                <c:pt idx="13821">
                  <c:v>0</c:v>
                </c:pt>
                <c:pt idx="13822">
                  <c:v>0.4</c:v>
                </c:pt>
                <c:pt idx="13823">
                  <c:v>0</c:v>
                </c:pt>
                <c:pt idx="13824">
                  <c:v>0</c:v>
                </c:pt>
                <c:pt idx="13825">
                  <c:v>0.24</c:v>
                </c:pt>
                <c:pt idx="13826">
                  <c:v>0</c:v>
                </c:pt>
                <c:pt idx="13827">
                  <c:v>0</c:v>
                </c:pt>
                <c:pt idx="13828">
                  <c:v>0.17647058823529413</c:v>
                </c:pt>
                <c:pt idx="13829">
                  <c:v>0.4375</c:v>
                </c:pt>
                <c:pt idx="13830">
                  <c:v>0.25</c:v>
                </c:pt>
                <c:pt idx="13831">
                  <c:v>0</c:v>
                </c:pt>
                <c:pt idx="13832">
                  <c:v>0.5</c:v>
                </c:pt>
                <c:pt idx="13833">
                  <c:v>7.1428571428571425E-2</c:v>
                </c:pt>
                <c:pt idx="13834">
                  <c:v>0</c:v>
                </c:pt>
                <c:pt idx="13835">
                  <c:v>0</c:v>
                </c:pt>
                <c:pt idx="13836">
                  <c:v>0</c:v>
                </c:pt>
                <c:pt idx="13837">
                  <c:v>0</c:v>
                </c:pt>
                <c:pt idx="13838">
                  <c:v>0</c:v>
                </c:pt>
                <c:pt idx="13839">
                  <c:v>0</c:v>
                </c:pt>
                <c:pt idx="13840">
                  <c:v>0.1326530612244898</c:v>
                </c:pt>
                <c:pt idx="13841">
                  <c:v>0</c:v>
                </c:pt>
                <c:pt idx="13842">
                  <c:v>0.2857142857142857</c:v>
                </c:pt>
                <c:pt idx="13843">
                  <c:v>0.13666666666666666</c:v>
                </c:pt>
                <c:pt idx="13844">
                  <c:v>0</c:v>
                </c:pt>
                <c:pt idx="13845">
                  <c:v>0</c:v>
                </c:pt>
                <c:pt idx="13846">
                  <c:v>0</c:v>
                </c:pt>
                <c:pt idx="13847">
                  <c:v>1.020408163265306E-2</c:v>
                </c:pt>
                <c:pt idx="13848">
                  <c:v>0.27777777777777779</c:v>
                </c:pt>
                <c:pt idx="13849">
                  <c:v>0</c:v>
                </c:pt>
                <c:pt idx="13850">
                  <c:v>0.16374269005847952</c:v>
                </c:pt>
                <c:pt idx="13851">
                  <c:v>0</c:v>
                </c:pt>
                <c:pt idx="13852">
                  <c:v>0</c:v>
                </c:pt>
                <c:pt idx="13853">
                  <c:v>0</c:v>
                </c:pt>
                <c:pt idx="13854">
                  <c:v>0</c:v>
                </c:pt>
                <c:pt idx="13855">
                  <c:v>0.11525423728813559</c:v>
                </c:pt>
                <c:pt idx="13856">
                  <c:v>0</c:v>
                </c:pt>
                <c:pt idx="13857">
                  <c:v>0</c:v>
                </c:pt>
                <c:pt idx="13858">
                  <c:v>0.25</c:v>
                </c:pt>
                <c:pt idx="13859">
                  <c:v>0.2</c:v>
                </c:pt>
                <c:pt idx="13860">
                  <c:v>0.88888888888888884</c:v>
                </c:pt>
                <c:pt idx="13861">
                  <c:v>0</c:v>
                </c:pt>
                <c:pt idx="13862">
                  <c:v>0</c:v>
                </c:pt>
                <c:pt idx="13863">
                  <c:v>0</c:v>
                </c:pt>
                <c:pt idx="13864">
                  <c:v>0</c:v>
                </c:pt>
                <c:pt idx="13865">
                  <c:v>0</c:v>
                </c:pt>
                <c:pt idx="13866">
                  <c:v>4.5454545454545456E-2</c:v>
                </c:pt>
                <c:pt idx="13867">
                  <c:v>7.0175438596491224E-2</c:v>
                </c:pt>
                <c:pt idx="13868">
                  <c:v>0</c:v>
                </c:pt>
                <c:pt idx="13869">
                  <c:v>0</c:v>
                </c:pt>
                <c:pt idx="13870">
                  <c:v>0.13043478260869565</c:v>
                </c:pt>
                <c:pt idx="13871">
                  <c:v>0</c:v>
                </c:pt>
                <c:pt idx="13872">
                  <c:v>9.5238095238095233E-2</c:v>
                </c:pt>
                <c:pt idx="13873">
                  <c:v>0.33333333333333331</c:v>
                </c:pt>
                <c:pt idx="13874">
                  <c:v>0</c:v>
                </c:pt>
                <c:pt idx="13875">
                  <c:v>0.25</c:v>
                </c:pt>
                <c:pt idx="13876">
                  <c:v>0.23076923076923078</c:v>
                </c:pt>
                <c:pt idx="13877">
                  <c:v>0.18518518518518517</c:v>
                </c:pt>
                <c:pt idx="13878">
                  <c:v>0</c:v>
                </c:pt>
                <c:pt idx="13879">
                  <c:v>2.3255813953488372E-2</c:v>
                </c:pt>
                <c:pt idx="13880">
                  <c:v>0.35</c:v>
                </c:pt>
                <c:pt idx="13881">
                  <c:v>0</c:v>
                </c:pt>
                <c:pt idx="13882">
                  <c:v>0.52631578947368418</c:v>
                </c:pt>
                <c:pt idx="13883">
                  <c:v>0</c:v>
                </c:pt>
                <c:pt idx="13884">
                  <c:v>6.0606060606060608E-2</c:v>
                </c:pt>
                <c:pt idx="13885">
                  <c:v>0.17391304347826086</c:v>
                </c:pt>
                <c:pt idx="13886">
                  <c:v>0.4375</c:v>
                </c:pt>
                <c:pt idx="13887">
                  <c:v>0</c:v>
                </c:pt>
                <c:pt idx="13888">
                  <c:v>0</c:v>
                </c:pt>
                <c:pt idx="13889">
                  <c:v>0</c:v>
                </c:pt>
                <c:pt idx="13890">
                  <c:v>0.14583333333333334</c:v>
                </c:pt>
                <c:pt idx="13891">
                  <c:v>0.1</c:v>
                </c:pt>
                <c:pt idx="13892">
                  <c:v>0</c:v>
                </c:pt>
                <c:pt idx="13893">
                  <c:v>0</c:v>
                </c:pt>
                <c:pt idx="13894">
                  <c:v>0</c:v>
                </c:pt>
                <c:pt idx="13895">
                  <c:v>0</c:v>
                </c:pt>
                <c:pt idx="13896">
                  <c:v>0.375</c:v>
                </c:pt>
                <c:pt idx="13897">
                  <c:v>0</c:v>
                </c:pt>
                <c:pt idx="13898">
                  <c:v>0</c:v>
                </c:pt>
                <c:pt idx="13899">
                  <c:v>0</c:v>
                </c:pt>
                <c:pt idx="13900">
                  <c:v>0</c:v>
                </c:pt>
                <c:pt idx="13901">
                  <c:v>0</c:v>
                </c:pt>
                <c:pt idx="13902">
                  <c:v>0</c:v>
                </c:pt>
                <c:pt idx="13903">
                  <c:v>0</c:v>
                </c:pt>
                <c:pt idx="13904">
                  <c:v>0</c:v>
                </c:pt>
                <c:pt idx="13905">
                  <c:v>0</c:v>
                </c:pt>
                <c:pt idx="13906">
                  <c:v>0</c:v>
                </c:pt>
                <c:pt idx="13907">
                  <c:v>0</c:v>
                </c:pt>
                <c:pt idx="13908">
                  <c:v>0</c:v>
                </c:pt>
                <c:pt idx="13909">
                  <c:v>0</c:v>
                </c:pt>
                <c:pt idx="13910">
                  <c:v>0.1</c:v>
                </c:pt>
                <c:pt idx="13911">
                  <c:v>0.13043478260869565</c:v>
                </c:pt>
                <c:pt idx="13912">
                  <c:v>0.24444444444444444</c:v>
                </c:pt>
                <c:pt idx="13913">
                  <c:v>0</c:v>
                </c:pt>
                <c:pt idx="13914">
                  <c:v>0</c:v>
                </c:pt>
                <c:pt idx="13915">
                  <c:v>0</c:v>
                </c:pt>
                <c:pt idx="13916">
                  <c:v>0</c:v>
                </c:pt>
                <c:pt idx="13917">
                  <c:v>0</c:v>
                </c:pt>
                <c:pt idx="13918">
                  <c:v>0.22</c:v>
                </c:pt>
                <c:pt idx="13919">
                  <c:v>0</c:v>
                </c:pt>
                <c:pt idx="13920">
                  <c:v>0</c:v>
                </c:pt>
                <c:pt idx="13921">
                  <c:v>0</c:v>
                </c:pt>
                <c:pt idx="13922">
                  <c:v>0</c:v>
                </c:pt>
                <c:pt idx="13923">
                  <c:v>0</c:v>
                </c:pt>
                <c:pt idx="13924">
                  <c:v>0</c:v>
                </c:pt>
                <c:pt idx="13925">
                  <c:v>0.51515151515151514</c:v>
                </c:pt>
                <c:pt idx="13926">
                  <c:v>0.05</c:v>
                </c:pt>
                <c:pt idx="13927">
                  <c:v>0.13043478260869565</c:v>
                </c:pt>
                <c:pt idx="13928">
                  <c:v>0</c:v>
                </c:pt>
                <c:pt idx="13929">
                  <c:v>0.13513513513513514</c:v>
                </c:pt>
                <c:pt idx="13930">
                  <c:v>0</c:v>
                </c:pt>
                <c:pt idx="13931">
                  <c:v>0</c:v>
                </c:pt>
                <c:pt idx="13932">
                  <c:v>1.3513513513513514E-2</c:v>
                </c:pt>
                <c:pt idx="13933">
                  <c:v>0</c:v>
                </c:pt>
                <c:pt idx="13934">
                  <c:v>0</c:v>
                </c:pt>
                <c:pt idx="13935">
                  <c:v>0</c:v>
                </c:pt>
                <c:pt idx="13936">
                  <c:v>0.16</c:v>
                </c:pt>
                <c:pt idx="13937">
                  <c:v>0.16666666666666666</c:v>
                </c:pt>
                <c:pt idx="13938">
                  <c:v>0</c:v>
                </c:pt>
                <c:pt idx="13939">
                  <c:v>0.10606060606060606</c:v>
                </c:pt>
                <c:pt idx="13940">
                  <c:v>0.12422360248447205</c:v>
                </c:pt>
                <c:pt idx="13941">
                  <c:v>0.18181818181818182</c:v>
                </c:pt>
                <c:pt idx="13942">
                  <c:v>0.17741935483870969</c:v>
                </c:pt>
                <c:pt idx="13943">
                  <c:v>0.1111111111111111</c:v>
                </c:pt>
                <c:pt idx="13944">
                  <c:v>0.25</c:v>
                </c:pt>
                <c:pt idx="13945">
                  <c:v>0.12359550561797752</c:v>
                </c:pt>
                <c:pt idx="13946">
                  <c:v>0.24299065420560748</c:v>
                </c:pt>
                <c:pt idx="13947">
                  <c:v>0.14285714285714285</c:v>
                </c:pt>
                <c:pt idx="13948">
                  <c:v>0.38461538461538464</c:v>
                </c:pt>
                <c:pt idx="13949">
                  <c:v>0</c:v>
                </c:pt>
                <c:pt idx="13950">
                  <c:v>0</c:v>
                </c:pt>
                <c:pt idx="13951">
                  <c:v>0</c:v>
                </c:pt>
                <c:pt idx="13952">
                  <c:v>0</c:v>
                </c:pt>
                <c:pt idx="13953">
                  <c:v>0.24444444444444444</c:v>
                </c:pt>
                <c:pt idx="13954">
                  <c:v>4.3478260869565216E-2</c:v>
                </c:pt>
                <c:pt idx="13955">
                  <c:v>0.45161290322580644</c:v>
                </c:pt>
                <c:pt idx="13956">
                  <c:v>0.11023622047244094</c:v>
                </c:pt>
                <c:pt idx="13957">
                  <c:v>0.1357142857142857</c:v>
                </c:pt>
                <c:pt idx="13958">
                  <c:v>7.926829268292683E-2</c:v>
                </c:pt>
                <c:pt idx="13959">
                  <c:v>0</c:v>
                </c:pt>
                <c:pt idx="13960">
                  <c:v>0</c:v>
                </c:pt>
                <c:pt idx="13961">
                  <c:v>0.24615384615384617</c:v>
                </c:pt>
                <c:pt idx="13962">
                  <c:v>0</c:v>
                </c:pt>
                <c:pt idx="13963">
                  <c:v>0</c:v>
                </c:pt>
                <c:pt idx="13964">
                  <c:v>0</c:v>
                </c:pt>
                <c:pt idx="13965">
                  <c:v>6.0606060606060608E-2</c:v>
                </c:pt>
                <c:pt idx="13966">
                  <c:v>2.564102564102564E-2</c:v>
                </c:pt>
                <c:pt idx="13967">
                  <c:v>0.18439716312056736</c:v>
                </c:pt>
                <c:pt idx="13968">
                  <c:v>0.33333333333333331</c:v>
                </c:pt>
                <c:pt idx="13969">
                  <c:v>0</c:v>
                </c:pt>
                <c:pt idx="13970">
                  <c:v>0</c:v>
                </c:pt>
                <c:pt idx="13971">
                  <c:v>0</c:v>
                </c:pt>
                <c:pt idx="13972">
                  <c:v>0</c:v>
                </c:pt>
                <c:pt idx="13973">
                  <c:v>0</c:v>
                </c:pt>
                <c:pt idx="13974">
                  <c:v>0.66666666666666663</c:v>
                </c:pt>
                <c:pt idx="13975">
                  <c:v>0.1</c:v>
                </c:pt>
                <c:pt idx="13976">
                  <c:v>0</c:v>
                </c:pt>
                <c:pt idx="13977">
                  <c:v>0</c:v>
                </c:pt>
                <c:pt idx="13978">
                  <c:v>0</c:v>
                </c:pt>
                <c:pt idx="13979">
                  <c:v>0</c:v>
                </c:pt>
                <c:pt idx="13980">
                  <c:v>0</c:v>
                </c:pt>
                <c:pt idx="13981">
                  <c:v>0.26666666666666666</c:v>
                </c:pt>
                <c:pt idx="13982">
                  <c:v>6.25E-2</c:v>
                </c:pt>
                <c:pt idx="13983">
                  <c:v>0</c:v>
                </c:pt>
                <c:pt idx="13984">
                  <c:v>0</c:v>
                </c:pt>
                <c:pt idx="13985">
                  <c:v>0</c:v>
                </c:pt>
                <c:pt idx="13986">
                  <c:v>0</c:v>
                </c:pt>
                <c:pt idx="13987">
                  <c:v>0</c:v>
                </c:pt>
                <c:pt idx="13988">
                  <c:v>0</c:v>
                </c:pt>
                <c:pt idx="13989">
                  <c:v>0.32142857142857145</c:v>
                </c:pt>
                <c:pt idx="13990">
                  <c:v>0</c:v>
                </c:pt>
                <c:pt idx="13991">
                  <c:v>0</c:v>
                </c:pt>
                <c:pt idx="13992">
                  <c:v>2.7450980392156862E-2</c:v>
                </c:pt>
                <c:pt idx="13993">
                  <c:v>0.27272727272727271</c:v>
                </c:pt>
                <c:pt idx="13994">
                  <c:v>0</c:v>
                </c:pt>
                <c:pt idx="13995">
                  <c:v>0.66666666666666663</c:v>
                </c:pt>
                <c:pt idx="13996">
                  <c:v>0</c:v>
                </c:pt>
                <c:pt idx="13997">
                  <c:v>0.47368421052631576</c:v>
                </c:pt>
                <c:pt idx="13998">
                  <c:v>3.8834951456310676E-2</c:v>
                </c:pt>
                <c:pt idx="13999">
                  <c:v>0</c:v>
                </c:pt>
                <c:pt idx="14000">
                  <c:v>9.6774193548387094E-2</c:v>
                </c:pt>
                <c:pt idx="14001">
                  <c:v>0</c:v>
                </c:pt>
                <c:pt idx="14002">
                  <c:v>0</c:v>
                </c:pt>
                <c:pt idx="14003">
                  <c:v>4.7619047619047616E-2</c:v>
                </c:pt>
                <c:pt idx="14004">
                  <c:v>0</c:v>
                </c:pt>
                <c:pt idx="14005">
                  <c:v>0</c:v>
                </c:pt>
                <c:pt idx="14006">
                  <c:v>0.1111111111111111</c:v>
                </c:pt>
                <c:pt idx="14007">
                  <c:v>0</c:v>
                </c:pt>
                <c:pt idx="14008">
                  <c:v>0.15789473684210525</c:v>
                </c:pt>
                <c:pt idx="14009">
                  <c:v>0</c:v>
                </c:pt>
                <c:pt idx="14010">
                  <c:v>0.11538461538461539</c:v>
                </c:pt>
                <c:pt idx="14011">
                  <c:v>0</c:v>
                </c:pt>
                <c:pt idx="14012">
                  <c:v>0.26923076923076922</c:v>
                </c:pt>
                <c:pt idx="14013">
                  <c:v>0</c:v>
                </c:pt>
                <c:pt idx="14014">
                  <c:v>0</c:v>
                </c:pt>
                <c:pt idx="14015">
                  <c:v>0</c:v>
                </c:pt>
                <c:pt idx="14016">
                  <c:v>0</c:v>
                </c:pt>
                <c:pt idx="14017">
                  <c:v>0</c:v>
                </c:pt>
                <c:pt idx="14018">
                  <c:v>0</c:v>
                </c:pt>
                <c:pt idx="14019">
                  <c:v>0</c:v>
                </c:pt>
                <c:pt idx="14020">
                  <c:v>0</c:v>
                </c:pt>
                <c:pt idx="14021">
                  <c:v>0.66666666666666663</c:v>
                </c:pt>
                <c:pt idx="14022">
                  <c:v>0</c:v>
                </c:pt>
                <c:pt idx="14023">
                  <c:v>0</c:v>
                </c:pt>
                <c:pt idx="14024">
                  <c:v>0.16666666666666666</c:v>
                </c:pt>
                <c:pt idx="14025">
                  <c:v>0</c:v>
                </c:pt>
                <c:pt idx="14026">
                  <c:v>0.50819672131147542</c:v>
                </c:pt>
                <c:pt idx="14027">
                  <c:v>0.5714285714285714</c:v>
                </c:pt>
                <c:pt idx="14028">
                  <c:v>0</c:v>
                </c:pt>
                <c:pt idx="14029">
                  <c:v>4.1666666666666664E-2</c:v>
                </c:pt>
                <c:pt idx="14030">
                  <c:v>0</c:v>
                </c:pt>
                <c:pt idx="14031">
                  <c:v>0</c:v>
                </c:pt>
                <c:pt idx="14032">
                  <c:v>0.31707317073170732</c:v>
                </c:pt>
                <c:pt idx="14033">
                  <c:v>0</c:v>
                </c:pt>
                <c:pt idx="14034">
                  <c:v>0</c:v>
                </c:pt>
                <c:pt idx="14035">
                  <c:v>0</c:v>
                </c:pt>
                <c:pt idx="14036">
                  <c:v>0</c:v>
                </c:pt>
                <c:pt idx="14037">
                  <c:v>0.38461538461538464</c:v>
                </c:pt>
                <c:pt idx="14038">
                  <c:v>0.24324324324324326</c:v>
                </c:pt>
                <c:pt idx="14039">
                  <c:v>0</c:v>
                </c:pt>
                <c:pt idx="14040">
                  <c:v>0.10638297872340426</c:v>
                </c:pt>
                <c:pt idx="14041">
                  <c:v>0</c:v>
                </c:pt>
                <c:pt idx="14042">
                  <c:v>0.2558139534883721</c:v>
                </c:pt>
                <c:pt idx="14043">
                  <c:v>0.14285714285714285</c:v>
                </c:pt>
                <c:pt idx="14044">
                  <c:v>0.61764705882352944</c:v>
                </c:pt>
                <c:pt idx="14045">
                  <c:v>0.25</c:v>
                </c:pt>
                <c:pt idx="14046">
                  <c:v>0.4</c:v>
                </c:pt>
                <c:pt idx="14047">
                  <c:v>0.17180616740088106</c:v>
                </c:pt>
                <c:pt idx="14048">
                  <c:v>0</c:v>
                </c:pt>
                <c:pt idx="14049">
                  <c:v>0.3888888888888889</c:v>
                </c:pt>
                <c:pt idx="14050">
                  <c:v>0.32142857142857145</c:v>
                </c:pt>
                <c:pt idx="14051">
                  <c:v>0.47368421052631576</c:v>
                </c:pt>
                <c:pt idx="14052">
                  <c:v>0</c:v>
                </c:pt>
                <c:pt idx="14053">
                  <c:v>9.8360655737704916E-2</c:v>
                </c:pt>
                <c:pt idx="14054">
                  <c:v>0.24705882352941178</c:v>
                </c:pt>
                <c:pt idx="14055">
                  <c:v>0.83333333333333337</c:v>
                </c:pt>
                <c:pt idx="14056">
                  <c:v>0.58333333333333337</c:v>
                </c:pt>
                <c:pt idx="14057">
                  <c:v>0.20754716981132076</c:v>
                </c:pt>
                <c:pt idx="14058">
                  <c:v>9.5238095238095233E-2</c:v>
                </c:pt>
                <c:pt idx="14059">
                  <c:v>0</c:v>
                </c:pt>
                <c:pt idx="14060">
                  <c:v>0</c:v>
                </c:pt>
                <c:pt idx="14061">
                  <c:v>0</c:v>
                </c:pt>
                <c:pt idx="14062">
                  <c:v>0.26136363636363635</c:v>
                </c:pt>
                <c:pt idx="14063">
                  <c:v>0</c:v>
                </c:pt>
                <c:pt idx="14064">
                  <c:v>0.1875</c:v>
                </c:pt>
                <c:pt idx="14065">
                  <c:v>0</c:v>
                </c:pt>
                <c:pt idx="14066">
                  <c:v>0</c:v>
                </c:pt>
                <c:pt idx="14067">
                  <c:v>0</c:v>
                </c:pt>
                <c:pt idx="14068">
                  <c:v>0</c:v>
                </c:pt>
                <c:pt idx="14069">
                  <c:v>0.13513513513513514</c:v>
                </c:pt>
                <c:pt idx="14070">
                  <c:v>0.13907284768211919</c:v>
                </c:pt>
                <c:pt idx="14071">
                  <c:v>0</c:v>
                </c:pt>
                <c:pt idx="14072">
                  <c:v>0.66666666666666663</c:v>
                </c:pt>
                <c:pt idx="14073">
                  <c:v>0</c:v>
                </c:pt>
                <c:pt idx="14074">
                  <c:v>0</c:v>
                </c:pt>
                <c:pt idx="14075">
                  <c:v>0.26923076923076922</c:v>
                </c:pt>
                <c:pt idx="14076">
                  <c:v>0.15151515151515152</c:v>
                </c:pt>
                <c:pt idx="14077">
                  <c:v>0</c:v>
                </c:pt>
                <c:pt idx="14078">
                  <c:v>0.6785714285714286</c:v>
                </c:pt>
                <c:pt idx="14079">
                  <c:v>0.5</c:v>
                </c:pt>
                <c:pt idx="14080">
                  <c:v>0.4642857142857143</c:v>
                </c:pt>
                <c:pt idx="14081">
                  <c:v>0</c:v>
                </c:pt>
                <c:pt idx="14082">
                  <c:v>0.68292682926829273</c:v>
                </c:pt>
                <c:pt idx="14083">
                  <c:v>0.67567567567567566</c:v>
                </c:pt>
                <c:pt idx="14084">
                  <c:v>0.2</c:v>
                </c:pt>
                <c:pt idx="14085">
                  <c:v>0</c:v>
                </c:pt>
                <c:pt idx="14086">
                  <c:v>1</c:v>
                </c:pt>
                <c:pt idx="14087">
                  <c:v>0.14386459802538787</c:v>
                </c:pt>
                <c:pt idx="14088">
                  <c:v>0</c:v>
                </c:pt>
                <c:pt idx="14089">
                  <c:v>0</c:v>
                </c:pt>
                <c:pt idx="14090">
                  <c:v>0</c:v>
                </c:pt>
                <c:pt idx="14091">
                  <c:v>1</c:v>
                </c:pt>
                <c:pt idx="14092">
                  <c:v>0</c:v>
                </c:pt>
                <c:pt idx="14093">
                  <c:v>0</c:v>
                </c:pt>
                <c:pt idx="14094">
                  <c:v>0</c:v>
                </c:pt>
                <c:pt idx="14095">
                  <c:v>0</c:v>
                </c:pt>
                <c:pt idx="14096">
                  <c:v>0.16379310344827586</c:v>
                </c:pt>
                <c:pt idx="14097">
                  <c:v>0</c:v>
                </c:pt>
                <c:pt idx="14098">
                  <c:v>0</c:v>
                </c:pt>
                <c:pt idx="14099">
                  <c:v>0.16216216216216217</c:v>
                </c:pt>
                <c:pt idx="14100">
                  <c:v>0</c:v>
                </c:pt>
                <c:pt idx="14101">
                  <c:v>0</c:v>
                </c:pt>
                <c:pt idx="14102">
                  <c:v>0.13073394495412843</c:v>
                </c:pt>
                <c:pt idx="14103">
                  <c:v>0.2857142857142857</c:v>
                </c:pt>
                <c:pt idx="14104">
                  <c:v>0.9</c:v>
                </c:pt>
                <c:pt idx="14105">
                  <c:v>4.4444444444444446E-2</c:v>
                </c:pt>
                <c:pt idx="14106">
                  <c:v>0.52631578947368418</c:v>
                </c:pt>
                <c:pt idx="14107">
                  <c:v>0.22222222222222221</c:v>
                </c:pt>
                <c:pt idx="14108">
                  <c:v>0.27659574468085107</c:v>
                </c:pt>
                <c:pt idx="14109">
                  <c:v>0</c:v>
                </c:pt>
                <c:pt idx="14110">
                  <c:v>0</c:v>
                </c:pt>
                <c:pt idx="14111">
                  <c:v>0</c:v>
                </c:pt>
                <c:pt idx="14112">
                  <c:v>5.8823529411764705E-2</c:v>
                </c:pt>
                <c:pt idx="14113">
                  <c:v>7.4999999999999997E-2</c:v>
                </c:pt>
                <c:pt idx="14114">
                  <c:v>0</c:v>
                </c:pt>
                <c:pt idx="14115">
                  <c:v>0.1875</c:v>
                </c:pt>
                <c:pt idx="14116">
                  <c:v>0</c:v>
                </c:pt>
                <c:pt idx="14117">
                  <c:v>0</c:v>
                </c:pt>
                <c:pt idx="14118">
                  <c:v>2.0833333333333332E-2</c:v>
                </c:pt>
                <c:pt idx="14119">
                  <c:v>0</c:v>
                </c:pt>
                <c:pt idx="14120">
                  <c:v>1</c:v>
                </c:pt>
                <c:pt idx="14121">
                  <c:v>0</c:v>
                </c:pt>
                <c:pt idx="14122">
                  <c:v>0</c:v>
                </c:pt>
                <c:pt idx="14123">
                  <c:v>0</c:v>
                </c:pt>
                <c:pt idx="14124">
                  <c:v>0</c:v>
                </c:pt>
                <c:pt idx="14125">
                  <c:v>0</c:v>
                </c:pt>
                <c:pt idx="14126">
                  <c:v>0</c:v>
                </c:pt>
                <c:pt idx="14127">
                  <c:v>0</c:v>
                </c:pt>
                <c:pt idx="14128">
                  <c:v>0</c:v>
                </c:pt>
                <c:pt idx="14129">
                  <c:v>0</c:v>
                </c:pt>
                <c:pt idx="14130">
                  <c:v>0</c:v>
                </c:pt>
                <c:pt idx="14131">
                  <c:v>0</c:v>
                </c:pt>
                <c:pt idx="14132">
                  <c:v>0</c:v>
                </c:pt>
                <c:pt idx="14133">
                  <c:v>0</c:v>
                </c:pt>
                <c:pt idx="14134">
                  <c:v>0.1111111111111111</c:v>
                </c:pt>
                <c:pt idx="14135">
                  <c:v>0.58333333333333337</c:v>
                </c:pt>
                <c:pt idx="14136">
                  <c:v>9.0909090909090912E-2</c:v>
                </c:pt>
                <c:pt idx="14137">
                  <c:v>0.14864864864864866</c:v>
                </c:pt>
                <c:pt idx="14138">
                  <c:v>0.16</c:v>
                </c:pt>
                <c:pt idx="14139">
                  <c:v>0.30769230769230771</c:v>
                </c:pt>
                <c:pt idx="14140">
                  <c:v>0.375</c:v>
                </c:pt>
                <c:pt idx="14141">
                  <c:v>0</c:v>
                </c:pt>
                <c:pt idx="14142">
                  <c:v>0</c:v>
                </c:pt>
                <c:pt idx="14143">
                  <c:v>0</c:v>
                </c:pt>
                <c:pt idx="14144">
                  <c:v>5.1546391752577317E-2</c:v>
                </c:pt>
                <c:pt idx="14145">
                  <c:v>0</c:v>
                </c:pt>
                <c:pt idx="14146">
                  <c:v>5.8823529411764705E-2</c:v>
                </c:pt>
                <c:pt idx="14147">
                  <c:v>0</c:v>
                </c:pt>
                <c:pt idx="14148">
                  <c:v>5.4263565891472867E-2</c:v>
                </c:pt>
                <c:pt idx="14149">
                  <c:v>0.24038461538461539</c:v>
                </c:pt>
                <c:pt idx="14150">
                  <c:v>0</c:v>
                </c:pt>
                <c:pt idx="14151">
                  <c:v>0.12371134020618557</c:v>
                </c:pt>
                <c:pt idx="14152">
                  <c:v>0</c:v>
                </c:pt>
                <c:pt idx="14153">
                  <c:v>0.38709677419354838</c:v>
                </c:pt>
                <c:pt idx="14154">
                  <c:v>0</c:v>
                </c:pt>
                <c:pt idx="14155">
                  <c:v>6.9444444444444448E-2</c:v>
                </c:pt>
                <c:pt idx="14156">
                  <c:v>0</c:v>
                </c:pt>
                <c:pt idx="14157">
                  <c:v>0</c:v>
                </c:pt>
                <c:pt idx="14158">
                  <c:v>0</c:v>
                </c:pt>
                <c:pt idx="14159">
                  <c:v>0</c:v>
                </c:pt>
                <c:pt idx="14160">
                  <c:v>0</c:v>
                </c:pt>
                <c:pt idx="14161">
                  <c:v>0</c:v>
                </c:pt>
                <c:pt idx="14162">
                  <c:v>0.23076923076923078</c:v>
                </c:pt>
                <c:pt idx="14163">
                  <c:v>0.15346534653465346</c:v>
                </c:pt>
                <c:pt idx="14164">
                  <c:v>2.5000000000000001E-2</c:v>
                </c:pt>
                <c:pt idx="14165">
                  <c:v>0</c:v>
                </c:pt>
                <c:pt idx="14166">
                  <c:v>0.25</c:v>
                </c:pt>
                <c:pt idx="14167">
                  <c:v>0</c:v>
                </c:pt>
                <c:pt idx="14168">
                  <c:v>0</c:v>
                </c:pt>
                <c:pt idx="14169">
                  <c:v>0.16666666666666666</c:v>
                </c:pt>
                <c:pt idx="14170">
                  <c:v>7.6923076923076927E-2</c:v>
                </c:pt>
                <c:pt idx="14171">
                  <c:v>0.4</c:v>
                </c:pt>
                <c:pt idx="14172">
                  <c:v>0</c:v>
                </c:pt>
                <c:pt idx="14173">
                  <c:v>8.6092715231788075E-2</c:v>
                </c:pt>
                <c:pt idx="14174">
                  <c:v>0.05</c:v>
                </c:pt>
                <c:pt idx="14175">
                  <c:v>3.3333333333333333E-2</c:v>
                </c:pt>
                <c:pt idx="14176">
                  <c:v>0.42857142857142855</c:v>
                </c:pt>
                <c:pt idx="14177">
                  <c:v>0.5</c:v>
                </c:pt>
                <c:pt idx="14178">
                  <c:v>0</c:v>
                </c:pt>
                <c:pt idx="14179">
                  <c:v>0.2857142857142857</c:v>
                </c:pt>
                <c:pt idx="14180">
                  <c:v>7.407407407407407E-2</c:v>
                </c:pt>
                <c:pt idx="14181">
                  <c:v>0</c:v>
                </c:pt>
                <c:pt idx="14182">
                  <c:v>4.878048780487805E-2</c:v>
                </c:pt>
                <c:pt idx="14183">
                  <c:v>0</c:v>
                </c:pt>
                <c:pt idx="14184">
                  <c:v>6.3063063063063057E-2</c:v>
                </c:pt>
                <c:pt idx="14185">
                  <c:v>0</c:v>
                </c:pt>
                <c:pt idx="14186">
                  <c:v>0</c:v>
                </c:pt>
                <c:pt idx="14187">
                  <c:v>0</c:v>
                </c:pt>
                <c:pt idx="14188">
                  <c:v>0</c:v>
                </c:pt>
                <c:pt idx="14189">
                  <c:v>0</c:v>
                </c:pt>
                <c:pt idx="14190">
                  <c:v>0</c:v>
                </c:pt>
                <c:pt idx="14191">
                  <c:v>0</c:v>
                </c:pt>
                <c:pt idx="14192">
                  <c:v>0</c:v>
                </c:pt>
                <c:pt idx="14193">
                  <c:v>0</c:v>
                </c:pt>
                <c:pt idx="14194">
                  <c:v>0</c:v>
                </c:pt>
                <c:pt idx="14195">
                  <c:v>0</c:v>
                </c:pt>
                <c:pt idx="14196">
                  <c:v>0</c:v>
                </c:pt>
                <c:pt idx="14197">
                  <c:v>1</c:v>
                </c:pt>
                <c:pt idx="14198">
                  <c:v>0.36708860759493672</c:v>
                </c:pt>
                <c:pt idx="14199">
                  <c:v>0</c:v>
                </c:pt>
                <c:pt idx="14200">
                  <c:v>0.45833333333333331</c:v>
                </c:pt>
                <c:pt idx="14201">
                  <c:v>0</c:v>
                </c:pt>
                <c:pt idx="14202">
                  <c:v>0</c:v>
                </c:pt>
                <c:pt idx="14203">
                  <c:v>0</c:v>
                </c:pt>
                <c:pt idx="14204">
                  <c:v>0</c:v>
                </c:pt>
                <c:pt idx="14205">
                  <c:v>0</c:v>
                </c:pt>
                <c:pt idx="14206">
                  <c:v>0</c:v>
                </c:pt>
                <c:pt idx="14207">
                  <c:v>0</c:v>
                </c:pt>
                <c:pt idx="14208">
                  <c:v>0</c:v>
                </c:pt>
                <c:pt idx="14209">
                  <c:v>0</c:v>
                </c:pt>
                <c:pt idx="14210">
                  <c:v>0</c:v>
                </c:pt>
                <c:pt idx="14211">
                  <c:v>4.3010752688172046E-2</c:v>
                </c:pt>
                <c:pt idx="14212">
                  <c:v>0</c:v>
                </c:pt>
                <c:pt idx="14213">
                  <c:v>0</c:v>
                </c:pt>
                <c:pt idx="14214">
                  <c:v>0.10526315789473684</c:v>
                </c:pt>
                <c:pt idx="14215">
                  <c:v>1</c:v>
                </c:pt>
                <c:pt idx="14216">
                  <c:v>0.75</c:v>
                </c:pt>
                <c:pt idx="14217">
                  <c:v>0</c:v>
                </c:pt>
                <c:pt idx="14218">
                  <c:v>0</c:v>
                </c:pt>
                <c:pt idx="14219">
                  <c:v>0.15</c:v>
                </c:pt>
                <c:pt idx="14220">
                  <c:v>0</c:v>
                </c:pt>
                <c:pt idx="14221">
                  <c:v>5.5016181229773461E-2</c:v>
                </c:pt>
                <c:pt idx="14222">
                  <c:v>3.8095238095238099E-2</c:v>
                </c:pt>
                <c:pt idx="14223">
                  <c:v>0.27027027027027029</c:v>
                </c:pt>
                <c:pt idx="14224">
                  <c:v>0.19047619047619047</c:v>
                </c:pt>
                <c:pt idx="14225">
                  <c:v>0.3235294117647059</c:v>
                </c:pt>
                <c:pt idx="14226">
                  <c:v>1</c:v>
                </c:pt>
                <c:pt idx="14227">
                  <c:v>0</c:v>
                </c:pt>
                <c:pt idx="14228">
                  <c:v>0</c:v>
                </c:pt>
                <c:pt idx="14229">
                  <c:v>0.12121212121212122</c:v>
                </c:pt>
                <c:pt idx="14230">
                  <c:v>6.5789473684210523E-2</c:v>
                </c:pt>
                <c:pt idx="14231">
                  <c:v>0.12</c:v>
                </c:pt>
                <c:pt idx="14232">
                  <c:v>9.6153846153846159E-2</c:v>
                </c:pt>
                <c:pt idx="14233">
                  <c:v>0.15686274509803921</c:v>
                </c:pt>
                <c:pt idx="14234">
                  <c:v>7.0460704607046065E-2</c:v>
                </c:pt>
                <c:pt idx="14235">
                  <c:v>0</c:v>
                </c:pt>
                <c:pt idx="14236">
                  <c:v>0</c:v>
                </c:pt>
                <c:pt idx="14237">
                  <c:v>0.11428571428571428</c:v>
                </c:pt>
                <c:pt idx="14238">
                  <c:v>0.66666666666666663</c:v>
                </c:pt>
                <c:pt idx="14239">
                  <c:v>0.41666666666666669</c:v>
                </c:pt>
                <c:pt idx="14240">
                  <c:v>0.31578947368421051</c:v>
                </c:pt>
                <c:pt idx="14241">
                  <c:v>0.18227848101265823</c:v>
                </c:pt>
                <c:pt idx="14242">
                  <c:v>0</c:v>
                </c:pt>
                <c:pt idx="14243">
                  <c:v>4.0229885057471264E-2</c:v>
                </c:pt>
                <c:pt idx="14244">
                  <c:v>5.7692307692307696E-2</c:v>
                </c:pt>
                <c:pt idx="14245">
                  <c:v>0.41666666666666669</c:v>
                </c:pt>
                <c:pt idx="14246">
                  <c:v>0.20833333333333334</c:v>
                </c:pt>
                <c:pt idx="14247">
                  <c:v>0.27777777777777779</c:v>
                </c:pt>
                <c:pt idx="14248">
                  <c:v>0.05</c:v>
                </c:pt>
                <c:pt idx="14249">
                  <c:v>0.5</c:v>
                </c:pt>
                <c:pt idx="14250">
                  <c:v>0</c:v>
                </c:pt>
                <c:pt idx="14251">
                  <c:v>0.38461538461538464</c:v>
                </c:pt>
                <c:pt idx="14252">
                  <c:v>0.5</c:v>
                </c:pt>
                <c:pt idx="14253">
                  <c:v>0.40740740740740738</c:v>
                </c:pt>
                <c:pt idx="14254">
                  <c:v>0.22448979591836735</c:v>
                </c:pt>
                <c:pt idx="14255">
                  <c:v>0.13953488372093023</c:v>
                </c:pt>
                <c:pt idx="14256">
                  <c:v>9.0909090909090912E-2</c:v>
                </c:pt>
                <c:pt idx="14257">
                  <c:v>0</c:v>
                </c:pt>
                <c:pt idx="14258">
                  <c:v>0</c:v>
                </c:pt>
                <c:pt idx="14259">
                  <c:v>0</c:v>
                </c:pt>
                <c:pt idx="14260">
                  <c:v>0</c:v>
                </c:pt>
                <c:pt idx="14261">
                  <c:v>0.30588235294117649</c:v>
                </c:pt>
                <c:pt idx="14262">
                  <c:v>0.23333333333333334</c:v>
                </c:pt>
                <c:pt idx="14263">
                  <c:v>0.47826086956521741</c:v>
                </c:pt>
                <c:pt idx="14264">
                  <c:v>0.14221218961625282</c:v>
                </c:pt>
                <c:pt idx="14265">
                  <c:v>0.16666666666666666</c:v>
                </c:pt>
                <c:pt idx="14266">
                  <c:v>0</c:v>
                </c:pt>
                <c:pt idx="14267">
                  <c:v>0</c:v>
                </c:pt>
                <c:pt idx="14268">
                  <c:v>7.5107296137339061E-2</c:v>
                </c:pt>
                <c:pt idx="14269">
                  <c:v>0</c:v>
                </c:pt>
                <c:pt idx="14270">
                  <c:v>0.23684210526315788</c:v>
                </c:pt>
                <c:pt idx="14271">
                  <c:v>0.21212121212121213</c:v>
                </c:pt>
                <c:pt idx="14272">
                  <c:v>0.41666666666666669</c:v>
                </c:pt>
                <c:pt idx="14273">
                  <c:v>0.2</c:v>
                </c:pt>
                <c:pt idx="14274">
                  <c:v>0.10891089108910891</c:v>
                </c:pt>
                <c:pt idx="14275">
                  <c:v>0.35</c:v>
                </c:pt>
                <c:pt idx="14276">
                  <c:v>0.21052631578947367</c:v>
                </c:pt>
                <c:pt idx="14277">
                  <c:v>0.36363636363636365</c:v>
                </c:pt>
                <c:pt idx="14278">
                  <c:v>0.45454545454545453</c:v>
                </c:pt>
                <c:pt idx="14279">
                  <c:v>0.16923076923076924</c:v>
                </c:pt>
                <c:pt idx="14280">
                  <c:v>0.50632911392405067</c:v>
                </c:pt>
                <c:pt idx="14281">
                  <c:v>0.17241379310344829</c:v>
                </c:pt>
                <c:pt idx="14282">
                  <c:v>0.29166666666666669</c:v>
                </c:pt>
                <c:pt idx="14283">
                  <c:v>0.13333333333333333</c:v>
                </c:pt>
                <c:pt idx="14284">
                  <c:v>0.35555555555555557</c:v>
                </c:pt>
                <c:pt idx="14285">
                  <c:v>0</c:v>
                </c:pt>
                <c:pt idx="14286">
                  <c:v>0</c:v>
                </c:pt>
                <c:pt idx="14287">
                  <c:v>0</c:v>
                </c:pt>
                <c:pt idx="14288">
                  <c:v>0.91666666666666663</c:v>
                </c:pt>
                <c:pt idx="14289">
                  <c:v>0</c:v>
                </c:pt>
                <c:pt idx="14290">
                  <c:v>0</c:v>
                </c:pt>
                <c:pt idx="14291">
                  <c:v>0</c:v>
                </c:pt>
                <c:pt idx="14292">
                  <c:v>0.5</c:v>
                </c:pt>
                <c:pt idx="14293">
                  <c:v>0</c:v>
                </c:pt>
                <c:pt idx="14294">
                  <c:v>0.72727272727272729</c:v>
                </c:pt>
                <c:pt idx="14295">
                  <c:v>0</c:v>
                </c:pt>
                <c:pt idx="14296">
                  <c:v>0</c:v>
                </c:pt>
                <c:pt idx="14297">
                  <c:v>0.23076923076923078</c:v>
                </c:pt>
                <c:pt idx="14298">
                  <c:v>0.26666666666666666</c:v>
                </c:pt>
                <c:pt idx="14299">
                  <c:v>0.22009569377990432</c:v>
                </c:pt>
                <c:pt idx="14300">
                  <c:v>0.25490196078431371</c:v>
                </c:pt>
                <c:pt idx="14301">
                  <c:v>0.19827586206896552</c:v>
                </c:pt>
                <c:pt idx="14302">
                  <c:v>0.26766595289079231</c:v>
                </c:pt>
                <c:pt idx="14303">
                  <c:v>0.34862385321100919</c:v>
                </c:pt>
                <c:pt idx="14304">
                  <c:v>0.41025641025641024</c:v>
                </c:pt>
                <c:pt idx="14305">
                  <c:v>0.45643153526970953</c:v>
                </c:pt>
                <c:pt idx="14306">
                  <c:v>0.31861198738170349</c:v>
                </c:pt>
                <c:pt idx="14307">
                  <c:v>0.125</c:v>
                </c:pt>
                <c:pt idx="14308">
                  <c:v>0.40833333333333333</c:v>
                </c:pt>
                <c:pt idx="14309">
                  <c:v>0.4</c:v>
                </c:pt>
                <c:pt idx="14310">
                  <c:v>0</c:v>
                </c:pt>
                <c:pt idx="14311">
                  <c:v>0</c:v>
                </c:pt>
                <c:pt idx="14312">
                  <c:v>0.42499999999999999</c:v>
                </c:pt>
                <c:pt idx="14313">
                  <c:v>0</c:v>
                </c:pt>
                <c:pt idx="14314">
                  <c:v>0.47058823529411764</c:v>
                </c:pt>
                <c:pt idx="14315">
                  <c:v>0</c:v>
                </c:pt>
                <c:pt idx="14316">
                  <c:v>0</c:v>
                </c:pt>
                <c:pt idx="14317">
                  <c:v>0</c:v>
                </c:pt>
                <c:pt idx="14318">
                  <c:v>0.33333333333333331</c:v>
                </c:pt>
                <c:pt idx="14319">
                  <c:v>0.37696335078534032</c:v>
                </c:pt>
                <c:pt idx="14320">
                  <c:v>0.44791666666666669</c:v>
                </c:pt>
                <c:pt idx="14321">
                  <c:v>0.46285714285714286</c:v>
                </c:pt>
                <c:pt idx="14322">
                  <c:v>0</c:v>
                </c:pt>
                <c:pt idx="14323">
                  <c:v>0.4264705882352941</c:v>
                </c:pt>
                <c:pt idx="14324">
                  <c:v>0</c:v>
                </c:pt>
                <c:pt idx="14325">
                  <c:v>0.45783132530120479</c:v>
                </c:pt>
                <c:pt idx="14326">
                  <c:v>0.66666666666666663</c:v>
                </c:pt>
                <c:pt idx="14327">
                  <c:v>0.33333333333333331</c:v>
                </c:pt>
                <c:pt idx="14328">
                  <c:v>0</c:v>
                </c:pt>
                <c:pt idx="14329">
                  <c:v>0.55555555555555558</c:v>
                </c:pt>
                <c:pt idx="14330">
                  <c:v>0.43010752688172044</c:v>
                </c:pt>
                <c:pt idx="14331">
                  <c:v>0</c:v>
                </c:pt>
                <c:pt idx="14332">
                  <c:v>0</c:v>
                </c:pt>
                <c:pt idx="14333">
                  <c:v>0.11475409836065574</c:v>
                </c:pt>
                <c:pt idx="14334">
                  <c:v>0.27835051546391754</c:v>
                </c:pt>
                <c:pt idx="14335">
                  <c:v>0.3253012048192771</c:v>
                </c:pt>
                <c:pt idx="14336">
                  <c:v>0</c:v>
                </c:pt>
                <c:pt idx="14337">
                  <c:v>0</c:v>
                </c:pt>
                <c:pt idx="14338">
                  <c:v>0</c:v>
                </c:pt>
                <c:pt idx="14339">
                  <c:v>0</c:v>
                </c:pt>
                <c:pt idx="14340">
                  <c:v>0</c:v>
                </c:pt>
                <c:pt idx="14341">
                  <c:v>0.37209302325581395</c:v>
                </c:pt>
                <c:pt idx="14342">
                  <c:v>0.39548022598870058</c:v>
                </c:pt>
                <c:pt idx="14343">
                  <c:v>0.3022774327122153</c:v>
                </c:pt>
                <c:pt idx="14344">
                  <c:v>0</c:v>
                </c:pt>
                <c:pt idx="14345">
                  <c:v>0.2711864406779661</c:v>
                </c:pt>
                <c:pt idx="14346">
                  <c:v>0</c:v>
                </c:pt>
                <c:pt idx="14347">
                  <c:v>0</c:v>
                </c:pt>
                <c:pt idx="14348">
                  <c:v>0</c:v>
                </c:pt>
                <c:pt idx="14349">
                  <c:v>0.15384615384615385</c:v>
                </c:pt>
                <c:pt idx="14350">
                  <c:v>0</c:v>
                </c:pt>
                <c:pt idx="14351">
                  <c:v>0</c:v>
                </c:pt>
                <c:pt idx="14352">
                  <c:v>0.39245283018867927</c:v>
                </c:pt>
                <c:pt idx="14353">
                  <c:v>0.22916666666666666</c:v>
                </c:pt>
                <c:pt idx="14354">
                  <c:v>0.31944444444444442</c:v>
                </c:pt>
                <c:pt idx="14355">
                  <c:v>0.50387596899224807</c:v>
                </c:pt>
                <c:pt idx="14356">
                  <c:v>0.5053763440860215</c:v>
                </c:pt>
                <c:pt idx="14357">
                  <c:v>0.55000000000000004</c:v>
                </c:pt>
                <c:pt idx="14358">
                  <c:v>0</c:v>
                </c:pt>
                <c:pt idx="14359">
                  <c:v>0</c:v>
                </c:pt>
                <c:pt idx="14360">
                  <c:v>0</c:v>
                </c:pt>
                <c:pt idx="14361">
                  <c:v>0</c:v>
                </c:pt>
                <c:pt idx="14362">
                  <c:v>0</c:v>
                </c:pt>
                <c:pt idx="14363">
                  <c:v>0.47499999999999998</c:v>
                </c:pt>
                <c:pt idx="14364">
                  <c:v>0.22222222222222221</c:v>
                </c:pt>
                <c:pt idx="14365">
                  <c:v>0.30508474576271188</c:v>
                </c:pt>
                <c:pt idx="14366">
                  <c:v>0.26315789473684209</c:v>
                </c:pt>
                <c:pt idx="14367">
                  <c:v>0.77272727272727271</c:v>
                </c:pt>
                <c:pt idx="14368">
                  <c:v>0</c:v>
                </c:pt>
                <c:pt idx="14369">
                  <c:v>0</c:v>
                </c:pt>
                <c:pt idx="14370">
                  <c:v>0</c:v>
                </c:pt>
                <c:pt idx="14371">
                  <c:v>0</c:v>
                </c:pt>
                <c:pt idx="14372">
                  <c:v>0.4</c:v>
                </c:pt>
                <c:pt idx="14373">
                  <c:v>0.50666666666666671</c:v>
                </c:pt>
                <c:pt idx="14374">
                  <c:v>0.24242424242424243</c:v>
                </c:pt>
                <c:pt idx="14375">
                  <c:v>0.34020618556701032</c:v>
                </c:pt>
                <c:pt idx="14376">
                  <c:v>0.43478260869565216</c:v>
                </c:pt>
                <c:pt idx="14377">
                  <c:v>0.45098039215686275</c:v>
                </c:pt>
                <c:pt idx="14378">
                  <c:v>0</c:v>
                </c:pt>
                <c:pt idx="14379">
                  <c:v>0</c:v>
                </c:pt>
                <c:pt idx="14380">
                  <c:v>0</c:v>
                </c:pt>
                <c:pt idx="14381">
                  <c:v>0</c:v>
                </c:pt>
                <c:pt idx="14382">
                  <c:v>0</c:v>
                </c:pt>
                <c:pt idx="14383">
                  <c:v>0</c:v>
                </c:pt>
                <c:pt idx="14384">
                  <c:v>0</c:v>
                </c:pt>
                <c:pt idx="14385">
                  <c:v>0.17705735660847879</c:v>
                </c:pt>
                <c:pt idx="14386">
                  <c:v>0.18292682926829268</c:v>
                </c:pt>
                <c:pt idx="14387">
                  <c:v>0</c:v>
                </c:pt>
                <c:pt idx="14388">
                  <c:v>0</c:v>
                </c:pt>
                <c:pt idx="14389">
                  <c:v>0.35714285714285715</c:v>
                </c:pt>
                <c:pt idx="14390">
                  <c:v>0.42358974358974361</c:v>
                </c:pt>
                <c:pt idx="14391">
                  <c:v>0</c:v>
                </c:pt>
                <c:pt idx="14392">
                  <c:v>0</c:v>
                </c:pt>
                <c:pt idx="14393">
                  <c:v>0</c:v>
                </c:pt>
                <c:pt idx="14394">
                  <c:v>0</c:v>
                </c:pt>
                <c:pt idx="14395">
                  <c:v>0</c:v>
                </c:pt>
                <c:pt idx="14396">
                  <c:v>0.16167664670658682</c:v>
                </c:pt>
                <c:pt idx="14397">
                  <c:v>0.11428571428571428</c:v>
                </c:pt>
                <c:pt idx="14398">
                  <c:v>0</c:v>
                </c:pt>
                <c:pt idx="14399">
                  <c:v>0</c:v>
                </c:pt>
                <c:pt idx="14400">
                  <c:v>0.10112359550561797</c:v>
                </c:pt>
                <c:pt idx="14401">
                  <c:v>0.38775510204081631</c:v>
                </c:pt>
                <c:pt idx="14402">
                  <c:v>0.11452513966480447</c:v>
                </c:pt>
                <c:pt idx="14403">
                  <c:v>0.18181818181818182</c:v>
                </c:pt>
                <c:pt idx="14404">
                  <c:v>0.18518518518518517</c:v>
                </c:pt>
                <c:pt idx="14405">
                  <c:v>0.24324324324324326</c:v>
                </c:pt>
                <c:pt idx="14406">
                  <c:v>0.18181818181818182</c:v>
                </c:pt>
                <c:pt idx="14407">
                  <c:v>0.2011173184357542</c:v>
                </c:pt>
                <c:pt idx="14408">
                  <c:v>0.16939890710382513</c:v>
                </c:pt>
                <c:pt idx="14409">
                  <c:v>0.31707317073170732</c:v>
                </c:pt>
                <c:pt idx="14410">
                  <c:v>0.16455696202531644</c:v>
                </c:pt>
                <c:pt idx="14411">
                  <c:v>4.9586776859504134E-2</c:v>
                </c:pt>
                <c:pt idx="14412">
                  <c:v>0.11173184357541899</c:v>
                </c:pt>
                <c:pt idx="14413">
                  <c:v>0.18181818181818182</c:v>
                </c:pt>
                <c:pt idx="14414">
                  <c:v>0.28000000000000003</c:v>
                </c:pt>
                <c:pt idx="14415">
                  <c:v>0.47058823529411764</c:v>
                </c:pt>
                <c:pt idx="14416">
                  <c:v>0</c:v>
                </c:pt>
                <c:pt idx="14417">
                  <c:v>0.52023121387283233</c:v>
                </c:pt>
                <c:pt idx="14418">
                  <c:v>1</c:v>
                </c:pt>
                <c:pt idx="14419">
                  <c:v>0.25531914893617019</c:v>
                </c:pt>
                <c:pt idx="14420">
                  <c:v>0.33333333333333331</c:v>
                </c:pt>
                <c:pt idx="14421">
                  <c:v>0</c:v>
                </c:pt>
                <c:pt idx="14422">
                  <c:v>0</c:v>
                </c:pt>
                <c:pt idx="14423">
                  <c:v>0</c:v>
                </c:pt>
                <c:pt idx="14424">
                  <c:v>0.32558139534883723</c:v>
                </c:pt>
                <c:pt idx="14425">
                  <c:v>0.61538461538461542</c:v>
                </c:pt>
                <c:pt idx="14426">
                  <c:v>0.20149253731343283</c:v>
                </c:pt>
                <c:pt idx="14427">
                  <c:v>0.1276595744680851</c:v>
                </c:pt>
                <c:pt idx="14428">
                  <c:v>0.375</c:v>
                </c:pt>
                <c:pt idx="14429">
                  <c:v>0.48623853211009177</c:v>
                </c:pt>
                <c:pt idx="14430">
                  <c:v>0.4838709677419355</c:v>
                </c:pt>
                <c:pt idx="14431">
                  <c:v>0.3559322033898305</c:v>
                </c:pt>
                <c:pt idx="14432">
                  <c:v>0.33846153846153848</c:v>
                </c:pt>
                <c:pt idx="14433">
                  <c:v>0.42857142857142855</c:v>
                </c:pt>
                <c:pt idx="14434">
                  <c:v>0.16129032258064516</c:v>
                </c:pt>
                <c:pt idx="14435">
                  <c:v>0</c:v>
                </c:pt>
                <c:pt idx="14436">
                  <c:v>0</c:v>
                </c:pt>
                <c:pt idx="14437">
                  <c:v>0.43333333333333335</c:v>
                </c:pt>
                <c:pt idx="14438">
                  <c:v>0</c:v>
                </c:pt>
                <c:pt idx="14439">
                  <c:v>0.3515151515151515</c:v>
                </c:pt>
                <c:pt idx="14440">
                  <c:v>0.76470588235294112</c:v>
                </c:pt>
                <c:pt idx="14441">
                  <c:v>0</c:v>
                </c:pt>
                <c:pt idx="14442">
                  <c:v>0</c:v>
                </c:pt>
                <c:pt idx="14443">
                  <c:v>0.34523809523809523</c:v>
                </c:pt>
                <c:pt idx="14444">
                  <c:v>0</c:v>
                </c:pt>
                <c:pt idx="14445">
                  <c:v>0.35294117647058826</c:v>
                </c:pt>
                <c:pt idx="14446">
                  <c:v>0.49411764705882355</c:v>
                </c:pt>
                <c:pt idx="14447">
                  <c:v>0.3902439024390244</c:v>
                </c:pt>
                <c:pt idx="14448">
                  <c:v>0.30136986301369861</c:v>
                </c:pt>
                <c:pt idx="14449">
                  <c:v>0.42222222222222222</c:v>
                </c:pt>
                <c:pt idx="14450">
                  <c:v>0.29310344827586204</c:v>
                </c:pt>
                <c:pt idx="14451">
                  <c:v>0</c:v>
                </c:pt>
                <c:pt idx="14452">
                  <c:v>0.45378151260504201</c:v>
                </c:pt>
                <c:pt idx="14453">
                  <c:v>0.4375</c:v>
                </c:pt>
                <c:pt idx="14454">
                  <c:v>0.6875</c:v>
                </c:pt>
                <c:pt idx="14455">
                  <c:v>0.14893617021276595</c:v>
                </c:pt>
                <c:pt idx="14456">
                  <c:v>0.41935483870967744</c:v>
                </c:pt>
                <c:pt idx="14457">
                  <c:v>0.70833333333333337</c:v>
                </c:pt>
                <c:pt idx="14458">
                  <c:v>0.8</c:v>
                </c:pt>
                <c:pt idx="14459">
                  <c:v>0</c:v>
                </c:pt>
                <c:pt idx="14460">
                  <c:v>0</c:v>
                </c:pt>
                <c:pt idx="14461">
                  <c:v>0</c:v>
                </c:pt>
                <c:pt idx="14462">
                  <c:v>0.88539325842696626</c:v>
                </c:pt>
                <c:pt idx="14463">
                  <c:v>0.2</c:v>
                </c:pt>
                <c:pt idx="14464">
                  <c:v>0</c:v>
                </c:pt>
                <c:pt idx="14465">
                  <c:v>0.36666666666666664</c:v>
                </c:pt>
                <c:pt idx="14466">
                  <c:v>0.64516129032258063</c:v>
                </c:pt>
                <c:pt idx="14467">
                  <c:v>0.21818181818181817</c:v>
                </c:pt>
                <c:pt idx="14468">
                  <c:v>0.68421052631578949</c:v>
                </c:pt>
                <c:pt idx="14469">
                  <c:v>0.52</c:v>
                </c:pt>
                <c:pt idx="14470">
                  <c:v>0.76190476190476186</c:v>
                </c:pt>
                <c:pt idx="14471">
                  <c:v>0.55172413793103448</c:v>
                </c:pt>
                <c:pt idx="14472">
                  <c:v>0.55555555555555558</c:v>
                </c:pt>
                <c:pt idx="14473">
                  <c:v>0.42857142857142855</c:v>
                </c:pt>
                <c:pt idx="14474">
                  <c:v>1</c:v>
                </c:pt>
                <c:pt idx="14475">
                  <c:v>0</c:v>
                </c:pt>
                <c:pt idx="14476">
                  <c:v>0.8571428571428571</c:v>
                </c:pt>
                <c:pt idx="14477">
                  <c:v>0</c:v>
                </c:pt>
                <c:pt idx="14478">
                  <c:v>0.41176470588235292</c:v>
                </c:pt>
                <c:pt idx="14479">
                  <c:v>0.47290640394088668</c:v>
                </c:pt>
                <c:pt idx="14480">
                  <c:v>0.8666666666666667</c:v>
                </c:pt>
                <c:pt idx="14481">
                  <c:v>0</c:v>
                </c:pt>
                <c:pt idx="14482">
                  <c:v>0</c:v>
                </c:pt>
                <c:pt idx="14483">
                  <c:v>0.76392572944297077</c:v>
                </c:pt>
                <c:pt idx="14484">
                  <c:v>0.6462585034013606</c:v>
                </c:pt>
                <c:pt idx="14485">
                  <c:v>0.80405405405405406</c:v>
                </c:pt>
                <c:pt idx="14486">
                  <c:v>0.85119047619047616</c:v>
                </c:pt>
                <c:pt idx="14487">
                  <c:v>0.58974358974358976</c:v>
                </c:pt>
                <c:pt idx="14488">
                  <c:v>0</c:v>
                </c:pt>
                <c:pt idx="14489">
                  <c:v>0</c:v>
                </c:pt>
                <c:pt idx="14490">
                  <c:v>0</c:v>
                </c:pt>
                <c:pt idx="14491">
                  <c:v>0.7931034482758621</c:v>
                </c:pt>
                <c:pt idx="14492">
                  <c:v>0.77777777777777779</c:v>
                </c:pt>
                <c:pt idx="14493">
                  <c:v>0</c:v>
                </c:pt>
                <c:pt idx="14494">
                  <c:v>0</c:v>
                </c:pt>
                <c:pt idx="14495">
                  <c:v>0</c:v>
                </c:pt>
                <c:pt idx="14496">
                  <c:v>0.74285714285714288</c:v>
                </c:pt>
                <c:pt idx="14497">
                  <c:v>0</c:v>
                </c:pt>
                <c:pt idx="14498">
                  <c:v>0</c:v>
                </c:pt>
                <c:pt idx="14499">
                  <c:v>0</c:v>
                </c:pt>
                <c:pt idx="14500">
                  <c:v>0.413953488372093</c:v>
                </c:pt>
                <c:pt idx="14501">
                  <c:v>0.42241379310344829</c:v>
                </c:pt>
                <c:pt idx="14502">
                  <c:v>0</c:v>
                </c:pt>
                <c:pt idx="14503">
                  <c:v>0</c:v>
                </c:pt>
                <c:pt idx="14504">
                  <c:v>0</c:v>
                </c:pt>
                <c:pt idx="14505">
                  <c:v>0</c:v>
                </c:pt>
                <c:pt idx="14506">
                  <c:v>0</c:v>
                </c:pt>
                <c:pt idx="14507">
                  <c:v>0</c:v>
                </c:pt>
                <c:pt idx="14508">
                  <c:v>0</c:v>
                </c:pt>
                <c:pt idx="14509">
                  <c:v>0</c:v>
                </c:pt>
                <c:pt idx="14510">
                  <c:v>0.6588235294117647</c:v>
                </c:pt>
                <c:pt idx="14511">
                  <c:v>0.56488549618320616</c:v>
                </c:pt>
                <c:pt idx="14512">
                  <c:v>0</c:v>
                </c:pt>
                <c:pt idx="14513">
                  <c:v>0</c:v>
                </c:pt>
                <c:pt idx="14514">
                  <c:v>0</c:v>
                </c:pt>
                <c:pt idx="14515">
                  <c:v>0.70149253731343286</c:v>
                </c:pt>
                <c:pt idx="14516">
                  <c:v>0.81854838709677424</c:v>
                </c:pt>
                <c:pt idx="14517">
                  <c:v>0</c:v>
                </c:pt>
                <c:pt idx="14518">
                  <c:v>0</c:v>
                </c:pt>
                <c:pt idx="14519">
                  <c:v>0</c:v>
                </c:pt>
                <c:pt idx="14520">
                  <c:v>0</c:v>
                </c:pt>
                <c:pt idx="14521">
                  <c:v>0</c:v>
                </c:pt>
                <c:pt idx="14522">
                  <c:v>0</c:v>
                </c:pt>
                <c:pt idx="14523">
                  <c:v>0.84</c:v>
                </c:pt>
                <c:pt idx="14524">
                  <c:v>0</c:v>
                </c:pt>
                <c:pt idx="14525">
                  <c:v>1</c:v>
                </c:pt>
                <c:pt idx="14526">
                  <c:v>0</c:v>
                </c:pt>
                <c:pt idx="14527">
                  <c:v>0</c:v>
                </c:pt>
                <c:pt idx="14528">
                  <c:v>0.47334754797441364</c:v>
                </c:pt>
                <c:pt idx="14529">
                  <c:v>0.53333333333333333</c:v>
                </c:pt>
                <c:pt idx="14530">
                  <c:v>0.5357142857142857</c:v>
                </c:pt>
                <c:pt idx="14531">
                  <c:v>0</c:v>
                </c:pt>
                <c:pt idx="14532">
                  <c:v>0.65957446808510634</c:v>
                </c:pt>
                <c:pt idx="14533">
                  <c:v>0.72602739726027399</c:v>
                </c:pt>
                <c:pt idx="14534">
                  <c:v>0</c:v>
                </c:pt>
                <c:pt idx="14535">
                  <c:v>0.62962962962962965</c:v>
                </c:pt>
                <c:pt idx="14536">
                  <c:v>0.70588235294117652</c:v>
                </c:pt>
                <c:pt idx="14537">
                  <c:v>0.81818181818181823</c:v>
                </c:pt>
                <c:pt idx="14538">
                  <c:v>0</c:v>
                </c:pt>
                <c:pt idx="14539">
                  <c:v>0</c:v>
                </c:pt>
                <c:pt idx="14540">
                  <c:v>0</c:v>
                </c:pt>
                <c:pt idx="14541">
                  <c:v>0.33750000000000002</c:v>
                </c:pt>
                <c:pt idx="14542">
                  <c:v>1</c:v>
                </c:pt>
                <c:pt idx="14543">
                  <c:v>0.58139534883720934</c:v>
                </c:pt>
                <c:pt idx="14544">
                  <c:v>0.73333333333333328</c:v>
                </c:pt>
                <c:pt idx="14545">
                  <c:v>0.53703703703703709</c:v>
                </c:pt>
                <c:pt idx="14546">
                  <c:v>0.70175438596491224</c:v>
                </c:pt>
                <c:pt idx="14547">
                  <c:v>0.40476190476190477</c:v>
                </c:pt>
                <c:pt idx="14548">
                  <c:v>0.59756097560975607</c:v>
                </c:pt>
                <c:pt idx="14549">
                  <c:v>0</c:v>
                </c:pt>
                <c:pt idx="14550">
                  <c:v>0</c:v>
                </c:pt>
                <c:pt idx="14551">
                  <c:v>0.52380952380952384</c:v>
                </c:pt>
                <c:pt idx="14552">
                  <c:v>0.54477611940298509</c:v>
                </c:pt>
                <c:pt idx="14553">
                  <c:v>0.72549019607843135</c:v>
                </c:pt>
                <c:pt idx="14554">
                  <c:v>0.7</c:v>
                </c:pt>
                <c:pt idx="14555">
                  <c:v>0.4462809917355372</c:v>
                </c:pt>
                <c:pt idx="14556">
                  <c:v>0.56000000000000005</c:v>
                </c:pt>
                <c:pt idx="14557">
                  <c:v>0.58064516129032262</c:v>
                </c:pt>
                <c:pt idx="14558">
                  <c:v>0.41538461538461541</c:v>
                </c:pt>
                <c:pt idx="14559">
                  <c:v>0</c:v>
                </c:pt>
                <c:pt idx="14560">
                  <c:v>0</c:v>
                </c:pt>
                <c:pt idx="14561">
                  <c:v>0.4140625</c:v>
                </c:pt>
                <c:pt idx="14562">
                  <c:v>0</c:v>
                </c:pt>
                <c:pt idx="14563">
                  <c:v>0</c:v>
                </c:pt>
                <c:pt idx="14564">
                  <c:v>0</c:v>
                </c:pt>
                <c:pt idx="14565">
                  <c:v>0.30882352941176472</c:v>
                </c:pt>
                <c:pt idx="14566">
                  <c:v>0</c:v>
                </c:pt>
                <c:pt idx="14567">
                  <c:v>0</c:v>
                </c:pt>
                <c:pt idx="14568">
                  <c:v>0</c:v>
                </c:pt>
                <c:pt idx="14569">
                  <c:v>0</c:v>
                </c:pt>
                <c:pt idx="14570">
                  <c:v>0</c:v>
                </c:pt>
                <c:pt idx="14571">
                  <c:v>0</c:v>
                </c:pt>
                <c:pt idx="14572">
                  <c:v>0</c:v>
                </c:pt>
                <c:pt idx="14573">
                  <c:v>0</c:v>
                </c:pt>
                <c:pt idx="14574">
                  <c:v>0</c:v>
                </c:pt>
                <c:pt idx="14575">
                  <c:v>0</c:v>
                </c:pt>
                <c:pt idx="14576">
                  <c:v>0</c:v>
                </c:pt>
                <c:pt idx="14577">
                  <c:v>0</c:v>
                </c:pt>
                <c:pt idx="14578">
                  <c:v>0</c:v>
                </c:pt>
                <c:pt idx="14579">
                  <c:v>0</c:v>
                </c:pt>
                <c:pt idx="14580">
                  <c:v>0</c:v>
                </c:pt>
                <c:pt idx="14581">
                  <c:v>0</c:v>
                </c:pt>
                <c:pt idx="14582">
                  <c:v>0</c:v>
                </c:pt>
                <c:pt idx="14583">
                  <c:v>0</c:v>
                </c:pt>
                <c:pt idx="14584">
                  <c:v>0</c:v>
                </c:pt>
                <c:pt idx="14585">
                  <c:v>0</c:v>
                </c:pt>
                <c:pt idx="14586">
                  <c:v>0.26229508196721313</c:v>
                </c:pt>
                <c:pt idx="14587">
                  <c:v>0.40740740740740738</c:v>
                </c:pt>
                <c:pt idx="14588">
                  <c:v>0.44615384615384618</c:v>
                </c:pt>
                <c:pt idx="14589">
                  <c:v>0.46</c:v>
                </c:pt>
                <c:pt idx="14590">
                  <c:v>0</c:v>
                </c:pt>
                <c:pt idx="14591">
                  <c:v>0</c:v>
                </c:pt>
                <c:pt idx="14592">
                  <c:v>0.44444444444444442</c:v>
                </c:pt>
                <c:pt idx="14593">
                  <c:v>0</c:v>
                </c:pt>
                <c:pt idx="14594">
                  <c:v>0</c:v>
                </c:pt>
                <c:pt idx="14595">
                  <c:v>0</c:v>
                </c:pt>
                <c:pt idx="14596">
                  <c:v>0</c:v>
                </c:pt>
                <c:pt idx="14597">
                  <c:v>0</c:v>
                </c:pt>
                <c:pt idx="14598">
                  <c:v>0</c:v>
                </c:pt>
                <c:pt idx="14599">
                  <c:v>0</c:v>
                </c:pt>
                <c:pt idx="14600">
                  <c:v>0</c:v>
                </c:pt>
                <c:pt idx="14601">
                  <c:v>0</c:v>
                </c:pt>
                <c:pt idx="14602">
                  <c:v>0</c:v>
                </c:pt>
                <c:pt idx="14603">
                  <c:v>0.65254237288135597</c:v>
                </c:pt>
                <c:pt idx="14604">
                  <c:v>0.62264150943396224</c:v>
                </c:pt>
                <c:pt idx="14605">
                  <c:v>0.25</c:v>
                </c:pt>
                <c:pt idx="14606">
                  <c:v>0</c:v>
                </c:pt>
                <c:pt idx="14607">
                  <c:v>0</c:v>
                </c:pt>
                <c:pt idx="14608">
                  <c:v>0.15163398692810456</c:v>
                </c:pt>
                <c:pt idx="14609">
                  <c:v>0.12612612612612611</c:v>
                </c:pt>
                <c:pt idx="14610">
                  <c:v>0.18367346938775511</c:v>
                </c:pt>
                <c:pt idx="14611">
                  <c:v>0</c:v>
                </c:pt>
                <c:pt idx="14612">
                  <c:v>0.33333333333333331</c:v>
                </c:pt>
                <c:pt idx="14613">
                  <c:v>0.27450980392156865</c:v>
                </c:pt>
                <c:pt idx="14614">
                  <c:v>0</c:v>
                </c:pt>
                <c:pt idx="14615">
                  <c:v>0.2</c:v>
                </c:pt>
                <c:pt idx="14616">
                  <c:v>0.40425531914893614</c:v>
                </c:pt>
                <c:pt idx="14617">
                  <c:v>0.27586206896551724</c:v>
                </c:pt>
                <c:pt idx="14618">
                  <c:v>0.33333333333333331</c:v>
                </c:pt>
                <c:pt idx="14619">
                  <c:v>0.20833333333333334</c:v>
                </c:pt>
                <c:pt idx="14620">
                  <c:v>0.2857142857142857</c:v>
                </c:pt>
                <c:pt idx="14621">
                  <c:v>0</c:v>
                </c:pt>
                <c:pt idx="14622">
                  <c:v>0.2</c:v>
                </c:pt>
                <c:pt idx="14623">
                  <c:v>0.33333333333333331</c:v>
                </c:pt>
                <c:pt idx="14624">
                  <c:v>0</c:v>
                </c:pt>
                <c:pt idx="14625">
                  <c:v>4.6341463414634146E-2</c:v>
                </c:pt>
                <c:pt idx="14626">
                  <c:v>0.4</c:v>
                </c:pt>
                <c:pt idx="14627">
                  <c:v>5.5555555555555552E-2</c:v>
                </c:pt>
                <c:pt idx="14628">
                  <c:v>0.4375</c:v>
                </c:pt>
                <c:pt idx="14629">
                  <c:v>0.3888888888888889</c:v>
                </c:pt>
                <c:pt idx="14630">
                  <c:v>0.3</c:v>
                </c:pt>
                <c:pt idx="14631">
                  <c:v>0.15094339622641509</c:v>
                </c:pt>
                <c:pt idx="14632">
                  <c:v>0.44444444444444442</c:v>
                </c:pt>
                <c:pt idx="14633">
                  <c:v>0.40540540540540543</c:v>
                </c:pt>
                <c:pt idx="14634">
                  <c:v>0.27500000000000002</c:v>
                </c:pt>
                <c:pt idx="14635">
                  <c:v>0.3888888888888889</c:v>
                </c:pt>
                <c:pt idx="14636">
                  <c:v>0</c:v>
                </c:pt>
                <c:pt idx="14637">
                  <c:v>7.0512820512820512E-2</c:v>
                </c:pt>
                <c:pt idx="14638">
                  <c:v>0</c:v>
                </c:pt>
                <c:pt idx="14639">
                  <c:v>0.14358974358974358</c:v>
                </c:pt>
                <c:pt idx="14640">
                  <c:v>7.8947368421052627E-2</c:v>
                </c:pt>
                <c:pt idx="14641">
                  <c:v>0.30303030303030304</c:v>
                </c:pt>
                <c:pt idx="14642">
                  <c:v>0.375</c:v>
                </c:pt>
                <c:pt idx="14643">
                  <c:v>0</c:v>
                </c:pt>
                <c:pt idx="14644">
                  <c:v>0.5</c:v>
                </c:pt>
                <c:pt idx="14645">
                  <c:v>0</c:v>
                </c:pt>
                <c:pt idx="14646">
                  <c:v>0.14285714285714285</c:v>
                </c:pt>
                <c:pt idx="14647">
                  <c:v>0</c:v>
                </c:pt>
                <c:pt idx="14648">
                  <c:v>0</c:v>
                </c:pt>
                <c:pt idx="14649">
                  <c:v>0.37016574585635359</c:v>
                </c:pt>
                <c:pt idx="14650">
                  <c:v>0.26495726495726496</c:v>
                </c:pt>
                <c:pt idx="14651">
                  <c:v>0.22036727879799667</c:v>
                </c:pt>
                <c:pt idx="14652">
                  <c:v>0.27777777777777779</c:v>
                </c:pt>
                <c:pt idx="14653">
                  <c:v>0.50836120401337792</c:v>
                </c:pt>
                <c:pt idx="14654">
                  <c:v>0.29761904761904762</c:v>
                </c:pt>
                <c:pt idx="14655">
                  <c:v>0.76470588235294112</c:v>
                </c:pt>
                <c:pt idx="14656">
                  <c:v>0.5</c:v>
                </c:pt>
                <c:pt idx="14657">
                  <c:v>0.18421052631578946</c:v>
                </c:pt>
                <c:pt idx="14658">
                  <c:v>0.323943661971831</c:v>
                </c:pt>
                <c:pt idx="14659">
                  <c:v>0.58823529411764708</c:v>
                </c:pt>
                <c:pt idx="14660">
                  <c:v>0.41176470588235292</c:v>
                </c:pt>
                <c:pt idx="14661">
                  <c:v>0.3235294117647059</c:v>
                </c:pt>
                <c:pt idx="14662">
                  <c:v>0.72727272727272729</c:v>
                </c:pt>
                <c:pt idx="14663">
                  <c:v>0</c:v>
                </c:pt>
                <c:pt idx="14664">
                  <c:v>0.40869565217391307</c:v>
                </c:pt>
                <c:pt idx="14665">
                  <c:v>0.15053763440860216</c:v>
                </c:pt>
                <c:pt idx="14666">
                  <c:v>0.34246575342465752</c:v>
                </c:pt>
                <c:pt idx="14667">
                  <c:v>0.69565217391304346</c:v>
                </c:pt>
                <c:pt idx="14668">
                  <c:v>0.44927536231884058</c:v>
                </c:pt>
                <c:pt idx="14669">
                  <c:v>0.15668202764976957</c:v>
                </c:pt>
                <c:pt idx="14670">
                  <c:v>0.42537313432835822</c:v>
                </c:pt>
                <c:pt idx="14671">
                  <c:v>0.2</c:v>
                </c:pt>
                <c:pt idx="14672">
                  <c:v>0.27386934673366836</c:v>
                </c:pt>
                <c:pt idx="14673">
                  <c:v>0.4264705882352941</c:v>
                </c:pt>
                <c:pt idx="14674">
                  <c:v>0</c:v>
                </c:pt>
                <c:pt idx="14675">
                  <c:v>0</c:v>
                </c:pt>
                <c:pt idx="14676">
                  <c:v>0</c:v>
                </c:pt>
                <c:pt idx="14677">
                  <c:v>0</c:v>
                </c:pt>
                <c:pt idx="14678">
                  <c:v>0</c:v>
                </c:pt>
                <c:pt idx="14679">
                  <c:v>0.30769230769230771</c:v>
                </c:pt>
                <c:pt idx="14680">
                  <c:v>0</c:v>
                </c:pt>
                <c:pt idx="14681">
                  <c:v>0</c:v>
                </c:pt>
                <c:pt idx="14682">
                  <c:v>1</c:v>
                </c:pt>
                <c:pt idx="14683">
                  <c:v>0</c:v>
                </c:pt>
                <c:pt idx="14684">
                  <c:v>0</c:v>
                </c:pt>
                <c:pt idx="14685">
                  <c:v>0</c:v>
                </c:pt>
                <c:pt idx="14686">
                  <c:v>0.15151515151515152</c:v>
                </c:pt>
                <c:pt idx="14687">
                  <c:v>0.48148148148148145</c:v>
                </c:pt>
                <c:pt idx="14688">
                  <c:v>0</c:v>
                </c:pt>
                <c:pt idx="14689">
                  <c:v>6.9364161849710976E-2</c:v>
                </c:pt>
                <c:pt idx="14690">
                  <c:v>0.28767123287671231</c:v>
                </c:pt>
                <c:pt idx="14691">
                  <c:v>0.25714285714285712</c:v>
                </c:pt>
                <c:pt idx="14692">
                  <c:v>0.21985815602836881</c:v>
                </c:pt>
                <c:pt idx="14693">
                  <c:v>0.35555555555555557</c:v>
                </c:pt>
                <c:pt idx="14694">
                  <c:v>0.16153846153846155</c:v>
                </c:pt>
                <c:pt idx="14695">
                  <c:v>0.2608695652173913</c:v>
                </c:pt>
                <c:pt idx="14696">
                  <c:v>0</c:v>
                </c:pt>
                <c:pt idx="14697">
                  <c:v>0</c:v>
                </c:pt>
                <c:pt idx="14698">
                  <c:v>0.20930232558139536</c:v>
                </c:pt>
                <c:pt idx="14699">
                  <c:v>0.21686746987951808</c:v>
                </c:pt>
                <c:pt idx="14700">
                  <c:v>0.13333333333333333</c:v>
                </c:pt>
                <c:pt idx="14701">
                  <c:v>0.36</c:v>
                </c:pt>
                <c:pt idx="14702">
                  <c:v>0.77272727272727271</c:v>
                </c:pt>
                <c:pt idx="14703">
                  <c:v>0.625</c:v>
                </c:pt>
                <c:pt idx="14704">
                  <c:v>0.52173913043478259</c:v>
                </c:pt>
                <c:pt idx="14705">
                  <c:v>0.5757575757575758</c:v>
                </c:pt>
                <c:pt idx="14706">
                  <c:v>0.6875</c:v>
                </c:pt>
                <c:pt idx="14707">
                  <c:v>0.47222222222222221</c:v>
                </c:pt>
                <c:pt idx="14708">
                  <c:v>0.3669724770642202</c:v>
                </c:pt>
                <c:pt idx="14709">
                  <c:v>0</c:v>
                </c:pt>
                <c:pt idx="14710">
                  <c:v>0</c:v>
                </c:pt>
                <c:pt idx="14711">
                  <c:v>0.30666666666666664</c:v>
                </c:pt>
                <c:pt idx="14712">
                  <c:v>0</c:v>
                </c:pt>
                <c:pt idx="14713">
                  <c:v>0</c:v>
                </c:pt>
                <c:pt idx="14714">
                  <c:v>0.26923076923076922</c:v>
                </c:pt>
                <c:pt idx="14715">
                  <c:v>0.12903225806451613</c:v>
                </c:pt>
                <c:pt idx="14716">
                  <c:v>9.1891891891891897E-2</c:v>
                </c:pt>
                <c:pt idx="14717">
                  <c:v>0.14285714285714285</c:v>
                </c:pt>
                <c:pt idx="14718">
                  <c:v>0</c:v>
                </c:pt>
                <c:pt idx="14719">
                  <c:v>5.9113300492610835E-2</c:v>
                </c:pt>
                <c:pt idx="14720">
                  <c:v>0.20833333333333334</c:v>
                </c:pt>
                <c:pt idx="14721">
                  <c:v>0.27705627705627706</c:v>
                </c:pt>
                <c:pt idx="14722">
                  <c:v>0</c:v>
                </c:pt>
                <c:pt idx="14723">
                  <c:v>0.30612244897959184</c:v>
                </c:pt>
                <c:pt idx="14724">
                  <c:v>0.21428571428571427</c:v>
                </c:pt>
                <c:pt idx="14725">
                  <c:v>0.12121212121212122</c:v>
                </c:pt>
                <c:pt idx="14726">
                  <c:v>8.3044982698961933E-2</c:v>
                </c:pt>
                <c:pt idx="14727">
                  <c:v>0.20192307692307693</c:v>
                </c:pt>
                <c:pt idx="14728">
                  <c:v>8.3333333333333329E-2</c:v>
                </c:pt>
                <c:pt idx="14729">
                  <c:v>7.0175438596491224E-2</c:v>
                </c:pt>
                <c:pt idx="14730">
                  <c:v>0.14957264957264957</c:v>
                </c:pt>
                <c:pt idx="14731">
                  <c:v>0</c:v>
                </c:pt>
                <c:pt idx="14732">
                  <c:v>0.20588235294117646</c:v>
                </c:pt>
                <c:pt idx="14733">
                  <c:v>0.17894736842105263</c:v>
                </c:pt>
                <c:pt idx="14734">
                  <c:v>8.0952380952380956E-2</c:v>
                </c:pt>
                <c:pt idx="14735">
                  <c:v>0.11538461538461539</c:v>
                </c:pt>
                <c:pt idx="14736">
                  <c:v>0.15789473684210525</c:v>
                </c:pt>
                <c:pt idx="14737">
                  <c:v>9.375E-2</c:v>
                </c:pt>
                <c:pt idx="14738">
                  <c:v>8.7155963302752298E-2</c:v>
                </c:pt>
                <c:pt idx="14739">
                  <c:v>0</c:v>
                </c:pt>
                <c:pt idx="14740">
                  <c:v>0.18232044198895028</c:v>
                </c:pt>
                <c:pt idx="14741">
                  <c:v>0</c:v>
                </c:pt>
                <c:pt idx="14742">
                  <c:v>0</c:v>
                </c:pt>
                <c:pt idx="14743">
                  <c:v>0</c:v>
                </c:pt>
                <c:pt idx="14744">
                  <c:v>7.9411764705882348E-2</c:v>
                </c:pt>
                <c:pt idx="14745">
                  <c:v>0.13084112149532709</c:v>
                </c:pt>
                <c:pt idx="14746">
                  <c:v>0.28358208955223879</c:v>
                </c:pt>
                <c:pt idx="14747">
                  <c:v>0.17647058823529413</c:v>
                </c:pt>
                <c:pt idx="14748">
                  <c:v>4.9586776859504134E-2</c:v>
                </c:pt>
                <c:pt idx="14749">
                  <c:v>0.1524390243902439</c:v>
                </c:pt>
                <c:pt idx="14750">
                  <c:v>0.16233766233766234</c:v>
                </c:pt>
                <c:pt idx="14751">
                  <c:v>0</c:v>
                </c:pt>
                <c:pt idx="14752">
                  <c:v>0.30263157894736842</c:v>
                </c:pt>
                <c:pt idx="14753">
                  <c:v>7.6923076923076927E-2</c:v>
                </c:pt>
                <c:pt idx="14754">
                  <c:v>0.30821917808219179</c:v>
                </c:pt>
                <c:pt idx="14755">
                  <c:v>0</c:v>
                </c:pt>
                <c:pt idx="14756">
                  <c:v>0.55263157894736847</c:v>
                </c:pt>
                <c:pt idx="14757">
                  <c:v>0.30158730158730157</c:v>
                </c:pt>
                <c:pt idx="14758">
                  <c:v>0</c:v>
                </c:pt>
                <c:pt idx="14759">
                  <c:v>0.39700374531835209</c:v>
                </c:pt>
                <c:pt idx="14760">
                  <c:v>0.44230769230769229</c:v>
                </c:pt>
                <c:pt idx="14761">
                  <c:v>0.34285714285714286</c:v>
                </c:pt>
                <c:pt idx="14762">
                  <c:v>0.40677966101694918</c:v>
                </c:pt>
                <c:pt idx="14763">
                  <c:v>0.28614457831325302</c:v>
                </c:pt>
                <c:pt idx="14764">
                  <c:v>0.21794871794871795</c:v>
                </c:pt>
                <c:pt idx="14765">
                  <c:v>0.39393939393939392</c:v>
                </c:pt>
                <c:pt idx="14766">
                  <c:v>0</c:v>
                </c:pt>
                <c:pt idx="14767">
                  <c:v>0</c:v>
                </c:pt>
                <c:pt idx="14768">
                  <c:v>0</c:v>
                </c:pt>
                <c:pt idx="14769">
                  <c:v>0</c:v>
                </c:pt>
                <c:pt idx="14770">
                  <c:v>0</c:v>
                </c:pt>
                <c:pt idx="14771">
                  <c:v>0</c:v>
                </c:pt>
                <c:pt idx="14772">
                  <c:v>0.36956521739130432</c:v>
                </c:pt>
                <c:pt idx="14773">
                  <c:v>0</c:v>
                </c:pt>
                <c:pt idx="14774">
                  <c:v>0.34782608695652173</c:v>
                </c:pt>
                <c:pt idx="14775">
                  <c:v>0</c:v>
                </c:pt>
                <c:pt idx="14776">
                  <c:v>0.23529411764705882</c:v>
                </c:pt>
                <c:pt idx="14777">
                  <c:v>0</c:v>
                </c:pt>
                <c:pt idx="14778">
                  <c:v>0.20074349442379183</c:v>
                </c:pt>
                <c:pt idx="14779">
                  <c:v>0</c:v>
                </c:pt>
                <c:pt idx="14780">
                  <c:v>0</c:v>
                </c:pt>
                <c:pt idx="14781">
                  <c:v>0.46666666666666667</c:v>
                </c:pt>
                <c:pt idx="14782">
                  <c:v>9.5238095238095233E-2</c:v>
                </c:pt>
                <c:pt idx="14783">
                  <c:v>0.12087912087912088</c:v>
                </c:pt>
                <c:pt idx="14784">
                  <c:v>0.59090909090909094</c:v>
                </c:pt>
                <c:pt idx="14785">
                  <c:v>0</c:v>
                </c:pt>
                <c:pt idx="14786">
                  <c:v>0.18141592920353983</c:v>
                </c:pt>
                <c:pt idx="14787">
                  <c:v>0</c:v>
                </c:pt>
                <c:pt idx="14788">
                  <c:v>0</c:v>
                </c:pt>
                <c:pt idx="14789">
                  <c:v>0.5714285714285714</c:v>
                </c:pt>
                <c:pt idx="14790">
                  <c:v>0.47222222222222221</c:v>
                </c:pt>
                <c:pt idx="14791">
                  <c:v>0</c:v>
                </c:pt>
                <c:pt idx="14792">
                  <c:v>0</c:v>
                </c:pt>
                <c:pt idx="14793">
                  <c:v>0.88888888888888884</c:v>
                </c:pt>
                <c:pt idx="14794">
                  <c:v>0.26792452830188679</c:v>
                </c:pt>
                <c:pt idx="14795">
                  <c:v>0</c:v>
                </c:pt>
                <c:pt idx="14796">
                  <c:v>0</c:v>
                </c:pt>
                <c:pt idx="14797">
                  <c:v>0</c:v>
                </c:pt>
                <c:pt idx="14798">
                  <c:v>0</c:v>
                </c:pt>
                <c:pt idx="14799">
                  <c:v>0</c:v>
                </c:pt>
                <c:pt idx="14800">
                  <c:v>0</c:v>
                </c:pt>
                <c:pt idx="14801">
                  <c:v>0</c:v>
                </c:pt>
                <c:pt idx="14802">
                  <c:v>0</c:v>
                </c:pt>
                <c:pt idx="14803">
                  <c:v>0</c:v>
                </c:pt>
                <c:pt idx="14804">
                  <c:v>0</c:v>
                </c:pt>
                <c:pt idx="14805">
                  <c:v>0</c:v>
                </c:pt>
                <c:pt idx="14806">
                  <c:v>0</c:v>
                </c:pt>
                <c:pt idx="14807">
                  <c:v>0</c:v>
                </c:pt>
                <c:pt idx="14808">
                  <c:v>0.47761194029850745</c:v>
                </c:pt>
                <c:pt idx="14809">
                  <c:v>0</c:v>
                </c:pt>
                <c:pt idx="14810">
                  <c:v>0</c:v>
                </c:pt>
                <c:pt idx="14811">
                  <c:v>0.5229166666666667</c:v>
                </c:pt>
                <c:pt idx="14812">
                  <c:v>0.39215686274509803</c:v>
                </c:pt>
                <c:pt idx="14813">
                  <c:v>0</c:v>
                </c:pt>
                <c:pt idx="14814">
                  <c:v>0</c:v>
                </c:pt>
                <c:pt idx="14815">
                  <c:v>0</c:v>
                </c:pt>
                <c:pt idx="14816">
                  <c:v>0.39403973509933776</c:v>
                </c:pt>
                <c:pt idx="14817">
                  <c:v>0</c:v>
                </c:pt>
                <c:pt idx="14818">
                  <c:v>0.27793696275071633</c:v>
                </c:pt>
                <c:pt idx="14819">
                  <c:v>0.52631578947368418</c:v>
                </c:pt>
                <c:pt idx="14820">
                  <c:v>0.62637362637362637</c:v>
                </c:pt>
                <c:pt idx="14821">
                  <c:v>0</c:v>
                </c:pt>
                <c:pt idx="14822">
                  <c:v>0</c:v>
                </c:pt>
                <c:pt idx="14823">
                  <c:v>0</c:v>
                </c:pt>
                <c:pt idx="14824">
                  <c:v>0</c:v>
                </c:pt>
                <c:pt idx="14825">
                  <c:v>0</c:v>
                </c:pt>
                <c:pt idx="14826">
                  <c:v>0</c:v>
                </c:pt>
                <c:pt idx="14827">
                  <c:v>0</c:v>
                </c:pt>
                <c:pt idx="14828">
                  <c:v>0</c:v>
                </c:pt>
                <c:pt idx="14829">
                  <c:v>0</c:v>
                </c:pt>
                <c:pt idx="14830">
                  <c:v>0</c:v>
                </c:pt>
                <c:pt idx="14831">
                  <c:v>0.3238255033557047</c:v>
                </c:pt>
                <c:pt idx="14832">
                  <c:v>0.3125</c:v>
                </c:pt>
                <c:pt idx="14833">
                  <c:v>0.51111111111111107</c:v>
                </c:pt>
                <c:pt idx="14834">
                  <c:v>0.61538461538461542</c:v>
                </c:pt>
                <c:pt idx="14835">
                  <c:v>0.64583333333333337</c:v>
                </c:pt>
                <c:pt idx="14836">
                  <c:v>0.35164835164835168</c:v>
                </c:pt>
                <c:pt idx="14837">
                  <c:v>0.56862745098039214</c:v>
                </c:pt>
                <c:pt idx="14838">
                  <c:v>0</c:v>
                </c:pt>
                <c:pt idx="14839">
                  <c:v>0</c:v>
                </c:pt>
                <c:pt idx="14840">
                  <c:v>0</c:v>
                </c:pt>
                <c:pt idx="14841">
                  <c:v>0</c:v>
                </c:pt>
                <c:pt idx="14842">
                  <c:v>0.74509803921568629</c:v>
                </c:pt>
                <c:pt idx="14843">
                  <c:v>0</c:v>
                </c:pt>
                <c:pt idx="14844">
                  <c:v>0</c:v>
                </c:pt>
                <c:pt idx="14845">
                  <c:v>0</c:v>
                </c:pt>
                <c:pt idx="14846">
                  <c:v>0.72222222222222221</c:v>
                </c:pt>
                <c:pt idx="14847">
                  <c:v>0</c:v>
                </c:pt>
                <c:pt idx="14848">
                  <c:v>0.43243243243243246</c:v>
                </c:pt>
                <c:pt idx="14849">
                  <c:v>0.60869565217391308</c:v>
                </c:pt>
                <c:pt idx="14850">
                  <c:v>0.55555555555555558</c:v>
                </c:pt>
                <c:pt idx="14851">
                  <c:v>0.19318181818181818</c:v>
                </c:pt>
                <c:pt idx="14852">
                  <c:v>7.3619631901840496E-2</c:v>
                </c:pt>
                <c:pt idx="14853">
                  <c:v>0.27500000000000002</c:v>
                </c:pt>
                <c:pt idx="14854">
                  <c:v>0.16666666666666666</c:v>
                </c:pt>
                <c:pt idx="14855">
                  <c:v>0.19528619528619529</c:v>
                </c:pt>
                <c:pt idx="14856">
                  <c:v>0.65217391304347827</c:v>
                </c:pt>
                <c:pt idx="14857">
                  <c:v>0.1</c:v>
                </c:pt>
                <c:pt idx="14858">
                  <c:v>0.22727272727272727</c:v>
                </c:pt>
                <c:pt idx="14859">
                  <c:v>0.45205479452054792</c:v>
                </c:pt>
                <c:pt idx="14860">
                  <c:v>0</c:v>
                </c:pt>
                <c:pt idx="14861">
                  <c:v>0.1875</c:v>
                </c:pt>
                <c:pt idx="14862">
                  <c:v>0.1951219512195122</c:v>
                </c:pt>
                <c:pt idx="14863">
                  <c:v>0.5714285714285714</c:v>
                </c:pt>
                <c:pt idx="14864">
                  <c:v>0.5</c:v>
                </c:pt>
                <c:pt idx="14865">
                  <c:v>0.31521739130434784</c:v>
                </c:pt>
                <c:pt idx="14866">
                  <c:v>0.44444444444444442</c:v>
                </c:pt>
                <c:pt idx="14867">
                  <c:v>0.55905511811023623</c:v>
                </c:pt>
                <c:pt idx="14868">
                  <c:v>0.35726210350584309</c:v>
                </c:pt>
                <c:pt idx="14869">
                  <c:v>0.32</c:v>
                </c:pt>
                <c:pt idx="14870">
                  <c:v>0.27173913043478259</c:v>
                </c:pt>
                <c:pt idx="14871">
                  <c:v>0.39344262295081966</c:v>
                </c:pt>
                <c:pt idx="14872">
                  <c:v>0.25462962962962965</c:v>
                </c:pt>
                <c:pt idx="14873">
                  <c:v>0</c:v>
                </c:pt>
                <c:pt idx="14874">
                  <c:v>0.51824817518248179</c:v>
                </c:pt>
                <c:pt idx="14875">
                  <c:v>0</c:v>
                </c:pt>
                <c:pt idx="14876">
                  <c:v>0.26428571428571429</c:v>
                </c:pt>
                <c:pt idx="14877">
                  <c:v>0.41258741258741261</c:v>
                </c:pt>
                <c:pt idx="14878">
                  <c:v>0.43478260869565216</c:v>
                </c:pt>
                <c:pt idx="14879">
                  <c:v>0</c:v>
                </c:pt>
                <c:pt idx="14880">
                  <c:v>0</c:v>
                </c:pt>
                <c:pt idx="14881">
                  <c:v>0</c:v>
                </c:pt>
                <c:pt idx="14882">
                  <c:v>0.52307692307692311</c:v>
                </c:pt>
                <c:pt idx="14883">
                  <c:v>0.29629629629629628</c:v>
                </c:pt>
                <c:pt idx="14884">
                  <c:v>0</c:v>
                </c:pt>
                <c:pt idx="14885">
                  <c:v>0</c:v>
                </c:pt>
                <c:pt idx="14886">
                  <c:v>0.70909090909090911</c:v>
                </c:pt>
                <c:pt idx="14887">
                  <c:v>0</c:v>
                </c:pt>
                <c:pt idx="14888">
                  <c:v>1</c:v>
                </c:pt>
                <c:pt idx="14889">
                  <c:v>0</c:v>
                </c:pt>
                <c:pt idx="14890">
                  <c:v>0</c:v>
                </c:pt>
                <c:pt idx="14891">
                  <c:v>0</c:v>
                </c:pt>
                <c:pt idx="14892">
                  <c:v>0</c:v>
                </c:pt>
                <c:pt idx="14893">
                  <c:v>0</c:v>
                </c:pt>
                <c:pt idx="14894">
                  <c:v>0</c:v>
                </c:pt>
                <c:pt idx="14895">
                  <c:v>0</c:v>
                </c:pt>
                <c:pt idx="14896">
                  <c:v>0</c:v>
                </c:pt>
                <c:pt idx="14897">
                  <c:v>0.2099056603773585</c:v>
                </c:pt>
                <c:pt idx="14898">
                  <c:v>0.375</c:v>
                </c:pt>
                <c:pt idx="14899">
                  <c:v>0.41176470588235292</c:v>
                </c:pt>
                <c:pt idx="14900">
                  <c:v>0.43478260869565216</c:v>
                </c:pt>
                <c:pt idx="14901">
                  <c:v>0.22857142857142856</c:v>
                </c:pt>
                <c:pt idx="14902">
                  <c:v>0.42241379310344829</c:v>
                </c:pt>
                <c:pt idx="14903">
                  <c:v>0.27200000000000002</c:v>
                </c:pt>
                <c:pt idx="14904">
                  <c:v>8.9041095890410954E-2</c:v>
                </c:pt>
                <c:pt idx="14905">
                  <c:v>0.5</c:v>
                </c:pt>
                <c:pt idx="14906">
                  <c:v>0</c:v>
                </c:pt>
                <c:pt idx="14907">
                  <c:v>0.33333333333333331</c:v>
                </c:pt>
                <c:pt idx="14908">
                  <c:v>0.17792068595927116</c:v>
                </c:pt>
                <c:pt idx="14909">
                  <c:v>0</c:v>
                </c:pt>
                <c:pt idx="14910">
                  <c:v>0.23863636363636365</c:v>
                </c:pt>
                <c:pt idx="14911">
                  <c:v>0</c:v>
                </c:pt>
                <c:pt idx="14912">
                  <c:v>0</c:v>
                </c:pt>
                <c:pt idx="14913">
                  <c:v>0.72727272727272729</c:v>
                </c:pt>
                <c:pt idx="14914">
                  <c:v>0</c:v>
                </c:pt>
                <c:pt idx="14915">
                  <c:v>0.58148148148148149</c:v>
                </c:pt>
                <c:pt idx="14916">
                  <c:v>0.25</c:v>
                </c:pt>
                <c:pt idx="14917">
                  <c:v>0</c:v>
                </c:pt>
                <c:pt idx="14918">
                  <c:v>0</c:v>
                </c:pt>
                <c:pt idx="14919">
                  <c:v>0</c:v>
                </c:pt>
                <c:pt idx="14920">
                  <c:v>0</c:v>
                </c:pt>
                <c:pt idx="14921">
                  <c:v>0</c:v>
                </c:pt>
                <c:pt idx="14922">
                  <c:v>0</c:v>
                </c:pt>
                <c:pt idx="14923">
                  <c:v>0</c:v>
                </c:pt>
                <c:pt idx="14924">
                  <c:v>0.5</c:v>
                </c:pt>
                <c:pt idx="14925">
                  <c:v>0</c:v>
                </c:pt>
                <c:pt idx="14926">
                  <c:v>0</c:v>
                </c:pt>
                <c:pt idx="14927">
                  <c:v>0.125</c:v>
                </c:pt>
                <c:pt idx="14928">
                  <c:v>0</c:v>
                </c:pt>
                <c:pt idx="14929">
                  <c:v>0.21428571428571427</c:v>
                </c:pt>
                <c:pt idx="14930">
                  <c:v>0</c:v>
                </c:pt>
                <c:pt idx="14931">
                  <c:v>7.0707070707070704E-2</c:v>
                </c:pt>
                <c:pt idx="14932">
                  <c:v>8.1632653061224483E-2</c:v>
                </c:pt>
                <c:pt idx="14933">
                  <c:v>0</c:v>
                </c:pt>
                <c:pt idx="14934">
                  <c:v>0.33333333333333331</c:v>
                </c:pt>
                <c:pt idx="14935">
                  <c:v>0</c:v>
                </c:pt>
                <c:pt idx="14936">
                  <c:v>0</c:v>
                </c:pt>
                <c:pt idx="14937">
                  <c:v>0.375</c:v>
                </c:pt>
                <c:pt idx="14938">
                  <c:v>0.66666666666666663</c:v>
                </c:pt>
                <c:pt idx="14939">
                  <c:v>0</c:v>
                </c:pt>
                <c:pt idx="14940">
                  <c:v>0</c:v>
                </c:pt>
                <c:pt idx="14941">
                  <c:v>0</c:v>
                </c:pt>
                <c:pt idx="14942">
                  <c:v>6.8181818181818177E-2</c:v>
                </c:pt>
                <c:pt idx="14943">
                  <c:v>0.15384615384615385</c:v>
                </c:pt>
                <c:pt idx="14944">
                  <c:v>0</c:v>
                </c:pt>
                <c:pt idx="14945">
                  <c:v>0</c:v>
                </c:pt>
                <c:pt idx="14946">
                  <c:v>0</c:v>
                </c:pt>
                <c:pt idx="14947">
                  <c:v>0</c:v>
                </c:pt>
                <c:pt idx="14948">
                  <c:v>0.27272727272727271</c:v>
                </c:pt>
                <c:pt idx="14949">
                  <c:v>0</c:v>
                </c:pt>
                <c:pt idx="14950">
                  <c:v>9.2307692307692313E-2</c:v>
                </c:pt>
                <c:pt idx="14951">
                  <c:v>0</c:v>
                </c:pt>
                <c:pt idx="14952">
                  <c:v>0</c:v>
                </c:pt>
                <c:pt idx="14953">
                  <c:v>2.5000000000000001E-2</c:v>
                </c:pt>
                <c:pt idx="14954">
                  <c:v>0</c:v>
                </c:pt>
                <c:pt idx="14955">
                  <c:v>0</c:v>
                </c:pt>
                <c:pt idx="14956">
                  <c:v>0</c:v>
                </c:pt>
                <c:pt idx="14957">
                  <c:v>0</c:v>
                </c:pt>
                <c:pt idx="14958">
                  <c:v>0</c:v>
                </c:pt>
                <c:pt idx="14959">
                  <c:v>0</c:v>
                </c:pt>
                <c:pt idx="14960">
                  <c:v>0</c:v>
                </c:pt>
                <c:pt idx="14961">
                  <c:v>0</c:v>
                </c:pt>
                <c:pt idx="14962">
                  <c:v>0</c:v>
                </c:pt>
                <c:pt idx="14963">
                  <c:v>8.3333333333333329E-2</c:v>
                </c:pt>
                <c:pt idx="14964">
                  <c:v>0</c:v>
                </c:pt>
                <c:pt idx="14965">
                  <c:v>0.25177304964539005</c:v>
                </c:pt>
                <c:pt idx="14966">
                  <c:v>9.036144578313253E-2</c:v>
                </c:pt>
                <c:pt idx="14967">
                  <c:v>0</c:v>
                </c:pt>
                <c:pt idx="14968">
                  <c:v>0</c:v>
                </c:pt>
                <c:pt idx="14969">
                  <c:v>0</c:v>
                </c:pt>
                <c:pt idx="14970">
                  <c:v>8.6956521739130432E-2</c:v>
                </c:pt>
                <c:pt idx="14971">
                  <c:v>0.38461538461538464</c:v>
                </c:pt>
                <c:pt idx="14972">
                  <c:v>4.3478260869565216E-2</c:v>
                </c:pt>
                <c:pt idx="14973">
                  <c:v>0.35294117647058826</c:v>
                </c:pt>
                <c:pt idx="14974">
                  <c:v>0</c:v>
                </c:pt>
                <c:pt idx="14975">
                  <c:v>0.16666666666666666</c:v>
                </c:pt>
                <c:pt idx="14976">
                  <c:v>0</c:v>
                </c:pt>
                <c:pt idx="14977">
                  <c:v>0.375</c:v>
                </c:pt>
                <c:pt idx="14978">
                  <c:v>3.614457831325301E-2</c:v>
                </c:pt>
                <c:pt idx="14979">
                  <c:v>0</c:v>
                </c:pt>
                <c:pt idx="14980">
                  <c:v>0.53333333333333333</c:v>
                </c:pt>
                <c:pt idx="14981">
                  <c:v>0.13461538461538461</c:v>
                </c:pt>
                <c:pt idx="14982">
                  <c:v>0.5</c:v>
                </c:pt>
                <c:pt idx="14983">
                  <c:v>0</c:v>
                </c:pt>
                <c:pt idx="14984">
                  <c:v>0.38157894736842107</c:v>
                </c:pt>
                <c:pt idx="14985">
                  <c:v>0</c:v>
                </c:pt>
                <c:pt idx="14986">
                  <c:v>0</c:v>
                </c:pt>
                <c:pt idx="14987">
                  <c:v>0.26315789473684209</c:v>
                </c:pt>
                <c:pt idx="14988">
                  <c:v>0.34</c:v>
                </c:pt>
                <c:pt idx="14989">
                  <c:v>0.28125</c:v>
                </c:pt>
                <c:pt idx="14990">
                  <c:v>0</c:v>
                </c:pt>
                <c:pt idx="14991">
                  <c:v>0</c:v>
                </c:pt>
                <c:pt idx="14992">
                  <c:v>1</c:v>
                </c:pt>
                <c:pt idx="14993">
                  <c:v>0</c:v>
                </c:pt>
                <c:pt idx="14994">
                  <c:v>0</c:v>
                </c:pt>
                <c:pt idx="14995">
                  <c:v>0</c:v>
                </c:pt>
                <c:pt idx="14996">
                  <c:v>3.2258064516129031E-2</c:v>
                </c:pt>
                <c:pt idx="14997">
                  <c:v>2.4590163934426229E-2</c:v>
                </c:pt>
                <c:pt idx="14998">
                  <c:v>0</c:v>
                </c:pt>
                <c:pt idx="14999">
                  <c:v>7.8431372549019607E-2</c:v>
                </c:pt>
                <c:pt idx="15000">
                  <c:v>0.20987654320987653</c:v>
                </c:pt>
                <c:pt idx="15001">
                  <c:v>3.5714285714285712E-2</c:v>
                </c:pt>
                <c:pt idx="15002">
                  <c:v>0.2</c:v>
                </c:pt>
                <c:pt idx="15003">
                  <c:v>2.0408163265306121E-2</c:v>
                </c:pt>
                <c:pt idx="15004">
                  <c:v>0</c:v>
                </c:pt>
                <c:pt idx="15005">
                  <c:v>4.065040650406504E-2</c:v>
                </c:pt>
                <c:pt idx="15006">
                  <c:v>0.2</c:v>
                </c:pt>
                <c:pt idx="15007">
                  <c:v>0.33333333333333331</c:v>
                </c:pt>
                <c:pt idx="15008">
                  <c:v>0</c:v>
                </c:pt>
                <c:pt idx="15009">
                  <c:v>3.8461538461538464E-2</c:v>
                </c:pt>
                <c:pt idx="15010">
                  <c:v>0</c:v>
                </c:pt>
                <c:pt idx="15011">
                  <c:v>9.0909090909090912E-2</c:v>
                </c:pt>
                <c:pt idx="15012">
                  <c:v>0</c:v>
                </c:pt>
                <c:pt idx="15013">
                  <c:v>0</c:v>
                </c:pt>
                <c:pt idx="15014">
                  <c:v>0.24691358024691357</c:v>
                </c:pt>
                <c:pt idx="15015">
                  <c:v>5.6074766355140186E-2</c:v>
                </c:pt>
                <c:pt idx="15016">
                  <c:v>0.75</c:v>
                </c:pt>
                <c:pt idx="15017">
                  <c:v>8.5714285714285715E-2</c:v>
                </c:pt>
                <c:pt idx="15018">
                  <c:v>0.125</c:v>
                </c:pt>
                <c:pt idx="15019">
                  <c:v>0.32258064516129031</c:v>
                </c:pt>
                <c:pt idx="15020">
                  <c:v>0.22727272727272727</c:v>
                </c:pt>
                <c:pt idx="15021">
                  <c:v>0.1111111111111111</c:v>
                </c:pt>
                <c:pt idx="15022">
                  <c:v>0.44444444444444442</c:v>
                </c:pt>
                <c:pt idx="15023">
                  <c:v>9.0909090909090912E-2</c:v>
                </c:pt>
                <c:pt idx="15024">
                  <c:v>0.19047619047619047</c:v>
                </c:pt>
                <c:pt idx="15025">
                  <c:v>0</c:v>
                </c:pt>
                <c:pt idx="15026">
                  <c:v>0.15789473684210525</c:v>
                </c:pt>
                <c:pt idx="15027">
                  <c:v>9.0909090909090912E-2</c:v>
                </c:pt>
                <c:pt idx="15028">
                  <c:v>0.61290322580645162</c:v>
                </c:pt>
                <c:pt idx="15029">
                  <c:v>0</c:v>
                </c:pt>
                <c:pt idx="15030">
                  <c:v>0.43478260869565216</c:v>
                </c:pt>
                <c:pt idx="15031">
                  <c:v>0.11320754716981132</c:v>
                </c:pt>
                <c:pt idx="15032">
                  <c:v>7.6923076923076927E-2</c:v>
                </c:pt>
                <c:pt idx="15033">
                  <c:v>3.5714285714285712E-2</c:v>
                </c:pt>
                <c:pt idx="15034">
                  <c:v>0</c:v>
                </c:pt>
                <c:pt idx="15035">
                  <c:v>5.4644808743169397E-2</c:v>
                </c:pt>
                <c:pt idx="15036">
                  <c:v>0.10344827586206896</c:v>
                </c:pt>
                <c:pt idx="15037">
                  <c:v>0.13793103448275862</c:v>
                </c:pt>
                <c:pt idx="15038">
                  <c:v>0.18181818181818182</c:v>
                </c:pt>
                <c:pt idx="15039">
                  <c:v>0</c:v>
                </c:pt>
                <c:pt idx="15040">
                  <c:v>0</c:v>
                </c:pt>
                <c:pt idx="15041">
                  <c:v>0.2413793103448276</c:v>
                </c:pt>
                <c:pt idx="15042">
                  <c:v>0.33333333333333331</c:v>
                </c:pt>
                <c:pt idx="15043">
                  <c:v>0</c:v>
                </c:pt>
                <c:pt idx="15044">
                  <c:v>0.2857142857142857</c:v>
                </c:pt>
                <c:pt idx="15045">
                  <c:v>0</c:v>
                </c:pt>
                <c:pt idx="15046">
                  <c:v>0</c:v>
                </c:pt>
                <c:pt idx="15047">
                  <c:v>0</c:v>
                </c:pt>
                <c:pt idx="15048">
                  <c:v>1</c:v>
                </c:pt>
                <c:pt idx="15049">
                  <c:v>0</c:v>
                </c:pt>
                <c:pt idx="15050">
                  <c:v>0.34146341463414637</c:v>
                </c:pt>
                <c:pt idx="15051">
                  <c:v>0</c:v>
                </c:pt>
                <c:pt idx="15052">
                  <c:v>0</c:v>
                </c:pt>
                <c:pt idx="15053">
                  <c:v>0</c:v>
                </c:pt>
                <c:pt idx="15054">
                  <c:v>0</c:v>
                </c:pt>
                <c:pt idx="15055">
                  <c:v>0</c:v>
                </c:pt>
                <c:pt idx="15056">
                  <c:v>0</c:v>
                </c:pt>
                <c:pt idx="15057">
                  <c:v>0</c:v>
                </c:pt>
                <c:pt idx="15058">
                  <c:v>0</c:v>
                </c:pt>
                <c:pt idx="15059">
                  <c:v>0</c:v>
                </c:pt>
                <c:pt idx="15060">
                  <c:v>0</c:v>
                </c:pt>
                <c:pt idx="15061">
                  <c:v>0.11428571428571428</c:v>
                </c:pt>
                <c:pt idx="15062">
                  <c:v>0.32315112540192925</c:v>
                </c:pt>
                <c:pt idx="15063">
                  <c:v>0.3504273504273504</c:v>
                </c:pt>
                <c:pt idx="15064">
                  <c:v>0.25</c:v>
                </c:pt>
                <c:pt idx="15065">
                  <c:v>0.41666666666666669</c:v>
                </c:pt>
                <c:pt idx="15066">
                  <c:v>0.35483870967741937</c:v>
                </c:pt>
                <c:pt idx="15067">
                  <c:v>0.19607843137254902</c:v>
                </c:pt>
                <c:pt idx="15068">
                  <c:v>0.14857142857142858</c:v>
                </c:pt>
                <c:pt idx="15069">
                  <c:v>4.0816326530612242E-2</c:v>
                </c:pt>
                <c:pt idx="15070">
                  <c:v>0.16666666666666666</c:v>
                </c:pt>
                <c:pt idx="15071">
                  <c:v>0.17</c:v>
                </c:pt>
                <c:pt idx="15072">
                  <c:v>0.25</c:v>
                </c:pt>
                <c:pt idx="15073">
                  <c:v>0.31111111111111112</c:v>
                </c:pt>
                <c:pt idx="15074">
                  <c:v>9.2592592592592587E-2</c:v>
                </c:pt>
                <c:pt idx="15075">
                  <c:v>0.39583333333333331</c:v>
                </c:pt>
                <c:pt idx="15076">
                  <c:v>0.18072289156626506</c:v>
                </c:pt>
                <c:pt idx="15077">
                  <c:v>0.125</c:v>
                </c:pt>
                <c:pt idx="15078">
                  <c:v>0.27659574468085107</c:v>
                </c:pt>
                <c:pt idx="15079">
                  <c:v>0</c:v>
                </c:pt>
                <c:pt idx="15080">
                  <c:v>0</c:v>
                </c:pt>
                <c:pt idx="15081">
                  <c:v>7.0175438596491224E-2</c:v>
                </c:pt>
                <c:pt idx="15082">
                  <c:v>0.19108280254777071</c:v>
                </c:pt>
                <c:pt idx="15083">
                  <c:v>0.32500000000000001</c:v>
                </c:pt>
                <c:pt idx="15084">
                  <c:v>0.55000000000000004</c:v>
                </c:pt>
                <c:pt idx="15085">
                  <c:v>0</c:v>
                </c:pt>
                <c:pt idx="15086">
                  <c:v>0.17525773195876287</c:v>
                </c:pt>
                <c:pt idx="15087">
                  <c:v>0</c:v>
                </c:pt>
                <c:pt idx="15088">
                  <c:v>0.26605504587155965</c:v>
                </c:pt>
                <c:pt idx="15089">
                  <c:v>0.22222222222222221</c:v>
                </c:pt>
                <c:pt idx="15090">
                  <c:v>0.04</c:v>
                </c:pt>
                <c:pt idx="15091">
                  <c:v>0</c:v>
                </c:pt>
                <c:pt idx="15092">
                  <c:v>0</c:v>
                </c:pt>
                <c:pt idx="15093">
                  <c:v>0</c:v>
                </c:pt>
                <c:pt idx="15094">
                  <c:v>0.15384615384615385</c:v>
                </c:pt>
                <c:pt idx="15095">
                  <c:v>0.66666666666666663</c:v>
                </c:pt>
                <c:pt idx="15096">
                  <c:v>0.16666666666666666</c:v>
                </c:pt>
                <c:pt idx="15097">
                  <c:v>0</c:v>
                </c:pt>
                <c:pt idx="15098">
                  <c:v>3.3333333333333333E-2</c:v>
                </c:pt>
                <c:pt idx="15099">
                  <c:v>0.13725490196078433</c:v>
                </c:pt>
                <c:pt idx="15100">
                  <c:v>0.67741935483870963</c:v>
                </c:pt>
                <c:pt idx="15101">
                  <c:v>0.23333333333333334</c:v>
                </c:pt>
                <c:pt idx="15102">
                  <c:v>0.5</c:v>
                </c:pt>
                <c:pt idx="15103">
                  <c:v>0.17582417582417584</c:v>
                </c:pt>
                <c:pt idx="15104">
                  <c:v>0</c:v>
                </c:pt>
                <c:pt idx="15105">
                  <c:v>0.1875</c:v>
                </c:pt>
                <c:pt idx="15106">
                  <c:v>0.14444444444444443</c:v>
                </c:pt>
                <c:pt idx="15107">
                  <c:v>6.25E-2</c:v>
                </c:pt>
                <c:pt idx="15108">
                  <c:v>0.42857142857142855</c:v>
                </c:pt>
                <c:pt idx="15109">
                  <c:v>0.15789473684210525</c:v>
                </c:pt>
                <c:pt idx="15110">
                  <c:v>0.39655172413793105</c:v>
                </c:pt>
                <c:pt idx="15111">
                  <c:v>0.58333333333333337</c:v>
                </c:pt>
                <c:pt idx="15112">
                  <c:v>0</c:v>
                </c:pt>
                <c:pt idx="15113">
                  <c:v>2.1505376344086023E-2</c:v>
                </c:pt>
                <c:pt idx="15114">
                  <c:v>0.16</c:v>
                </c:pt>
                <c:pt idx="15115">
                  <c:v>6.4516129032258063E-2</c:v>
                </c:pt>
                <c:pt idx="15116">
                  <c:v>0.17142857142857143</c:v>
                </c:pt>
                <c:pt idx="15117">
                  <c:v>0.55263157894736847</c:v>
                </c:pt>
                <c:pt idx="15118">
                  <c:v>9.3023255813953487E-2</c:v>
                </c:pt>
                <c:pt idx="15119">
                  <c:v>0.31578947368421051</c:v>
                </c:pt>
                <c:pt idx="15120">
                  <c:v>0.4</c:v>
                </c:pt>
                <c:pt idx="15121">
                  <c:v>0.4</c:v>
                </c:pt>
                <c:pt idx="15122">
                  <c:v>0.2</c:v>
                </c:pt>
                <c:pt idx="15123">
                  <c:v>8.3333333333333329E-2</c:v>
                </c:pt>
                <c:pt idx="15124">
                  <c:v>0.5</c:v>
                </c:pt>
                <c:pt idx="15125">
                  <c:v>0</c:v>
                </c:pt>
                <c:pt idx="15126">
                  <c:v>0</c:v>
                </c:pt>
                <c:pt idx="15127">
                  <c:v>0.1111111111111111</c:v>
                </c:pt>
                <c:pt idx="15128">
                  <c:v>0</c:v>
                </c:pt>
                <c:pt idx="15129">
                  <c:v>0</c:v>
                </c:pt>
                <c:pt idx="15130">
                  <c:v>0.15873015873015872</c:v>
                </c:pt>
                <c:pt idx="15131">
                  <c:v>0</c:v>
                </c:pt>
                <c:pt idx="15132">
                  <c:v>0</c:v>
                </c:pt>
                <c:pt idx="15133">
                  <c:v>0</c:v>
                </c:pt>
                <c:pt idx="15134">
                  <c:v>0</c:v>
                </c:pt>
                <c:pt idx="15135">
                  <c:v>0</c:v>
                </c:pt>
                <c:pt idx="15136">
                  <c:v>0</c:v>
                </c:pt>
                <c:pt idx="15137">
                  <c:v>0.14859437751004015</c:v>
                </c:pt>
                <c:pt idx="15138">
                  <c:v>0.7142857142857143</c:v>
                </c:pt>
                <c:pt idx="15139">
                  <c:v>2.3483365949119372E-2</c:v>
                </c:pt>
                <c:pt idx="15140">
                  <c:v>0.11320754716981132</c:v>
                </c:pt>
                <c:pt idx="15141">
                  <c:v>5.1724137931034482E-2</c:v>
                </c:pt>
                <c:pt idx="15142">
                  <c:v>0.13513513513513514</c:v>
                </c:pt>
                <c:pt idx="15143">
                  <c:v>0</c:v>
                </c:pt>
                <c:pt idx="15144">
                  <c:v>0</c:v>
                </c:pt>
                <c:pt idx="15145">
                  <c:v>0</c:v>
                </c:pt>
                <c:pt idx="15146">
                  <c:v>0</c:v>
                </c:pt>
                <c:pt idx="15147">
                  <c:v>0</c:v>
                </c:pt>
                <c:pt idx="15148">
                  <c:v>0.16666666666666666</c:v>
                </c:pt>
                <c:pt idx="15149">
                  <c:v>0</c:v>
                </c:pt>
                <c:pt idx="15150">
                  <c:v>0</c:v>
                </c:pt>
                <c:pt idx="15151">
                  <c:v>0.39285714285714285</c:v>
                </c:pt>
                <c:pt idx="15152">
                  <c:v>6.5384615384615388E-2</c:v>
                </c:pt>
                <c:pt idx="15153">
                  <c:v>0</c:v>
                </c:pt>
                <c:pt idx="15154">
                  <c:v>0.2608695652173913</c:v>
                </c:pt>
                <c:pt idx="15155">
                  <c:v>0.7</c:v>
                </c:pt>
                <c:pt idx="15156">
                  <c:v>0.30769230769230771</c:v>
                </c:pt>
                <c:pt idx="15157">
                  <c:v>0</c:v>
                </c:pt>
                <c:pt idx="15158">
                  <c:v>0.34375</c:v>
                </c:pt>
                <c:pt idx="15159">
                  <c:v>0.5</c:v>
                </c:pt>
                <c:pt idx="15160">
                  <c:v>0.22727272727272727</c:v>
                </c:pt>
                <c:pt idx="15161">
                  <c:v>0.1</c:v>
                </c:pt>
                <c:pt idx="15162">
                  <c:v>0</c:v>
                </c:pt>
                <c:pt idx="15163">
                  <c:v>6.1946902654867256E-2</c:v>
                </c:pt>
                <c:pt idx="15164">
                  <c:v>0</c:v>
                </c:pt>
                <c:pt idx="15165">
                  <c:v>0.12658227848101267</c:v>
                </c:pt>
                <c:pt idx="15166">
                  <c:v>0.1</c:v>
                </c:pt>
                <c:pt idx="15167">
                  <c:v>0.14814814814814814</c:v>
                </c:pt>
                <c:pt idx="15168">
                  <c:v>0.36842105263157893</c:v>
                </c:pt>
                <c:pt idx="15169">
                  <c:v>6.25E-2</c:v>
                </c:pt>
                <c:pt idx="15170">
                  <c:v>0.70588235294117652</c:v>
                </c:pt>
                <c:pt idx="15171">
                  <c:v>0</c:v>
                </c:pt>
                <c:pt idx="15172">
                  <c:v>0.1891891891891892</c:v>
                </c:pt>
                <c:pt idx="15173">
                  <c:v>0</c:v>
                </c:pt>
                <c:pt idx="15174">
                  <c:v>7.6923076923076927E-2</c:v>
                </c:pt>
                <c:pt idx="15175">
                  <c:v>0.17647058823529413</c:v>
                </c:pt>
                <c:pt idx="15176">
                  <c:v>2.2727272727272728E-2</c:v>
                </c:pt>
                <c:pt idx="15177">
                  <c:v>0.25</c:v>
                </c:pt>
                <c:pt idx="15178">
                  <c:v>8.6956521739130432E-2</c:v>
                </c:pt>
                <c:pt idx="15179">
                  <c:v>0.32142857142857145</c:v>
                </c:pt>
                <c:pt idx="15180">
                  <c:v>1.4388489208633094E-2</c:v>
                </c:pt>
                <c:pt idx="15181">
                  <c:v>0.44827586206896552</c:v>
                </c:pt>
                <c:pt idx="15182">
                  <c:v>0.76923076923076927</c:v>
                </c:pt>
                <c:pt idx="15183">
                  <c:v>0.68181818181818177</c:v>
                </c:pt>
                <c:pt idx="15184">
                  <c:v>0.3125</c:v>
                </c:pt>
                <c:pt idx="15185">
                  <c:v>2.3255813953488372E-2</c:v>
                </c:pt>
                <c:pt idx="15186">
                  <c:v>0.2608695652173913</c:v>
                </c:pt>
                <c:pt idx="15187">
                  <c:v>0.26829268292682928</c:v>
                </c:pt>
                <c:pt idx="15188">
                  <c:v>5.0541516245487361E-2</c:v>
                </c:pt>
                <c:pt idx="15189">
                  <c:v>0.5</c:v>
                </c:pt>
                <c:pt idx="15190">
                  <c:v>0.21621621621621623</c:v>
                </c:pt>
                <c:pt idx="15191">
                  <c:v>0.33333333333333331</c:v>
                </c:pt>
                <c:pt idx="15192">
                  <c:v>2.5000000000000001E-2</c:v>
                </c:pt>
                <c:pt idx="15193">
                  <c:v>0.28813559322033899</c:v>
                </c:pt>
                <c:pt idx="15194">
                  <c:v>0</c:v>
                </c:pt>
                <c:pt idx="15195">
                  <c:v>0.23809523809523808</c:v>
                </c:pt>
                <c:pt idx="15196">
                  <c:v>0.34426229508196721</c:v>
                </c:pt>
                <c:pt idx="15197">
                  <c:v>0</c:v>
                </c:pt>
                <c:pt idx="15198">
                  <c:v>0</c:v>
                </c:pt>
                <c:pt idx="15199">
                  <c:v>0</c:v>
                </c:pt>
                <c:pt idx="15200">
                  <c:v>0</c:v>
                </c:pt>
                <c:pt idx="15201">
                  <c:v>0</c:v>
                </c:pt>
                <c:pt idx="15202">
                  <c:v>1.7543859649122806E-2</c:v>
                </c:pt>
                <c:pt idx="15203">
                  <c:v>0</c:v>
                </c:pt>
                <c:pt idx="15204">
                  <c:v>0.2</c:v>
                </c:pt>
                <c:pt idx="15205">
                  <c:v>0</c:v>
                </c:pt>
                <c:pt idx="15206">
                  <c:v>7.7586206896551727E-2</c:v>
                </c:pt>
                <c:pt idx="15207">
                  <c:v>1.5151515151515152E-2</c:v>
                </c:pt>
                <c:pt idx="15208">
                  <c:v>0</c:v>
                </c:pt>
                <c:pt idx="15209">
                  <c:v>0.11764705882352941</c:v>
                </c:pt>
                <c:pt idx="15210">
                  <c:v>0.11711711711711711</c:v>
                </c:pt>
                <c:pt idx="15211">
                  <c:v>0</c:v>
                </c:pt>
                <c:pt idx="15212">
                  <c:v>0</c:v>
                </c:pt>
                <c:pt idx="15213">
                  <c:v>0.29166666666666669</c:v>
                </c:pt>
                <c:pt idx="15214">
                  <c:v>0</c:v>
                </c:pt>
                <c:pt idx="15215">
                  <c:v>0.22222222222222221</c:v>
                </c:pt>
                <c:pt idx="15216">
                  <c:v>0</c:v>
                </c:pt>
                <c:pt idx="15217">
                  <c:v>0.25</c:v>
                </c:pt>
                <c:pt idx="15218">
                  <c:v>0.4</c:v>
                </c:pt>
                <c:pt idx="15219">
                  <c:v>1</c:v>
                </c:pt>
                <c:pt idx="15220">
                  <c:v>0</c:v>
                </c:pt>
                <c:pt idx="15221">
                  <c:v>0</c:v>
                </c:pt>
                <c:pt idx="15222">
                  <c:v>0.4</c:v>
                </c:pt>
                <c:pt idx="15223">
                  <c:v>0</c:v>
                </c:pt>
                <c:pt idx="15224">
                  <c:v>0</c:v>
                </c:pt>
                <c:pt idx="15225">
                  <c:v>0.1875</c:v>
                </c:pt>
                <c:pt idx="15226">
                  <c:v>9.0909090909090912E-2</c:v>
                </c:pt>
                <c:pt idx="15227">
                  <c:v>0</c:v>
                </c:pt>
                <c:pt idx="15228">
                  <c:v>9.9137931034482762E-2</c:v>
                </c:pt>
                <c:pt idx="15229">
                  <c:v>0</c:v>
                </c:pt>
                <c:pt idx="15230">
                  <c:v>0.13793103448275862</c:v>
                </c:pt>
                <c:pt idx="15231">
                  <c:v>0</c:v>
                </c:pt>
                <c:pt idx="15232">
                  <c:v>0</c:v>
                </c:pt>
                <c:pt idx="15233">
                  <c:v>0</c:v>
                </c:pt>
                <c:pt idx="15234">
                  <c:v>0</c:v>
                </c:pt>
                <c:pt idx="15235">
                  <c:v>0.23684210526315788</c:v>
                </c:pt>
                <c:pt idx="15236">
                  <c:v>0.1111111111111111</c:v>
                </c:pt>
                <c:pt idx="15237">
                  <c:v>0</c:v>
                </c:pt>
                <c:pt idx="15238">
                  <c:v>0</c:v>
                </c:pt>
                <c:pt idx="15239">
                  <c:v>0</c:v>
                </c:pt>
                <c:pt idx="15240">
                  <c:v>0</c:v>
                </c:pt>
                <c:pt idx="15241">
                  <c:v>1</c:v>
                </c:pt>
                <c:pt idx="15242">
                  <c:v>0.2986111111111111</c:v>
                </c:pt>
                <c:pt idx="15243">
                  <c:v>0.6</c:v>
                </c:pt>
                <c:pt idx="15244">
                  <c:v>0</c:v>
                </c:pt>
                <c:pt idx="15245">
                  <c:v>0.18181818181818182</c:v>
                </c:pt>
                <c:pt idx="15246">
                  <c:v>0</c:v>
                </c:pt>
                <c:pt idx="15247">
                  <c:v>0.26666666666666666</c:v>
                </c:pt>
                <c:pt idx="15248">
                  <c:v>0</c:v>
                </c:pt>
                <c:pt idx="15249">
                  <c:v>0.16666666666666666</c:v>
                </c:pt>
                <c:pt idx="15250">
                  <c:v>0</c:v>
                </c:pt>
                <c:pt idx="15251">
                  <c:v>0.23703703703703705</c:v>
                </c:pt>
                <c:pt idx="15252">
                  <c:v>0.94117647058823528</c:v>
                </c:pt>
                <c:pt idx="15253">
                  <c:v>0</c:v>
                </c:pt>
                <c:pt idx="15254">
                  <c:v>0.5625</c:v>
                </c:pt>
                <c:pt idx="15255">
                  <c:v>0.41176470588235292</c:v>
                </c:pt>
                <c:pt idx="15256">
                  <c:v>0</c:v>
                </c:pt>
                <c:pt idx="15257">
                  <c:v>0</c:v>
                </c:pt>
                <c:pt idx="15258">
                  <c:v>0</c:v>
                </c:pt>
                <c:pt idx="15259">
                  <c:v>0.26315789473684209</c:v>
                </c:pt>
                <c:pt idx="15260">
                  <c:v>0</c:v>
                </c:pt>
                <c:pt idx="15261">
                  <c:v>0.21568627450980393</c:v>
                </c:pt>
                <c:pt idx="15262">
                  <c:v>4.7619047619047616E-2</c:v>
                </c:pt>
                <c:pt idx="15263">
                  <c:v>0</c:v>
                </c:pt>
                <c:pt idx="15264">
                  <c:v>0.11320754716981132</c:v>
                </c:pt>
                <c:pt idx="15265">
                  <c:v>0</c:v>
                </c:pt>
                <c:pt idx="15266">
                  <c:v>0.2</c:v>
                </c:pt>
                <c:pt idx="15267">
                  <c:v>0.10126582278481013</c:v>
                </c:pt>
                <c:pt idx="15268">
                  <c:v>8.9552238805970144E-2</c:v>
                </c:pt>
                <c:pt idx="15269">
                  <c:v>0.5714285714285714</c:v>
                </c:pt>
                <c:pt idx="15270">
                  <c:v>0.5</c:v>
                </c:pt>
                <c:pt idx="15271">
                  <c:v>0</c:v>
                </c:pt>
                <c:pt idx="15272">
                  <c:v>0.66666666666666663</c:v>
                </c:pt>
                <c:pt idx="15273">
                  <c:v>6.6666666666666666E-2</c:v>
                </c:pt>
                <c:pt idx="15274">
                  <c:v>0</c:v>
                </c:pt>
                <c:pt idx="15275">
                  <c:v>0</c:v>
                </c:pt>
                <c:pt idx="15276">
                  <c:v>0.42857142857142855</c:v>
                </c:pt>
                <c:pt idx="15277">
                  <c:v>4.7619047619047616E-2</c:v>
                </c:pt>
                <c:pt idx="15278">
                  <c:v>0.2</c:v>
                </c:pt>
                <c:pt idx="15279">
                  <c:v>0</c:v>
                </c:pt>
                <c:pt idx="15280">
                  <c:v>7.8947368421052627E-2</c:v>
                </c:pt>
                <c:pt idx="15281">
                  <c:v>0.46666666666666667</c:v>
                </c:pt>
                <c:pt idx="15282">
                  <c:v>0</c:v>
                </c:pt>
                <c:pt idx="15283">
                  <c:v>0</c:v>
                </c:pt>
                <c:pt idx="15284">
                  <c:v>0</c:v>
                </c:pt>
                <c:pt idx="15285">
                  <c:v>9.5238095238095233E-2</c:v>
                </c:pt>
                <c:pt idx="15286">
                  <c:v>2.5125628140703519E-2</c:v>
                </c:pt>
                <c:pt idx="15287">
                  <c:v>0</c:v>
                </c:pt>
                <c:pt idx="15288">
                  <c:v>0</c:v>
                </c:pt>
                <c:pt idx="15289">
                  <c:v>0</c:v>
                </c:pt>
                <c:pt idx="15290">
                  <c:v>0.21428571428571427</c:v>
                </c:pt>
                <c:pt idx="15291">
                  <c:v>0</c:v>
                </c:pt>
                <c:pt idx="15292">
                  <c:v>0</c:v>
                </c:pt>
                <c:pt idx="15293">
                  <c:v>0.18181818181818182</c:v>
                </c:pt>
                <c:pt idx="15294">
                  <c:v>0</c:v>
                </c:pt>
                <c:pt idx="15295">
                  <c:v>6.8965517241379309E-2</c:v>
                </c:pt>
                <c:pt idx="15296">
                  <c:v>0</c:v>
                </c:pt>
                <c:pt idx="15297">
                  <c:v>0</c:v>
                </c:pt>
                <c:pt idx="15298">
                  <c:v>0</c:v>
                </c:pt>
                <c:pt idx="15299">
                  <c:v>0</c:v>
                </c:pt>
                <c:pt idx="15300">
                  <c:v>0</c:v>
                </c:pt>
                <c:pt idx="15301">
                  <c:v>0</c:v>
                </c:pt>
                <c:pt idx="15302">
                  <c:v>0</c:v>
                </c:pt>
                <c:pt idx="15303">
                  <c:v>5.2631578947368418E-2</c:v>
                </c:pt>
                <c:pt idx="15304">
                  <c:v>0</c:v>
                </c:pt>
                <c:pt idx="15305">
                  <c:v>0.66666666666666663</c:v>
                </c:pt>
                <c:pt idx="15306">
                  <c:v>0</c:v>
                </c:pt>
                <c:pt idx="15307">
                  <c:v>0</c:v>
                </c:pt>
                <c:pt idx="15308">
                  <c:v>0.18518518518518517</c:v>
                </c:pt>
                <c:pt idx="15309">
                  <c:v>0</c:v>
                </c:pt>
                <c:pt idx="15310">
                  <c:v>0</c:v>
                </c:pt>
                <c:pt idx="15311">
                  <c:v>0</c:v>
                </c:pt>
                <c:pt idx="15312">
                  <c:v>0</c:v>
                </c:pt>
                <c:pt idx="15313">
                  <c:v>0</c:v>
                </c:pt>
                <c:pt idx="15314">
                  <c:v>0</c:v>
                </c:pt>
                <c:pt idx="15315">
                  <c:v>0</c:v>
                </c:pt>
                <c:pt idx="15316">
                  <c:v>0</c:v>
                </c:pt>
                <c:pt idx="15317">
                  <c:v>0</c:v>
                </c:pt>
                <c:pt idx="15318">
                  <c:v>0</c:v>
                </c:pt>
                <c:pt idx="15319">
                  <c:v>0.41025641025641024</c:v>
                </c:pt>
                <c:pt idx="15320">
                  <c:v>0</c:v>
                </c:pt>
                <c:pt idx="15321">
                  <c:v>0</c:v>
                </c:pt>
                <c:pt idx="15322">
                  <c:v>0</c:v>
                </c:pt>
                <c:pt idx="15323">
                  <c:v>0</c:v>
                </c:pt>
                <c:pt idx="15324">
                  <c:v>0</c:v>
                </c:pt>
                <c:pt idx="15325">
                  <c:v>0</c:v>
                </c:pt>
                <c:pt idx="15326">
                  <c:v>0</c:v>
                </c:pt>
                <c:pt idx="15327">
                  <c:v>0</c:v>
                </c:pt>
                <c:pt idx="15328">
                  <c:v>0</c:v>
                </c:pt>
                <c:pt idx="15329">
                  <c:v>0</c:v>
                </c:pt>
                <c:pt idx="15330">
                  <c:v>0</c:v>
                </c:pt>
                <c:pt idx="15331">
                  <c:v>0</c:v>
                </c:pt>
                <c:pt idx="15332">
                  <c:v>1</c:v>
                </c:pt>
                <c:pt idx="15333">
                  <c:v>0</c:v>
                </c:pt>
                <c:pt idx="15334">
                  <c:v>0</c:v>
                </c:pt>
                <c:pt idx="15335">
                  <c:v>0</c:v>
                </c:pt>
                <c:pt idx="15336">
                  <c:v>0</c:v>
                </c:pt>
                <c:pt idx="15337">
                  <c:v>0</c:v>
                </c:pt>
                <c:pt idx="15338">
                  <c:v>0</c:v>
                </c:pt>
                <c:pt idx="15339">
                  <c:v>0</c:v>
                </c:pt>
                <c:pt idx="15340">
                  <c:v>0.1</c:v>
                </c:pt>
                <c:pt idx="15341">
                  <c:v>0.4</c:v>
                </c:pt>
                <c:pt idx="15342">
                  <c:v>0</c:v>
                </c:pt>
                <c:pt idx="15343">
                  <c:v>0</c:v>
                </c:pt>
                <c:pt idx="15344">
                  <c:v>0</c:v>
                </c:pt>
                <c:pt idx="15345">
                  <c:v>0</c:v>
                </c:pt>
                <c:pt idx="15346">
                  <c:v>0</c:v>
                </c:pt>
                <c:pt idx="15347">
                  <c:v>0</c:v>
                </c:pt>
                <c:pt idx="15348">
                  <c:v>0</c:v>
                </c:pt>
                <c:pt idx="15349">
                  <c:v>0</c:v>
                </c:pt>
                <c:pt idx="15350">
                  <c:v>0</c:v>
                </c:pt>
                <c:pt idx="15351">
                  <c:v>5.1612903225806452E-2</c:v>
                </c:pt>
                <c:pt idx="15352">
                  <c:v>3.0612244897959183E-2</c:v>
                </c:pt>
                <c:pt idx="15353">
                  <c:v>0</c:v>
                </c:pt>
                <c:pt idx="15354">
                  <c:v>0.10344827586206896</c:v>
                </c:pt>
                <c:pt idx="15355">
                  <c:v>0</c:v>
                </c:pt>
                <c:pt idx="15356">
                  <c:v>0.27272727272727271</c:v>
                </c:pt>
                <c:pt idx="15357">
                  <c:v>5.5555555555555552E-2</c:v>
                </c:pt>
                <c:pt idx="15358">
                  <c:v>0</c:v>
                </c:pt>
                <c:pt idx="15359">
                  <c:v>0</c:v>
                </c:pt>
                <c:pt idx="15360">
                  <c:v>7.407407407407407E-2</c:v>
                </c:pt>
                <c:pt idx="15361">
                  <c:v>0.125</c:v>
                </c:pt>
                <c:pt idx="15362">
                  <c:v>0</c:v>
                </c:pt>
                <c:pt idx="15363">
                  <c:v>5.1546391752577317E-2</c:v>
                </c:pt>
                <c:pt idx="15364">
                  <c:v>0.26470588235294118</c:v>
                </c:pt>
                <c:pt idx="15365">
                  <c:v>4.2105263157894736E-2</c:v>
                </c:pt>
                <c:pt idx="15366">
                  <c:v>0</c:v>
                </c:pt>
                <c:pt idx="15367">
                  <c:v>1</c:v>
                </c:pt>
                <c:pt idx="15368">
                  <c:v>0</c:v>
                </c:pt>
                <c:pt idx="15369">
                  <c:v>0.2</c:v>
                </c:pt>
                <c:pt idx="15370">
                  <c:v>0</c:v>
                </c:pt>
                <c:pt idx="15371">
                  <c:v>0.15384615384615385</c:v>
                </c:pt>
                <c:pt idx="15372">
                  <c:v>0</c:v>
                </c:pt>
                <c:pt idx="15373">
                  <c:v>6.6666666666666666E-2</c:v>
                </c:pt>
                <c:pt idx="15374">
                  <c:v>0.125</c:v>
                </c:pt>
                <c:pt idx="15375">
                  <c:v>0</c:v>
                </c:pt>
                <c:pt idx="15376">
                  <c:v>0.05</c:v>
                </c:pt>
                <c:pt idx="15377">
                  <c:v>0</c:v>
                </c:pt>
                <c:pt idx="15378">
                  <c:v>0.5714285714285714</c:v>
                </c:pt>
                <c:pt idx="15379">
                  <c:v>0</c:v>
                </c:pt>
                <c:pt idx="15380">
                  <c:v>0</c:v>
                </c:pt>
                <c:pt idx="15381">
                  <c:v>0</c:v>
                </c:pt>
                <c:pt idx="15382">
                  <c:v>0.1111111111111111</c:v>
                </c:pt>
                <c:pt idx="15383">
                  <c:v>4.3478260869565216E-2</c:v>
                </c:pt>
                <c:pt idx="15384">
                  <c:v>0.22222222222222221</c:v>
                </c:pt>
                <c:pt idx="15385">
                  <c:v>0</c:v>
                </c:pt>
                <c:pt idx="15386">
                  <c:v>0.13333333333333333</c:v>
                </c:pt>
                <c:pt idx="15387">
                  <c:v>2.6881720430107527E-2</c:v>
                </c:pt>
                <c:pt idx="15388">
                  <c:v>6.4516129032258063E-2</c:v>
                </c:pt>
                <c:pt idx="15389">
                  <c:v>0</c:v>
                </c:pt>
                <c:pt idx="15390">
                  <c:v>0.22222222222222221</c:v>
                </c:pt>
                <c:pt idx="15391">
                  <c:v>0.22222222222222221</c:v>
                </c:pt>
                <c:pt idx="15392">
                  <c:v>0</c:v>
                </c:pt>
                <c:pt idx="15393">
                  <c:v>0</c:v>
                </c:pt>
                <c:pt idx="15394">
                  <c:v>1</c:v>
                </c:pt>
                <c:pt idx="15395">
                  <c:v>0.15625</c:v>
                </c:pt>
                <c:pt idx="15396">
                  <c:v>0</c:v>
                </c:pt>
                <c:pt idx="15397">
                  <c:v>0.15789473684210525</c:v>
                </c:pt>
                <c:pt idx="15398">
                  <c:v>9.5238095238095233E-2</c:v>
                </c:pt>
                <c:pt idx="15399">
                  <c:v>0.11764705882352941</c:v>
                </c:pt>
                <c:pt idx="15400">
                  <c:v>0</c:v>
                </c:pt>
                <c:pt idx="15401">
                  <c:v>0.3888888888888889</c:v>
                </c:pt>
                <c:pt idx="15402">
                  <c:v>0.05</c:v>
                </c:pt>
                <c:pt idx="15403">
                  <c:v>0</c:v>
                </c:pt>
                <c:pt idx="15404">
                  <c:v>3.875968992248062E-2</c:v>
                </c:pt>
                <c:pt idx="15405">
                  <c:v>0</c:v>
                </c:pt>
                <c:pt idx="15406">
                  <c:v>2.4390243902439025E-2</c:v>
                </c:pt>
                <c:pt idx="15407">
                  <c:v>0.25</c:v>
                </c:pt>
                <c:pt idx="15408">
                  <c:v>0</c:v>
                </c:pt>
                <c:pt idx="15409">
                  <c:v>3.5928143712574849E-2</c:v>
                </c:pt>
                <c:pt idx="15410">
                  <c:v>9.5238095238095233E-2</c:v>
                </c:pt>
                <c:pt idx="15411">
                  <c:v>0</c:v>
                </c:pt>
                <c:pt idx="15412">
                  <c:v>0</c:v>
                </c:pt>
                <c:pt idx="15413">
                  <c:v>4.6875E-2</c:v>
                </c:pt>
                <c:pt idx="15414">
                  <c:v>0</c:v>
                </c:pt>
                <c:pt idx="15415">
                  <c:v>3.6866359447004608E-2</c:v>
                </c:pt>
                <c:pt idx="15416">
                  <c:v>0</c:v>
                </c:pt>
                <c:pt idx="15417">
                  <c:v>8.3333333333333329E-2</c:v>
                </c:pt>
                <c:pt idx="15418">
                  <c:v>0.11363636363636363</c:v>
                </c:pt>
                <c:pt idx="15419">
                  <c:v>0</c:v>
                </c:pt>
                <c:pt idx="15420">
                  <c:v>3.2258064516129031E-2</c:v>
                </c:pt>
                <c:pt idx="15421">
                  <c:v>0.10989010989010989</c:v>
                </c:pt>
                <c:pt idx="15422">
                  <c:v>0</c:v>
                </c:pt>
                <c:pt idx="15423">
                  <c:v>0</c:v>
                </c:pt>
                <c:pt idx="15424">
                  <c:v>0</c:v>
                </c:pt>
                <c:pt idx="15425">
                  <c:v>0</c:v>
                </c:pt>
                <c:pt idx="15426">
                  <c:v>0.2</c:v>
                </c:pt>
                <c:pt idx="15427">
                  <c:v>0</c:v>
                </c:pt>
                <c:pt idx="15428">
                  <c:v>0</c:v>
                </c:pt>
                <c:pt idx="15429">
                  <c:v>0.4</c:v>
                </c:pt>
                <c:pt idx="15430">
                  <c:v>0</c:v>
                </c:pt>
                <c:pt idx="15431">
                  <c:v>0</c:v>
                </c:pt>
                <c:pt idx="15432">
                  <c:v>0</c:v>
                </c:pt>
                <c:pt idx="15433">
                  <c:v>5.1094890510948905E-2</c:v>
                </c:pt>
                <c:pt idx="15434">
                  <c:v>0</c:v>
                </c:pt>
                <c:pt idx="15435">
                  <c:v>0.22222222222222221</c:v>
                </c:pt>
                <c:pt idx="15436">
                  <c:v>0</c:v>
                </c:pt>
                <c:pt idx="15437">
                  <c:v>0</c:v>
                </c:pt>
                <c:pt idx="15438">
                  <c:v>0</c:v>
                </c:pt>
                <c:pt idx="15439">
                  <c:v>0</c:v>
                </c:pt>
                <c:pt idx="15440">
                  <c:v>0</c:v>
                </c:pt>
                <c:pt idx="15441">
                  <c:v>0</c:v>
                </c:pt>
                <c:pt idx="15442">
                  <c:v>0</c:v>
                </c:pt>
                <c:pt idx="15443">
                  <c:v>0</c:v>
                </c:pt>
                <c:pt idx="15444">
                  <c:v>0</c:v>
                </c:pt>
                <c:pt idx="15445">
                  <c:v>0</c:v>
                </c:pt>
                <c:pt idx="15446">
                  <c:v>0</c:v>
                </c:pt>
                <c:pt idx="15447">
                  <c:v>0</c:v>
                </c:pt>
                <c:pt idx="15448">
                  <c:v>0.22222222222222221</c:v>
                </c:pt>
                <c:pt idx="15449">
                  <c:v>0</c:v>
                </c:pt>
                <c:pt idx="15450">
                  <c:v>0</c:v>
                </c:pt>
                <c:pt idx="15451">
                  <c:v>9.5744680851063829E-2</c:v>
                </c:pt>
                <c:pt idx="15452">
                  <c:v>0</c:v>
                </c:pt>
                <c:pt idx="15453">
                  <c:v>0.13559322033898305</c:v>
                </c:pt>
                <c:pt idx="15454">
                  <c:v>0</c:v>
                </c:pt>
                <c:pt idx="15455">
                  <c:v>0</c:v>
                </c:pt>
                <c:pt idx="15456">
                  <c:v>0.35483870967741937</c:v>
                </c:pt>
                <c:pt idx="15457">
                  <c:v>0</c:v>
                </c:pt>
                <c:pt idx="15458">
                  <c:v>0</c:v>
                </c:pt>
                <c:pt idx="15459">
                  <c:v>0</c:v>
                </c:pt>
                <c:pt idx="15460">
                  <c:v>0</c:v>
                </c:pt>
                <c:pt idx="15461">
                  <c:v>8.1081081081081086E-2</c:v>
                </c:pt>
                <c:pt idx="15462">
                  <c:v>0</c:v>
                </c:pt>
                <c:pt idx="15463">
                  <c:v>0</c:v>
                </c:pt>
                <c:pt idx="15464">
                  <c:v>0</c:v>
                </c:pt>
                <c:pt idx="15465">
                  <c:v>0.12</c:v>
                </c:pt>
                <c:pt idx="15466">
                  <c:v>0.20689655172413793</c:v>
                </c:pt>
                <c:pt idx="15467">
                  <c:v>0</c:v>
                </c:pt>
                <c:pt idx="15468">
                  <c:v>0</c:v>
                </c:pt>
                <c:pt idx="15469">
                  <c:v>0.38461538461538464</c:v>
                </c:pt>
                <c:pt idx="15470">
                  <c:v>5.7142857142857141E-2</c:v>
                </c:pt>
                <c:pt idx="15471">
                  <c:v>0</c:v>
                </c:pt>
                <c:pt idx="15472">
                  <c:v>0.55555555555555558</c:v>
                </c:pt>
                <c:pt idx="15473">
                  <c:v>0</c:v>
                </c:pt>
                <c:pt idx="15474">
                  <c:v>5.5555555555555552E-2</c:v>
                </c:pt>
                <c:pt idx="15475">
                  <c:v>0</c:v>
                </c:pt>
                <c:pt idx="15476">
                  <c:v>0</c:v>
                </c:pt>
                <c:pt idx="15477">
                  <c:v>0</c:v>
                </c:pt>
                <c:pt idx="15478">
                  <c:v>0</c:v>
                </c:pt>
                <c:pt idx="15479">
                  <c:v>0.22222222222222221</c:v>
                </c:pt>
                <c:pt idx="15480">
                  <c:v>0</c:v>
                </c:pt>
                <c:pt idx="15481">
                  <c:v>6.8181818181818177E-2</c:v>
                </c:pt>
                <c:pt idx="15482">
                  <c:v>8.5714285714285715E-2</c:v>
                </c:pt>
                <c:pt idx="15483">
                  <c:v>0</c:v>
                </c:pt>
                <c:pt idx="15484">
                  <c:v>0</c:v>
                </c:pt>
                <c:pt idx="15485">
                  <c:v>0</c:v>
                </c:pt>
                <c:pt idx="15486">
                  <c:v>0</c:v>
                </c:pt>
                <c:pt idx="15487">
                  <c:v>0</c:v>
                </c:pt>
                <c:pt idx="15488">
                  <c:v>0</c:v>
                </c:pt>
                <c:pt idx="15489">
                  <c:v>0.3</c:v>
                </c:pt>
                <c:pt idx="15490">
                  <c:v>1</c:v>
                </c:pt>
                <c:pt idx="15491">
                  <c:v>0</c:v>
                </c:pt>
                <c:pt idx="15492">
                  <c:v>0</c:v>
                </c:pt>
                <c:pt idx="15493">
                  <c:v>0</c:v>
                </c:pt>
                <c:pt idx="15494">
                  <c:v>0</c:v>
                </c:pt>
                <c:pt idx="15495">
                  <c:v>0.22222222222222221</c:v>
                </c:pt>
                <c:pt idx="15496">
                  <c:v>0.14285714285714285</c:v>
                </c:pt>
                <c:pt idx="15497">
                  <c:v>0.8</c:v>
                </c:pt>
                <c:pt idx="15498">
                  <c:v>0.84848484848484851</c:v>
                </c:pt>
                <c:pt idx="15499">
                  <c:v>0</c:v>
                </c:pt>
                <c:pt idx="15500">
                  <c:v>0</c:v>
                </c:pt>
                <c:pt idx="15501">
                  <c:v>0.43478260869565216</c:v>
                </c:pt>
                <c:pt idx="15502">
                  <c:v>0.69230769230769229</c:v>
                </c:pt>
                <c:pt idx="15503">
                  <c:v>0</c:v>
                </c:pt>
                <c:pt idx="15504">
                  <c:v>0</c:v>
                </c:pt>
                <c:pt idx="15505">
                  <c:v>0.5</c:v>
                </c:pt>
                <c:pt idx="15506">
                  <c:v>0</c:v>
                </c:pt>
                <c:pt idx="15507">
                  <c:v>0</c:v>
                </c:pt>
                <c:pt idx="15508">
                  <c:v>0.375</c:v>
                </c:pt>
                <c:pt idx="15509">
                  <c:v>0</c:v>
                </c:pt>
                <c:pt idx="15510">
                  <c:v>0</c:v>
                </c:pt>
                <c:pt idx="15511">
                  <c:v>0</c:v>
                </c:pt>
                <c:pt idx="15512">
                  <c:v>0</c:v>
                </c:pt>
                <c:pt idx="15513">
                  <c:v>0</c:v>
                </c:pt>
                <c:pt idx="15514">
                  <c:v>0.25</c:v>
                </c:pt>
                <c:pt idx="15515">
                  <c:v>0</c:v>
                </c:pt>
                <c:pt idx="15516">
                  <c:v>0.14285714285714285</c:v>
                </c:pt>
                <c:pt idx="15517">
                  <c:v>0</c:v>
                </c:pt>
                <c:pt idx="15518">
                  <c:v>0</c:v>
                </c:pt>
                <c:pt idx="15519">
                  <c:v>0</c:v>
                </c:pt>
                <c:pt idx="15520">
                  <c:v>0</c:v>
                </c:pt>
                <c:pt idx="15521">
                  <c:v>0</c:v>
                </c:pt>
                <c:pt idx="15522">
                  <c:v>1</c:v>
                </c:pt>
                <c:pt idx="15523">
                  <c:v>0</c:v>
                </c:pt>
                <c:pt idx="15524">
                  <c:v>0.18181818181818182</c:v>
                </c:pt>
                <c:pt idx="15525">
                  <c:v>0</c:v>
                </c:pt>
                <c:pt idx="15526">
                  <c:v>0</c:v>
                </c:pt>
                <c:pt idx="15527">
                  <c:v>0.05</c:v>
                </c:pt>
                <c:pt idx="15528">
                  <c:v>0</c:v>
                </c:pt>
                <c:pt idx="15529">
                  <c:v>0</c:v>
                </c:pt>
                <c:pt idx="15530">
                  <c:v>0</c:v>
                </c:pt>
                <c:pt idx="15531">
                  <c:v>0</c:v>
                </c:pt>
                <c:pt idx="15532">
                  <c:v>0</c:v>
                </c:pt>
                <c:pt idx="15533">
                  <c:v>0</c:v>
                </c:pt>
                <c:pt idx="15534">
                  <c:v>0</c:v>
                </c:pt>
                <c:pt idx="15535">
                  <c:v>0.47368421052631576</c:v>
                </c:pt>
                <c:pt idx="15536">
                  <c:v>0</c:v>
                </c:pt>
                <c:pt idx="15537">
                  <c:v>0</c:v>
                </c:pt>
                <c:pt idx="15538">
                  <c:v>0</c:v>
                </c:pt>
                <c:pt idx="15539">
                  <c:v>0</c:v>
                </c:pt>
                <c:pt idx="15540">
                  <c:v>0.75</c:v>
                </c:pt>
                <c:pt idx="15541">
                  <c:v>1</c:v>
                </c:pt>
                <c:pt idx="15542">
                  <c:v>0</c:v>
                </c:pt>
                <c:pt idx="15543">
                  <c:v>0</c:v>
                </c:pt>
                <c:pt idx="15544">
                  <c:v>0</c:v>
                </c:pt>
                <c:pt idx="15545">
                  <c:v>0</c:v>
                </c:pt>
                <c:pt idx="15546">
                  <c:v>0</c:v>
                </c:pt>
                <c:pt idx="15547">
                  <c:v>0.45</c:v>
                </c:pt>
                <c:pt idx="15548">
                  <c:v>0</c:v>
                </c:pt>
                <c:pt idx="15549">
                  <c:v>0</c:v>
                </c:pt>
                <c:pt idx="15550">
                  <c:v>0</c:v>
                </c:pt>
                <c:pt idx="15551">
                  <c:v>0.8</c:v>
                </c:pt>
                <c:pt idx="15552">
                  <c:v>0</c:v>
                </c:pt>
                <c:pt idx="15553">
                  <c:v>0</c:v>
                </c:pt>
                <c:pt idx="15554">
                  <c:v>0</c:v>
                </c:pt>
                <c:pt idx="15555">
                  <c:v>0.2</c:v>
                </c:pt>
                <c:pt idx="15556">
                  <c:v>0</c:v>
                </c:pt>
                <c:pt idx="15557">
                  <c:v>0</c:v>
                </c:pt>
                <c:pt idx="15558">
                  <c:v>5.1724137931034482E-2</c:v>
                </c:pt>
                <c:pt idx="15559">
                  <c:v>0</c:v>
                </c:pt>
                <c:pt idx="15560">
                  <c:v>0</c:v>
                </c:pt>
                <c:pt idx="15561">
                  <c:v>0</c:v>
                </c:pt>
                <c:pt idx="15562">
                  <c:v>0</c:v>
                </c:pt>
                <c:pt idx="15563">
                  <c:v>0</c:v>
                </c:pt>
                <c:pt idx="15564">
                  <c:v>0</c:v>
                </c:pt>
                <c:pt idx="15565">
                  <c:v>0</c:v>
                </c:pt>
                <c:pt idx="15566">
                  <c:v>0</c:v>
                </c:pt>
                <c:pt idx="15567">
                  <c:v>0</c:v>
                </c:pt>
                <c:pt idx="15568">
                  <c:v>0.13432835820895522</c:v>
                </c:pt>
                <c:pt idx="15569">
                  <c:v>0</c:v>
                </c:pt>
                <c:pt idx="15570">
                  <c:v>0</c:v>
                </c:pt>
                <c:pt idx="15571">
                  <c:v>0</c:v>
                </c:pt>
                <c:pt idx="15572">
                  <c:v>0.22222222222222221</c:v>
                </c:pt>
                <c:pt idx="15573">
                  <c:v>0</c:v>
                </c:pt>
                <c:pt idx="15574">
                  <c:v>0.27272727272727271</c:v>
                </c:pt>
                <c:pt idx="15575">
                  <c:v>1</c:v>
                </c:pt>
                <c:pt idx="15576">
                  <c:v>0</c:v>
                </c:pt>
                <c:pt idx="15577">
                  <c:v>0.4</c:v>
                </c:pt>
                <c:pt idx="15578">
                  <c:v>0.2</c:v>
                </c:pt>
                <c:pt idx="15579">
                  <c:v>0.40540540540540543</c:v>
                </c:pt>
                <c:pt idx="15580">
                  <c:v>0.11666666666666667</c:v>
                </c:pt>
                <c:pt idx="15581">
                  <c:v>0</c:v>
                </c:pt>
                <c:pt idx="15582">
                  <c:v>0.63636363636363635</c:v>
                </c:pt>
                <c:pt idx="15583">
                  <c:v>0</c:v>
                </c:pt>
                <c:pt idx="15584">
                  <c:v>0</c:v>
                </c:pt>
                <c:pt idx="15585">
                  <c:v>0</c:v>
                </c:pt>
                <c:pt idx="15586">
                  <c:v>0</c:v>
                </c:pt>
                <c:pt idx="15587">
                  <c:v>0.64130434782608692</c:v>
                </c:pt>
                <c:pt idx="15588">
                  <c:v>0</c:v>
                </c:pt>
                <c:pt idx="15589">
                  <c:v>0</c:v>
                </c:pt>
                <c:pt idx="15590">
                  <c:v>1</c:v>
                </c:pt>
                <c:pt idx="15591">
                  <c:v>0</c:v>
                </c:pt>
                <c:pt idx="15592">
                  <c:v>0.33333333333333331</c:v>
                </c:pt>
                <c:pt idx="15593">
                  <c:v>0.33333333333333331</c:v>
                </c:pt>
                <c:pt idx="15594">
                  <c:v>0</c:v>
                </c:pt>
                <c:pt idx="15595">
                  <c:v>0.16666666666666666</c:v>
                </c:pt>
                <c:pt idx="15596">
                  <c:v>0</c:v>
                </c:pt>
                <c:pt idx="15597">
                  <c:v>0</c:v>
                </c:pt>
                <c:pt idx="15598">
                  <c:v>0</c:v>
                </c:pt>
                <c:pt idx="15599">
                  <c:v>0</c:v>
                </c:pt>
                <c:pt idx="15600">
                  <c:v>0</c:v>
                </c:pt>
                <c:pt idx="15601">
                  <c:v>0</c:v>
                </c:pt>
                <c:pt idx="15602">
                  <c:v>0</c:v>
                </c:pt>
                <c:pt idx="15603">
                  <c:v>0.42857142857142855</c:v>
                </c:pt>
                <c:pt idx="15604">
                  <c:v>1</c:v>
                </c:pt>
                <c:pt idx="15605">
                  <c:v>0</c:v>
                </c:pt>
                <c:pt idx="15606">
                  <c:v>0</c:v>
                </c:pt>
                <c:pt idx="15607">
                  <c:v>0.14814814814814814</c:v>
                </c:pt>
                <c:pt idx="15608">
                  <c:v>0.5</c:v>
                </c:pt>
                <c:pt idx="15609">
                  <c:v>0</c:v>
                </c:pt>
                <c:pt idx="15610">
                  <c:v>0</c:v>
                </c:pt>
                <c:pt idx="15611">
                  <c:v>0</c:v>
                </c:pt>
                <c:pt idx="15612">
                  <c:v>0.33333333333333331</c:v>
                </c:pt>
                <c:pt idx="15613">
                  <c:v>0</c:v>
                </c:pt>
                <c:pt idx="15614">
                  <c:v>0</c:v>
                </c:pt>
                <c:pt idx="15615">
                  <c:v>0</c:v>
                </c:pt>
                <c:pt idx="15616">
                  <c:v>0</c:v>
                </c:pt>
                <c:pt idx="15617">
                  <c:v>1</c:v>
                </c:pt>
                <c:pt idx="15618">
                  <c:v>0</c:v>
                </c:pt>
                <c:pt idx="15619">
                  <c:v>0</c:v>
                </c:pt>
                <c:pt idx="15620">
                  <c:v>6.0150375939849621E-2</c:v>
                </c:pt>
                <c:pt idx="15621">
                  <c:v>0</c:v>
                </c:pt>
                <c:pt idx="15622">
                  <c:v>0</c:v>
                </c:pt>
                <c:pt idx="15623">
                  <c:v>0</c:v>
                </c:pt>
                <c:pt idx="15624">
                  <c:v>1.6393442622950821E-2</c:v>
                </c:pt>
                <c:pt idx="15625">
                  <c:v>0</c:v>
                </c:pt>
                <c:pt idx="15626">
                  <c:v>0</c:v>
                </c:pt>
                <c:pt idx="15627">
                  <c:v>0.1875</c:v>
                </c:pt>
                <c:pt idx="15628">
                  <c:v>0</c:v>
                </c:pt>
                <c:pt idx="15629">
                  <c:v>0</c:v>
                </c:pt>
                <c:pt idx="15630">
                  <c:v>1</c:v>
                </c:pt>
                <c:pt idx="15631">
                  <c:v>0</c:v>
                </c:pt>
                <c:pt idx="15632">
                  <c:v>0</c:v>
                </c:pt>
                <c:pt idx="15633">
                  <c:v>0</c:v>
                </c:pt>
                <c:pt idx="15634">
                  <c:v>1</c:v>
                </c:pt>
                <c:pt idx="15635">
                  <c:v>0</c:v>
                </c:pt>
                <c:pt idx="15636">
                  <c:v>0</c:v>
                </c:pt>
                <c:pt idx="15637">
                  <c:v>0.33333333333333331</c:v>
                </c:pt>
                <c:pt idx="15638">
                  <c:v>0</c:v>
                </c:pt>
                <c:pt idx="15639">
                  <c:v>0</c:v>
                </c:pt>
                <c:pt idx="15640">
                  <c:v>0</c:v>
                </c:pt>
                <c:pt idx="15641">
                  <c:v>0.12698412698412698</c:v>
                </c:pt>
                <c:pt idx="15642">
                  <c:v>0</c:v>
                </c:pt>
                <c:pt idx="15643">
                  <c:v>0</c:v>
                </c:pt>
                <c:pt idx="15644">
                  <c:v>0</c:v>
                </c:pt>
                <c:pt idx="15645">
                  <c:v>0</c:v>
                </c:pt>
                <c:pt idx="15646">
                  <c:v>0</c:v>
                </c:pt>
                <c:pt idx="15647">
                  <c:v>0</c:v>
                </c:pt>
                <c:pt idx="15648">
                  <c:v>0</c:v>
                </c:pt>
                <c:pt idx="15649">
                  <c:v>0</c:v>
                </c:pt>
                <c:pt idx="15650">
                  <c:v>0</c:v>
                </c:pt>
                <c:pt idx="15651">
                  <c:v>0</c:v>
                </c:pt>
                <c:pt idx="15652">
                  <c:v>0.25</c:v>
                </c:pt>
                <c:pt idx="15653">
                  <c:v>0.14285714285714285</c:v>
                </c:pt>
                <c:pt idx="15654">
                  <c:v>0</c:v>
                </c:pt>
                <c:pt idx="15655">
                  <c:v>0</c:v>
                </c:pt>
                <c:pt idx="15656">
                  <c:v>0.31578947368421051</c:v>
                </c:pt>
                <c:pt idx="15657">
                  <c:v>0.14285714285714285</c:v>
                </c:pt>
                <c:pt idx="15658">
                  <c:v>3.7499999999999999E-2</c:v>
                </c:pt>
                <c:pt idx="15659">
                  <c:v>0</c:v>
                </c:pt>
                <c:pt idx="15660">
                  <c:v>0.5</c:v>
                </c:pt>
                <c:pt idx="15661">
                  <c:v>0</c:v>
                </c:pt>
                <c:pt idx="15662">
                  <c:v>0</c:v>
                </c:pt>
                <c:pt idx="15663">
                  <c:v>0</c:v>
                </c:pt>
                <c:pt idx="15664">
                  <c:v>0</c:v>
                </c:pt>
                <c:pt idx="15665">
                  <c:v>0.5</c:v>
                </c:pt>
                <c:pt idx="15666">
                  <c:v>0</c:v>
                </c:pt>
                <c:pt idx="15667">
                  <c:v>0</c:v>
                </c:pt>
                <c:pt idx="15668">
                  <c:v>0</c:v>
                </c:pt>
                <c:pt idx="15669">
                  <c:v>0</c:v>
                </c:pt>
                <c:pt idx="15670">
                  <c:v>0</c:v>
                </c:pt>
                <c:pt idx="15671">
                  <c:v>0</c:v>
                </c:pt>
                <c:pt idx="15672">
                  <c:v>0</c:v>
                </c:pt>
                <c:pt idx="15673">
                  <c:v>0.18181818181818182</c:v>
                </c:pt>
                <c:pt idx="15674">
                  <c:v>0.4</c:v>
                </c:pt>
                <c:pt idx="15675">
                  <c:v>0</c:v>
                </c:pt>
                <c:pt idx="15676">
                  <c:v>0</c:v>
                </c:pt>
                <c:pt idx="15677">
                  <c:v>0</c:v>
                </c:pt>
                <c:pt idx="15678">
                  <c:v>0</c:v>
                </c:pt>
                <c:pt idx="15679">
                  <c:v>1</c:v>
                </c:pt>
                <c:pt idx="15680">
                  <c:v>0</c:v>
                </c:pt>
                <c:pt idx="15681">
                  <c:v>0</c:v>
                </c:pt>
                <c:pt idx="15682">
                  <c:v>0</c:v>
                </c:pt>
                <c:pt idx="15683">
                  <c:v>0.38461538461538464</c:v>
                </c:pt>
                <c:pt idx="15684">
                  <c:v>0.75</c:v>
                </c:pt>
                <c:pt idx="15685">
                  <c:v>0.13043478260869565</c:v>
                </c:pt>
                <c:pt idx="15686">
                  <c:v>0</c:v>
                </c:pt>
                <c:pt idx="15687">
                  <c:v>0</c:v>
                </c:pt>
                <c:pt idx="15688">
                  <c:v>1.6666666666666666E-2</c:v>
                </c:pt>
                <c:pt idx="15689">
                  <c:v>0</c:v>
                </c:pt>
                <c:pt idx="15690">
                  <c:v>1.5151515151515152E-2</c:v>
                </c:pt>
                <c:pt idx="15691">
                  <c:v>0</c:v>
                </c:pt>
                <c:pt idx="15692">
                  <c:v>0</c:v>
                </c:pt>
                <c:pt idx="15693">
                  <c:v>0.25</c:v>
                </c:pt>
                <c:pt idx="15694">
                  <c:v>0.8</c:v>
                </c:pt>
                <c:pt idx="15695">
                  <c:v>0.2</c:v>
                </c:pt>
                <c:pt idx="15696">
                  <c:v>0.42857142857142855</c:v>
                </c:pt>
                <c:pt idx="15697">
                  <c:v>0</c:v>
                </c:pt>
                <c:pt idx="15698">
                  <c:v>0</c:v>
                </c:pt>
                <c:pt idx="15699">
                  <c:v>0.11538461538461539</c:v>
                </c:pt>
                <c:pt idx="15700">
                  <c:v>3.125E-2</c:v>
                </c:pt>
                <c:pt idx="15701">
                  <c:v>0</c:v>
                </c:pt>
                <c:pt idx="15702">
                  <c:v>0.6</c:v>
                </c:pt>
                <c:pt idx="15703">
                  <c:v>0.1</c:v>
                </c:pt>
                <c:pt idx="15704">
                  <c:v>6.8181818181818177E-2</c:v>
                </c:pt>
                <c:pt idx="15705">
                  <c:v>0</c:v>
                </c:pt>
                <c:pt idx="15706">
                  <c:v>0.1111111111111111</c:v>
                </c:pt>
                <c:pt idx="15707">
                  <c:v>0</c:v>
                </c:pt>
                <c:pt idx="15708">
                  <c:v>0</c:v>
                </c:pt>
                <c:pt idx="15709">
                  <c:v>0.27272727272727271</c:v>
                </c:pt>
                <c:pt idx="15710">
                  <c:v>0</c:v>
                </c:pt>
                <c:pt idx="15711">
                  <c:v>0</c:v>
                </c:pt>
                <c:pt idx="15712">
                  <c:v>0</c:v>
                </c:pt>
                <c:pt idx="15713">
                  <c:v>0</c:v>
                </c:pt>
                <c:pt idx="15714">
                  <c:v>0</c:v>
                </c:pt>
                <c:pt idx="15715">
                  <c:v>0</c:v>
                </c:pt>
                <c:pt idx="15716">
                  <c:v>0</c:v>
                </c:pt>
                <c:pt idx="15717">
                  <c:v>0.1388888888888889</c:v>
                </c:pt>
                <c:pt idx="15718">
                  <c:v>0</c:v>
                </c:pt>
                <c:pt idx="15719">
                  <c:v>0</c:v>
                </c:pt>
                <c:pt idx="15720">
                  <c:v>0</c:v>
                </c:pt>
                <c:pt idx="15721">
                  <c:v>0</c:v>
                </c:pt>
                <c:pt idx="15722">
                  <c:v>1</c:v>
                </c:pt>
                <c:pt idx="15723">
                  <c:v>0</c:v>
                </c:pt>
                <c:pt idx="15724">
                  <c:v>0</c:v>
                </c:pt>
                <c:pt idx="15725">
                  <c:v>0</c:v>
                </c:pt>
                <c:pt idx="15726">
                  <c:v>0.33333333333333331</c:v>
                </c:pt>
                <c:pt idx="15727">
                  <c:v>0</c:v>
                </c:pt>
                <c:pt idx="15728">
                  <c:v>0.15789473684210525</c:v>
                </c:pt>
                <c:pt idx="15729">
                  <c:v>0</c:v>
                </c:pt>
                <c:pt idx="15730">
                  <c:v>0</c:v>
                </c:pt>
                <c:pt idx="15731">
                  <c:v>0.47619047619047616</c:v>
                </c:pt>
                <c:pt idx="15732">
                  <c:v>0</c:v>
                </c:pt>
                <c:pt idx="15733">
                  <c:v>0</c:v>
                </c:pt>
                <c:pt idx="15734">
                  <c:v>0</c:v>
                </c:pt>
                <c:pt idx="15735">
                  <c:v>1</c:v>
                </c:pt>
                <c:pt idx="15736">
                  <c:v>0.77777777777777779</c:v>
                </c:pt>
                <c:pt idx="15737">
                  <c:v>0</c:v>
                </c:pt>
                <c:pt idx="15738">
                  <c:v>0</c:v>
                </c:pt>
                <c:pt idx="15739">
                  <c:v>0</c:v>
                </c:pt>
                <c:pt idx="15740">
                  <c:v>8.3333333333333329E-2</c:v>
                </c:pt>
                <c:pt idx="15741">
                  <c:v>1</c:v>
                </c:pt>
                <c:pt idx="15742">
                  <c:v>0</c:v>
                </c:pt>
                <c:pt idx="15743">
                  <c:v>0.14285714285714285</c:v>
                </c:pt>
                <c:pt idx="15744">
                  <c:v>0</c:v>
                </c:pt>
                <c:pt idx="15745">
                  <c:v>0</c:v>
                </c:pt>
                <c:pt idx="15746">
                  <c:v>0</c:v>
                </c:pt>
                <c:pt idx="15747">
                  <c:v>0</c:v>
                </c:pt>
                <c:pt idx="15748">
                  <c:v>0</c:v>
                </c:pt>
                <c:pt idx="15749">
                  <c:v>0</c:v>
                </c:pt>
                <c:pt idx="15750">
                  <c:v>0</c:v>
                </c:pt>
                <c:pt idx="15751">
                  <c:v>0</c:v>
                </c:pt>
                <c:pt idx="15752">
                  <c:v>0</c:v>
                </c:pt>
                <c:pt idx="15753">
                  <c:v>0.12727272727272726</c:v>
                </c:pt>
                <c:pt idx="15754">
                  <c:v>0</c:v>
                </c:pt>
                <c:pt idx="15755">
                  <c:v>0</c:v>
                </c:pt>
                <c:pt idx="15756">
                  <c:v>0.14285714285714285</c:v>
                </c:pt>
                <c:pt idx="15757">
                  <c:v>2.2556390977443608E-2</c:v>
                </c:pt>
                <c:pt idx="15758">
                  <c:v>0</c:v>
                </c:pt>
                <c:pt idx="15759">
                  <c:v>0</c:v>
                </c:pt>
                <c:pt idx="15760">
                  <c:v>0</c:v>
                </c:pt>
                <c:pt idx="15761">
                  <c:v>0</c:v>
                </c:pt>
                <c:pt idx="15762">
                  <c:v>0</c:v>
                </c:pt>
                <c:pt idx="15763">
                  <c:v>0</c:v>
                </c:pt>
                <c:pt idx="15764">
                  <c:v>0.5</c:v>
                </c:pt>
                <c:pt idx="15765">
                  <c:v>0</c:v>
                </c:pt>
                <c:pt idx="15766">
                  <c:v>0.16666666666666666</c:v>
                </c:pt>
                <c:pt idx="15767">
                  <c:v>0.2413793103448276</c:v>
                </c:pt>
                <c:pt idx="15768">
                  <c:v>0</c:v>
                </c:pt>
                <c:pt idx="15769">
                  <c:v>1</c:v>
                </c:pt>
                <c:pt idx="15770">
                  <c:v>0.25714285714285712</c:v>
                </c:pt>
                <c:pt idx="15771">
                  <c:v>1</c:v>
                </c:pt>
                <c:pt idx="15772">
                  <c:v>0</c:v>
                </c:pt>
                <c:pt idx="15773">
                  <c:v>0.37593984962406013</c:v>
                </c:pt>
                <c:pt idx="15774">
                  <c:v>0</c:v>
                </c:pt>
                <c:pt idx="15775">
                  <c:v>0.25</c:v>
                </c:pt>
                <c:pt idx="15776">
                  <c:v>0.23529411764705882</c:v>
                </c:pt>
                <c:pt idx="15777">
                  <c:v>0.34615384615384615</c:v>
                </c:pt>
                <c:pt idx="15778">
                  <c:v>0</c:v>
                </c:pt>
                <c:pt idx="15779">
                  <c:v>0.16</c:v>
                </c:pt>
                <c:pt idx="15780">
                  <c:v>1</c:v>
                </c:pt>
                <c:pt idx="15781">
                  <c:v>0</c:v>
                </c:pt>
                <c:pt idx="15782">
                  <c:v>1</c:v>
                </c:pt>
                <c:pt idx="15783">
                  <c:v>0.2</c:v>
                </c:pt>
                <c:pt idx="15784">
                  <c:v>6.6666666666666666E-2</c:v>
                </c:pt>
                <c:pt idx="15785">
                  <c:v>9.8360655737704916E-2</c:v>
                </c:pt>
                <c:pt idx="15786">
                  <c:v>0.21428571428571427</c:v>
                </c:pt>
                <c:pt idx="15787">
                  <c:v>0</c:v>
                </c:pt>
                <c:pt idx="15788">
                  <c:v>0.46666666666666667</c:v>
                </c:pt>
                <c:pt idx="15789">
                  <c:v>0</c:v>
                </c:pt>
                <c:pt idx="15790">
                  <c:v>0.5714285714285714</c:v>
                </c:pt>
                <c:pt idx="15791">
                  <c:v>0.18181818181818182</c:v>
                </c:pt>
                <c:pt idx="15792">
                  <c:v>0.5</c:v>
                </c:pt>
                <c:pt idx="15793">
                  <c:v>0.33333333333333331</c:v>
                </c:pt>
                <c:pt idx="15794">
                  <c:v>0</c:v>
                </c:pt>
                <c:pt idx="15795">
                  <c:v>5.8823529411764705E-2</c:v>
                </c:pt>
                <c:pt idx="15796">
                  <c:v>0</c:v>
                </c:pt>
                <c:pt idx="15797">
                  <c:v>0.33333333333333331</c:v>
                </c:pt>
                <c:pt idx="15798">
                  <c:v>0</c:v>
                </c:pt>
                <c:pt idx="15799">
                  <c:v>0.5</c:v>
                </c:pt>
                <c:pt idx="15800">
                  <c:v>0</c:v>
                </c:pt>
                <c:pt idx="15801">
                  <c:v>0.27272727272727271</c:v>
                </c:pt>
                <c:pt idx="15802">
                  <c:v>0.81818181818181823</c:v>
                </c:pt>
                <c:pt idx="15803">
                  <c:v>0</c:v>
                </c:pt>
                <c:pt idx="15804">
                  <c:v>9.0909090909090912E-2</c:v>
                </c:pt>
                <c:pt idx="15805">
                  <c:v>0.16666666666666666</c:v>
                </c:pt>
                <c:pt idx="15806">
                  <c:v>0.7</c:v>
                </c:pt>
                <c:pt idx="15807">
                  <c:v>0.26666666666666666</c:v>
                </c:pt>
                <c:pt idx="15808">
                  <c:v>0.3</c:v>
                </c:pt>
                <c:pt idx="15809">
                  <c:v>0.37037037037037035</c:v>
                </c:pt>
                <c:pt idx="15810">
                  <c:v>0.5</c:v>
                </c:pt>
                <c:pt idx="15811">
                  <c:v>0.42857142857142855</c:v>
                </c:pt>
                <c:pt idx="15812">
                  <c:v>0.52631578947368418</c:v>
                </c:pt>
                <c:pt idx="15813">
                  <c:v>0</c:v>
                </c:pt>
                <c:pt idx="15814">
                  <c:v>0</c:v>
                </c:pt>
                <c:pt idx="15815">
                  <c:v>0.8</c:v>
                </c:pt>
                <c:pt idx="15816">
                  <c:v>0</c:v>
                </c:pt>
                <c:pt idx="15817">
                  <c:v>1</c:v>
                </c:pt>
                <c:pt idx="15818">
                  <c:v>0.2</c:v>
                </c:pt>
                <c:pt idx="15819">
                  <c:v>9.0909090909090912E-2</c:v>
                </c:pt>
                <c:pt idx="15820">
                  <c:v>0</c:v>
                </c:pt>
                <c:pt idx="15821">
                  <c:v>0</c:v>
                </c:pt>
                <c:pt idx="15822">
                  <c:v>0.1111111111111111</c:v>
                </c:pt>
                <c:pt idx="15823">
                  <c:v>3.3707865168539325E-2</c:v>
                </c:pt>
                <c:pt idx="15824">
                  <c:v>0</c:v>
                </c:pt>
                <c:pt idx="15825">
                  <c:v>0</c:v>
                </c:pt>
                <c:pt idx="15826">
                  <c:v>0</c:v>
                </c:pt>
                <c:pt idx="15827">
                  <c:v>0</c:v>
                </c:pt>
                <c:pt idx="15828">
                  <c:v>0</c:v>
                </c:pt>
                <c:pt idx="15829">
                  <c:v>2.6143790849673203E-2</c:v>
                </c:pt>
                <c:pt idx="15830">
                  <c:v>0</c:v>
                </c:pt>
                <c:pt idx="15831">
                  <c:v>0</c:v>
                </c:pt>
                <c:pt idx="15832">
                  <c:v>0</c:v>
                </c:pt>
                <c:pt idx="15833">
                  <c:v>0.2</c:v>
                </c:pt>
                <c:pt idx="15834">
                  <c:v>0.77777777777777779</c:v>
                </c:pt>
                <c:pt idx="15835">
                  <c:v>0</c:v>
                </c:pt>
                <c:pt idx="15836">
                  <c:v>0</c:v>
                </c:pt>
                <c:pt idx="15837">
                  <c:v>8.7499999999999994E-2</c:v>
                </c:pt>
                <c:pt idx="15838">
                  <c:v>0</c:v>
                </c:pt>
                <c:pt idx="15839">
                  <c:v>0.75</c:v>
                </c:pt>
                <c:pt idx="15840">
                  <c:v>0</c:v>
                </c:pt>
                <c:pt idx="15841">
                  <c:v>0</c:v>
                </c:pt>
                <c:pt idx="15842">
                  <c:v>0</c:v>
                </c:pt>
                <c:pt idx="15843">
                  <c:v>0.30769230769230771</c:v>
                </c:pt>
                <c:pt idx="15844">
                  <c:v>0.83333333333333337</c:v>
                </c:pt>
                <c:pt idx="15845">
                  <c:v>0</c:v>
                </c:pt>
                <c:pt idx="15846">
                  <c:v>0.14285714285714285</c:v>
                </c:pt>
                <c:pt idx="15847">
                  <c:v>8.3333333333333329E-2</c:v>
                </c:pt>
                <c:pt idx="15848">
                  <c:v>0</c:v>
                </c:pt>
                <c:pt idx="15849">
                  <c:v>0</c:v>
                </c:pt>
                <c:pt idx="15850">
                  <c:v>0.20689655172413793</c:v>
                </c:pt>
                <c:pt idx="15851">
                  <c:v>0</c:v>
                </c:pt>
                <c:pt idx="15852">
                  <c:v>6.1224489795918366E-2</c:v>
                </c:pt>
                <c:pt idx="15853">
                  <c:v>4.1666666666666664E-2</c:v>
                </c:pt>
                <c:pt idx="15854">
                  <c:v>0</c:v>
                </c:pt>
                <c:pt idx="15855">
                  <c:v>0.15384615384615385</c:v>
                </c:pt>
                <c:pt idx="15856">
                  <c:v>0</c:v>
                </c:pt>
                <c:pt idx="15857">
                  <c:v>1.3157894736842105E-2</c:v>
                </c:pt>
                <c:pt idx="15858">
                  <c:v>0</c:v>
                </c:pt>
                <c:pt idx="15859">
                  <c:v>0.8571428571428571</c:v>
                </c:pt>
                <c:pt idx="15860">
                  <c:v>0</c:v>
                </c:pt>
                <c:pt idx="15861">
                  <c:v>0</c:v>
                </c:pt>
                <c:pt idx="15862">
                  <c:v>0.14285714285714285</c:v>
                </c:pt>
                <c:pt idx="15863">
                  <c:v>0</c:v>
                </c:pt>
                <c:pt idx="15864">
                  <c:v>1</c:v>
                </c:pt>
                <c:pt idx="15865">
                  <c:v>0</c:v>
                </c:pt>
                <c:pt idx="15866">
                  <c:v>0</c:v>
                </c:pt>
                <c:pt idx="15867">
                  <c:v>1</c:v>
                </c:pt>
                <c:pt idx="15868">
                  <c:v>0.11764705882352941</c:v>
                </c:pt>
                <c:pt idx="15869">
                  <c:v>0.27272727272727271</c:v>
                </c:pt>
                <c:pt idx="15870">
                  <c:v>0</c:v>
                </c:pt>
                <c:pt idx="15871">
                  <c:v>0.88888888888888884</c:v>
                </c:pt>
                <c:pt idx="15872">
                  <c:v>0</c:v>
                </c:pt>
                <c:pt idx="15873">
                  <c:v>0</c:v>
                </c:pt>
                <c:pt idx="15874">
                  <c:v>0</c:v>
                </c:pt>
                <c:pt idx="15875">
                  <c:v>0.2</c:v>
                </c:pt>
                <c:pt idx="15876">
                  <c:v>0.2978723404255319</c:v>
                </c:pt>
                <c:pt idx="15877">
                  <c:v>1</c:v>
                </c:pt>
                <c:pt idx="15878">
                  <c:v>0</c:v>
                </c:pt>
                <c:pt idx="15879">
                  <c:v>0</c:v>
                </c:pt>
                <c:pt idx="15880">
                  <c:v>0</c:v>
                </c:pt>
                <c:pt idx="15881">
                  <c:v>0</c:v>
                </c:pt>
                <c:pt idx="15882">
                  <c:v>9.6774193548387094E-2</c:v>
                </c:pt>
                <c:pt idx="15883">
                  <c:v>0.7</c:v>
                </c:pt>
                <c:pt idx="15884">
                  <c:v>8.6956521739130432E-2</c:v>
                </c:pt>
                <c:pt idx="15885">
                  <c:v>0</c:v>
                </c:pt>
                <c:pt idx="15886">
                  <c:v>0.83333333333333337</c:v>
                </c:pt>
                <c:pt idx="15887">
                  <c:v>0</c:v>
                </c:pt>
                <c:pt idx="15888">
                  <c:v>0</c:v>
                </c:pt>
                <c:pt idx="15889">
                  <c:v>0.625</c:v>
                </c:pt>
                <c:pt idx="15890">
                  <c:v>0</c:v>
                </c:pt>
                <c:pt idx="15891">
                  <c:v>0</c:v>
                </c:pt>
                <c:pt idx="15892">
                  <c:v>0.2</c:v>
                </c:pt>
                <c:pt idx="15893">
                  <c:v>0.42465753424657532</c:v>
                </c:pt>
                <c:pt idx="15894">
                  <c:v>0.94736842105263153</c:v>
                </c:pt>
                <c:pt idx="15895">
                  <c:v>0</c:v>
                </c:pt>
                <c:pt idx="15896">
                  <c:v>0</c:v>
                </c:pt>
                <c:pt idx="15897">
                  <c:v>0</c:v>
                </c:pt>
                <c:pt idx="15898">
                  <c:v>0</c:v>
                </c:pt>
                <c:pt idx="15899">
                  <c:v>0</c:v>
                </c:pt>
                <c:pt idx="15900">
                  <c:v>0</c:v>
                </c:pt>
                <c:pt idx="15901">
                  <c:v>0</c:v>
                </c:pt>
                <c:pt idx="15902">
                  <c:v>0</c:v>
                </c:pt>
                <c:pt idx="15903">
                  <c:v>0</c:v>
                </c:pt>
                <c:pt idx="15904">
                  <c:v>0</c:v>
                </c:pt>
                <c:pt idx="15905">
                  <c:v>0</c:v>
                </c:pt>
                <c:pt idx="15906">
                  <c:v>0</c:v>
                </c:pt>
                <c:pt idx="15907">
                  <c:v>0</c:v>
                </c:pt>
                <c:pt idx="15908">
                  <c:v>0</c:v>
                </c:pt>
                <c:pt idx="15909">
                  <c:v>0</c:v>
                </c:pt>
                <c:pt idx="15910">
                  <c:v>0</c:v>
                </c:pt>
                <c:pt idx="15911">
                  <c:v>0.60606060606060608</c:v>
                </c:pt>
                <c:pt idx="15912">
                  <c:v>0</c:v>
                </c:pt>
                <c:pt idx="15913">
                  <c:v>0</c:v>
                </c:pt>
                <c:pt idx="15914">
                  <c:v>0</c:v>
                </c:pt>
                <c:pt idx="15915">
                  <c:v>0</c:v>
                </c:pt>
                <c:pt idx="15916">
                  <c:v>0</c:v>
                </c:pt>
                <c:pt idx="15917">
                  <c:v>0.49239681390296886</c:v>
                </c:pt>
                <c:pt idx="15918">
                  <c:v>0</c:v>
                </c:pt>
                <c:pt idx="15919">
                  <c:v>0</c:v>
                </c:pt>
                <c:pt idx="15920">
                  <c:v>0</c:v>
                </c:pt>
                <c:pt idx="15921">
                  <c:v>0</c:v>
                </c:pt>
                <c:pt idx="15922">
                  <c:v>0.41860465116279072</c:v>
                </c:pt>
                <c:pt idx="15923">
                  <c:v>0</c:v>
                </c:pt>
                <c:pt idx="15924">
                  <c:v>0.41791044776119401</c:v>
                </c:pt>
                <c:pt idx="15925">
                  <c:v>0.76</c:v>
                </c:pt>
                <c:pt idx="15926">
                  <c:v>0.44444444444444442</c:v>
                </c:pt>
                <c:pt idx="15927">
                  <c:v>0</c:v>
                </c:pt>
                <c:pt idx="15928">
                  <c:v>0.24752475247524752</c:v>
                </c:pt>
                <c:pt idx="15929">
                  <c:v>7.407407407407407E-2</c:v>
                </c:pt>
                <c:pt idx="15930">
                  <c:v>0</c:v>
                </c:pt>
                <c:pt idx="15931">
                  <c:v>0</c:v>
                </c:pt>
                <c:pt idx="15932">
                  <c:v>0</c:v>
                </c:pt>
                <c:pt idx="15933">
                  <c:v>0</c:v>
                </c:pt>
                <c:pt idx="15934">
                  <c:v>0</c:v>
                </c:pt>
                <c:pt idx="15935">
                  <c:v>0</c:v>
                </c:pt>
                <c:pt idx="15936">
                  <c:v>0</c:v>
                </c:pt>
                <c:pt idx="15937">
                  <c:v>0</c:v>
                </c:pt>
                <c:pt idx="15938">
                  <c:v>0</c:v>
                </c:pt>
                <c:pt idx="15939">
                  <c:v>0</c:v>
                </c:pt>
                <c:pt idx="15940">
                  <c:v>0</c:v>
                </c:pt>
                <c:pt idx="15941">
                  <c:v>0</c:v>
                </c:pt>
                <c:pt idx="15942">
                  <c:v>0</c:v>
                </c:pt>
                <c:pt idx="15943">
                  <c:v>0</c:v>
                </c:pt>
                <c:pt idx="15944">
                  <c:v>0</c:v>
                </c:pt>
                <c:pt idx="15945">
                  <c:v>0</c:v>
                </c:pt>
                <c:pt idx="15946">
                  <c:v>0</c:v>
                </c:pt>
                <c:pt idx="15947">
                  <c:v>0</c:v>
                </c:pt>
                <c:pt idx="15948">
                  <c:v>0</c:v>
                </c:pt>
                <c:pt idx="15949">
                  <c:v>0.66426858513189446</c:v>
                </c:pt>
                <c:pt idx="15950">
                  <c:v>0</c:v>
                </c:pt>
                <c:pt idx="15951">
                  <c:v>0.64444444444444449</c:v>
                </c:pt>
                <c:pt idx="15952">
                  <c:v>0.6064516129032258</c:v>
                </c:pt>
                <c:pt idx="15953">
                  <c:v>0</c:v>
                </c:pt>
                <c:pt idx="15954">
                  <c:v>0.8</c:v>
                </c:pt>
                <c:pt idx="15955">
                  <c:v>0.69852941176470584</c:v>
                </c:pt>
                <c:pt idx="15956">
                  <c:v>0</c:v>
                </c:pt>
                <c:pt idx="15957">
                  <c:v>0.35983263598326359</c:v>
                </c:pt>
                <c:pt idx="15958">
                  <c:v>0.69230769230769229</c:v>
                </c:pt>
                <c:pt idx="15959">
                  <c:v>0.64556962025316456</c:v>
                </c:pt>
                <c:pt idx="15960">
                  <c:v>0.6428571428571429</c:v>
                </c:pt>
                <c:pt idx="15961">
                  <c:v>0</c:v>
                </c:pt>
                <c:pt idx="15962">
                  <c:v>0</c:v>
                </c:pt>
                <c:pt idx="15963">
                  <c:v>0</c:v>
                </c:pt>
                <c:pt idx="15964">
                  <c:v>0</c:v>
                </c:pt>
                <c:pt idx="15965">
                  <c:v>0</c:v>
                </c:pt>
                <c:pt idx="15966">
                  <c:v>0</c:v>
                </c:pt>
                <c:pt idx="15967">
                  <c:v>0</c:v>
                </c:pt>
                <c:pt idx="15968">
                  <c:v>0</c:v>
                </c:pt>
                <c:pt idx="15969">
                  <c:v>0</c:v>
                </c:pt>
                <c:pt idx="15970">
                  <c:v>0.30588235294117649</c:v>
                </c:pt>
                <c:pt idx="15971">
                  <c:v>0</c:v>
                </c:pt>
                <c:pt idx="15972">
                  <c:v>0</c:v>
                </c:pt>
                <c:pt idx="15973">
                  <c:v>0.64583333333333337</c:v>
                </c:pt>
                <c:pt idx="15974">
                  <c:v>0</c:v>
                </c:pt>
                <c:pt idx="15975">
                  <c:v>0</c:v>
                </c:pt>
                <c:pt idx="15976">
                  <c:v>0.41584158415841582</c:v>
                </c:pt>
                <c:pt idx="15977">
                  <c:v>0.47169811320754718</c:v>
                </c:pt>
                <c:pt idx="15978">
                  <c:v>0</c:v>
                </c:pt>
                <c:pt idx="15979">
                  <c:v>0</c:v>
                </c:pt>
                <c:pt idx="15980">
                  <c:v>0.83333333333333337</c:v>
                </c:pt>
                <c:pt idx="15981">
                  <c:v>0</c:v>
                </c:pt>
                <c:pt idx="15982">
                  <c:v>0</c:v>
                </c:pt>
                <c:pt idx="15983">
                  <c:v>0</c:v>
                </c:pt>
                <c:pt idx="15984">
                  <c:v>0.23076923076923078</c:v>
                </c:pt>
                <c:pt idx="15985">
                  <c:v>0</c:v>
                </c:pt>
                <c:pt idx="15986">
                  <c:v>0</c:v>
                </c:pt>
                <c:pt idx="15987">
                  <c:v>0</c:v>
                </c:pt>
                <c:pt idx="15988">
                  <c:v>0</c:v>
                </c:pt>
                <c:pt idx="15989">
                  <c:v>0</c:v>
                </c:pt>
                <c:pt idx="15990">
                  <c:v>0</c:v>
                </c:pt>
                <c:pt idx="15991">
                  <c:v>0</c:v>
                </c:pt>
                <c:pt idx="15992">
                  <c:v>0</c:v>
                </c:pt>
                <c:pt idx="15993">
                  <c:v>0</c:v>
                </c:pt>
                <c:pt idx="15994">
                  <c:v>0</c:v>
                </c:pt>
                <c:pt idx="15995">
                  <c:v>0</c:v>
                </c:pt>
                <c:pt idx="15996">
                  <c:v>0</c:v>
                </c:pt>
                <c:pt idx="15997">
                  <c:v>0</c:v>
                </c:pt>
                <c:pt idx="15998">
                  <c:v>0.2857142857142857</c:v>
                </c:pt>
                <c:pt idx="15999">
                  <c:v>0</c:v>
                </c:pt>
                <c:pt idx="16000">
                  <c:v>0</c:v>
                </c:pt>
                <c:pt idx="16001">
                  <c:v>0.29310344827586204</c:v>
                </c:pt>
                <c:pt idx="16002">
                  <c:v>0</c:v>
                </c:pt>
                <c:pt idx="16003">
                  <c:v>3.6363636363636362E-2</c:v>
                </c:pt>
                <c:pt idx="16004">
                  <c:v>0.27586206896551724</c:v>
                </c:pt>
                <c:pt idx="16005">
                  <c:v>0.29411764705882354</c:v>
                </c:pt>
                <c:pt idx="16006">
                  <c:v>0.5714285714285714</c:v>
                </c:pt>
                <c:pt idx="16007">
                  <c:v>6.0606060606060608E-2</c:v>
                </c:pt>
                <c:pt idx="16008">
                  <c:v>9.5238095238095233E-2</c:v>
                </c:pt>
                <c:pt idx="16009">
                  <c:v>7.8947368421052627E-2</c:v>
                </c:pt>
                <c:pt idx="16010">
                  <c:v>0.41666666666666669</c:v>
                </c:pt>
                <c:pt idx="16011">
                  <c:v>0.15384615384615385</c:v>
                </c:pt>
                <c:pt idx="16012">
                  <c:v>0.14634146341463414</c:v>
                </c:pt>
                <c:pt idx="16013">
                  <c:v>0.45454545454545453</c:v>
                </c:pt>
                <c:pt idx="16014">
                  <c:v>4.5454545454545456E-2</c:v>
                </c:pt>
                <c:pt idx="16015">
                  <c:v>0.27272727272727271</c:v>
                </c:pt>
                <c:pt idx="16016">
                  <c:v>0.25892857142857145</c:v>
                </c:pt>
                <c:pt idx="16017">
                  <c:v>9.6774193548387094E-2</c:v>
                </c:pt>
                <c:pt idx="16018">
                  <c:v>0.66666666666666663</c:v>
                </c:pt>
                <c:pt idx="16019">
                  <c:v>0.23684210526315788</c:v>
                </c:pt>
                <c:pt idx="16020">
                  <c:v>0.11764705882352941</c:v>
                </c:pt>
                <c:pt idx="16021">
                  <c:v>6.9444444444444448E-2</c:v>
                </c:pt>
                <c:pt idx="16022">
                  <c:v>0.22580645161290322</c:v>
                </c:pt>
                <c:pt idx="16023">
                  <c:v>0.27272727272727271</c:v>
                </c:pt>
                <c:pt idx="16024">
                  <c:v>0.17757009345794392</c:v>
                </c:pt>
                <c:pt idx="16025">
                  <c:v>0.11764705882352941</c:v>
                </c:pt>
                <c:pt idx="16026">
                  <c:v>0.19230769230769232</c:v>
                </c:pt>
                <c:pt idx="16027">
                  <c:v>0.38095238095238093</c:v>
                </c:pt>
                <c:pt idx="16028">
                  <c:v>0.22988505747126436</c:v>
                </c:pt>
                <c:pt idx="16029">
                  <c:v>0.20833333333333334</c:v>
                </c:pt>
                <c:pt idx="16030">
                  <c:v>0</c:v>
                </c:pt>
                <c:pt idx="16031">
                  <c:v>0</c:v>
                </c:pt>
                <c:pt idx="16032">
                  <c:v>0</c:v>
                </c:pt>
                <c:pt idx="16033">
                  <c:v>0.13636363636363635</c:v>
                </c:pt>
                <c:pt idx="16034">
                  <c:v>0.23529411764705882</c:v>
                </c:pt>
                <c:pt idx="16035">
                  <c:v>0.41176470588235292</c:v>
                </c:pt>
                <c:pt idx="16036">
                  <c:v>0.2</c:v>
                </c:pt>
                <c:pt idx="16037">
                  <c:v>0.20588235294117646</c:v>
                </c:pt>
                <c:pt idx="16038">
                  <c:v>0.42857142857142855</c:v>
                </c:pt>
                <c:pt idx="16039">
                  <c:v>0.66666666666666663</c:v>
                </c:pt>
                <c:pt idx="16040">
                  <c:v>0.56578947368421051</c:v>
                </c:pt>
                <c:pt idx="16041">
                  <c:v>0.33333333333333331</c:v>
                </c:pt>
                <c:pt idx="16042">
                  <c:v>0.38461538461538464</c:v>
                </c:pt>
                <c:pt idx="16043">
                  <c:v>0.21739130434782608</c:v>
                </c:pt>
                <c:pt idx="16044">
                  <c:v>0</c:v>
                </c:pt>
                <c:pt idx="16045">
                  <c:v>0.22222222222222221</c:v>
                </c:pt>
                <c:pt idx="16046">
                  <c:v>6.0606060606060608E-2</c:v>
                </c:pt>
                <c:pt idx="16047">
                  <c:v>0.23076923076923078</c:v>
                </c:pt>
                <c:pt idx="16048">
                  <c:v>0.55555555555555558</c:v>
                </c:pt>
                <c:pt idx="16049">
                  <c:v>0</c:v>
                </c:pt>
                <c:pt idx="16050">
                  <c:v>0.17647058823529413</c:v>
                </c:pt>
                <c:pt idx="16051">
                  <c:v>0.18181818181818182</c:v>
                </c:pt>
                <c:pt idx="16052">
                  <c:v>0.13513513513513514</c:v>
                </c:pt>
                <c:pt idx="16053">
                  <c:v>0.21428571428571427</c:v>
                </c:pt>
                <c:pt idx="16054">
                  <c:v>0</c:v>
                </c:pt>
                <c:pt idx="16055">
                  <c:v>0</c:v>
                </c:pt>
                <c:pt idx="16056">
                  <c:v>0.40625</c:v>
                </c:pt>
                <c:pt idx="16057">
                  <c:v>0</c:v>
                </c:pt>
                <c:pt idx="16058">
                  <c:v>0.5625</c:v>
                </c:pt>
                <c:pt idx="16059">
                  <c:v>0.42857142857142855</c:v>
                </c:pt>
                <c:pt idx="16060">
                  <c:v>0.26923076923076922</c:v>
                </c:pt>
                <c:pt idx="16061">
                  <c:v>0.58333333333333337</c:v>
                </c:pt>
                <c:pt idx="16062">
                  <c:v>0.42307692307692307</c:v>
                </c:pt>
                <c:pt idx="16063">
                  <c:v>0.5714285714285714</c:v>
                </c:pt>
                <c:pt idx="16064">
                  <c:v>0.23076923076923078</c:v>
                </c:pt>
                <c:pt idx="16065">
                  <c:v>0.1111111111111111</c:v>
                </c:pt>
                <c:pt idx="16066">
                  <c:v>0.22641509433962265</c:v>
                </c:pt>
                <c:pt idx="16067">
                  <c:v>0.33333333333333331</c:v>
                </c:pt>
                <c:pt idx="16068">
                  <c:v>0.18518518518518517</c:v>
                </c:pt>
                <c:pt idx="16069">
                  <c:v>0.51388888888888884</c:v>
                </c:pt>
                <c:pt idx="16070">
                  <c:v>0.5714285714285714</c:v>
                </c:pt>
                <c:pt idx="16071">
                  <c:v>0</c:v>
                </c:pt>
                <c:pt idx="16072">
                  <c:v>0.3888888888888889</c:v>
                </c:pt>
                <c:pt idx="16073">
                  <c:v>1</c:v>
                </c:pt>
                <c:pt idx="16074">
                  <c:v>0</c:v>
                </c:pt>
                <c:pt idx="16075">
                  <c:v>0</c:v>
                </c:pt>
                <c:pt idx="16076">
                  <c:v>0</c:v>
                </c:pt>
                <c:pt idx="16077">
                  <c:v>0</c:v>
                </c:pt>
                <c:pt idx="16078">
                  <c:v>0</c:v>
                </c:pt>
                <c:pt idx="16079">
                  <c:v>0</c:v>
                </c:pt>
                <c:pt idx="16080">
                  <c:v>0</c:v>
                </c:pt>
                <c:pt idx="16081">
                  <c:v>0.3</c:v>
                </c:pt>
                <c:pt idx="16082">
                  <c:v>0</c:v>
                </c:pt>
                <c:pt idx="16083">
                  <c:v>0</c:v>
                </c:pt>
                <c:pt idx="16084">
                  <c:v>0</c:v>
                </c:pt>
                <c:pt idx="16085">
                  <c:v>0</c:v>
                </c:pt>
                <c:pt idx="16086">
                  <c:v>0</c:v>
                </c:pt>
                <c:pt idx="16087">
                  <c:v>0</c:v>
                </c:pt>
                <c:pt idx="16088">
                  <c:v>0</c:v>
                </c:pt>
                <c:pt idx="16089">
                  <c:v>0</c:v>
                </c:pt>
                <c:pt idx="16090">
                  <c:v>0</c:v>
                </c:pt>
                <c:pt idx="16091">
                  <c:v>0</c:v>
                </c:pt>
                <c:pt idx="16092">
                  <c:v>0</c:v>
                </c:pt>
                <c:pt idx="16093">
                  <c:v>0</c:v>
                </c:pt>
                <c:pt idx="16094">
                  <c:v>0</c:v>
                </c:pt>
                <c:pt idx="16095">
                  <c:v>0</c:v>
                </c:pt>
                <c:pt idx="16096">
                  <c:v>0</c:v>
                </c:pt>
                <c:pt idx="16097">
                  <c:v>0</c:v>
                </c:pt>
                <c:pt idx="16098">
                  <c:v>0</c:v>
                </c:pt>
                <c:pt idx="16099">
                  <c:v>0</c:v>
                </c:pt>
                <c:pt idx="16100">
                  <c:v>0</c:v>
                </c:pt>
                <c:pt idx="16101">
                  <c:v>0.33797909407665505</c:v>
                </c:pt>
                <c:pt idx="16102">
                  <c:v>0.14893617021276595</c:v>
                </c:pt>
                <c:pt idx="16103">
                  <c:v>9.7560975609756101E-2</c:v>
                </c:pt>
                <c:pt idx="16104">
                  <c:v>0.26415094339622641</c:v>
                </c:pt>
                <c:pt idx="16105">
                  <c:v>0.46341463414634149</c:v>
                </c:pt>
                <c:pt idx="16106">
                  <c:v>0.48979591836734693</c:v>
                </c:pt>
                <c:pt idx="16107">
                  <c:v>0.25</c:v>
                </c:pt>
                <c:pt idx="16108">
                  <c:v>0</c:v>
                </c:pt>
                <c:pt idx="16109">
                  <c:v>0.22189349112426035</c:v>
                </c:pt>
                <c:pt idx="16110">
                  <c:v>0.56000000000000005</c:v>
                </c:pt>
                <c:pt idx="16111">
                  <c:v>0.28749999999999998</c:v>
                </c:pt>
                <c:pt idx="16112">
                  <c:v>0.59154929577464788</c:v>
                </c:pt>
                <c:pt idx="16113">
                  <c:v>0.63636363636363635</c:v>
                </c:pt>
                <c:pt idx="16114">
                  <c:v>0.30612244897959184</c:v>
                </c:pt>
                <c:pt idx="16115">
                  <c:v>0.53125</c:v>
                </c:pt>
                <c:pt idx="16116">
                  <c:v>0.41666666666666669</c:v>
                </c:pt>
                <c:pt idx="16117">
                  <c:v>0.12222222222222222</c:v>
                </c:pt>
                <c:pt idx="16118">
                  <c:v>0.33333333333333331</c:v>
                </c:pt>
                <c:pt idx="16119">
                  <c:v>0</c:v>
                </c:pt>
                <c:pt idx="16120">
                  <c:v>0.75</c:v>
                </c:pt>
                <c:pt idx="16121">
                  <c:v>0.26470588235294118</c:v>
                </c:pt>
                <c:pt idx="16122">
                  <c:v>0.4375</c:v>
                </c:pt>
                <c:pt idx="16123">
                  <c:v>0.8</c:v>
                </c:pt>
                <c:pt idx="16124">
                  <c:v>0.81818181818181823</c:v>
                </c:pt>
                <c:pt idx="16125">
                  <c:v>0</c:v>
                </c:pt>
                <c:pt idx="16126">
                  <c:v>4.3478260869565216E-2</c:v>
                </c:pt>
                <c:pt idx="16127">
                  <c:v>0.1864406779661017</c:v>
                </c:pt>
                <c:pt idx="16128">
                  <c:v>0.2300469483568075</c:v>
                </c:pt>
                <c:pt idx="16129">
                  <c:v>0.11029411764705882</c:v>
                </c:pt>
                <c:pt idx="16130">
                  <c:v>0.23577235772357724</c:v>
                </c:pt>
                <c:pt idx="16131">
                  <c:v>0.25301204819277107</c:v>
                </c:pt>
                <c:pt idx="16132">
                  <c:v>0</c:v>
                </c:pt>
                <c:pt idx="16133">
                  <c:v>0</c:v>
                </c:pt>
                <c:pt idx="16134">
                  <c:v>0.27674897119341563</c:v>
                </c:pt>
                <c:pt idx="16135">
                  <c:v>0</c:v>
                </c:pt>
                <c:pt idx="16136">
                  <c:v>0.34426229508196721</c:v>
                </c:pt>
                <c:pt idx="16137">
                  <c:v>0.32727272727272727</c:v>
                </c:pt>
                <c:pt idx="16138">
                  <c:v>0</c:v>
                </c:pt>
                <c:pt idx="16139">
                  <c:v>0</c:v>
                </c:pt>
                <c:pt idx="16140">
                  <c:v>0.56028368794326244</c:v>
                </c:pt>
                <c:pt idx="16141">
                  <c:v>0</c:v>
                </c:pt>
                <c:pt idx="16142">
                  <c:v>0</c:v>
                </c:pt>
                <c:pt idx="16143">
                  <c:v>0</c:v>
                </c:pt>
                <c:pt idx="16144">
                  <c:v>0</c:v>
                </c:pt>
                <c:pt idx="16145">
                  <c:v>0</c:v>
                </c:pt>
                <c:pt idx="16146">
                  <c:v>0</c:v>
                </c:pt>
                <c:pt idx="16147">
                  <c:v>0</c:v>
                </c:pt>
                <c:pt idx="16148">
                  <c:v>0</c:v>
                </c:pt>
                <c:pt idx="16149">
                  <c:v>0</c:v>
                </c:pt>
                <c:pt idx="16150">
                  <c:v>0.31515151515151513</c:v>
                </c:pt>
                <c:pt idx="16151">
                  <c:v>0.22727272727272727</c:v>
                </c:pt>
                <c:pt idx="16152">
                  <c:v>0.12844036697247707</c:v>
                </c:pt>
                <c:pt idx="16153">
                  <c:v>0.2603978300180832</c:v>
                </c:pt>
                <c:pt idx="16154">
                  <c:v>0</c:v>
                </c:pt>
                <c:pt idx="16155">
                  <c:v>0.43703703703703706</c:v>
                </c:pt>
                <c:pt idx="16156">
                  <c:v>0.3089770354906054</c:v>
                </c:pt>
                <c:pt idx="16157">
                  <c:v>0.47222222222222221</c:v>
                </c:pt>
                <c:pt idx="16158">
                  <c:v>0.10144927536231885</c:v>
                </c:pt>
                <c:pt idx="16159">
                  <c:v>0.55882352941176472</c:v>
                </c:pt>
                <c:pt idx="16160">
                  <c:v>0.14695340501792115</c:v>
                </c:pt>
                <c:pt idx="16161">
                  <c:v>0.51724137931034486</c:v>
                </c:pt>
                <c:pt idx="16162">
                  <c:v>0</c:v>
                </c:pt>
                <c:pt idx="16163">
                  <c:v>0.37124802527646128</c:v>
                </c:pt>
                <c:pt idx="16164">
                  <c:v>0.30578512396694213</c:v>
                </c:pt>
                <c:pt idx="16165">
                  <c:v>0.32941176470588235</c:v>
                </c:pt>
                <c:pt idx="16166">
                  <c:v>0.41379310344827586</c:v>
                </c:pt>
                <c:pt idx="16167">
                  <c:v>0.89473684210526316</c:v>
                </c:pt>
                <c:pt idx="16168">
                  <c:v>0</c:v>
                </c:pt>
                <c:pt idx="16169">
                  <c:v>0.45283018867924529</c:v>
                </c:pt>
                <c:pt idx="16170">
                  <c:v>0</c:v>
                </c:pt>
                <c:pt idx="16171">
                  <c:v>0.47457627118644069</c:v>
                </c:pt>
                <c:pt idx="16172">
                  <c:v>0.31147540983606559</c:v>
                </c:pt>
                <c:pt idx="16173">
                  <c:v>0</c:v>
                </c:pt>
                <c:pt idx="16174">
                  <c:v>0</c:v>
                </c:pt>
                <c:pt idx="16175">
                  <c:v>0</c:v>
                </c:pt>
                <c:pt idx="16176">
                  <c:v>0</c:v>
                </c:pt>
                <c:pt idx="16177">
                  <c:v>0.76470588235294112</c:v>
                </c:pt>
                <c:pt idx="16178">
                  <c:v>0.8</c:v>
                </c:pt>
                <c:pt idx="16179">
                  <c:v>0.1875</c:v>
                </c:pt>
                <c:pt idx="16180">
                  <c:v>0.24074074074074073</c:v>
                </c:pt>
                <c:pt idx="16181">
                  <c:v>0.21383647798742139</c:v>
                </c:pt>
                <c:pt idx="16182">
                  <c:v>0</c:v>
                </c:pt>
                <c:pt idx="16183">
                  <c:v>9.8360655737704916E-2</c:v>
                </c:pt>
                <c:pt idx="16184">
                  <c:v>0.46153846153846156</c:v>
                </c:pt>
                <c:pt idx="16185">
                  <c:v>0.32051282051282054</c:v>
                </c:pt>
                <c:pt idx="16186">
                  <c:v>0.22222222222222221</c:v>
                </c:pt>
                <c:pt idx="16187">
                  <c:v>0.26633165829145727</c:v>
                </c:pt>
                <c:pt idx="16188">
                  <c:v>0.25531914893617019</c:v>
                </c:pt>
                <c:pt idx="16189">
                  <c:v>0.15853658536585366</c:v>
                </c:pt>
                <c:pt idx="16190">
                  <c:v>0.22857142857142856</c:v>
                </c:pt>
                <c:pt idx="16191">
                  <c:v>0.10810810810810811</c:v>
                </c:pt>
                <c:pt idx="16192">
                  <c:v>0.45161290322580644</c:v>
                </c:pt>
                <c:pt idx="16193">
                  <c:v>0</c:v>
                </c:pt>
                <c:pt idx="16194">
                  <c:v>0.4467005076142132</c:v>
                </c:pt>
                <c:pt idx="16195">
                  <c:v>1</c:v>
                </c:pt>
                <c:pt idx="16196">
                  <c:v>0.8571428571428571</c:v>
                </c:pt>
                <c:pt idx="16197">
                  <c:v>0</c:v>
                </c:pt>
                <c:pt idx="16198">
                  <c:v>0</c:v>
                </c:pt>
                <c:pt idx="16199">
                  <c:v>0</c:v>
                </c:pt>
                <c:pt idx="16200">
                  <c:v>0</c:v>
                </c:pt>
                <c:pt idx="16201">
                  <c:v>0</c:v>
                </c:pt>
                <c:pt idx="16202">
                  <c:v>0</c:v>
                </c:pt>
                <c:pt idx="16203">
                  <c:v>0</c:v>
                </c:pt>
                <c:pt idx="16204">
                  <c:v>0.5329153605015674</c:v>
                </c:pt>
                <c:pt idx="16205">
                  <c:v>0</c:v>
                </c:pt>
                <c:pt idx="16206">
                  <c:v>0.41605839416058393</c:v>
                </c:pt>
                <c:pt idx="16207">
                  <c:v>0.41935483870967744</c:v>
                </c:pt>
                <c:pt idx="16208">
                  <c:v>0.68292682926829273</c:v>
                </c:pt>
                <c:pt idx="16209">
                  <c:v>0.22935779816513763</c:v>
                </c:pt>
                <c:pt idx="16210">
                  <c:v>0</c:v>
                </c:pt>
                <c:pt idx="16211">
                  <c:v>0.22968197879858657</c:v>
                </c:pt>
                <c:pt idx="16212">
                  <c:v>0.28225806451612906</c:v>
                </c:pt>
                <c:pt idx="16213">
                  <c:v>0</c:v>
                </c:pt>
                <c:pt idx="16214">
                  <c:v>0</c:v>
                </c:pt>
                <c:pt idx="16215">
                  <c:v>0</c:v>
                </c:pt>
                <c:pt idx="16216">
                  <c:v>0</c:v>
                </c:pt>
                <c:pt idx="16217">
                  <c:v>0</c:v>
                </c:pt>
                <c:pt idx="16218">
                  <c:v>0</c:v>
                </c:pt>
                <c:pt idx="16219">
                  <c:v>0</c:v>
                </c:pt>
                <c:pt idx="16220">
                  <c:v>0</c:v>
                </c:pt>
                <c:pt idx="16221">
                  <c:v>0</c:v>
                </c:pt>
                <c:pt idx="16222">
                  <c:v>0</c:v>
                </c:pt>
                <c:pt idx="16223">
                  <c:v>0</c:v>
                </c:pt>
                <c:pt idx="16224">
                  <c:v>0</c:v>
                </c:pt>
                <c:pt idx="16225">
                  <c:v>0</c:v>
                </c:pt>
                <c:pt idx="16226">
                  <c:v>0</c:v>
                </c:pt>
                <c:pt idx="16227">
                  <c:v>0</c:v>
                </c:pt>
                <c:pt idx="16228">
                  <c:v>0</c:v>
                </c:pt>
                <c:pt idx="16229">
                  <c:v>0</c:v>
                </c:pt>
                <c:pt idx="16230">
                  <c:v>0</c:v>
                </c:pt>
                <c:pt idx="16231">
                  <c:v>0</c:v>
                </c:pt>
                <c:pt idx="16232">
                  <c:v>0</c:v>
                </c:pt>
                <c:pt idx="16233">
                  <c:v>0</c:v>
                </c:pt>
                <c:pt idx="16234">
                  <c:v>0</c:v>
                </c:pt>
                <c:pt idx="16235">
                  <c:v>0</c:v>
                </c:pt>
                <c:pt idx="16236">
                  <c:v>0</c:v>
                </c:pt>
                <c:pt idx="16237">
                  <c:v>0.5</c:v>
                </c:pt>
                <c:pt idx="16238">
                  <c:v>0.26506024096385544</c:v>
                </c:pt>
                <c:pt idx="16239">
                  <c:v>0.32941176470588235</c:v>
                </c:pt>
                <c:pt idx="16240">
                  <c:v>0</c:v>
                </c:pt>
                <c:pt idx="16241">
                  <c:v>0</c:v>
                </c:pt>
                <c:pt idx="16242">
                  <c:v>0.875</c:v>
                </c:pt>
                <c:pt idx="16243">
                  <c:v>0</c:v>
                </c:pt>
                <c:pt idx="16244">
                  <c:v>0</c:v>
                </c:pt>
                <c:pt idx="16245">
                  <c:v>0</c:v>
                </c:pt>
                <c:pt idx="16246">
                  <c:v>0</c:v>
                </c:pt>
                <c:pt idx="16247">
                  <c:v>0</c:v>
                </c:pt>
                <c:pt idx="16248">
                  <c:v>0</c:v>
                </c:pt>
                <c:pt idx="16249">
                  <c:v>0</c:v>
                </c:pt>
                <c:pt idx="16250">
                  <c:v>0</c:v>
                </c:pt>
                <c:pt idx="16251">
                  <c:v>0</c:v>
                </c:pt>
                <c:pt idx="16252">
                  <c:v>0</c:v>
                </c:pt>
                <c:pt idx="16253">
                  <c:v>0</c:v>
                </c:pt>
                <c:pt idx="16254">
                  <c:v>0</c:v>
                </c:pt>
                <c:pt idx="16255">
                  <c:v>0</c:v>
                </c:pt>
                <c:pt idx="16256">
                  <c:v>0</c:v>
                </c:pt>
                <c:pt idx="16257">
                  <c:v>0</c:v>
                </c:pt>
                <c:pt idx="16258">
                  <c:v>0</c:v>
                </c:pt>
                <c:pt idx="16259">
                  <c:v>0</c:v>
                </c:pt>
                <c:pt idx="16260">
                  <c:v>0</c:v>
                </c:pt>
                <c:pt idx="16261">
                  <c:v>0</c:v>
                </c:pt>
                <c:pt idx="16262">
                  <c:v>0</c:v>
                </c:pt>
                <c:pt idx="16263">
                  <c:v>0</c:v>
                </c:pt>
                <c:pt idx="16264">
                  <c:v>0</c:v>
                </c:pt>
                <c:pt idx="16265">
                  <c:v>0</c:v>
                </c:pt>
                <c:pt idx="16266">
                  <c:v>0.21428571428571427</c:v>
                </c:pt>
                <c:pt idx="16267">
                  <c:v>0</c:v>
                </c:pt>
                <c:pt idx="16268">
                  <c:v>0.31958762886597936</c:v>
                </c:pt>
                <c:pt idx="16269">
                  <c:v>0.30827067669172931</c:v>
                </c:pt>
                <c:pt idx="16270">
                  <c:v>0</c:v>
                </c:pt>
                <c:pt idx="16271">
                  <c:v>0.35820895522388058</c:v>
                </c:pt>
                <c:pt idx="16272">
                  <c:v>0.41025641025641024</c:v>
                </c:pt>
                <c:pt idx="16273">
                  <c:v>0</c:v>
                </c:pt>
                <c:pt idx="16274">
                  <c:v>0</c:v>
                </c:pt>
                <c:pt idx="16275">
                  <c:v>0.60526315789473684</c:v>
                </c:pt>
                <c:pt idx="16276">
                  <c:v>0.48214285714285715</c:v>
                </c:pt>
                <c:pt idx="16277">
                  <c:v>0</c:v>
                </c:pt>
                <c:pt idx="16278">
                  <c:v>0.24615384615384617</c:v>
                </c:pt>
                <c:pt idx="16279">
                  <c:v>0.24362606232294617</c:v>
                </c:pt>
                <c:pt idx="16280">
                  <c:v>0.41379310344827586</c:v>
                </c:pt>
                <c:pt idx="16281">
                  <c:v>0.79385964912280704</c:v>
                </c:pt>
                <c:pt idx="16282">
                  <c:v>0.75984251968503935</c:v>
                </c:pt>
                <c:pt idx="16283">
                  <c:v>0.6428571428571429</c:v>
                </c:pt>
                <c:pt idx="16284">
                  <c:v>0.34408602150537637</c:v>
                </c:pt>
                <c:pt idx="16285">
                  <c:v>0.31496062992125984</c:v>
                </c:pt>
                <c:pt idx="16286">
                  <c:v>0</c:v>
                </c:pt>
                <c:pt idx="16287">
                  <c:v>0</c:v>
                </c:pt>
                <c:pt idx="16288">
                  <c:v>0.18947368421052632</c:v>
                </c:pt>
                <c:pt idx="16289">
                  <c:v>0.22857142857142856</c:v>
                </c:pt>
                <c:pt idx="16290">
                  <c:v>0.4</c:v>
                </c:pt>
                <c:pt idx="16291">
                  <c:v>0</c:v>
                </c:pt>
                <c:pt idx="16292">
                  <c:v>0</c:v>
                </c:pt>
                <c:pt idx="16293">
                  <c:v>0</c:v>
                </c:pt>
                <c:pt idx="16294">
                  <c:v>0</c:v>
                </c:pt>
                <c:pt idx="16295">
                  <c:v>0</c:v>
                </c:pt>
                <c:pt idx="16296">
                  <c:v>0</c:v>
                </c:pt>
                <c:pt idx="16297">
                  <c:v>0.37262872628726285</c:v>
                </c:pt>
                <c:pt idx="16298">
                  <c:v>0</c:v>
                </c:pt>
                <c:pt idx="16299">
                  <c:v>0</c:v>
                </c:pt>
                <c:pt idx="16300">
                  <c:v>0.41891891891891891</c:v>
                </c:pt>
                <c:pt idx="16301">
                  <c:v>0.5714285714285714</c:v>
                </c:pt>
                <c:pt idx="16302">
                  <c:v>0.42105263157894735</c:v>
                </c:pt>
                <c:pt idx="16303">
                  <c:v>0.5636363636363636</c:v>
                </c:pt>
                <c:pt idx="16304">
                  <c:v>0</c:v>
                </c:pt>
                <c:pt idx="16305">
                  <c:v>0.32032667876588022</c:v>
                </c:pt>
                <c:pt idx="16306">
                  <c:v>0.52631578947368418</c:v>
                </c:pt>
                <c:pt idx="16307">
                  <c:v>0.56756756756756754</c:v>
                </c:pt>
                <c:pt idx="16308">
                  <c:v>0.46666666666666667</c:v>
                </c:pt>
                <c:pt idx="16309">
                  <c:v>0.5</c:v>
                </c:pt>
                <c:pt idx="16310">
                  <c:v>0.18085106382978725</c:v>
                </c:pt>
                <c:pt idx="16311">
                  <c:v>0.52272727272727271</c:v>
                </c:pt>
                <c:pt idx="16312">
                  <c:v>0.46739130434782611</c:v>
                </c:pt>
                <c:pt idx="16313">
                  <c:v>0.54794520547945202</c:v>
                </c:pt>
                <c:pt idx="16314">
                  <c:v>0.55813953488372092</c:v>
                </c:pt>
                <c:pt idx="16315">
                  <c:v>0.33333333333333331</c:v>
                </c:pt>
                <c:pt idx="16316">
                  <c:v>0.44736842105263158</c:v>
                </c:pt>
                <c:pt idx="16317">
                  <c:v>0</c:v>
                </c:pt>
                <c:pt idx="16318">
                  <c:v>0.42857142857142855</c:v>
                </c:pt>
                <c:pt idx="16319">
                  <c:v>0.5757575757575758</c:v>
                </c:pt>
                <c:pt idx="16320">
                  <c:v>0.8666666666666667</c:v>
                </c:pt>
                <c:pt idx="16321">
                  <c:v>0</c:v>
                </c:pt>
                <c:pt idx="16322">
                  <c:v>0</c:v>
                </c:pt>
                <c:pt idx="16323">
                  <c:v>0.33333333333333331</c:v>
                </c:pt>
                <c:pt idx="16324">
                  <c:v>0</c:v>
                </c:pt>
                <c:pt idx="16325">
                  <c:v>0</c:v>
                </c:pt>
                <c:pt idx="16326">
                  <c:v>0.3902439024390244</c:v>
                </c:pt>
                <c:pt idx="16327">
                  <c:v>0.21052631578947367</c:v>
                </c:pt>
                <c:pt idx="16328">
                  <c:v>0.29032258064516131</c:v>
                </c:pt>
                <c:pt idx="16329">
                  <c:v>0.44594594594594594</c:v>
                </c:pt>
                <c:pt idx="16330">
                  <c:v>0.33870967741935482</c:v>
                </c:pt>
                <c:pt idx="16331">
                  <c:v>0.34146341463414637</c:v>
                </c:pt>
                <c:pt idx="16332">
                  <c:v>0.34383954154727792</c:v>
                </c:pt>
                <c:pt idx="16333">
                  <c:v>0.28301886792452829</c:v>
                </c:pt>
                <c:pt idx="16334">
                  <c:v>0</c:v>
                </c:pt>
                <c:pt idx="16335">
                  <c:v>0</c:v>
                </c:pt>
                <c:pt idx="16336">
                  <c:v>0</c:v>
                </c:pt>
                <c:pt idx="16337">
                  <c:v>0</c:v>
                </c:pt>
                <c:pt idx="16338">
                  <c:v>0</c:v>
                </c:pt>
                <c:pt idx="16339">
                  <c:v>0</c:v>
                </c:pt>
                <c:pt idx="16340">
                  <c:v>0.38805970149253732</c:v>
                </c:pt>
                <c:pt idx="16341">
                  <c:v>0.29807692307692307</c:v>
                </c:pt>
                <c:pt idx="16342">
                  <c:v>0.28301886792452829</c:v>
                </c:pt>
                <c:pt idx="16343">
                  <c:v>0</c:v>
                </c:pt>
                <c:pt idx="16344">
                  <c:v>0</c:v>
                </c:pt>
                <c:pt idx="16345">
                  <c:v>0</c:v>
                </c:pt>
                <c:pt idx="16346">
                  <c:v>0.60465116279069764</c:v>
                </c:pt>
                <c:pt idx="16347">
                  <c:v>0.3</c:v>
                </c:pt>
                <c:pt idx="16348">
                  <c:v>0</c:v>
                </c:pt>
                <c:pt idx="16349">
                  <c:v>0</c:v>
                </c:pt>
                <c:pt idx="16350">
                  <c:v>0.12600370599135269</c:v>
                </c:pt>
                <c:pt idx="16351">
                  <c:v>0</c:v>
                </c:pt>
                <c:pt idx="16352">
                  <c:v>0</c:v>
                </c:pt>
                <c:pt idx="16353">
                  <c:v>0</c:v>
                </c:pt>
                <c:pt idx="16354">
                  <c:v>0</c:v>
                </c:pt>
                <c:pt idx="16355">
                  <c:v>0</c:v>
                </c:pt>
                <c:pt idx="16356">
                  <c:v>0</c:v>
                </c:pt>
                <c:pt idx="16357">
                  <c:v>0</c:v>
                </c:pt>
                <c:pt idx="16358">
                  <c:v>0</c:v>
                </c:pt>
                <c:pt idx="16359">
                  <c:v>0</c:v>
                </c:pt>
                <c:pt idx="16360">
                  <c:v>0</c:v>
                </c:pt>
                <c:pt idx="16361">
                  <c:v>0.42418772563176893</c:v>
                </c:pt>
                <c:pt idx="16362">
                  <c:v>0.48947368421052634</c:v>
                </c:pt>
                <c:pt idx="16363">
                  <c:v>0.22</c:v>
                </c:pt>
                <c:pt idx="16364">
                  <c:v>0.47368421052631576</c:v>
                </c:pt>
                <c:pt idx="16365">
                  <c:v>0.46969696969696972</c:v>
                </c:pt>
                <c:pt idx="16366">
                  <c:v>0</c:v>
                </c:pt>
                <c:pt idx="16367">
                  <c:v>0</c:v>
                </c:pt>
                <c:pt idx="16368">
                  <c:v>0.48</c:v>
                </c:pt>
                <c:pt idx="16369">
                  <c:v>0.42857142857142855</c:v>
                </c:pt>
                <c:pt idx="16370">
                  <c:v>0</c:v>
                </c:pt>
                <c:pt idx="16371">
                  <c:v>0</c:v>
                </c:pt>
                <c:pt idx="16372">
                  <c:v>0</c:v>
                </c:pt>
                <c:pt idx="16373">
                  <c:v>0.4606741573033708</c:v>
                </c:pt>
                <c:pt idx="16374">
                  <c:v>0.5714285714285714</c:v>
                </c:pt>
                <c:pt idx="16375">
                  <c:v>0.86206896551724133</c:v>
                </c:pt>
                <c:pt idx="16376">
                  <c:v>0</c:v>
                </c:pt>
                <c:pt idx="16377">
                  <c:v>0</c:v>
                </c:pt>
                <c:pt idx="16378">
                  <c:v>0.53846153846153844</c:v>
                </c:pt>
                <c:pt idx="16379">
                  <c:v>0.5</c:v>
                </c:pt>
                <c:pt idx="16380">
                  <c:v>0</c:v>
                </c:pt>
                <c:pt idx="16381">
                  <c:v>0</c:v>
                </c:pt>
                <c:pt idx="16382">
                  <c:v>0.23076923076923078</c:v>
                </c:pt>
                <c:pt idx="16383">
                  <c:v>0.75</c:v>
                </c:pt>
                <c:pt idx="16384">
                  <c:v>0</c:v>
                </c:pt>
                <c:pt idx="16385">
                  <c:v>0.49333333333333335</c:v>
                </c:pt>
                <c:pt idx="16386">
                  <c:v>0.52857142857142858</c:v>
                </c:pt>
                <c:pt idx="16387">
                  <c:v>0.70731707317073167</c:v>
                </c:pt>
                <c:pt idx="16388">
                  <c:v>0</c:v>
                </c:pt>
                <c:pt idx="16389">
                  <c:v>0</c:v>
                </c:pt>
                <c:pt idx="16390">
                  <c:v>0.63157894736842102</c:v>
                </c:pt>
                <c:pt idx="16391">
                  <c:v>0.7021276595744681</c:v>
                </c:pt>
                <c:pt idx="16392">
                  <c:v>0.37037037037037035</c:v>
                </c:pt>
                <c:pt idx="16393">
                  <c:v>0</c:v>
                </c:pt>
                <c:pt idx="16394">
                  <c:v>0.42222222222222222</c:v>
                </c:pt>
                <c:pt idx="16395">
                  <c:v>0.69444444444444442</c:v>
                </c:pt>
                <c:pt idx="16396">
                  <c:v>0.7931034482758621</c:v>
                </c:pt>
                <c:pt idx="16397">
                  <c:v>0.42857142857142855</c:v>
                </c:pt>
                <c:pt idx="16398">
                  <c:v>0</c:v>
                </c:pt>
                <c:pt idx="16399">
                  <c:v>0.53333333333333333</c:v>
                </c:pt>
                <c:pt idx="16400">
                  <c:v>0.51020408163265307</c:v>
                </c:pt>
                <c:pt idx="16401">
                  <c:v>0</c:v>
                </c:pt>
                <c:pt idx="16402">
                  <c:v>0</c:v>
                </c:pt>
                <c:pt idx="16403">
                  <c:v>0.504</c:v>
                </c:pt>
                <c:pt idx="16404">
                  <c:v>0</c:v>
                </c:pt>
                <c:pt idx="16405">
                  <c:v>0.5714285714285714</c:v>
                </c:pt>
                <c:pt idx="16406">
                  <c:v>0</c:v>
                </c:pt>
                <c:pt idx="16407">
                  <c:v>0.2857142857142857</c:v>
                </c:pt>
                <c:pt idx="16408">
                  <c:v>0</c:v>
                </c:pt>
                <c:pt idx="16409">
                  <c:v>0</c:v>
                </c:pt>
                <c:pt idx="16410">
                  <c:v>0</c:v>
                </c:pt>
                <c:pt idx="16411">
                  <c:v>0.45796064400715564</c:v>
                </c:pt>
                <c:pt idx="16412">
                  <c:v>0.5</c:v>
                </c:pt>
                <c:pt idx="16413">
                  <c:v>0.48749999999999999</c:v>
                </c:pt>
                <c:pt idx="16414">
                  <c:v>0</c:v>
                </c:pt>
                <c:pt idx="16415">
                  <c:v>0</c:v>
                </c:pt>
                <c:pt idx="16416">
                  <c:v>0.44230769230769229</c:v>
                </c:pt>
                <c:pt idx="16417">
                  <c:v>0.27083333333333331</c:v>
                </c:pt>
                <c:pt idx="16418">
                  <c:v>0</c:v>
                </c:pt>
                <c:pt idx="16419">
                  <c:v>0</c:v>
                </c:pt>
                <c:pt idx="16420">
                  <c:v>0</c:v>
                </c:pt>
                <c:pt idx="16421">
                  <c:v>0.49532710280373832</c:v>
                </c:pt>
                <c:pt idx="16422">
                  <c:v>0</c:v>
                </c:pt>
                <c:pt idx="16423">
                  <c:v>0</c:v>
                </c:pt>
                <c:pt idx="16424">
                  <c:v>0</c:v>
                </c:pt>
                <c:pt idx="16425">
                  <c:v>0</c:v>
                </c:pt>
                <c:pt idx="16426">
                  <c:v>0</c:v>
                </c:pt>
                <c:pt idx="16427">
                  <c:v>0.5</c:v>
                </c:pt>
                <c:pt idx="16428">
                  <c:v>0.58620689655172409</c:v>
                </c:pt>
                <c:pt idx="16429">
                  <c:v>0</c:v>
                </c:pt>
                <c:pt idx="16430">
                  <c:v>0.22222222222222221</c:v>
                </c:pt>
                <c:pt idx="16431">
                  <c:v>0.5</c:v>
                </c:pt>
                <c:pt idx="16432">
                  <c:v>0</c:v>
                </c:pt>
                <c:pt idx="16433">
                  <c:v>0</c:v>
                </c:pt>
                <c:pt idx="16434">
                  <c:v>0</c:v>
                </c:pt>
                <c:pt idx="16435">
                  <c:v>0</c:v>
                </c:pt>
                <c:pt idx="16436">
                  <c:v>0</c:v>
                </c:pt>
                <c:pt idx="16437">
                  <c:v>0.58672376873661669</c:v>
                </c:pt>
                <c:pt idx="16438">
                  <c:v>0.625</c:v>
                </c:pt>
                <c:pt idx="16439">
                  <c:v>0</c:v>
                </c:pt>
                <c:pt idx="16440">
                  <c:v>0.40875912408759124</c:v>
                </c:pt>
                <c:pt idx="16441">
                  <c:v>0.33488372093023255</c:v>
                </c:pt>
                <c:pt idx="16442">
                  <c:v>0.36496350364963503</c:v>
                </c:pt>
                <c:pt idx="16443">
                  <c:v>0.39189189189189189</c:v>
                </c:pt>
                <c:pt idx="16444">
                  <c:v>0.52941176470588236</c:v>
                </c:pt>
                <c:pt idx="16445">
                  <c:v>0</c:v>
                </c:pt>
                <c:pt idx="16446">
                  <c:v>0</c:v>
                </c:pt>
                <c:pt idx="16447">
                  <c:v>0</c:v>
                </c:pt>
                <c:pt idx="16448">
                  <c:v>0.55813953488372092</c:v>
                </c:pt>
                <c:pt idx="16449">
                  <c:v>0.39603960396039606</c:v>
                </c:pt>
                <c:pt idx="16450">
                  <c:v>0.35135135135135137</c:v>
                </c:pt>
                <c:pt idx="16451">
                  <c:v>0.27717391304347827</c:v>
                </c:pt>
                <c:pt idx="16452">
                  <c:v>0.37912087912087911</c:v>
                </c:pt>
                <c:pt idx="16453">
                  <c:v>0</c:v>
                </c:pt>
                <c:pt idx="16454">
                  <c:v>0.27795786061588329</c:v>
                </c:pt>
                <c:pt idx="16455">
                  <c:v>0.41304347826086957</c:v>
                </c:pt>
                <c:pt idx="16456">
                  <c:v>0.4</c:v>
                </c:pt>
                <c:pt idx="16457">
                  <c:v>0</c:v>
                </c:pt>
                <c:pt idx="16458">
                  <c:v>0</c:v>
                </c:pt>
                <c:pt idx="16459">
                  <c:v>0</c:v>
                </c:pt>
                <c:pt idx="16460">
                  <c:v>0</c:v>
                </c:pt>
                <c:pt idx="16461">
                  <c:v>0</c:v>
                </c:pt>
                <c:pt idx="16462">
                  <c:v>0</c:v>
                </c:pt>
                <c:pt idx="16463">
                  <c:v>0.25408348457350272</c:v>
                </c:pt>
                <c:pt idx="16464">
                  <c:v>0.5</c:v>
                </c:pt>
                <c:pt idx="16465">
                  <c:v>0.53333333333333333</c:v>
                </c:pt>
                <c:pt idx="16466">
                  <c:v>0.36499999999999999</c:v>
                </c:pt>
                <c:pt idx="16467">
                  <c:v>0.29498069498069496</c:v>
                </c:pt>
                <c:pt idx="16468">
                  <c:v>0.34146341463414637</c:v>
                </c:pt>
                <c:pt idx="16469">
                  <c:v>0</c:v>
                </c:pt>
                <c:pt idx="16470">
                  <c:v>0</c:v>
                </c:pt>
                <c:pt idx="16471">
                  <c:v>0.17721518987341772</c:v>
                </c:pt>
                <c:pt idx="16472">
                  <c:v>0.25</c:v>
                </c:pt>
                <c:pt idx="16473">
                  <c:v>0.19148936170212766</c:v>
                </c:pt>
                <c:pt idx="16474">
                  <c:v>0</c:v>
                </c:pt>
                <c:pt idx="16475">
                  <c:v>0</c:v>
                </c:pt>
                <c:pt idx="16476">
                  <c:v>0</c:v>
                </c:pt>
                <c:pt idx="16477">
                  <c:v>0</c:v>
                </c:pt>
                <c:pt idx="16478">
                  <c:v>0</c:v>
                </c:pt>
                <c:pt idx="16479">
                  <c:v>0</c:v>
                </c:pt>
                <c:pt idx="16480">
                  <c:v>0.33333333333333331</c:v>
                </c:pt>
                <c:pt idx="16481">
                  <c:v>0.4660633484162896</c:v>
                </c:pt>
                <c:pt idx="16482">
                  <c:v>0.625</c:v>
                </c:pt>
                <c:pt idx="16483">
                  <c:v>0.93333333333333335</c:v>
                </c:pt>
                <c:pt idx="16484">
                  <c:v>0.63235294117647056</c:v>
                </c:pt>
                <c:pt idx="16485">
                  <c:v>0.81818181818181823</c:v>
                </c:pt>
                <c:pt idx="16486">
                  <c:v>0.52173913043478259</c:v>
                </c:pt>
                <c:pt idx="16487">
                  <c:v>0.46484375</c:v>
                </c:pt>
                <c:pt idx="16488">
                  <c:v>0</c:v>
                </c:pt>
                <c:pt idx="16489">
                  <c:v>0.44262295081967212</c:v>
                </c:pt>
                <c:pt idx="16490">
                  <c:v>0</c:v>
                </c:pt>
                <c:pt idx="16491">
                  <c:v>0.46774193548387094</c:v>
                </c:pt>
                <c:pt idx="16492">
                  <c:v>0.3728813559322034</c:v>
                </c:pt>
                <c:pt idx="16493">
                  <c:v>0.21739130434782608</c:v>
                </c:pt>
                <c:pt idx="16494">
                  <c:v>0.6470588235294118</c:v>
                </c:pt>
                <c:pt idx="16495">
                  <c:v>0</c:v>
                </c:pt>
                <c:pt idx="16496">
                  <c:v>0.30481283422459893</c:v>
                </c:pt>
                <c:pt idx="16497">
                  <c:v>0</c:v>
                </c:pt>
                <c:pt idx="16498">
                  <c:v>4.6511627906976744E-2</c:v>
                </c:pt>
                <c:pt idx="16499">
                  <c:v>0.625</c:v>
                </c:pt>
                <c:pt idx="16500">
                  <c:v>0.4</c:v>
                </c:pt>
                <c:pt idx="16501">
                  <c:v>0.58064516129032262</c:v>
                </c:pt>
                <c:pt idx="16502">
                  <c:v>0.35240963855421686</c:v>
                </c:pt>
                <c:pt idx="16503">
                  <c:v>0</c:v>
                </c:pt>
                <c:pt idx="16504">
                  <c:v>0.46666666666666667</c:v>
                </c:pt>
                <c:pt idx="16505">
                  <c:v>0.7142857142857143</c:v>
                </c:pt>
                <c:pt idx="16506">
                  <c:v>0.32432432432432434</c:v>
                </c:pt>
                <c:pt idx="16507">
                  <c:v>0.59523809523809523</c:v>
                </c:pt>
                <c:pt idx="16508">
                  <c:v>0.28205128205128205</c:v>
                </c:pt>
                <c:pt idx="16509">
                  <c:v>0.21428571428571427</c:v>
                </c:pt>
                <c:pt idx="16510">
                  <c:v>0.7142857142857143</c:v>
                </c:pt>
                <c:pt idx="16511">
                  <c:v>0.48484848484848486</c:v>
                </c:pt>
                <c:pt idx="16512">
                  <c:v>0.2558139534883721</c:v>
                </c:pt>
                <c:pt idx="16513">
                  <c:v>0.42857142857142855</c:v>
                </c:pt>
                <c:pt idx="16514">
                  <c:v>0.64963503649635035</c:v>
                </c:pt>
                <c:pt idx="16515">
                  <c:v>0</c:v>
                </c:pt>
                <c:pt idx="16516">
                  <c:v>0</c:v>
                </c:pt>
                <c:pt idx="16517">
                  <c:v>0</c:v>
                </c:pt>
                <c:pt idx="16518">
                  <c:v>0</c:v>
                </c:pt>
                <c:pt idx="16519">
                  <c:v>0.65326633165829151</c:v>
                </c:pt>
                <c:pt idx="16520">
                  <c:v>0.66165413533834583</c:v>
                </c:pt>
                <c:pt idx="16521">
                  <c:v>0</c:v>
                </c:pt>
                <c:pt idx="16522">
                  <c:v>0</c:v>
                </c:pt>
                <c:pt idx="16523">
                  <c:v>0</c:v>
                </c:pt>
                <c:pt idx="16524">
                  <c:v>0.27422303473491771</c:v>
                </c:pt>
                <c:pt idx="16525">
                  <c:v>0</c:v>
                </c:pt>
                <c:pt idx="16526">
                  <c:v>0.4</c:v>
                </c:pt>
                <c:pt idx="16527">
                  <c:v>0</c:v>
                </c:pt>
                <c:pt idx="16528">
                  <c:v>0.31450577663671375</c:v>
                </c:pt>
                <c:pt idx="16529">
                  <c:v>0.47619047619047616</c:v>
                </c:pt>
                <c:pt idx="16530">
                  <c:v>0.18181818181818182</c:v>
                </c:pt>
                <c:pt idx="16531">
                  <c:v>0</c:v>
                </c:pt>
                <c:pt idx="16532">
                  <c:v>0</c:v>
                </c:pt>
                <c:pt idx="16533">
                  <c:v>0</c:v>
                </c:pt>
                <c:pt idx="16534">
                  <c:v>0</c:v>
                </c:pt>
                <c:pt idx="16535">
                  <c:v>0</c:v>
                </c:pt>
                <c:pt idx="16536">
                  <c:v>0.34234234234234234</c:v>
                </c:pt>
                <c:pt idx="16537">
                  <c:v>0.22926829268292684</c:v>
                </c:pt>
                <c:pt idx="16538">
                  <c:v>0</c:v>
                </c:pt>
                <c:pt idx="16539">
                  <c:v>0</c:v>
                </c:pt>
                <c:pt idx="16540">
                  <c:v>0.84210526315789469</c:v>
                </c:pt>
                <c:pt idx="16541">
                  <c:v>0</c:v>
                </c:pt>
                <c:pt idx="16542">
                  <c:v>0.6785714285714286</c:v>
                </c:pt>
                <c:pt idx="16543">
                  <c:v>0</c:v>
                </c:pt>
                <c:pt idx="16544">
                  <c:v>0</c:v>
                </c:pt>
                <c:pt idx="16545">
                  <c:v>0</c:v>
                </c:pt>
                <c:pt idx="16546">
                  <c:v>0</c:v>
                </c:pt>
                <c:pt idx="16547">
                  <c:v>0</c:v>
                </c:pt>
                <c:pt idx="16548">
                  <c:v>0</c:v>
                </c:pt>
                <c:pt idx="16549">
                  <c:v>0.14953271028037382</c:v>
                </c:pt>
                <c:pt idx="16550">
                  <c:v>0.34161490683229812</c:v>
                </c:pt>
                <c:pt idx="16551">
                  <c:v>0</c:v>
                </c:pt>
                <c:pt idx="16552">
                  <c:v>0</c:v>
                </c:pt>
                <c:pt idx="16553">
                  <c:v>0.35135135135135137</c:v>
                </c:pt>
                <c:pt idx="16554">
                  <c:v>0</c:v>
                </c:pt>
                <c:pt idx="16555">
                  <c:v>0</c:v>
                </c:pt>
                <c:pt idx="16556">
                  <c:v>0.39622641509433965</c:v>
                </c:pt>
                <c:pt idx="16557">
                  <c:v>0.23728813559322035</c:v>
                </c:pt>
                <c:pt idx="16558">
                  <c:v>0.1467065868263473</c:v>
                </c:pt>
                <c:pt idx="16559">
                  <c:v>0.26605504587155965</c:v>
                </c:pt>
                <c:pt idx="16560">
                  <c:v>0</c:v>
                </c:pt>
                <c:pt idx="16561">
                  <c:v>0</c:v>
                </c:pt>
                <c:pt idx="16562">
                  <c:v>0</c:v>
                </c:pt>
                <c:pt idx="16563">
                  <c:v>0</c:v>
                </c:pt>
                <c:pt idx="16564">
                  <c:v>0</c:v>
                </c:pt>
                <c:pt idx="16565">
                  <c:v>0</c:v>
                </c:pt>
                <c:pt idx="16566">
                  <c:v>0</c:v>
                </c:pt>
                <c:pt idx="16567">
                  <c:v>0</c:v>
                </c:pt>
                <c:pt idx="16568">
                  <c:v>0.19628647214854111</c:v>
                </c:pt>
                <c:pt idx="16569">
                  <c:v>0</c:v>
                </c:pt>
                <c:pt idx="16570">
                  <c:v>0</c:v>
                </c:pt>
                <c:pt idx="16571">
                  <c:v>0</c:v>
                </c:pt>
                <c:pt idx="16572">
                  <c:v>0</c:v>
                </c:pt>
                <c:pt idx="16573">
                  <c:v>0.60843373493975905</c:v>
                </c:pt>
                <c:pt idx="16574">
                  <c:v>0.77941176470588236</c:v>
                </c:pt>
                <c:pt idx="16575">
                  <c:v>0</c:v>
                </c:pt>
                <c:pt idx="16576">
                  <c:v>0.49101796407185627</c:v>
                </c:pt>
                <c:pt idx="16577">
                  <c:v>0.6428571428571429</c:v>
                </c:pt>
                <c:pt idx="16578">
                  <c:v>0.66666666666666663</c:v>
                </c:pt>
                <c:pt idx="16579">
                  <c:v>0</c:v>
                </c:pt>
                <c:pt idx="16580">
                  <c:v>0.53237410071942448</c:v>
                </c:pt>
                <c:pt idx="16581">
                  <c:v>0.76</c:v>
                </c:pt>
                <c:pt idx="16582">
                  <c:v>0</c:v>
                </c:pt>
                <c:pt idx="16583">
                  <c:v>0</c:v>
                </c:pt>
                <c:pt idx="16584">
                  <c:v>0</c:v>
                </c:pt>
                <c:pt idx="16585">
                  <c:v>0.5</c:v>
                </c:pt>
                <c:pt idx="16586">
                  <c:v>0.58064516129032262</c:v>
                </c:pt>
                <c:pt idx="16587">
                  <c:v>0.78125</c:v>
                </c:pt>
                <c:pt idx="16588">
                  <c:v>0</c:v>
                </c:pt>
                <c:pt idx="16589">
                  <c:v>0.81481481481481477</c:v>
                </c:pt>
                <c:pt idx="16590">
                  <c:v>0.52252252252252251</c:v>
                </c:pt>
                <c:pt idx="16591">
                  <c:v>0</c:v>
                </c:pt>
                <c:pt idx="16592">
                  <c:v>0</c:v>
                </c:pt>
                <c:pt idx="16593">
                  <c:v>0</c:v>
                </c:pt>
                <c:pt idx="16594">
                  <c:v>0</c:v>
                </c:pt>
                <c:pt idx="16595">
                  <c:v>0.58333333333333337</c:v>
                </c:pt>
                <c:pt idx="16596">
                  <c:v>0</c:v>
                </c:pt>
                <c:pt idx="16597">
                  <c:v>0</c:v>
                </c:pt>
                <c:pt idx="16598">
                  <c:v>0</c:v>
                </c:pt>
                <c:pt idx="16599">
                  <c:v>0</c:v>
                </c:pt>
                <c:pt idx="16600">
                  <c:v>0</c:v>
                </c:pt>
                <c:pt idx="16601">
                  <c:v>1</c:v>
                </c:pt>
                <c:pt idx="16602">
                  <c:v>0</c:v>
                </c:pt>
                <c:pt idx="16603">
                  <c:v>0.87179487179487181</c:v>
                </c:pt>
                <c:pt idx="16604">
                  <c:v>0.6875</c:v>
                </c:pt>
                <c:pt idx="16605">
                  <c:v>0.75</c:v>
                </c:pt>
                <c:pt idx="16606">
                  <c:v>0.61538461538461542</c:v>
                </c:pt>
                <c:pt idx="16607">
                  <c:v>0.72</c:v>
                </c:pt>
                <c:pt idx="16608">
                  <c:v>0.5714285714285714</c:v>
                </c:pt>
                <c:pt idx="16609">
                  <c:v>0.8</c:v>
                </c:pt>
                <c:pt idx="16610">
                  <c:v>0.51851851851851849</c:v>
                </c:pt>
                <c:pt idx="16611">
                  <c:v>0.63888888888888884</c:v>
                </c:pt>
                <c:pt idx="16612">
                  <c:v>0.25</c:v>
                </c:pt>
                <c:pt idx="16613">
                  <c:v>0.65</c:v>
                </c:pt>
                <c:pt idx="16614">
                  <c:v>0.46666666666666667</c:v>
                </c:pt>
                <c:pt idx="16615">
                  <c:v>0.38461538461538464</c:v>
                </c:pt>
                <c:pt idx="16616">
                  <c:v>0</c:v>
                </c:pt>
                <c:pt idx="16617">
                  <c:v>0</c:v>
                </c:pt>
                <c:pt idx="16618">
                  <c:v>0.2140221402214022</c:v>
                </c:pt>
                <c:pt idx="16619">
                  <c:v>0.28888888888888886</c:v>
                </c:pt>
                <c:pt idx="16620">
                  <c:v>0.27312775330396477</c:v>
                </c:pt>
                <c:pt idx="16621">
                  <c:v>0.39393939393939392</c:v>
                </c:pt>
                <c:pt idx="16622">
                  <c:v>0.38461538461538464</c:v>
                </c:pt>
                <c:pt idx="16623">
                  <c:v>0.35365853658536583</c:v>
                </c:pt>
                <c:pt idx="16624">
                  <c:v>0</c:v>
                </c:pt>
                <c:pt idx="16625">
                  <c:v>0</c:v>
                </c:pt>
                <c:pt idx="16626">
                  <c:v>0.76190476190476186</c:v>
                </c:pt>
                <c:pt idx="16627">
                  <c:v>0.25641025641025639</c:v>
                </c:pt>
                <c:pt idx="16628">
                  <c:v>0</c:v>
                </c:pt>
                <c:pt idx="16629">
                  <c:v>0</c:v>
                </c:pt>
                <c:pt idx="16630">
                  <c:v>0.19230769230769232</c:v>
                </c:pt>
                <c:pt idx="16631">
                  <c:v>0.27551020408163263</c:v>
                </c:pt>
                <c:pt idx="16632">
                  <c:v>0.14285714285714285</c:v>
                </c:pt>
                <c:pt idx="16633">
                  <c:v>0.42857142857142855</c:v>
                </c:pt>
                <c:pt idx="16634">
                  <c:v>0.46666666666666667</c:v>
                </c:pt>
                <c:pt idx="16635">
                  <c:v>0.25423728813559321</c:v>
                </c:pt>
                <c:pt idx="16636">
                  <c:v>0.18085106382978725</c:v>
                </c:pt>
                <c:pt idx="16637">
                  <c:v>0.27966101694915252</c:v>
                </c:pt>
                <c:pt idx="16638">
                  <c:v>0.36</c:v>
                </c:pt>
                <c:pt idx="16639">
                  <c:v>0.16666666666666666</c:v>
                </c:pt>
                <c:pt idx="16640">
                  <c:v>0.23529411764705882</c:v>
                </c:pt>
                <c:pt idx="16641">
                  <c:v>0.25</c:v>
                </c:pt>
                <c:pt idx="16642">
                  <c:v>0</c:v>
                </c:pt>
                <c:pt idx="16643">
                  <c:v>0.176056338028169</c:v>
                </c:pt>
                <c:pt idx="16644">
                  <c:v>0.27272727272727271</c:v>
                </c:pt>
                <c:pt idx="16645">
                  <c:v>0.21052631578947367</c:v>
                </c:pt>
                <c:pt idx="16646">
                  <c:v>0.35185185185185186</c:v>
                </c:pt>
                <c:pt idx="16647">
                  <c:v>0.13008130081300814</c:v>
                </c:pt>
                <c:pt idx="16648">
                  <c:v>0</c:v>
                </c:pt>
                <c:pt idx="16649">
                  <c:v>0.27906976744186046</c:v>
                </c:pt>
                <c:pt idx="16650">
                  <c:v>0.56818181818181823</c:v>
                </c:pt>
                <c:pt idx="16651">
                  <c:v>0</c:v>
                </c:pt>
                <c:pt idx="16652">
                  <c:v>0</c:v>
                </c:pt>
                <c:pt idx="16653">
                  <c:v>0.31428571428571428</c:v>
                </c:pt>
                <c:pt idx="16654">
                  <c:v>0</c:v>
                </c:pt>
                <c:pt idx="16655">
                  <c:v>0.37209302325581395</c:v>
                </c:pt>
                <c:pt idx="16656">
                  <c:v>0.59036144578313254</c:v>
                </c:pt>
                <c:pt idx="16657">
                  <c:v>0.64102564102564108</c:v>
                </c:pt>
                <c:pt idx="16658">
                  <c:v>0.7857142857142857</c:v>
                </c:pt>
                <c:pt idx="16659">
                  <c:v>0</c:v>
                </c:pt>
                <c:pt idx="16660">
                  <c:v>0</c:v>
                </c:pt>
                <c:pt idx="16661">
                  <c:v>0.3294314381270903</c:v>
                </c:pt>
                <c:pt idx="16662">
                  <c:v>0.7</c:v>
                </c:pt>
                <c:pt idx="16663">
                  <c:v>0.71739130434782605</c:v>
                </c:pt>
                <c:pt idx="16664">
                  <c:v>0.52</c:v>
                </c:pt>
                <c:pt idx="16665">
                  <c:v>0.58974358974358976</c:v>
                </c:pt>
                <c:pt idx="16666">
                  <c:v>0.2608695652173913</c:v>
                </c:pt>
                <c:pt idx="16667">
                  <c:v>0.66666666666666663</c:v>
                </c:pt>
                <c:pt idx="16668">
                  <c:v>0.60683760683760679</c:v>
                </c:pt>
                <c:pt idx="16669">
                  <c:v>0.34615384615384615</c:v>
                </c:pt>
                <c:pt idx="16670">
                  <c:v>0.640625</c:v>
                </c:pt>
                <c:pt idx="16671">
                  <c:v>0.72222222222222221</c:v>
                </c:pt>
                <c:pt idx="16672">
                  <c:v>0.76923076923076927</c:v>
                </c:pt>
                <c:pt idx="16673">
                  <c:v>0.56038647342995174</c:v>
                </c:pt>
                <c:pt idx="16674">
                  <c:v>0.55555555555555558</c:v>
                </c:pt>
                <c:pt idx="16675">
                  <c:v>0.52</c:v>
                </c:pt>
                <c:pt idx="16676">
                  <c:v>0.5</c:v>
                </c:pt>
                <c:pt idx="16677">
                  <c:v>0</c:v>
                </c:pt>
                <c:pt idx="16678">
                  <c:v>0.7</c:v>
                </c:pt>
                <c:pt idx="16679">
                  <c:v>0.68181818181818177</c:v>
                </c:pt>
                <c:pt idx="16680">
                  <c:v>0.9375</c:v>
                </c:pt>
                <c:pt idx="16681">
                  <c:v>0.36363636363636365</c:v>
                </c:pt>
                <c:pt idx="16682">
                  <c:v>0.73825503355704702</c:v>
                </c:pt>
                <c:pt idx="16683">
                  <c:v>0.82905982905982911</c:v>
                </c:pt>
                <c:pt idx="16684">
                  <c:v>0.52</c:v>
                </c:pt>
                <c:pt idx="16685">
                  <c:v>0.5714285714285714</c:v>
                </c:pt>
                <c:pt idx="16686">
                  <c:v>0.77108433734939763</c:v>
                </c:pt>
                <c:pt idx="16687">
                  <c:v>0.47368421052631576</c:v>
                </c:pt>
                <c:pt idx="16688">
                  <c:v>0.49019607843137253</c:v>
                </c:pt>
                <c:pt idx="16689">
                  <c:v>0.7857142857142857</c:v>
                </c:pt>
                <c:pt idx="16690">
                  <c:v>0</c:v>
                </c:pt>
                <c:pt idx="16691">
                  <c:v>0</c:v>
                </c:pt>
                <c:pt idx="16692">
                  <c:v>0</c:v>
                </c:pt>
                <c:pt idx="16693">
                  <c:v>0.22222222222222221</c:v>
                </c:pt>
                <c:pt idx="16694">
                  <c:v>0.63636363636363635</c:v>
                </c:pt>
                <c:pt idx="16695">
                  <c:v>0</c:v>
                </c:pt>
                <c:pt idx="16696">
                  <c:v>0</c:v>
                </c:pt>
                <c:pt idx="16697">
                  <c:v>0</c:v>
                </c:pt>
                <c:pt idx="16698">
                  <c:v>0</c:v>
                </c:pt>
                <c:pt idx="16699">
                  <c:v>0</c:v>
                </c:pt>
                <c:pt idx="16700">
                  <c:v>0</c:v>
                </c:pt>
                <c:pt idx="16701">
                  <c:v>0</c:v>
                </c:pt>
                <c:pt idx="16702">
                  <c:v>0</c:v>
                </c:pt>
                <c:pt idx="16703">
                  <c:v>0</c:v>
                </c:pt>
                <c:pt idx="16704">
                  <c:v>0</c:v>
                </c:pt>
                <c:pt idx="16705">
                  <c:v>0</c:v>
                </c:pt>
                <c:pt idx="16706">
                  <c:v>0</c:v>
                </c:pt>
                <c:pt idx="16707">
                  <c:v>0</c:v>
                </c:pt>
                <c:pt idx="16708">
                  <c:v>0</c:v>
                </c:pt>
                <c:pt idx="16709">
                  <c:v>0</c:v>
                </c:pt>
                <c:pt idx="16710">
                  <c:v>0</c:v>
                </c:pt>
                <c:pt idx="16711">
                  <c:v>0</c:v>
                </c:pt>
                <c:pt idx="16712">
                  <c:v>0</c:v>
                </c:pt>
                <c:pt idx="16713">
                  <c:v>0</c:v>
                </c:pt>
                <c:pt idx="16714">
                  <c:v>0</c:v>
                </c:pt>
                <c:pt idx="16715">
                  <c:v>0</c:v>
                </c:pt>
                <c:pt idx="16716">
                  <c:v>0</c:v>
                </c:pt>
                <c:pt idx="16717">
                  <c:v>0</c:v>
                </c:pt>
                <c:pt idx="16718">
                  <c:v>3.838771593090211E-3</c:v>
                </c:pt>
                <c:pt idx="16719">
                  <c:v>0</c:v>
                </c:pt>
                <c:pt idx="16720">
                  <c:v>0</c:v>
                </c:pt>
                <c:pt idx="16721">
                  <c:v>0</c:v>
                </c:pt>
                <c:pt idx="16722">
                  <c:v>0.28358208955223879</c:v>
                </c:pt>
                <c:pt idx="16723">
                  <c:v>0.24813432835820895</c:v>
                </c:pt>
                <c:pt idx="16724">
                  <c:v>0</c:v>
                </c:pt>
                <c:pt idx="16725">
                  <c:v>0.51937984496124034</c:v>
                </c:pt>
                <c:pt idx="16726">
                  <c:v>0.18888888888888888</c:v>
                </c:pt>
                <c:pt idx="16727">
                  <c:v>0</c:v>
                </c:pt>
                <c:pt idx="16728">
                  <c:v>0.15555555555555556</c:v>
                </c:pt>
                <c:pt idx="16729">
                  <c:v>9.0909090909090912E-2</c:v>
                </c:pt>
                <c:pt idx="16730">
                  <c:v>0.1655011655011655</c:v>
                </c:pt>
                <c:pt idx="16731">
                  <c:v>0.13475177304964539</c:v>
                </c:pt>
                <c:pt idx="16732">
                  <c:v>0.36170212765957449</c:v>
                </c:pt>
                <c:pt idx="16733">
                  <c:v>0.1951219512195122</c:v>
                </c:pt>
                <c:pt idx="16734">
                  <c:v>0.11313868613138686</c:v>
                </c:pt>
                <c:pt idx="16735">
                  <c:v>0</c:v>
                </c:pt>
                <c:pt idx="16736">
                  <c:v>0</c:v>
                </c:pt>
                <c:pt idx="16737">
                  <c:v>0</c:v>
                </c:pt>
                <c:pt idx="16738">
                  <c:v>0</c:v>
                </c:pt>
                <c:pt idx="16739">
                  <c:v>0</c:v>
                </c:pt>
                <c:pt idx="16740">
                  <c:v>0</c:v>
                </c:pt>
                <c:pt idx="16741">
                  <c:v>0</c:v>
                </c:pt>
                <c:pt idx="16742">
                  <c:v>0</c:v>
                </c:pt>
                <c:pt idx="16743">
                  <c:v>0</c:v>
                </c:pt>
                <c:pt idx="16744">
                  <c:v>0.41935483870967744</c:v>
                </c:pt>
                <c:pt idx="16745">
                  <c:v>0.14779874213836477</c:v>
                </c:pt>
                <c:pt idx="16746">
                  <c:v>5.2459016393442623E-2</c:v>
                </c:pt>
                <c:pt idx="16747">
                  <c:v>0.45833333333333331</c:v>
                </c:pt>
                <c:pt idx="16748">
                  <c:v>0.41935483870967744</c:v>
                </c:pt>
                <c:pt idx="16749">
                  <c:v>0.23529411764705882</c:v>
                </c:pt>
                <c:pt idx="16750">
                  <c:v>0.10526315789473684</c:v>
                </c:pt>
                <c:pt idx="16751">
                  <c:v>0.75609756097560976</c:v>
                </c:pt>
                <c:pt idx="16752">
                  <c:v>0.44767441860465118</c:v>
                </c:pt>
                <c:pt idx="16753">
                  <c:v>0</c:v>
                </c:pt>
                <c:pt idx="16754">
                  <c:v>0</c:v>
                </c:pt>
                <c:pt idx="16755">
                  <c:v>0.37223340040241448</c:v>
                </c:pt>
                <c:pt idx="16756">
                  <c:v>0.7857142857142857</c:v>
                </c:pt>
                <c:pt idx="16757">
                  <c:v>0.67924528301886788</c:v>
                </c:pt>
                <c:pt idx="16758">
                  <c:v>0.33333333333333331</c:v>
                </c:pt>
                <c:pt idx="16759">
                  <c:v>0.4375</c:v>
                </c:pt>
                <c:pt idx="16760">
                  <c:v>0.33750000000000002</c:v>
                </c:pt>
                <c:pt idx="16761">
                  <c:v>0.53761061946902655</c:v>
                </c:pt>
                <c:pt idx="16762">
                  <c:v>0.21359223300970873</c:v>
                </c:pt>
                <c:pt idx="16763">
                  <c:v>0</c:v>
                </c:pt>
                <c:pt idx="16764">
                  <c:v>0</c:v>
                </c:pt>
                <c:pt idx="16765">
                  <c:v>0</c:v>
                </c:pt>
                <c:pt idx="16766">
                  <c:v>0.4296875</c:v>
                </c:pt>
                <c:pt idx="16767">
                  <c:v>0.32620320855614976</c:v>
                </c:pt>
                <c:pt idx="16768">
                  <c:v>0</c:v>
                </c:pt>
                <c:pt idx="16769">
                  <c:v>0.5</c:v>
                </c:pt>
                <c:pt idx="16770">
                  <c:v>0.71232876712328763</c:v>
                </c:pt>
                <c:pt idx="16771">
                  <c:v>1</c:v>
                </c:pt>
                <c:pt idx="16772">
                  <c:v>0.65753424657534243</c:v>
                </c:pt>
                <c:pt idx="16773">
                  <c:v>0.38709677419354838</c:v>
                </c:pt>
                <c:pt idx="16774">
                  <c:v>0.35714285714285715</c:v>
                </c:pt>
                <c:pt idx="16775">
                  <c:v>0.35294117647058826</c:v>
                </c:pt>
                <c:pt idx="16776">
                  <c:v>0.29629629629629628</c:v>
                </c:pt>
                <c:pt idx="16777">
                  <c:v>0.21212121212121213</c:v>
                </c:pt>
                <c:pt idx="16778">
                  <c:v>0.26315789473684209</c:v>
                </c:pt>
                <c:pt idx="16779">
                  <c:v>0</c:v>
                </c:pt>
                <c:pt idx="16780">
                  <c:v>0.30973451327433627</c:v>
                </c:pt>
                <c:pt idx="16781">
                  <c:v>0</c:v>
                </c:pt>
                <c:pt idx="16782">
                  <c:v>0.88888888888888884</c:v>
                </c:pt>
                <c:pt idx="16783">
                  <c:v>0.43037974683544306</c:v>
                </c:pt>
                <c:pt idx="16784">
                  <c:v>0.42307692307692307</c:v>
                </c:pt>
                <c:pt idx="16785">
                  <c:v>0.48259860788863107</c:v>
                </c:pt>
                <c:pt idx="16786">
                  <c:v>0</c:v>
                </c:pt>
                <c:pt idx="16787">
                  <c:v>0</c:v>
                </c:pt>
                <c:pt idx="16788">
                  <c:v>0.375</c:v>
                </c:pt>
                <c:pt idx="16789">
                  <c:v>0.64102564102564108</c:v>
                </c:pt>
                <c:pt idx="16790">
                  <c:v>0</c:v>
                </c:pt>
                <c:pt idx="16791">
                  <c:v>0.7142857142857143</c:v>
                </c:pt>
                <c:pt idx="16792">
                  <c:v>0</c:v>
                </c:pt>
                <c:pt idx="16793">
                  <c:v>0.33333333333333331</c:v>
                </c:pt>
                <c:pt idx="16794">
                  <c:v>0.75</c:v>
                </c:pt>
                <c:pt idx="16795">
                  <c:v>0.6</c:v>
                </c:pt>
                <c:pt idx="16796">
                  <c:v>0.47572815533980584</c:v>
                </c:pt>
                <c:pt idx="16797">
                  <c:v>0</c:v>
                </c:pt>
                <c:pt idx="16798">
                  <c:v>0.14285714285714285</c:v>
                </c:pt>
                <c:pt idx="16799">
                  <c:v>0.38791732909379967</c:v>
                </c:pt>
                <c:pt idx="16800">
                  <c:v>0.38095238095238093</c:v>
                </c:pt>
                <c:pt idx="16801">
                  <c:v>0.45454545454545453</c:v>
                </c:pt>
                <c:pt idx="16802">
                  <c:v>0.56000000000000005</c:v>
                </c:pt>
                <c:pt idx="16803">
                  <c:v>0.33734939759036142</c:v>
                </c:pt>
                <c:pt idx="16804">
                  <c:v>0</c:v>
                </c:pt>
                <c:pt idx="16805">
                  <c:v>0.38317757009345793</c:v>
                </c:pt>
                <c:pt idx="16806">
                  <c:v>0</c:v>
                </c:pt>
                <c:pt idx="16807">
                  <c:v>0</c:v>
                </c:pt>
                <c:pt idx="16808">
                  <c:v>0.41025641025641024</c:v>
                </c:pt>
                <c:pt idx="16809">
                  <c:v>0.47499999999999998</c:v>
                </c:pt>
                <c:pt idx="16810">
                  <c:v>0.45238095238095238</c:v>
                </c:pt>
                <c:pt idx="16811">
                  <c:v>0.48076923076923078</c:v>
                </c:pt>
                <c:pt idx="16812">
                  <c:v>0</c:v>
                </c:pt>
                <c:pt idx="16813">
                  <c:v>0</c:v>
                </c:pt>
                <c:pt idx="16814">
                  <c:v>0</c:v>
                </c:pt>
                <c:pt idx="16815">
                  <c:v>0</c:v>
                </c:pt>
                <c:pt idx="16816">
                  <c:v>0</c:v>
                </c:pt>
                <c:pt idx="16817">
                  <c:v>0</c:v>
                </c:pt>
                <c:pt idx="16818">
                  <c:v>0</c:v>
                </c:pt>
                <c:pt idx="16819">
                  <c:v>0</c:v>
                </c:pt>
                <c:pt idx="16820">
                  <c:v>0</c:v>
                </c:pt>
                <c:pt idx="16821">
                  <c:v>0</c:v>
                </c:pt>
                <c:pt idx="16822">
                  <c:v>0</c:v>
                </c:pt>
                <c:pt idx="16823">
                  <c:v>0</c:v>
                </c:pt>
                <c:pt idx="16824">
                  <c:v>0</c:v>
                </c:pt>
                <c:pt idx="16825">
                  <c:v>0</c:v>
                </c:pt>
                <c:pt idx="16826">
                  <c:v>0</c:v>
                </c:pt>
                <c:pt idx="16827">
                  <c:v>0.29936305732484075</c:v>
                </c:pt>
                <c:pt idx="16828">
                  <c:v>0.69724770642201839</c:v>
                </c:pt>
                <c:pt idx="16829">
                  <c:v>0</c:v>
                </c:pt>
                <c:pt idx="16830">
                  <c:v>0</c:v>
                </c:pt>
                <c:pt idx="16831">
                  <c:v>0</c:v>
                </c:pt>
                <c:pt idx="16832">
                  <c:v>0</c:v>
                </c:pt>
                <c:pt idx="16833">
                  <c:v>0</c:v>
                </c:pt>
                <c:pt idx="16834">
                  <c:v>0</c:v>
                </c:pt>
                <c:pt idx="16835">
                  <c:v>0</c:v>
                </c:pt>
                <c:pt idx="16836">
                  <c:v>0</c:v>
                </c:pt>
                <c:pt idx="16837">
                  <c:v>0.77272727272727271</c:v>
                </c:pt>
                <c:pt idx="16838">
                  <c:v>0.9</c:v>
                </c:pt>
                <c:pt idx="16839">
                  <c:v>0</c:v>
                </c:pt>
                <c:pt idx="16840">
                  <c:v>0</c:v>
                </c:pt>
                <c:pt idx="16841">
                  <c:v>0</c:v>
                </c:pt>
                <c:pt idx="16842">
                  <c:v>0</c:v>
                </c:pt>
                <c:pt idx="16843">
                  <c:v>0.80582524271844658</c:v>
                </c:pt>
                <c:pt idx="16844">
                  <c:v>0</c:v>
                </c:pt>
                <c:pt idx="16845">
                  <c:v>0</c:v>
                </c:pt>
                <c:pt idx="16846">
                  <c:v>0</c:v>
                </c:pt>
                <c:pt idx="16847">
                  <c:v>0</c:v>
                </c:pt>
                <c:pt idx="16848">
                  <c:v>0</c:v>
                </c:pt>
                <c:pt idx="16849">
                  <c:v>0.62727272727272732</c:v>
                </c:pt>
                <c:pt idx="16850">
                  <c:v>0</c:v>
                </c:pt>
                <c:pt idx="16851">
                  <c:v>0.64835164835164838</c:v>
                </c:pt>
                <c:pt idx="16852">
                  <c:v>0.82608695652173914</c:v>
                </c:pt>
                <c:pt idx="16853">
                  <c:v>0.3143418467583497</c:v>
                </c:pt>
                <c:pt idx="16854">
                  <c:v>0.83333333333333337</c:v>
                </c:pt>
                <c:pt idx="16855">
                  <c:v>0.57358490566037734</c:v>
                </c:pt>
                <c:pt idx="16856">
                  <c:v>0.7021276595744681</c:v>
                </c:pt>
                <c:pt idx="16857">
                  <c:v>0.78749999999999998</c:v>
                </c:pt>
                <c:pt idx="16858">
                  <c:v>0</c:v>
                </c:pt>
                <c:pt idx="16859">
                  <c:v>0</c:v>
                </c:pt>
                <c:pt idx="16860">
                  <c:v>0</c:v>
                </c:pt>
                <c:pt idx="16861">
                  <c:v>0</c:v>
                </c:pt>
                <c:pt idx="16862">
                  <c:v>0</c:v>
                </c:pt>
                <c:pt idx="16863">
                  <c:v>0</c:v>
                </c:pt>
                <c:pt idx="16864">
                  <c:v>0</c:v>
                </c:pt>
                <c:pt idx="16865">
                  <c:v>0</c:v>
                </c:pt>
                <c:pt idx="16866">
                  <c:v>0</c:v>
                </c:pt>
                <c:pt idx="16867">
                  <c:v>0</c:v>
                </c:pt>
                <c:pt idx="16868">
                  <c:v>0</c:v>
                </c:pt>
                <c:pt idx="16869">
                  <c:v>0</c:v>
                </c:pt>
                <c:pt idx="16870">
                  <c:v>0</c:v>
                </c:pt>
                <c:pt idx="16871">
                  <c:v>0</c:v>
                </c:pt>
                <c:pt idx="16872">
                  <c:v>0</c:v>
                </c:pt>
                <c:pt idx="16873">
                  <c:v>0</c:v>
                </c:pt>
                <c:pt idx="16874">
                  <c:v>0</c:v>
                </c:pt>
                <c:pt idx="16875">
                  <c:v>0</c:v>
                </c:pt>
                <c:pt idx="16876">
                  <c:v>0</c:v>
                </c:pt>
                <c:pt idx="16877">
                  <c:v>0</c:v>
                </c:pt>
                <c:pt idx="16878">
                  <c:v>0</c:v>
                </c:pt>
                <c:pt idx="16879">
                  <c:v>0</c:v>
                </c:pt>
                <c:pt idx="16880">
                  <c:v>0</c:v>
                </c:pt>
                <c:pt idx="16881">
                  <c:v>0</c:v>
                </c:pt>
                <c:pt idx="16882">
                  <c:v>0</c:v>
                </c:pt>
                <c:pt idx="16883">
                  <c:v>0</c:v>
                </c:pt>
                <c:pt idx="16884">
                  <c:v>0</c:v>
                </c:pt>
                <c:pt idx="16885">
                  <c:v>0</c:v>
                </c:pt>
                <c:pt idx="16886">
                  <c:v>0</c:v>
                </c:pt>
                <c:pt idx="16887">
                  <c:v>0</c:v>
                </c:pt>
                <c:pt idx="16888">
                  <c:v>0</c:v>
                </c:pt>
                <c:pt idx="16889">
                  <c:v>0</c:v>
                </c:pt>
                <c:pt idx="16890">
                  <c:v>0</c:v>
                </c:pt>
                <c:pt idx="16891">
                  <c:v>0</c:v>
                </c:pt>
                <c:pt idx="16892">
                  <c:v>1</c:v>
                </c:pt>
                <c:pt idx="16893">
                  <c:v>0.62745098039215685</c:v>
                </c:pt>
                <c:pt idx="16894">
                  <c:v>0.5</c:v>
                </c:pt>
                <c:pt idx="16895">
                  <c:v>0</c:v>
                </c:pt>
                <c:pt idx="16896">
                  <c:v>0</c:v>
                </c:pt>
                <c:pt idx="16897">
                  <c:v>0</c:v>
                </c:pt>
                <c:pt idx="16898">
                  <c:v>0.5171102661596958</c:v>
                </c:pt>
                <c:pt idx="16899">
                  <c:v>0</c:v>
                </c:pt>
                <c:pt idx="16900">
                  <c:v>0.48529411764705882</c:v>
                </c:pt>
                <c:pt idx="16901">
                  <c:v>0.18181818181818182</c:v>
                </c:pt>
                <c:pt idx="16902">
                  <c:v>0.41232227488151657</c:v>
                </c:pt>
                <c:pt idx="16903">
                  <c:v>0.5822222222222222</c:v>
                </c:pt>
                <c:pt idx="16904">
                  <c:v>0.45508982035928142</c:v>
                </c:pt>
                <c:pt idx="16905">
                  <c:v>0.75510204081632648</c:v>
                </c:pt>
                <c:pt idx="16906">
                  <c:v>0.6705882352941176</c:v>
                </c:pt>
                <c:pt idx="16907">
                  <c:v>0.65789473684210531</c:v>
                </c:pt>
                <c:pt idx="16908">
                  <c:v>0.55882352941176472</c:v>
                </c:pt>
                <c:pt idx="16909">
                  <c:v>0</c:v>
                </c:pt>
                <c:pt idx="16910">
                  <c:v>0</c:v>
                </c:pt>
                <c:pt idx="16911">
                  <c:v>1</c:v>
                </c:pt>
                <c:pt idx="16912">
                  <c:v>0.55737704918032782</c:v>
                </c:pt>
                <c:pt idx="16913">
                  <c:v>0</c:v>
                </c:pt>
                <c:pt idx="16914">
                  <c:v>0</c:v>
                </c:pt>
                <c:pt idx="16915">
                  <c:v>0</c:v>
                </c:pt>
                <c:pt idx="16916">
                  <c:v>0</c:v>
                </c:pt>
                <c:pt idx="16917">
                  <c:v>0</c:v>
                </c:pt>
                <c:pt idx="16918">
                  <c:v>0</c:v>
                </c:pt>
                <c:pt idx="16919">
                  <c:v>0.69955156950672648</c:v>
                </c:pt>
                <c:pt idx="16920">
                  <c:v>0</c:v>
                </c:pt>
                <c:pt idx="16921">
                  <c:v>0.78873239436619713</c:v>
                </c:pt>
                <c:pt idx="16922">
                  <c:v>0.57499999999999996</c:v>
                </c:pt>
                <c:pt idx="16923">
                  <c:v>0.86046511627906974</c:v>
                </c:pt>
                <c:pt idx="16924">
                  <c:v>0.7857142857142857</c:v>
                </c:pt>
                <c:pt idx="16925">
                  <c:v>0.91304347826086951</c:v>
                </c:pt>
                <c:pt idx="16926">
                  <c:v>0.4375</c:v>
                </c:pt>
                <c:pt idx="16927">
                  <c:v>0</c:v>
                </c:pt>
                <c:pt idx="16928">
                  <c:v>0</c:v>
                </c:pt>
                <c:pt idx="16929">
                  <c:v>0</c:v>
                </c:pt>
                <c:pt idx="16930">
                  <c:v>0</c:v>
                </c:pt>
                <c:pt idx="16931">
                  <c:v>0</c:v>
                </c:pt>
                <c:pt idx="16932">
                  <c:v>0</c:v>
                </c:pt>
                <c:pt idx="16933">
                  <c:v>0</c:v>
                </c:pt>
                <c:pt idx="16934">
                  <c:v>0</c:v>
                </c:pt>
                <c:pt idx="16935">
                  <c:v>0</c:v>
                </c:pt>
                <c:pt idx="16936">
                  <c:v>0</c:v>
                </c:pt>
                <c:pt idx="16937">
                  <c:v>0.72023809523809523</c:v>
                </c:pt>
                <c:pt idx="16938">
                  <c:v>0.8571428571428571</c:v>
                </c:pt>
                <c:pt idx="16939">
                  <c:v>0.64</c:v>
                </c:pt>
                <c:pt idx="16940">
                  <c:v>0.86842105263157898</c:v>
                </c:pt>
                <c:pt idx="16941">
                  <c:v>0.6262626262626263</c:v>
                </c:pt>
                <c:pt idx="16942">
                  <c:v>0.73671497584541068</c:v>
                </c:pt>
                <c:pt idx="16943">
                  <c:v>0.93023255813953487</c:v>
                </c:pt>
                <c:pt idx="16944">
                  <c:v>0.92</c:v>
                </c:pt>
                <c:pt idx="16945">
                  <c:v>0.52336448598130836</c:v>
                </c:pt>
                <c:pt idx="16946">
                  <c:v>0.67272727272727273</c:v>
                </c:pt>
                <c:pt idx="16947">
                  <c:v>0</c:v>
                </c:pt>
                <c:pt idx="16948">
                  <c:v>0.90740740740740744</c:v>
                </c:pt>
                <c:pt idx="16949">
                  <c:v>0.66019417475728159</c:v>
                </c:pt>
                <c:pt idx="16950">
                  <c:v>0.70114942528735635</c:v>
                </c:pt>
                <c:pt idx="16951">
                  <c:v>0.5</c:v>
                </c:pt>
                <c:pt idx="16952">
                  <c:v>0.90625</c:v>
                </c:pt>
                <c:pt idx="16953">
                  <c:v>0.37623762376237624</c:v>
                </c:pt>
                <c:pt idx="16954">
                  <c:v>0.48022598870056499</c:v>
                </c:pt>
                <c:pt idx="16955">
                  <c:v>0</c:v>
                </c:pt>
                <c:pt idx="16956">
                  <c:v>0</c:v>
                </c:pt>
                <c:pt idx="16957">
                  <c:v>0.58823529411764708</c:v>
                </c:pt>
                <c:pt idx="16958">
                  <c:v>0</c:v>
                </c:pt>
                <c:pt idx="16959">
                  <c:v>0</c:v>
                </c:pt>
                <c:pt idx="16960">
                  <c:v>0</c:v>
                </c:pt>
                <c:pt idx="16961">
                  <c:v>0</c:v>
                </c:pt>
                <c:pt idx="16962">
                  <c:v>0</c:v>
                </c:pt>
                <c:pt idx="16963">
                  <c:v>0.29927007299270075</c:v>
                </c:pt>
                <c:pt idx="16964">
                  <c:v>0.83870967741935487</c:v>
                </c:pt>
                <c:pt idx="16965">
                  <c:v>0.62376237623762376</c:v>
                </c:pt>
                <c:pt idx="16966">
                  <c:v>0</c:v>
                </c:pt>
                <c:pt idx="16967">
                  <c:v>0</c:v>
                </c:pt>
                <c:pt idx="16968">
                  <c:v>0.82857142857142863</c:v>
                </c:pt>
                <c:pt idx="16969">
                  <c:v>0.94736842105263153</c:v>
                </c:pt>
                <c:pt idx="16970">
                  <c:v>0.30966469428007892</c:v>
                </c:pt>
                <c:pt idx="16971">
                  <c:v>0.35294117647058826</c:v>
                </c:pt>
                <c:pt idx="16972">
                  <c:v>0.4874274661508704</c:v>
                </c:pt>
                <c:pt idx="16973">
                  <c:v>0.28169014084507044</c:v>
                </c:pt>
                <c:pt idx="16974">
                  <c:v>0.40686274509803921</c:v>
                </c:pt>
                <c:pt idx="16975">
                  <c:v>0.32921174652241114</c:v>
                </c:pt>
                <c:pt idx="16976">
                  <c:v>0</c:v>
                </c:pt>
                <c:pt idx="16977">
                  <c:v>0</c:v>
                </c:pt>
                <c:pt idx="16978">
                  <c:v>0</c:v>
                </c:pt>
                <c:pt idx="16979">
                  <c:v>0</c:v>
                </c:pt>
                <c:pt idx="16980">
                  <c:v>0</c:v>
                </c:pt>
                <c:pt idx="16981">
                  <c:v>0</c:v>
                </c:pt>
                <c:pt idx="16982">
                  <c:v>0.41290983606557374</c:v>
                </c:pt>
                <c:pt idx="16983">
                  <c:v>0</c:v>
                </c:pt>
                <c:pt idx="16984">
                  <c:v>0</c:v>
                </c:pt>
                <c:pt idx="16985">
                  <c:v>0.53030303030303028</c:v>
                </c:pt>
                <c:pt idx="16986">
                  <c:v>0.44025157232704404</c:v>
                </c:pt>
                <c:pt idx="16987">
                  <c:v>0</c:v>
                </c:pt>
                <c:pt idx="16988">
                  <c:v>0</c:v>
                </c:pt>
                <c:pt idx="16989">
                  <c:v>0</c:v>
                </c:pt>
                <c:pt idx="16990">
                  <c:v>0</c:v>
                </c:pt>
                <c:pt idx="16991">
                  <c:v>0.43416370106761565</c:v>
                </c:pt>
                <c:pt idx="16992">
                  <c:v>0</c:v>
                </c:pt>
                <c:pt idx="16993">
                  <c:v>0</c:v>
                </c:pt>
                <c:pt idx="16994">
                  <c:v>0</c:v>
                </c:pt>
                <c:pt idx="16995">
                  <c:v>0.46268656716417911</c:v>
                </c:pt>
                <c:pt idx="16996">
                  <c:v>0.50943396226415094</c:v>
                </c:pt>
                <c:pt idx="16997">
                  <c:v>0</c:v>
                </c:pt>
                <c:pt idx="16998">
                  <c:v>0</c:v>
                </c:pt>
                <c:pt idx="16999">
                  <c:v>0.41379310344827586</c:v>
                </c:pt>
                <c:pt idx="17000">
                  <c:v>0.5950413223140496</c:v>
                </c:pt>
                <c:pt idx="17001">
                  <c:v>0.6470588235294118</c:v>
                </c:pt>
                <c:pt idx="17002">
                  <c:v>0</c:v>
                </c:pt>
                <c:pt idx="17003">
                  <c:v>0</c:v>
                </c:pt>
                <c:pt idx="17004">
                  <c:v>0</c:v>
                </c:pt>
                <c:pt idx="17005">
                  <c:v>0</c:v>
                </c:pt>
                <c:pt idx="17006">
                  <c:v>0</c:v>
                </c:pt>
                <c:pt idx="17007">
                  <c:v>0</c:v>
                </c:pt>
                <c:pt idx="17008">
                  <c:v>0.68421052631578949</c:v>
                </c:pt>
                <c:pt idx="17009">
                  <c:v>0</c:v>
                </c:pt>
                <c:pt idx="17010">
                  <c:v>0</c:v>
                </c:pt>
                <c:pt idx="17011">
                  <c:v>0</c:v>
                </c:pt>
                <c:pt idx="17012">
                  <c:v>0</c:v>
                </c:pt>
                <c:pt idx="17013">
                  <c:v>0.55555555555555558</c:v>
                </c:pt>
                <c:pt idx="17014">
                  <c:v>0</c:v>
                </c:pt>
                <c:pt idx="17015">
                  <c:v>0</c:v>
                </c:pt>
                <c:pt idx="17016">
                  <c:v>0</c:v>
                </c:pt>
                <c:pt idx="17017">
                  <c:v>0</c:v>
                </c:pt>
                <c:pt idx="17018">
                  <c:v>0.36206896551724138</c:v>
                </c:pt>
                <c:pt idx="17019">
                  <c:v>7.8125E-2</c:v>
                </c:pt>
                <c:pt idx="17020">
                  <c:v>0.55102040816326525</c:v>
                </c:pt>
                <c:pt idx="17021">
                  <c:v>0.47826086956521741</c:v>
                </c:pt>
                <c:pt idx="17022">
                  <c:v>0.72727272727272729</c:v>
                </c:pt>
                <c:pt idx="17023">
                  <c:v>0.5431034482758621</c:v>
                </c:pt>
                <c:pt idx="17024">
                  <c:v>0.42307692307692307</c:v>
                </c:pt>
                <c:pt idx="17025">
                  <c:v>0</c:v>
                </c:pt>
                <c:pt idx="17026">
                  <c:v>0</c:v>
                </c:pt>
                <c:pt idx="17027">
                  <c:v>0.56716417910447758</c:v>
                </c:pt>
                <c:pt idx="17028">
                  <c:v>0.84615384615384615</c:v>
                </c:pt>
                <c:pt idx="17029">
                  <c:v>0</c:v>
                </c:pt>
                <c:pt idx="17030">
                  <c:v>0.67741935483870963</c:v>
                </c:pt>
                <c:pt idx="17031">
                  <c:v>0.7</c:v>
                </c:pt>
                <c:pt idx="17032">
                  <c:v>0</c:v>
                </c:pt>
                <c:pt idx="17033">
                  <c:v>0</c:v>
                </c:pt>
                <c:pt idx="17034">
                  <c:v>0.84615384615384615</c:v>
                </c:pt>
                <c:pt idx="17035">
                  <c:v>0.52597402597402598</c:v>
                </c:pt>
                <c:pt idx="17036">
                  <c:v>0.53030303030303028</c:v>
                </c:pt>
                <c:pt idx="17037">
                  <c:v>0</c:v>
                </c:pt>
                <c:pt idx="17038">
                  <c:v>0</c:v>
                </c:pt>
                <c:pt idx="17039">
                  <c:v>0</c:v>
                </c:pt>
                <c:pt idx="17040">
                  <c:v>0</c:v>
                </c:pt>
                <c:pt idx="17041">
                  <c:v>0.17073170731707318</c:v>
                </c:pt>
                <c:pt idx="17042">
                  <c:v>0.1560798548094374</c:v>
                </c:pt>
                <c:pt idx="17043">
                  <c:v>0.34497816593886466</c:v>
                </c:pt>
                <c:pt idx="17044">
                  <c:v>0.30232558139534882</c:v>
                </c:pt>
                <c:pt idx="17045">
                  <c:v>0.19576719576719576</c:v>
                </c:pt>
                <c:pt idx="17046">
                  <c:v>0.17543859649122806</c:v>
                </c:pt>
                <c:pt idx="17047">
                  <c:v>0.34615384615384615</c:v>
                </c:pt>
                <c:pt idx="17048">
                  <c:v>0.21153846153846154</c:v>
                </c:pt>
                <c:pt idx="17049">
                  <c:v>0.17757009345794392</c:v>
                </c:pt>
                <c:pt idx="17050">
                  <c:v>0.3</c:v>
                </c:pt>
                <c:pt idx="17051">
                  <c:v>0.16666666666666666</c:v>
                </c:pt>
                <c:pt idx="17052">
                  <c:v>0</c:v>
                </c:pt>
                <c:pt idx="17053">
                  <c:v>0</c:v>
                </c:pt>
                <c:pt idx="17054">
                  <c:v>0.34567901234567899</c:v>
                </c:pt>
                <c:pt idx="17055">
                  <c:v>0.17721518987341772</c:v>
                </c:pt>
                <c:pt idx="17056">
                  <c:v>0.1626984126984127</c:v>
                </c:pt>
                <c:pt idx="17057">
                  <c:v>0.10280373831775701</c:v>
                </c:pt>
                <c:pt idx="17058">
                  <c:v>0.28651685393258425</c:v>
                </c:pt>
                <c:pt idx="17059">
                  <c:v>0.14427860696517414</c:v>
                </c:pt>
                <c:pt idx="17060">
                  <c:v>0.2613065326633166</c:v>
                </c:pt>
                <c:pt idx="17061">
                  <c:v>0</c:v>
                </c:pt>
                <c:pt idx="17062">
                  <c:v>0</c:v>
                </c:pt>
                <c:pt idx="17063">
                  <c:v>0</c:v>
                </c:pt>
                <c:pt idx="17064">
                  <c:v>0</c:v>
                </c:pt>
                <c:pt idx="17065">
                  <c:v>0.30303030303030304</c:v>
                </c:pt>
                <c:pt idx="17066">
                  <c:v>0.41666666666666669</c:v>
                </c:pt>
                <c:pt idx="17067">
                  <c:v>0.27160493827160492</c:v>
                </c:pt>
                <c:pt idx="17068">
                  <c:v>0</c:v>
                </c:pt>
                <c:pt idx="17069">
                  <c:v>0.6</c:v>
                </c:pt>
                <c:pt idx="17070">
                  <c:v>0.36170212765957449</c:v>
                </c:pt>
                <c:pt idx="17071">
                  <c:v>0.2285012285012285</c:v>
                </c:pt>
                <c:pt idx="17072">
                  <c:v>0.88888888888888884</c:v>
                </c:pt>
                <c:pt idx="17073">
                  <c:v>0.82352941176470584</c:v>
                </c:pt>
                <c:pt idx="17074">
                  <c:v>0</c:v>
                </c:pt>
                <c:pt idx="17075">
                  <c:v>0.40103270223752152</c:v>
                </c:pt>
                <c:pt idx="17076">
                  <c:v>0.49230769230769234</c:v>
                </c:pt>
                <c:pt idx="17077">
                  <c:v>1</c:v>
                </c:pt>
                <c:pt idx="17078">
                  <c:v>0.30645161290322581</c:v>
                </c:pt>
                <c:pt idx="17079">
                  <c:v>0</c:v>
                </c:pt>
                <c:pt idx="17080">
                  <c:v>0.34210526315789475</c:v>
                </c:pt>
                <c:pt idx="17081">
                  <c:v>0.84615384615384615</c:v>
                </c:pt>
                <c:pt idx="17082">
                  <c:v>0</c:v>
                </c:pt>
                <c:pt idx="17083">
                  <c:v>0</c:v>
                </c:pt>
                <c:pt idx="17084">
                  <c:v>0.34210526315789475</c:v>
                </c:pt>
                <c:pt idx="17085">
                  <c:v>0</c:v>
                </c:pt>
                <c:pt idx="17086">
                  <c:v>0.25</c:v>
                </c:pt>
                <c:pt idx="17087">
                  <c:v>0</c:v>
                </c:pt>
                <c:pt idx="17088">
                  <c:v>0</c:v>
                </c:pt>
                <c:pt idx="17089">
                  <c:v>0</c:v>
                </c:pt>
                <c:pt idx="17090">
                  <c:v>0</c:v>
                </c:pt>
                <c:pt idx="17091">
                  <c:v>0.1471861471861472</c:v>
                </c:pt>
                <c:pt idx="17092">
                  <c:v>0.1111111111111111</c:v>
                </c:pt>
                <c:pt idx="17093">
                  <c:v>0</c:v>
                </c:pt>
                <c:pt idx="17094">
                  <c:v>0</c:v>
                </c:pt>
                <c:pt idx="17095">
                  <c:v>0</c:v>
                </c:pt>
                <c:pt idx="17096">
                  <c:v>0</c:v>
                </c:pt>
                <c:pt idx="17097">
                  <c:v>0</c:v>
                </c:pt>
                <c:pt idx="17098">
                  <c:v>0</c:v>
                </c:pt>
                <c:pt idx="17099">
                  <c:v>0.31818181818181818</c:v>
                </c:pt>
                <c:pt idx="17100">
                  <c:v>0</c:v>
                </c:pt>
                <c:pt idx="17101">
                  <c:v>0</c:v>
                </c:pt>
                <c:pt idx="17102">
                  <c:v>0.4</c:v>
                </c:pt>
                <c:pt idx="17103">
                  <c:v>0.81818181818181823</c:v>
                </c:pt>
                <c:pt idx="17104">
                  <c:v>0.75</c:v>
                </c:pt>
                <c:pt idx="17105">
                  <c:v>0.26666666666666666</c:v>
                </c:pt>
                <c:pt idx="17106">
                  <c:v>0</c:v>
                </c:pt>
                <c:pt idx="17107">
                  <c:v>0.38095238095238093</c:v>
                </c:pt>
                <c:pt idx="17108">
                  <c:v>0.12941176470588237</c:v>
                </c:pt>
                <c:pt idx="17109">
                  <c:v>0.7142857142857143</c:v>
                </c:pt>
                <c:pt idx="17110">
                  <c:v>0.14883720930232558</c:v>
                </c:pt>
                <c:pt idx="17111">
                  <c:v>0.38775510204081631</c:v>
                </c:pt>
                <c:pt idx="17112">
                  <c:v>0.23595505617977527</c:v>
                </c:pt>
                <c:pt idx="17113">
                  <c:v>9.0909090909090912E-2</c:v>
                </c:pt>
                <c:pt idx="17114">
                  <c:v>0.76923076923076927</c:v>
                </c:pt>
                <c:pt idx="17115">
                  <c:v>0.47058823529411764</c:v>
                </c:pt>
                <c:pt idx="17116">
                  <c:v>0</c:v>
                </c:pt>
                <c:pt idx="17117">
                  <c:v>0.25925925925925924</c:v>
                </c:pt>
                <c:pt idx="17118">
                  <c:v>0.5714285714285714</c:v>
                </c:pt>
                <c:pt idx="17119">
                  <c:v>0</c:v>
                </c:pt>
                <c:pt idx="17120">
                  <c:v>1</c:v>
                </c:pt>
                <c:pt idx="17121">
                  <c:v>0</c:v>
                </c:pt>
                <c:pt idx="17122">
                  <c:v>0</c:v>
                </c:pt>
                <c:pt idx="17123">
                  <c:v>0</c:v>
                </c:pt>
                <c:pt idx="17124">
                  <c:v>0</c:v>
                </c:pt>
                <c:pt idx="17125">
                  <c:v>0</c:v>
                </c:pt>
                <c:pt idx="17126">
                  <c:v>0.875</c:v>
                </c:pt>
                <c:pt idx="17127">
                  <c:v>0</c:v>
                </c:pt>
                <c:pt idx="17128">
                  <c:v>0.19047619047619047</c:v>
                </c:pt>
                <c:pt idx="17129">
                  <c:v>0</c:v>
                </c:pt>
                <c:pt idx="17130">
                  <c:v>0</c:v>
                </c:pt>
                <c:pt idx="17131">
                  <c:v>0</c:v>
                </c:pt>
                <c:pt idx="17132">
                  <c:v>6.741573033707865E-2</c:v>
                </c:pt>
                <c:pt idx="17133">
                  <c:v>9.375E-2</c:v>
                </c:pt>
                <c:pt idx="17134">
                  <c:v>0</c:v>
                </c:pt>
                <c:pt idx="17135">
                  <c:v>0</c:v>
                </c:pt>
                <c:pt idx="17136">
                  <c:v>0.6</c:v>
                </c:pt>
                <c:pt idx="17137">
                  <c:v>0</c:v>
                </c:pt>
                <c:pt idx="17138">
                  <c:v>0.13432835820895522</c:v>
                </c:pt>
                <c:pt idx="17139">
                  <c:v>0.27272727272727271</c:v>
                </c:pt>
                <c:pt idx="17140">
                  <c:v>0.5</c:v>
                </c:pt>
                <c:pt idx="17141">
                  <c:v>0.26666666666666666</c:v>
                </c:pt>
                <c:pt idx="17142">
                  <c:v>0.75</c:v>
                </c:pt>
                <c:pt idx="17143">
                  <c:v>0</c:v>
                </c:pt>
                <c:pt idx="17144">
                  <c:v>0.9285714285714286</c:v>
                </c:pt>
                <c:pt idx="17145">
                  <c:v>0.1875</c:v>
                </c:pt>
                <c:pt idx="17146">
                  <c:v>0.36</c:v>
                </c:pt>
                <c:pt idx="17147">
                  <c:v>2.8169014084507043E-2</c:v>
                </c:pt>
                <c:pt idx="17148">
                  <c:v>0</c:v>
                </c:pt>
                <c:pt idx="17149">
                  <c:v>0.24</c:v>
                </c:pt>
                <c:pt idx="17150">
                  <c:v>0</c:v>
                </c:pt>
                <c:pt idx="17151">
                  <c:v>0.8</c:v>
                </c:pt>
                <c:pt idx="17152">
                  <c:v>0</c:v>
                </c:pt>
                <c:pt idx="17153">
                  <c:v>0</c:v>
                </c:pt>
                <c:pt idx="17154">
                  <c:v>0.22916666666666666</c:v>
                </c:pt>
                <c:pt idx="17155">
                  <c:v>0</c:v>
                </c:pt>
                <c:pt idx="17156">
                  <c:v>0</c:v>
                </c:pt>
                <c:pt idx="17157">
                  <c:v>0.27272727272727271</c:v>
                </c:pt>
                <c:pt idx="17158">
                  <c:v>0</c:v>
                </c:pt>
                <c:pt idx="17159">
                  <c:v>0</c:v>
                </c:pt>
                <c:pt idx="17160">
                  <c:v>0</c:v>
                </c:pt>
                <c:pt idx="17161">
                  <c:v>0.90909090909090906</c:v>
                </c:pt>
                <c:pt idx="17162">
                  <c:v>0</c:v>
                </c:pt>
                <c:pt idx="17163">
                  <c:v>0</c:v>
                </c:pt>
                <c:pt idx="17164">
                  <c:v>0.33333333333333331</c:v>
                </c:pt>
                <c:pt idx="17165">
                  <c:v>0</c:v>
                </c:pt>
                <c:pt idx="17166">
                  <c:v>0</c:v>
                </c:pt>
                <c:pt idx="17167">
                  <c:v>0</c:v>
                </c:pt>
                <c:pt idx="17168">
                  <c:v>0.28000000000000003</c:v>
                </c:pt>
                <c:pt idx="17169">
                  <c:v>0</c:v>
                </c:pt>
                <c:pt idx="17170">
                  <c:v>0</c:v>
                </c:pt>
                <c:pt idx="17171">
                  <c:v>0</c:v>
                </c:pt>
                <c:pt idx="17172">
                  <c:v>0</c:v>
                </c:pt>
                <c:pt idx="17173">
                  <c:v>0.22014925373134328</c:v>
                </c:pt>
                <c:pt idx="17174">
                  <c:v>0.69230769230769229</c:v>
                </c:pt>
                <c:pt idx="17175">
                  <c:v>0.44444444444444442</c:v>
                </c:pt>
                <c:pt idx="17176">
                  <c:v>2.1052631578947368E-2</c:v>
                </c:pt>
                <c:pt idx="17177">
                  <c:v>0</c:v>
                </c:pt>
                <c:pt idx="17178">
                  <c:v>0.18181818181818182</c:v>
                </c:pt>
                <c:pt idx="17179">
                  <c:v>0</c:v>
                </c:pt>
                <c:pt idx="17180">
                  <c:v>0.66666666666666663</c:v>
                </c:pt>
                <c:pt idx="17181">
                  <c:v>0.23529411764705882</c:v>
                </c:pt>
                <c:pt idx="17182">
                  <c:v>0.33333333333333331</c:v>
                </c:pt>
                <c:pt idx="17183">
                  <c:v>0.04</c:v>
                </c:pt>
                <c:pt idx="17184">
                  <c:v>0.54545454545454541</c:v>
                </c:pt>
                <c:pt idx="17185">
                  <c:v>0.8125</c:v>
                </c:pt>
                <c:pt idx="17186">
                  <c:v>0</c:v>
                </c:pt>
                <c:pt idx="17187">
                  <c:v>0.5625</c:v>
                </c:pt>
                <c:pt idx="17188">
                  <c:v>0.54545454545454541</c:v>
                </c:pt>
                <c:pt idx="17189">
                  <c:v>0</c:v>
                </c:pt>
                <c:pt idx="17190">
                  <c:v>0.23684210526315788</c:v>
                </c:pt>
                <c:pt idx="17191">
                  <c:v>0</c:v>
                </c:pt>
                <c:pt idx="17192">
                  <c:v>0</c:v>
                </c:pt>
                <c:pt idx="17193">
                  <c:v>0.2</c:v>
                </c:pt>
                <c:pt idx="17194">
                  <c:v>0.42857142857142855</c:v>
                </c:pt>
                <c:pt idx="17195">
                  <c:v>0.22727272727272727</c:v>
                </c:pt>
                <c:pt idx="17196">
                  <c:v>0</c:v>
                </c:pt>
                <c:pt idx="17197">
                  <c:v>0</c:v>
                </c:pt>
                <c:pt idx="17198">
                  <c:v>0.8571428571428571</c:v>
                </c:pt>
                <c:pt idx="17199">
                  <c:v>0</c:v>
                </c:pt>
                <c:pt idx="17200">
                  <c:v>0</c:v>
                </c:pt>
                <c:pt idx="17201">
                  <c:v>0</c:v>
                </c:pt>
                <c:pt idx="17202">
                  <c:v>0.3501199040767386</c:v>
                </c:pt>
                <c:pt idx="17203">
                  <c:v>0</c:v>
                </c:pt>
                <c:pt idx="17204">
                  <c:v>0.61538461538461542</c:v>
                </c:pt>
                <c:pt idx="17205">
                  <c:v>0</c:v>
                </c:pt>
                <c:pt idx="17206">
                  <c:v>1</c:v>
                </c:pt>
                <c:pt idx="17207">
                  <c:v>0.46666666666666667</c:v>
                </c:pt>
                <c:pt idx="17208">
                  <c:v>0</c:v>
                </c:pt>
                <c:pt idx="17209">
                  <c:v>0</c:v>
                </c:pt>
                <c:pt idx="17210">
                  <c:v>0.2</c:v>
                </c:pt>
                <c:pt idx="17211">
                  <c:v>0.66666666666666663</c:v>
                </c:pt>
                <c:pt idx="17212">
                  <c:v>0.45945945945945948</c:v>
                </c:pt>
                <c:pt idx="17213">
                  <c:v>0</c:v>
                </c:pt>
                <c:pt idx="17214">
                  <c:v>0</c:v>
                </c:pt>
                <c:pt idx="17215">
                  <c:v>0</c:v>
                </c:pt>
                <c:pt idx="17216">
                  <c:v>0</c:v>
                </c:pt>
                <c:pt idx="17217">
                  <c:v>0</c:v>
                </c:pt>
                <c:pt idx="17218">
                  <c:v>0</c:v>
                </c:pt>
                <c:pt idx="17219">
                  <c:v>0.35622317596566522</c:v>
                </c:pt>
                <c:pt idx="17220">
                  <c:v>0.55882352941176472</c:v>
                </c:pt>
                <c:pt idx="17221">
                  <c:v>0.78260869565217395</c:v>
                </c:pt>
                <c:pt idx="17222">
                  <c:v>0</c:v>
                </c:pt>
                <c:pt idx="17223">
                  <c:v>0</c:v>
                </c:pt>
                <c:pt idx="17224">
                  <c:v>0.35714285714285715</c:v>
                </c:pt>
                <c:pt idx="17225">
                  <c:v>0.62857142857142856</c:v>
                </c:pt>
                <c:pt idx="17226">
                  <c:v>0.44444444444444442</c:v>
                </c:pt>
                <c:pt idx="17227">
                  <c:v>0.93333333333333335</c:v>
                </c:pt>
                <c:pt idx="17228">
                  <c:v>0.5714285714285714</c:v>
                </c:pt>
                <c:pt idx="17229">
                  <c:v>0</c:v>
                </c:pt>
                <c:pt idx="17230">
                  <c:v>0</c:v>
                </c:pt>
                <c:pt idx="17231">
                  <c:v>0.41176470588235292</c:v>
                </c:pt>
                <c:pt idx="17232">
                  <c:v>0</c:v>
                </c:pt>
                <c:pt idx="17233">
                  <c:v>0</c:v>
                </c:pt>
                <c:pt idx="17234">
                  <c:v>0</c:v>
                </c:pt>
                <c:pt idx="17235">
                  <c:v>0</c:v>
                </c:pt>
                <c:pt idx="17236">
                  <c:v>0.7857142857142857</c:v>
                </c:pt>
                <c:pt idx="17237">
                  <c:v>0</c:v>
                </c:pt>
                <c:pt idx="17238">
                  <c:v>0</c:v>
                </c:pt>
                <c:pt idx="17239">
                  <c:v>0.22727272727272727</c:v>
                </c:pt>
                <c:pt idx="17240">
                  <c:v>0</c:v>
                </c:pt>
                <c:pt idx="17241">
                  <c:v>0</c:v>
                </c:pt>
                <c:pt idx="17242">
                  <c:v>0.27027027027027029</c:v>
                </c:pt>
                <c:pt idx="17243">
                  <c:v>0.42857142857142855</c:v>
                </c:pt>
                <c:pt idx="17244">
                  <c:v>0</c:v>
                </c:pt>
                <c:pt idx="17245">
                  <c:v>0.29032258064516131</c:v>
                </c:pt>
                <c:pt idx="17246">
                  <c:v>0.17910447761194029</c:v>
                </c:pt>
                <c:pt idx="17247">
                  <c:v>0</c:v>
                </c:pt>
                <c:pt idx="17248">
                  <c:v>0.46938775510204084</c:v>
                </c:pt>
                <c:pt idx="17249">
                  <c:v>0.11538461538461539</c:v>
                </c:pt>
                <c:pt idx="17250">
                  <c:v>0.39080459770114945</c:v>
                </c:pt>
                <c:pt idx="17251">
                  <c:v>0</c:v>
                </c:pt>
                <c:pt idx="17252">
                  <c:v>0.88235294117647056</c:v>
                </c:pt>
                <c:pt idx="17253">
                  <c:v>0.23809523809523808</c:v>
                </c:pt>
                <c:pt idx="17254">
                  <c:v>0.39473684210526316</c:v>
                </c:pt>
                <c:pt idx="17255">
                  <c:v>0.9</c:v>
                </c:pt>
                <c:pt idx="17256">
                  <c:v>0.58823529411764708</c:v>
                </c:pt>
                <c:pt idx="17257">
                  <c:v>0.875</c:v>
                </c:pt>
                <c:pt idx="17258">
                  <c:v>0.52857142857142858</c:v>
                </c:pt>
                <c:pt idx="17259">
                  <c:v>0.5</c:v>
                </c:pt>
                <c:pt idx="17260">
                  <c:v>0.24074074074074073</c:v>
                </c:pt>
                <c:pt idx="17261">
                  <c:v>0.27536231884057971</c:v>
                </c:pt>
                <c:pt idx="17262">
                  <c:v>0.30526315789473685</c:v>
                </c:pt>
                <c:pt idx="17263">
                  <c:v>0.54166666666666663</c:v>
                </c:pt>
                <c:pt idx="17264">
                  <c:v>7.1428571428571425E-2</c:v>
                </c:pt>
                <c:pt idx="17265">
                  <c:v>0.34482758620689657</c:v>
                </c:pt>
                <c:pt idx="17266">
                  <c:v>0.7857142857142857</c:v>
                </c:pt>
                <c:pt idx="17267">
                  <c:v>0.32075471698113206</c:v>
                </c:pt>
                <c:pt idx="17268">
                  <c:v>0.28846153846153844</c:v>
                </c:pt>
                <c:pt idx="17269">
                  <c:v>0</c:v>
                </c:pt>
                <c:pt idx="17270">
                  <c:v>0.39285714285714285</c:v>
                </c:pt>
                <c:pt idx="17271">
                  <c:v>8.3333333333333329E-2</c:v>
                </c:pt>
                <c:pt idx="17272">
                  <c:v>0</c:v>
                </c:pt>
                <c:pt idx="17273">
                  <c:v>0.45454545454545453</c:v>
                </c:pt>
                <c:pt idx="17274">
                  <c:v>0</c:v>
                </c:pt>
                <c:pt idx="17275">
                  <c:v>0</c:v>
                </c:pt>
                <c:pt idx="17276">
                  <c:v>0</c:v>
                </c:pt>
                <c:pt idx="17277">
                  <c:v>0.66666666666666663</c:v>
                </c:pt>
                <c:pt idx="17278">
                  <c:v>0</c:v>
                </c:pt>
                <c:pt idx="17279">
                  <c:v>0</c:v>
                </c:pt>
                <c:pt idx="17280">
                  <c:v>0</c:v>
                </c:pt>
                <c:pt idx="17281">
                  <c:v>0</c:v>
                </c:pt>
                <c:pt idx="17282">
                  <c:v>0</c:v>
                </c:pt>
                <c:pt idx="17283">
                  <c:v>0.5</c:v>
                </c:pt>
                <c:pt idx="17284">
                  <c:v>0.31746031746031744</c:v>
                </c:pt>
                <c:pt idx="17285">
                  <c:v>0.4</c:v>
                </c:pt>
                <c:pt idx="17286">
                  <c:v>0.21568627450980393</c:v>
                </c:pt>
                <c:pt idx="17287">
                  <c:v>0.19672131147540983</c:v>
                </c:pt>
                <c:pt idx="17288">
                  <c:v>0.25925925925925924</c:v>
                </c:pt>
                <c:pt idx="17289">
                  <c:v>0.27272727272727271</c:v>
                </c:pt>
                <c:pt idx="17290">
                  <c:v>0.26315789473684209</c:v>
                </c:pt>
                <c:pt idx="17291">
                  <c:v>0</c:v>
                </c:pt>
                <c:pt idx="17292">
                  <c:v>0</c:v>
                </c:pt>
                <c:pt idx="17293">
                  <c:v>0.88888888888888884</c:v>
                </c:pt>
                <c:pt idx="17294">
                  <c:v>0</c:v>
                </c:pt>
                <c:pt idx="17295">
                  <c:v>0</c:v>
                </c:pt>
                <c:pt idx="17296">
                  <c:v>0</c:v>
                </c:pt>
                <c:pt idx="17297">
                  <c:v>0</c:v>
                </c:pt>
                <c:pt idx="17298">
                  <c:v>0.22222222222222221</c:v>
                </c:pt>
                <c:pt idx="17299">
                  <c:v>0</c:v>
                </c:pt>
                <c:pt idx="17300">
                  <c:v>0</c:v>
                </c:pt>
                <c:pt idx="17301">
                  <c:v>0</c:v>
                </c:pt>
                <c:pt idx="17302">
                  <c:v>0</c:v>
                </c:pt>
                <c:pt idx="17303">
                  <c:v>0</c:v>
                </c:pt>
                <c:pt idx="17304">
                  <c:v>0</c:v>
                </c:pt>
                <c:pt idx="17305">
                  <c:v>0</c:v>
                </c:pt>
                <c:pt idx="17306">
                  <c:v>0</c:v>
                </c:pt>
                <c:pt idx="17307">
                  <c:v>0.34042553191489361</c:v>
                </c:pt>
                <c:pt idx="17308">
                  <c:v>0.3</c:v>
                </c:pt>
                <c:pt idx="17309">
                  <c:v>0</c:v>
                </c:pt>
                <c:pt idx="17310">
                  <c:v>1</c:v>
                </c:pt>
                <c:pt idx="17311">
                  <c:v>0</c:v>
                </c:pt>
                <c:pt idx="17312">
                  <c:v>0.65217391304347827</c:v>
                </c:pt>
                <c:pt idx="17313">
                  <c:v>0.68421052631578949</c:v>
                </c:pt>
                <c:pt idx="17314">
                  <c:v>0.40425531914893614</c:v>
                </c:pt>
                <c:pt idx="17315">
                  <c:v>0.52380952380952384</c:v>
                </c:pt>
                <c:pt idx="17316">
                  <c:v>0.35632183908045978</c:v>
                </c:pt>
                <c:pt idx="17317">
                  <c:v>0.36231884057971014</c:v>
                </c:pt>
                <c:pt idx="17318">
                  <c:v>0.47945205479452052</c:v>
                </c:pt>
                <c:pt idx="17319">
                  <c:v>0.5161290322580645</c:v>
                </c:pt>
                <c:pt idx="17320">
                  <c:v>0</c:v>
                </c:pt>
                <c:pt idx="17321">
                  <c:v>0.75</c:v>
                </c:pt>
                <c:pt idx="17322">
                  <c:v>0.75</c:v>
                </c:pt>
                <c:pt idx="17323">
                  <c:v>0.4098360655737705</c:v>
                </c:pt>
                <c:pt idx="17324">
                  <c:v>0.3</c:v>
                </c:pt>
                <c:pt idx="17325">
                  <c:v>0.37037037037037035</c:v>
                </c:pt>
                <c:pt idx="17326">
                  <c:v>0.3</c:v>
                </c:pt>
                <c:pt idx="17327">
                  <c:v>0.36619718309859156</c:v>
                </c:pt>
                <c:pt idx="17328">
                  <c:v>0.58974358974358976</c:v>
                </c:pt>
                <c:pt idx="17329">
                  <c:v>0.625</c:v>
                </c:pt>
                <c:pt idx="17330">
                  <c:v>0.41463414634146339</c:v>
                </c:pt>
                <c:pt idx="17331">
                  <c:v>0.37313432835820898</c:v>
                </c:pt>
                <c:pt idx="17332">
                  <c:v>0.36986301369863012</c:v>
                </c:pt>
                <c:pt idx="17333">
                  <c:v>0.5</c:v>
                </c:pt>
                <c:pt idx="17334">
                  <c:v>0</c:v>
                </c:pt>
                <c:pt idx="17335">
                  <c:v>0.37878787878787878</c:v>
                </c:pt>
                <c:pt idx="17336">
                  <c:v>1</c:v>
                </c:pt>
                <c:pt idx="17337">
                  <c:v>0.58064516129032262</c:v>
                </c:pt>
                <c:pt idx="17338">
                  <c:v>0.51851851851851849</c:v>
                </c:pt>
                <c:pt idx="17339">
                  <c:v>0</c:v>
                </c:pt>
                <c:pt idx="17340">
                  <c:v>0</c:v>
                </c:pt>
                <c:pt idx="17341">
                  <c:v>0.35944700460829493</c:v>
                </c:pt>
                <c:pt idx="17342">
                  <c:v>1</c:v>
                </c:pt>
                <c:pt idx="17343">
                  <c:v>0.40625</c:v>
                </c:pt>
                <c:pt idx="17344">
                  <c:v>0.44565217391304346</c:v>
                </c:pt>
                <c:pt idx="17345">
                  <c:v>0</c:v>
                </c:pt>
                <c:pt idx="17346">
                  <c:v>0</c:v>
                </c:pt>
                <c:pt idx="17347">
                  <c:v>0</c:v>
                </c:pt>
                <c:pt idx="17348">
                  <c:v>0</c:v>
                </c:pt>
                <c:pt idx="17349">
                  <c:v>0.26470588235294118</c:v>
                </c:pt>
                <c:pt idx="17350">
                  <c:v>0.2857142857142857</c:v>
                </c:pt>
                <c:pt idx="17351">
                  <c:v>0.52459016393442626</c:v>
                </c:pt>
                <c:pt idx="17352">
                  <c:v>0</c:v>
                </c:pt>
                <c:pt idx="17353">
                  <c:v>0</c:v>
                </c:pt>
                <c:pt idx="17354">
                  <c:v>0</c:v>
                </c:pt>
                <c:pt idx="17355">
                  <c:v>0.7</c:v>
                </c:pt>
                <c:pt idx="17356">
                  <c:v>0.44444444444444442</c:v>
                </c:pt>
                <c:pt idx="17357">
                  <c:v>0.26415094339622641</c:v>
                </c:pt>
                <c:pt idx="17358">
                  <c:v>0.61290322580645162</c:v>
                </c:pt>
                <c:pt idx="17359">
                  <c:v>0.4576271186440678</c:v>
                </c:pt>
                <c:pt idx="17360">
                  <c:v>0.30769230769230771</c:v>
                </c:pt>
                <c:pt idx="17361">
                  <c:v>0.46153846153846156</c:v>
                </c:pt>
                <c:pt idx="17362">
                  <c:v>0.4</c:v>
                </c:pt>
                <c:pt idx="17363">
                  <c:v>0</c:v>
                </c:pt>
                <c:pt idx="17364">
                  <c:v>0</c:v>
                </c:pt>
                <c:pt idx="17365">
                  <c:v>0.6875</c:v>
                </c:pt>
                <c:pt idx="17366">
                  <c:v>0</c:v>
                </c:pt>
                <c:pt idx="17367">
                  <c:v>0</c:v>
                </c:pt>
                <c:pt idx="17368">
                  <c:v>0.63157894736842102</c:v>
                </c:pt>
                <c:pt idx="17369">
                  <c:v>2.564102564102564E-2</c:v>
                </c:pt>
                <c:pt idx="17370">
                  <c:v>0</c:v>
                </c:pt>
                <c:pt idx="17371">
                  <c:v>0</c:v>
                </c:pt>
                <c:pt idx="17372">
                  <c:v>0</c:v>
                </c:pt>
                <c:pt idx="17373">
                  <c:v>0</c:v>
                </c:pt>
                <c:pt idx="17374">
                  <c:v>0</c:v>
                </c:pt>
                <c:pt idx="17375">
                  <c:v>0.31034482758620691</c:v>
                </c:pt>
                <c:pt idx="17376">
                  <c:v>0</c:v>
                </c:pt>
                <c:pt idx="17377">
                  <c:v>0</c:v>
                </c:pt>
                <c:pt idx="17378">
                  <c:v>0.42241379310344829</c:v>
                </c:pt>
                <c:pt idx="17379">
                  <c:v>0.52083333333333337</c:v>
                </c:pt>
                <c:pt idx="17380">
                  <c:v>0.65384615384615385</c:v>
                </c:pt>
                <c:pt idx="17381">
                  <c:v>0.5</c:v>
                </c:pt>
                <c:pt idx="17382">
                  <c:v>0.54545454545454541</c:v>
                </c:pt>
                <c:pt idx="17383">
                  <c:v>0.80645161290322576</c:v>
                </c:pt>
                <c:pt idx="17384">
                  <c:v>0.59459459459459463</c:v>
                </c:pt>
                <c:pt idx="17385">
                  <c:v>0.36170212765957449</c:v>
                </c:pt>
                <c:pt idx="17386">
                  <c:v>0</c:v>
                </c:pt>
                <c:pt idx="17387">
                  <c:v>0</c:v>
                </c:pt>
                <c:pt idx="17388">
                  <c:v>0</c:v>
                </c:pt>
                <c:pt idx="17389">
                  <c:v>0</c:v>
                </c:pt>
                <c:pt idx="17390">
                  <c:v>0.65384615384615385</c:v>
                </c:pt>
                <c:pt idx="17391">
                  <c:v>0.88888888888888884</c:v>
                </c:pt>
                <c:pt idx="17392">
                  <c:v>0</c:v>
                </c:pt>
                <c:pt idx="17393">
                  <c:v>0</c:v>
                </c:pt>
                <c:pt idx="17394">
                  <c:v>0</c:v>
                </c:pt>
                <c:pt idx="17395">
                  <c:v>5.0505050505050504E-2</c:v>
                </c:pt>
                <c:pt idx="17396">
                  <c:v>6.1728395061728392E-2</c:v>
                </c:pt>
                <c:pt idx="17397">
                  <c:v>6.4516129032258063E-2</c:v>
                </c:pt>
                <c:pt idx="17398">
                  <c:v>0.15789473684210525</c:v>
                </c:pt>
                <c:pt idx="17399">
                  <c:v>0.32</c:v>
                </c:pt>
                <c:pt idx="17400">
                  <c:v>0</c:v>
                </c:pt>
                <c:pt idx="17401">
                  <c:v>0.17721518987341772</c:v>
                </c:pt>
                <c:pt idx="17402">
                  <c:v>0.20792079207920791</c:v>
                </c:pt>
                <c:pt idx="17403">
                  <c:v>0.20689655172413793</c:v>
                </c:pt>
                <c:pt idx="17404">
                  <c:v>0.26666666666666666</c:v>
                </c:pt>
                <c:pt idx="17405">
                  <c:v>0.31802120141342755</c:v>
                </c:pt>
                <c:pt idx="17406">
                  <c:v>0.35897435897435898</c:v>
                </c:pt>
                <c:pt idx="17407">
                  <c:v>0.36619718309859156</c:v>
                </c:pt>
                <c:pt idx="17408">
                  <c:v>0.72727272727272729</c:v>
                </c:pt>
                <c:pt idx="17409">
                  <c:v>0.16666666666666666</c:v>
                </c:pt>
                <c:pt idx="17410">
                  <c:v>0</c:v>
                </c:pt>
                <c:pt idx="17411">
                  <c:v>0.60493827160493829</c:v>
                </c:pt>
                <c:pt idx="17412">
                  <c:v>0.59275053304904046</c:v>
                </c:pt>
                <c:pt idx="17413">
                  <c:v>0.68965517241379315</c:v>
                </c:pt>
                <c:pt idx="17414">
                  <c:v>0.59064327485380119</c:v>
                </c:pt>
                <c:pt idx="17415">
                  <c:v>0</c:v>
                </c:pt>
                <c:pt idx="17416">
                  <c:v>0</c:v>
                </c:pt>
                <c:pt idx="17417">
                  <c:v>0</c:v>
                </c:pt>
                <c:pt idx="17418">
                  <c:v>0</c:v>
                </c:pt>
                <c:pt idx="17419">
                  <c:v>0</c:v>
                </c:pt>
                <c:pt idx="17420">
                  <c:v>0</c:v>
                </c:pt>
                <c:pt idx="17421">
                  <c:v>0.24050632911392406</c:v>
                </c:pt>
                <c:pt idx="17422">
                  <c:v>0.32173913043478258</c:v>
                </c:pt>
                <c:pt idx="17423">
                  <c:v>0.37037037037037035</c:v>
                </c:pt>
                <c:pt idx="17424">
                  <c:v>0.31914893617021278</c:v>
                </c:pt>
                <c:pt idx="17425">
                  <c:v>0.29761904761904762</c:v>
                </c:pt>
                <c:pt idx="17426">
                  <c:v>0.43345323741007197</c:v>
                </c:pt>
                <c:pt idx="17427">
                  <c:v>0.8125</c:v>
                </c:pt>
                <c:pt idx="17428">
                  <c:v>0.75</c:v>
                </c:pt>
                <c:pt idx="17429">
                  <c:v>0</c:v>
                </c:pt>
                <c:pt idx="17430">
                  <c:v>0.49</c:v>
                </c:pt>
                <c:pt idx="17431">
                  <c:v>0.66176470588235292</c:v>
                </c:pt>
                <c:pt idx="17432">
                  <c:v>0.78260869565217395</c:v>
                </c:pt>
                <c:pt idx="17433">
                  <c:v>0</c:v>
                </c:pt>
                <c:pt idx="17434">
                  <c:v>0</c:v>
                </c:pt>
                <c:pt idx="17435">
                  <c:v>0.51751592356687903</c:v>
                </c:pt>
                <c:pt idx="17436">
                  <c:v>0.11320754716981132</c:v>
                </c:pt>
                <c:pt idx="17437">
                  <c:v>0</c:v>
                </c:pt>
                <c:pt idx="17438">
                  <c:v>0.11764705882352941</c:v>
                </c:pt>
                <c:pt idx="17439">
                  <c:v>0.50740740740740742</c:v>
                </c:pt>
                <c:pt idx="17440">
                  <c:v>0.8571428571428571</c:v>
                </c:pt>
                <c:pt idx="17441">
                  <c:v>0</c:v>
                </c:pt>
                <c:pt idx="17442">
                  <c:v>0</c:v>
                </c:pt>
                <c:pt idx="17443">
                  <c:v>0</c:v>
                </c:pt>
                <c:pt idx="17444">
                  <c:v>0</c:v>
                </c:pt>
                <c:pt idx="17445">
                  <c:v>0</c:v>
                </c:pt>
                <c:pt idx="17446">
                  <c:v>0</c:v>
                </c:pt>
                <c:pt idx="17447">
                  <c:v>0</c:v>
                </c:pt>
                <c:pt idx="17448">
                  <c:v>1</c:v>
                </c:pt>
                <c:pt idx="17449">
                  <c:v>0.42857142857142855</c:v>
                </c:pt>
                <c:pt idx="17450">
                  <c:v>0</c:v>
                </c:pt>
                <c:pt idx="17451">
                  <c:v>0</c:v>
                </c:pt>
                <c:pt idx="17452">
                  <c:v>0.27686350435624396</c:v>
                </c:pt>
                <c:pt idx="17453">
                  <c:v>6.9930069930069935E-2</c:v>
                </c:pt>
                <c:pt idx="17454">
                  <c:v>0</c:v>
                </c:pt>
                <c:pt idx="17455">
                  <c:v>0</c:v>
                </c:pt>
                <c:pt idx="17456">
                  <c:v>0.81818181818181823</c:v>
                </c:pt>
                <c:pt idx="17457">
                  <c:v>0</c:v>
                </c:pt>
                <c:pt idx="17458">
                  <c:v>0</c:v>
                </c:pt>
                <c:pt idx="17459">
                  <c:v>0</c:v>
                </c:pt>
                <c:pt idx="17460">
                  <c:v>0.2618384401114206</c:v>
                </c:pt>
                <c:pt idx="17461">
                  <c:v>0.2857142857142857</c:v>
                </c:pt>
                <c:pt idx="17462">
                  <c:v>0</c:v>
                </c:pt>
                <c:pt idx="17463">
                  <c:v>0</c:v>
                </c:pt>
                <c:pt idx="17464">
                  <c:v>0</c:v>
                </c:pt>
                <c:pt idx="17465">
                  <c:v>0</c:v>
                </c:pt>
                <c:pt idx="17466">
                  <c:v>0.40123456790123457</c:v>
                </c:pt>
                <c:pt idx="17467">
                  <c:v>0</c:v>
                </c:pt>
                <c:pt idx="17468">
                  <c:v>0.5643564356435643</c:v>
                </c:pt>
                <c:pt idx="17469">
                  <c:v>0</c:v>
                </c:pt>
                <c:pt idx="17470">
                  <c:v>0</c:v>
                </c:pt>
                <c:pt idx="17471">
                  <c:v>0.17627677100494235</c:v>
                </c:pt>
                <c:pt idx="17472">
                  <c:v>0.21917808219178081</c:v>
                </c:pt>
                <c:pt idx="17473">
                  <c:v>0.28275862068965518</c:v>
                </c:pt>
                <c:pt idx="17474">
                  <c:v>0.625</c:v>
                </c:pt>
                <c:pt idx="17475">
                  <c:v>0.22950819672131148</c:v>
                </c:pt>
                <c:pt idx="17476">
                  <c:v>0</c:v>
                </c:pt>
                <c:pt idx="17477">
                  <c:v>0.36666666666666664</c:v>
                </c:pt>
                <c:pt idx="17478">
                  <c:v>0.16923076923076924</c:v>
                </c:pt>
                <c:pt idx="17479">
                  <c:v>0</c:v>
                </c:pt>
                <c:pt idx="17480">
                  <c:v>0.4</c:v>
                </c:pt>
                <c:pt idx="17481">
                  <c:v>0.21428571428571427</c:v>
                </c:pt>
                <c:pt idx="17482">
                  <c:v>0</c:v>
                </c:pt>
                <c:pt idx="17483">
                  <c:v>0</c:v>
                </c:pt>
                <c:pt idx="17484">
                  <c:v>9.8484848484848481E-2</c:v>
                </c:pt>
                <c:pt idx="17485">
                  <c:v>0</c:v>
                </c:pt>
                <c:pt idx="17486">
                  <c:v>0.18390804597701149</c:v>
                </c:pt>
                <c:pt idx="17487">
                  <c:v>0.22413793103448276</c:v>
                </c:pt>
                <c:pt idx="17488">
                  <c:v>0.16666666666666666</c:v>
                </c:pt>
                <c:pt idx="17489">
                  <c:v>0.26041666666666669</c:v>
                </c:pt>
                <c:pt idx="17490">
                  <c:v>0.53846153846153844</c:v>
                </c:pt>
                <c:pt idx="17491">
                  <c:v>0.5</c:v>
                </c:pt>
                <c:pt idx="17492">
                  <c:v>0.26470588235294118</c:v>
                </c:pt>
                <c:pt idx="17493">
                  <c:v>8.9743589743589744E-2</c:v>
                </c:pt>
                <c:pt idx="17494">
                  <c:v>0.36206896551724138</c:v>
                </c:pt>
                <c:pt idx="17495">
                  <c:v>0.2032520325203252</c:v>
                </c:pt>
                <c:pt idx="17496">
                  <c:v>0.14761904761904762</c:v>
                </c:pt>
                <c:pt idx="17497">
                  <c:v>0.50934579439252337</c:v>
                </c:pt>
                <c:pt idx="17498">
                  <c:v>0.33333333333333331</c:v>
                </c:pt>
                <c:pt idx="17499">
                  <c:v>0.31372549019607843</c:v>
                </c:pt>
                <c:pt idx="17500">
                  <c:v>0.76190476190476186</c:v>
                </c:pt>
                <c:pt idx="17501">
                  <c:v>0.51351351351351349</c:v>
                </c:pt>
                <c:pt idx="17502">
                  <c:v>0.2932330827067669</c:v>
                </c:pt>
                <c:pt idx="17503">
                  <c:v>0.18723404255319148</c:v>
                </c:pt>
                <c:pt idx="17504">
                  <c:v>0.44117647058823528</c:v>
                </c:pt>
                <c:pt idx="17505">
                  <c:v>0</c:v>
                </c:pt>
                <c:pt idx="17506">
                  <c:v>0</c:v>
                </c:pt>
                <c:pt idx="17507">
                  <c:v>0</c:v>
                </c:pt>
                <c:pt idx="17508">
                  <c:v>0</c:v>
                </c:pt>
                <c:pt idx="17509">
                  <c:v>0</c:v>
                </c:pt>
                <c:pt idx="17510">
                  <c:v>0</c:v>
                </c:pt>
                <c:pt idx="17511">
                  <c:v>0</c:v>
                </c:pt>
                <c:pt idx="17512">
                  <c:v>0</c:v>
                </c:pt>
                <c:pt idx="17513">
                  <c:v>0</c:v>
                </c:pt>
                <c:pt idx="17514">
                  <c:v>0</c:v>
                </c:pt>
                <c:pt idx="17515">
                  <c:v>0</c:v>
                </c:pt>
                <c:pt idx="17516">
                  <c:v>0.44615384615384618</c:v>
                </c:pt>
                <c:pt idx="17517">
                  <c:v>0</c:v>
                </c:pt>
                <c:pt idx="17518">
                  <c:v>0</c:v>
                </c:pt>
                <c:pt idx="17519">
                  <c:v>0.32085561497326204</c:v>
                </c:pt>
                <c:pt idx="17520">
                  <c:v>0</c:v>
                </c:pt>
                <c:pt idx="17521">
                  <c:v>0.22015503875968992</c:v>
                </c:pt>
                <c:pt idx="17522">
                  <c:v>0.61111111111111116</c:v>
                </c:pt>
                <c:pt idx="17523">
                  <c:v>0</c:v>
                </c:pt>
                <c:pt idx="17524">
                  <c:v>0.8</c:v>
                </c:pt>
                <c:pt idx="17525">
                  <c:v>0.42857142857142855</c:v>
                </c:pt>
                <c:pt idx="17526">
                  <c:v>0.83333333333333337</c:v>
                </c:pt>
                <c:pt idx="17527">
                  <c:v>0.90909090909090906</c:v>
                </c:pt>
                <c:pt idx="17528">
                  <c:v>0</c:v>
                </c:pt>
                <c:pt idx="17529">
                  <c:v>0</c:v>
                </c:pt>
                <c:pt idx="17530">
                  <c:v>0</c:v>
                </c:pt>
                <c:pt idx="17531">
                  <c:v>0</c:v>
                </c:pt>
                <c:pt idx="17532">
                  <c:v>0</c:v>
                </c:pt>
                <c:pt idx="17533">
                  <c:v>0</c:v>
                </c:pt>
                <c:pt idx="17534">
                  <c:v>0.19569471624266144</c:v>
                </c:pt>
                <c:pt idx="17535">
                  <c:v>0.20662100456621005</c:v>
                </c:pt>
                <c:pt idx="17536">
                  <c:v>0.44680851063829785</c:v>
                </c:pt>
                <c:pt idx="17537">
                  <c:v>0.28947368421052633</c:v>
                </c:pt>
                <c:pt idx="17538">
                  <c:v>0</c:v>
                </c:pt>
                <c:pt idx="17539">
                  <c:v>0.3902439024390244</c:v>
                </c:pt>
                <c:pt idx="17540">
                  <c:v>0.29411764705882354</c:v>
                </c:pt>
                <c:pt idx="17541">
                  <c:v>0.43478260869565216</c:v>
                </c:pt>
                <c:pt idx="17542">
                  <c:v>0.25</c:v>
                </c:pt>
                <c:pt idx="17543">
                  <c:v>0</c:v>
                </c:pt>
                <c:pt idx="17544">
                  <c:v>0.34482758620689657</c:v>
                </c:pt>
                <c:pt idx="17545">
                  <c:v>0.34920634920634919</c:v>
                </c:pt>
                <c:pt idx="17546">
                  <c:v>0.35087719298245612</c:v>
                </c:pt>
                <c:pt idx="17547">
                  <c:v>0</c:v>
                </c:pt>
                <c:pt idx="17548">
                  <c:v>0</c:v>
                </c:pt>
                <c:pt idx="17549">
                  <c:v>0</c:v>
                </c:pt>
                <c:pt idx="17550">
                  <c:v>0.42499999999999999</c:v>
                </c:pt>
                <c:pt idx="17551">
                  <c:v>0.27586206896551724</c:v>
                </c:pt>
                <c:pt idx="17552">
                  <c:v>0.21749408983451538</c:v>
                </c:pt>
                <c:pt idx="17553">
                  <c:v>0.4098360655737705</c:v>
                </c:pt>
                <c:pt idx="17554">
                  <c:v>0.36170212765957449</c:v>
                </c:pt>
                <c:pt idx="17555">
                  <c:v>0.36964980544747084</c:v>
                </c:pt>
                <c:pt idx="17556">
                  <c:v>0.24110671936758893</c:v>
                </c:pt>
                <c:pt idx="17557">
                  <c:v>0.20802919708029197</c:v>
                </c:pt>
                <c:pt idx="17558">
                  <c:v>0.72727272727272729</c:v>
                </c:pt>
                <c:pt idx="17559">
                  <c:v>0.35185185185185186</c:v>
                </c:pt>
                <c:pt idx="17560">
                  <c:v>0.35483870967741937</c:v>
                </c:pt>
                <c:pt idx="17561">
                  <c:v>0.37735849056603776</c:v>
                </c:pt>
                <c:pt idx="17562">
                  <c:v>0</c:v>
                </c:pt>
                <c:pt idx="17563">
                  <c:v>0.64389534883720934</c:v>
                </c:pt>
                <c:pt idx="17564">
                  <c:v>0.58227848101265822</c:v>
                </c:pt>
                <c:pt idx="17565">
                  <c:v>0.34782608695652173</c:v>
                </c:pt>
                <c:pt idx="17566">
                  <c:v>1</c:v>
                </c:pt>
                <c:pt idx="17567">
                  <c:v>1</c:v>
                </c:pt>
                <c:pt idx="17568">
                  <c:v>0.72950819672131151</c:v>
                </c:pt>
                <c:pt idx="17569">
                  <c:v>1</c:v>
                </c:pt>
                <c:pt idx="17570">
                  <c:v>0.41666666666666669</c:v>
                </c:pt>
                <c:pt idx="17571">
                  <c:v>0.4</c:v>
                </c:pt>
                <c:pt idx="17572">
                  <c:v>0.70611439842209078</c:v>
                </c:pt>
                <c:pt idx="17573">
                  <c:v>0</c:v>
                </c:pt>
                <c:pt idx="17574">
                  <c:v>0</c:v>
                </c:pt>
                <c:pt idx="17575">
                  <c:v>0.52173913043478259</c:v>
                </c:pt>
                <c:pt idx="17576">
                  <c:v>0</c:v>
                </c:pt>
                <c:pt idx="17577">
                  <c:v>0</c:v>
                </c:pt>
                <c:pt idx="17578">
                  <c:v>0</c:v>
                </c:pt>
                <c:pt idx="17579">
                  <c:v>0</c:v>
                </c:pt>
                <c:pt idx="17580">
                  <c:v>0.66742596810933941</c:v>
                </c:pt>
                <c:pt idx="17581">
                  <c:v>0.38181818181818183</c:v>
                </c:pt>
                <c:pt idx="17582">
                  <c:v>0</c:v>
                </c:pt>
                <c:pt idx="17583">
                  <c:v>0</c:v>
                </c:pt>
                <c:pt idx="17584">
                  <c:v>0</c:v>
                </c:pt>
                <c:pt idx="17585">
                  <c:v>0.3328290468986384</c:v>
                </c:pt>
                <c:pt idx="17586">
                  <c:v>0.62962962962962965</c:v>
                </c:pt>
                <c:pt idx="17587">
                  <c:v>0.39436619718309857</c:v>
                </c:pt>
                <c:pt idx="17588">
                  <c:v>0.39583333333333331</c:v>
                </c:pt>
                <c:pt idx="17589">
                  <c:v>0.52</c:v>
                </c:pt>
                <c:pt idx="17590">
                  <c:v>0.52238805970149249</c:v>
                </c:pt>
                <c:pt idx="17591">
                  <c:v>0.4</c:v>
                </c:pt>
                <c:pt idx="17592">
                  <c:v>0.25925925925925924</c:v>
                </c:pt>
                <c:pt idx="17593">
                  <c:v>9.3023255813953487E-2</c:v>
                </c:pt>
                <c:pt idx="17594">
                  <c:v>0.32911392405063289</c:v>
                </c:pt>
                <c:pt idx="17595">
                  <c:v>0.42857142857142855</c:v>
                </c:pt>
                <c:pt idx="17596">
                  <c:v>0.27500000000000002</c:v>
                </c:pt>
                <c:pt idx="17597">
                  <c:v>0.13978494623655913</c:v>
                </c:pt>
                <c:pt idx="17598">
                  <c:v>0.18666666666666668</c:v>
                </c:pt>
                <c:pt idx="17599">
                  <c:v>0</c:v>
                </c:pt>
                <c:pt idx="17600">
                  <c:v>0</c:v>
                </c:pt>
                <c:pt idx="17601">
                  <c:v>0.41666666666666669</c:v>
                </c:pt>
                <c:pt idx="17602">
                  <c:v>0.34042553191489361</c:v>
                </c:pt>
                <c:pt idx="17603">
                  <c:v>0.32727272727272727</c:v>
                </c:pt>
                <c:pt idx="17604">
                  <c:v>0.25806451612903225</c:v>
                </c:pt>
                <c:pt idx="17605">
                  <c:v>0.32773109243697479</c:v>
                </c:pt>
                <c:pt idx="17606">
                  <c:v>0.35714285714285715</c:v>
                </c:pt>
                <c:pt idx="17607">
                  <c:v>0.70353063343717548</c:v>
                </c:pt>
                <c:pt idx="17608">
                  <c:v>0.8098591549295775</c:v>
                </c:pt>
                <c:pt idx="17609">
                  <c:v>0.25</c:v>
                </c:pt>
                <c:pt idx="17610">
                  <c:v>0.6</c:v>
                </c:pt>
                <c:pt idx="17611">
                  <c:v>0.66666666666666663</c:v>
                </c:pt>
                <c:pt idx="17612">
                  <c:v>1</c:v>
                </c:pt>
                <c:pt idx="17613">
                  <c:v>0.94915254237288138</c:v>
                </c:pt>
                <c:pt idx="17614">
                  <c:v>0.65714285714285714</c:v>
                </c:pt>
                <c:pt idx="17615">
                  <c:v>0.63157894736842102</c:v>
                </c:pt>
                <c:pt idx="17616">
                  <c:v>0.72727272727272729</c:v>
                </c:pt>
                <c:pt idx="17617">
                  <c:v>0.51162790697674421</c:v>
                </c:pt>
                <c:pt idx="17618">
                  <c:v>0.65217391304347827</c:v>
                </c:pt>
                <c:pt idx="17619">
                  <c:v>0</c:v>
                </c:pt>
                <c:pt idx="17620">
                  <c:v>0</c:v>
                </c:pt>
                <c:pt idx="17621">
                  <c:v>0.8571428571428571</c:v>
                </c:pt>
                <c:pt idx="17622">
                  <c:v>0</c:v>
                </c:pt>
                <c:pt idx="17623">
                  <c:v>0.84210526315789469</c:v>
                </c:pt>
                <c:pt idx="17624">
                  <c:v>0.45945945945945948</c:v>
                </c:pt>
                <c:pt idx="17625">
                  <c:v>0.44897959183673469</c:v>
                </c:pt>
                <c:pt idx="17626">
                  <c:v>0</c:v>
                </c:pt>
                <c:pt idx="17627">
                  <c:v>0.56603773584905659</c:v>
                </c:pt>
                <c:pt idx="17628">
                  <c:v>0.46881425633995888</c:v>
                </c:pt>
                <c:pt idx="17629">
                  <c:v>0.2870967741935484</c:v>
                </c:pt>
                <c:pt idx="17630">
                  <c:v>0.68367346938775508</c:v>
                </c:pt>
                <c:pt idx="17631">
                  <c:v>0.53636363636363638</c:v>
                </c:pt>
                <c:pt idx="17632">
                  <c:v>0.46590909090909088</c:v>
                </c:pt>
                <c:pt idx="17633">
                  <c:v>0.83333333333333337</c:v>
                </c:pt>
                <c:pt idx="17634">
                  <c:v>0.50819672131147542</c:v>
                </c:pt>
                <c:pt idx="17635">
                  <c:v>0.67164179104477617</c:v>
                </c:pt>
                <c:pt idx="17636">
                  <c:v>0</c:v>
                </c:pt>
                <c:pt idx="17637">
                  <c:v>0</c:v>
                </c:pt>
                <c:pt idx="17638">
                  <c:v>0</c:v>
                </c:pt>
                <c:pt idx="17639">
                  <c:v>0</c:v>
                </c:pt>
                <c:pt idx="17640">
                  <c:v>0</c:v>
                </c:pt>
                <c:pt idx="17641">
                  <c:v>0</c:v>
                </c:pt>
                <c:pt idx="17642">
                  <c:v>0</c:v>
                </c:pt>
                <c:pt idx="17643">
                  <c:v>0.48888888888888887</c:v>
                </c:pt>
                <c:pt idx="17644">
                  <c:v>0</c:v>
                </c:pt>
                <c:pt idx="17645">
                  <c:v>0.24468085106382978</c:v>
                </c:pt>
                <c:pt idx="17646">
                  <c:v>0.32500000000000001</c:v>
                </c:pt>
                <c:pt idx="17647">
                  <c:v>0</c:v>
                </c:pt>
                <c:pt idx="17648">
                  <c:v>0</c:v>
                </c:pt>
                <c:pt idx="17649">
                  <c:v>0</c:v>
                </c:pt>
                <c:pt idx="17650">
                  <c:v>0</c:v>
                </c:pt>
                <c:pt idx="17651">
                  <c:v>0</c:v>
                </c:pt>
                <c:pt idx="17652">
                  <c:v>0.22144522144522144</c:v>
                </c:pt>
                <c:pt idx="17653">
                  <c:v>0.3125</c:v>
                </c:pt>
                <c:pt idx="17654">
                  <c:v>0.44444444444444442</c:v>
                </c:pt>
                <c:pt idx="17655">
                  <c:v>0</c:v>
                </c:pt>
                <c:pt idx="17656">
                  <c:v>0</c:v>
                </c:pt>
                <c:pt idx="17657">
                  <c:v>0</c:v>
                </c:pt>
                <c:pt idx="17658">
                  <c:v>0.5625</c:v>
                </c:pt>
                <c:pt idx="17659">
                  <c:v>0.53846153846153844</c:v>
                </c:pt>
                <c:pt idx="17660">
                  <c:v>0</c:v>
                </c:pt>
                <c:pt idx="17661">
                  <c:v>0</c:v>
                </c:pt>
                <c:pt idx="17662">
                  <c:v>0</c:v>
                </c:pt>
                <c:pt idx="17663">
                  <c:v>0</c:v>
                </c:pt>
                <c:pt idx="17664">
                  <c:v>0</c:v>
                </c:pt>
                <c:pt idx="17665">
                  <c:v>0.30716723549488056</c:v>
                </c:pt>
                <c:pt idx="17666">
                  <c:v>0.29927007299270075</c:v>
                </c:pt>
                <c:pt idx="17667">
                  <c:v>0</c:v>
                </c:pt>
                <c:pt idx="17668">
                  <c:v>0</c:v>
                </c:pt>
                <c:pt idx="17669">
                  <c:v>0.45161290322580644</c:v>
                </c:pt>
                <c:pt idx="17670">
                  <c:v>0.27636363636363637</c:v>
                </c:pt>
                <c:pt idx="17671">
                  <c:v>0.41176470588235292</c:v>
                </c:pt>
                <c:pt idx="17672">
                  <c:v>0</c:v>
                </c:pt>
                <c:pt idx="17673">
                  <c:v>0</c:v>
                </c:pt>
                <c:pt idx="17674">
                  <c:v>0</c:v>
                </c:pt>
                <c:pt idx="17675">
                  <c:v>0</c:v>
                </c:pt>
                <c:pt idx="17676">
                  <c:v>0</c:v>
                </c:pt>
                <c:pt idx="17677">
                  <c:v>0</c:v>
                </c:pt>
                <c:pt idx="17678">
                  <c:v>0.3235294117647059</c:v>
                </c:pt>
                <c:pt idx="17679">
                  <c:v>0.5</c:v>
                </c:pt>
                <c:pt idx="17680">
                  <c:v>0.27272727272727271</c:v>
                </c:pt>
                <c:pt idx="17681">
                  <c:v>0.39423076923076922</c:v>
                </c:pt>
                <c:pt idx="17682">
                  <c:v>0.47222222222222221</c:v>
                </c:pt>
                <c:pt idx="17683">
                  <c:v>0.35714285714285715</c:v>
                </c:pt>
                <c:pt idx="17684">
                  <c:v>0</c:v>
                </c:pt>
                <c:pt idx="17685">
                  <c:v>0.2078853046594982</c:v>
                </c:pt>
                <c:pt idx="17686">
                  <c:v>0.34285714285714286</c:v>
                </c:pt>
                <c:pt idx="17687">
                  <c:v>0</c:v>
                </c:pt>
                <c:pt idx="17688">
                  <c:v>0.41853932584269665</c:v>
                </c:pt>
                <c:pt idx="17689">
                  <c:v>0.61904761904761907</c:v>
                </c:pt>
                <c:pt idx="17690">
                  <c:v>0</c:v>
                </c:pt>
                <c:pt idx="17691">
                  <c:v>0.47413793103448276</c:v>
                </c:pt>
                <c:pt idx="17692">
                  <c:v>0</c:v>
                </c:pt>
                <c:pt idx="17693">
                  <c:v>0.31372549019607843</c:v>
                </c:pt>
                <c:pt idx="17694">
                  <c:v>0.39782016348773841</c:v>
                </c:pt>
                <c:pt idx="17695">
                  <c:v>0</c:v>
                </c:pt>
                <c:pt idx="17696">
                  <c:v>0</c:v>
                </c:pt>
                <c:pt idx="17697">
                  <c:v>0.10909090909090909</c:v>
                </c:pt>
                <c:pt idx="17698">
                  <c:v>0</c:v>
                </c:pt>
                <c:pt idx="17699">
                  <c:v>0</c:v>
                </c:pt>
                <c:pt idx="17700">
                  <c:v>0.60919540229885061</c:v>
                </c:pt>
                <c:pt idx="17701">
                  <c:v>0.61111111111111116</c:v>
                </c:pt>
                <c:pt idx="17702">
                  <c:v>0.63309352517985606</c:v>
                </c:pt>
                <c:pt idx="17703">
                  <c:v>0.4</c:v>
                </c:pt>
                <c:pt idx="17704">
                  <c:v>0.72340425531914898</c:v>
                </c:pt>
                <c:pt idx="17705">
                  <c:v>0</c:v>
                </c:pt>
                <c:pt idx="17706">
                  <c:v>0</c:v>
                </c:pt>
                <c:pt idx="17707">
                  <c:v>0</c:v>
                </c:pt>
                <c:pt idx="17708">
                  <c:v>0.46296296296296297</c:v>
                </c:pt>
                <c:pt idx="17709">
                  <c:v>0</c:v>
                </c:pt>
                <c:pt idx="17710">
                  <c:v>0.25714285714285712</c:v>
                </c:pt>
                <c:pt idx="17711">
                  <c:v>0</c:v>
                </c:pt>
                <c:pt idx="17712">
                  <c:v>0.29213483146067415</c:v>
                </c:pt>
                <c:pt idx="17713">
                  <c:v>0.1388888888888889</c:v>
                </c:pt>
                <c:pt idx="17714">
                  <c:v>0.75</c:v>
                </c:pt>
                <c:pt idx="17715">
                  <c:v>0.29050279329608941</c:v>
                </c:pt>
                <c:pt idx="17716">
                  <c:v>0.6428571428571429</c:v>
                </c:pt>
                <c:pt idx="17717">
                  <c:v>0.3</c:v>
                </c:pt>
                <c:pt idx="17718">
                  <c:v>0.4861111111111111</c:v>
                </c:pt>
                <c:pt idx="17719">
                  <c:v>0.32142857142857145</c:v>
                </c:pt>
                <c:pt idx="17720">
                  <c:v>0</c:v>
                </c:pt>
                <c:pt idx="17721">
                  <c:v>0.56756756756756754</c:v>
                </c:pt>
                <c:pt idx="17722">
                  <c:v>0.5</c:v>
                </c:pt>
                <c:pt idx="17723">
                  <c:v>0.11290322580645161</c:v>
                </c:pt>
                <c:pt idx="17724">
                  <c:v>0.34146341463414637</c:v>
                </c:pt>
                <c:pt idx="17725">
                  <c:v>0.6063829787234043</c:v>
                </c:pt>
                <c:pt idx="17726">
                  <c:v>0.39393939393939392</c:v>
                </c:pt>
                <c:pt idx="17727">
                  <c:v>0.5</c:v>
                </c:pt>
                <c:pt idx="17728">
                  <c:v>0.94117647058823528</c:v>
                </c:pt>
                <c:pt idx="17729">
                  <c:v>0.5161290322580645</c:v>
                </c:pt>
                <c:pt idx="17730">
                  <c:v>0.5357142857142857</c:v>
                </c:pt>
                <c:pt idx="17731">
                  <c:v>0.58333333333333337</c:v>
                </c:pt>
                <c:pt idx="17732">
                  <c:v>0.6428571428571429</c:v>
                </c:pt>
                <c:pt idx="17733">
                  <c:v>0.54913294797687862</c:v>
                </c:pt>
                <c:pt idx="17734">
                  <c:v>0.72222222222222221</c:v>
                </c:pt>
                <c:pt idx="17735">
                  <c:v>0.59459459459459463</c:v>
                </c:pt>
                <c:pt idx="17736">
                  <c:v>0.65</c:v>
                </c:pt>
                <c:pt idx="17737">
                  <c:v>1</c:v>
                </c:pt>
                <c:pt idx="17738">
                  <c:v>0.60869565217391308</c:v>
                </c:pt>
                <c:pt idx="17739">
                  <c:v>0.88095238095238093</c:v>
                </c:pt>
                <c:pt idx="17740">
                  <c:v>0</c:v>
                </c:pt>
                <c:pt idx="17741">
                  <c:v>0.62745098039215685</c:v>
                </c:pt>
                <c:pt idx="17742">
                  <c:v>0</c:v>
                </c:pt>
                <c:pt idx="17743">
                  <c:v>0.27272727272727271</c:v>
                </c:pt>
                <c:pt idx="17744">
                  <c:v>0</c:v>
                </c:pt>
                <c:pt idx="17745">
                  <c:v>0</c:v>
                </c:pt>
                <c:pt idx="17746">
                  <c:v>0</c:v>
                </c:pt>
                <c:pt idx="17747">
                  <c:v>0.29333333333333333</c:v>
                </c:pt>
                <c:pt idx="17748">
                  <c:v>0.38028169014084506</c:v>
                </c:pt>
                <c:pt idx="17749">
                  <c:v>0</c:v>
                </c:pt>
                <c:pt idx="17750">
                  <c:v>0</c:v>
                </c:pt>
                <c:pt idx="17751">
                  <c:v>0</c:v>
                </c:pt>
                <c:pt idx="17752">
                  <c:v>0</c:v>
                </c:pt>
                <c:pt idx="17753">
                  <c:v>0</c:v>
                </c:pt>
                <c:pt idx="17754">
                  <c:v>0</c:v>
                </c:pt>
                <c:pt idx="17755">
                  <c:v>0</c:v>
                </c:pt>
                <c:pt idx="17756">
                  <c:v>0</c:v>
                </c:pt>
                <c:pt idx="17757">
                  <c:v>0</c:v>
                </c:pt>
                <c:pt idx="17758">
                  <c:v>0</c:v>
                </c:pt>
                <c:pt idx="17759">
                  <c:v>0</c:v>
                </c:pt>
                <c:pt idx="17760">
                  <c:v>0</c:v>
                </c:pt>
                <c:pt idx="17761">
                  <c:v>0</c:v>
                </c:pt>
                <c:pt idx="17762">
                  <c:v>0.17749999999999999</c:v>
                </c:pt>
                <c:pt idx="17763">
                  <c:v>0.5625</c:v>
                </c:pt>
                <c:pt idx="17764">
                  <c:v>0.26732673267326734</c:v>
                </c:pt>
                <c:pt idx="17765">
                  <c:v>0.15937499999999999</c:v>
                </c:pt>
                <c:pt idx="17766">
                  <c:v>0</c:v>
                </c:pt>
                <c:pt idx="17767">
                  <c:v>0</c:v>
                </c:pt>
                <c:pt idx="17768">
                  <c:v>0.10869565217391304</c:v>
                </c:pt>
                <c:pt idx="17769">
                  <c:v>0</c:v>
                </c:pt>
                <c:pt idx="17770">
                  <c:v>0</c:v>
                </c:pt>
                <c:pt idx="17771">
                  <c:v>0.55555555555555558</c:v>
                </c:pt>
                <c:pt idx="17772">
                  <c:v>0.11904761904761904</c:v>
                </c:pt>
                <c:pt idx="17773">
                  <c:v>0</c:v>
                </c:pt>
                <c:pt idx="17774">
                  <c:v>0.625</c:v>
                </c:pt>
                <c:pt idx="17775">
                  <c:v>0</c:v>
                </c:pt>
                <c:pt idx="17776">
                  <c:v>0</c:v>
                </c:pt>
                <c:pt idx="17777">
                  <c:v>0.42384105960264901</c:v>
                </c:pt>
                <c:pt idx="17778">
                  <c:v>0.58333333333333337</c:v>
                </c:pt>
                <c:pt idx="17779">
                  <c:v>0.48571428571428571</c:v>
                </c:pt>
                <c:pt idx="17780">
                  <c:v>0.30808080808080807</c:v>
                </c:pt>
                <c:pt idx="17781">
                  <c:v>0</c:v>
                </c:pt>
                <c:pt idx="17782">
                  <c:v>0</c:v>
                </c:pt>
                <c:pt idx="17783">
                  <c:v>0</c:v>
                </c:pt>
                <c:pt idx="17784">
                  <c:v>0.52173913043478259</c:v>
                </c:pt>
                <c:pt idx="17785">
                  <c:v>0.53333333333333333</c:v>
                </c:pt>
                <c:pt idx="17786">
                  <c:v>0.33333333333333331</c:v>
                </c:pt>
                <c:pt idx="17787">
                  <c:v>0.52</c:v>
                </c:pt>
                <c:pt idx="17788">
                  <c:v>0.77777777777777779</c:v>
                </c:pt>
                <c:pt idx="17789">
                  <c:v>0.45454545454545453</c:v>
                </c:pt>
                <c:pt idx="17790">
                  <c:v>0.3902439024390244</c:v>
                </c:pt>
                <c:pt idx="17791">
                  <c:v>0.48888888888888887</c:v>
                </c:pt>
                <c:pt idx="17792">
                  <c:v>0</c:v>
                </c:pt>
                <c:pt idx="17793">
                  <c:v>0</c:v>
                </c:pt>
                <c:pt idx="17794">
                  <c:v>0</c:v>
                </c:pt>
                <c:pt idx="17795">
                  <c:v>0</c:v>
                </c:pt>
                <c:pt idx="17796">
                  <c:v>0</c:v>
                </c:pt>
                <c:pt idx="17797">
                  <c:v>0</c:v>
                </c:pt>
                <c:pt idx="17798">
                  <c:v>0</c:v>
                </c:pt>
                <c:pt idx="17799">
                  <c:v>0</c:v>
                </c:pt>
                <c:pt idx="17800">
                  <c:v>0</c:v>
                </c:pt>
                <c:pt idx="17801">
                  <c:v>0</c:v>
                </c:pt>
                <c:pt idx="17802">
                  <c:v>0.25283797729618163</c:v>
                </c:pt>
                <c:pt idx="17803">
                  <c:v>0</c:v>
                </c:pt>
                <c:pt idx="17804">
                  <c:v>0</c:v>
                </c:pt>
                <c:pt idx="17805">
                  <c:v>0</c:v>
                </c:pt>
                <c:pt idx="17806">
                  <c:v>0.34090909090909088</c:v>
                </c:pt>
                <c:pt idx="17807">
                  <c:v>0</c:v>
                </c:pt>
                <c:pt idx="17808">
                  <c:v>0.56521739130434778</c:v>
                </c:pt>
                <c:pt idx="17809">
                  <c:v>0</c:v>
                </c:pt>
                <c:pt idx="17810">
                  <c:v>0.15555555555555556</c:v>
                </c:pt>
                <c:pt idx="17811">
                  <c:v>0.54285714285714282</c:v>
                </c:pt>
                <c:pt idx="17812">
                  <c:v>0.2857142857142857</c:v>
                </c:pt>
                <c:pt idx="17813">
                  <c:v>0.27868852459016391</c:v>
                </c:pt>
                <c:pt idx="17814">
                  <c:v>0</c:v>
                </c:pt>
                <c:pt idx="17815">
                  <c:v>0.26363636363636361</c:v>
                </c:pt>
                <c:pt idx="17816">
                  <c:v>0.22641509433962265</c:v>
                </c:pt>
                <c:pt idx="17817">
                  <c:v>0</c:v>
                </c:pt>
                <c:pt idx="17818">
                  <c:v>0</c:v>
                </c:pt>
                <c:pt idx="17819">
                  <c:v>0.34722222222222221</c:v>
                </c:pt>
                <c:pt idx="17820">
                  <c:v>0.2533783783783784</c:v>
                </c:pt>
                <c:pt idx="17821">
                  <c:v>0.70588235294117652</c:v>
                </c:pt>
                <c:pt idx="17822">
                  <c:v>0</c:v>
                </c:pt>
                <c:pt idx="17823">
                  <c:v>0.30357142857142855</c:v>
                </c:pt>
                <c:pt idx="17824">
                  <c:v>0.32876712328767121</c:v>
                </c:pt>
                <c:pt idx="17825">
                  <c:v>0.26050420168067229</c:v>
                </c:pt>
                <c:pt idx="17826">
                  <c:v>0.2</c:v>
                </c:pt>
                <c:pt idx="17827">
                  <c:v>0.2</c:v>
                </c:pt>
                <c:pt idx="17828">
                  <c:v>0</c:v>
                </c:pt>
                <c:pt idx="17829">
                  <c:v>0</c:v>
                </c:pt>
                <c:pt idx="17830">
                  <c:v>0</c:v>
                </c:pt>
                <c:pt idx="17831">
                  <c:v>0</c:v>
                </c:pt>
                <c:pt idx="17832">
                  <c:v>0</c:v>
                </c:pt>
                <c:pt idx="17833">
                  <c:v>0</c:v>
                </c:pt>
                <c:pt idx="17834">
                  <c:v>0.2</c:v>
                </c:pt>
                <c:pt idx="17835">
                  <c:v>0.8571428571428571</c:v>
                </c:pt>
                <c:pt idx="17836">
                  <c:v>0.6785714285714286</c:v>
                </c:pt>
                <c:pt idx="17837">
                  <c:v>0.3346456692913386</c:v>
                </c:pt>
                <c:pt idx="17838">
                  <c:v>0.55909090909090908</c:v>
                </c:pt>
                <c:pt idx="17839">
                  <c:v>0</c:v>
                </c:pt>
                <c:pt idx="17840">
                  <c:v>0.43396226415094341</c:v>
                </c:pt>
                <c:pt idx="17841">
                  <c:v>0.43269230769230771</c:v>
                </c:pt>
                <c:pt idx="17842">
                  <c:v>0.50167224080267558</c:v>
                </c:pt>
                <c:pt idx="17843">
                  <c:v>0</c:v>
                </c:pt>
                <c:pt idx="17844">
                  <c:v>0</c:v>
                </c:pt>
                <c:pt idx="17845">
                  <c:v>4.0540540540540543E-2</c:v>
                </c:pt>
                <c:pt idx="17846">
                  <c:v>0.39572192513368987</c:v>
                </c:pt>
                <c:pt idx="17847">
                  <c:v>0.15289256198347106</c:v>
                </c:pt>
                <c:pt idx="17848">
                  <c:v>0.3364485981308411</c:v>
                </c:pt>
                <c:pt idx="17849">
                  <c:v>0.59090909090909094</c:v>
                </c:pt>
                <c:pt idx="17850">
                  <c:v>0.16030534351145037</c:v>
                </c:pt>
                <c:pt idx="17851">
                  <c:v>0.22972972972972974</c:v>
                </c:pt>
                <c:pt idx="17852">
                  <c:v>0.12698412698412698</c:v>
                </c:pt>
                <c:pt idx="17853">
                  <c:v>0.40677966101694918</c:v>
                </c:pt>
                <c:pt idx="17854">
                  <c:v>0</c:v>
                </c:pt>
                <c:pt idx="17855">
                  <c:v>0.15810276679841898</c:v>
                </c:pt>
                <c:pt idx="17856">
                  <c:v>0.41176470588235292</c:v>
                </c:pt>
                <c:pt idx="17857">
                  <c:v>0</c:v>
                </c:pt>
                <c:pt idx="17858">
                  <c:v>0</c:v>
                </c:pt>
                <c:pt idx="17859">
                  <c:v>0.28508771929824561</c:v>
                </c:pt>
                <c:pt idx="17860">
                  <c:v>0.23529411764705882</c:v>
                </c:pt>
                <c:pt idx="17861">
                  <c:v>0.32173913043478258</c:v>
                </c:pt>
                <c:pt idx="17862">
                  <c:v>0.70967741935483875</c:v>
                </c:pt>
                <c:pt idx="17863">
                  <c:v>0.4642857142857143</c:v>
                </c:pt>
                <c:pt idx="17864">
                  <c:v>0</c:v>
                </c:pt>
                <c:pt idx="17865">
                  <c:v>0</c:v>
                </c:pt>
                <c:pt idx="17866">
                  <c:v>0</c:v>
                </c:pt>
                <c:pt idx="17867">
                  <c:v>0.61363636363636365</c:v>
                </c:pt>
                <c:pt idx="17868">
                  <c:v>0.32887700534759357</c:v>
                </c:pt>
                <c:pt idx="17869">
                  <c:v>0.47887323943661969</c:v>
                </c:pt>
                <c:pt idx="17870">
                  <c:v>0.6428571428571429</c:v>
                </c:pt>
                <c:pt idx="17871">
                  <c:v>0.76923076923076927</c:v>
                </c:pt>
                <c:pt idx="17872">
                  <c:v>0.66666666666666663</c:v>
                </c:pt>
                <c:pt idx="17873">
                  <c:v>0.45493562231759654</c:v>
                </c:pt>
                <c:pt idx="17874">
                  <c:v>0.28813559322033899</c:v>
                </c:pt>
                <c:pt idx="17875">
                  <c:v>0.35294117647058826</c:v>
                </c:pt>
                <c:pt idx="17876">
                  <c:v>0.56140350877192979</c:v>
                </c:pt>
                <c:pt idx="17877">
                  <c:v>1</c:v>
                </c:pt>
                <c:pt idx="17878">
                  <c:v>0.72727272727272729</c:v>
                </c:pt>
                <c:pt idx="17879">
                  <c:v>0.29069767441860467</c:v>
                </c:pt>
                <c:pt idx="17880">
                  <c:v>0.44086021505376344</c:v>
                </c:pt>
                <c:pt idx="17881">
                  <c:v>0</c:v>
                </c:pt>
                <c:pt idx="17882">
                  <c:v>1</c:v>
                </c:pt>
                <c:pt idx="17883">
                  <c:v>0.18032786885245902</c:v>
                </c:pt>
                <c:pt idx="17884">
                  <c:v>0.51111111111111107</c:v>
                </c:pt>
                <c:pt idx="17885">
                  <c:v>0.19711538461538461</c:v>
                </c:pt>
                <c:pt idx="17886">
                  <c:v>0.143646408839779</c:v>
                </c:pt>
                <c:pt idx="17887">
                  <c:v>0.29447852760736198</c:v>
                </c:pt>
                <c:pt idx="17888">
                  <c:v>0.14893617021276595</c:v>
                </c:pt>
                <c:pt idx="17889">
                  <c:v>0</c:v>
                </c:pt>
                <c:pt idx="17890">
                  <c:v>0.33898305084745761</c:v>
                </c:pt>
                <c:pt idx="17891">
                  <c:v>0.31666666666666665</c:v>
                </c:pt>
                <c:pt idx="17892">
                  <c:v>0.51515151515151514</c:v>
                </c:pt>
                <c:pt idx="17893">
                  <c:v>0.22058823529411764</c:v>
                </c:pt>
                <c:pt idx="17894">
                  <c:v>0.3888888888888889</c:v>
                </c:pt>
                <c:pt idx="17895">
                  <c:v>0.12727272727272726</c:v>
                </c:pt>
                <c:pt idx="17896">
                  <c:v>0.35</c:v>
                </c:pt>
                <c:pt idx="17897">
                  <c:v>0.8</c:v>
                </c:pt>
                <c:pt idx="17898">
                  <c:v>0</c:v>
                </c:pt>
                <c:pt idx="17899">
                  <c:v>0.28862973760932947</c:v>
                </c:pt>
                <c:pt idx="17900">
                  <c:v>0.44897959183673469</c:v>
                </c:pt>
                <c:pt idx="17901">
                  <c:v>0.41935483870967744</c:v>
                </c:pt>
                <c:pt idx="17902">
                  <c:v>0.36395759717314485</c:v>
                </c:pt>
                <c:pt idx="17903">
                  <c:v>0.42592592592592593</c:v>
                </c:pt>
                <c:pt idx="17904">
                  <c:v>0.21296296296296297</c:v>
                </c:pt>
                <c:pt idx="17905">
                  <c:v>0</c:v>
                </c:pt>
                <c:pt idx="17906">
                  <c:v>0.4065040650406504</c:v>
                </c:pt>
                <c:pt idx="17907">
                  <c:v>0.19480519480519481</c:v>
                </c:pt>
                <c:pt idx="17908">
                  <c:v>0</c:v>
                </c:pt>
                <c:pt idx="17909">
                  <c:v>0</c:v>
                </c:pt>
                <c:pt idx="17910">
                  <c:v>0.16</c:v>
                </c:pt>
                <c:pt idx="17911">
                  <c:v>0</c:v>
                </c:pt>
                <c:pt idx="17912">
                  <c:v>0.30434782608695654</c:v>
                </c:pt>
                <c:pt idx="17913">
                  <c:v>0.27450980392156865</c:v>
                </c:pt>
                <c:pt idx="17914">
                  <c:v>0.28421052631578947</c:v>
                </c:pt>
                <c:pt idx="17915">
                  <c:v>0</c:v>
                </c:pt>
                <c:pt idx="17916">
                  <c:v>0.64754098360655743</c:v>
                </c:pt>
                <c:pt idx="17917">
                  <c:v>0.72727272727272729</c:v>
                </c:pt>
                <c:pt idx="17918">
                  <c:v>0</c:v>
                </c:pt>
                <c:pt idx="17919">
                  <c:v>0</c:v>
                </c:pt>
                <c:pt idx="17920">
                  <c:v>0.61386138613861385</c:v>
                </c:pt>
                <c:pt idx="17921">
                  <c:v>0.58139534883720934</c:v>
                </c:pt>
                <c:pt idx="17922">
                  <c:v>0.86363636363636365</c:v>
                </c:pt>
                <c:pt idx="17923">
                  <c:v>0.7191011235955056</c:v>
                </c:pt>
                <c:pt idx="17924">
                  <c:v>0.50943396226415094</c:v>
                </c:pt>
                <c:pt idx="17925">
                  <c:v>0</c:v>
                </c:pt>
                <c:pt idx="17926">
                  <c:v>0.59322033898305082</c:v>
                </c:pt>
                <c:pt idx="17927">
                  <c:v>0</c:v>
                </c:pt>
                <c:pt idx="17928">
                  <c:v>0</c:v>
                </c:pt>
                <c:pt idx="17929">
                  <c:v>0</c:v>
                </c:pt>
                <c:pt idx="17930">
                  <c:v>0</c:v>
                </c:pt>
                <c:pt idx="17931">
                  <c:v>0</c:v>
                </c:pt>
                <c:pt idx="17932">
                  <c:v>0.65920000000000001</c:v>
                </c:pt>
                <c:pt idx="17933">
                  <c:v>0</c:v>
                </c:pt>
                <c:pt idx="17934">
                  <c:v>0</c:v>
                </c:pt>
                <c:pt idx="17935">
                  <c:v>0.72033898305084743</c:v>
                </c:pt>
                <c:pt idx="17936">
                  <c:v>0.46</c:v>
                </c:pt>
                <c:pt idx="17937">
                  <c:v>0.70370370370370372</c:v>
                </c:pt>
                <c:pt idx="17938">
                  <c:v>0.9</c:v>
                </c:pt>
                <c:pt idx="17939">
                  <c:v>0.66666666666666663</c:v>
                </c:pt>
                <c:pt idx="17940">
                  <c:v>0</c:v>
                </c:pt>
                <c:pt idx="17941">
                  <c:v>0</c:v>
                </c:pt>
                <c:pt idx="17942">
                  <c:v>0</c:v>
                </c:pt>
                <c:pt idx="17943">
                  <c:v>0</c:v>
                </c:pt>
                <c:pt idx="17944">
                  <c:v>0.8392857142857143</c:v>
                </c:pt>
                <c:pt idx="17945">
                  <c:v>0</c:v>
                </c:pt>
                <c:pt idx="17946">
                  <c:v>0</c:v>
                </c:pt>
                <c:pt idx="17947">
                  <c:v>0</c:v>
                </c:pt>
                <c:pt idx="17948">
                  <c:v>0.45864661654135336</c:v>
                </c:pt>
                <c:pt idx="17949">
                  <c:v>0.69298245614035092</c:v>
                </c:pt>
                <c:pt idx="17950">
                  <c:v>0.91228070175438591</c:v>
                </c:pt>
                <c:pt idx="17951">
                  <c:v>0.7021276595744681</c:v>
                </c:pt>
                <c:pt idx="17952">
                  <c:v>0.61428571428571432</c:v>
                </c:pt>
                <c:pt idx="17953">
                  <c:v>0.5</c:v>
                </c:pt>
                <c:pt idx="17954">
                  <c:v>1</c:v>
                </c:pt>
                <c:pt idx="17955">
                  <c:v>0.41176470588235292</c:v>
                </c:pt>
                <c:pt idx="17956">
                  <c:v>0</c:v>
                </c:pt>
                <c:pt idx="17957">
                  <c:v>0.8</c:v>
                </c:pt>
                <c:pt idx="17958">
                  <c:v>0.56000000000000005</c:v>
                </c:pt>
                <c:pt idx="17959">
                  <c:v>0.64356435643564358</c:v>
                </c:pt>
                <c:pt idx="17960">
                  <c:v>0</c:v>
                </c:pt>
                <c:pt idx="17961">
                  <c:v>0</c:v>
                </c:pt>
                <c:pt idx="17962">
                  <c:v>0.47058823529411764</c:v>
                </c:pt>
                <c:pt idx="17963">
                  <c:v>0.47008547008547008</c:v>
                </c:pt>
                <c:pt idx="17964">
                  <c:v>0.6607142857142857</c:v>
                </c:pt>
                <c:pt idx="17965">
                  <c:v>0.31428571428571428</c:v>
                </c:pt>
                <c:pt idx="17966">
                  <c:v>0.17857142857142858</c:v>
                </c:pt>
                <c:pt idx="17967">
                  <c:v>0.52500000000000002</c:v>
                </c:pt>
                <c:pt idx="17968">
                  <c:v>0.66887417218543044</c:v>
                </c:pt>
                <c:pt idx="17969">
                  <c:v>0</c:v>
                </c:pt>
                <c:pt idx="17970">
                  <c:v>0.59523809523809523</c:v>
                </c:pt>
                <c:pt idx="17971">
                  <c:v>0.80733944954128445</c:v>
                </c:pt>
                <c:pt idx="17972">
                  <c:v>0.22222222222222221</c:v>
                </c:pt>
                <c:pt idx="17973">
                  <c:v>0.92156862745098034</c:v>
                </c:pt>
                <c:pt idx="17974">
                  <c:v>0.59090909090909094</c:v>
                </c:pt>
                <c:pt idx="17975">
                  <c:v>0.72413793103448276</c:v>
                </c:pt>
                <c:pt idx="17976">
                  <c:v>0</c:v>
                </c:pt>
                <c:pt idx="17977">
                  <c:v>0.6428571428571429</c:v>
                </c:pt>
                <c:pt idx="17978">
                  <c:v>0.54411764705882348</c:v>
                </c:pt>
                <c:pt idx="17979">
                  <c:v>0.56716417910447758</c:v>
                </c:pt>
                <c:pt idx="17980">
                  <c:v>0.48148148148148145</c:v>
                </c:pt>
                <c:pt idx="17981">
                  <c:v>0</c:v>
                </c:pt>
                <c:pt idx="17982">
                  <c:v>0</c:v>
                </c:pt>
                <c:pt idx="17983">
                  <c:v>0.65</c:v>
                </c:pt>
                <c:pt idx="17984">
                  <c:v>0.52380952380952384</c:v>
                </c:pt>
                <c:pt idx="17985">
                  <c:v>1</c:v>
                </c:pt>
                <c:pt idx="17986">
                  <c:v>0.81818181818181823</c:v>
                </c:pt>
                <c:pt idx="17987">
                  <c:v>0.77500000000000002</c:v>
                </c:pt>
                <c:pt idx="17988">
                  <c:v>0.660377358490566</c:v>
                </c:pt>
                <c:pt idx="17989">
                  <c:v>0.80882352941176472</c:v>
                </c:pt>
                <c:pt idx="17990">
                  <c:v>0.76724137931034486</c:v>
                </c:pt>
                <c:pt idx="17991">
                  <c:v>0.58620689655172409</c:v>
                </c:pt>
                <c:pt idx="17992">
                  <c:v>0.82208588957055218</c:v>
                </c:pt>
                <c:pt idx="17993">
                  <c:v>0.48181818181818181</c:v>
                </c:pt>
                <c:pt idx="17994">
                  <c:v>0.5092592592592593</c:v>
                </c:pt>
                <c:pt idx="17995">
                  <c:v>0.6742424242424242</c:v>
                </c:pt>
                <c:pt idx="17996">
                  <c:v>0.84722222222222221</c:v>
                </c:pt>
                <c:pt idx="17997">
                  <c:v>0.6692913385826772</c:v>
                </c:pt>
                <c:pt idx="17998">
                  <c:v>0.69565217391304346</c:v>
                </c:pt>
                <c:pt idx="17999">
                  <c:v>0.65</c:v>
                </c:pt>
                <c:pt idx="18000">
                  <c:v>0.77397260273972601</c:v>
                </c:pt>
                <c:pt idx="18001">
                  <c:v>0.89855072463768115</c:v>
                </c:pt>
                <c:pt idx="18002">
                  <c:v>0.72972972972972971</c:v>
                </c:pt>
                <c:pt idx="18003">
                  <c:v>0.52830188679245282</c:v>
                </c:pt>
                <c:pt idx="18004">
                  <c:v>1</c:v>
                </c:pt>
                <c:pt idx="18005">
                  <c:v>0.57894736842105265</c:v>
                </c:pt>
                <c:pt idx="18006">
                  <c:v>0.62727272727272732</c:v>
                </c:pt>
                <c:pt idx="18007">
                  <c:v>0.87341772151898733</c:v>
                </c:pt>
                <c:pt idx="18008">
                  <c:v>0.47619047619047616</c:v>
                </c:pt>
                <c:pt idx="18009">
                  <c:v>0.66935483870967738</c:v>
                </c:pt>
                <c:pt idx="18010">
                  <c:v>0.51428571428571423</c:v>
                </c:pt>
                <c:pt idx="18011">
                  <c:v>0.60869565217391308</c:v>
                </c:pt>
                <c:pt idx="18012">
                  <c:v>0.51886792452830188</c:v>
                </c:pt>
                <c:pt idx="18013">
                  <c:v>0.5140845070422535</c:v>
                </c:pt>
                <c:pt idx="18014">
                  <c:v>0.53260869565217395</c:v>
                </c:pt>
                <c:pt idx="18015">
                  <c:v>0.76363636363636367</c:v>
                </c:pt>
                <c:pt idx="18016">
                  <c:v>0.52</c:v>
                </c:pt>
                <c:pt idx="18017">
                  <c:v>0.70454545454545459</c:v>
                </c:pt>
                <c:pt idx="18018">
                  <c:v>0.5714285714285714</c:v>
                </c:pt>
                <c:pt idx="18019">
                  <c:v>0.81343283582089554</c:v>
                </c:pt>
                <c:pt idx="18020">
                  <c:v>0.5056179775280899</c:v>
                </c:pt>
                <c:pt idx="18021">
                  <c:v>0</c:v>
                </c:pt>
                <c:pt idx="18022">
                  <c:v>0.52208835341365467</c:v>
                </c:pt>
                <c:pt idx="18023">
                  <c:v>0.38775510204081631</c:v>
                </c:pt>
                <c:pt idx="18024">
                  <c:v>0</c:v>
                </c:pt>
                <c:pt idx="18025">
                  <c:v>0.77777777777777779</c:v>
                </c:pt>
                <c:pt idx="18026">
                  <c:v>0.40476190476190477</c:v>
                </c:pt>
                <c:pt idx="18027">
                  <c:v>0.77272727272727271</c:v>
                </c:pt>
                <c:pt idx="18028">
                  <c:v>0.46405228758169936</c:v>
                </c:pt>
                <c:pt idx="18029">
                  <c:v>0.29591836734693877</c:v>
                </c:pt>
                <c:pt idx="18030">
                  <c:v>0.38271604938271603</c:v>
                </c:pt>
                <c:pt idx="18031">
                  <c:v>0.41463414634146339</c:v>
                </c:pt>
                <c:pt idx="18032">
                  <c:v>0.27631578947368424</c:v>
                </c:pt>
                <c:pt idx="18033">
                  <c:v>0.35869565217391303</c:v>
                </c:pt>
                <c:pt idx="18034">
                  <c:v>0.453125</c:v>
                </c:pt>
                <c:pt idx="18035">
                  <c:v>0.43478260869565216</c:v>
                </c:pt>
                <c:pt idx="18036">
                  <c:v>0.51428571428571423</c:v>
                </c:pt>
                <c:pt idx="18037">
                  <c:v>0.30952380952380953</c:v>
                </c:pt>
                <c:pt idx="18038">
                  <c:v>0</c:v>
                </c:pt>
                <c:pt idx="18039">
                  <c:v>0</c:v>
                </c:pt>
                <c:pt idx="18040">
                  <c:v>0</c:v>
                </c:pt>
                <c:pt idx="18041">
                  <c:v>0</c:v>
                </c:pt>
                <c:pt idx="18042">
                  <c:v>0</c:v>
                </c:pt>
                <c:pt idx="18043">
                  <c:v>0</c:v>
                </c:pt>
                <c:pt idx="18044">
                  <c:v>0</c:v>
                </c:pt>
                <c:pt idx="18045">
                  <c:v>0</c:v>
                </c:pt>
                <c:pt idx="18046">
                  <c:v>0</c:v>
                </c:pt>
                <c:pt idx="18047">
                  <c:v>0</c:v>
                </c:pt>
                <c:pt idx="18048">
                  <c:v>0</c:v>
                </c:pt>
                <c:pt idx="18049">
                  <c:v>0</c:v>
                </c:pt>
                <c:pt idx="18050">
                  <c:v>0</c:v>
                </c:pt>
                <c:pt idx="18051">
                  <c:v>0</c:v>
                </c:pt>
                <c:pt idx="18052">
                  <c:v>0</c:v>
                </c:pt>
                <c:pt idx="18053">
                  <c:v>0</c:v>
                </c:pt>
                <c:pt idx="18054">
                  <c:v>0.69047619047619047</c:v>
                </c:pt>
                <c:pt idx="18055">
                  <c:v>0</c:v>
                </c:pt>
                <c:pt idx="18056">
                  <c:v>0</c:v>
                </c:pt>
                <c:pt idx="18057">
                  <c:v>0</c:v>
                </c:pt>
                <c:pt idx="18058">
                  <c:v>0</c:v>
                </c:pt>
                <c:pt idx="18059">
                  <c:v>0</c:v>
                </c:pt>
                <c:pt idx="18060">
                  <c:v>0</c:v>
                </c:pt>
                <c:pt idx="18061">
                  <c:v>0</c:v>
                </c:pt>
                <c:pt idx="18062">
                  <c:v>0</c:v>
                </c:pt>
                <c:pt idx="18063">
                  <c:v>0</c:v>
                </c:pt>
                <c:pt idx="18064">
                  <c:v>0</c:v>
                </c:pt>
                <c:pt idx="18065">
                  <c:v>0</c:v>
                </c:pt>
                <c:pt idx="18066">
                  <c:v>0.59905660377358494</c:v>
                </c:pt>
                <c:pt idx="18067">
                  <c:v>0</c:v>
                </c:pt>
                <c:pt idx="18068">
                  <c:v>0</c:v>
                </c:pt>
                <c:pt idx="18069">
                  <c:v>0</c:v>
                </c:pt>
                <c:pt idx="18070">
                  <c:v>0</c:v>
                </c:pt>
                <c:pt idx="18071">
                  <c:v>0</c:v>
                </c:pt>
                <c:pt idx="18072">
                  <c:v>0.55504587155963303</c:v>
                </c:pt>
                <c:pt idx="18073">
                  <c:v>0.58883248730964466</c:v>
                </c:pt>
                <c:pt idx="18074">
                  <c:v>0</c:v>
                </c:pt>
                <c:pt idx="18075">
                  <c:v>0</c:v>
                </c:pt>
                <c:pt idx="18076">
                  <c:v>0</c:v>
                </c:pt>
                <c:pt idx="18077">
                  <c:v>0</c:v>
                </c:pt>
                <c:pt idx="18078">
                  <c:v>0</c:v>
                </c:pt>
                <c:pt idx="18079">
                  <c:v>0</c:v>
                </c:pt>
                <c:pt idx="18080">
                  <c:v>0</c:v>
                </c:pt>
                <c:pt idx="18081">
                  <c:v>0</c:v>
                </c:pt>
                <c:pt idx="18082">
                  <c:v>0</c:v>
                </c:pt>
                <c:pt idx="18083">
                  <c:v>0</c:v>
                </c:pt>
                <c:pt idx="18084">
                  <c:v>0</c:v>
                </c:pt>
                <c:pt idx="18085">
                  <c:v>0</c:v>
                </c:pt>
                <c:pt idx="18086">
                  <c:v>0</c:v>
                </c:pt>
                <c:pt idx="18087">
                  <c:v>0</c:v>
                </c:pt>
                <c:pt idx="18088">
                  <c:v>0</c:v>
                </c:pt>
                <c:pt idx="18089">
                  <c:v>0</c:v>
                </c:pt>
                <c:pt idx="18090">
                  <c:v>0.74747474747474751</c:v>
                </c:pt>
                <c:pt idx="18091">
                  <c:v>0</c:v>
                </c:pt>
                <c:pt idx="18092">
                  <c:v>0</c:v>
                </c:pt>
                <c:pt idx="18093">
                  <c:v>0</c:v>
                </c:pt>
                <c:pt idx="18094">
                  <c:v>0.79646017699115046</c:v>
                </c:pt>
                <c:pt idx="18095">
                  <c:v>0</c:v>
                </c:pt>
                <c:pt idx="18096">
                  <c:v>0.53085210577864839</c:v>
                </c:pt>
                <c:pt idx="18097">
                  <c:v>0</c:v>
                </c:pt>
                <c:pt idx="18098">
                  <c:v>0.70967741935483875</c:v>
                </c:pt>
                <c:pt idx="18099">
                  <c:v>0</c:v>
                </c:pt>
                <c:pt idx="18100">
                  <c:v>0</c:v>
                </c:pt>
                <c:pt idx="18101">
                  <c:v>0</c:v>
                </c:pt>
                <c:pt idx="18102">
                  <c:v>0</c:v>
                </c:pt>
                <c:pt idx="18103">
                  <c:v>0</c:v>
                </c:pt>
                <c:pt idx="18104">
                  <c:v>0</c:v>
                </c:pt>
                <c:pt idx="18105">
                  <c:v>0</c:v>
                </c:pt>
                <c:pt idx="18106">
                  <c:v>0</c:v>
                </c:pt>
                <c:pt idx="18107">
                  <c:v>0.80487804878048785</c:v>
                </c:pt>
                <c:pt idx="18108">
                  <c:v>0.69270833333333337</c:v>
                </c:pt>
                <c:pt idx="18109">
                  <c:v>0.8458498023715415</c:v>
                </c:pt>
                <c:pt idx="18110">
                  <c:v>0.78823529411764703</c:v>
                </c:pt>
                <c:pt idx="18111">
                  <c:v>0.67368421052631577</c:v>
                </c:pt>
                <c:pt idx="18112">
                  <c:v>0</c:v>
                </c:pt>
                <c:pt idx="18113">
                  <c:v>0</c:v>
                </c:pt>
                <c:pt idx="18114">
                  <c:v>0</c:v>
                </c:pt>
                <c:pt idx="18115">
                  <c:v>0</c:v>
                </c:pt>
                <c:pt idx="18116">
                  <c:v>0</c:v>
                </c:pt>
                <c:pt idx="18117">
                  <c:v>0</c:v>
                </c:pt>
                <c:pt idx="18118">
                  <c:v>0</c:v>
                </c:pt>
                <c:pt idx="18119">
                  <c:v>0</c:v>
                </c:pt>
                <c:pt idx="18120">
                  <c:v>0</c:v>
                </c:pt>
                <c:pt idx="18121">
                  <c:v>0</c:v>
                </c:pt>
                <c:pt idx="18122">
                  <c:v>0</c:v>
                </c:pt>
                <c:pt idx="18123">
                  <c:v>0</c:v>
                </c:pt>
                <c:pt idx="18124">
                  <c:v>0</c:v>
                </c:pt>
                <c:pt idx="18125">
                  <c:v>0</c:v>
                </c:pt>
                <c:pt idx="18126">
                  <c:v>0</c:v>
                </c:pt>
                <c:pt idx="18127">
                  <c:v>0</c:v>
                </c:pt>
                <c:pt idx="18128">
                  <c:v>0</c:v>
                </c:pt>
                <c:pt idx="18129">
                  <c:v>0</c:v>
                </c:pt>
                <c:pt idx="18130">
                  <c:v>0</c:v>
                </c:pt>
                <c:pt idx="18131">
                  <c:v>1</c:v>
                </c:pt>
                <c:pt idx="18132">
                  <c:v>0</c:v>
                </c:pt>
                <c:pt idx="18133">
                  <c:v>0</c:v>
                </c:pt>
                <c:pt idx="18134">
                  <c:v>0</c:v>
                </c:pt>
                <c:pt idx="18135">
                  <c:v>0</c:v>
                </c:pt>
                <c:pt idx="18136">
                  <c:v>0</c:v>
                </c:pt>
                <c:pt idx="18137">
                  <c:v>0</c:v>
                </c:pt>
                <c:pt idx="18138">
                  <c:v>0</c:v>
                </c:pt>
                <c:pt idx="18139">
                  <c:v>0.45454545454545453</c:v>
                </c:pt>
                <c:pt idx="18140">
                  <c:v>0</c:v>
                </c:pt>
                <c:pt idx="18141">
                  <c:v>0</c:v>
                </c:pt>
                <c:pt idx="18142">
                  <c:v>0</c:v>
                </c:pt>
                <c:pt idx="18143">
                  <c:v>0.68</c:v>
                </c:pt>
                <c:pt idx="18144">
                  <c:v>0</c:v>
                </c:pt>
                <c:pt idx="18145">
                  <c:v>0</c:v>
                </c:pt>
                <c:pt idx="18146">
                  <c:v>0.57851239669421484</c:v>
                </c:pt>
                <c:pt idx="18147">
                  <c:v>0.73333333333333328</c:v>
                </c:pt>
                <c:pt idx="18148">
                  <c:v>0.63905325443786987</c:v>
                </c:pt>
                <c:pt idx="18149">
                  <c:v>0.51063829787234039</c:v>
                </c:pt>
                <c:pt idx="18150">
                  <c:v>1</c:v>
                </c:pt>
                <c:pt idx="18151">
                  <c:v>0.51219512195121952</c:v>
                </c:pt>
                <c:pt idx="18152">
                  <c:v>0</c:v>
                </c:pt>
                <c:pt idx="18153">
                  <c:v>0</c:v>
                </c:pt>
                <c:pt idx="18154">
                  <c:v>0</c:v>
                </c:pt>
                <c:pt idx="18155">
                  <c:v>0</c:v>
                </c:pt>
                <c:pt idx="18156">
                  <c:v>0.61971830985915488</c:v>
                </c:pt>
                <c:pt idx="18157">
                  <c:v>0.65909090909090906</c:v>
                </c:pt>
                <c:pt idx="18158">
                  <c:v>0.51282051282051277</c:v>
                </c:pt>
                <c:pt idx="18159">
                  <c:v>0</c:v>
                </c:pt>
                <c:pt idx="18160">
                  <c:v>0</c:v>
                </c:pt>
                <c:pt idx="18161">
                  <c:v>0.54205607476635509</c:v>
                </c:pt>
                <c:pt idx="18162">
                  <c:v>0</c:v>
                </c:pt>
                <c:pt idx="18163">
                  <c:v>0</c:v>
                </c:pt>
                <c:pt idx="18164">
                  <c:v>0</c:v>
                </c:pt>
                <c:pt idx="18165">
                  <c:v>0.48</c:v>
                </c:pt>
                <c:pt idx="18166">
                  <c:v>0</c:v>
                </c:pt>
                <c:pt idx="18167">
                  <c:v>0</c:v>
                </c:pt>
                <c:pt idx="18168">
                  <c:v>0</c:v>
                </c:pt>
                <c:pt idx="18169">
                  <c:v>0</c:v>
                </c:pt>
                <c:pt idx="18170">
                  <c:v>0</c:v>
                </c:pt>
                <c:pt idx="18171">
                  <c:v>0.46070460704607047</c:v>
                </c:pt>
                <c:pt idx="18172">
                  <c:v>0.51162790697674421</c:v>
                </c:pt>
                <c:pt idx="18173">
                  <c:v>0.62931034482758619</c:v>
                </c:pt>
                <c:pt idx="18174">
                  <c:v>0.35</c:v>
                </c:pt>
                <c:pt idx="18175">
                  <c:v>0</c:v>
                </c:pt>
                <c:pt idx="18176">
                  <c:v>0.62325581395348839</c:v>
                </c:pt>
                <c:pt idx="18177">
                  <c:v>0</c:v>
                </c:pt>
                <c:pt idx="18178">
                  <c:v>0</c:v>
                </c:pt>
                <c:pt idx="18179">
                  <c:v>0.51666666666666672</c:v>
                </c:pt>
                <c:pt idx="18180">
                  <c:v>0.7009345794392523</c:v>
                </c:pt>
                <c:pt idx="18181">
                  <c:v>1</c:v>
                </c:pt>
                <c:pt idx="18182">
                  <c:v>0.40350877192982454</c:v>
                </c:pt>
                <c:pt idx="18183">
                  <c:v>0.57377049180327866</c:v>
                </c:pt>
                <c:pt idx="18184">
                  <c:v>0.48076923076923078</c:v>
                </c:pt>
                <c:pt idx="18185">
                  <c:v>0.5714285714285714</c:v>
                </c:pt>
                <c:pt idx="18186">
                  <c:v>0.61306532663316582</c:v>
                </c:pt>
                <c:pt idx="18187">
                  <c:v>0</c:v>
                </c:pt>
                <c:pt idx="18188">
                  <c:v>0</c:v>
                </c:pt>
                <c:pt idx="18189">
                  <c:v>0</c:v>
                </c:pt>
                <c:pt idx="18190">
                  <c:v>0</c:v>
                </c:pt>
                <c:pt idx="18191">
                  <c:v>0</c:v>
                </c:pt>
                <c:pt idx="18192">
                  <c:v>0.72727272727272729</c:v>
                </c:pt>
                <c:pt idx="18193">
                  <c:v>0.55737704918032782</c:v>
                </c:pt>
                <c:pt idx="18194">
                  <c:v>0</c:v>
                </c:pt>
                <c:pt idx="18195">
                  <c:v>0</c:v>
                </c:pt>
                <c:pt idx="18196">
                  <c:v>0.89130434782608692</c:v>
                </c:pt>
                <c:pt idx="18197">
                  <c:v>0</c:v>
                </c:pt>
                <c:pt idx="18198">
                  <c:v>0</c:v>
                </c:pt>
                <c:pt idx="18199">
                  <c:v>0</c:v>
                </c:pt>
                <c:pt idx="18200">
                  <c:v>0</c:v>
                </c:pt>
                <c:pt idx="18201">
                  <c:v>0</c:v>
                </c:pt>
                <c:pt idx="18202">
                  <c:v>0</c:v>
                </c:pt>
                <c:pt idx="18203">
                  <c:v>0.75862068965517238</c:v>
                </c:pt>
                <c:pt idx="18204">
                  <c:v>0.66666666666666663</c:v>
                </c:pt>
                <c:pt idx="18205">
                  <c:v>0.62580645161290327</c:v>
                </c:pt>
                <c:pt idx="18206">
                  <c:v>0</c:v>
                </c:pt>
                <c:pt idx="18207">
                  <c:v>0</c:v>
                </c:pt>
                <c:pt idx="18208">
                  <c:v>0</c:v>
                </c:pt>
                <c:pt idx="18209">
                  <c:v>0</c:v>
                </c:pt>
                <c:pt idx="18210">
                  <c:v>0.620253164556962</c:v>
                </c:pt>
                <c:pt idx="18211">
                  <c:v>0.6071428571428571</c:v>
                </c:pt>
                <c:pt idx="18212">
                  <c:v>0.60655737704918034</c:v>
                </c:pt>
                <c:pt idx="18213">
                  <c:v>0.5</c:v>
                </c:pt>
                <c:pt idx="18214">
                  <c:v>0.69090909090909092</c:v>
                </c:pt>
                <c:pt idx="18215">
                  <c:v>0.35294117647058826</c:v>
                </c:pt>
                <c:pt idx="18216">
                  <c:v>0.58333333333333337</c:v>
                </c:pt>
                <c:pt idx="18217">
                  <c:v>0.51020408163265307</c:v>
                </c:pt>
                <c:pt idx="18218">
                  <c:v>0.58750000000000002</c:v>
                </c:pt>
                <c:pt idx="18219">
                  <c:v>0.37606837606837606</c:v>
                </c:pt>
                <c:pt idx="18220">
                  <c:v>0.65116279069767447</c:v>
                </c:pt>
                <c:pt idx="18221">
                  <c:v>0.57017543859649122</c:v>
                </c:pt>
                <c:pt idx="18222">
                  <c:v>0.39344262295081966</c:v>
                </c:pt>
                <c:pt idx="18223">
                  <c:v>0.50877192982456143</c:v>
                </c:pt>
                <c:pt idx="18224">
                  <c:v>0.73611111111111116</c:v>
                </c:pt>
                <c:pt idx="18225">
                  <c:v>0.51315789473684215</c:v>
                </c:pt>
                <c:pt idx="18226">
                  <c:v>0.46666666666666667</c:v>
                </c:pt>
                <c:pt idx="18227">
                  <c:v>0.65625</c:v>
                </c:pt>
                <c:pt idx="18228">
                  <c:v>0</c:v>
                </c:pt>
                <c:pt idx="18229">
                  <c:v>0</c:v>
                </c:pt>
                <c:pt idx="18230">
                  <c:v>0</c:v>
                </c:pt>
                <c:pt idx="18231">
                  <c:v>0</c:v>
                </c:pt>
                <c:pt idx="18232">
                  <c:v>0.67062314540059342</c:v>
                </c:pt>
                <c:pt idx="18233">
                  <c:v>0</c:v>
                </c:pt>
                <c:pt idx="18234">
                  <c:v>0.47368421052631576</c:v>
                </c:pt>
                <c:pt idx="18235">
                  <c:v>0.6785714285714286</c:v>
                </c:pt>
                <c:pt idx="18236">
                  <c:v>0.7857142857142857</c:v>
                </c:pt>
                <c:pt idx="18237">
                  <c:v>0.43223443223443225</c:v>
                </c:pt>
                <c:pt idx="18238">
                  <c:v>0.48780487804878048</c:v>
                </c:pt>
                <c:pt idx="18239">
                  <c:v>0.37096774193548387</c:v>
                </c:pt>
                <c:pt idx="18240">
                  <c:v>0.47368421052631576</c:v>
                </c:pt>
                <c:pt idx="18241">
                  <c:v>0.5130434782608696</c:v>
                </c:pt>
                <c:pt idx="18242">
                  <c:v>0</c:v>
                </c:pt>
                <c:pt idx="18243">
                  <c:v>0.60687022900763354</c:v>
                </c:pt>
                <c:pt idx="18244">
                  <c:v>0.484375</c:v>
                </c:pt>
                <c:pt idx="18245">
                  <c:v>0.3783783783783784</c:v>
                </c:pt>
                <c:pt idx="18246">
                  <c:v>0.83333333333333337</c:v>
                </c:pt>
                <c:pt idx="18247">
                  <c:v>0</c:v>
                </c:pt>
                <c:pt idx="18248">
                  <c:v>0.84615384615384615</c:v>
                </c:pt>
                <c:pt idx="18249">
                  <c:v>0</c:v>
                </c:pt>
                <c:pt idx="18250">
                  <c:v>0</c:v>
                </c:pt>
                <c:pt idx="18251">
                  <c:v>0</c:v>
                </c:pt>
                <c:pt idx="18252">
                  <c:v>0.27659574468085107</c:v>
                </c:pt>
                <c:pt idx="18253">
                  <c:v>0.55172413793103448</c:v>
                </c:pt>
                <c:pt idx="18254">
                  <c:v>0.47727272727272729</c:v>
                </c:pt>
                <c:pt idx="18255">
                  <c:v>0.72058823529411764</c:v>
                </c:pt>
                <c:pt idx="18256">
                  <c:v>0.57894736842105265</c:v>
                </c:pt>
                <c:pt idx="18257">
                  <c:v>0.55000000000000004</c:v>
                </c:pt>
                <c:pt idx="18258">
                  <c:v>0.48780487804878048</c:v>
                </c:pt>
                <c:pt idx="18259">
                  <c:v>0.4</c:v>
                </c:pt>
                <c:pt idx="18260">
                  <c:v>0.45161290322580644</c:v>
                </c:pt>
                <c:pt idx="18261">
                  <c:v>0</c:v>
                </c:pt>
                <c:pt idx="18262">
                  <c:v>0</c:v>
                </c:pt>
                <c:pt idx="18263">
                  <c:v>0</c:v>
                </c:pt>
                <c:pt idx="18264">
                  <c:v>0.51507537688442206</c:v>
                </c:pt>
                <c:pt idx="18265">
                  <c:v>0.43269230769230771</c:v>
                </c:pt>
                <c:pt idx="18266">
                  <c:v>0.48529411764705882</c:v>
                </c:pt>
                <c:pt idx="18267">
                  <c:v>0.5757575757575758</c:v>
                </c:pt>
                <c:pt idx="18268">
                  <c:v>0.51702127659574471</c:v>
                </c:pt>
                <c:pt idx="18269">
                  <c:v>0</c:v>
                </c:pt>
                <c:pt idx="18270">
                  <c:v>0.5758928571428571</c:v>
                </c:pt>
                <c:pt idx="18271">
                  <c:v>0</c:v>
                </c:pt>
                <c:pt idx="18272">
                  <c:v>0</c:v>
                </c:pt>
                <c:pt idx="18273">
                  <c:v>0.78082191780821919</c:v>
                </c:pt>
                <c:pt idx="18274">
                  <c:v>0.89873417721518989</c:v>
                </c:pt>
                <c:pt idx="18275">
                  <c:v>0</c:v>
                </c:pt>
                <c:pt idx="18276">
                  <c:v>0</c:v>
                </c:pt>
                <c:pt idx="18277">
                  <c:v>0</c:v>
                </c:pt>
                <c:pt idx="18278">
                  <c:v>0</c:v>
                </c:pt>
                <c:pt idx="18279">
                  <c:v>0</c:v>
                </c:pt>
                <c:pt idx="18280">
                  <c:v>0</c:v>
                </c:pt>
                <c:pt idx="18281">
                  <c:v>0</c:v>
                </c:pt>
                <c:pt idx="18282">
                  <c:v>0</c:v>
                </c:pt>
                <c:pt idx="18283">
                  <c:v>0.55813953488372092</c:v>
                </c:pt>
                <c:pt idx="18284">
                  <c:v>0.54114713216957611</c:v>
                </c:pt>
                <c:pt idx="18285">
                  <c:v>0.67164179104477617</c:v>
                </c:pt>
                <c:pt idx="18286">
                  <c:v>0.625</c:v>
                </c:pt>
                <c:pt idx="18287">
                  <c:v>0.5267857142857143</c:v>
                </c:pt>
                <c:pt idx="18288">
                  <c:v>0.75342465753424659</c:v>
                </c:pt>
                <c:pt idx="18289">
                  <c:v>0.70338983050847459</c:v>
                </c:pt>
                <c:pt idx="18290">
                  <c:v>0.81451612903225812</c:v>
                </c:pt>
                <c:pt idx="18291">
                  <c:v>0.5357142857142857</c:v>
                </c:pt>
                <c:pt idx="18292">
                  <c:v>0.64615384615384619</c:v>
                </c:pt>
                <c:pt idx="18293">
                  <c:v>0.56353591160220995</c:v>
                </c:pt>
                <c:pt idx="18294">
                  <c:v>0</c:v>
                </c:pt>
                <c:pt idx="18295">
                  <c:v>0</c:v>
                </c:pt>
                <c:pt idx="18296">
                  <c:v>0</c:v>
                </c:pt>
                <c:pt idx="18297">
                  <c:v>0</c:v>
                </c:pt>
                <c:pt idx="18298">
                  <c:v>0.70030581039755346</c:v>
                </c:pt>
                <c:pt idx="18299">
                  <c:v>0.69459459459459461</c:v>
                </c:pt>
                <c:pt idx="18300">
                  <c:v>0.7441860465116279</c:v>
                </c:pt>
                <c:pt idx="18301">
                  <c:v>0</c:v>
                </c:pt>
                <c:pt idx="18302">
                  <c:v>0.68098159509202449</c:v>
                </c:pt>
                <c:pt idx="18303">
                  <c:v>0.70483005366726292</c:v>
                </c:pt>
                <c:pt idx="18304">
                  <c:v>0.95</c:v>
                </c:pt>
                <c:pt idx="18305">
                  <c:v>0.88235294117647056</c:v>
                </c:pt>
                <c:pt idx="18306">
                  <c:v>0.68181818181818177</c:v>
                </c:pt>
                <c:pt idx="18307">
                  <c:v>0</c:v>
                </c:pt>
                <c:pt idx="18308">
                  <c:v>0</c:v>
                </c:pt>
                <c:pt idx="18309">
                  <c:v>0</c:v>
                </c:pt>
                <c:pt idx="18310">
                  <c:v>0.67961165048543692</c:v>
                </c:pt>
                <c:pt idx="18311">
                  <c:v>0.73170731707317072</c:v>
                </c:pt>
                <c:pt idx="18312">
                  <c:v>0</c:v>
                </c:pt>
                <c:pt idx="18313">
                  <c:v>0</c:v>
                </c:pt>
                <c:pt idx="18314">
                  <c:v>0</c:v>
                </c:pt>
                <c:pt idx="18315">
                  <c:v>0</c:v>
                </c:pt>
                <c:pt idx="18316">
                  <c:v>0</c:v>
                </c:pt>
                <c:pt idx="18317">
                  <c:v>0</c:v>
                </c:pt>
                <c:pt idx="18318">
                  <c:v>0</c:v>
                </c:pt>
                <c:pt idx="18319">
                  <c:v>0.6109550561797753</c:v>
                </c:pt>
                <c:pt idx="18320">
                  <c:v>0</c:v>
                </c:pt>
                <c:pt idx="18321">
                  <c:v>0</c:v>
                </c:pt>
                <c:pt idx="18322">
                  <c:v>0</c:v>
                </c:pt>
                <c:pt idx="18323">
                  <c:v>1</c:v>
                </c:pt>
                <c:pt idx="18324">
                  <c:v>0.65530303030303028</c:v>
                </c:pt>
                <c:pt idx="18325">
                  <c:v>0.84848484848484851</c:v>
                </c:pt>
                <c:pt idx="18326">
                  <c:v>0</c:v>
                </c:pt>
                <c:pt idx="18327">
                  <c:v>0.78238341968911918</c:v>
                </c:pt>
                <c:pt idx="18328">
                  <c:v>0.89147286821705429</c:v>
                </c:pt>
                <c:pt idx="18329">
                  <c:v>0.81212121212121213</c:v>
                </c:pt>
                <c:pt idx="18330">
                  <c:v>0</c:v>
                </c:pt>
                <c:pt idx="18331">
                  <c:v>0</c:v>
                </c:pt>
                <c:pt idx="18332">
                  <c:v>1</c:v>
                </c:pt>
                <c:pt idx="18333">
                  <c:v>0.73333333333333328</c:v>
                </c:pt>
                <c:pt idx="18334">
                  <c:v>0.38477801268498946</c:v>
                </c:pt>
                <c:pt idx="18335">
                  <c:v>0.45348837209302323</c:v>
                </c:pt>
                <c:pt idx="18336">
                  <c:v>0.39186295503211993</c:v>
                </c:pt>
                <c:pt idx="18337">
                  <c:v>0.41666666666666669</c:v>
                </c:pt>
                <c:pt idx="18338">
                  <c:v>0.61467889908256879</c:v>
                </c:pt>
                <c:pt idx="18339">
                  <c:v>0.75</c:v>
                </c:pt>
                <c:pt idx="18340">
                  <c:v>0</c:v>
                </c:pt>
                <c:pt idx="18341">
                  <c:v>0.48648648648648651</c:v>
                </c:pt>
                <c:pt idx="18342">
                  <c:v>0</c:v>
                </c:pt>
                <c:pt idx="18343">
                  <c:v>0.30819672131147541</c:v>
                </c:pt>
                <c:pt idx="18344">
                  <c:v>0.55208333333333337</c:v>
                </c:pt>
                <c:pt idx="18345">
                  <c:v>0.3728813559322034</c:v>
                </c:pt>
                <c:pt idx="18346">
                  <c:v>0.66666666666666663</c:v>
                </c:pt>
                <c:pt idx="18347">
                  <c:v>0.49572649572649574</c:v>
                </c:pt>
                <c:pt idx="18348">
                  <c:v>0.48314606741573035</c:v>
                </c:pt>
                <c:pt idx="18349">
                  <c:v>0.34306569343065696</c:v>
                </c:pt>
                <c:pt idx="18350">
                  <c:v>0.35652173913043478</c:v>
                </c:pt>
                <c:pt idx="18351">
                  <c:v>0.43801652892561982</c:v>
                </c:pt>
                <c:pt idx="18352">
                  <c:v>0.42173913043478262</c:v>
                </c:pt>
                <c:pt idx="18353">
                  <c:v>0.41666666666666669</c:v>
                </c:pt>
                <c:pt idx="18354">
                  <c:v>0</c:v>
                </c:pt>
                <c:pt idx="18355">
                  <c:v>0.7909407665505227</c:v>
                </c:pt>
                <c:pt idx="18356">
                  <c:v>1</c:v>
                </c:pt>
                <c:pt idx="18357">
                  <c:v>0</c:v>
                </c:pt>
                <c:pt idx="18358">
                  <c:v>0</c:v>
                </c:pt>
                <c:pt idx="18359">
                  <c:v>0.78378378378378377</c:v>
                </c:pt>
                <c:pt idx="18360">
                  <c:v>0.84507042253521125</c:v>
                </c:pt>
                <c:pt idx="18361">
                  <c:v>0</c:v>
                </c:pt>
                <c:pt idx="18362">
                  <c:v>0</c:v>
                </c:pt>
                <c:pt idx="18363">
                  <c:v>0.87671232876712324</c:v>
                </c:pt>
                <c:pt idx="18364">
                  <c:v>0</c:v>
                </c:pt>
                <c:pt idx="18365">
                  <c:v>0</c:v>
                </c:pt>
                <c:pt idx="18366">
                  <c:v>0</c:v>
                </c:pt>
                <c:pt idx="18367">
                  <c:v>0</c:v>
                </c:pt>
                <c:pt idx="18368">
                  <c:v>0</c:v>
                </c:pt>
                <c:pt idx="18369">
                  <c:v>0</c:v>
                </c:pt>
                <c:pt idx="18370">
                  <c:v>0.77615571776155723</c:v>
                </c:pt>
                <c:pt idx="18371">
                  <c:v>0.8</c:v>
                </c:pt>
                <c:pt idx="18372">
                  <c:v>0.74242424242424243</c:v>
                </c:pt>
                <c:pt idx="18373">
                  <c:v>0.87610619469026552</c:v>
                </c:pt>
                <c:pt idx="18374">
                  <c:v>0.69905956112852663</c:v>
                </c:pt>
                <c:pt idx="18375">
                  <c:v>0.9107142857142857</c:v>
                </c:pt>
                <c:pt idx="18376">
                  <c:v>0.83333333333333337</c:v>
                </c:pt>
                <c:pt idx="18377">
                  <c:v>0.8571428571428571</c:v>
                </c:pt>
                <c:pt idx="18378">
                  <c:v>0.72602739726027399</c:v>
                </c:pt>
                <c:pt idx="18379">
                  <c:v>0.68181818181818177</c:v>
                </c:pt>
                <c:pt idx="18380">
                  <c:v>0</c:v>
                </c:pt>
                <c:pt idx="18381">
                  <c:v>1</c:v>
                </c:pt>
                <c:pt idx="18382">
                  <c:v>0</c:v>
                </c:pt>
                <c:pt idx="18383">
                  <c:v>0</c:v>
                </c:pt>
                <c:pt idx="18384">
                  <c:v>0</c:v>
                </c:pt>
                <c:pt idx="18385">
                  <c:v>0</c:v>
                </c:pt>
                <c:pt idx="18386">
                  <c:v>0</c:v>
                </c:pt>
                <c:pt idx="18387">
                  <c:v>0</c:v>
                </c:pt>
                <c:pt idx="18388">
                  <c:v>0</c:v>
                </c:pt>
                <c:pt idx="18389">
                  <c:v>0</c:v>
                </c:pt>
                <c:pt idx="18390">
                  <c:v>0</c:v>
                </c:pt>
                <c:pt idx="18391">
                  <c:v>0</c:v>
                </c:pt>
                <c:pt idx="18392">
                  <c:v>0</c:v>
                </c:pt>
                <c:pt idx="18393">
                  <c:v>1</c:v>
                </c:pt>
                <c:pt idx="18394">
                  <c:v>0.41414141414141414</c:v>
                </c:pt>
                <c:pt idx="18395">
                  <c:v>0.32850241545893721</c:v>
                </c:pt>
                <c:pt idx="18396">
                  <c:v>0.24615384615384617</c:v>
                </c:pt>
                <c:pt idx="18397">
                  <c:v>0.53061224489795922</c:v>
                </c:pt>
                <c:pt idx="18398">
                  <c:v>0.50877192982456143</c:v>
                </c:pt>
                <c:pt idx="18399">
                  <c:v>0.27083333333333331</c:v>
                </c:pt>
                <c:pt idx="18400">
                  <c:v>0.43809523809523809</c:v>
                </c:pt>
                <c:pt idx="18401">
                  <c:v>0.64646464646464652</c:v>
                </c:pt>
                <c:pt idx="18402">
                  <c:v>0.68421052631578949</c:v>
                </c:pt>
                <c:pt idx="18403">
                  <c:v>0.45833333333333331</c:v>
                </c:pt>
                <c:pt idx="18404">
                  <c:v>0.45833333333333331</c:v>
                </c:pt>
                <c:pt idx="18405">
                  <c:v>0.5</c:v>
                </c:pt>
                <c:pt idx="18406">
                  <c:v>0.65454545454545454</c:v>
                </c:pt>
                <c:pt idx="18407">
                  <c:v>0.49715585893060293</c:v>
                </c:pt>
                <c:pt idx="18408">
                  <c:v>0</c:v>
                </c:pt>
                <c:pt idx="18409">
                  <c:v>0</c:v>
                </c:pt>
                <c:pt idx="18410">
                  <c:v>0.33333333333333331</c:v>
                </c:pt>
                <c:pt idx="18411">
                  <c:v>0</c:v>
                </c:pt>
                <c:pt idx="18412">
                  <c:v>0.44444444444444442</c:v>
                </c:pt>
                <c:pt idx="18413">
                  <c:v>0.46031746031746029</c:v>
                </c:pt>
                <c:pt idx="18414">
                  <c:v>0.35714285714285715</c:v>
                </c:pt>
                <c:pt idx="18415">
                  <c:v>0</c:v>
                </c:pt>
                <c:pt idx="18416">
                  <c:v>0</c:v>
                </c:pt>
                <c:pt idx="18417">
                  <c:v>0.61538461538461542</c:v>
                </c:pt>
                <c:pt idx="18418">
                  <c:v>0.26666666666666666</c:v>
                </c:pt>
                <c:pt idx="18419">
                  <c:v>0.60784313725490191</c:v>
                </c:pt>
                <c:pt idx="18420">
                  <c:v>0.48717948717948717</c:v>
                </c:pt>
                <c:pt idx="18421">
                  <c:v>0</c:v>
                </c:pt>
                <c:pt idx="18422">
                  <c:v>0.4838709677419355</c:v>
                </c:pt>
                <c:pt idx="18423">
                  <c:v>0.38181818181818183</c:v>
                </c:pt>
                <c:pt idx="18424">
                  <c:v>0</c:v>
                </c:pt>
                <c:pt idx="18425">
                  <c:v>0</c:v>
                </c:pt>
                <c:pt idx="18426">
                  <c:v>0.44444444444444442</c:v>
                </c:pt>
                <c:pt idx="18427">
                  <c:v>0.36842105263157893</c:v>
                </c:pt>
                <c:pt idx="18428">
                  <c:v>0.79487179487179482</c:v>
                </c:pt>
                <c:pt idx="18429">
                  <c:v>0.52</c:v>
                </c:pt>
                <c:pt idx="18430">
                  <c:v>0.62962962962962965</c:v>
                </c:pt>
                <c:pt idx="18431">
                  <c:v>0.63793103448275867</c:v>
                </c:pt>
                <c:pt idx="18432">
                  <c:v>0.50828729281767959</c:v>
                </c:pt>
                <c:pt idx="18433">
                  <c:v>0.64473684210526316</c:v>
                </c:pt>
                <c:pt idx="18434">
                  <c:v>0</c:v>
                </c:pt>
                <c:pt idx="18435">
                  <c:v>0.41137123745819398</c:v>
                </c:pt>
                <c:pt idx="18436">
                  <c:v>0.7</c:v>
                </c:pt>
                <c:pt idx="18437">
                  <c:v>0.57261410788381739</c:v>
                </c:pt>
                <c:pt idx="18438">
                  <c:v>0.56521739130434778</c:v>
                </c:pt>
                <c:pt idx="18439">
                  <c:v>0.375</c:v>
                </c:pt>
                <c:pt idx="18440">
                  <c:v>0.69230769230769229</c:v>
                </c:pt>
                <c:pt idx="18441">
                  <c:v>0.2</c:v>
                </c:pt>
                <c:pt idx="18442">
                  <c:v>0</c:v>
                </c:pt>
                <c:pt idx="18443">
                  <c:v>0</c:v>
                </c:pt>
                <c:pt idx="18444">
                  <c:v>0.35294117647058826</c:v>
                </c:pt>
                <c:pt idx="18445">
                  <c:v>0</c:v>
                </c:pt>
                <c:pt idx="18446">
                  <c:v>0</c:v>
                </c:pt>
                <c:pt idx="18447">
                  <c:v>0.55494505494505497</c:v>
                </c:pt>
                <c:pt idx="18448">
                  <c:v>0.85</c:v>
                </c:pt>
                <c:pt idx="18449">
                  <c:v>0</c:v>
                </c:pt>
                <c:pt idx="18450">
                  <c:v>0.33333333333333331</c:v>
                </c:pt>
                <c:pt idx="18451">
                  <c:v>0.2608695652173913</c:v>
                </c:pt>
                <c:pt idx="18452">
                  <c:v>0</c:v>
                </c:pt>
                <c:pt idx="18453">
                  <c:v>0</c:v>
                </c:pt>
                <c:pt idx="18454">
                  <c:v>0</c:v>
                </c:pt>
                <c:pt idx="18455">
                  <c:v>0</c:v>
                </c:pt>
                <c:pt idx="18456">
                  <c:v>0.5</c:v>
                </c:pt>
                <c:pt idx="18457">
                  <c:v>0</c:v>
                </c:pt>
                <c:pt idx="18458">
                  <c:v>0</c:v>
                </c:pt>
                <c:pt idx="18459">
                  <c:v>0</c:v>
                </c:pt>
                <c:pt idx="18460">
                  <c:v>0</c:v>
                </c:pt>
                <c:pt idx="18461">
                  <c:v>0</c:v>
                </c:pt>
                <c:pt idx="18462">
                  <c:v>0</c:v>
                </c:pt>
                <c:pt idx="18463">
                  <c:v>0.6</c:v>
                </c:pt>
                <c:pt idx="18464">
                  <c:v>0</c:v>
                </c:pt>
                <c:pt idx="18465">
                  <c:v>0</c:v>
                </c:pt>
                <c:pt idx="18466">
                  <c:v>0</c:v>
                </c:pt>
                <c:pt idx="18467">
                  <c:v>0.4</c:v>
                </c:pt>
                <c:pt idx="18468">
                  <c:v>0.33333333333333331</c:v>
                </c:pt>
                <c:pt idx="18469">
                  <c:v>0</c:v>
                </c:pt>
                <c:pt idx="18470">
                  <c:v>0.39130434782608697</c:v>
                </c:pt>
                <c:pt idx="18471">
                  <c:v>0</c:v>
                </c:pt>
                <c:pt idx="18472">
                  <c:v>0</c:v>
                </c:pt>
                <c:pt idx="18473">
                  <c:v>0.34</c:v>
                </c:pt>
                <c:pt idx="18474">
                  <c:v>0</c:v>
                </c:pt>
                <c:pt idx="18475">
                  <c:v>0.57894736842105265</c:v>
                </c:pt>
                <c:pt idx="18476">
                  <c:v>0</c:v>
                </c:pt>
                <c:pt idx="18477">
                  <c:v>0</c:v>
                </c:pt>
                <c:pt idx="18478">
                  <c:v>0</c:v>
                </c:pt>
                <c:pt idx="18479">
                  <c:v>0</c:v>
                </c:pt>
                <c:pt idx="18480">
                  <c:v>0</c:v>
                </c:pt>
                <c:pt idx="18481">
                  <c:v>0.49572649572649574</c:v>
                </c:pt>
                <c:pt idx="18482">
                  <c:v>0.6376811594202898</c:v>
                </c:pt>
                <c:pt idx="18483">
                  <c:v>0.78947368421052633</c:v>
                </c:pt>
                <c:pt idx="18484">
                  <c:v>0.57499999999999996</c:v>
                </c:pt>
                <c:pt idx="18485">
                  <c:v>0.4573643410852713</c:v>
                </c:pt>
                <c:pt idx="18486">
                  <c:v>0.58955223880597019</c:v>
                </c:pt>
                <c:pt idx="18487">
                  <c:v>0.67010309278350511</c:v>
                </c:pt>
                <c:pt idx="18488">
                  <c:v>0.62406015037593987</c:v>
                </c:pt>
                <c:pt idx="18489">
                  <c:v>0.3</c:v>
                </c:pt>
                <c:pt idx="18490">
                  <c:v>1</c:v>
                </c:pt>
                <c:pt idx="18491">
                  <c:v>0.25</c:v>
                </c:pt>
                <c:pt idx="18492">
                  <c:v>0.36986301369863012</c:v>
                </c:pt>
                <c:pt idx="18493">
                  <c:v>0.38775510204081631</c:v>
                </c:pt>
                <c:pt idx="18494">
                  <c:v>0</c:v>
                </c:pt>
                <c:pt idx="18495">
                  <c:v>0</c:v>
                </c:pt>
                <c:pt idx="18496">
                  <c:v>0</c:v>
                </c:pt>
                <c:pt idx="18497">
                  <c:v>0</c:v>
                </c:pt>
                <c:pt idx="18498">
                  <c:v>0.44571428571428573</c:v>
                </c:pt>
                <c:pt idx="18499">
                  <c:v>0</c:v>
                </c:pt>
                <c:pt idx="18500">
                  <c:v>0.47058823529411764</c:v>
                </c:pt>
                <c:pt idx="18501">
                  <c:v>0</c:v>
                </c:pt>
                <c:pt idx="18502">
                  <c:v>0.62068965517241381</c:v>
                </c:pt>
                <c:pt idx="18503">
                  <c:v>0.75</c:v>
                </c:pt>
                <c:pt idx="18504">
                  <c:v>0</c:v>
                </c:pt>
                <c:pt idx="18505">
                  <c:v>0</c:v>
                </c:pt>
                <c:pt idx="18506">
                  <c:v>0</c:v>
                </c:pt>
                <c:pt idx="18507">
                  <c:v>0</c:v>
                </c:pt>
                <c:pt idx="18508">
                  <c:v>0</c:v>
                </c:pt>
                <c:pt idx="18509">
                  <c:v>0</c:v>
                </c:pt>
                <c:pt idx="18510">
                  <c:v>0.66666666666666663</c:v>
                </c:pt>
                <c:pt idx="18511">
                  <c:v>0.6470588235294118</c:v>
                </c:pt>
                <c:pt idx="18512">
                  <c:v>0</c:v>
                </c:pt>
                <c:pt idx="18513">
                  <c:v>0</c:v>
                </c:pt>
                <c:pt idx="18514">
                  <c:v>0.25</c:v>
                </c:pt>
                <c:pt idx="18515">
                  <c:v>0</c:v>
                </c:pt>
                <c:pt idx="18516">
                  <c:v>0</c:v>
                </c:pt>
                <c:pt idx="18517">
                  <c:v>0.18181818181818182</c:v>
                </c:pt>
                <c:pt idx="18518">
                  <c:v>0</c:v>
                </c:pt>
                <c:pt idx="18519">
                  <c:v>0.75</c:v>
                </c:pt>
                <c:pt idx="18520">
                  <c:v>0.4</c:v>
                </c:pt>
                <c:pt idx="18521">
                  <c:v>0.61538461538461542</c:v>
                </c:pt>
                <c:pt idx="18522">
                  <c:v>0.61290322580645162</c:v>
                </c:pt>
                <c:pt idx="18523">
                  <c:v>0.93333333333333335</c:v>
                </c:pt>
                <c:pt idx="18524">
                  <c:v>0</c:v>
                </c:pt>
                <c:pt idx="18525">
                  <c:v>0</c:v>
                </c:pt>
                <c:pt idx="18526">
                  <c:v>0</c:v>
                </c:pt>
                <c:pt idx="18527">
                  <c:v>0.54088050314465408</c:v>
                </c:pt>
                <c:pt idx="18528">
                  <c:v>0</c:v>
                </c:pt>
                <c:pt idx="18529">
                  <c:v>0.63513513513513509</c:v>
                </c:pt>
                <c:pt idx="18530">
                  <c:v>0.46031746031746029</c:v>
                </c:pt>
                <c:pt idx="18531">
                  <c:v>0</c:v>
                </c:pt>
                <c:pt idx="18532">
                  <c:v>0</c:v>
                </c:pt>
                <c:pt idx="18533">
                  <c:v>0</c:v>
                </c:pt>
                <c:pt idx="18534">
                  <c:v>0</c:v>
                </c:pt>
                <c:pt idx="18535">
                  <c:v>0.53846153846153844</c:v>
                </c:pt>
                <c:pt idx="18536">
                  <c:v>0</c:v>
                </c:pt>
                <c:pt idx="18537">
                  <c:v>0.68041237113402064</c:v>
                </c:pt>
                <c:pt idx="18538">
                  <c:v>0.88888888888888884</c:v>
                </c:pt>
                <c:pt idx="18539">
                  <c:v>0.5714285714285714</c:v>
                </c:pt>
                <c:pt idx="18540">
                  <c:v>0.73333333333333328</c:v>
                </c:pt>
                <c:pt idx="18541">
                  <c:v>0.3</c:v>
                </c:pt>
                <c:pt idx="18542">
                  <c:v>0.61764705882352944</c:v>
                </c:pt>
                <c:pt idx="18543">
                  <c:v>0</c:v>
                </c:pt>
                <c:pt idx="18544">
                  <c:v>0</c:v>
                </c:pt>
                <c:pt idx="18545">
                  <c:v>0</c:v>
                </c:pt>
                <c:pt idx="18546">
                  <c:v>0</c:v>
                </c:pt>
                <c:pt idx="18547">
                  <c:v>0.46153846153846156</c:v>
                </c:pt>
                <c:pt idx="18548">
                  <c:v>0.5</c:v>
                </c:pt>
                <c:pt idx="18549">
                  <c:v>0.73076923076923073</c:v>
                </c:pt>
                <c:pt idx="18550">
                  <c:v>0</c:v>
                </c:pt>
                <c:pt idx="18551">
                  <c:v>0</c:v>
                </c:pt>
                <c:pt idx="18552">
                  <c:v>0.25</c:v>
                </c:pt>
                <c:pt idx="18553">
                  <c:v>0</c:v>
                </c:pt>
                <c:pt idx="18554">
                  <c:v>0.52727272727272723</c:v>
                </c:pt>
                <c:pt idx="18555">
                  <c:v>0.6428571428571429</c:v>
                </c:pt>
                <c:pt idx="18556">
                  <c:v>0.46666666666666667</c:v>
                </c:pt>
                <c:pt idx="18557">
                  <c:v>0.38571428571428573</c:v>
                </c:pt>
                <c:pt idx="18558">
                  <c:v>0.29166666666666669</c:v>
                </c:pt>
                <c:pt idx="18559">
                  <c:v>0.56666666666666665</c:v>
                </c:pt>
                <c:pt idx="18560">
                  <c:v>0.49707602339181284</c:v>
                </c:pt>
                <c:pt idx="18561">
                  <c:v>0.5714285714285714</c:v>
                </c:pt>
                <c:pt idx="18562">
                  <c:v>0.56756756756756754</c:v>
                </c:pt>
                <c:pt idx="18563">
                  <c:v>0.61111111111111116</c:v>
                </c:pt>
                <c:pt idx="18564">
                  <c:v>0.43089430894308944</c:v>
                </c:pt>
                <c:pt idx="18565">
                  <c:v>0.78378378378378377</c:v>
                </c:pt>
                <c:pt idx="18566">
                  <c:v>0.65517241379310343</c:v>
                </c:pt>
                <c:pt idx="18567">
                  <c:v>0.29729729729729731</c:v>
                </c:pt>
                <c:pt idx="18568">
                  <c:v>0.62601626016260159</c:v>
                </c:pt>
                <c:pt idx="18569">
                  <c:v>0.390625</c:v>
                </c:pt>
                <c:pt idx="18570">
                  <c:v>0.68965517241379315</c:v>
                </c:pt>
                <c:pt idx="18571">
                  <c:v>0</c:v>
                </c:pt>
                <c:pt idx="18572">
                  <c:v>0</c:v>
                </c:pt>
                <c:pt idx="18573">
                  <c:v>0</c:v>
                </c:pt>
                <c:pt idx="18574">
                  <c:v>0</c:v>
                </c:pt>
                <c:pt idx="18575">
                  <c:v>0</c:v>
                </c:pt>
                <c:pt idx="18576">
                  <c:v>0.625</c:v>
                </c:pt>
                <c:pt idx="18577">
                  <c:v>0</c:v>
                </c:pt>
                <c:pt idx="18578">
                  <c:v>0</c:v>
                </c:pt>
                <c:pt idx="18579">
                  <c:v>0</c:v>
                </c:pt>
                <c:pt idx="18580">
                  <c:v>0.34545454545454546</c:v>
                </c:pt>
                <c:pt idx="18581">
                  <c:v>0</c:v>
                </c:pt>
                <c:pt idx="18582">
                  <c:v>0</c:v>
                </c:pt>
                <c:pt idx="18583">
                  <c:v>0.8571428571428571</c:v>
                </c:pt>
                <c:pt idx="18584">
                  <c:v>0.43490304709141275</c:v>
                </c:pt>
                <c:pt idx="18585">
                  <c:v>0.50270270270270268</c:v>
                </c:pt>
                <c:pt idx="18586">
                  <c:v>0</c:v>
                </c:pt>
                <c:pt idx="18587">
                  <c:v>0</c:v>
                </c:pt>
                <c:pt idx="18588">
                  <c:v>0</c:v>
                </c:pt>
                <c:pt idx="18589">
                  <c:v>0.53191489361702127</c:v>
                </c:pt>
                <c:pt idx="18590">
                  <c:v>0.42613636363636365</c:v>
                </c:pt>
                <c:pt idx="18591">
                  <c:v>0.43478260869565216</c:v>
                </c:pt>
                <c:pt idx="18592">
                  <c:v>0</c:v>
                </c:pt>
                <c:pt idx="18593">
                  <c:v>0</c:v>
                </c:pt>
                <c:pt idx="18594">
                  <c:v>0.52173913043478259</c:v>
                </c:pt>
                <c:pt idx="18595">
                  <c:v>0.5703125</c:v>
                </c:pt>
                <c:pt idx="18596">
                  <c:v>0.59090909090909094</c:v>
                </c:pt>
                <c:pt idx="18597">
                  <c:v>0.73469387755102045</c:v>
                </c:pt>
                <c:pt idx="18598">
                  <c:v>0.97368421052631582</c:v>
                </c:pt>
                <c:pt idx="18599">
                  <c:v>0.45294117647058824</c:v>
                </c:pt>
                <c:pt idx="18600">
                  <c:v>0</c:v>
                </c:pt>
                <c:pt idx="18601">
                  <c:v>1</c:v>
                </c:pt>
                <c:pt idx="18602">
                  <c:v>0</c:v>
                </c:pt>
                <c:pt idx="18603">
                  <c:v>0</c:v>
                </c:pt>
                <c:pt idx="18604">
                  <c:v>0.63636363636363635</c:v>
                </c:pt>
                <c:pt idx="18605">
                  <c:v>0.75</c:v>
                </c:pt>
                <c:pt idx="18606">
                  <c:v>0.4</c:v>
                </c:pt>
                <c:pt idx="18607">
                  <c:v>0.67307692307692313</c:v>
                </c:pt>
                <c:pt idx="18608">
                  <c:v>0</c:v>
                </c:pt>
                <c:pt idx="18609">
                  <c:v>0.79527559055118113</c:v>
                </c:pt>
                <c:pt idx="18610">
                  <c:v>0.7857142857142857</c:v>
                </c:pt>
                <c:pt idx="18611">
                  <c:v>0.5636363636363636</c:v>
                </c:pt>
                <c:pt idx="18612">
                  <c:v>0.58207070707070707</c:v>
                </c:pt>
                <c:pt idx="18613">
                  <c:v>0.39583333333333331</c:v>
                </c:pt>
                <c:pt idx="18614">
                  <c:v>0.56730769230769229</c:v>
                </c:pt>
                <c:pt idx="18615">
                  <c:v>0</c:v>
                </c:pt>
                <c:pt idx="18616">
                  <c:v>0.76470588235294112</c:v>
                </c:pt>
                <c:pt idx="18617">
                  <c:v>0.74736842105263157</c:v>
                </c:pt>
                <c:pt idx="18618">
                  <c:v>0.76595744680851063</c:v>
                </c:pt>
                <c:pt idx="18619">
                  <c:v>0.625</c:v>
                </c:pt>
                <c:pt idx="18620">
                  <c:v>0.66666666666666663</c:v>
                </c:pt>
                <c:pt idx="18621">
                  <c:v>0</c:v>
                </c:pt>
                <c:pt idx="18622">
                  <c:v>0</c:v>
                </c:pt>
                <c:pt idx="18623">
                  <c:v>0</c:v>
                </c:pt>
                <c:pt idx="18624">
                  <c:v>0</c:v>
                </c:pt>
                <c:pt idx="18625">
                  <c:v>0.97727272727272729</c:v>
                </c:pt>
                <c:pt idx="18626">
                  <c:v>0.90909090909090906</c:v>
                </c:pt>
                <c:pt idx="18627">
                  <c:v>0.47619047619047616</c:v>
                </c:pt>
                <c:pt idx="18628">
                  <c:v>0.7857142857142857</c:v>
                </c:pt>
                <c:pt idx="18629">
                  <c:v>0</c:v>
                </c:pt>
                <c:pt idx="18630">
                  <c:v>0</c:v>
                </c:pt>
                <c:pt idx="18631">
                  <c:v>0</c:v>
                </c:pt>
                <c:pt idx="18632">
                  <c:v>0</c:v>
                </c:pt>
                <c:pt idx="18633">
                  <c:v>0</c:v>
                </c:pt>
                <c:pt idx="18634">
                  <c:v>0.67307692307692313</c:v>
                </c:pt>
                <c:pt idx="18635">
                  <c:v>0</c:v>
                </c:pt>
                <c:pt idx="18636">
                  <c:v>0</c:v>
                </c:pt>
                <c:pt idx="18637">
                  <c:v>0.60240963855421692</c:v>
                </c:pt>
                <c:pt idx="18638">
                  <c:v>7.6923076923076927E-2</c:v>
                </c:pt>
                <c:pt idx="18639">
                  <c:v>0.65957446808510634</c:v>
                </c:pt>
                <c:pt idx="18640">
                  <c:v>0.74358974358974361</c:v>
                </c:pt>
                <c:pt idx="18641">
                  <c:v>0.875</c:v>
                </c:pt>
                <c:pt idx="18642">
                  <c:v>0.91304347826086951</c:v>
                </c:pt>
                <c:pt idx="18643">
                  <c:v>0.32142857142857145</c:v>
                </c:pt>
                <c:pt idx="18644">
                  <c:v>0</c:v>
                </c:pt>
                <c:pt idx="18645">
                  <c:v>0.69696969696969702</c:v>
                </c:pt>
                <c:pt idx="18646">
                  <c:v>0</c:v>
                </c:pt>
                <c:pt idx="18647">
                  <c:v>0</c:v>
                </c:pt>
                <c:pt idx="18648">
                  <c:v>0.52737226277372262</c:v>
                </c:pt>
                <c:pt idx="18649">
                  <c:v>0</c:v>
                </c:pt>
                <c:pt idx="18650">
                  <c:v>0.51923076923076927</c:v>
                </c:pt>
                <c:pt idx="18651">
                  <c:v>0.49152542372881358</c:v>
                </c:pt>
                <c:pt idx="18652">
                  <c:v>0.51428571428571423</c:v>
                </c:pt>
                <c:pt idx="18653">
                  <c:v>0.75</c:v>
                </c:pt>
                <c:pt idx="18654">
                  <c:v>0.33333333333333331</c:v>
                </c:pt>
                <c:pt idx="18655">
                  <c:v>0</c:v>
                </c:pt>
                <c:pt idx="18656">
                  <c:v>0.66666666666666663</c:v>
                </c:pt>
                <c:pt idx="18657">
                  <c:v>0.52272727272727271</c:v>
                </c:pt>
                <c:pt idx="18658">
                  <c:v>0.80851063829787229</c:v>
                </c:pt>
                <c:pt idx="18659">
                  <c:v>0.32558139534883723</c:v>
                </c:pt>
                <c:pt idx="18660">
                  <c:v>0</c:v>
                </c:pt>
                <c:pt idx="18661">
                  <c:v>0</c:v>
                </c:pt>
                <c:pt idx="18662">
                  <c:v>0.78947368421052633</c:v>
                </c:pt>
                <c:pt idx="18663">
                  <c:v>0</c:v>
                </c:pt>
                <c:pt idx="18664">
                  <c:v>0.50877192982456143</c:v>
                </c:pt>
                <c:pt idx="18665">
                  <c:v>0.33333333333333331</c:v>
                </c:pt>
                <c:pt idx="18666">
                  <c:v>0.45833333333333331</c:v>
                </c:pt>
                <c:pt idx="18667">
                  <c:v>0</c:v>
                </c:pt>
                <c:pt idx="18668">
                  <c:v>0.28000000000000003</c:v>
                </c:pt>
                <c:pt idx="18669">
                  <c:v>0.72</c:v>
                </c:pt>
                <c:pt idx="18670">
                  <c:v>0.18518518518518517</c:v>
                </c:pt>
                <c:pt idx="18671">
                  <c:v>0.33333333333333331</c:v>
                </c:pt>
                <c:pt idx="18672">
                  <c:v>0.40540540540540543</c:v>
                </c:pt>
                <c:pt idx="18673">
                  <c:v>0.46153846153846156</c:v>
                </c:pt>
                <c:pt idx="18674">
                  <c:v>0</c:v>
                </c:pt>
                <c:pt idx="18675">
                  <c:v>0.72580645161290325</c:v>
                </c:pt>
                <c:pt idx="18676">
                  <c:v>0.52941176470588236</c:v>
                </c:pt>
                <c:pt idx="18677">
                  <c:v>0.69230769230769229</c:v>
                </c:pt>
                <c:pt idx="18678">
                  <c:v>0.41666666666666669</c:v>
                </c:pt>
                <c:pt idx="18679">
                  <c:v>0</c:v>
                </c:pt>
                <c:pt idx="18680">
                  <c:v>0.53921568627450978</c:v>
                </c:pt>
                <c:pt idx="18681">
                  <c:v>0.55813953488372092</c:v>
                </c:pt>
                <c:pt idx="18682">
                  <c:v>0</c:v>
                </c:pt>
                <c:pt idx="18683">
                  <c:v>0.81632653061224492</c:v>
                </c:pt>
                <c:pt idx="18684">
                  <c:v>0.83018867924528306</c:v>
                </c:pt>
                <c:pt idx="18685">
                  <c:v>0.4946236559139785</c:v>
                </c:pt>
                <c:pt idx="18686">
                  <c:v>0</c:v>
                </c:pt>
                <c:pt idx="18687">
                  <c:v>0</c:v>
                </c:pt>
                <c:pt idx="18688">
                  <c:v>0.70909090909090911</c:v>
                </c:pt>
                <c:pt idx="18689">
                  <c:v>0.74251497005988021</c:v>
                </c:pt>
                <c:pt idx="18690">
                  <c:v>0</c:v>
                </c:pt>
                <c:pt idx="18691">
                  <c:v>0.41666666666666669</c:v>
                </c:pt>
                <c:pt idx="18692">
                  <c:v>0</c:v>
                </c:pt>
                <c:pt idx="18693">
                  <c:v>0.6741573033707865</c:v>
                </c:pt>
                <c:pt idx="18694">
                  <c:v>0</c:v>
                </c:pt>
                <c:pt idx="18695">
                  <c:v>0.69230769230769229</c:v>
                </c:pt>
                <c:pt idx="18696">
                  <c:v>0</c:v>
                </c:pt>
                <c:pt idx="18697">
                  <c:v>0</c:v>
                </c:pt>
                <c:pt idx="18698">
                  <c:v>0</c:v>
                </c:pt>
                <c:pt idx="18699">
                  <c:v>0</c:v>
                </c:pt>
                <c:pt idx="18700">
                  <c:v>0</c:v>
                </c:pt>
                <c:pt idx="18701">
                  <c:v>0</c:v>
                </c:pt>
                <c:pt idx="18702">
                  <c:v>0.66666666666666663</c:v>
                </c:pt>
                <c:pt idx="18703">
                  <c:v>0.63793103448275867</c:v>
                </c:pt>
                <c:pt idx="18704">
                  <c:v>0</c:v>
                </c:pt>
                <c:pt idx="18705">
                  <c:v>0.8666666666666667</c:v>
                </c:pt>
                <c:pt idx="18706">
                  <c:v>0.56097560975609762</c:v>
                </c:pt>
                <c:pt idx="18707">
                  <c:v>0.76923076923076927</c:v>
                </c:pt>
                <c:pt idx="18708">
                  <c:v>0.75903614457831325</c:v>
                </c:pt>
                <c:pt idx="18709">
                  <c:v>0</c:v>
                </c:pt>
                <c:pt idx="18710">
                  <c:v>0.60563380281690138</c:v>
                </c:pt>
                <c:pt idx="18711">
                  <c:v>0.76923076923076927</c:v>
                </c:pt>
                <c:pt idx="18712">
                  <c:v>0.55555555555555558</c:v>
                </c:pt>
                <c:pt idx="18713">
                  <c:v>0.33333333333333331</c:v>
                </c:pt>
                <c:pt idx="18714">
                  <c:v>0</c:v>
                </c:pt>
                <c:pt idx="18715">
                  <c:v>0</c:v>
                </c:pt>
                <c:pt idx="18716">
                  <c:v>0.80555555555555558</c:v>
                </c:pt>
                <c:pt idx="18717">
                  <c:v>0.42857142857142855</c:v>
                </c:pt>
                <c:pt idx="18718">
                  <c:v>0.60810810810810811</c:v>
                </c:pt>
                <c:pt idx="18719">
                  <c:v>0</c:v>
                </c:pt>
                <c:pt idx="18720">
                  <c:v>0.51111111111111107</c:v>
                </c:pt>
                <c:pt idx="18721">
                  <c:v>0.65432098765432101</c:v>
                </c:pt>
                <c:pt idx="18722">
                  <c:v>0</c:v>
                </c:pt>
                <c:pt idx="18723">
                  <c:v>0</c:v>
                </c:pt>
                <c:pt idx="18724">
                  <c:v>0</c:v>
                </c:pt>
                <c:pt idx="18725">
                  <c:v>0</c:v>
                </c:pt>
                <c:pt idx="18726">
                  <c:v>0</c:v>
                </c:pt>
                <c:pt idx="18727">
                  <c:v>0</c:v>
                </c:pt>
                <c:pt idx="18728">
                  <c:v>0.72</c:v>
                </c:pt>
                <c:pt idx="18729">
                  <c:v>0.3728813559322034</c:v>
                </c:pt>
                <c:pt idx="18730">
                  <c:v>0.35036496350364965</c:v>
                </c:pt>
                <c:pt idx="18731">
                  <c:v>0.2</c:v>
                </c:pt>
                <c:pt idx="18732">
                  <c:v>0.65454545454545454</c:v>
                </c:pt>
                <c:pt idx="18733">
                  <c:v>0.47499999999999998</c:v>
                </c:pt>
                <c:pt idx="18734">
                  <c:v>0.19318181818181818</c:v>
                </c:pt>
                <c:pt idx="18735">
                  <c:v>0</c:v>
                </c:pt>
                <c:pt idx="18736">
                  <c:v>0.3</c:v>
                </c:pt>
                <c:pt idx="18737">
                  <c:v>0.31343283582089554</c:v>
                </c:pt>
                <c:pt idx="18738">
                  <c:v>0</c:v>
                </c:pt>
                <c:pt idx="18739">
                  <c:v>0.22222222222222221</c:v>
                </c:pt>
                <c:pt idx="18740">
                  <c:v>0.39873417721518989</c:v>
                </c:pt>
                <c:pt idx="18741">
                  <c:v>0.20987654320987653</c:v>
                </c:pt>
                <c:pt idx="18742">
                  <c:v>0</c:v>
                </c:pt>
                <c:pt idx="18743">
                  <c:v>0.21794871794871795</c:v>
                </c:pt>
                <c:pt idx="18744">
                  <c:v>0.30337078651685395</c:v>
                </c:pt>
                <c:pt idx="18745">
                  <c:v>0.27810650887573962</c:v>
                </c:pt>
                <c:pt idx="18746">
                  <c:v>0.63636363636363635</c:v>
                </c:pt>
                <c:pt idx="18747">
                  <c:v>0.5</c:v>
                </c:pt>
                <c:pt idx="18748">
                  <c:v>0.31428571428571428</c:v>
                </c:pt>
                <c:pt idx="18749">
                  <c:v>0.15</c:v>
                </c:pt>
                <c:pt idx="18750">
                  <c:v>0.43181818181818182</c:v>
                </c:pt>
                <c:pt idx="18751">
                  <c:v>0.7</c:v>
                </c:pt>
                <c:pt idx="18752">
                  <c:v>0.44444444444444442</c:v>
                </c:pt>
                <c:pt idx="18753">
                  <c:v>0.41379310344827586</c:v>
                </c:pt>
                <c:pt idx="18754">
                  <c:v>0.54545454545454541</c:v>
                </c:pt>
                <c:pt idx="18755">
                  <c:v>0</c:v>
                </c:pt>
                <c:pt idx="18756">
                  <c:v>0.73529411764705888</c:v>
                </c:pt>
                <c:pt idx="18757">
                  <c:v>0.5957446808510638</c:v>
                </c:pt>
                <c:pt idx="18758">
                  <c:v>0.77272727272727271</c:v>
                </c:pt>
                <c:pt idx="18759">
                  <c:v>0.59677419354838712</c:v>
                </c:pt>
                <c:pt idx="18760">
                  <c:v>0.39393939393939392</c:v>
                </c:pt>
                <c:pt idx="18761">
                  <c:v>0.54545454545454541</c:v>
                </c:pt>
                <c:pt idx="18762">
                  <c:v>0.54166666666666663</c:v>
                </c:pt>
                <c:pt idx="18763">
                  <c:v>0</c:v>
                </c:pt>
                <c:pt idx="18764">
                  <c:v>0</c:v>
                </c:pt>
                <c:pt idx="18765">
                  <c:v>0.17557251908396945</c:v>
                </c:pt>
                <c:pt idx="18766">
                  <c:v>0</c:v>
                </c:pt>
                <c:pt idx="18767">
                  <c:v>0.52549019607843139</c:v>
                </c:pt>
                <c:pt idx="18768">
                  <c:v>0.35294117647058826</c:v>
                </c:pt>
                <c:pt idx="18769">
                  <c:v>0.28301886792452829</c:v>
                </c:pt>
                <c:pt idx="18770">
                  <c:v>0.21428571428571427</c:v>
                </c:pt>
                <c:pt idx="18771">
                  <c:v>0.41860465116279072</c:v>
                </c:pt>
                <c:pt idx="18772">
                  <c:v>0</c:v>
                </c:pt>
                <c:pt idx="18773">
                  <c:v>0</c:v>
                </c:pt>
                <c:pt idx="18774">
                  <c:v>0</c:v>
                </c:pt>
                <c:pt idx="18775">
                  <c:v>0</c:v>
                </c:pt>
                <c:pt idx="18776">
                  <c:v>0.31147540983606559</c:v>
                </c:pt>
                <c:pt idx="18777">
                  <c:v>0.33783783783783783</c:v>
                </c:pt>
                <c:pt idx="18778">
                  <c:v>0.7592592592592593</c:v>
                </c:pt>
                <c:pt idx="18779">
                  <c:v>0</c:v>
                </c:pt>
                <c:pt idx="18780">
                  <c:v>0.39583333333333331</c:v>
                </c:pt>
                <c:pt idx="18781">
                  <c:v>0.46363636363636362</c:v>
                </c:pt>
                <c:pt idx="18782">
                  <c:v>0.39603960396039606</c:v>
                </c:pt>
                <c:pt idx="18783">
                  <c:v>0.39361702127659576</c:v>
                </c:pt>
                <c:pt idx="18784">
                  <c:v>0.42307692307692307</c:v>
                </c:pt>
                <c:pt idx="18785">
                  <c:v>0.27450980392156865</c:v>
                </c:pt>
                <c:pt idx="18786">
                  <c:v>0.56923076923076921</c:v>
                </c:pt>
                <c:pt idx="18787">
                  <c:v>0.56666666666666665</c:v>
                </c:pt>
                <c:pt idx="18788">
                  <c:v>0.36363636363636365</c:v>
                </c:pt>
                <c:pt idx="18789">
                  <c:v>0.8</c:v>
                </c:pt>
                <c:pt idx="18790">
                  <c:v>0</c:v>
                </c:pt>
                <c:pt idx="18791">
                  <c:v>0.52824858757062143</c:v>
                </c:pt>
                <c:pt idx="18792">
                  <c:v>0</c:v>
                </c:pt>
                <c:pt idx="18793">
                  <c:v>0.22466960352422907</c:v>
                </c:pt>
                <c:pt idx="18794">
                  <c:v>0.38461538461538464</c:v>
                </c:pt>
                <c:pt idx="18795">
                  <c:v>0.53488372093023251</c:v>
                </c:pt>
                <c:pt idx="18796">
                  <c:v>0</c:v>
                </c:pt>
                <c:pt idx="18797">
                  <c:v>0.1941747572815534</c:v>
                </c:pt>
                <c:pt idx="18798">
                  <c:v>0.23529411764705882</c:v>
                </c:pt>
                <c:pt idx="18799">
                  <c:v>0.14492753623188406</c:v>
                </c:pt>
                <c:pt idx="18800">
                  <c:v>0</c:v>
                </c:pt>
                <c:pt idx="18801">
                  <c:v>0</c:v>
                </c:pt>
                <c:pt idx="18802">
                  <c:v>0</c:v>
                </c:pt>
                <c:pt idx="18803">
                  <c:v>0</c:v>
                </c:pt>
                <c:pt idx="18804">
                  <c:v>0</c:v>
                </c:pt>
                <c:pt idx="18805">
                  <c:v>0.73809523809523814</c:v>
                </c:pt>
                <c:pt idx="18806">
                  <c:v>0.61963190184049077</c:v>
                </c:pt>
                <c:pt idx="18807">
                  <c:v>0.32727272727272727</c:v>
                </c:pt>
                <c:pt idx="18808">
                  <c:v>0</c:v>
                </c:pt>
                <c:pt idx="18809">
                  <c:v>0</c:v>
                </c:pt>
                <c:pt idx="18810">
                  <c:v>0</c:v>
                </c:pt>
                <c:pt idx="18811">
                  <c:v>1</c:v>
                </c:pt>
                <c:pt idx="18812">
                  <c:v>0</c:v>
                </c:pt>
                <c:pt idx="18813">
                  <c:v>0</c:v>
                </c:pt>
                <c:pt idx="18814">
                  <c:v>0.33333333333333331</c:v>
                </c:pt>
                <c:pt idx="18815">
                  <c:v>0</c:v>
                </c:pt>
                <c:pt idx="18816">
                  <c:v>0</c:v>
                </c:pt>
                <c:pt idx="18817">
                  <c:v>0</c:v>
                </c:pt>
                <c:pt idx="18818">
                  <c:v>0</c:v>
                </c:pt>
                <c:pt idx="18819">
                  <c:v>0</c:v>
                </c:pt>
                <c:pt idx="18820">
                  <c:v>0</c:v>
                </c:pt>
                <c:pt idx="18821">
                  <c:v>0</c:v>
                </c:pt>
                <c:pt idx="18822">
                  <c:v>0</c:v>
                </c:pt>
                <c:pt idx="18823">
                  <c:v>0</c:v>
                </c:pt>
                <c:pt idx="18824">
                  <c:v>0.70588235294117652</c:v>
                </c:pt>
                <c:pt idx="18825">
                  <c:v>0.32417582417582419</c:v>
                </c:pt>
                <c:pt idx="18826">
                  <c:v>0.33333333333333331</c:v>
                </c:pt>
                <c:pt idx="18827">
                  <c:v>0</c:v>
                </c:pt>
                <c:pt idx="18828">
                  <c:v>0</c:v>
                </c:pt>
                <c:pt idx="18829">
                  <c:v>0</c:v>
                </c:pt>
                <c:pt idx="18830">
                  <c:v>0</c:v>
                </c:pt>
                <c:pt idx="18831">
                  <c:v>0</c:v>
                </c:pt>
                <c:pt idx="18832">
                  <c:v>0.43292682926829268</c:v>
                </c:pt>
                <c:pt idx="18833">
                  <c:v>0.68421052631578949</c:v>
                </c:pt>
                <c:pt idx="18834">
                  <c:v>0.3611111111111111</c:v>
                </c:pt>
                <c:pt idx="18835">
                  <c:v>0.71875</c:v>
                </c:pt>
                <c:pt idx="18836">
                  <c:v>0.66666666666666663</c:v>
                </c:pt>
                <c:pt idx="18837">
                  <c:v>0.86363636363636365</c:v>
                </c:pt>
                <c:pt idx="18838">
                  <c:v>0.5993031358885017</c:v>
                </c:pt>
                <c:pt idx="18839">
                  <c:v>0.5</c:v>
                </c:pt>
                <c:pt idx="18840">
                  <c:v>0.7857142857142857</c:v>
                </c:pt>
                <c:pt idx="18841">
                  <c:v>0.9</c:v>
                </c:pt>
                <c:pt idx="18842">
                  <c:v>0.55172413793103448</c:v>
                </c:pt>
                <c:pt idx="18843">
                  <c:v>0.5955056179775281</c:v>
                </c:pt>
                <c:pt idx="18844">
                  <c:v>0.71830985915492962</c:v>
                </c:pt>
                <c:pt idx="18845">
                  <c:v>0.52307692307692311</c:v>
                </c:pt>
                <c:pt idx="18846">
                  <c:v>0</c:v>
                </c:pt>
                <c:pt idx="18847">
                  <c:v>0</c:v>
                </c:pt>
                <c:pt idx="18848">
                  <c:v>0</c:v>
                </c:pt>
                <c:pt idx="18849">
                  <c:v>0.56842105263157894</c:v>
                </c:pt>
                <c:pt idx="18850">
                  <c:v>0.42857142857142855</c:v>
                </c:pt>
                <c:pt idx="18851">
                  <c:v>0</c:v>
                </c:pt>
                <c:pt idx="18852">
                  <c:v>0.47023809523809523</c:v>
                </c:pt>
                <c:pt idx="18853">
                  <c:v>0.41666666666666669</c:v>
                </c:pt>
                <c:pt idx="18854">
                  <c:v>0.91111111111111109</c:v>
                </c:pt>
                <c:pt idx="18855">
                  <c:v>0.5714285714285714</c:v>
                </c:pt>
                <c:pt idx="18856">
                  <c:v>0.45051194539249145</c:v>
                </c:pt>
                <c:pt idx="18857">
                  <c:v>0.35714285714285715</c:v>
                </c:pt>
                <c:pt idx="18858">
                  <c:v>0</c:v>
                </c:pt>
                <c:pt idx="18859">
                  <c:v>0</c:v>
                </c:pt>
                <c:pt idx="18860">
                  <c:v>0.2608695652173913</c:v>
                </c:pt>
                <c:pt idx="18861">
                  <c:v>0.27027027027027029</c:v>
                </c:pt>
                <c:pt idx="18862">
                  <c:v>0.71153846153846156</c:v>
                </c:pt>
                <c:pt idx="18863">
                  <c:v>0.25641025641025639</c:v>
                </c:pt>
                <c:pt idx="18864">
                  <c:v>0.16326530612244897</c:v>
                </c:pt>
                <c:pt idx="18865">
                  <c:v>0.66666666666666663</c:v>
                </c:pt>
                <c:pt idx="18866">
                  <c:v>0.15116279069767441</c:v>
                </c:pt>
                <c:pt idx="18867">
                  <c:v>0</c:v>
                </c:pt>
                <c:pt idx="18868">
                  <c:v>0.10714285714285714</c:v>
                </c:pt>
                <c:pt idx="18869">
                  <c:v>0.41176470588235292</c:v>
                </c:pt>
                <c:pt idx="18870">
                  <c:v>0.34693877551020408</c:v>
                </c:pt>
                <c:pt idx="18871">
                  <c:v>0.14035087719298245</c:v>
                </c:pt>
                <c:pt idx="18872">
                  <c:v>0</c:v>
                </c:pt>
                <c:pt idx="18873">
                  <c:v>0.25806451612903225</c:v>
                </c:pt>
                <c:pt idx="18874">
                  <c:v>0.34848484848484851</c:v>
                </c:pt>
                <c:pt idx="18875">
                  <c:v>0</c:v>
                </c:pt>
                <c:pt idx="18876">
                  <c:v>0.5714285714285714</c:v>
                </c:pt>
                <c:pt idx="18877">
                  <c:v>0</c:v>
                </c:pt>
                <c:pt idx="18878">
                  <c:v>0.30769230769230771</c:v>
                </c:pt>
                <c:pt idx="18879">
                  <c:v>0.19565217391304349</c:v>
                </c:pt>
                <c:pt idx="18880">
                  <c:v>0.11415525114155251</c:v>
                </c:pt>
                <c:pt idx="18881">
                  <c:v>0.23308270676691728</c:v>
                </c:pt>
                <c:pt idx="18882">
                  <c:v>7.9646017699115043E-2</c:v>
                </c:pt>
                <c:pt idx="18883">
                  <c:v>0.17499999999999999</c:v>
                </c:pt>
                <c:pt idx="18884">
                  <c:v>0.17857142857142858</c:v>
                </c:pt>
                <c:pt idx="18885">
                  <c:v>0.2</c:v>
                </c:pt>
                <c:pt idx="18886">
                  <c:v>0.25563909774436089</c:v>
                </c:pt>
                <c:pt idx="18887">
                  <c:v>0.35087719298245612</c:v>
                </c:pt>
                <c:pt idx="18888">
                  <c:v>0.15079365079365079</c:v>
                </c:pt>
                <c:pt idx="18889">
                  <c:v>0</c:v>
                </c:pt>
                <c:pt idx="18890">
                  <c:v>0</c:v>
                </c:pt>
                <c:pt idx="18891">
                  <c:v>0</c:v>
                </c:pt>
                <c:pt idx="18892">
                  <c:v>0.10344827586206896</c:v>
                </c:pt>
                <c:pt idx="18893">
                  <c:v>0.41176470588235292</c:v>
                </c:pt>
                <c:pt idx="18894">
                  <c:v>0</c:v>
                </c:pt>
                <c:pt idx="18895">
                  <c:v>0</c:v>
                </c:pt>
                <c:pt idx="18896">
                  <c:v>6.1224489795918366E-2</c:v>
                </c:pt>
                <c:pt idx="18897">
                  <c:v>1</c:v>
                </c:pt>
                <c:pt idx="18898">
                  <c:v>0.25882352941176473</c:v>
                </c:pt>
                <c:pt idx="18899">
                  <c:v>0.26</c:v>
                </c:pt>
                <c:pt idx="18900">
                  <c:v>0.29166666666666669</c:v>
                </c:pt>
                <c:pt idx="18901">
                  <c:v>0.5</c:v>
                </c:pt>
                <c:pt idx="18902">
                  <c:v>0</c:v>
                </c:pt>
                <c:pt idx="18903">
                  <c:v>0.48888888888888887</c:v>
                </c:pt>
                <c:pt idx="18904">
                  <c:v>0.58823529411764708</c:v>
                </c:pt>
                <c:pt idx="18905">
                  <c:v>0</c:v>
                </c:pt>
                <c:pt idx="18906">
                  <c:v>0</c:v>
                </c:pt>
                <c:pt idx="18907">
                  <c:v>0.39655172413793105</c:v>
                </c:pt>
                <c:pt idx="18908">
                  <c:v>0.35294117647058826</c:v>
                </c:pt>
                <c:pt idx="18909">
                  <c:v>0</c:v>
                </c:pt>
                <c:pt idx="18910">
                  <c:v>0.31578947368421051</c:v>
                </c:pt>
                <c:pt idx="18911">
                  <c:v>0.53982300884955747</c:v>
                </c:pt>
                <c:pt idx="18912">
                  <c:v>0.8571428571428571</c:v>
                </c:pt>
                <c:pt idx="18913">
                  <c:v>0.3611111111111111</c:v>
                </c:pt>
                <c:pt idx="18914">
                  <c:v>0.4</c:v>
                </c:pt>
                <c:pt idx="18915">
                  <c:v>0.29629629629629628</c:v>
                </c:pt>
                <c:pt idx="18916">
                  <c:v>0.52173913043478259</c:v>
                </c:pt>
                <c:pt idx="18917">
                  <c:v>0.45360824742268041</c:v>
                </c:pt>
                <c:pt idx="18918">
                  <c:v>0.40259740259740262</c:v>
                </c:pt>
                <c:pt idx="18919">
                  <c:v>0.5</c:v>
                </c:pt>
                <c:pt idx="18920">
                  <c:v>0</c:v>
                </c:pt>
                <c:pt idx="18921">
                  <c:v>0.2857142857142857</c:v>
                </c:pt>
                <c:pt idx="18922">
                  <c:v>0.30454545454545456</c:v>
                </c:pt>
                <c:pt idx="18923">
                  <c:v>0.32195121951219513</c:v>
                </c:pt>
                <c:pt idx="18924">
                  <c:v>0.6</c:v>
                </c:pt>
                <c:pt idx="18925">
                  <c:v>0.3644859813084112</c:v>
                </c:pt>
                <c:pt idx="18926">
                  <c:v>0.20476190476190476</c:v>
                </c:pt>
                <c:pt idx="18927">
                  <c:v>0</c:v>
                </c:pt>
                <c:pt idx="18928">
                  <c:v>0.45945945945945948</c:v>
                </c:pt>
                <c:pt idx="18929">
                  <c:v>0.45</c:v>
                </c:pt>
                <c:pt idx="18930">
                  <c:v>0.17499999999999999</c:v>
                </c:pt>
                <c:pt idx="18931">
                  <c:v>0</c:v>
                </c:pt>
                <c:pt idx="18932">
                  <c:v>0.66666666666666663</c:v>
                </c:pt>
                <c:pt idx="18933">
                  <c:v>0.16</c:v>
                </c:pt>
                <c:pt idx="18934">
                  <c:v>0</c:v>
                </c:pt>
                <c:pt idx="18935">
                  <c:v>0.63636363636363635</c:v>
                </c:pt>
                <c:pt idx="18936">
                  <c:v>0</c:v>
                </c:pt>
                <c:pt idx="18937">
                  <c:v>0</c:v>
                </c:pt>
                <c:pt idx="18938">
                  <c:v>0</c:v>
                </c:pt>
                <c:pt idx="18939">
                  <c:v>0.27884615384615385</c:v>
                </c:pt>
                <c:pt idx="18940">
                  <c:v>0.16363636363636364</c:v>
                </c:pt>
                <c:pt idx="18941">
                  <c:v>0</c:v>
                </c:pt>
                <c:pt idx="18942">
                  <c:v>0</c:v>
                </c:pt>
                <c:pt idx="18943">
                  <c:v>0.31818181818181818</c:v>
                </c:pt>
                <c:pt idx="18944">
                  <c:v>0</c:v>
                </c:pt>
                <c:pt idx="18945">
                  <c:v>0.44285714285714284</c:v>
                </c:pt>
                <c:pt idx="18946">
                  <c:v>0.34693877551020408</c:v>
                </c:pt>
                <c:pt idx="18947">
                  <c:v>0.68421052631578949</c:v>
                </c:pt>
                <c:pt idx="18948">
                  <c:v>0.31034482758620691</c:v>
                </c:pt>
                <c:pt idx="18949">
                  <c:v>0.16</c:v>
                </c:pt>
                <c:pt idx="18950">
                  <c:v>0.66249999999999998</c:v>
                </c:pt>
                <c:pt idx="18951">
                  <c:v>1</c:v>
                </c:pt>
                <c:pt idx="18952">
                  <c:v>0.17123287671232876</c:v>
                </c:pt>
                <c:pt idx="18953">
                  <c:v>0.46153846153846156</c:v>
                </c:pt>
                <c:pt idx="18954">
                  <c:v>0.08</c:v>
                </c:pt>
                <c:pt idx="18955">
                  <c:v>0.57692307692307687</c:v>
                </c:pt>
                <c:pt idx="18956">
                  <c:v>1</c:v>
                </c:pt>
                <c:pt idx="18957">
                  <c:v>0.45945945945945948</c:v>
                </c:pt>
                <c:pt idx="18958">
                  <c:v>0</c:v>
                </c:pt>
                <c:pt idx="18959">
                  <c:v>0.16666666666666666</c:v>
                </c:pt>
                <c:pt idx="18960">
                  <c:v>0.33333333333333331</c:v>
                </c:pt>
                <c:pt idx="18961">
                  <c:v>0.59090909090909094</c:v>
                </c:pt>
                <c:pt idx="18962">
                  <c:v>0.45454545454545453</c:v>
                </c:pt>
                <c:pt idx="18963">
                  <c:v>0</c:v>
                </c:pt>
                <c:pt idx="18964">
                  <c:v>0.47058823529411764</c:v>
                </c:pt>
                <c:pt idx="18965">
                  <c:v>0</c:v>
                </c:pt>
                <c:pt idx="18966">
                  <c:v>0</c:v>
                </c:pt>
                <c:pt idx="18967">
                  <c:v>0</c:v>
                </c:pt>
                <c:pt idx="18968">
                  <c:v>0.25</c:v>
                </c:pt>
                <c:pt idx="18969">
                  <c:v>0.33333333333333331</c:v>
                </c:pt>
                <c:pt idx="18970">
                  <c:v>0.41666666666666669</c:v>
                </c:pt>
                <c:pt idx="18971">
                  <c:v>0.16666666666666666</c:v>
                </c:pt>
                <c:pt idx="18972">
                  <c:v>0</c:v>
                </c:pt>
                <c:pt idx="18973">
                  <c:v>0</c:v>
                </c:pt>
                <c:pt idx="18974">
                  <c:v>0.63636363636363635</c:v>
                </c:pt>
                <c:pt idx="18975">
                  <c:v>0.6</c:v>
                </c:pt>
                <c:pt idx="18976">
                  <c:v>0.19683257918552036</c:v>
                </c:pt>
                <c:pt idx="18977">
                  <c:v>0</c:v>
                </c:pt>
                <c:pt idx="18978">
                  <c:v>0.33333333333333331</c:v>
                </c:pt>
                <c:pt idx="18979">
                  <c:v>0.25</c:v>
                </c:pt>
                <c:pt idx="18980">
                  <c:v>0.40909090909090912</c:v>
                </c:pt>
                <c:pt idx="18981">
                  <c:v>0.33333333333333331</c:v>
                </c:pt>
                <c:pt idx="18982">
                  <c:v>0.33333333333333331</c:v>
                </c:pt>
                <c:pt idx="18983">
                  <c:v>0</c:v>
                </c:pt>
                <c:pt idx="18984">
                  <c:v>0</c:v>
                </c:pt>
                <c:pt idx="18985">
                  <c:v>0</c:v>
                </c:pt>
                <c:pt idx="18986">
                  <c:v>7.4999999999999997E-2</c:v>
                </c:pt>
                <c:pt idx="18987">
                  <c:v>0</c:v>
                </c:pt>
                <c:pt idx="18988">
                  <c:v>0.16666666666666666</c:v>
                </c:pt>
                <c:pt idx="18989">
                  <c:v>0</c:v>
                </c:pt>
                <c:pt idx="18990">
                  <c:v>0</c:v>
                </c:pt>
                <c:pt idx="18991">
                  <c:v>0</c:v>
                </c:pt>
                <c:pt idx="18992">
                  <c:v>0</c:v>
                </c:pt>
                <c:pt idx="18993">
                  <c:v>0</c:v>
                </c:pt>
                <c:pt idx="18994">
                  <c:v>1</c:v>
                </c:pt>
                <c:pt idx="18995">
                  <c:v>2.1052631578947368E-2</c:v>
                </c:pt>
                <c:pt idx="18996">
                  <c:v>0</c:v>
                </c:pt>
                <c:pt idx="18997">
                  <c:v>3.5714285714285712E-2</c:v>
                </c:pt>
                <c:pt idx="18998">
                  <c:v>5.3571428571428568E-2</c:v>
                </c:pt>
                <c:pt idx="18999">
                  <c:v>0</c:v>
                </c:pt>
                <c:pt idx="19000">
                  <c:v>0</c:v>
                </c:pt>
                <c:pt idx="19001">
                  <c:v>0</c:v>
                </c:pt>
                <c:pt idx="19002">
                  <c:v>0</c:v>
                </c:pt>
                <c:pt idx="19003">
                  <c:v>0</c:v>
                </c:pt>
                <c:pt idx="19004">
                  <c:v>0.30769230769230771</c:v>
                </c:pt>
                <c:pt idx="19005">
                  <c:v>0</c:v>
                </c:pt>
                <c:pt idx="19006">
                  <c:v>0.35294117647058826</c:v>
                </c:pt>
                <c:pt idx="19007">
                  <c:v>0.27272727272727271</c:v>
                </c:pt>
                <c:pt idx="19008">
                  <c:v>0</c:v>
                </c:pt>
                <c:pt idx="19009">
                  <c:v>3.6363636363636362E-2</c:v>
                </c:pt>
                <c:pt idx="19010">
                  <c:v>0.13333333333333333</c:v>
                </c:pt>
                <c:pt idx="19011">
                  <c:v>0</c:v>
                </c:pt>
                <c:pt idx="19012">
                  <c:v>0</c:v>
                </c:pt>
                <c:pt idx="19013">
                  <c:v>0.84615384615384615</c:v>
                </c:pt>
                <c:pt idx="19014">
                  <c:v>0</c:v>
                </c:pt>
                <c:pt idx="19015">
                  <c:v>0</c:v>
                </c:pt>
                <c:pt idx="19016">
                  <c:v>0</c:v>
                </c:pt>
                <c:pt idx="19017">
                  <c:v>0.5</c:v>
                </c:pt>
                <c:pt idx="19018">
                  <c:v>0</c:v>
                </c:pt>
                <c:pt idx="19019">
                  <c:v>0</c:v>
                </c:pt>
                <c:pt idx="19020">
                  <c:v>0</c:v>
                </c:pt>
                <c:pt idx="19021">
                  <c:v>0.875</c:v>
                </c:pt>
                <c:pt idx="19022">
                  <c:v>0</c:v>
                </c:pt>
                <c:pt idx="19023">
                  <c:v>0.625</c:v>
                </c:pt>
                <c:pt idx="19024">
                  <c:v>0</c:v>
                </c:pt>
                <c:pt idx="19025">
                  <c:v>0</c:v>
                </c:pt>
                <c:pt idx="19026">
                  <c:v>0</c:v>
                </c:pt>
                <c:pt idx="19027">
                  <c:v>0</c:v>
                </c:pt>
                <c:pt idx="19028">
                  <c:v>0.78947368421052633</c:v>
                </c:pt>
                <c:pt idx="19029">
                  <c:v>0</c:v>
                </c:pt>
                <c:pt idx="19030">
                  <c:v>0</c:v>
                </c:pt>
                <c:pt idx="19031">
                  <c:v>0</c:v>
                </c:pt>
                <c:pt idx="19032">
                  <c:v>0.78947368421052633</c:v>
                </c:pt>
                <c:pt idx="19033">
                  <c:v>0</c:v>
                </c:pt>
                <c:pt idx="19034">
                  <c:v>0</c:v>
                </c:pt>
                <c:pt idx="19035">
                  <c:v>0</c:v>
                </c:pt>
                <c:pt idx="19036">
                  <c:v>0.56000000000000005</c:v>
                </c:pt>
                <c:pt idx="19037">
                  <c:v>0</c:v>
                </c:pt>
                <c:pt idx="19038">
                  <c:v>0</c:v>
                </c:pt>
                <c:pt idx="19039">
                  <c:v>0</c:v>
                </c:pt>
                <c:pt idx="19040">
                  <c:v>0</c:v>
                </c:pt>
                <c:pt idx="19041">
                  <c:v>0</c:v>
                </c:pt>
                <c:pt idx="19042">
                  <c:v>0.5251346499102334</c:v>
                </c:pt>
                <c:pt idx="19043">
                  <c:v>0</c:v>
                </c:pt>
                <c:pt idx="19044">
                  <c:v>0.66666666666666663</c:v>
                </c:pt>
                <c:pt idx="19045">
                  <c:v>0</c:v>
                </c:pt>
                <c:pt idx="19046">
                  <c:v>0.73684210526315785</c:v>
                </c:pt>
                <c:pt idx="19047">
                  <c:v>0.68292682926829273</c:v>
                </c:pt>
                <c:pt idx="19048">
                  <c:v>0.8571428571428571</c:v>
                </c:pt>
                <c:pt idx="19049">
                  <c:v>0</c:v>
                </c:pt>
                <c:pt idx="19050">
                  <c:v>0.39655172413793105</c:v>
                </c:pt>
                <c:pt idx="19051">
                  <c:v>0.57894736842105265</c:v>
                </c:pt>
                <c:pt idx="19052">
                  <c:v>0.60526315789473684</c:v>
                </c:pt>
                <c:pt idx="19053">
                  <c:v>0</c:v>
                </c:pt>
                <c:pt idx="19054">
                  <c:v>0.60606060606060608</c:v>
                </c:pt>
                <c:pt idx="19055">
                  <c:v>0.45</c:v>
                </c:pt>
                <c:pt idx="19056">
                  <c:v>0.29411764705882354</c:v>
                </c:pt>
                <c:pt idx="19057">
                  <c:v>0.72222222222222221</c:v>
                </c:pt>
                <c:pt idx="19058">
                  <c:v>0.88571428571428568</c:v>
                </c:pt>
                <c:pt idx="19059">
                  <c:v>0</c:v>
                </c:pt>
                <c:pt idx="19060">
                  <c:v>0</c:v>
                </c:pt>
                <c:pt idx="19061">
                  <c:v>0</c:v>
                </c:pt>
                <c:pt idx="19062">
                  <c:v>0</c:v>
                </c:pt>
                <c:pt idx="19063">
                  <c:v>0</c:v>
                </c:pt>
                <c:pt idx="19064">
                  <c:v>0</c:v>
                </c:pt>
                <c:pt idx="19065">
                  <c:v>0.51818181818181819</c:v>
                </c:pt>
                <c:pt idx="19066">
                  <c:v>0</c:v>
                </c:pt>
                <c:pt idx="19067">
                  <c:v>0.57291666666666663</c:v>
                </c:pt>
                <c:pt idx="19068">
                  <c:v>0</c:v>
                </c:pt>
                <c:pt idx="19069">
                  <c:v>0.53676470588235292</c:v>
                </c:pt>
                <c:pt idx="19070">
                  <c:v>0.49709302325581395</c:v>
                </c:pt>
                <c:pt idx="19071">
                  <c:v>0.60617760617760619</c:v>
                </c:pt>
                <c:pt idx="19072">
                  <c:v>0.75862068965517238</c:v>
                </c:pt>
                <c:pt idx="19073">
                  <c:v>0.73333333333333328</c:v>
                </c:pt>
                <c:pt idx="19074">
                  <c:v>0.83870967741935487</c:v>
                </c:pt>
                <c:pt idx="19075">
                  <c:v>0</c:v>
                </c:pt>
                <c:pt idx="19076">
                  <c:v>0</c:v>
                </c:pt>
                <c:pt idx="19077">
                  <c:v>0.4358974358974359</c:v>
                </c:pt>
                <c:pt idx="19078">
                  <c:v>0</c:v>
                </c:pt>
                <c:pt idx="19079">
                  <c:v>0.4</c:v>
                </c:pt>
                <c:pt idx="19080">
                  <c:v>0</c:v>
                </c:pt>
                <c:pt idx="19081">
                  <c:v>0</c:v>
                </c:pt>
                <c:pt idx="19082">
                  <c:v>0</c:v>
                </c:pt>
                <c:pt idx="19083">
                  <c:v>0</c:v>
                </c:pt>
                <c:pt idx="19084">
                  <c:v>0.30303030303030304</c:v>
                </c:pt>
                <c:pt idx="19085">
                  <c:v>0</c:v>
                </c:pt>
                <c:pt idx="19086">
                  <c:v>0</c:v>
                </c:pt>
                <c:pt idx="19087">
                  <c:v>0.375</c:v>
                </c:pt>
                <c:pt idx="19088">
                  <c:v>0</c:v>
                </c:pt>
                <c:pt idx="19089">
                  <c:v>0</c:v>
                </c:pt>
                <c:pt idx="19090">
                  <c:v>0</c:v>
                </c:pt>
                <c:pt idx="19091">
                  <c:v>0</c:v>
                </c:pt>
                <c:pt idx="19092">
                  <c:v>0</c:v>
                </c:pt>
                <c:pt idx="19093">
                  <c:v>0</c:v>
                </c:pt>
                <c:pt idx="19094">
                  <c:v>0</c:v>
                </c:pt>
                <c:pt idx="19095">
                  <c:v>0</c:v>
                </c:pt>
                <c:pt idx="19096">
                  <c:v>0.58823529411764708</c:v>
                </c:pt>
                <c:pt idx="19097">
                  <c:v>0.66666666666666663</c:v>
                </c:pt>
                <c:pt idx="19098">
                  <c:v>0</c:v>
                </c:pt>
                <c:pt idx="19099">
                  <c:v>0</c:v>
                </c:pt>
                <c:pt idx="19100">
                  <c:v>0</c:v>
                </c:pt>
                <c:pt idx="19101">
                  <c:v>0.52</c:v>
                </c:pt>
                <c:pt idx="19102">
                  <c:v>0</c:v>
                </c:pt>
                <c:pt idx="19103">
                  <c:v>0</c:v>
                </c:pt>
                <c:pt idx="19104">
                  <c:v>0.7142857142857143</c:v>
                </c:pt>
                <c:pt idx="19105">
                  <c:v>0</c:v>
                </c:pt>
                <c:pt idx="19106">
                  <c:v>0</c:v>
                </c:pt>
                <c:pt idx="19107">
                  <c:v>0.9375</c:v>
                </c:pt>
                <c:pt idx="19108">
                  <c:v>0.6428571428571429</c:v>
                </c:pt>
                <c:pt idx="19109">
                  <c:v>0.34686346863468637</c:v>
                </c:pt>
                <c:pt idx="19110">
                  <c:v>0.39705882352941174</c:v>
                </c:pt>
                <c:pt idx="19111">
                  <c:v>0.47499999999999998</c:v>
                </c:pt>
                <c:pt idx="19112">
                  <c:v>0</c:v>
                </c:pt>
                <c:pt idx="19113">
                  <c:v>0</c:v>
                </c:pt>
                <c:pt idx="19114">
                  <c:v>0</c:v>
                </c:pt>
                <c:pt idx="19115">
                  <c:v>0</c:v>
                </c:pt>
                <c:pt idx="19116">
                  <c:v>0</c:v>
                </c:pt>
                <c:pt idx="19117">
                  <c:v>0</c:v>
                </c:pt>
                <c:pt idx="19118">
                  <c:v>0</c:v>
                </c:pt>
                <c:pt idx="19119">
                  <c:v>0</c:v>
                </c:pt>
                <c:pt idx="19120">
                  <c:v>0.771900826446281</c:v>
                </c:pt>
                <c:pt idx="19121">
                  <c:v>0</c:v>
                </c:pt>
                <c:pt idx="19122">
                  <c:v>0</c:v>
                </c:pt>
                <c:pt idx="19123">
                  <c:v>0</c:v>
                </c:pt>
                <c:pt idx="19124">
                  <c:v>0</c:v>
                </c:pt>
                <c:pt idx="19125">
                  <c:v>0</c:v>
                </c:pt>
                <c:pt idx="19126">
                  <c:v>0.70731707317073167</c:v>
                </c:pt>
                <c:pt idx="19127">
                  <c:v>0</c:v>
                </c:pt>
                <c:pt idx="19128">
                  <c:v>0</c:v>
                </c:pt>
                <c:pt idx="19129">
                  <c:v>0</c:v>
                </c:pt>
                <c:pt idx="19130">
                  <c:v>0</c:v>
                </c:pt>
                <c:pt idx="19131">
                  <c:v>0</c:v>
                </c:pt>
                <c:pt idx="19132">
                  <c:v>0</c:v>
                </c:pt>
                <c:pt idx="19133">
                  <c:v>1</c:v>
                </c:pt>
                <c:pt idx="19134">
                  <c:v>0.8351648351648352</c:v>
                </c:pt>
                <c:pt idx="19135">
                  <c:v>0.86466165413533835</c:v>
                </c:pt>
                <c:pt idx="19136">
                  <c:v>0.82191780821917804</c:v>
                </c:pt>
                <c:pt idx="19137">
                  <c:v>0</c:v>
                </c:pt>
                <c:pt idx="19138">
                  <c:v>0</c:v>
                </c:pt>
                <c:pt idx="19139">
                  <c:v>0</c:v>
                </c:pt>
                <c:pt idx="19140">
                  <c:v>0</c:v>
                </c:pt>
                <c:pt idx="19141">
                  <c:v>1</c:v>
                </c:pt>
                <c:pt idx="19142">
                  <c:v>0</c:v>
                </c:pt>
                <c:pt idx="19143">
                  <c:v>0.57868020304568524</c:v>
                </c:pt>
                <c:pt idx="19144">
                  <c:v>1</c:v>
                </c:pt>
                <c:pt idx="19145">
                  <c:v>0.35</c:v>
                </c:pt>
                <c:pt idx="19146">
                  <c:v>0.68888888888888888</c:v>
                </c:pt>
                <c:pt idx="19147">
                  <c:v>0.84112149532710279</c:v>
                </c:pt>
                <c:pt idx="19148">
                  <c:v>0.75193798449612403</c:v>
                </c:pt>
                <c:pt idx="19149">
                  <c:v>0.6262626262626263</c:v>
                </c:pt>
                <c:pt idx="19150">
                  <c:v>0.62068965517241381</c:v>
                </c:pt>
                <c:pt idx="19151">
                  <c:v>0.8666666666666667</c:v>
                </c:pt>
                <c:pt idx="19152">
                  <c:v>0.70588235294117652</c:v>
                </c:pt>
                <c:pt idx="19153">
                  <c:v>1</c:v>
                </c:pt>
                <c:pt idx="19154">
                  <c:v>0</c:v>
                </c:pt>
                <c:pt idx="19155">
                  <c:v>0</c:v>
                </c:pt>
                <c:pt idx="19156">
                  <c:v>1</c:v>
                </c:pt>
                <c:pt idx="19157">
                  <c:v>0</c:v>
                </c:pt>
                <c:pt idx="19158">
                  <c:v>0</c:v>
                </c:pt>
                <c:pt idx="19159">
                  <c:v>0.68181818181818177</c:v>
                </c:pt>
                <c:pt idx="19160">
                  <c:v>0.84375</c:v>
                </c:pt>
                <c:pt idx="19161">
                  <c:v>0.60416666666666663</c:v>
                </c:pt>
                <c:pt idx="19162">
                  <c:v>0.65625</c:v>
                </c:pt>
                <c:pt idx="19163">
                  <c:v>0</c:v>
                </c:pt>
                <c:pt idx="19164">
                  <c:v>0</c:v>
                </c:pt>
                <c:pt idx="19165">
                  <c:v>0</c:v>
                </c:pt>
                <c:pt idx="19166">
                  <c:v>0</c:v>
                </c:pt>
                <c:pt idx="19167">
                  <c:v>0.42857142857142855</c:v>
                </c:pt>
                <c:pt idx="19168">
                  <c:v>0.72340425531914898</c:v>
                </c:pt>
                <c:pt idx="19169">
                  <c:v>0.64745762711864407</c:v>
                </c:pt>
                <c:pt idx="19170">
                  <c:v>0.83050847457627119</c:v>
                </c:pt>
                <c:pt idx="19171">
                  <c:v>0.7615384615384615</c:v>
                </c:pt>
                <c:pt idx="19172">
                  <c:v>0</c:v>
                </c:pt>
                <c:pt idx="19173">
                  <c:v>0</c:v>
                </c:pt>
                <c:pt idx="19174">
                  <c:v>0</c:v>
                </c:pt>
                <c:pt idx="19175">
                  <c:v>0</c:v>
                </c:pt>
                <c:pt idx="19176">
                  <c:v>0</c:v>
                </c:pt>
                <c:pt idx="19177">
                  <c:v>0.95918367346938771</c:v>
                </c:pt>
                <c:pt idx="19178">
                  <c:v>0.8666666666666667</c:v>
                </c:pt>
                <c:pt idx="19179">
                  <c:v>0.87443946188340804</c:v>
                </c:pt>
                <c:pt idx="19180">
                  <c:v>0</c:v>
                </c:pt>
                <c:pt idx="19181">
                  <c:v>0.75</c:v>
                </c:pt>
                <c:pt idx="19182">
                  <c:v>1</c:v>
                </c:pt>
                <c:pt idx="19183">
                  <c:v>0.3575757575757576</c:v>
                </c:pt>
                <c:pt idx="19184">
                  <c:v>0.49275362318840582</c:v>
                </c:pt>
                <c:pt idx="19185">
                  <c:v>0</c:v>
                </c:pt>
                <c:pt idx="19186">
                  <c:v>0</c:v>
                </c:pt>
                <c:pt idx="19187">
                  <c:v>0.40206185567010311</c:v>
                </c:pt>
                <c:pt idx="19188">
                  <c:v>0.29347826086956524</c:v>
                </c:pt>
                <c:pt idx="19189">
                  <c:v>0</c:v>
                </c:pt>
                <c:pt idx="19190">
                  <c:v>0</c:v>
                </c:pt>
                <c:pt idx="19191">
                  <c:v>0.33333333333333331</c:v>
                </c:pt>
                <c:pt idx="19192">
                  <c:v>0.20833333333333334</c:v>
                </c:pt>
                <c:pt idx="19193">
                  <c:v>0.52941176470588236</c:v>
                </c:pt>
                <c:pt idx="19194">
                  <c:v>0.45161290322580644</c:v>
                </c:pt>
                <c:pt idx="19195">
                  <c:v>0.22950819672131148</c:v>
                </c:pt>
                <c:pt idx="19196">
                  <c:v>0.34482758620689657</c:v>
                </c:pt>
                <c:pt idx="19197">
                  <c:v>0.33333333333333331</c:v>
                </c:pt>
                <c:pt idx="19198">
                  <c:v>0.75510204081632648</c:v>
                </c:pt>
                <c:pt idx="19199">
                  <c:v>0.6607142857142857</c:v>
                </c:pt>
                <c:pt idx="19200">
                  <c:v>0.69230769230769229</c:v>
                </c:pt>
                <c:pt idx="19201">
                  <c:v>0</c:v>
                </c:pt>
                <c:pt idx="19202">
                  <c:v>0.7142857142857143</c:v>
                </c:pt>
                <c:pt idx="19203">
                  <c:v>0.74774774774774777</c:v>
                </c:pt>
                <c:pt idx="19204">
                  <c:v>0</c:v>
                </c:pt>
                <c:pt idx="19205">
                  <c:v>0</c:v>
                </c:pt>
                <c:pt idx="19206">
                  <c:v>0.80597014925373134</c:v>
                </c:pt>
                <c:pt idx="19207">
                  <c:v>0.35555555555555557</c:v>
                </c:pt>
                <c:pt idx="19208">
                  <c:v>0.52380952380952384</c:v>
                </c:pt>
                <c:pt idx="19209">
                  <c:v>0</c:v>
                </c:pt>
                <c:pt idx="19210">
                  <c:v>0.38181818181818183</c:v>
                </c:pt>
                <c:pt idx="19211">
                  <c:v>0</c:v>
                </c:pt>
                <c:pt idx="19212">
                  <c:v>0</c:v>
                </c:pt>
                <c:pt idx="19213">
                  <c:v>0</c:v>
                </c:pt>
                <c:pt idx="19214">
                  <c:v>0.50716845878136196</c:v>
                </c:pt>
                <c:pt idx="19215">
                  <c:v>0.2988505747126437</c:v>
                </c:pt>
                <c:pt idx="19216">
                  <c:v>0.11594202898550725</c:v>
                </c:pt>
                <c:pt idx="19217">
                  <c:v>0.42424242424242425</c:v>
                </c:pt>
                <c:pt idx="19218">
                  <c:v>0.80645161290322576</c:v>
                </c:pt>
                <c:pt idx="19219">
                  <c:v>0.33858267716535434</c:v>
                </c:pt>
                <c:pt idx="19220">
                  <c:v>0.625</c:v>
                </c:pt>
                <c:pt idx="19221">
                  <c:v>0.62337662337662336</c:v>
                </c:pt>
                <c:pt idx="19222">
                  <c:v>0.67123287671232879</c:v>
                </c:pt>
                <c:pt idx="19223">
                  <c:v>0.88888888888888884</c:v>
                </c:pt>
                <c:pt idx="19224">
                  <c:v>0</c:v>
                </c:pt>
                <c:pt idx="19225">
                  <c:v>0</c:v>
                </c:pt>
                <c:pt idx="19226">
                  <c:v>0</c:v>
                </c:pt>
                <c:pt idx="19227">
                  <c:v>0</c:v>
                </c:pt>
                <c:pt idx="19228">
                  <c:v>0</c:v>
                </c:pt>
                <c:pt idx="19229">
                  <c:v>0.31944444444444442</c:v>
                </c:pt>
                <c:pt idx="19230">
                  <c:v>0</c:v>
                </c:pt>
                <c:pt idx="19231">
                  <c:v>0.26582278481012656</c:v>
                </c:pt>
                <c:pt idx="19232">
                  <c:v>0.27586206896551724</c:v>
                </c:pt>
                <c:pt idx="19233">
                  <c:v>0.61224489795918369</c:v>
                </c:pt>
                <c:pt idx="19234">
                  <c:v>0.68965517241379315</c:v>
                </c:pt>
                <c:pt idx="19235">
                  <c:v>0.8</c:v>
                </c:pt>
                <c:pt idx="19236">
                  <c:v>0.41666666666666669</c:v>
                </c:pt>
                <c:pt idx="19237">
                  <c:v>0</c:v>
                </c:pt>
                <c:pt idx="19238">
                  <c:v>0</c:v>
                </c:pt>
                <c:pt idx="19239">
                  <c:v>0.25</c:v>
                </c:pt>
                <c:pt idx="19240">
                  <c:v>0.54545454545454541</c:v>
                </c:pt>
                <c:pt idx="19241">
                  <c:v>0.4</c:v>
                </c:pt>
                <c:pt idx="19242">
                  <c:v>0.5</c:v>
                </c:pt>
                <c:pt idx="19243">
                  <c:v>0.41463414634146339</c:v>
                </c:pt>
                <c:pt idx="19244">
                  <c:v>0.34285714285714286</c:v>
                </c:pt>
                <c:pt idx="19245">
                  <c:v>0.11627906976744186</c:v>
                </c:pt>
                <c:pt idx="19246">
                  <c:v>0</c:v>
                </c:pt>
                <c:pt idx="19247">
                  <c:v>0</c:v>
                </c:pt>
                <c:pt idx="19248">
                  <c:v>0</c:v>
                </c:pt>
                <c:pt idx="19249">
                  <c:v>0</c:v>
                </c:pt>
                <c:pt idx="19250">
                  <c:v>0</c:v>
                </c:pt>
                <c:pt idx="19251">
                  <c:v>0</c:v>
                </c:pt>
                <c:pt idx="19252">
                  <c:v>0</c:v>
                </c:pt>
                <c:pt idx="19253">
                  <c:v>0</c:v>
                </c:pt>
                <c:pt idx="19254">
                  <c:v>0</c:v>
                </c:pt>
                <c:pt idx="19255">
                  <c:v>0</c:v>
                </c:pt>
                <c:pt idx="19256">
                  <c:v>0</c:v>
                </c:pt>
                <c:pt idx="19257">
                  <c:v>0</c:v>
                </c:pt>
                <c:pt idx="19258">
                  <c:v>0</c:v>
                </c:pt>
                <c:pt idx="19259">
                  <c:v>0</c:v>
                </c:pt>
                <c:pt idx="19260">
                  <c:v>0</c:v>
                </c:pt>
                <c:pt idx="19261">
                  <c:v>0</c:v>
                </c:pt>
                <c:pt idx="19262">
                  <c:v>0</c:v>
                </c:pt>
                <c:pt idx="19263">
                  <c:v>0</c:v>
                </c:pt>
                <c:pt idx="19264">
                  <c:v>0</c:v>
                </c:pt>
                <c:pt idx="19265">
                  <c:v>0</c:v>
                </c:pt>
                <c:pt idx="19266">
                  <c:v>0</c:v>
                </c:pt>
                <c:pt idx="19267">
                  <c:v>0</c:v>
                </c:pt>
                <c:pt idx="19268">
                  <c:v>0</c:v>
                </c:pt>
                <c:pt idx="19269">
                  <c:v>0</c:v>
                </c:pt>
                <c:pt idx="19270">
                  <c:v>0</c:v>
                </c:pt>
                <c:pt idx="19271">
                  <c:v>0</c:v>
                </c:pt>
                <c:pt idx="19272">
                  <c:v>0</c:v>
                </c:pt>
                <c:pt idx="19273">
                  <c:v>0</c:v>
                </c:pt>
                <c:pt idx="19274">
                  <c:v>0</c:v>
                </c:pt>
                <c:pt idx="19275">
                  <c:v>0</c:v>
                </c:pt>
                <c:pt idx="19276">
                  <c:v>0</c:v>
                </c:pt>
                <c:pt idx="19277">
                  <c:v>0</c:v>
                </c:pt>
                <c:pt idx="19278">
                  <c:v>0</c:v>
                </c:pt>
                <c:pt idx="19279">
                  <c:v>0</c:v>
                </c:pt>
                <c:pt idx="19280">
                  <c:v>0</c:v>
                </c:pt>
                <c:pt idx="19281">
                  <c:v>0</c:v>
                </c:pt>
                <c:pt idx="19282">
                  <c:v>0</c:v>
                </c:pt>
                <c:pt idx="19283">
                  <c:v>0</c:v>
                </c:pt>
                <c:pt idx="19284">
                  <c:v>0</c:v>
                </c:pt>
                <c:pt idx="19285">
                  <c:v>0</c:v>
                </c:pt>
                <c:pt idx="19286">
                  <c:v>0</c:v>
                </c:pt>
                <c:pt idx="19287">
                  <c:v>0</c:v>
                </c:pt>
                <c:pt idx="19288">
                  <c:v>0</c:v>
                </c:pt>
                <c:pt idx="19289">
                  <c:v>0</c:v>
                </c:pt>
                <c:pt idx="19290">
                  <c:v>0</c:v>
                </c:pt>
                <c:pt idx="19291">
                  <c:v>0</c:v>
                </c:pt>
                <c:pt idx="19292">
                  <c:v>0</c:v>
                </c:pt>
                <c:pt idx="19293">
                  <c:v>0</c:v>
                </c:pt>
                <c:pt idx="19294">
                  <c:v>0</c:v>
                </c:pt>
                <c:pt idx="19295">
                  <c:v>0</c:v>
                </c:pt>
                <c:pt idx="19296">
                  <c:v>0</c:v>
                </c:pt>
                <c:pt idx="19297">
                  <c:v>0</c:v>
                </c:pt>
                <c:pt idx="19298">
                  <c:v>0</c:v>
                </c:pt>
                <c:pt idx="19299">
                  <c:v>0</c:v>
                </c:pt>
                <c:pt idx="19300">
                  <c:v>0</c:v>
                </c:pt>
                <c:pt idx="19301">
                  <c:v>0</c:v>
                </c:pt>
                <c:pt idx="19302">
                  <c:v>0</c:v>
                </c:pt>
                <c:pt idx="19303">
                  <c:v>0</c:v>
                </c:pt>
                <c:pt idx="19304">
                  <c:v>0</c:v>
                </c:pt>
                <c:pt idx="19305">
                  <c:v>0</c:v>
                </c:pt>
                <c:pt idx="19306">
                  <c:v>0</c:v>
                </c:pt>
                <c:pt idx="19307">
                  <c:v>0</c:v>
                </c:pt>
                <c:pt idx="19308">
                  <c:v>0</c:v>
                </c:pt>
                <c:pt idx="19309">
                  <c:v>0</c:v>
                </c:pt>
                <c:pt idx="19310">
                  <c:v>0</c:v>
                </c:pt>
                <c:pt idx="19311">
                  <c:v>0</c:v>
                </c:pt>
                <c:pt idx="19312">
                  <c:v>0</c:v>
                </c:pt>
                <c:pt idx="19313">
                  <c:v>0</c:v>
                </c:pt>
                <c:pt idx="19314">
                  <c:v>0</c:v>
                </c:pt>
                <c:pt idx="19315">
                  <c:v>0</c:v>
                </c:pt>
                <c:pt idx="19316">
                  <c:v>0</c:v>
                </c:pt>
                <c:pt idx="19317">
                  <c:v>0</c:v>
                </c:pt>
                <c:pt idx="19318">
                  <c:v>0</c:v>
                </c:pt>
                <c:pt idx="19319">
                  <c:v>0</c:v>
                </c:pt>
                <c:pt idx="19320">
                  <c:v>0</c:v>
                </c:pt>
                <c:pt idx="19321">
                  <c:v>0</c:v>
                </c:pt>
                <c:pt idx="19322">
                  <c:v>0</c:v>
                </c:pt>
                <c:pt idx="19323">
                  <c:v>0</c:v>
                </c:pt>
                <c:pt idx="19324">
                  <c:v>0</c:v>
                </c:pt>
                <c:pt idx="19325">
                  <c:v>0</c:v>
                </c:pt>
                <c:pt idx="19326">
                  <c:v>0</c:v>
                </c:pt>
                <c:pt idx="19327">
                  <c:v>0</c:v>
                </c:pt>
                <c:pt idx="19328">
                  <c:v>0</c:v>
                </c:pt>
                <c:pt idx="19329">
                  <c:v>0</c:v>
                </c:pt>
                <c:pt idx="19330">
                  <c:v>0</c:v>
                </c:pt>
                <c:pt idx="19331">
                  <c:v>0</c:v>
                </c:pt>
                <c:pt idx="19332">
                  <c:v>0</c:v>
                </c:pt>
                <c:pt idx="19333">
                  <c:v>0</c:v>
                </c:pt>
                <c:pt idx="19334">
                  <c:v>0</c:v>
                </c:pt>
                <c:pt idx="19335">
                  <c:v>0</c:v>
                </c:pt>
                <c:pt idx="19336">
                  <c:v>0</c:v>
                </c:pt>
                <c:pt idx="19337">
                  <c:v>0</c:v>
                </c:pt>
                <c:pt idx="19338">
                  <c:v>0</c:v>
                </c:pt>
                <c:pt idx="19339">
                  <c:v>0</c:v>
                </c:pt>
                <c:pt idx="19340">
                  <c:v>0</c:v>
                </c:pt>
                <c:pt idx="19341">
                  <c:v>0</c:v>
                </c:pt>
                <c:pt idx="19342">
                  <c:v>0</c:v>
                </c:pt>
                <c:pt idx="19343">
                  <c:v>0</c:v>
                </c:pt>
                <c:pt idx="19344">
                  <c:v>0</c:v>
                </c:pt>
                <c:pt idx="19345">
                  <c:v>0</c:v>
                </c:pt>
                <c:pt idx="19346">
                  <c:v>0</c:v>
                </c:pt>
                <c:pt idx="19347">
                  <c:v>0</c:v>
                </c:pt>
                <c:pt idx="19348">
                  <c:v>0</c:v>
                </c:pt>
                <c:pt idx="19349">
                  <c:v>0</c:v>
                </c:pt>
                <c:pt idx="19350">
                  <c:v>0</c:v>
                </c:pt>
                <c:pt idx="19351">
                  <c:v>0</c:v>
                </c:pt>
                <c:pt idx="19352">
                  <c:v>0</c:v>
                </c:pt>
                <c:pt idx="19353">
                  <c:v>0</c:v>
                </c:pt>
                <c:pt idx="19354">
                  <c:v>0</c:v>
                </c:pt>
                <c:pt idx="19355">
                  <c:v>0</c:v>
                </c:pt>
                <c:pt idx="19356">
                  <c:v>0</c:v>
                </c:pt>
                <c:pt idx="19357">
                  <c:v>0</c:v>
                </c:pt>
                <c:pt idx="19358">
                  <c:v>0</c:v>
                </c:pt>
                <c:pt idx="19359">
                  <c:v>0</c:v>
                </c:pt>
                <c:pt idx="19360">
                  <c:v>0</c:v>
                </c:pt>
                <c:pt idx="19361">
                  <c:v>0</c:v>
                </c:pt>
                <c:pt idx="19362">
                  <c:v>0</c:v>
                </c:pt>
                <c:pt idx="19363">
                  <c:v>0</c:v>
                </c:pt>
                <c:pt idx="19364">
                  <c:v>0</c:v>
                </c:pt>
                <c:pt idx="19365">
                  <c:v>0</c:v>
                </c:pt>
                <c:pt idx="19366">
                  <c:v>0</c:v>
                </c:pt>
                <c:pt idx="19367">
                  <c:v>0</c:v>
                </c:pt>
                <c:pt idx="19368">
                  <c:v>0</c:v>
                </c:pt>
                <c:pt idx="19369">
                  <c:v>0</c:v>
                </c:pt>
                <c:pt idx="19370">
                  <c:v>0</c:v>
                </c:pt>
                <c:pt idx="19371">
                  <c:v>0</c:v>
                </c:pt>
                <c:pt idx="19372">
                  <c:v>0</c:v>
                </c:pt>
                <c:pt idx="19373">
                  <c:v>0</c:v>
                </c:pt>
                <c:pt idx="19374">
                  <c:v>0</c:v>
                </c:pt>
                <c:pt idx="19375">
                  <c:v>0</c:v>
                </c:pt>
                <c:pt idx="19376">
                  <c:v>0</c:v>
                </c:pt>
                <c:pt idx="19377">
                  <c:v>0</c:v>
                </c:pt>
                <c:pt idx="19378">
                  <c:v>0</c:v>
                </c:pt>
                <c:pt idx="19379">
                  <c:v>0</c:v>
                </c:pt>
                <c:pt idx="19380">
                  <c:v>0</c:v>
                </c:pt>
                <c:pt idx="19381">
                  <c:v>0</c:v>
                </c:pt>
                <c:pt idx="19382">
                  <c:v>0</c:v>
                </c:pt>
                <c:pt idx="19383">
                  <c:v>0</c:v>
                </c:pt>
                <c:pt idx="19384">
                  <c:v>0</c:v>
                </c:pt>
                <c:pt idx="19385">
                  <c:v>0</c:v>
                </c:pt>
                <c:pt idx="19386">
                  <c:v>0</c:v>
                </c:pt>
                <c:pt idx="19387">
                  <c:v>0</c:v>
                </c:pt>
                <c:pt idx="19388">
                  <c:v>0</c:v>
                </c:pt>
                <c:pt idx="19389">
                  <c:v>0</c:v>
                </c:pt>
                <c:pt idx="19390">
                  <c:v>0</c:v>
                </c:pt>
                <c:pt idx="19391">
                  <c:v>0</c:v>
                </c:pt>
                <c:pt idx="19392">
                  <c:v>0</c:v>
                </c:pt>
                <c:pt idx="19393">
                  <c:v>0</c:v>
                </c:pt>
                <c:pt idx="19394">
                  <c:v>0</c:v>
                </c:pt>
                <c:pt idx="19395">
                  <c:v>0</c:v>
                </c:pt>
                <c:pt idx="19396">
                  <c:v>0</c:v>
                </c:pt>
                <c:pt idx="19397">
                  <c:v>0</c:v>
                </c:pt>
                <c:pt idx="19398">
                  <c:v>0</c:v>
                </c:pt>
                <c:pt idx="19399">
                  <c:v>0</c:v>
                </c:pt>
                <c:pt idx="19400">
                  <c:v>0</c:v>
                </c:pt>
                <c:pt idx="19401">
                  <c:v>0</c:v>
                </c:pt>
                <c:pt idx="19402">
                  <c:v>0</c:v>
                </c:pt>
                <c:pt idx="19403">
                  <c:v>0</c:v>
                </c:pt>
                <c:pt idx="19404">
                  <c:v>0</c:v>
                </c:pt>
                <c:pt idx="19405">
                  <c:v>0</c:v>
                </c:pt>
                <c:pt idx="19406">
                  <c:v>0.31114327062228653</c:v>
                </c:pt>
                <c:pt idx="19407">
                  <c:v>0.24390243902439024</c:v>
                </c:pt>
                <c:pt idx="19408">
                  <c:v>1</c:v>
                </c:pt>
                <c:pt idx="19409">
                  <c:v>0.75</c:v>
                </c:pt>
                <c:pt idx="19410">
                  <c:v>0</c:v>
                </c:pt>
                <c:pt idx="19411">
                  <c:v>0</c:v>
                </c:pt>
                <c:pt idx="19412">
                  <c:v>0.66666666666666663</c:v>
                </c:pt>
                <c:pt idx="19413">
                  <c:v>0.81818181818181823</c:v>
                </c:pt>
                <c:pt idx="19414">
                  <c:v>0.28000000000000003</c:v>
                </c:pt>
                <c:pt idx="19415">
                  <c:v>0.34523809523809523</c:v>
                </c:pt>
                <c:pt idx="19416">
                  <c:v>0.4375</c:v>
                </c:pt>
                <c:pt idx="19417">
                  <c:v>0.31818181818181818</c:v>
                </c:pt>
                <c:pt idx="19418">
                  <c:v>0.35714285714285715</c:v>
                </c:pt>
                <c:pt idx="19419">
                  <c:v>0.34682080924855491</c:v>
                </c:pt>
                <c:pt idx="19420">
                  <c:v>0.5</c:v>
                </c:pt>
                <c:pt idx="19421">
                  <c:v>0.34722222222222221</c:v>
                </c:pt>
                <c:pt idx="19422">
                  <c:v>0.35483870967741937</c:v>
                </c:pt>
                <c:pt idx="19423">
                  <c:v>0.6</c:v>
                </c:pt>
                <c:pt idx="19424">
                  <c:v>0.43478260869565216</c:v>
                </c:pt>
                <c:pt idx="19425">
                  <c:v>0.83333333333333337</c:v>
                </c:pt>
                <c:pt idx="19426">
                  <c:v>0.63636363636363635</c:v>
                </c:pt>
                <c:pt idx="19427">
                  <c:v>0.52054794520547942</c:v>
                </c:pt>
                <c:pt idx="19428">
                  <c:v>0.56603773584905659</c:v>
                </c:pt>
                <c:pt idx="19429">
                  <c:v>0.30434782608695654</c:v>
                </c:pt>
                <c:pt idx="19430">
                  <c:v>0.28000000000000003</c:v>
                </c:pt>
                <c:pt idx="19431">
                  <c:v>0</c:v>
                </c:pt>
                <c:pt idx="19432">
                  <c:v>0</c:v>
                </c:pt>
                <c:pt idx="19433">
                  <c:v>0</c:v>
                </c:pt>
                <c:pt idx="19434">
                  <c:v>0</c:v>
                </c:pt>
                <c:pt idx="19435">
                  <c:v>0</c:v>
                </c:pt>
                <c:pt idx="19436">
                  <c:v>0</c:v>
                </c:pt>
                <c:pt idx="19437">
                  <c:v>0</c:v>
                </c:pt>
                <c:pt idx="19438">
                  <c:v>1</c:v>
                </c:pt>
                <c:pt idx="19439">
                  <c:v>0</c:v>
                </c:pt>
                <c:pt idx="19440">
                  <c:v>0</c:v>
                </c:pt>
                <c:pt idx="19441">
                  <c:v>0</c:v>
                </c:pt>
                <c:pt idx="19442">
                  <c:v>0</c:v>
                </c:pt>
                <c:pt idx="19443">
                  <c:v>0</c:v>
                </c:pt>
                <c:pt idx="19444">
                  <c:v>0.46276595744680848</c:v>
                </c:pt>
                <c:pt idx="19445">
                  <c:v>0.45945945945945948</c:v>
                </c:pt>
                <c:pt idx="19446">
                  <c:v>0.5</c:v>
                </c:pt>
                <c:pt idx="19447">
                  <c:v>0.35</c:v>
                </c:pt>
                <c:pt idx="19448">
                  <c:v>0.61538461538461542</c:v>
                </c:pt>
                <c:pt idx="19449">
                  <c:v>0</c:v>
                </c:pt>
                <c:pt idx="19450">
                  <c:v>0.44736842105263158</c:v>
                </c:pt>
                <c:pt idx="19451">
                  <c:v>0</c:v>
                </c:pt>
                <c:pt idx="19452">
                  <c:v>0</c:v>
                </c:pt>
                <c:pt idx="19453">
                  <c:v>0</c:v>
                </c:pt>
                <c:pt idx="19454">
                  <c:v>0</c:v>
                </c:pt>
                <c:pt idx="19455">
                  <c:v>0</c:v>
                </c:pt>
                <c:pt idx="19456">
                  <c:v>0.38938053097345132</c:v>
                </c:pt>
                <c:pt idx="19457">
                  <c:v>1</c:v>
                </c:pt>
                <c:pt idx="19458">
                  <c:v>0</c:v>
                </c:pt>
                <c:pt idx="19459">
                  <c:v>0</c:v>
                </c:pt>
                <c:pt idx="19460">
                  <c:v>0</c:v>
                </c:pt>
                <c:pt idx="19461">
                  <c:v>0</c:v>
                </c:pt>
                <c:pt idx="19462">
                  <c:v>0.5</c:v>
                </c:pt>
                <c:pt idx="19463">
                  <c:v>0</c:v>
                </c:pt>
                <c:pt idx="19464">
                  <c:v>0.17333333333333334</c:v>
                </c:pt>
                <c:pt idx="19465">
                  <c:v>0.47368421052631576</c:v>
                </c:pt>
                <c:pt idx="19466">
                  <c:v>0.22222222222222221</c:v>
                </c:pt>
                <c:pt idx="19467">
                  <c:v>9.375E-2</c:v>
                </c:pt>
                <c:pt idx="19468">
                  <c:v>0.44444444444444442</c:v>
                </c:pt>
                <c:pt idx="19469">
                  <c:v>0.13513513513513514</c:v>
                </c:pt>
                <c:pt idx="19470">
                  <c:v>0</c:v>
                </c:pt>
                <c:pt idx="19471">
                  <c:v>0</c:v>
                </c:pt>
                <c:pt idx="19472">
                  <c:v>0</c:v>
                </c:pt>
                <c:pt idx="19473">
                  <c:v>0.30769230769230771</c:v>
                </c:pt>
                <c:pt idx="19474">
                  <c:v>0.15625</c:v>
                </c:pt>
                <c:pt idx="19475">
                  <c:v>0.33333333333333331</c:v>
                </c:pt>
                <c:pt idx="19476">
                  <c:v>0</c:v>
                </c:pt>
                <c:pt idx="19477">
                  <c:v>0</c:v>
                </c:pt>
                <c:pt idx="19478">
                  <c:v>0</c:v>
                </c:pt>
                <c:pt idx="19479">
                  <c:v>0</c:v>
                </c:pt>
                <c:pt idx="19480">
                  <c:v>0</c:v>
                </c:pt>
                <c:pt idx="19481">
                  <c:v>0</c:v>
                </c:pt>
                <c:pt idx="19482">
                  <c:v>0</c:v>
                </c:pt>
                <c:pt idx="19483">
                  <c:v>0</c:v>
                </c:pt>
                <c:pt idx="19484">
                  <c:v>0</c:v>
                </c:pt>
                <c:pt idx="19485">
                  <c:v>0</c:v>
                </c:pt>
                <c:pt idx="19486">
                  <c:v>0</c:v>
                </c:pt>
                <c:pt idx="19487">
                  <c:v>0</c:v>
                </c:pt>
                <c:pt idx="19488">
                  <c:v>0</c:v>
                </c:pt>
                <c:pt idx="19489">
                  <c:v>0</c:v>
                </c:pt>
                <c:pt idx="19490">
                  <c:v>0</c:v>
                </c:pt>
                <c:pt idx="19491">
                  <c:v>0</c:v>
                </c:pt>
                <c:pt idx="19492">
                  <c:v>0</c:v>
                </c:pt>
                <c:pt idx="19493">
                  <c:v>0</c:v>
                </c:pt>
                <c:pt idx="19494">
                  <c:v>0</c:v>
                </c:pt>
                <c:pt idx="19495">
                  <c:v>0</c:v>
                </c:pt>
                <c:pt idx="19496">
                  <c:v>0</c:v>
                </c:pt>
                <c:pt idx="19497">
                  <c:v>0</c:v>
                </c:pt>
                <c:pt idx="19498">
                  <c:v>0.69668246445497628</c:v>
                </c:pt>
                <c:pt idx="19499">
                  <c:v>0.84084084084084088</c:v>
                </c:pt>
                <c:pt idx="19500">
                  <c:v>0.81818181818181823</c:v>
                </c:pt>
                <c:pt idx="19501">
                  <c:v>0</c:v>
                </c:pt>
                <c:pt idx="19502">
                  <c:v>0</c:v>
                </c:pt>
                <c:pt idx="19503">
                  <c:v>0.7289719626168224</c:v>
                </c:pt>
                <c:pt idx="19504">
                  <c:v>0.75</c:v>
                </c:pt>
                <c:pt idx="19505">
                  <c:v>0</c:v>
                </c:pt>
                <c:pt idx="19506">
                  <c:v>0.49019607843137253</c:v>
                </c:pt>
                <c:pt idx="19507">
                  <c:v>0.64912280701754388</c:v>
                </c:pt>
                <c:pt idx="19508">
                  <c:v>0</c:v>
                </c:pt>
                <c:pt idx="19509">
                  <c:v>0</c:v>
                </c:pt>
                <c:pt idx="19510">
                  <c:v>0</c:v>
                </c:pt>
                <c:pt idx="19511">
                  <c:v>0</c:v>
                </c:pt>
                <c:pt idx="19512">
                  <c:v>0</c:v>
                </c:pt>
                <c:pt idx="19513">
                  <c:v>0</c:v>
                </c:pt>
                <c:pt idx="19514">
                  <c:v>0</c:v>
                </c:pt>
                <c:pt idx="19515">
                  <c:v>0</c:v>
                </c:pt>
                <c:pt idx="19516">
                  <c:v>0</c:v>
                </c:pt>
                <c:pt idx="19517">
                  <c:v>0</c:v>
                </c:pt>
                <c:pt idx="19518">
                  <c:v>0</c:v>
                </c:pt>
                <c:pt idx="19519">
                  <c:v>0</c:v>
                </c:pt>
                <c:pt idx="19520">
                  <c:v>0</c:v>
                </c:pt>
                <c:pt idx="19521">
                  <c:v>0</c:v>
                </c:pt>
                <c:pt idx="19522">
                  <c:v>0</c:v>
                </c:pt>
                <c:pt idx="19523">
                  <c:v>0</c:v>
                </c:pt>
                <c:pt idx="19524">
                  <c:v>0.82352941176470584</c:v>
                </c:pt>
                <c:pt idx="19525">
                  <c:v>1</c:v>
                </c:pt>
                <c:pt idx="19526">
                  <c:v>0.68389057750759874</c:v>
                </c:pt>
                <c:pt idx="19527">
                  <c:v>0.48314606741573035</c:v>
                </c:pt>
                <c:pt idx="19528">
                  <c:v>0.76190476190476186</c:v>
                </c:pt>
                <c:pt idx="19529">
                  <c:v>0</c:v>
                </c:pt>
                <c:pt idx="19530">
                  <c:v>0</c:v>
                </c:pt>
                <c:pt idx="19531">
                  <c:v>0</c:v>
                </c:pt>
                <c:pt idx="19532">
                  <c:v>0</c:v>
                </c:pt>
                <c:pt idx="19533">
                  <c:v>0</c:v>
                </c:pt>
                <c:pt idx="19534">
                  <c:v>0.76344086021505375</c:v>
                </c:pt>
                <c:pt idx="19535">
                  <c:v>0.82926829268292679</c:v>
                </c:pt>
                <c:pt idx="19536">
                  <c:v>0.96969696969696972</c:v>
                </c:pt>
                <c:pt idx="19537">
                  <c:v>0</c:v>
                </c:pt>
                <c:pt idx="19538">
                  <c:v>0</c:v>
                </c:pt>
                <c:pt idx="19539">
                  <c:v>0</c:v>
                </c:pt>
                <c:pt idx="19540">
                  <c:v>0</c:v>
                </c:pt>
                <c:pt idx="19541">
                  <c:v>0.66666666666666663</c:v>
                </c:pt>
                <c:pt idx="19542">
                  <c:v>0.77016129032258063</c:v>
                </c:pt>
                <c:pt idx="19543">
                  <c:v>0.54819277108433739</c:v>
                </c:pt>
                <c:pt idx="19544">
                  <c:v>0.66956521739130437</c:v>
                </c:pt>
                <c:pt idx="19545">
                  <c:v>0</c:v>
                </c:pt>
                <c:pt idx="19546">
                  <c:v>0.84090909090909094</c:v>
                </c:pt>
                <c:pt idx="19547">
                  <c:v>0.6811594202898551</c:v>
                </c:pt>
                <c:pt idx="19548">
                  <c:v>0.70370370370370372</c:v>
                </c:pt>
                <c:pt idx="19549">
                  <c:v>0</c:v>
                </c:pt>
                <c:pt idx="19550">
                  <c:v>0.77272727272727271</c:v>
                </c:pt>
                <c:pt idx="19551">
                  <c:v>0</c:v>
                </c:pt>
                <c:pt idx="19552">
                  <c:v>0.74599542334096114</c:v>
                </c:pt>
                <c:pt idx="19553">
                  <c:v>0.63235294117647056</c:v>
                </c:pt>
                <c:pt idx="19554">
                  <c:v>0.46363636363636362</c:v>
                </c:pt>
                <c:pt idx="19555">
                  <c:v>0.76470588235294112</c:v>
                </c:pt>
                <c:pt idx="19556">
                  <c:v>0.66346153846153844</c:v>
                </c:pt>
                <c:pt idx="19557">
                  <c:v>0.57668711656441718</c:v>
                </c:pt>
                <c:pt idx="19558">
                  <c:v>0.70383275261324041</c:v>
                </c:pt>
                <c:pt idx="19559">
                  <c:v>0.91304347826086951</c:v>
                </c:pt>
                <c:pt idx="19560">
                  <c:v>0.81428571428571428</c:v>
                </c:pt>
                <c:pt idx="19561">
                  <c:v>0.83783783783783783</c:v>
                </c:pt>
                <c:pt idx="19562">
                  <c:v>0</c:v>
                </c:pt>
                <c:pt idx="19563">
                  <c:v>0</c:v>
                </c:pt>
                <c:pt idx="19564">
                  <c:v>0</c:v>
                </c:pt>
                <c:pt idx="19565">
                  <c:v>0</c:v>
                </c:pt>
                <c:pt idx="19566">
                  <c:v>0</c:v>
                </c:pt>
                <c:pt idx="19567">
                  <c:v>0.72262773722627738</c:v>
                </c:pt>
                <c:pt idx="19568">
                  <c:v>0.49090909090909091</c:v>
                </c:pt>
                <c:pt idx="19569">
                  <c:v>0.359375</c:v>
                </c:pt>
                <c:pt idx="19570">
                  <c:v>1</c:v>
                </c:pt>
                <c:pt idx="19571">
                  <c:v>0.77272727272727271</c:v>
                </c:pt>
                <c:pt idx="19572">
                  <c:v>0.61904761904761907</c:v>
                </c:pt>
                <c:pt idx="19573">
                  <c:v>0.62595419847328249</c:v>
                </c:pt>
                <c:pt idx="19574">
                  <c:v>0.78199052132701419</c:v>
                </c:pt>
                <c:pt idx="19575">
                  <c:v>0.48275862068965519</c:v>
                </c:pt>
                <c:pt idx="19576">
                  <c:v>0</c:v>
                </c:pt>
                <c:pt idx="19577">
                  <c:v>0.46153846153846156</c:v>
                </c:pt>
                <c:pt idx="19578">
                  <c:v>0.8</c:v>
                </c:pt>
                <c:pt idx="19579">
                  <c:v>0.65</c:v>
                </c:pt>
                <c:pt idx="19580">
                  <c:v>0.54761904761904767</c:v>
                </c:pt>
                <c:pt idx="19581">
                  <c:v>0.82222222222222219</c:v>
                </c:pt>
                <c:pt idx="19582">
                  <c:v>0.97872340425531912</c:v>
                </c:pt>
                <c:pt idx="19583">
                  <c:v>0.74269005847953218</c:v>
                </c:pt>
                <c:pt idx="19584">
                  <c:v>0.83544303797468356</c:v>
                </c:pt>
                <c:pt idx="19585">
                  <c:v>0.79014989293361881</c:v>
                </c:pt>
                <c:pt idx="19586">
                  <c:v>0.8669724770642202</c:v>
                </c:pt>
                <c:pt idx="19587">
                  <c:v>0</c:v>
                </c:pt>
                <c:pt idx="19588">
                  <c:v>0</c:v>
                </c:pt>
                <c:pt idx="19589">
                  <c:v>0.56756756756756754</c:v>
                </c:pt>
                <c:pt idx="19590">
                  <c:v>0.8205445544554455</c:v>
                </c:pt>
                <c:pt idx="19591">
                  <c:v>0</c:v>
                </c:pt>
                <c:pt idx="19592">
                  <c:v>0</c:v>
                </c:pt>
                <c:pt idx="19593">
                  <c:v>0.900709219858156</c:v>
                </c:pt>
                <c:pt idx="19594">
                  <c:v>0</c:v>
                </c:pt>
                <c:pt idx="19595">
                  <c:v>0</c:v>
                </c:pt>
                <c:pt idx="19596">
                  <c:v>0</c:v>
                </c:pt>
                <c:pt idx="19597">
                  <c:v>0</c:v>
                </c:pt>
                <c:pt idx="19598">
                  <c:v>0</c:v>
                </c:pt>
                <c:pt idx="19599">
                  <c:v>0.86593406593406597</c:v>
                </c:pt>
                <c:pt idx="19600">
                  <c:v>0</c:v>
                </c:pt>
                <c:pt idx="19601">
                  <c:v>0.88421052631578945</c:v>
                </c:pt>
                <c:pt idx="19602">
                  <c:v>0.86633663366336633</c:v>
                </c:pt>
                <c:pt idx="19603">
                  <c:v>0.8545454545454545</c:v>
                </c:pt>
                <c:pt idx="19604">
                  <c:v>0.76923076923076927</c:v>
                </c:pt>
                <c:pt idx="19605">
                  <c:v>0.74149659863945583</c:v>
                </c:pt>
                <c:pt idx="19606">
                  <c:v>0.8</c:v>
                </c:pt>
                <c:pt idx="19607">
                  <c:v>0</c:v>
                </c:pt>
                <c:pt idx="19608">
                  <c:v>0</c:v>
                </c:pt>
                <c:pt idx="19609">
                  <c:v>1</c:v>
                </c:pt>
                <c:pt idx="19610">
                  <c:v>0</c:v>
                </c:pt>
                <c:pt idx="19611">
                  <c:v>0.87804878048780488</c:v>
                </c:pt>
                <c:pt idx="19612">
                  <c:v>0.5357142857142857</c:v>
                </c:pt>
                <c:pt idx="19613">
                  <c:v>0</c:v>
                </c:pt>
                <c:pt idx="19614">
                  <c:v>0</c:v>
                </c:pt>
                <c:pt idx="19615">
                  <c:v>0.75</c:v>
                </c:pt>
                <c:pt idx="19616">
                  <c:v>0</c:v>
                </c:pt>
                <c:pt idx="19617">
                  <c:v>0</c:v>
                </c:pt>
                <c:pt idx="19618">
                  <c:v>0</c:v>
                </c:pt>
                <c:pt idx="19619">
                  <c:v>0</c:v>
                </c:pt>
                <c:pt idx="19620">
                  <c:v>0</c:v>
                </c:pt>
                <c:pt idx="19621">
                  <c:v>0</c:v>
                </c:pt>
                <c:pt idx="19622">
                  <c:v>0</c:v>
                </c:pt>
                <c:pt idx="19623">
                  <c:v>0.16666666666666666</c:v>
                </c:pt>
                <c:pt idx="19624">
                  <c:v>0</c:v>
                </c:pt>
                <c:pt idx="19625">
                  <c:v>0</c:v>
                </c:pt>
                <c:pt idx="19626">
                  <c:v>0.5</c:v>
                </c:pt>
                <c:pt idx="19627">
                  <c:v>0.46153846153846156</c:v>
                </c:pt>
                <c:pt idx="19628">
                  <c:v>0.11764705882352941</c:v>
                </c:pt>
                <c:pt idx="19629">
                  <c:v>0</c:v>
                </c:pt>
                <c:pt idx="19630">
                  <c:v>0</c:v>
                </c:pt>
                <c:pt idx="19631">
                  <c:v>0.2857142857142857</c:v>
                </c:pt>
                <c:pt idx="19632">
                  <c:v>0</c:v>
                </c:pt>
                <c:pt idx="19633">
                  <c:v>0.35353535353535354</c:v>
                </c:pt>
                <c:pt idx="19634">
                  <c:v>0.33333333333333331</c:v>
                </c:pt>
                <c:pt idx="19635">
                  <c:v>0.4</c:v>
                </c:pt>
                <c:pt idx="19636">
                  <c:v>0.53333333333333333</c:v>
                </c:pt>
                <c:pt idx="19637">
                  <c:v>0.5</c:v>
                </c:pt>
                <c:pt idx="19638">
                  <c:v>0</c:v>
                </c:pt>
                <c:pt idx="19639">
                  <c:v>0.33333333333333331</c:v>
                </c:pt>
                <c:pt idx="19640">
                  <c:v>5.5555555555555552E-2</c:v>
                </c:pt>
                <c:pt idx="19641">
                  <c:v>0.38461538461538464</c:v>
                </c:pt>
                <c:pt idx="19642">
                  <c:v>0.6</c:v>
                </c:pt>
                <c:pt idx="19643">
                  <c:v>0.4</c:v>
                </c:pt>
                <c:pt idx="19644">
                  <c:v>0.38095238095238093</c:v>
                </c:pt>
                <c:pt idx="19645">
                  <c:v>0.36787564766839376</c:v>
                </c:pt>
                <c:pt idx="19646">
                  <c:v>0</c:v>
                </c:pt>
                <c:pt idx="19647">
                  <c:v>0</c:v>
                </c:pt>
                <c:pt idx="19648">
                  <c:v>0.41379310344827586</c:v>
                </c:pt>
                <c:pt idx="19649">
                  <c:v>0</c:v>
                </c:pt>
                <c:pt idx="19650">
                  <c:v>0</c:v>
                </c:pt>
                <c:pt idx="19651">
                  <c:v>0</c:v>
                </c:pt>
                <c:pt idx="19652">
                  <c:v>0</c:v>
                </c:pt>
                <c:pt idx="19653">
                  <c:v>0.61764705882352944</c:v>
                </c:pt>
                <c:pt idx="19654">
                  <c:v>0.15714285714285714</c:v>
                </c:pt>
                <c:pt idx="19655">
                  <c:v>9.6153846153846159E-2</c:v>
                </c:pt>
                <c:pt idx="19656">
                  <c:v>0.45</c:v>
                </c:pt>
                <c:pt idx="19657">
                  <c:v>0</c:v>
                </c:pt>
                <c:pt idx="19658">
                  <c:v>0</c:v>
                </c:pt>
                <c:pt idx="19659">
                  <c:v>0.7</c:v>
                </c:pt>
                <c:pt idx="19660">
                  <c:v>0</c:v>
                </c:pt>
                <c:pt idx="19661">
                  <c:v>0</c:v>
                </c:pt>
                <c:pt idx="19662">
                  <c:v>0.56470588235294117</c:v>
                </c:pt>
                <c:pt idx="19663">
                  <c:v>0</c:v>
                </c:pt>
                <c:pt idx="19664">
                  <c:v>0</c:v>
                </c:pt>
                <c:pt idx="19665">
                  <c:v>0</c:v>
                </c:pt>
                <c:pt idx="19666">
                  <c:v>0</c:v>
                </c:pt>
                <c:pt idx="19667">
                  <c:v>0.59302325581395354</c:v>
                </c:pt>
                <c:pt idx="19668">
                  <c:v>0.70370370370370372</c:v>
                </c:pt>
                <c:pt idx="19669">
                  <c:v>0.85</c:v>
                </c:pt>
                <c:pt idx="19670">
                  <c:v>0</c:v>
                </c:pt>
                <c:pt idx="19671">
                  <c:v>0.70370370370370372</c:v>
                </c:pt>
                <c:pt idx="19672">
                  <c:v>0</c:v>
                </c:pt>
                <c:pt idx="19673">
                  <c:v>0</c:v>
                </c:pt>
                <c:pt idx="19674">
                  <c:v>0</c:v>
                </c:pt>
                <c:pt idx="19675">
                  <c:v>0</c:v>
                </c:pt>
                <c:pt idx="19676">
                  <c:v>0</c:v>
                </c:pt>
                <c:pt idx="19677">
                  <c:v>0</c:v>
                </c:pt>
                <c:pt idx="19678">
                  <c:v>0</c:v>
                </c:pt>
                <c:pt idx="19679">
                  <c:v>0</c:v>
                </c:pt>
                <c:pt idx="19680">
                  <c:v>0</c:v>
                </c:pt>
                <c:pt idx="19681">
                  <c:v>0</c:v>
                </c:pt>
                <c:pt idx="19682">
                  <c:v>0</c:v>
                </c:pt>
                <c:pt idx="19683">
                  <c:v>0</c:v>
                </c:pt>
                <c:pt idx="19684">
                  <c:v>0.32558139534883723</c:v>
                </c:pt>
                <c:pt idx="19685">
                  <c:v>0.58490566037735847</c:v>
                </c:pt>
                <c:pt idx="19686">
                  <c:v>0</c:v>
                </c:pt>
                <c:pt idx="19687">
                  <c:v>0</c:v>
                </c:pt>
                <c:pt idx="19688">
                  <c:v>0</c:v>
                </c:pt>
                <c:pt idx="19689">
                  <c:v>0</c:v>
                </c:pt>
                <c:pt idx="19690">
                  <c:v>0</c:v>
                </c:pt>
                <c:pt idx="19691">
                  <c:v>0</c:v>
                </c:pt>
                <c:pt idx="19692">
                  <c:v>0</c:v>
                </c:pt>
                <c:pt idx="19693">
                  <c:v>0</c:v>
                </c:pt>
                <c:pt idx="19694">
                  <c:v>0</c:v>
                </c:pt>
                <c:pt idx="19695">
                  <c:v>0.67074235807860261</c:v>
                </c:pt>
                <c:pt idx="19696">
                  <c:v>0</c:v>
                </c:pt>
                <c:pt idx="19697">
                  <c:v>0.48484848484848486</c:v>
                </c:pt>
                <c:pt idx="19698">
                  <c:v>0.70186335403726707</c:v>
                </c:pt>
                <c:pt idx="19699">
                  <c:v>0</c:v>
                </c:pt>
                <c:pt idx="19700">
                  <c:v>0</c:v>
                </c:pt>
                <c:pt idx="19701">
                  <c:v>0.54216867469879515</c:v>
                </c:pt>
                <c:pt idx="19702">
                  <c:v>0.69696969696969702</c:v>
                </c:pt>
                <c:pt idx="19703">
                  <c:v>0</c:v>
                </c:pt>
                <c:pt idx="19704">
                  <c:v>0.87234042553191493</c:v>
                </c:pt>
                <c:pt idx="19705">
                  <c:v>0.435</c:v>
                </c:pt>
                <c:pt idx="19706">
                  <c:v>0.88888888888888884</c:v>
                </c:pt>
                <c:pt idx="19707">
                  <c:v>0.625</c:v>
                </c:pt>
                <c:pt idx="19708">
                  <c:v>0</c:v>
                </c:pt>
                <c:pt idx="19709">
                  <c:v>0.63583815028901736</c:v>
                </c:pt>
                <c:pt idx="19710">
                  <c:v>0.48275862068965519</c:v>
                </c:pt>
                <c:pt idx="19711">
                  <c:v>0</c:v>
                </c:pt>
                <c:pt idx="19712">
                  <c:v>0.3125</c:v>
                </c:pt>
                <c:pt idx="19713">
                  <c:v>0.76470588235294112</c:v>
                </c:pt>
                <c:pt idx="19714">
                  <c:v>0.73381294964028776</c:v>
                </c:pt>
                <c:pt idx="19715">
                  <c:v>0</c:v>
                </c:pt>
                <c:pt idx="19716">
                  <c:v>0</c:v>
                </c:pt>
                <c:pt idx="19717">
                  <c:v>0</c:v>
                </c:pt>
                <c:pt idx="19718">
                  <c:v>0.91304347826086951</c:v>
                </c:pt>
                <c:pt idx="19719">
                  <c:v>0.79333333333333333</c:v>
                </c:pt>
                <c:pt idx="19720">
                  <c:v>0</c:v>
                </c:pt>
                <c:pt idx="19721">
                  <c:v>0</c:v>
                </c:pt>
                <c:pt idx="19722">
                  <c:v>0</c:v>
                </c:pt>
                <c:pt idx="19723">
                  <c:v>0.67073170731707321</c:v>
                </c:pt>
                <c:pt idx="19724">
                  <c:v>1</c:v>
                </c:pt>
                <c:pt idx="19725">
                  <c:v>0</c:v>
                </c:pt>
                <c:pt idx="19726">
                  <c:v>0.81481481481481477</c:v>
                </c:pt>
                <c:pt idx="19727">
                  <c:v>0</c:v>
                </c:pt>
                <c:pt idx="19728">
                  <c:v>0</c:v>
                </c:pt>
                <c:pt idx="19729">
                  <c:v>0.82352941176470584</c:v>
                </c:pt>
                <c:pt idx="19730">
                  <c:v>0</c:v>
                </c:pt>
                <c:pt idx="19731">
                  <c:v>0.72277227722772275</c:v>
                </c:pt>
                <c:pt idx="19732">
                  <c:v>0.91891891891891897</c:v>
                </c:pt>
                <c:pt idx="19733">
                  <c:v>0.72807017543859653</c:v>
                </c:pt>
                <c:pt idx="19734">
                  <c:v>0.66096866096866091</c:v>
                </c:pt>
                <c:pt idx="19735">
                  <c:v>0.76470588235294112</c:v>
                </c:pt>
                <c:pt idx="19736">
                  <c:v>0</c:v>
                </c:pt>
                <c:pt idx="19737">
                  <c:v>0</c:v>
                </c:pt>
                <c:pt idx="19738">
                  <c:v>0</c:v>
                </c:pt>
                <c:pt idx="19739">
                  <c:v>0.74193548387096775</c:v>
                </c:pt>
                <c:pt idx="19740">
                  <c:v>0.73144876325088337</c:v>
                </c:pt>
                <c:pt idx="19741">
                  <c:v>0.56451612903225812</c:v>
                </c:pt>
                <c:pt idx="19742">
                  <c:v>0</c:v>
                </c:pt>
                <c:pt idx="19743">
                  <c:v>0</c:v>
                </c:pt>
                <c:pt idx="19744">
                  <c:v>0</c:v>
                </c:pt>
                <c:pt idx="19745">
                  <c:v>0.77777777777777779</c:v>
                </c:pt>
                <c:pt idx="19746">
                  <c:v>0</c:v>
                </c:pt>
                <c:pt idx="19747">
                  <c:v>0</c:v>
                </c:pt>
                <c:pt idx="19748">
                  <c:v>0</c:v>
                </c:pt>
                <c:pt idx="19749">
                  <c:v>0</c:v>
                </c:pt>
                <c:pt idx="19750">
                  <c:v>0</c:v>
                </c:pt>
                <c:pt idx="19751">
                  <c:v>0</c:v>
                </c:pt>
                <c:pt idx="19752">
                  <c:v>0</c:v>
                </c:pt>
                <c:pt idx="19753">
                  <c:v>0</c:v>
                </c:pt>
                <c:pt idx="19754">
                  <c:v>0</c:v>
                </c:pt>
                <c:pt idx="19755">
                  <c:v>0.70658682634730541</c:v>
                </c:pt>
                <c:pt idx="19756">
                  <c:v>0.82954545454545459</c:v>
                </c:pt>
                <c:pt idx="19757">
                  <c:v>0.38461538461538464</c:v>
                </c:pt>
                <c:pt idx="19758">
                  <c:v>0</c:v>
                </c:pt>
                <c:pt idx="19759">
                  <c:v>0</c:v>
                </c:pt>
                <c:pt idx="19760">
                  <c:v>0</c:v>
                </c:pt>
                <c:pt idx="19761">
                  <c:v>1</c:v>
                </c:pt>
                <c:pt idx="19762">
                  <c:v>0</c:v>
                </c:pt>
                <c:pt idx="19763">
                  <c:v>1</c:v>
                </c:pt>
                <c:pt idx="19764">
                  <c:v>0.54545454545454541</c:v>
                </c:pt>
                <c:pt idx="19765">
                  <c:v>1</c:v>
                </c:pt>
                <c:pt idx="19766">
                  <c:v>0</c:v>
                </c:pt>
                <c:pt idx="19767">
                  <c:v>0.81818181818181823</c:v>
                </c:pt>
                <c:pt idx="19768">
                  <c:v>0</c:v>
                </c:pt>
                <c:pt idx="19769">
                  <c:v>0</c:v>
                </c:pt>
                <c:pt idx="19770">
                  <c:v>0</c:v>
                </c:pt>
                <c:pt idx="19771">
                  <c:v>0</c:v>
                </c:pt>
                <c:pt idx="19772">
                  <c:v>0.14285714285714285</c:v>
                </c:pt>
                <c:pt idx="19773">
                  <c:v>0.58333333333333337</c:v>
                </c:pt>
                <c:pt idx="19774">
                  <c:v>0.35185185185185186</c:v>
                </c:pt>
                <c:pt idx="19775">
                  <c:v>0.14285714285714285</c:v>
                </c:pt>
                <c:pt idx="19776">
                  <c:v>0.125</c:v>
                </c:pt>
                <c:pt idx="19777">
                  <c:v>0</c:v>
                </c:pt>
                <c:pt idx="19778">
                  <c:v>0.25</c:v>
                </c:pt>
                <c:pt idx="19779">
                  <c:v>0.41666666666666669</c:v>
                </c:pt>
                <c:pt idx="19780">
                  <c:v>0.14285714285714285</c:v>
                </c:pt>
                <c:pt idx="19781">
                  <c:v>0.5316091954022989</c:v>
                </c:pt>
                <c:pt idx="19782">
                  <c:v>0</c:v>
                </c:pt>
                <c:pt idx="19783">
                  <c:v>0.35185185185185186</c:v>
                </c:pt>
                <c:pt idx="19784">
                  <c:v>0</c:v>
                </c:pt>
                <c:pt idx="19785">
                  <c:v>0.4</c:v>
                </c:pt>
                <c:pt idx="19786">
                  <c:v>0</c:v>
                </c:pt>
                <c:pt idx="19787">
                  <c:v>0</c:v>
                </c:pt>
                <c:pt idx="19788">
                  <c:v>0</c:v>
                </c:pt>
                <c:pt idx="19789">
                  <c:v>0</c:v>
                </c:pt>
                <c:pt idx="19790">
                  <c:v>0</c:v>
                </c:pt>
                <c:pt idx="19791">
                  <c:v>0</c:v>
                </c:pt>
                <c:pt idx="19792">
                  <c:v>0</c:v>
                </c:pt>
                <c:pt idx="19793">
                  <c:v>0</c:v>
                </c:pt>
                <c:pt idx="19794">
                  <c:v>0</c:v>
                </c:pt>
                <c:pt idx="19795">
                  <c:v>0</c:v>
                </c:pt>
                <c:pt idx="19796">
                  <c:v>0</c:v>
                </c:pt>
                <c:pt idx="19797">
                  <c:v>0</c:v>
                </c:pt>
                <c:pt idx="19798">
                  <c:v>0</c:v>
                </c:pt>
                <c:pt idx="19799">
                  <c:v>0</c:v>
                </c:pt>
                <c:pt idx="19800">
                  <c:v>0</c:v>
                </c:pt>
                <c:pt idx="19801">
                  <c:v>0</c:v>
                </c:pt>
                <c:pt idx="19802">
                  <c:v>0</c:v>
                </c:pt>
                <c:pt idx="19803">
                  <c:v>0</c:v>
                </c:pt>
                <c:pt idx="19804">
                  <c:v>0</c:v>
                </c:pt>
                <c:pt idx="19805">
                  <c:v>0</c:v>
                </c:pt>
                <c:pt idx="19806">
                  <c:v>0</c:v>
                </c:pt>
                <c:pt idx="19807">
                  <c:v>0</c:v>
                </c:pt>
                <c:pt idx="19808">
                  <c:v>0</c:v>
                </c:pt>
                <c:pt idx="19809">
                  <c:v>0</c:v>
                </c:pt>
                <c:pt idx="19810">
                  <c:v>0</c:v>
                </c:pt>
                <c:pt idx="19811">
                  <c:v>0</c:v>
                </c:pt>
                <c:pt idx="19812">
                  <c:v>0</c:v>
                </c:pt>
                <c:pt idx="19813">
                  <c:v>0</c:v>
                </c:pt>
                <c:pt idx="19814">
                  <c:v>0</c:v>
                </c:pt>
                <c:pt idx="19815">
                  <c:v>0</c:v>
                </c:pt>
                <c:pt idx="19816">
                  <c:v>0</c:v>
                </c:pt>
                <c:pt idx="19817">
                  <c:v>0</c:v>
                </c:pt>
                <c:pt idx="19818">
                  <c:v>0</c:v>
                </c:pt>
                <c:pt idx="19819">
                  <c:v>0</c:v>
                </c:pt>
                <c:pt idx="19820">
                  <c:v>0</c:v>
                </c:pt>
                <c:pt idx="19821">
                  <c:v>0</c:v>
                </c:pt>
                <c:pt idx="19822">
                  <c:v>0</c:v>
                </c:pt>
                <c:pt idx="19823">
                  <c:v>0</c:v>
                </c:pt>
                <c:pt idx="19824">
                  <c:v>0</c:v>
                </c:pt>
                <c:pt idx="19825">
                  <c:v>0</c:v>
                </c:pt>
                <c:pt idx="19826">
                  <c:v>0</c:v>
                </c:pt>
                <c:pt idx="19827">
                  <c:v>0</c:v>
                </c:pt>
                <c:pt idx="19828">
                  <c:v>0</c:v>
                </c:pt>
                <c:pt idx="19829">
                  <c:v>0</c:v>
                </c:pt>
                <c:pt idx="19830">
                  <c:v>0</c:v>
                </c:pt>
                <c:pt idx="19831">
                  <c:v>0</c:v>
                </c:pt>
                <c:pt idx="19832">
                  <c:v>0</c:v>
                </c:pt>
                <c:pt idx="19833">
                  <c:v>0</c:v>
                </c:pt>
                <c:pt idx="19834">
                  <c:v>0</c:v>
                </c:pt>
                <c:pt idx="19835">
                  <c:v>0</c:v>
                </c:pt>
                <c:pt idx="19836">
                  <c:v>0</c:v>
                </c:pt>
                <c:pt idx="19837">
                  <c:v>0</c:v>
                </c:pt>
                <c:pt idx="19838">
                  <c:v>0</c:v>
                </c:pt>
                <c:pt idx="19839">
                  <c:v>0</c:v>
                </c:pt>
                <c:pt idx="19840">
                  <c:v>0</c:v>
                </c:pt>
                <c:pt idx="19841">
                  <c:v>0</c:v>
                </c:pt>
                <c:pt idx="19842">
                  <c:v>0</c:v>
                </c:pt>
                <c:pt idx="19843">
                  <c:v>0</c:v>
                </c:pt>
                <c:pt idx="19844">
                  <c:v>0</c:v>
                </c:pt>
                <c:pt idx="19845">
                  <c:v>0</c:v>
                </c:pt>
                <c:pt idx="19846">
                  <c:v>0</c:v>
                </c:pt>
                <c:pt idx="19847">
                  <c:v>0.74747474747474751</c:v>
                </c:pt>
                <c:pt idx="19848">
                  <c:v>0</c:v>
                </c:pt>
                <c:pt idx="19849">
                  <c:v>0.86170212765957444</c:v>
                </c:pt>
                <c:pt idx="19850">
                  <c:v>0.56521739130434778</c:v>
                </c:pt>
                <c:pt idx="19851">
                  <c:v>0</c:v>
                </c:pt>
                <c:pt idx="19852">
                  <c:v>0</c:v>
                </c:pt>
                <c:pt idx="19853">
                  <c:v>0</c:v>
                </c:pt>
                <c:pt idx="19854">
                  <c:v>0.4838709677419355</c:v>
                </c:pt>
                <c:pt idx="19855">
                  <c:v>0.81967213114754101</c:v>
                </c:pt>
                <c:pt idx="19856">
                  <c:v>0.7142857142857143</c:v>
                </c:pt>
                <c:pt idx="19857">
                  <c:v>0.79844961240310075</c:v>
                </c:pt>
                <c:pt idx="19858">
                  <c:v>0.79338842975206614</c:v>
                </c:pt>
                <c:pt idx="19859">
                  <c:v>0.70588235294117652</c:v>
                </c:pt>
                <c:pt idx="19860">
                  <c:v>0.68807339449541283</c:v>
                </c:pt>
                <c:pt idx="19861">
                  <c:v>0.76119402985074625</c:v>
                </c:pt>
                <c:pt idx="19862">
                  <c:v>0</c:v>
                </c:pt>
                <c:pt idx="19863">
                  <c:v>0</c:v>
                </c:pt>
                <c:pt idx="19864">
                  <c:v>0</c:v>
                </c:pt>
                <c:pt idx="19865">
                  <c:v>0</c:v>
                </c:pt>
                <c:pt idx="19866">
                  <c:v>0</c:v>
                </c:pt>
                <c:pt idx="19867">
                  <c:v>0</c:v>
                </c:pt>
                <c:pt idx="19868">
                  <c:v>0.73333333333333328</c:v>
                </c:pt>
                <c:pt idx="19869">
                  <c:v>0.59047619047619049</c:v>
                </c:pt>
                <c:pt idx="19870">
                  <c:v>0</c:v>
                </c:pt>
                <c:pt idx="19871">
                  <c:v>0</c:v>
                </c:pt>
                <c:pt idx="19872">
                  <c:v>0.56521739130434778</c:v>
                </c:pt>
                <c:pt idx="19873">
                  <c:v>0</c:v>
                </c:pt>
                <c:pt idx="19874">
                  <c:v>0</c:v>
                </c:pt>
                <c:pt idx="19875">
                  <c:v>0</c:v>
                </c:pt>
                <c:pt idx="19876">
                  <c:v>0</c:v>
                </c:pt>
                <c:pt idx="19877">
                  <c:v>0</c:v>
                </c:pt>
                <c:pt idx="19878">
                  <c:v>0</c:v>
                </c:pt>
                <c:pt idx="19879">
                  <c:v>0</c:v>
                </c:pt>
                <c:pt idx="19880">
                  <c:v>0</c:v>
                </c:pt>
                <c:pt idx="19881">
                  <c:v>0</c:v>
                </c:pt>
                <c:pt idx="19882">
                  <c:v>0</c:v>
                </c:pt>
                <c:pt idx="19883">
                  <c:v>0</c:v>
                </c:pt>
                <c:pt idx="19884">
                  <c:v>0</c:v>
                </c:pt>
                <c:pt idx="19885">
                  <c:v>0</c:v>
                </c:pt>
                <c:pt idx="19886">
                  <c:v>0</c:v>
                </c:pt>
                <c:pt idx="19887">
                  <c:v>0</c:v>
                </c:pt>
                <c:pt idx="19888">
                  <c:v>0</c:v>
                </c:pt>
                <c:pt idx="19889">
                  <c:v>0</c:v>
                </c:pt>
                <c:pt idx="19890">
                  <c:v>0</c:v>
                </c:pt>
                <c:pt idx="19891">
                  <c:v>0</c:v>
                </c:pt>
                <c:pt idx="19892">
                  <c:v>0</c:v>
                </c:pt>
                <c:pt idx="19893">
                  <c:v>0</c:v>
                </c:pt>
                <c:pt idx="19894">
                  <c:v>0</c:v>
                </c:pt>
                <c:pt idx="19895">
                  <c:v>0</c:v>
                </c:pt>
                <c:pt idx="19896">
                  <c:v>0</c:v>
                </c:pt>
                <c:pt idx="19897">
                  <c:v>0</c:v>
                </c:pt>
                <c:pt idx="19898">
                  <c:v>0</c:v>
                </c:pt>
                <c:pt idx="19899">
                  <c:v>0</c:v>
                </c:pt>
                <c:pt idx="19900">
                  <c:v>0</c:v>
                </c:pt>
                <c:pt idx="19901">
                  <c:v>0</c:v>
                </c:pt>
                <c:pt idx="19902">
                  <c:v>0</c:v>
                </c:pt>
                <c:pt idx="19903">
                  <c:v>0</c:v>
                </c:pt>
                <c:pt idx="19904">
                  <c:v>0</c:v>
                </c:pt>
                <c:pt idx="19905">
                  <c:v>0</c:v>
                </c:pt>
                <c:pt idx="19906">
                  <c:v>0</c:v>
                </c:pt>
                <c:pt idx="19907">
                  <c:v>0</c:v>
                </c:pt>
                <c:pt idx="19908">
                  <c:v>0</c:v>
                </c:pt>
                <c:pt idx="19909">
                  <c:v>0</c:v>
                </c:pt>
                <c:pt idx="19910">
                  <c:v>0</c:v>
                </c:pt>
                <c:pt idx="19911">
                  <c:v>0</c:v>
                </c:pt>
                <c:pt idx="19912">
                  <c:v>0</c:v>
                </c:pt>
                <c:pt idx="19913">
                  <c:v>0</c:v>
                </c:pt>
                <c:pt idx="19914">
                  <c:v>0</c:v>
                </c:pt>
                <c:pt idx="19915">
                  <c:v>0</c:v>
                </c:pt>
                <c:pt idx="19916">
                  <c:v>0.68322981366459623</c:v>
                </c:pt>
                <c:pt idx="19917">
                  <c:v>0.88235294117647056</c:v>
                </c:pt>
                <c:pt idx="19918">
                  <c:v>0</c:v>
                </c:pt>
                <c:pt idx="19919">
                  <c:v>0</c:v>
                </c:pt>
                <c:pt idx="19920">
                  <c:v>0</c:v>
                </c:pt>
                <c:pt idx="19921">
                  <c:v>0</c:v>
                </c:pt>
                <c:pt idx="19922">
                  <c:v>0</c:v>
                </c:pt>
                <c:pt idx="19923">
                  <c:v>0</c:v>
                </c:pt>
                <c:pt idx="19924">
                  <c:v>0</c:v>
                </c:pt>
                <c:pt idx="19925">
                  <c:v>0</c:v>
                </c:pt>
                <c:pt idx="19926">
                  <c:v>0</c:v>
                </c:pt>
                <c:pt idx="19927">
                  <c:v>0</c:v>
                </c:pt>
                <c:pt idx="19928">
                  <c:v>0</c:v>
                </c:pt>
                <c:pt idx="19929">
                  <c:v>0</c:v>
                </c:pt>
                <c:pt idx="19930">
                  <c:v>0</c:v>
                </c:pt>
                <c:pt idx="19931">
                  <c:v>0</c:v>
                </c:pt>
                <c:pt idx="19932">
                  <c:v>0</c:v>
                </c:pt>
                <c:pt idx="19933">
                  <c:v>0</c:v>
                </c:pt>
                <c:pt idx="19934">
                  <c:v>0.71323529411764708</c:v>
                </c:pt>
                <c:pt idx="19935">
                  <c:v>0.7</c:v>
                </c:pt>
                <c:pt idx="19936">
                  <c:v>0.72795497185741087</c:v>
                </c:pt>
                <c:pt idx="19937">
                  <c:v>0.75</c:v>
                </c:pt>
                <c:pt idx="19938">
                  <c:v>0.79487179487179482</c:v>
                </c:pt>
                <c:pt idx="19939">
                  <c:v>0</c:v>
                </c:pt>
                <c:pt idx="19940">
                  <c:v>0</c:v>
                </c:pt>
                <c:pt idx="19941">
                  <c:v>0.60249307479224379</c:v>
                </c:pt>
                <c:pt idx="19942">
                  <c:v>0.86956521739130432</c:v>
                </c:pt>
                <c:pt idx="19943">
                  <c:v>0</c:v>
                </c:pt>
                <c:pt idx="19944">
                  <c:v>0</c:v>
                </c:pt>
                <c:pt idx="19945">
                  <c:v>0.67391304347826086</c:v>
                </c:pt>
                <c:pt idx="19946">
                  <c:v>0</c:v>
                </c:pt>
                <c:pt idx="19947">
                  <c:v>0</c:v>
                </c:pt>
                <c:pt idx="19948">
                  <c:v>0.73303167420814475</c:v>
                </c:pt>
                <c:pt idx="19949">
                  <c:v>0.77777777777777779</c:v>
                </c:pt>
                <c:pt idx="19950">
                  <c:v>0</c:v>
                </c:pt>
                <c:pt idx="19951">
                  <c:v>0</c:v>
                </c:pt>
                <c:pt idx="19952">
                  <c:v>0</c:v>
                </c:pt>
                <c:pt idx="19953">
                  <c:v>0</c:v>
                </c:pt>
                <c:pt idx="19954">
                  <c:v>0</c:v>
                </c:pt>
                <c:pt idx="19955">
                  <c:v>0</c:v>
                </c:pt>
                <c:pt idx="19956">
                  <c:v>0</c:v>
                </c:pt>
                <c:pt idx="19957">
                  <c:v>0</c:v>
                </c:pt>
                <c:pt idx="19958">
                  <c:v>0</c:v>
                </c:pt>
                <c:pt idx="19959">
                  <c:v>0</c:v>
                </c:pt>
                <c:pt idx="19960">
                  <c:v>0</c:v>
                </c:pt>
                <c:pt idx="19961">
                  <c:v>0</c:v>
                </c:pt>
                <c:pt idx="19962">
                  <c:v>0</c:v>
                </c:pt>
                <c:pt idx="19963">
                  <c:v>0</c:v>
                </c:pt>
                <c:pt idx="19964">
                  <c:v>0</c:v>
                </c:pt>
                <c:pt idx="19965">
                  <c:v>0</c:v>
                </c:pt>
                <c:pt idx="19966">
                  <c:v>0</c:v>
                </c:pt>
                <c:pt idx="19967">
                  <c:v>0</c:v>
                </c:pt>
                <c:pt idx="19968">
                  <c:v>0</c:v>
                </c:pt>
                <c:pt idx="19969">
                  <c:v>0</c:v>
                </c:pt>
                <c:pt idx="19970">
                  <c:v>0</c:v>
                </c:pt>
                <c:pt idx="19971">
                  <c:v>0</c:v>
                </c:pt>
                <c:pt idx="19972">
                  <c:v>0</c:v>
                </c:pt>
                <c:pt idx="19973">
                  <c:v>0</c:v>
                </c:pt>
                <c:pt idx="19974">
                  <c:v>0</c:v>
                </c:pt>
                <c:pt idx="19975">
                  <c:v>0</c:v>
                </c:pt>
                <c:pt idx="19976">
                  <c:v>0</c:v>
                </c:pt>
                <c:pt idx="19977">
                  <c:v>0</c:v>
                </c:pt>
                <c:pt idx="19978">
                  <c:v>0</c:v>
                </c:pt>
                <c:pt idx="19979">
                  <c:v>0</c:v>
                </c:pt>
                <c:pt idx="19980">
                  <c:v>0</c:v>
                </c:pt>
                <c:pt idx="19981">
                  <c:v>0</c:v>
                </c:pt>
                <c:pt idx="19982">
                  <c:v>0</c:v>
                </c:pt>
                <c:pt idx="19983">
                  <c:v>0</c:v>
                </c:pt>
                <c:pt idx="19984">
                  <c:v>0</c:v>
                </c:pt>
                <c:pt idx="19985">
                  <c:v>0</c:v>
                </c:pt>
                <c:pt idx="19986">
                  <c:v>0</c:v>
                </c:pt>
                <c:pt idx="19987">
                  <c:v>0.56299212598425197</c:v>
                </c:pt>
                <c:pt idx="19988">
                  <c:v>0</c:v>
                </c:pt>
                <c:pt idx="19989">
                  <c:v>0.8370786516853933</c:v>
                </c:pt>
                <c:pt idx="19990">
                  <c:v>0.77419354838709675</c:v>
                </c:pt>
                <c:pt idx="19991">
                  <c:v>0</c:v>
                </c:pt>
                <c:pt idx="19992">
                  <c:v>0</c:v>
                </c:pt>
                <c:pt idx="19993">
                  <c:v>0.6310679611650486</c:v>
                </c:pt>
                <c:pt idx="19994">
                  <c:v>0</c:v>
                </c:pt>
                <c:pt idx="19995">
                  <c:v>0</c:v>
                </c:pt>
                <c:pt idx="19996">
                  <c:v>0</c:v>
                </c:pt>
                <c:pt idx="19997">
                  <c:v>0</c:v>
                </c:pt>
                <c:pt idx="19998">
                  <c:v>0</c:v>
                </c:pt>
                <c:pt idx="19999">
                  <c:v>0</c:v>
                </c:pt>
                <c:pt idx="20000">
                  <c:v>0.77551020408163263</c:v>
                </c:pt>
                <c:pt idx="20001">
                  <c:v>0</c:v>
                </c:pt>
                <c:pt idx="20002">
                  <c:v>0</c:v>
                </c:pt>
                <c:pt idx="20003">
                  <c:v>0</c:v>
                </c:pt>
                <c:pt idx="20004">
                  <c:v>0</c:v>
                </c:pt>
                <c:pt idx="20005">
                  <c:v>0.48333333333333334</c:v>
                </c:pt>
                <c:pt idx="20006">
                  <c:v>0</c:v>
                </c:pt>
                <c:pt idx="20007">
                  <c:v>0.75362318840579712</c:v>
                </c:pt>
                <c:pt idx="20008">
                  <c:v>0.72727272727272729</c:v>
                </c:pt>
                <c:pt idx="20009">
                  <c:v>0.70833333333333337</c:v>
                </c:pt>
                <c:pt idx="20010">
                  <c:v>0.51600000000000001</c:v>
                </c:pt>
                <c:pt idx="20011">
                  <c:v>0</c:v>
                </c:pt>
                <c:pt idx="20012">
                  <c:v>0.63265306122448983</c:v>
                </c:pt>
                <c:pt idx="20013">
                  <c:v>0</c:v>
                </c:pt>
                <c:pt idx="20014">
                  <c:v>0</c:v>
                </c:pt>
                <c:pt idx="20015">
                  <c:v>0</c:v>
                </c:pt>
                <c:pt idx="20016">
                  <c:v>0</c:v>
                </c:pt>
                <c:pt idx="20017">
                  <c:v>0</c:v>
                </c:pt>
                <c:pt idx="20018">
                  <c:v>0</c:v>
                </c:pt>
                <c:pt idx="20019">
                  <c:v>0.68888888888888888</c:v>
                </c:pt>
                <c:pt idx="20020">
                  <c:v>0.63725490196078427</c:v>
                </c:pt>
                <c:pt idx="20021">
                  <c:v>0.69064748201438853</c:v>
                </c:pt>
                <c:pt idx="20022">
                  <c:v>0.57505285412262153</c:v>
                </c:pt>
                <c:pt idx="20023">
                  <c:v>0.58823529411764708</c:v>
                </c:pt>
                <c:pt idx="20024">
                  <c:v>0.72027972027972031</c:v>
                </c:pt>
                <c:pt idx="20025">
                  <c:v>0.56578947368421051</c:v>
                </c:pt>
                <c:pt idx="20026">
                  <c:v>0.65287769784172667</c:v>
                </c:pt>
                <c:pt idx="20027">
                  <c:v>0.88387096774193552</c:v>
                </c:pt>
                <c:pt idx="20028">
                  <c:v>0.8392857142857143</c:v>
                </c:pt>
                <c:pt idx="20029">
                  <c:v>0.67826086956521736</c:v>
                </c:pt>
                <c:pt idx="20030">
                  <c:v>0</c:v>
                </c:pt>
                <c:pt idx="20031">
                  <c:v>0</c:v>
                </c:pt>
                <c:pt idx="20032">
                  <c:v>0.77882352941176469</c:v>
                </c:pt>
                <c:pt idx="20033">
                  <c:v>1</c:v>
                </c:pt>
                <c:pt idx="20034">
                  <c:v>0.82745098039215681</c:v>
                </c:pt>
                <c:pt idx="20035">
                  <c:v>0</c:v>
                </c:pt>
                <c:pt idx="20036">
                  <c:v>0.4375</c:v>
                </c:pt>
                <c:pt idx="20037">
                  <c:v>0</c:v>
                </c:pt>
                <c:pt idx="20038">
                  <c:v>0</c:v>
                </c:pt>
                <c:pt idx="20039">
                  <c:v>0.71287128712871284</c:v>
                </c:pt>
                <c:pt idx="20040">
                  <c:v>0.77840909090909094</c:v>
                </c:pt>
                <c:pt idx="20041">
                  <c:v>0.40540540540540543</c:v>
                </c:pt>
                <c:pt idx="20042">
                  <c:v>0.80275229357798161</c:v>
                </c:pt>
                <c:pt idx="20043">
                  <c:v>0.77419354838709675</c:v>
                </c:pt>
                <c:pt idx="20044">
                  <c:v>0.63636363636363635</c:v>
                </c:pt>
                <c:pt idx="20045">
                  <c:v>1</c:v>
                </c:pt>
                <c:pt idx="20046">
                  <c:v>0.50867052023121384</c:v>
                </c:pt>
                <c:pt idx="20047">
                  <c:v>0.66055045871559637</c:v>
                </c:pt>
                <c:pt idx="20048">
                  <c:v>0</c:v>
                </c:pt>
                <c:pt idx="20049">
                  <c:v>0.70608108108108103</c:v>
                </c:pt>
                <c:pt idx="20050">
                  <c:v>0.59677419354838712</c:v>
                </c:pt>
                <c:pt idx="20051">
                  <c:v>0.82428115015974446</c:v>
                </c:pt>
                <c:pt idx="20052">
                  <c:v>0.92982456140350878</c:v>
                </c:pt>
                <c:pt idx="20053">
                  <c:v>0.59444444444444444</c:v>
                </c:pt>
                <c:pt idx="20054">
                  <c:v>0.63478260869565217</c:v>
                </c:pt>
                <c:pt idx="20055">
                  <c:v>0.72</c:v>
                </c:pt>
                <c:pt idx="20056">
                  <c:v>0.7578125</c:v>
                </c:pt>
                <c:pt idx="20057">
                  <c:v>0.84913793103448276</c:v>
                </c:pt>
                <c:pt idx="20058">
                  <c:v>0.85628742514970058</c:v>
                </c:pt>
                <c:pt idx="20059">
                  <c:v>0.78947368421052633</c:v>
                </c:pt>
                <c:pt idx="20060">
                  <c:v>0.67891373801916932</c:v>
                </c:pt>
                <c:pt idx="20061">
                  <c:v>0.81954887218045114</c:v>
                </c:pt>
                <c:pt idx="20062">
                  <c:v>0.60810810810810811</c:v>
                </c:pt>
                <c:pt idx="20063">
                  <c:v>0.82653061224489799</c:v>
                </c:pt>
                <c:pt idx="20064">
                  <c:v>0.6797752808988764</c:v>
                </c:pt>
                <c:pt idx="20065">
                  <c:v>0</c:v>
                </c:pt>
                <c:pt idx="20066">
                  <c:v>0.63500000000000001</c:v>
                </c:pt>
                <c:pt idx="20067">
                  <c:v>0.5957446808510638</c:v>
                </c:pt>
                <c:pt idx="20068">
                  <c:v>0.72413793103448276</c:v>
                </c:pt>
                <c:pt idx="20069">
                  <c:v>0</c:v>
                </c:pt>
                <c:pt idx="20070">
                  <c:v>0</c:v>
                </c:pt>
                <c:pt idx="20071">
                  <c:v>0.57954545454545459</c:v>
                </c:pt>
                <c:pt idx="20072">
                  <c:v>0.6330275229357798</c:v>
                </c:pt>
                <c:pt idx="20073">
                  <c:v>0.64035087719298245</c:v>
                </c:pt>
                <c:pt idx="20074">
                  <c:v>0</c:v>
                </c:pt>
                <c:pt idx="20075">
                  <c:v>0</c:v>
                </c:pt>
                <c:pt idx="20076">
                  <c:v>0</c:v>
                </c:pt>
                <c:pt idx="20077">
                  <c:v>0</c:v>
                </c:pt>
                <c:pt idx="20078">
                  <c:v>0.77526132404181181</c:v>
                </c:pt>
                <c:pt idx="20079">
                  <c:v>0.76595744680851063</c:v>
                </c:pt>
                <c:pt idx="20080">
                  <c:v>0.89523809523809528</c:v>
                </c:pt>
                <c:pt idx="20081">
                  <c:v>0</c:v>
                </c:pt>
                <c:pt idx="20082">
                  <c:v>0.95652173913043481</c:v>
                </c:pt>
                <c:pt idx="20083">
                  <c:v>0</c:v>
                </c:pt>
                <c:pt idx="20084">
                  <c:v>0.83823529411764708</c:v>
                </c:pt>
                <c:pt idx="20085">
                  <c:v>0.90430622009569372</c:v>
                </c:pt>
                <c:pt idx="20086">
                  <c:v>0</c:v>
                </c:pt>
                <c:pt idx="20087">
                  <c:v>0</c:v>
                </c:pt>
                <c:pt idx="20088">
                  <c:v>0.82445141065830718</c:v>
                </c:pt>
                <c:pt idx="20089">
                  <c:v>0.78</c:v>
                </c:pt>
                <c:pt idx="20090">
                  <c:v>0.43129770992366412</c:v>
                </c:pt>
                <c:pt idx="20091">
                  <c:v>0.86486486486486491</c:v>
                </c:pt>
                <c:pt idx="20092">
                  <c:v>0.73809523809523814</c:v>
                </c:pt>
                <c:pt idx="20093">
                  <c:v>0.36</c:v>
                </c:pt>
                <c:pt idx="20094">
                  <c:v>0.82758620689655171</c:v>
                </c:pt>
                <c:pt idx="20095">
                  <c:v>0.72222222222222221</c:v>
                </c:pt>
                <c:pt idx="20096">
                  <c:v>0.49517684887459806</c:v>
                </c:pt>
                <c:pt idx="20097">
                  <c:v>0.24528301886792453</c:v>
                </c:pt>
                <c:pt idx="20098">
                  <c:v>0.49557522123893805</c:v>
                </c:pt>
                <c:pt idx="20099">
                  <c:v>0.68181818181818177</c:v>
                </c:pt>
                <c:pt idx="20100">
                  <c:v>0.72058823529411764</c:v>
                </c:pt>
                <c:pt idx="20101">
                  <c:v>0.73134328358208955</c:v>
                </c:pt>
                <c:pt idx="20102">
                  <c:v>0.77802441731409544</c:v>
                </c:pt>
                <c:pt idx="20103">
                  <c:v>0.84</c:v>
                </c:pt>
                <c:pt idx="20104">
                  <c:v>0.76470588235294112</c:v>
                </c:pt>
                <c:pt idx="20105">
                  <c:v>0.8571428571428571</c:v>
                </c:pt>
                <c:pt idx="20106">
                  <c:v>0.63772241992882561</c:v>
                </c:pt>
                <c:pt idx="20107">
                  <c:v>0.73051948051948057</c:v>
                </c:pt>
                <c:pt idx="20108">
                  <c:v>0</c:v>
                </c:pt>
                <c:pt idx="20109">
                  <c:v>0.95</c:v>
                </c:pt>
                <c:pt idx="20110">
                  <c:v>0.42857142857142855</c:v>
                </c:pt>
                <c:pt idx="20111">
                  <c:v>0.54320987654320985</c:v>
                </c:pt>
                <c:pt idx="20112">
                  <c:v>0.75</c:v>
                </c:pt>
                <c:pt idx="20113">
                  <c:v>0.8571428571428571</c:v>
                </c:pt>
                <c:pt idx="20114">
                  <c:v>0.33333333333333331</c:v>
                </c:pt>
                <c:pt idx="20115">
                  <c:v>0.8666666666666667</c:v>
                </c:pt>
                <c:pt idx="20116">
                  <c:v>1</c:v>
                </c:pt>
                <c:pt idx="20117">
                  <c:v>0</c:v>
                </c:pt>
                <c:pt idx="20118">
                  <c:v>0.69565217391304346</c:v>
                </c:pt>
                <c:pt idx="20119">
                  <c:v>0.48603351955307261</c:v>
                </c:pt>
                <c:pt idx="20120">
                  <c:v>0.78125</c:v>
                </c:pt>
                <c:pt idx="20121">
                  <c:v>0.57055214723926384</c:v>
                </c:pt>
                <c:pt idx="20122">
                  <c:v>0.71739130434782605</c:v>
                </c:pt>
                <c:pt idx="20123">
                  <c:v>0.5446428571428571</c:v>
                </c:pt>
                <c:pt idx="20124">
                  <c:v>0.81343283582089554</c:v>
                </c:pt>
                <c:pt idx="20125">
                  <c:v>0.68956743002544529</c:v>
                </c:pt>
                <c:pt idx="20126">
                  <c:v>0.69747899159663862</c:v>
                </c:pt>
                <c:pt idx="20127">
                  <c:v>0.74610244988864138</c:v>
                </c:pt>
                <c:pt idx="20128">
                  <c:v>0.67708333333333337</c:v>
                </c:pt>
                <c:pt idx="20129">
                  <c:v>1</c:v>
                </c:pt>
                <c:pt idx="20130">
                  <c:v>0.82758620689655171</c:v>
                </c:pt>
                <c:pt idx="20131">
                  <c:v>0.75129533678756477</c:v>
                </c:pt>
                <c:pt idx="20132">
                  <c:v>0.62591240875912413</c:v>
                </c:pt>
                <c:pt idx="20133">
                  <c:v>0.66666666666666663</c:v>
                </c:pt>
                <c:pt idx="20134">
                  <c:v>0.52413793103448281</c:v>
                </c:pt>
                <c:pt idx="20135">
                  <c:v>0.4358974358974359</c:v>
                </c:pt>
                <c:pt idx="20136">
                  <c:v>0.53424657534246578</c:v>
                </c:pt>
                <c:pt idx="20137">
                  <c:v>0.65625</c:v>
                </c:pt>
                <c:pt idx="20138">
                  <c:v>0.73563218390804597</c:v>
                </c:pt>
                <c:pt idx="20139">
                  <c:v>0</c:v>
                </c:pt>
                <c:pt idx="20140">
                  <c:v>0.82573726541554959</c:v>
                </c:pt>
                <c:pt idx="20141">
                  <c:v>0</c:v>
                </c:pt>
                <c:pt idx="20142">
                  <c:v>0.79192166462668301</c:v>
                </c:pt>
                <c:pt idx="20143">
                  <c:v>0</c:v>
                </c:pt>
                <c:pt idx="20144">
                  <c:v>0.94444444444444442</c:v>
                </c:pt>
                <c:pt idx="20145">
                  <c:v>0</c:v>
                </c:pt>
                <c:pt idx="20146">
                  <c:v>0</c:v>
                </c:pt>
                <c:pt idx="20147">
                  <c:v>0</c:v>
                </c:pt>
                <c:pt idx="20148">
                  <c:v>0.73837209302325579</c:v>
                </c:pt>
                <c:pt idx="20149">
                  <c:v>0</c:v>
                </c:pt>
                <c:pt idx="20150">
                  <c:v>0</c:v>
                </c:pt>
                <c:pt idx="20151">
                  <c:v>0</c:v>
                </c:pt>
                <c:pt idx="20152">
                  <c:v>0</c:v>
                </c:pt>
                <c:pt idx="20153">
                  <c:v>0</c:v>
                </c:pt>
                <c:pt idx="20154">
                  <c:v>0</c:v>
                </c:pt>
                <c:pt idx="20155">
                  <c:v>0</c:v>
                </c:pt>
                <c:pt idx="20156">
                  <c:v>0</c:v>
                </c:pt>
                <c:pt idx="20157">
                  <c:v>0</c:v>
                </c:pt>
                <c:pt idx="20158">
                  <c:v>0</c:v>
                </c:pt>
                <c:pt idx="20159">
                  <c:v>0</c:v>
                </c:pt>
                <c:pt idx="20160">
                  <c:v>0</c:v>
                </c:pt>
                <c:pt idx="20161">
                  <c:v>0</c:v>
                </c:pt>
                <c:pt idx="20162">
                  <c:v>1</c:v>
                </c:pt>
                <c:pt idx="20163">
                  <c:v>0</c:v>
                </c:pt>
                <c:pt idx="20164">
                  <c:v>0</c:v>
                </c:pt>
                <c:pt idx="20165">
                  <c:v>0.79432624113475181</c:v>
                </c:pt>
                <c:pt idx="20166">
                  <c:v>0</c:v>
                </c:pt>
                <c:pt idx="20167">
                  <c:v>0</c:v>
                </c:pt>
                <c:pt idx="20168">
                  <c:v>0</c:v>
                </c:pt>
                <c:pt idx="20169">
                  <c:v>0.84107579462102688</c:v>
                </c:pt>
                <c:pt idx="20170">
                  <c:v>0.72727272727272729</c:v>
                </c:pt>
                <c:pt idx="20171">
                  <c:v>0.95454545454545459</c:v>
                </c:pt>
                <c:pt idx="20172">
                  <c:v>0</c:v>
                </c:pt>
                <c:pt idx="20173">
                  <c:v>0.87179487179487181</c:v>
                </c:pt>
                <c:pt idx="20174">
                  <c:v>0</c:v>
                </c:pt>
                <c:pt idx="20175">
                  <c:v>0.85037406483790523</c:v>
                </c:pt>
                <c:pt idx="20176">
                  <c:v>0.88372093023255816</c:v>
                </c:pt>
                <c:pt idx="20177">
                  <c:v>0</c:v>
                </c:pt>
                <c:pt idx="20178">
                  <c:v>0.94444444444444442</c:v>
                </c:pt>
                <c:pt idx="20179">
                  <c:v>0</c:v>
                </c:pt>
                <c:pt idx="20180">
                  <c:v>0</c:v>
                </c:pt>
                <c:pt idx="20181">
                  <c:v>0.86075949367088611</c:v>
                </c:pt>
                <c:pt idx="20182">
                  <c:v>0.88216039279869063</c:v>
                </c:pt>
                <c:pt idx="20183">
                  <c:v>0</c:v>
                </c:pt>
                <c:pt idx="20184">
                  <c:v>0</c:v>
                </c:pt>
                <c:pt idx="20185">
                  <c:v>0.81333333333333335</c:v>
                </c:pt>
                <c:pt idx="20186">
                  <c:v>0</c:v>
                </c:pt>
                <c:pt idx="20187">
                  <c:v>0</c:v>
                </c:pt>
                <c:pt idx="20188">
                  <c:v>0.82857142857142863</c:v>
                </c:pt>
                <c:pt idx="20189">
                  <c:v>0</c:v>
                </c:pt>
                <c:pt idx="20190">
                  <c:v>0</c:v>
                </c:pt>
                <c:pt idx="20191">
                  <c:v>0</c:v>
                </c:pt>
                <c:pt idx="20192">
                  <c:v>0.78048780487804881</c:v>
                </c:pt>
                <c:pt idx="20193">
                  <c:v>0.94256756756756754</c:v>
                </c:pt>
                <c:pt idx="20194">
                  <c:v>0.92358803986710969</c:v>
                </c:pt>
                <c:pt idx="20195">
                  <c:v>0.95876288659793818</c:v>
                </c:pt>
                <c:pt idx="20196">
                  <c:v>0</c:v>
                </c:pt>
                <c:pt idx="20197">
                  <c:v>0.76914539400665927</c:v>
                </c:pt>
                <c:pt idx="20198">
                  <c:v>0</c:v>
                </c:pt>
                <c:pt idx="20199">
                  <c:v>0</c:v>
                </c:pt>
                <c:pt idx="20200">
                  <c:v>0.72222222222222221</c:v>
                </c:pt>
                <c:pt idx="20201">
                  <c:v>0.92</c:v>
                </c:pt>
                <c:pt idx="20202">
                  <c:v>0.35251798561151076</c:v>
                </c:pt>
                <c:pt idx="20203">
                  <c:v>0.65116279069767447</c:v>
                </c:pt>
                <c:pt idx="20204">
                  <c:v>0.9</c:v>
                </c:pt>
                <c:pt idx="20205">
                  <c:v>0.93401015228426398</c:v>
                </c:pt>
                <c:pt idx="20206">
                  <c:v>0</c:v>
                </c:pt>
                <c:pt idx="20207">
                  <c:v>0</c:v>
                </c:pt>
                <c:pt idx="20208">
                  <c:v>0</c:v>
                </c:pt>
                <c:pt idx="20209">
                  <c:v>0.66917293233082709</c:v>
                </c:pt>
                <c:pt idx="20210">
                  <c:v>0.8</c:v>
                </c:pt>
                <c:pt idx="20211">
                  <c:v>0.77530017152658659</c:v>
                </c:pt>
                <c:pt idx="20212">
                  <c:v>0.68918918918918914</c:v>
                </c:pt>
                <c:pt idx="20213">
                  <c:v>0.78787878787878785</c:v>
                </c:pt>
                <c:pt idx="20214">
                  <c:v>0.80392156862745101</c:v>
                </c:pt>
                <c:pt idx="20215">
                  <c:v>0.55045871559633031</c:v>
                </c:pt>
                <c:pt idx="20216">
                  <c:v>0.875</c:v>
                </c:pt>
                <c:pt idx="20217">
                  <c:v>0.63636363636363635</c:v>
                </c:pt>
                <c:pt idx="20218">
                  <c:v>0</c:v>
                </c:pt>
                <c:pt idx="20219">
                  <c:v>0.81738655002733729</c:v>
                </c:pt>
                <c:pt idx="20220">
                  <c:v>0.99052132701421802</c:v>
                </c:pt>
                <c:pt idx="20221">
                  <c:v>0.87919463087248317</c:v>
                </c:pt>
                <c:pt idx="20222">
                  <c:v>0.81481481481481477</c:v>
                </c:pt>
                <c:pt idx="20223">
                  <c:v>0.66666666666666663</c:v>
                </c:pt>
                <c:pt idx="20224">
                  <c:v>0.85185185185185186</c:v>
                </c:pt>
                <c:pt idx="20225">
                  <c:v>0</c:v>
                </c:pt>
                <c:pt idx="20226">
                  <c:v>1</c:v>
                </c:pt>
                <c:pt idx="20227">
                  <c:v>0.66860465116279066</c:v>
                </c:pt>
                <c:pt idx="20228">
                  <c:v>0.59223300970873782</c:v>
                </c:pt>
                <c:pt idx="20229">
                  <c:v>0.78</c:v>
                </c:pt>
                <c:pt idx="20230">
                  <c:v>0.45390070921985815</c:v>
                </c:pt>
                <c:pt idx="20231">
                  <c:v>0</c:v>
                </c:pt>
                <c:pt idx="20232">
                  <c:v>0</c:v>
                </c:pt>
                <c:pt idx="20233">
                  <c:v>0.66666666666666663</c:v>
                </c:pt>
                <c:pt idx="20234">
                  <c:v>0</c:v>
                </c:pt>
                <c:pt idx="20235">
                  <c:v>0</c:v>
                </c:pt>
                <c:pt idx="20236">
                  <c:v>0</c:v>
                </c:pt>
                <c:pt idx="20237">
                  <c:v>0</c:v>
                </c:pt>
                <c:pt idx="20238">
                  <c:v>0.74111675126903553</c:v>
                </c:pt>
                <c:pt idx="20239">
                  <c:v>0.81932773109243695</c:v>
                </c:pt>
                <c:pt idx="20240">
                  <c:v>0.63157894736842102</c:v>
                </c:pt>
                <c:pt idx="20241">
                  <c:v>0.82608695652173914</c:v>
                </c:pt>
                <c:pt idx="20242">
                  <c:v>0.63265306122448983</c:v>
                </c:pt>
                <c:pt idx="20243">
                  <c:v>0.27835051546391754</c:v>
                </c:pt>
                <c:pt idx="20244">
                  <c:v>0.77215189873417722</c:v>
                </c:pt>
                <c:pt idx="20245">
                  <c:v>0.75</c:v>
                </c:pt>
                <c:pt idx="20246">
                  <c:v>0.70342205323193918</c:v>
                </c:pt>
                <c:pt idx="20247">
                  <c:v>0.71341463414634143</c:v>
                </c:pt>
                <c:pt idx="20248">
                  <c:v>0.71980676328502413</c:v>
                </c:pt>
                <c:pt idx="20249">
                  <c:v>0</c:v>
                </c:pt>
                <c:pt idx="20250">
                  <c:v>0.52040816326530615</c:v>
                </c:pt>
                <c:pt idx="20251">
                  <c:v>0.6901408450704225</c:v>
                </c:pt>
                <c:pt idx="20252">
                  <c:v>0.73958333333333337</c:v>
                </c:pt>
                <c:pt idx="20253">
                  <c:v>0.59322033898305082</c:v>
                </c:pt>
                <c:pt idx="20254">
                  <c:v>0.72093023255813948</c:v>
                </c:pt>
                <c:pt idx="20255">
                  <c:v>0.60377358490566035</c:v>
                </c:pt>
                <c:pt idx="20256">
                  <c:v>0.68571428571428572</c:v>
                </c:pt>
                <c:pt idx="20257">
                  <c:v>0.6785714285714286</c:v>
                </c:pt>
                <c:pt idx="20258">
                  <c:v>0.7142857142857143</c:v>
                </c:pt>
                <c:pt idx="20259">
                  <c:v>0</c:v>
                </c:pt>
                <c:pt idx="20260">
                  <c:v>0</c:v>
                </c:pt>
                <c:pt idx="20261">
                  <c:v>0</c:v>
                </c:pt>
                <c:pt idx="20262">
                  <c:v>0</c:v>
                </c:pt>
                <c:pt idx="20263">
                  <c:v>0</c:v>
                </c:pt>
                <c:pt idx="20264">
                  <c:v>0</c:v>
                </c:pt>
                <c:pt idx="20265">
                  <c:v>0</c:v>
                </c:pt>
                <c:pt idx="20266">
                  <c:v>0</c:v>
                </c:pt>
                <c:pt idx="20267">
                  <c:v>0</c:v>
                </c:pt>
                <c:pt idx="20268">
                  <c:v>0.61022364217252401</c:v>
                </c:pt>
                <c:pt idx="20269">
                  <c:v>0.7098445595854922</c:v>
                </c:pt>
                <c:pt idx="20270">
                  <c:v>0.78947368421052633</c:v>
                </c:pt>
                <c:pt idx="20271">
                  <c:v>1</c:v>
                </c:pt>
                <c:pt idx="20272">
                  <c:v>0.66666666666666663</c:v>
                </c:pt>
                <c:pt idx="20273">
                  <c:v>0.95652173913043481</c:v>
                </c:pt>
                <c:pt idx="20274">
                  <c:v>0.75</c:v>
                </c:pt>
                <c:pt idx="20275">
                  <c:v>0.55932203389830504</c:v>
                </c:pt>
                <c:pt idx="20276">
                  <c:v>1</c:v>
                </c:pt>
                <c:pt idx="20277">
                  <c:v>0</c:v>
                </c:pt>
                <c:pt idx="20278">
                  <c:v>0</c:v>
                </c:pt>
                <c:pt idx="20279">
                  <c:v>0</c:v>
                </c:pt>
                <c:pt idx="20280">
                  <c:v>0</c:v>
                </c:pt>
                <c:pt idx="20281">
                  <c:v>0</c:v>
                </c:pt>
                <c:pt idx="20282">
                  <c:v>0</c:v>
                </c:pt>
                <c:pt idx="20283">
                  <c:v>0</c:v>
                </c:pt>
                <c:pt idx="20284">
                  <c:v>0</c:v>
                </c:pt>
                <c:pt idx="20285">
                  <c:v>0</c:v>
                </c:pt>
                <c:pt idx="20286">
                  <c:v>0</c:v>
                </c:pt>
                <c:pt idx="20287">
                  <c:v>0</c:v>
                </c:pt>
                <c:pt idx="20288">
                  <c:v>0</c:v>
                </c:pt>
                <c:pt idx="20289">
                  <c:v>0</c:v>
                </c:pt>
                <c:pt idx="20290">
                  <c:v>0</c:v>
                </c:pt>
                <c:pt idx="20291">
                  <c:v>0.62676056338028174</c:v>
                </c:pt>
                <c:pt idx="20292">
                  <c:v>0</c:v>
                </c:pt>
                <c:pt idx="20293">
                  <c:v>0</c:v>
                </c:pt>
                <c:pt idx="20294">
                  <c:v>0</c:v>
                </c:pt>
                <c:pt idx="20295">
                  <c:v>0.6</c:v>
                </c:pt>
                <c:pt idx="20296">
                  <c:v>0.43478260869565216</c:v>
                </c:pt>
                <c:pt idx="20297">
                  <c:v>0</c:v>
                </c:pt>
                <c:pt idx="20298">
                  <c:v>0</c:v>
                </c:pt>
                <c:pt idx="20299">
                  <c:v>0</c:v>
                </c:pt>
                <c:pt idx="20300">
                  <c:v>0.67741935483870963</c:v>
                </c:pt>
                <c:pt idx="20301">
                  <c:v>0</c:v>
                </c:pt>
                <c:pt idx="20302">
                  <c:v>0</c:v>
                </c:pt>
                <c:pt idx="20303">
                  <c:v>0.63855421686746983</c:v>
                </c:pt>
                <c:pt idx="20304">
                  <c:v>0.6160714285714286</c:v>
                </c:pt>
                <c:pt idx="20305">
                  <c:v>0</c:v>
                </c:pt>
                <c:pt idx="20306">
                  <c:v>0.64615384615384619</c:v>
                </c:pt>
                <c:pt idx="20307">
                  <c:v>0.6</c:v>
                </c:pt>
                <c:pt idx="20308">
                  <c:v>0.71739130434782605</c:v>
                </c:pt>
                <c:pt idx="20309">
                  <c:v>0</c:v>
                </c:pt>
                <c:pt idx="20310">
                  <c:v>0</c:v>
                </c:pt>
                <c:pt idx="20311">
                  <c:v>0</c:v>
                </c:pt>
                <c:pt idx="20312">
                  <c:v>0.56896551724137934</c:v>
                </c:pt>
                <c:pt idx="20313">
                  <c:v>0.35897435897435898</c:v>
                </c:pt>
                <c:pt idx="20314">
                  <c:v>0</c:v>
                </c:pt>
                <c:pt idx="20315">
                  <c:v>0</c:v>
                </c:pt>
                <c:pt idx="20316">
                  <c:v>0</c:v>
                </c:pt>
                <c:pt idx="20317">
                  <c:v>0.8</c:v>
                </c:pt>
                <c:pt idx="20318">
                  <c:v>0.89473684210526316</c:v>
                </c:pt>
                <c:pt idx="20319">
                  <c:v>0</c:v>
                </c:pt>
                <c:pt idx="20320">
                  <c:v>0</c:v>
                </c:pt>
                <c:pt idx="20321">
                  <c:v>1</c:v>
                </c:pt>
                <c:pt idx="20322">
                  <c:v>0.58947368421052626</c:v>
                </c:pt>
                <c:pt idx="20323">
                  <c:v>0.83333333333333337</c:v>
                </c:pt>
                <c:pt idx="20324">
                  <c:v>0.4838709677419355</c:v>
                </c:pt>
                <c:pt idx="20325">
                  <c:v>0</c:v>
                </c:pt>
                <c:pt idx="20326">
                  <c:v>0</c:v>
                </c:pt>
                <c:pt idx="20327">
                  <c:v>0</c:v>
                </c:pt>
                <c:pt idx="20328">
                  <c:v>0</c:v>
                </c:pt>
                <c:pt idx="20329">
                  <c:v>0</c:v>
                </c:pt>
                <c:pt idx="20330">
                  <c:v>0.90210656753407681</c:v>
                </c:pt>
                <c:pt idx="20331">
                  <c:v>0.79890809827115561</c:v>
                </c:pt>
                <c:pt idx="20332">
                  <c:v>0.73770491803278693</c:v>
                </c:pt>
                <c:pt idx="20333">
                  <c:v>0</c:v>
                </c:pt>
                <c:pt idx="20334">
                  <c:v>0.80303030303030298</c:v>
                </c:pt>
                <c:pt idx="20335">
                  <c:v>0</c:v>
                </c:pt>
                <c:pt idx="20336">
                  <c:v>0.96858638743455494</c:v>
                </c:pt>
                <c:pt idx="20337">
                  <c:v>0.91860465116279066</c:v>
                </c:pt>
                <c:pt idx="20338">
                  <c:v>0.83333333333333337</c:v>
                </c:pt>
                <c:pt idx="20339">
                  <c:v>0.86842105263157898</c:v>
                </c:pt>
                <c:pt idx="20340">
                  <c:v>0</c:v>
                </c:pt>
                <c:pt idx="20341">
                  <c:v>0</c:v>
                </c:pt>
                <c:pt idx="20342">
                  <c:v>0.75</c:v>
                </c:pt>
                <c:pt idx="20343">
                  <c:v>0.76576576576576572</c:v>
                </c:pt>
                <c:pt idx="20344">
                  <c:v>0</c:v>
                </c:pt>
                <c:pt idx="20345">
                  <c:v>0</c:v>
                </c:pt>
                <c:pt idx="20346">
                  <c:v>0</c:v>
                </c:pt>
                <c:pt idx="20347">
                  <c:v>0.7142857142857143</c:v>
                </c:pt>
                <c:pt idx="20348">
                  <c:v>0.89622641509433965</c:v>
                </c:pt>
                <c:pt idx="20349">
                  <c:v>0.72499999999999998</c:v>
                </c:pt>
                <c:pt idx="20350">
                  <c:v>0.47619047619047616</c:v>
                </c:pt>
                <c:pt idx="20351">
                  <c:v>0.78</c:v>
                </c:pt>
                <c:pt idx="20352">
                  <c:v>0.74782608695652175</c:v>
                </c:pt>
                <c:pt idx="20353">
                  <c:v>0.63829787234042556</c:v>
                </c:pt>
                <c:pt idx="20354">
                  <c:v>0.61764705882352944</c:v>
                </c:pt>
                <c:pt idx="20355">
                  <c:v>0.75</c:v>
                </c:pt>
                <c:pt idx="20356">
                  <c:v>0.36263736263736263</c:v>
                </c:pt>
                <c:pt idx="20357">
                  <c:v>0.83775811209439532</c:v>
                </c:pt>
                <c:pt idx="20358">
                  <c:v>0</c:v>
                </c:pt>
                <c:pt idx="20359">
                  <c:v>0.95652173913043481</c:v>
                </c:pt>
                <c:pt idx="20360">
                  <c:v>0</c:v>
                </c:pt>
                <c:pt idx="20361">
                  <c:v>0.67005076142131981</c:v>
                </c:pt>
                <c:pt idx="20362">
                  <c:v>0.82692307692307687</c:v>
                </c:pt>
                <c:pt idx="20363">
                  <c:v>0.61739130434782608</c:v>
                </c:pt>
                <c:pt idx="20364">
                  <c:v>0.68292682926829273</c:v>
                </c:pt>
                <c:pt idx="20365">
                  <c:v>0.66990291262135926</c:v>
                </c:pt>
                <c:pt idx="20366">
                  <c:v>0.8666666666666667</c:v>
                </c:pt>
                <c:pt idx="20367">
                  <c:v>0.58620689655172409</c:v>
                </c:pt>
                <c:pt idx="20368">
                  <c:v>0</c:v>
                </c:pt>
                <c:pt idx="20369">
                  <c:v>0.74782608695652175</c:v>
                </c:pt>
                <c:pt idx="20370">
                  <c:v>0.66265060240963858</c:v>
                </c:pt>
                <c:pt idx="20371">
                  <c:v>0.66620879120879117</c:v>
                </c:pt>
                <c:pt idx="20372">
                  <c:v>0.76190476190476186</c:v>
                </c:pt>
                <c:pt idx="20373">
                  <c:v>0.85</c:v>
                </c:pt>
                <c:pt idx="20374">
                  <c:v>0.5</c:v>
                </c:pt>
                <c:pt idx="20375">
                  <c:v>0.63414634146341464</c:v>
                </c:pt>
                <c:pt idx="20376">
                  <c:v>0.9</c:v>
                </c:pt>
                <c:pt idx="20377">
                  <c:v>0.91935483870967738</c:v>
                </c:pt>
                <c:pt idx="20378">
                  <c:v>0.88571428571428568</c:v>
                </c:pt>
                <c:pt idx="20379">
                  <c:v>0.84514435695538059</c:v>
                </c:pt>
                <c:pt idx="20380">
                  <c:v>0.43283582089552236</c:v>
                </c:pt>
                <c:pt idx="20381">
                  <c:v>0.33720930232558138</c:v>
                </c:pt>
                <c:pt idx="20382">
                  <c:v>0.80882352941176472</c:v>
                </c:pt>
                <c:pt idx="20383">
                  <c:v>0</c:v>
                </c:pt>
                <c:pt idx="20384">
                  <c:v>0.37333333333333335</c:v>
                </c:pt>
                <c:pt idx="20385">
                  <c:v>0.60317460317460314</c:v>
                </c:pt>
                <c:pt idx="20386">
                  <c:v>0</c:v>
                </c:pt>
                <c:pt idx="20387">
                  <c:v>0</c:v>
                </c:pt>
                <c:pt idx="20388">
                  <c:v>0</c:v>
                </c:pt>
                <c:pt idx="20389">
                  <c:v>0.6</c:v>
                </c:pt>
                <c:pt idx="20390">
                  <c:v>0</c:v>
                </c:pt>
                <c:pt idx="20391">
                  <c:v>0.77600000000000002</c:v>
                </c:pt>
                <c:pt idx="20392">
                  <c:v>0.91549295774647887</c:v>
                </c:pt>
                <c:pt idx="20393">
                  <c:v>0.8783783783783784</c:v>
                </c:pt>
                <c:pt idx="20394">
                  <c:v>0</c:v>
                </c:pt>
                <c:pt idx="20395">
                  <c:v>0.82352941176470584</c:v>
                </c:pt>
                <c:pt idx="20396">
                  <c:v>0</c:v>
                </c:pt>
                <c:pt idx="20397">
                  <c:v>0</c:v>
                </c:pt>
                <c:pt idx="20398">
                  <c:v>0.88036809815950923</c:v>
                </c:pt>
                <c:pt idx="20399">
                  <c:v>1</c:v>
                </c:pt>
                <c:pt idx="20400">
                  <c:v>0.72650534608891393</c:v>
                </c:pt>
                <c:pt idx="20401">
                  <c:v>1</c:v>
                </c:pt>
                <c:pt idx="20402">
                  <c:v>0.55072463768115942</c:v>
                </c:pt>
                <c:pt idx="20403">
                  <c:v>0.63380281690140849</c:v>
                </c:pt>
                <c:pt idx="20404">
                  <c:v>1</c:v>
                </c:pt>
                <c:pt idx="20405">
                  <c:v>0.76767676767676762</c:v>
                </c:pt>
                <c:pt idx="20406">
                  <c:v>0</c:v>
                </c:pt>
                <c:pt idx="20407">
                  <c:v>0.82666666666666666</c:v>
                </c:pt>
                <c:pt idx="20408">
                  <c:v>0</c:v>
                </c:pt>
                <c:pt idx="20409">
                  <c:v>0.78616352201257866</c:v>
                </c:pt>
                <c:pt idx="20410">
                  <c:v>0.84615384615384615</c:v>
                </c:pt>
                <c:pt idx="20411">
                  <c:v>0.70542635658914732</c:v>
                </c:pt>
                <c:pt idx="20412">
                  <c:v>0</c:v>
                </c:pt>
                <c:pt idx="20413">
                  <c:v>0</c:v>
                </c:pt>
                <c:pt idx="20414">
                  <c:v>0</c:v>
                </c:pt>
                <c:pt idx="20415">
                  <c:v>0</c:v>
                </c:pt>
                <c:pt idx="20416">
                  <c:v>0.6071428571428571</c:v>
                </c:pt>
                <c:pt idx="20417">
                  <c:v>0</c:v>
                </c:pt>
                <c:pt idx="20418">
                  <c:v>0</c:v>
                </c:pt>
                <c:pt idx="20419">
                  <c:v>0</c:v>
                </c:pt>
                <c:pt idx="20420">
                  <c:v>0</c:v>
                </c:pt>
                <c:pt idx="20421">
                  <c:v>1</c:v>
                </c:pt>
                <c:pt idx="20422">
                  <c:v>0</c:v>
                </c:pt>
                <c:pt idx="20423">
                  <c:v>0.6</c:v>
                </c:pt>
                <c:pt idx="20424">
                  <c:v>0</c:v>
                </c:pt>
                <c:pt idx="20425">
                  <c:v>0</c:v>
                </c:pt>
                <c:pt idx="20426">
                  <c:v>0.53061224489795922</c:v>
                </c:pt>
                <c:pt idx="20427">
                  <c:v>0</c:v>
                </c:pt>
                <c:pt idx="20428">
                  <c:v>0.81376518218623484</c:v>
                </c:pt>
                <c:pt idx="20429">
                  <c:v>0.68518518518518523</c:v>
                </c:pt>
                <c:pt idx="20430">
                  <c:v>0</c:v>
                </c:pt>
                <c:pt idx="20431">
                  <c:v>0.78125</c:v>
                </c:pt>
                <c:pt idx="20432">
                  <c:v>0</c:v>
                </c:pt>
                <c:pt idx="20433">
                  <c:v>0</c:v>
                </c:pt>
                <c:pt idx="20434">
                  <c:v>0</c:v>
                </c:pt>
                <c:pt idx="20435">
                  <c:v>0</c:v>
                </c:pt>
                <c:pt idx="20436">
                  <c:v>0.6</c:v>
                </c:pt>
                <c:pt idx="20437">
                  <c:v>0</c:v>
                </c:pt>
                <c:pt idx="20438">
                  <c:v>0</c:v>
                </c:pt>
                <c:pt idx="20439">
                  <c:v>0.51851851851851849</c:v>
                </c:pt>
                <c:pt idx="20440">
                  <c:v>0.63225806451612898</c:v>
                </c:pt>
                <c:pt idx="20441">
                  <c:v>0.72727272727272729</c:v>
                </c:pt>
                <c:pt idx="20442">
                  <c:v>0.70833333333333337</c:v>
                </c:pt>
                <c:pt idx="20443">
                  <c:v>0.41772151898734178</c:v>
                </c:pt>
                <c:pt idx="20444">
                  <c:v>0.532258064516129</c:v>
                </c:pt>
                <c:pt idx="20445">
                  <c:v>0.61783439490445857</c:v>
                </c:pt>
                <c:pt idx="20446">
                  <c:v>0.79012345679012341</c:v>
                </c:pt>
                <c:pt idx="20447">
                  <c:v>0.67567567567567566</c:v>
                </c:pt>
                <c:pt idx="20448">
                  <c:v>0.67692307692307696</c:v>
                </c:pt>
                <c:pt idx="20449">
                  <c:v>0.68456375838926176</c:v>
                </c:pt>
                <c:pt idx="20450">
                  <c:v>0.6132075471698113</c:v>
                </c:pt>
                <c:pt idx="20451">
                  <c:v>0.7142857142857143</c:v>
                </c:pt>
                <c:pt idx="20452">
                  <c:v>0.64215686274509809</c:v>
                </c:pt>
                <c:pt idx="20453">
                  <c:v>0.7142857142857143</c:v>
                </c:pt>
                <c:pt idx="20454">
                  <c:v>0.7068965517241379</c:v>
                </c:pt>
                <c:pt idx="20455">
                  <c:v>0.51778656126482214</c:v>
                </c:pt>
                <c:pt idx="20456">
                  <c:v>0.6517857142857143</c:v>
                </c:pt>
                <c:pt idx="20457">
                  <c:v>0.68292682926829273</c:v>
                </c:pt>
                <c:pt idx="20458">
                  <c:v>0.72264437689969607</c:v>
                </c:pt>
                <c:pt idx="20459">
                  <c:v>0</c:v>
                </c:pt>
                <c:pt idx="20460">
                  <c:v>0.82499999999999996</c:v>
                </c:pt>
                <c:pt idx="20461">
                  <c:v>0.78409090909090906</c:v>
                </c:pt>
                <c:pt idx="20462">
                  <c:v>1</c:v>
                </c:pt>
                <c:pt idx="20463">
                  <c:v>0</c:v>
                </c:pt>
                <c:pt idx="20464">
                  <c:v>0</c:v>
                </c:pt>
                <c:pt idx="20465">
                  <c:v>0</c:v>
                </c:pt>
                <c:pt idx="20466">
                  <c:v>0.52238805970149249</c:v>
                </c:pt>
                <c:pt idx="20467">
                  <c:v>0</c:v>
                </c:pt>
                <c:pt idx="20468">
                  <c:v>0</c:v>
                </c:pt>
                <c:pt idx="20469">
                  <c:v>0</c:v>
                </c:pt>
                <c:pt idx="20470">
                  <c:v>0</c:v>
                </c:pt>
                <c:pt idx="20471">
                  <c:v>0.51658767772511849</c:v>
                </c:pt>
                <c:pt idx="20472">
                  <c:v>0.7466666666666667</c:v>
                </c:pt>
                <c:pt idx="20473">
                  <c:v>0</c:v>
                </c:pt>
                <c:pt idx="20474">
                  <c:v>0</c:v>
                </c:pt>
                <c:pt idx="20475">
                  <c:v>0.63636363636363635</c:v>
                </c:pt>
                <c:pt idx="20476">
                  <c:v>0.75641025641025639</c:v>
                </c:pt>
                <c:pt idx="20477">
                  <c:v>0.6</c:v>
                </c:pt>
                <c:pt idx="20478">
                  <c:v>0.61403508771929827</c:v>
                </c:pt>
                <c:pt idx="20479">
                  <c:v>0</c:v>
                </c:pt>
                <c:pt idx="20480">
                  <c:v>0</c:v>
                </c:pt>
                <c:pt idx="20481">
                  <c:v>0</c:v>
                </c:pt>
                <c:pt idx="20482">
                  <c:v>0</c:v>
                </c:pt>
                <c:pt idx="20483">
                  <c:v>0.61330049261083741</c:v>
                </c:pt>
                <c:pt idx="20484">
                  <c:v>0.76086956521739135</c:v>
                </c:pt>
                <c:pt idx="20485">
                  <c:v>0.51</c:v>
                </c:pt>
                <c:pt idx="20486">
                  <c:v>0.49090909090909091</c:v>
                </c:pt>
                <c:pt idx="20487">
                  <c:v>0.74226804123711343</c:v>
                </c:pt>
                <c:pt idx="20488">
                  <c:v>0.73333333333333328</c:v>
                </c:pt>
                <c:pt idx="20489">
                  <c:v>0.56589147286821706</c:v>
                </c:pt>
                <c:pt idx="20490">
                  <c:v>0.68888888888888888</c:v>
                </c:pt>
                <c:pt idx="20491">
                  <c:v>0.53039647577092508</c:v>
                </c:pt>
                <c:pt idx="20492">
                  <c:v>0.51851851851851849</c:v>
                </c:pt>
                <c:pt idx="20493">
                  <c:v>0</c:v>
                </c:pt>
                <c:pt idx="20494">
                  <c:v>0.75862068965517238</c:v>
                </c:pt>
                <c:pt idx="20495">
                  <c:v>0.63636363636363635</c:v>
                </c:pt>
                <c:pt idx="20496">
                  <c:v>0.63636363636363635</c:v>
                </c:pt>
                <c:pt idx="20497">
                  <c:v>0</c:v>
                </c:pt>
                <c:pt idx="20498">
                  <c:v>0</c:v>
                </c:pt>
                <c:pt idx="20499">
                  <c:v>0</c:v>
                </c:pt>
                <c:pt idx="20500">
                  <c:v>0</c:v>
                </c:pt>
                <c:pt idx="20501">
                  <c:v>0</c:v>
                </c:pt>
                <c:pt idx="20502">
                  <c:v>0</c:v>
                </c:pt>
                <c:pt idx="20503">
                  <c:v>0.56603773584905659</c:v>
                </c:pt>
                <c:pt idx="20504">
                  <c:v>0</c:v>
                </c:pt>
                <c:pt idx="20505">
                  <c:v>0</c:v>
                </c:pt>
                <c:pt idx="20506">
                  <c:v>0</c:v>
                </c:pt>
                <c:pt idx="20507">
                  <c:v>0</c:v>
                </c:pt>
                <c:pt idx="20508">
                  <c:v>0.625</c:v>
                </c:pt>
                <c:pt idx="20509">
                  <c:v>0.41818181818181815</c:v>
                </c:pt>
                <c:pt idx="20510">
                  <c:v>0.5</c:v>
                </c:pt>
                <c:pt idx="20511">
                  <c:v>0</c:v>
                </c:pt>
                <c:pt idx="20512">
                  <c:v>0</c:v>
                </c:pt>
                <c:pt idx="20513">
                  <c:v>0</c:v>
                </c:pt>
                <c:pt idx="20514">
                  <c:v>0</c:v>
                </c:pt>
                <c:pt idx="20515">
                  <c:v>0.39610389610389612</c:v>
                </c:pt>
                <c:pt idx="20516">
                  <c:v>0.43371757925072046</c:v>
                </c:pt>
                <c:pt idx="20517">
                  <c:v>0</c:v>
                </c:pt>
                <c:pt idx="20518">
                  <c:v>0.40935672514619881</c:v>
                </c:pt>
                <c:pt idx="20519">
                  <c:v>0</c:v>
                </c:pt>
                <c:pt idx="20520">
                  <c:v>0.51470588235294112</c:v>
                </c:pt>
                <c:pt idx="20521">
                  <c:v>0.6216216216216216</c:v>
                </c:pt>
                <c:pt idx="20522">
                  <c:v>0</c:v>
                </c:pt>
                <c:pt idx="20523">
                  <c:v>0</c:v>
                </c:pt>
                <c:pt idx="20524">
                  <c:v>0.52877697841726623</c:v>
                </c:pt>
                <c:pt idx="20525">
                  <c:v>0.51485148514851486</c:v>
                </c:pt>
                <c:pt idx="20526">
                  <c:v>0</c:v>
                </c:pt>
                <c:pt idx="20527">
                  <c:v>0.52118644067796616</c:v>
                </c:pt>
                <c:pt idx="20528">
                  <c:v>0.61538461538461542</c:v>
                </c:pt>
                <c:pt idx="20529">
                  <c:v>1</c:v>
                </c:pt>
                <c:pt idx="20530">
                  <c:v>0.52857142857142858</c:v>
                </c:pt>
                <c:pt idx="20531">
                  <c:v>0.76388888888888884</c:v>
                </c:pt>
                <c:pt idx="20532">
                  <c:v>0</c:v>
                </c:pt>
                <c:pt idx="20533">
                  <c:v>0</c:v>
                </c:pt>
                <c:pt idx="20534">
                  <c:v>0</c:v>
                </c:pt>
                <c:pt idx="20535">
                  <c:v>0.25</c:v>
                </c:pt>
                <c:pt idx="20536">
                  <c:v>0</c:v>
                </c:pt>
                <c:pt idx="20537">
                  <c:v>0</c:v>
                </c:pt>
                <c:pt idx="20538">
                  <c:v>0</c:v>
                </c:pt>
                <c:pt idx="20539">
                  <c:v>0</c:v>
                </c:pt>
                <c:pt idx="20540">
                  <c:v>0</c:v>
                </c:pt>
                <c:pt idx="20541">
                  <c:v>0</c:v>
                </c:pt>
                <c:pt idx="20542">
                  <c:v>0</c:v>
                </c:pt>
                <c:pt idx="20543">
                  <c:v>0</c:v>
                </c:pt>
                <c:pt idx="20544">
                  <c:v>0</c:v>
                </c:pt>
                <c:pt idx="20545">
                  <c:v>0.59259259259259256</c:v>
                </c:pt>
                <c:pt idx="20546">
                  <c:v>0.86363636363636365</c:v>
                </c:pt>
                <c:pt idx="20547">
                  <c:v>0</c:v>
                </c:pt>
                <c:pt idx="20548">
                  <c:v>0</c:v>
                </c:pt>
                <c:pt idx="20549">
                  <c:v>0</c:v>
                </c:pt>
                <c:pt idx="20550">
                  <c:v>0</c:v>
                </c:pt>
                <c:pt idx="20551">
                  <c:v>0</c:v>
                </c:pt>
                <c:pt idx="20552">
                  <c:v>0</c:v>
                </c:pt>
                <c:pt idx="20553">
                  <c:v>0</c:v>
                </c:pt>
                <c:pt idx="20554">
                  <c:v>0</c:v>
                </c:pt>
                <c:pt idx="20555">
                  <c:v>0</c:v>
                </c:pt>
                <c:pt idx="20556">
                  <c:v>0</c:v>
                </c:pt>
                <c:pt idx="20557">
                  <c:v>0</c:v>
                </c:pt>
                <c:pt idx="20558">
                  <c:v>0</c:v>
                </c:pt>
                <c:pt idx="20559">
                  <c:v>0</c:v>
                </c:pt>
                <c:pt idx="20560">
                  <c:v>0</c:v>
                </c:pt>
                <c:pt idx="20561">
                  <c:v>0</c:v>
                </c:pt>
                <c:pt idx="20562">
                  <c:v>0</c:v>
                </c:pt>
                <c:pt idx="20563">
                  <c:v>0</c:v>
                </c:pt>
                <c:pt idx="20564">
                  <c:v>0</c:v>
                </c:pt>
                <c:pt idx="20565">
                  <c:v>0.48780487804878048</c:v>
                </c:pt>
                <c:pt idx="20566">
                  <c:v>0.5714285714285714</c:v>
                </c:pt>
                <c:pt idx="20567">
                  <c:v>0.5625</c:v>
                </c:pt>
                <c:pt idx="20568">
                  <c:v>0</c:v>
                </c:pt>
                <c:pt idx="20569">
                  <c:v>0</c:v>
                </c:pt>
                <c:pt idx="20570">
                  <c:v>0.50303030303030305</c:v>
                </c:pt>
                <c:pt idx="20571">
                  <c:v>0.40594059405940597</c:v>
                </c:pt>
                <c:pt idx="20572">
                  <c:v>0.51086956521739135</c:v>
                </c:pt>
                <c:pt idx="20573">
                  <c:v>0.81632653061224492</c:v>
                </c:pt>
                <c:pt idx="20574">
                  <c:v>0.78125</c:v>
                </c:pt>
                <c:pt idx="20575">
                  <c:v>1</c:v>
                </c:pt>
                <c:pt idx="20576">
                  <c:v>0.84210526315789469</c:v>
                </c:pt>
                <c:pt idx="20577">
                  <c:v>0.97222222222222221</c:v>
                </c:pt>
                <c:pt idx="20578">
                  <c:v>0.83098591549295775</c:v>
                </c:pt>
                <c:pt idx="20579">
                  <c:v>0.81818181818181823</c:v>
                </c:pt>
                <c:pt idx="20580">
                  <c:v>0.56129032258064515</c:v>
                </c:pt>
                <c:pt idx="20581">
                  <c:v>0.82926829268292679</c:v>
                </c:pt>
                <c:pt idx="20582">
                  <c:v>0.9285714285714286</c:v>
                </c:pt>
                <c:pt idx="20583">
                  <c:v>0.75</c:v>
                </c:pt>
                <c:pt idx="20584">
                  <c:v>0</c:v>
                </c:pt>
                <c:pt idx="20585">
                  <c:v>0.77994428969359331</c:v>
                </c:pt>
                <c:pt idx="20586">
                  <c:v>0.62831858407079644</c:v>
                </c:pt>
                <c:pt idx="20587">
                  <c:v>0</c:v>
                </c:pt>
                <c:pt idx="20588">
                  <c:v>0.86842105263157898</c:v>
                </c:pt>
                <c:pt idx="20589">
                  <c:v>0.38709677419354838</c:v>
                </c:pt>
                <c:pt idx="20590">
                  <c:v>0.82758620689655171</c:v>
                </c:pt>
                <c:pt idx="20591">
                  <c:v>0.2857142857142857</c:v>
                </c:pt>
                <c:pt idx="20592">
                  <c:v>0.61111111111111116</c:v>
                </c:pt>
                <c:pt idx="20593">
                  <c:v>0.59523809523809523</c:v>
                </c:pt>
                <c:pt idx="20594">
                  <c:v>0.53125</c:v>
                </c:pt>
                <c:pt idx="20595">
                  <c:v>0.80434782608695654</c:v>
                </c:pt>
                <c:pt idx="20596">
                  <c:v>0</c:v>
                </c:pt>
                <c:pt idx="20597">
                  <c:v>0.6</c:v>
                </c:pt>
                <c:pt idx="20598">
                  <c:v>1</c:v>
                </c:pt>
                <c:pt idx="20599">
                  <c:v>0</c:v>
                </c:pt>
                <c:pt idx="20600">
                  <c:v>0</c:v>
                </c:pt>
                <c:pt idx="20601">
                  <c:v>0</c:v>
                </c:pt>
                <c:pt idx="20602">
                  <c:v>0.33333333333333331</c:v>
                </c:pt>
                <c:pt idx="20603">
                  <c:v>1</c:v>
                </c:pt>
                <c:pt idx="20604">
                  <c:v>1</c:v>
                </c:pt>
                <c:pt idx="20605">
                  <c:v>0.6542553191489362</c:v>
                </c:pt>
                <c:pt idx="20606">
                  <c:v>1</c:v>
                </c:pt>
                <c:pt idx="20607">
                  <c:v>0.81818181818181823</c:v>
                </c:pt>
                <c:pt idx="20608">
                  <c:v>1</c:v>
                </c:pt>
                <c:pt idx="20609">
                  <c:v>0.81609195402298851</c:v>
                </c:pt>
                <c:pt idx="20610">
                  <c:v>0.61290322580645162</c:v>
                </c:pt>
                <c:pt idx="20611">
                  <c:v>0.63953488372093026</c:v>
                </c:pt>
                <c:pt idx="20612">
                  <c:v>0.72727272727272729</c:v>
                </c:pt>
                <c:pt idx="20613">
                  <c:v>0.5641025641025641</c:v>
                </c:pt>
                <c:pt idx="20614">
                  <c:v>1</c:v>
                </c:pt>
                <c:pt idx="20615">
                  <c:v>0.94736842105263153</c:v>
                </c:pt>
                <c:pt idx="20616">
                  <c:v>0</c:v>
                </c:pt>
                <c:pt idx="20617">
                  <c:v>0</c:v>
                </c:pt>
                <c:pt idx="20618">
                  <c:v>0</c:v>
                </c:pt>
                <c:pt idx="20619">
                  <c:v>0</c:v>
                </c:pt>
                <c:pt idx="20620">
                  <c:v>0</c:v>
                </c:pt>
                <c:pt idx="20621">
                  <c:v>0.20338983050847459</c:v>
                </c:pt>
                <c:pt idx="20622">
                  <c:v>0</c:v>
                </c:pt>
                <c:pt idx="20623">
                  <c:v>0</c:v>
                </c:pt>
                <c:pt idx="20624">
                  <c:v>0</c:v>
                </c:pt>
                <c:pt idx="20625">
                  <c:v>0</c:v>
                </c:pt>
                <c:pt idx="20626">
                  <c:v>0</c:v>
                </c:pt>
                <c:pt idx="20627">
                  <c:v>0</c:v>
                </c:pt>
                <c:pt idx="20628">
                  <c:v>0.86729857819905209</c:v>
                </c:pt>
                <c:pt idx="20629">
                  <c:v>0</c:v>
                </c:pt>
                <c:pt idx="20630">
                  <c:v>0</c:v>
                </c:pt>
                <c:pt idx="20631">
                  <c:v>0.61029411764705888</c:v>
                </c:pt>
                <c:pt idx="20632">
                  <c:v>0.5</c:v>
                </c:pt>
                <c:pt idx="20633">
                  <c:v>0.84025559105431313</c:v>
                </c:pt>
                <c:pt idx="20634">
                  <c:v>0.85915492957746475</c:v>
                </c:pt>
                <c:pt idx="20635">
                  <c:v>1</c:v>
                </c:pt>
                <c:pt idx="20636">
                  <c:v>0</c:v>
                </c:pt>
                <c:pt idx="20637">
                  <c:v>0</c:v>
                </c:pt>
                <c:pt idx="20638">
                  <c:v>0.8</c:v>
                </c:pt>
                <c:pt idx="20639">
                  <c:v>0.89189189189189189</c:v>
                </c:pt>
                <c:pt idx="20640">
                  <c:v>0.93650793650793651</c:v>
                </c:pt>
                <c:pt idx="20641">
                  <c:v>0</c:v>
                </c:pt>
                <c:pt idx="20642">
                  <c:v>0</c:v>
                </c:pt>
                <c:pt idx="20643">
                  <c:v>0.77215189873417722</c:v>
                </c:pt>
                <c:pt idx="20644">
                  <c:v>0</c:v>
                </c:pt>
                <c:pt idx="20645">
                  <c:v>0</c:v>
                </c:pt>
                <c:pt idx="20646">
                  <c:v>0</c:v>
                </c:pt>
                <c:pt idx="20647">
                  <c:v>0.6</c:v>
                </c:pt>
                <c:pt idx="20648">
                  <c:v>0</c:v>
                </c:pt>
                <c:pt idx="20649">
                  <c:v>0</c:v>
                </c:pt>
                <c:pt idx="20650">
                  <c:v>0</c:v>
                </c:pt>
                <c:pt idx="20651">
                  <c:v>0</c:v>
                </c:pt>
                <c:pt idx="20652">
                  <c:v>0</c:v>
                </c:pt>
                <c:pt idx="20653">
                  <c:v>0</c:v>
                </c:pt>
                <c:pt idx="20654">
                  <c:v>0.41666666666666669</c:v>
                </c:pt>
                <c:pt idx="20655">
                  <c:v>0</c:v>
                </c:pt>
                <c:pt idx="20656">
                  <c:v>0</c:v>
                </c:pt>
                <c:pt idx="20657">
                  <c:v>0</c:v>
                </c:pt>
                <c:pt idx="20658">
                  <c:v>0</c:v>
                </c:pt>
                <c:pt idx="20659">
                  <c:v>0</c:v>
                </c:pt>
                <c:pt idx="20660">
                  <c:v>0</c:v>
                </c:pt>
                <c:pt idx="20661">
                  <c:v>0.91776315789473684</c:v>
                </c:pt>
                <c:pt idx="20662">
                  <c:v>0</c:v>
                </c:pt>
                <c:pt idx="20663">
                  <c:v>0</c:v>
                </c:pt>
                <c:pt idx="20664">
                  <c:v>0.75647668393782386</c:v>
                </c:pt>
                <c:pt idx="20665">
                  <c:v>0.83276450511945388</c:v>
                </c:pt>
                <c:pt idx="20666">
                  <c:v>0.78947368421052633</c:v>
                </c:pt>
                <c:pt idx="20667">
                  <c:v>0.94594594594594594</c:v>
                </c:pt>
                <c:pt idx="20668">
                  <c:v>0</c:v>
                </c:pt>
                <c:pt idx="20669">
                  <c:v>0</c:v>
                </c:pt>
                <c:pt idx="20670">
                  <c:v>0.91666666666666663</c:v>
                </c:pt>
                <c:pt idx="20671">
                  <c:v>0.79032258064516125</c:v>
                </c:pt>
                <c:pt idx="20672">
                  <c:v>0</c:v>
                </c:pt>
                <c:pt idx="20673">
                  <c:v>0.81320949432404543</c:v>
                </c:pt>
                <c:pt idx="20674">
                  <c:v>0</c:v>
                </c:pt>
                <c:pt idx="20675">
                  <c:v>1</c:v>
                </c:pt>
                <c:pt idx="20676">
                  <c:v>0</c:v>
                </c:pt>
                <c:pt idx="20677">
                  <c:v>0.87272727272727268</c:v>
                </c:pt>
                <c:pt idx="20678">
                  <c:v>0.94117647058823528</c:v>
                </c:pt>
                <c:pt idx="20679">
                  <c:v>0.89655172413793105</c:v>
                </c:pt>
                <c:pt idx="20680">
                  <c:v>0.86046511627906974</c:v>
                </c:pt>
                <c:pt idx="20681">
                  <c:v>0.81818181818181823</c:v>
                </c:pt>
                <c:pt idx="20682">
                  <c:v>0.78260869565217395</c:v>
                </c:pt>
                <c:pt idx="20683">
                  <c:v>0.82417582417582413</c:v>
                </c:pt>
                <c:pt idx="20684">
                  <c:v>0</c:v>
                </c:pt>
                <c:pt idx="20685">
                  <c:v>0</c:v>
                </c:pt>
                <c:pt idx="20686">
                  <c:v>0</c:v>
                </c:pt>
                <c:pt idx="20687">
                  <c:v>0</c:v>
                </c:pt>
                <c:pt idx="20688">
                  <c:v>0</c:v>
                </c:pt>
                <c:pt idx="20689">
                  <c:v>0</c:v>
                </c:pt>
                <c:pt idx="20690">
                  <c:v>0.71953255425709517</c:v>
                </c:pt>
                <c:pt idx="20691">
                  <c:v>0</c:v>
                </c:pt>
                <c:pt idx="20692">
                  <c:v>1</c:v>
                </c:pt>
                <c:pt idx="20693">
                  <c:v>0.72</c:v>
                </c:pt>
                <c:pt idx="20694">
                  <c:v>0.3125</c:v>
                </c:pt>
                <c:pt idx="20695">
                  <c:v>1</c:v>
                </c:pt>
                <c:pt idx="20696">
                  <c:v>0</c:v>
                </c:pt>
                <c:pt idx="20697">
                  <c:v>1</c:v>
                </c:pt>
                <c:pt idx="20698">
                  <c:v>1</c:v>
                </c:pt>
                <c:pt idx="20699">
                  <c:v>0</c:v>
                </c:pt>
                <c:pt idx="20700">
                  <c:v>0</c:v>
                </c:pt>
                <c:pt idx="20701">
                  <c:v>0</c:v>
                </c:pt>
                <c:pt idx="20702">
                  <c:v>0.84444444444444444</c:v>
                </c:pt>
                <c:pt idx="20703">
                  <c:v>0</c:v>
                </c:pt>
                <c:pt idx="20704">
                  <c:v>0.76543209876543206</c:v>
                </c:pt>
                <c:pt idx="20705">
                  <c:v>0.76923076923076927</c:v>
                </c:pt>
                <c:pt idx="20706">
                  <c:v>0.84</c:v>
                </c:pt>
                <c:pt idx="20707">
                  <c:v>0.81983805668016196</c:v>
                </c:pt>
                <c:pt idx="20708">
                  <c:v>0.96666666666666667</c:v>
                </c:pt>
                <c:pt idx="20709">
                  <c:v>0.85526315789473684</c:v>
                </c:pt>
                <c:pt idx="20710">
                  <c:v>1</c:v>
                </c:pt>
                <c:pt idx="20711">
                  <c:v>0.66666666666666663</c:v>
                </c:pt>
                <c:pt idx="20712">
                  <c:v>0.66666666666666663</c:v>
                </c:pt>
                <c:pt idx="20713">
                  <c:v>0.7407407407407407</c:v>
                </c:pt>
                <c:pt idx="20714">
                  <c:v>0</c:v>
                </c:pt>
                <c:pt idx="20715">
                  <c:v>0.86873508353221962</c:v>
                </c:pt>
                <c:pt idx="20716">
                  <c:v>0.66666666666666663</c:v>
                </c:pt>
                <c:pt idx="20717">
                  <c:v>0.61764705882352944</c:v>
                </c:pt>
                <c:pt idx="20718">
                  <c:v>0</c:v>
                </c:pt>
                <c:pt idx="20719">
                  <c:v>0.9285714285714286</c:v>
                </c:pt>
                <c:pt idx="20720">
                  <c:v>0.68421052631578949</c:v>
                </c:pt>
                <c:pt idx="20721">
                  <c:v>0.68571428571428572</c:v>
                </c:pt>
                <c:pt idx="20722">
                  <c:v>0.5</c:v>
                </c:pt>
                <c:pt idx="20723">
                  <c:v>0</c:v>
                </c:pt>
                <c:pt idx="20724">
                  <c:v>0</c:v>
                </c:pt>
                <c:pt idx="20725">
                  <c:v>0.67164179104477617</c:v>
                </c:pt>
                <c:pt idx="20726">
                  <c:v>0</c:v>
                </c:pt>
                <c:pt idx="20727">
                  <c:v>0.53333333333333333</c:v>
                </c:pt>
                <c:pt idx="20728">
                  <c:v>0</c:v>
                </c:pt>
                <c:pt idx="20729">
                  <c:v>0</c:v>
                </c:pt>
                <c:pt idx="20730">
                  <c:v>0</c:v>
                </c:pt>
                <c:pt idx="20731">
                  <c:v>0.86842105263157898</c:v>
                </c:pt>
                <c:pt idx="20732">
                  <c:v>0</c:v>
                </c:pt>
                <c:pt idx="20733">
                  <c:v>0</c:v>
                </c:pt>
                <c:pt idx="20734">
                  <c:v>0</c:v>
                </c:pt>
                <c:pt idx="20735">
                  <c:v>0</c:v>
                </c:pt>
                <c:pt idx="20736">
                  <c:v>0</c:v>
                </c:pt>
                <c:pt idx="20737">
                  <c:v>0.87330316742081449</c:v>
                </c:pt>
                <c:pt idx="20738">
                  <c:v>0.66666666666666663</c:v>
                </c:pt>
                <c:pt idx="20739">
                  <c:v>0.93846153846153846</c:v>
                </c:pt>
                <c:pt idx="20740">
                  <c:v>0.87453183520599254</c:v>
                </c:pt>
                <c:pt idx="20741">
                  <c:v>0.93043478260869561</c:v>
                </c:pt>
                <c:pt idx="20742">
                  <c:v>0.83333333333333337</c:v>
                </c:pt>
                <c:pt idx="20743">
                  <c:v>0</c:v>
                </c:pt>
                <c:pt idx="20744">
                  <c:v>0</c:v>
                </c:pt>
                <c:pt idx="20745">
                  <c:v>0</c:v>
                </c:pt>
                <c:pt idx="20746">
                  <c:v>0</c:v>
                </c:pt>
                <c:pt idx="20747">
                  <c:v>0</c:v>
                </c:pt>
                <c:pt idx="20748">
                  <c:v>0.79270833333333335</c:v>
                </c:pt>
                <c:pt idx="20749">
                  <c:v>0.87234042553191493</c:v>
                </c:pt>
                <c:pt idx="20750">
                  <c:v>0</c:v>
                </c:pt>
                <c:pt idx="20751">
                  <c:v>0.8928571428571429</c:v>
                </c:pt>
                <c:pt idx="20752">
                  <c:v>0.68852459016393441</c:v>
                </c:pt>
                <c:pt idx="20753">
                  <c:v>0.7579617834394905</c:v>
                </c:pt>
                <c:pt idx="20754">
                  <c:v>0</c:v>
                </c:pt>
                <c:pt idx="20755">
                  <c:v>0.91836734693877553</c:v>
                </c:pt>
                <c:pt idx="20756">
                  <c:v>0.79816513761467889</c:v>
                </c:pt>
                <c:pt idx="20757">
                  <c:v>0.72946859903381644</c:v>
                </c:pt>
                <c:pt idx="20758">
                  <c:v>0</c:v>
                </c:pt>
                <c:pt idx="20759">
                  <c:v>0.50226244343891402</c:v>
                </c:pt>
                <c:pt idx="20760">
                  <c:v>0</c:v>
                </c:pt>
                <c:pt idx="20761">
                  <c:v>0.49275362318840582</c:v>
                </c:pt>
                <c:pt idx="20762">
                  <c:v>0.63636363636363635</c:v>
                </c:pt>
                <c:pt idx="20763">
                  <c:v>0.34579439252336447</c:v>
                </c:pt>
                <c:pt idx="20764">
                  <c:v>0.61538461538461542</c:v>
                </c:pt>
                <c:pt idx="20765">
                  <c:v>0.5636363636363636</c:v>
                </c:pt>
                <c:pt idx="20766">
                  <c:v>0.96296296296296291</c:v>
                </c:pt>
                <c:pt idx="20767">
                  <c:v>0.73170731707317072</c:v>
                </c:pt>
                <c:pt idx="20768">
                  <c:v>0.36666666666666664</c:v>
                </c:pt>
                <c:pt idx="20769">
                  <c:v>0.64516129032258063</c:v>
                </c:pt>
                <c:pt idx="20770">
                  <c:v>0.62068965517241381</c:v>
                </c:pt>
                <c:pt idx="20771">
                  <c:v>0</c:v>
                </c:pt>
                <c:pt idx="20772">
                  <c:v>0.66342412451361865</c:v>
                </c:pt>
                <c:pt idx="20773">
                  <c:v>0.86956521739130432</c:v>
                </c:pt>
                <c:pt idx="20774">
                  <c:v>0.49122807017543857</c:v>
                </c:pt>
                <c:pt idx="20775">
                  <c:v>0</c:v>
                </c:pt>
                <c:pt idx="20776">
                  <c:v>0</c:v>
                </c:pt>
                <c:pt idx="20777">
                  <c:v>0</c:v>
                </c:pt>
                <c:pt idx="20778">
                  <c:v>0</c:v>
                </c:pt>
                <c:pt idx="20779">
                  <c:v>0</c:v>
                </c:pt>
                <c:pt idx="20780">
                  <c:v>0.76666666666666672</c:v>
                </c:pt>
                <c:pt idx="20781">
                  <c:v>0</c:v>
                </c:pt>
                <c:pt idx="20782">
                  <c:v>0</c:v>
                </c:pt>
                <c:pt idx="20783">
                  <c:v>0.55932203389830504</c:v>
                </c:pt>
                <c:pt idx="20784">
                  <c:v>0</c:v>
                </c:pt>
                <c:pt idx="20785">
                  <c:v>0</c:v>
                </c:pt>
                <c:pt idx="20786">
                  <c:v>0</c:v>
                </c:pt>
                <c:pt idx="20787">
                  <c:v>0.89655172413793105</c:v>
                </c:pt>
                <c:pt idx="20788">
                  <c:v>0.89655172413793105</c:v>
                </c:pt>
                <c:pt idx="20789">
                  <c:v>0.53254437869822491</c:v>
                </c:pt>
                <c:pt idx="20790">
                  <c:v>0.63815789473684215</c:v>
                </c:pt>
                <c:pt idx="20791">
                  <c:v>0.88235294117647056</c:v>
                </c:pt>
                <c:pt idx="20792">
                  <c:v>0</c:v>
                </c:pt>
                <c:pt idx="20793">
                  <c:v>0.55172413793103448</c:v>
                </c:pt>
                <c:pt idx="20794">
                  <c:v>0</c:v>
                </c:pt>
                <c:pt idx="20795">
                  <c:v>0</c:v>
                </c:pt>
                <c:pt idx="20796">
                  <c:v>0</c:v>
                </c:pt>
                <c:pt idx="20797">
                  <c:v>0</c:v>
                </c:pt>
                <c:pt idx="20798">
                  <c:v>0.79200000000000004</c:v>
                </c:pt>
                <c:pt idx="20799">
                  <c:v>0</c:v>
                </c:pt>
                <c:pt idx="20800">
                  <c:v>0</c:v>
                </c:pt>
                <c:pt idx="20801">
                  <c:v>0</c:v>
                </c:pt>
                <c:pt idx="20802">
                  <c:v>0</c:v>
                </c:pt>
                <c:pt idx="20803">
                  <c:v>0</c:v>
                </c:pt>
                <c:pt idx="20804">
                  <c:v>0</c:v>
                </c:pt>
                <c:pt idx="20805">
                  <c:v>0</c:v>
                </c:pt>
                <c:pt idx="20806">
                  <c:v>0</c:v>
                </c:pt>
                <c:pt idx="20807">
                  <c:v>0</c:v>
                </c:pt>
                <c:pt idx="20808">
                  <c:v>0</c:v>
                </c:pt>
                <c:pt idx="20809">
                  <c:v>0</c:v>
                </c:pt>
                <c:pt idx="20810">
                  <c:v>0</c:v>
                </c:pt>
                <c:pt idx="20811">
                  <c:v>0</c:v>
                </c:pt>
                <c:pt idx="20812">
                  <c:v>0</c:v>
                </c:pt>
                <c:pt idx="20813">
                  <c:v>0</c:v>
                </c:pt>
                <c:pt idx="20814">
                  <c:v>0.70833333333333337</c:v>
                </c:pt>
                <c:pt idx="20815">
                  <c:v>0</c:v>
                </c:pt>
                <c:pt idx="20816">
                  <c:v>0</c:v>
                </c:pt>
                <c:pt idx="20817">
                  <c:v>0</c:v>
                </c:pt>
                <c:pt idx="20818">
                  <c:v>0</c:v>
                </c:pt>
                <c:pt idx="20819">
                  <c:v>0</c:v>
                </c:pt>
                <c:pt idx="20820">
                  <c:v>0</c:v>
                </c:pt>
                <c:pt idx="20821">
                  <c:v>0</c:v>
                </c:pt>
                <c:pt idx="20822">
                  <c:v>0</c:v>
                </c:pt>
                <c:pt idx="20823">
                  <c:v>0</c:v>
                </c:pt>
                <c:pt idx="20824">
                  <c:v>0</c:v>
                </c:pt>
                <c:pt idx="20825">
                  <c:v>0</c:v>
                </c:pt>
                <c:pt idx="20826">
                  <c:v>0</c:v>
                </c:pt>
                <c:pt idx="20827">
                  <c:v>0</c:v>
                </c:pt>
                <c:pt idx="20828">
                  <c:v>0</c:v>
                </c:pt>
                <c:pt idx="20829">
                  <c:v>0.43243243243243246</c:v>
                </c:pt>
                <c:pt idx="20830">
                  <c:v>0.27777777777777779</c:v>
                </c:pt>
                <c:pt idx="20831">
                  <c:v>0</c:v>
                </c:pt>
                <c:pt idx="20832">
                  <c:v>0.8</c:v>
                </c:pt>
                <c:pt idx="20833">
                  <c:v>0</c:v>
                </c:pt>
                <c:pt idx="20834">
                  <c:v>0</c:v>
                </c:pt>
                <c:pt idx="20835">
                  <c:v>0</c:v>
                </c:pt>
                <c:pt idx="20836">
                  <c:v>0</c:v>
                </c:pt>
                <c:pt idx="20837">
                  <c:v>0</c:v>
                </c:pt>
                <c:pt idx="20838">
                  <c:v>0.59442724458204332</c:v>
                </c:pt>
                <c:pt idx="20839">
                  <c:v>0.91366906474820142</c:v>
                </c:pt>
                <c:pt idx="20840">
                  <c:v>0.72340425531914898</c:v>
                </c:pt>
                <c:pt idx="20841">
                  <c:v>0.81038961038961044</c:v>
                </c:pt>
                <c:pt idx="20842">
                  <c:v>0</c:v>
                </c:pt>
                <c:pt idx="20843">
                  <c:v>0.81632653061224492</c:v>
                </c:pt>
                <c:pt idx="20844">
                  <c:v>0.97058823529411764</c:v>
                </c:pt>
                <c:pt idx="20845">
                  <c:v>0.83251231527093594</c:v>
                </c:pt>
                <c:pt idx="20846">
                  <c:v>0</c:v>
                </c:pt>
                <c:pt idx="20847">
                  <c:v>0.89473684210526316</c:v>
                </c:pt>
                <c:pt idx="20848">
                  <c:v>0.83720930232558144</c:v>
                </c:pt>
                <c:pt idx="20849">
                  <c:v>0.67721518987341767</c:v>
                </c:pt>
                <c:pt idx="20850">
                  <c:v>0</c:v>
                </c:pt>
                <c:pt idx="20851">
                  <c:v>0.89583333333333337</c:v>
                </c:pt>
                <c:pt idx="20852">
                  <c:v>0</c:v>
                </c:pt>
                <c:pt idx="20853">
                  <c:v>1</c:v>
                </c:pt>
                <c:pt idx="20854">
                  <c:v>0.93650793650793651</c:v>
                </c:pt>
                <c:pt idx="20855">
                  <c:v>0.75</c:v>
                </c:pt>
                <c:pt idx="20856">
                  <c:v>0.58461538461538465</c:v>
                </c:pt>
                <c:pt idx="20857">
                  <c:v>0.84507042253521125</c:v>
                </c:pt>
                <c:pt idx="20858">
                  <c:v>0</c:v>
                </c:pt>
                <c:pt idx="20859">
                  <c:v>0</c:v>
                </c:pt>
                <c:pt idx="20860">
                  <c:v>0</c:v>
                </c:pt>
                <c:pt idx="20861">
                  <c:v>0</c:v>
                </c:pt>
                <c:pt idx="20862">
                  <c:v>0</c:v>
                </c:pt>
                <c:pt idx="20863">
                  <c:v>0</c:v>
                </c:pt>
                <c:pt idx="20864">
                  <c:v>0</c:v>
                </c:pt>
                <c:pt idx="20865">
                  <c:v>0</c:v>
                </c:pt>
                <c:pt idx="20866">
                  <c:v>0</c:v>
                </c:pt>
                <c:pt idx="20867">
                  <c:v>0</c:v>
                </c:pt>
                <c:pt idx="20868">
                  <c:v>0</c:v>
                </c:pt>
                <c:pt idx="20869">
                  <c:v>0</c:v>
                </c:pt>
                <c:pt idx="20870">
                  <c:v>0</c:v>
                </c:pt>
                <c:pt idx="20871">
                  <c:v>0</c:v>
                </c:pt>
                <c:pt idx="20872">
                  <c:v>0</c:v>
                </c:pt>
                <c:pt idx="20873">
                  <c:v>0</c:v>
                </c:pt>
                <c:pt idx="20874">
                  <c:v>0</c:v>
                </c:pt>
                <c:pt idx="20875">
                  <c:v>0</c:v>
                </c:pt>
                <c:pt idx="20876">
                  <c:v>0</c:v>
                </c:pt>
                <c:pt idx="20877">
                  <c:v>0</c:v>
                </c:pt>
                <c:pt idx="20878">
                  <c:v>0</c:v>
                </c:pt>
                <c:pt idx="20879">
                  <c:v>0.4394409937888199</c:v>
                </c:pt>
                <c:pt idx="20880">
                  <c:v>0.70370370370370372</c:v>
                </c:pt>
                <c:pt idx="20881">
                  <c:v>0.39436619718309857</c:v>
                </c:pt>
                <c:pt idx="20882">
                  <c:v>0.375</c:v>
                </c:pt>
                <c:pt idx="20883">
                  <c:v>0.65789473684210531</c:v>
                </c:pt>
                <c:pt idx="20884">
                  <c:v>0.61374407582938384</c:v>
                </c:pt>
                <c:pt idx="20885">
                  <c:v>0.92045454545454541</c:v>
                </c:pt>
                <c:pt idx="20886">
                  <c:v>0.81428571428571428</c:v>
                </c:pt>
                <c:pt idx="20887">
                  <c:v>0.81720430107526887</c:v>
                </c:pt>
                <c:pt idx="20888">
                  <c:v>0.18604651162790697</c:v>
                </c:pt>
                <c:pt idx="20889">
                  <c:v>0.75409836065573765</c:v>
                </c:pt>
                <c:pt idx="20890">
                  <c:v>0.64451827242524917</c:v>
                </c:pt>
                <c:pt idx="20891">
                  <c:v>0.8868778280542986</c:v>
                </c:pt>
                <c:pt idx="20892">
                  <c:v>0</c:v>
                </c:pt>
                <c:pt idx="20893">
                  <c:v>0</c:v>
                </c:pt>
                <c:pt idx="20894">
                  <c:v>1</c:v>
                </c:pt>
                <c:pt idx="20895">
                  <c:v>0.7142857142857143</c:v>
                </c:pt>
                <c:pt idx="20896">
                  <c:v>0.64743589743589747</c:v>
                </c:pt>
                <c:pt idx="20897">
                  <c:v>0.63380281690140849</c:v>
                </c:pt>
                <c:pt idx="20898">
                  <c:v>0.52</c:v>
                </c:pt>
                <c:pt idx="20899">
                  <c:v>0</c:v>
                </c:pt>
                <c:pt idx="20900">
                  <c:v>0.69090909090909092</c:v>
                </c:pt>
                <c:pt idx="20901">
                  <c:v>0.76666666666666672</c:v>
                </c:pt>
                <c:pt idx="20902">
                  <c:v>0.60220994475138123</c:v>
                </c:pt>
                <c:pt idx="20903">
                  <c:v>0</c:v>
                </c:pt>
                <c:pt idx="20904">
                  <c:v>0.62257169287696579</c:v>
                </c:pt>
                <c:pt idx="20905">
                  <c:v>0.521505376344086</c:v>
                </c:pt>
                <c:pt idx="20906">
                  <c:v>0.83018867924528306</c:v>
                </c:pt>
                <c:pt idx="20907">
                  <c:v>0</c:v>
                </c:pt>
                <c:pt idx="20908">
                  <c:v>0</c:v>
                </c:pt>
                <c:pt idx="20909">
                  <c:v>0</c:v>
                </c:pt>
                <c:pt idx="20910">
                  <c:v>0</c:v>
                </c:pt>
                <c:pt idx="20911">
                  <c:v>0</c:v>
                </c:pt>
                <c:pt idx="20912">
                  <c:v>0</c:v>
                </c:pt>
                <c:pt idx="20913">
                  <c:v>0</c:v>
                </c:pt>
                <c:pt idx="20914">
                  <c:v>0</c:v>
                </c:pt>
                <c:pt idx="20915">
                  <c:v>0</c:v>
                </c:pt>
                <c:pt idx="20916">
                  <c:v>0.52500000000000002</c:v>
                </c:pt>
                <c:pt idx="20917">
                  <c:v>0.432</c:v>
                </c:pt>
                <c:pt idx="20918">
                  <c:v>0.30555555555555558</c:v>
                </c:pt>
                <c:pt idx="20919">
                  <c:v>0.27419354838709675</c:v>
                </c:pt>
                <c:pt idx="20920">
                  <c:v>0.68292682926829273</c:v>
                </c:pt>
                <c:pt idx="20921">
                  <c:v>0.7142857142857143</c:v>
                </c:pt>
                <c:pt idx="20922">
                  <c:v>0.13333333333333333</c:v>
                </c:pt>
                <c:pt idx="20923">
                  <c:v>0.82758620689655171</c:v>
                </c:pt>
                <c:pt idx="20924">
                  <c:v>0</c:v>
                </c:pt>
                <c:pt idx="20925">
                  <c:v>0.5</c:v>
                </c:pt>
                <c:pt idx="20926">
                  <c:v>1</c:v>
                </c:pt>
                <c:pt idx="20927">
                  <c:v>0.3125</c:v>
                </c:pt>
                <c:pt idx="20928">
                  <c:v>0.61538461538461542</c:v>
                </c:pt>
                <c:pt idx="20929">
                  <c:v>0.59459459459459463</c:v>
                </c:pt>
                <c:pt idx="20930">
                  <c:v>0</c:v>
                </c:pt>
                <c:pt idx="20931">
                  <c:v>0</c:v>
                </c:pt>
                <c:pt idx="20932">
                  <c:v>0</c:v>
                </c:pt>
                <c:pt idx="20933">
                  <c:v>0</c:v>
                </c:pt>
                <c:pt idx="20934">
                  <c:v>0.25423728813559321</c:v>
                </c:pt>
                <c:pt idx="20935">
                  <c:v>0.54320987654320985</c:v>
                </c:pt>
                <c:pt idx="20936">
                  <c:v>0.5714285714285714</c:v>
                </c:pt>
                <c:pt idx="20937">
                  <c:v>0</c:v>
                </c:pt>
                <c:pt idx="20938">
                  <c:v>0</c:v>
                </c:pt>
                <c:pt idx="20939">
                  <c:v>0.75</c:v>
                </c:pt>
                <c:pt idx="20940">
                  <c:v>0</c:v>
                </c:pt>
                <c:pt idx="20941">
                  <c:v>0</c:v>
                </c:pt>
                <c:pt idx="20942">
                  <c:v>0</c:v>
                </c:pt>
                <c:pt idx="20943">
                  <c:v>0</c:v>
                </c:pt>
                <c:pt idx="20944">
                  <c:v>0</c:v>
                </c:pt>
                <c:pt idx="20945">
                  <c:v>0.59259259259259256</c:v>
                </c:pt>
                <c:pt idx="20946">
                  <c:v>0.66666666666666663</c:v>
                </c:pt>
                <c:pt idx="20947">
                  <c:v>0.41463414634146339</c:v>
                </c:pt>
                <c:pt idx="20948">
                  <c:v>0.70833333333333337</c:v>
                </c:pt>
                <c:pt idx="20949">
                  <c:v>0.7</c:v>
                </c:pt>
                <c:pt idx="20950">
                  <c:v>0.61111111111111116</c:v>
                </c:pt>
                <c:pt idx="20951">
                  <c:v>0.69565217391304346</c:v>
                </c:pt>
                <c:pt idx="20952">
                  <c:v>0.8571428571428571</c:v>
                </c:pt>
                <c:pt idx="20953">
                  <c:v>0</c:v>
                </c:pt>
                <c:pt idx="20954">
                  <c:v>0</c:v>
                </c:pt>
                <c:pt idx="20955">
                  <c:v>0</c:v>
                </c:pt>
                <c:pt idx="20956">
                  <c:v>0.33333333333333331</c:v>
                </c:pt>
                <c:pt idx="20957">
                  <c:v>0.6875</c:v>
                </c:pt>
                <c:pt idx="20958">
                  <c:v>0</c:v>
                </c:pt>
                <c:pt idx="20959">
                  <c:v>0</c:v>
                </c:pt>
                <c:pt idx="20960">
                  <c:v>0</c:v>
                </c:pt>
                <c:pt idx="20961">
                  <c:v>0.3888888888888889</c:v>
                </c:pt>
                <c:pt idx="20962">
                  <c:v>0</c:v>
                </c:pt>
                <c:pt idx="20963">
                  <c:v>0.43307086614173229</c:v>
                </c:pt>
                <c:pt idx="20964">
                  <c:v>0</c:v>
                </c:pt>
                <c:pt idx="20965">
                  <c:v>0.2878787878787879</c:v>
                </c:pt>
                <c:pt idx="20966">
                  <c:v>0</c:v>
                </c:pt>
                <c:pt idx="20967">
                  <c:v>0</c:v>
                </c:pt>
                <c:pt idx="20968">
                  <c:v>0</c:v>
                </c:pt>
                <c:pt idx="20969">
                  <c:v>0.47826086956521741</c:v>
                </c:pt>
                <c:pt idx="20970">
                  <c:v>0</c:v>
                </c:pt>
                <c:pt idx="20971">
                  <c:v>0</c:v>
                </c:pt>
                <c:pt idx="20972">
                  <c:v>0.79166666666666663</c:v>
                </c:pt>
                <c:pt idx="20973">
                  <c:v>0.73913043478260865</c:v>
                </c:pt>
                <c:pt idx="20974">
                  <c:v>0</c:v>
                </c:pt>
                <c:pt idx="20975">
                  <c:v>0.30769230769230771</c:v>
                </c:pt>
                <c:pt idx="20976">
                  <c:v>0.5901639344262295</c:v>
                </c:pt>
                <c:pt idx="20977">
                  <c:v>0.875</c:v>
                </c:pt>
                <c:pt idx="20978">
                  <c:v>0.34482758620689657</c:v>
                </c:pt>
                <c:pt idx="20979">
                  <c:v>0.51807228915662651</c:v>
                </c:pt>
                <c:pt idx="20980">
                  <c:v>0</c:v>
                </c:pt>
                <c:pt idx="20981">
                  <c:v>0</c:v>
                </c:pt>
                <c:pt idx="20982">
                  <c:v>0</c:v>
                </c:pt>
                <c:pt idx="20983">
                  <c:v>0</c:v>
                </c:pt>
                <c:pt idx="20984">
                  <c:v>0</c:v>
                </c:pt>
                <c:pt idx="20985">
                  <c:v>0</c:v>
                </c:pt>
                <c:pt idx="20986">
                  <c:v>0.76143790849673199</c:v>
                </c:pt>
                <c:pt idx="20987">
                  <c:v>0</c:v>
                </c:pt>
                <c:pt idx="20988">
                  <c:v>0.71698113207547165</c:v>
                </c:pt>
                <c:pt idx="20989">
                  <c:v>0.42857142857142855</c:v>
                </c:pt>
                <c:pt idx="20990">
                  <c:v>0.53125</c:v>
                </c:pt>
                <c:pt idx="20991">
                  <c:v>0.58730158730158732</c:v>
                </c:pt>
                <c:pt idx="20992">
                  <c:v>0.23529411764705882</c:v>
                </c:pt>
                <c:pt idx="20993">
                  <c:v>0</c:v>
                </c:pt>
                <c:pt idx="20994">
                  <c:v>0</c:v>
                </c:pt>
                <c:pt idx="20995">
                  <c:v>0</c:v>
                </c:pt>
                <c:pt idx="20996">
                  <c:v>0</c:v>
                </c:pt>
                <c:pt idx="20997">
                  <c:v>0</c:v>
                </c:pt>
                <c:pt idx="20998">
                  <c:v>0</c:v>
                </c:pt>
                <c:pt idx="20999">
                  <c:v>0</c:v>
                </c:pt>
                <c:pt idx="21000">
                  <c:v>0.17073170731707318</c:v>
                </c:pt>
                <c:pt idx="21001">
                  <c:v>0</c:v>
                </c:pt>
                <c:pt idx="21002">
                  <c:v>0</c:v>
                </c:pt>
                <c:pt idx="21003">
                  <c:v>0</c:v>
                </c:pt>
                <c:pt idx="21004">
                  <c:v>0.8571428571428571</c:v>
                </c:pt>
                <c:pt idx="21005">
                  <c:v>0</c:v>
                </c:pt>
                <c:pt idx="21006">
                  <c:v>0</c:v>
                </c:pt>
                <c:pt idx="21007">
                  <c:v>0</c:v>
                </c:pt>
                <c:pt idx="21008">
                  <c:v>0</c:v>
                </c:pt>
                <c:pt idx="21009">
                  <c:v>0</c:v>
                </c:pt>
                <c:pt idx="21010">
                  <c:v>0</c:v>
                </c:pt>
                <c:pt idx="21011">
                  <c:v>0</c:v>
                </c:pt>
                <c:pt idx="21012">
                  <c:v>0</c:v>
                </c:pt>
                <c:pt idx="21013">
                  <c:v>0</c:v>
                </c:pt>
                <c:pt idx="21014">
                  <c:v>0</c:v>
                </c:pt>
                <c:pt idx="21015">
                  <c:v>0</c:v>
                </c:pt>
                <c:pt idx="21016">
                  <c:v>0</c:v>
                </c:pt>
                <c:pt idx="21017">
                  <c:v>0</c:v>
                </c:pt>
                <c:pt idx="21018">
                  <c:v>0.41666666666666669</c:v>
                </c:pt>
                <c:pt idx="21019">
                  <c:v>0</c:v>
                </c:pt>
                <c:pt idx="21020">
                  <c:v>0</c:v>
                </c:pt>
                <c:pt idx="21021">
                  <c:v>0</c:v>
                </c:pt>
                <c:pt idx="21022">
                  <c:v>0.42857142857142855</c:v>
                </c:pt>
                <c:pt idx="21023">
                  <c:v>0</c:v>
                </c:pt>
                <c:pt idx="21024">
                  <c:v>0.875</c:v>
                </c:pt>
                <c:pt idx="21025">
                  <c:v>0.8571428571428571</c:v>
                </c:pt>
                <c:pt idx="21026">
                  <c:v>0.56521739130434778</c:v>
                </c:pt>
                <c:pt idx="21027">
                  <c:v>0</c:v>
                </c:pt>
                <c:pt idx="21028">
                  <c:v>0</c:v>
                </c:pt>
                <c:pt idx="21029">
                  <c:v>0</c:v>
                </c:pt>
                <c:pt idx="21030">
                  <c:v>0</c:v>
                </c:pt>
                <c:pt idx="21031">
                  <c:v>0</c:v>
                </c:pt>
                <c:pt idx="21032">
                  <c:v>0</c:v>
                </c:pt>
                <c:pt idx="21033">
                  <c:v>0</c:v>
                </c:pt>
                <c:pt idx="21034">
                  <c:v>0.83333333333333337</c:v>
                </c:pt>
                <c:pt idx="21035">
                  <c:v>0.68965517241379315</c:v>
                </c:pt>
                <c:pt idx="21036">
                  <c:v>0</c:v>
                </c:pt>
                <c:pt idx="21037">
                  <c:v>0</c:v>
                </c:pt>
                <c:pt idx="21038">
                  <c:v>0</c:v>
                </c:pt>
                <c:pt idx="21039">
                  <c:v>0</c:v>
                </c:pt>
                <c:pt idx="21040">
                  <c:v>0</c:v>
                </c:pt>
                <c:pt idx="21041">
                  <c:v>0.77777777777777779</c:v>
                </c:pt>
                <c:pt idx="21042">
                  <c:v>0.71095772217428821</c:v>
                </c:pt>
                <c:pt idx="21043">
                  <c:v>0</c:v>
                </c:pt>
                <c:pt idx="21044">
                  <c:v>0</c:v>
                </c:pt>
                <c:pt idx="21045">
                  <c:v>0.6</c:v>
                </c:pt>
                <c:pt idx="21046">
                  <c:v>0</c:v>
                </c:pt>
                <c:pt idx="21047">
                  <c:v>0</c:v>
                </c:pt>
                <c:pt idx="21048">
                  <c:v>0</c:v>
                </c:pt>
                <c:pt idx="21049">
                  <c:v>0</c:v>
                </c:pt>
                <c:pt idx="21050">
                  <c:v>0.81818181818181823</c:v>
                </c:pt>
                <c:pt idx="21051">
                  <c:v>1</c:v>
                </c:pt>
                <c:pt idx="21052">
                  <c:v>0</c:v>
                </c:pt>
                <c:pt idx="21053">
                  <c:v>0.8571428571428571</c:v>
                </c:pt>
                <c:pt idx="21054">
                  <c:v>0.83333333333333337</c:v>
                </c:pt>
                <c:pt idx="21055">
                  <c:v>0.76271186440677963</c:v>
                </c:pt>
                <c:pt idx="21056">
                  <c:v>0</c:v>
                </c:pt>
                <c:pt idx="21057">
                  <c:v>0</c:v>
                </c:pt>
                <c:pt idx="21058">
                  <c:v>0</c:v>
                </c:pt>
                <c:pt idx="21059">
                  <c:v>0</c:v>
                </c:pt>
                <c:pt idx="21060">
                  <c:v>0.40909090909090912</c:v>
                </c:pt>
                <c:pt idx="21061">
                  <c:v>0.84210526315789469</c:v>
                </c:pt>
                <c:pt idx="21062">
                  <c:v>0</c:v>
                </c:pt>
                <c:pt idx="21063">
                  <c:v>0.91304347826086951</c:v>
                </c:pt>
                <c:pt idx="21064">
                  <c:v>0</c:v>
                </c:pt>
                <c:pt idx="21065">
                  <c:v>0</c:v>
                </c:pt>
                <c:pt idx="21066">
                  <c:v>0</c:v>
                </c:pt>
                <c:pt idx="21067">
                  <c:v>0</c:v>
                </c:pt>
                <c:pt idx="21068">
                  <c:v>0</c:v>
                </c:pt>
                <c:pt idx="21069">
                  <c:v>0.6</c:v>
                </c:pt>
                <c:pt idx="21070">
                  <c:v>0</c:v>
                </c:pt>
                <c:pt idx="21071">
                  <c:v>0.93103448275862066</c:v>
                </c:pt>
                <c:pt idx="21072">
                  <c:v>0.3</c:v>
                </c:pt>
                <c:pt idx="21073">
                  <c:v>0</c:v>
                </c:pt>
                <c:pt idx="21074">
                  <c:v>0.48767833981841763</c:v>
                </c:pt>
                <c:pt idx="21075">
                  <c:v>0</c:v>
                </c:pt>
                <c:pt idx="21076">
                  <c:v>0</c:v>
                </c:pt>
                <c:pt idx="21077">
                  <c:v>0</c:v>
                </c:pt>
                <c:pt idx="21078">
                  <c:v>0.55882352941176472</c:v>
                </c:pt>
                <c:pt idx="21079">
                  <c:v>0.23529411764705882</c:v>
                </c:pt>
                <c:pt idx="21080">
                  <c:v>0.92</c:v>
                </c:pt>
                <c:pt idx="21081">
                  <c:v>0</c:v>
                </c:pt>
                <c:pt idx="21082">
                  <c:v>0</c:v>
                </c:pt>
                <c:pt idx="21083">
                  <c:v>0.36585365853658536</c:v>
                </c:pt>
                <c:pt idx="21084">
                  <c:v>0.85</c:v>
                </c:pt>
                <c:pt idx="21085">
                  <c:v>0</c:v>
                </c:pt>
                <c:pt idx="21086">
                  <c:v>0</c:v>
                </c:pt>
                <c:pt idx="21087">
                  <c:v>0</c:v>
                </c:pt>
                <c:pt idx="21088">
                  <c:v>0</c:v>
                </c:pt>
                <c:pt idx="21089">
                  <c:v>0.5</c:v>
                </c:pt>
                <c:pt idx="21090">
                  <c:v>0</c:v>
                </c:pt>
                <c:pt idx="21091">
                  <c:v>0</c:v>
                </c:pt>
                <c:pt idx="21092">
                  <c:v>0</c:v>
                </c:pt>
                <c:pt idx="21093">
                  <c:v>0</c:v>
                </c:pt>
                <c:pt idx="21094">
                  <c:v>0.72727272727272729</c:v>
                </c:pt>
                <c:pt idx="21095">
                  <c:v>0.56756756756756754</c:v>
                </c:pt>
                <c:pt idx="21096">
                  <c:v>0.39285714285714285</c:v>
                </c:pt>
                <c:pt idx="21097">
                  <c:v>0.75</c:v>
                </c:pt>
                <c:pt idx="21098">
                  <c:v>0</c:v>
                </c:pt>
                <c:pt idx="21099">
                  <c:v>0</c:v>
                </c:pt>
                <c:pt idx="21100">
                  <c:v>0</c:v>
                </c:pt>
                <c:pt idx="21101">
                  <c:v>0.60869565217391308</c:v>
                </c:pt>
                <c:pt idx="21102">
                  <c:v>0.5</c:v>
                </c:pt>
                <c:pt idx="21103">
                  <c:v>0.52380952380952384</c:v>
                </c:pt>
                <c:pt idx="21104">
                  <c:v>0</c:v>
                </c:pt>
                <c:pt idx="21105">
                  <c:v>0</c:v>
                </c:pt>
                <c:pt idx="21106">
                  <c:v>0</c:v>
                </c:pt>
                <c:pt idx="21107">
                  <c:v>0</c:v>
                </c:pt>
                <c:pt idx="21108">
                  <c:v>0</c:v>
                </c:pt>
                <c:pt idx="21109">
                  <c:v>0</c:v>
                </c:pt>
                <c:pt idx="21110">
                  <c:v>0</c:v>
                </c:pt>
                <c:pt idx="21111">
                  <c:v>0</c:v>
                </c:pt>
                <c:pt idx="21112">
                  <c:v>0</c:v>
                </c:pt>
                <c:pt idx="21113">
                  <c:v>0</c:v>
                </c:pt>
                <c:pt idx="21114">
                  <c:v>0</c:v>
                </c:pt>
                <c:pt idx="21115">
                  <c:v>0</c:v>
                </c:pt>
                <c:pt idx="21116">
                  <c:v>0</c:v>
                </c:pt>
                <c:pt idx="21117">
                  <c:v>0</c:v>
                </c:pt>
                <c:pt idx="21118">
                  <c:v>0</c:v>
                </c:pt>
                <c:pt idx="21119">
                  <c:v>0</c:v>
                </c:pt>
                <c:pt idx="21120">
                  <c:v>0</c:v>
                </c:pt>
                <c:pt idx="21121">
                  <c:v>0</c:v>
                </c:pt>
                <c:pt idx="21122">
                  <c:v>0.34197730956239869</c:v>
                </c:pt>
                <c:pt idx="21123">
                  <c:v>0.3949579831932773</c:v>
                </c:pt>
                <c:pt idx="21124">
                  <c:v>0</c:v>
                </c:pt>
                <c:pt idx="21125">
                  <c:v>0.35164835164835168</c:v>
                </c:pt>
                <c:pt idx="21126">
                  <c:v>0</c:v>
                </c:pt>
                <c:pt idx="21127">
                  <c:v>0</c:v>
                </c:pt>
                <c:pt idx="21128">
                  <c:v>0.445578231292517</c:v>
                </c:pt>
                <c:pt idx="21129">
                  <c:v>0.46666666666666667</c:v>
                </c:pt>
                <c:pt idx="21130">
                  <c:v>0.14799999999999999</c:v>
                </c:pt>
                <c:pt idx="21131">
                  <c:v>0.69444444444444442</c:v>
                </c:pt>
                <c:pt idx="21132">
                  <c:v>0.80392156862745101</c:v>
                </c:pt>
                <c:pt idx="21133">
                  <c:v>0.60465116279069764</c:v>
                </c:pt>
                <c:pt idx="21134">
                  <c:v>0.26893939393939392</c:v>
                </c:pt>
                <c:pt idx="21135">
                  <c:v>0.27200000000000002</c:v>
                </c:pt>
                <c:pt idx="21136">
                  <c:v>0.3582704186684969</c:v>
                </c:pt>
                <c:pt idx="21137">
                  <c:v>0.35714285714285715</c:v>
                </c:pt>
                <c:pt idx="21138">
                  <c:v>0.94117647058823528</c:v>
                </c:pt>
                <c:pt idx="21139">
                  <c:v>0.38860103626943004</c:v>
                </c:pt>
                <c:pt idx="21140">
                  <c:v>0.61428571428571432</c:v>
                </c:pt>
                <c:pt idx="21141">
                  <c:v>0.47619047619047616</c:v>
                </c:pt>
                <c:pt idx="21142">
                  <c:v>0.30172413793103448</c:v>
                </c:pt>
                <c:pt idx="21143">
                  <c:v>0</c:v>
                </c:pt>
                <c:pt idx="21144">
                  <c:v>0.42391304347826086</c:v>
                </c:pt>
                <c:pt idx="21145">
                  <c:v>0.37313432835820898</c:v>
                </c:pt>
                <c:pt idx="21146">
                  <c:v>0</c:v>
                </c:pt>
                <c:pt idx="21147">
                  <c:v>0</c:v>
                </c:pt>
                <c:pt idx="21148">
                  <c:v>0</c:v>
                </c:pt>
                <c:pt idx="21149">
                  <c:v>0</c:v>
                </c:pt>
                <c:pt idx="21150">
                  <c:v>0</c:v>
                </c:pt>
                <c:pt idx="21151">
                  <c:v>0.86223277909738716</c:v>
                </c:pt>
                <c:pt idx="21152">
                  <c:v>0</c:v>
                </c:pt>
                <c:pt idx="21153">
                  <c:v>0.91666666666666663</c:v>
                </c:pt>
                <c:pt idx="21154">
                  <c:v>0</c:v>
                </c:pt>
                <c:pt idx="21155">
                  <c:v>0.55555555555555558</c:v>
                </c:pt>
                <c:pt idx="21156">
                  <c:v>0</c:v>
                </c:pt>
                <c:pt idx="21157">
                  <c:v>0</c:v>
                </c:pt>
                <c:pt idx="21158">
                  <c:v>0</c:v>
                </c:pt>
                <c:pt idx="21159">
                  <c:v>0</c:v>
                </c:pt>
                <c:pt idx="21160">
                  <c:v>0.713963963963964</c:v>
                </c:pt>
                <c:pt idx="21161">
                  <c:v>0.64233576642335766</c:v>
                </c:pt>
                <c:pt idx="21162">
                  <c:v>0</c:v>
                </c:pt>
                <c:pt idx="21163">
                  <c:v>0.98148148148148151</c:v>
                </c:pt>
                <c:pt idx="21164">
                  <c:v>0.77876668785759695</c:v>
                </c:pt>
                <c:pt idx="21165">
                  <c:v>0</c:v>
                </c:pt>
                <c:pt idx="21166">
                  <c:v>0</c:v>
                </c:pt>
                <c:pt idx="21167">
                  <c:v>0</c:v>
                </c:pt>
                <c:pt idx="21168">
                  <c:v>0.92307692307692313</c:v>
                </c:pt>
                <c:pt idx="21169">
                  <c:v>0</c:v>
                </c:pt>
                <c:pt idx="21170">
                  <c:v>0</c:v>
                </c:pt>
                <c:pt idx="21171">
                  <c:v>0</c:v>
                </c:pt>
                <c:pt idx="21172">
                  <c:v>1</c:v>
                </c:pt>
                <c:pt idx="21173">
                  <c:v>0.81860465116279069</c:v>
                </c:pt>
                <c:pt idx="21174">
                  <c:v>0</c:v>
                </c:pt>
                <c:pt idx="21175">
                  <c:v>0</c:v>
                </c:pt>
                <c:pt idx="21176">
                  <c:v>0.8771929824561403</c:v>
                </c:pt>
                <c:pt idx="21177">
                  <c:v>0</c:v>
                </c:pt>
                <c:pt idx="21178">
                  <c:v>0</c:v>
                </c:pt>
                <c:pt idx="21179">
                  <c:v>0</c:v>
                </c:pt>
                <c:pt idx="21180">
                  <c:v>0.6470588235294118</c:v>
                </c:pt>
                <c:pt idx="21181">
                  <c:v>0.8</c:v>
                </c:pt>
                <c:pt idx="21182">
                  <c:v>0.67045454545454541</c:v>
                </c:pt>
                <c:pt idx="21183">
                  <c:v>0</c:v>
                </c:pt>
                <c:pt idx="21184">
                  <c:v>0</c:v>
                </c:pt>
                <c:pt idx="21185">
                  <c:v>0.85128205128205126</c:v>
                </c:pt>
                <c:pt idx="21186">
                  <c:v>0</c:v>
                </c:pt>
                <c:pt idx="21187">
                  <c:v>0</c:v>
                </c:pt>
                <c:pt idx="21188">
                  <c:v>0</c:v>
                </c:pt>
                <c:pt idx="21189">
                  <c:v>0</c:v>
                </c:pt>
                <c:pt idx="21190">
                  <c:v>0</c:v>
                </c:pt>
                <c:pt idx="21191">
                  <c:v>0</c:v>
                </c:pt>
                <c:pt idx="21192">
                  <c:v>0</c:v>
                </c:pt>
                <c:pt idx="21193">
                  <c:v>0</c:v>
                </c:pt>
                <c:pt idx="21194">
                  <c:v>0</c:v>
                </c:pt>
                <c:pt idx="21195">
                  <c:v>0</c:v>
                </c:pt>
                <c:pt idx="21196">
                  <c:v>0</c:v>
                </c:pt>
                <c:pt idx="21197">
                  <c:v>0</c:v>
                </c:pt>
                <c:pt idx="21198">
                  <c:v>0.68404907975460127</c:v>
                </c:pt>
                <c:pt idx="21199">
                  <c:v>0.91397849462365588</c:v>
                </c:pt>
                <c:pt idx="21200">
                  <c:v>0</c:v>
                </c:pt>
                <c:pt idx="21201">
                  <c:v>0</c:v>
                </c:pt>
                <c:pt idx="21202">
                  <c:v>0.72602739726027399</c:v>
                </c:pt>
                <c:pt idx="21203">
                  <c:v>0</c:v>
                </c:pt>
                <c:pt idx="21204">
                  <c:v>0</c:v>
                </c:pt>
                <c:pt idx="21205">
                  <c:v>0</c:v>
                </c:pt>
                <c:pt idx="21206">
                  <c:v>0</c:v>
                </c:pt>
                <c:pt idx="21207">
                  <c:v>0.77631578947368418</c:v>
                </c:pt>
                <c:pt idx="21208">
                  <c:v>0.62878787878787878</c:v>
                </c:pt>
                <c:pt idx="21209">
                  <c:v>0.7142857142857143</c:v>
                </c:pt>
                <c:pt idx="21210">
                  <c:v>0.778169014084507</c:v>
                </c:pt>
                <c:pt idx="21211">
                  <c:v>0.8545454545454545</c:v>
                </c:pt>
                <c:pt idx="21212">
                  <c:v>1</c:v>
                </c:pt>
                <c:pt idx="21213">
                  <c:v>0.52336448598130836</c:v>
                </c:pt>
                <c:pt idx="21214">
                  <c:v>0.74509803921568629</c:v>
                </c:pt>
                <c:pt idx="21215">
                  <c:v>0.62857142857142856</c:v>
                </c:pt>
                <c:pt idx="21216">
                  <c:v>0</c:v>
                </c:pt>
                <c:pt idx="21217">
                  <c:v>0</c:v>
                </c:pt>
                <c:pt idx="21218">
                  <c:v>0</c:v>
                </c:pt>
                <c:pt idx="21219">
                  <c:v>0</c:v>
                </c:pt>
                <c:pt idx="21220">
                  <c:v>0</c:v>
                </c:pt>
                <c:pt idx="21221">
                  <c:v>0</c:v>
                </c:pt>
                <c:pt idx="21222">
                  <c:v>0</c:v>
                </c:pt>
                <c:pt idx="21223">
                  <c:v>0</c:v>
                </c:pt>
                <c:pt idx="21224">
                  <c:v>0.83333333333333337</c:v>
                </c:pt>
                <c:pt idx="21225">
                  <c:v>0</c:v>
                </c:pt>
                <c:pt idx="21226">
                  <c:v>0.69387755102040816</c:v>
                </c:pt>
                <c:pt idx="21227">
                  <c:v>0.7102137767220903</c:v>
                </c:pt>
                <c:pt idx="21228">
                  <c:v>0</c:v>
                </c:pt>
                <c:pt idx="21229">
                  <c:v>0</c:v>
                </c:pt>
                <c:pt idx="21230">
                  <c:v>0</c:v>
                </c:pt>
                <c:pt idx="21231">
                  <c:v>0</c:v>
                </c:pt>
                <c:pt idx="21232">
                  <c:v>0</c:v>
                </c:pt>
                <c:pt idx="21233">
                  <c:v>0.50322580645161286</c:v>
                </c:pt>
                <c:pt idx="21234">
                  <c:v>0</c:v>
                </c:pt>
                <c:pt idx="21235">
                  <c:v>0</c:v>
                </c:pt>
                <c:pt idx="21236">
                  <c:v>0.32044887780548631</c:v>
                </c:pt>
                <c:pt idx="21237">
                  <c:v>0</c:v>
                </c:pt>
                <c:pt idx="21238">
                  <c:v>0.19375000000000001</c:v>
                </c:pt>
                <c:pt idx="21239">
                  <c:v>0.47916666666666669</c:v>
                </c:pt>
                <c:pt idx="21240">
                  <c:v>0.76</c:v>
                </c:pt>
                <c:pt idx="21241">
                  <c:v>0</c:v>
                </c:pt>
                <c:pt idx="21242">
                  <c:v>0.31538461538461537</c:v>
                </c:pt>
                <c:pt idx="21243">
                  <c:v>0</c:v>
                </c:pt>
                <c:pt idx="21244">
                  <c:v>0</c:v>
                </c:pt>
                <c:pt idx="21245">
                  <c:v>0.5</c:v>
                </c:pt>
                <c:pt idx="21246">
                  <c:v>0</c:v>
                </c:pt>
                <c:pt idx="21247">
                  <c:v>0.16991643454038996</c:v>
                </c:pt>
                <c:pt idx="21248">
                  <c:v>0.44046094750320103</c:v>
                </c:pt>
                <c:pt idx="21249">
                  <c:v>0.375</c:v>
                </c:pt>
                <c:pt idx="21250">
                  <c:v>0.72</c:v>
                </c:pt>
                <c:pt idx="21251">
                  <c:v>0</c:v>
                </c:pt>
                <c:pt idx="21252">
                  <c:v>0.40625</c:v>
                </c:pt>
                <c:pt idx="21253">
                  <c:v>0</c:v>
                </c:pt>
                <c:pt idx="21254">
                  <c:v>0</c:v>
                </c:pt>
                <c:pt idx="21255">
                  <c:v>0.49242424242424243</c:v>
                </c:pt>
                <c:pt idx="21256">
                  <c:v>0.43478260869565216</c:v>
                </c:pt>
                <c:pt idx="21257">
                  <c:v>0.75609756097560976</c:v>
                </c:pt>
                <c:pt idx="21258">
                  <c:v>0</c:v>
                </c:pt>
                <c:pt idx="21259">
                  <c:v>0.38805970149253732</c:v>
                </c:pt>
                <c:pt idx="21260">
                  <c:v>0.14285714285714285</c:v>
                </c:pt>
                <c:pt idx="21261">
                  <c:v>0.27927927927927926</c:v>
                </c:pt>
                <c:pt idx="21262">
                  <c:v>0.2225609756097561</c:v>
                </c:pt>
                <c:pt idx="21263">
                  <c:v>0</c:v>
                </c:pt>
                <c:pt idx="21264">
                  <c:v>0</c:v>
                </c:pt>
                <c:pt idx="21265">
                  <c:v>0.42424242424242425</c:v>
                </c:pt>
                <c:pt idx="21266">
                  <c:v>0.42105263157894735</c:v>
                </c:pt>
                <c:pt idx="21267">
                  <c:v>0.171875</c:v>
                </c:pt>
                <c:pt idx="21268">
                  <c:v>0</c:v>
                </c:pt>
                <c:pt idx="21269">
                  <c:v>0</c:v>
                </c:pt>
                <c:pt idx="21270">
                  <c:v>0</c:v>
                </c:pt>
                <c:pt idx="21271">
                  <c:v>0.19254658385093168</c:v>
                </c:pt>
                <c:pt idx="21272">
                  <c:v>0</c:v>
                </c:pt>
                <c:pt idx="21273">
                  <c:v>0</c:v>
                </c:pt>
                <c:pt idx="21274">
                  <c:v>0</c:v>
                </c:pt>
                <c:pt idx="21275">
                  <c:v>0</c:v>
                </c:pt>
                <c:pt idx="21276">
                  <c:v>0</c:v>
                </c:pt>
                <c:pt idx="21277">
                  <c:v>0</c:v>
                </c:pt>
                <c:pt idx="21278">
                  <c:v>0</c:v>
                </c:pt>
                <c:pt idx="21279">
                  <c:v>0</c:v>
                </c:pt>
                <c:pt idx="21280">
                  <c:v>0</c:v>
                </c:pt>
                <c:pt idx="21281">
                  <c:v>0</c:v>
                </c:pt>
                <c:pt idx="21282">
                  <c:v>0.37160326086956524</c:v>
                </c:pt>
                <c:pt idx="21283">
                  <c:v>0.34482758620689657</c:v>
                </c:pt>
                <c:pt idx="21284">
                  <c:v>0</c:v>
                </c:pt>
                <c:pt idx="21285">
                  <c:v>0.55208333333333337</c:v>
                </c:pt>
                <c:pt idx="21286">
                  <c:v>0.36231884057971014</c:v>
                </c:pt>
                <c:pt idx="21287">
                  <c:v>0</c:v>
                </c:pt>
                <c:pt idx="21288">
                  <c:v>0</c:v>
                </c:pt>
                <c:pt idx="21289">
                  <c:v>0.68</c:v>
                </c:pt>
                <c:pt idx="21290">
                  <c:v>0</c:v>
                </c:pt>
                <c:pt idx="21291">
                  <c:v>0.16981132075471697</c:v>
                </c:pt>
                <c:pt idx="21292">
                  <c:v>0</c:v>
                </c:pt>
                <c:pt idx="21293">
                  <c:v>0</c:v>
                </c:pt>
                <c:pt idx="21294">
                  <c:v>0</c:v>
                </c:pt>
                <c:pt idx="21295">
                  <c:v>0</c:v>
                </c:pt>
                <c:pt idx="21296">
                  <c:v>0</c:v>
                </c:pt>
                <c:pt idx="21297">
                  <c:v>0</c:v>
                </c:pt>
                <c:pt idx="21298">
                  <c:v>0.30158730158730157</c:v>
                </c:pt>
                <c:pt idx="21299">
                  <c:v>0.33601841196777904</c:v>
                </c:pt>
                <c:pt idx="21300">
                  <c:v>0</c:v>
                </c:pt>
                <c:pt idx="21301">
                  <c:v>0</c:v>
                </c:pt>
                <c:pt idx="21302">
                  <c:v>0.68333333333333335</c:v>
                </c:pt>
                <c:pt idx="21303">
                  <c:v>0</c:v>
                </c:pt>
                <c:pt idx="21304">
                  <c:v>0.42178770949720673</c:v>
                </c:pt>
                <c:pt idx="21305">
                  <c:v>0</c:v>
                </c:pt>
                <c:pt idx="21306">
                  <c:v>0.28125</c:v>
                </c:pt>
                <c:pt idx="21307">
                  <c:v>0.53846153846153844</c:v>
                </c:pt>
                <c:pt idx="21308">
                  <c:v>0</c:v>
                </c:pt>
                <c:pt idx="21309">
                  <c:v>0.5842696629213483</c:v>
                </c:pt>
                <c:pt idx="21310">
                  <c:v>0</c:v>
                </c:pt>
                <c:pt idx="21311">
                  <c:v>0</c:v>
                </c:pt>
                <c:pt idx="21312">
                  <c:v>0.7</c:v>
                </c:pt>
                <c:pt idx="21313">
                  <c:v>0.24657534246575341</c:v>
                </c:pt>
                <c:pt idx="21314">
                  <c:v>0</c:v>
                </c:pt>
                <c:pt idx="21315">
                  <c:v>0.33333333333333331</c:v>
                </c:pt>
                <c:pt idx="21316">
                  <c:v>0</c:v>
                </c:pt>
                <c:pt idx="21317">
                  <c:v>0</c:v>
                </c:pt>
                <c:pt idx="21318">
                  <c:v>0.45958429561200925</c:v>
                </c:pt>
                <c:pt idx="21319">
                  <c:v>0</c:v>
                </c:pt>
                <c:pt idx="21320">
                  <c:v>0.45098039215686275</c:v>
                </c:pt>
                <c:pt idx="21321">
                  <c:v>0.6875</c:v>
                </c:pt>
                <c:pt idx="21322">
                  <c:v>0</c:v>
                </c:pt>
                <c:pt idx="21323">
                  <c:v>0</c:v>
                </c:pt>
                <c:pt idx="21324">
                  <c:v>0.23300970873786409</c:v>
                </c:pt>
                <c:pt idx="21325">
                  <c:v>0</c:v>
                </c:pt>
                <c:pt idx="21326">
                  <c:v>0.49579831932773111</c:v>
                </c:pt>
                <c:pt idx="21327">
                  <c:v>0.27272727272727271</c:v>
                </c:pt>
                <c:pt idx="21328">
                  <c:v>0</c:v>
                </c:pt>
                <c:pt idx="21329">
                  <c:v>0</c:v>
                </c:pt>
                <c:pt idx="21330">
                  <c:v>0</c:v>
                </c:pt>
                <c:pt idx="21331">
                  <c:v>0</c:v>
                </c:pt>
                <c:pt idx="21332">
                  <c:v>0.18441558441558442</c:v>
                </c:pt>
                <c:pt idx="21333">
                  <c:v>0.35849056603773582</c:v>
                </c:pt>
                <c:pt idx="21334">
                  <c:v>0.18181818181818182</c:v>
                </c:pt>
                <c:pt idx="21335">
                  <c:v>0</c:v>
                </c:pt>
                <c:pt idx="21336">
                  <c:v>0.29032258064516131</c:v>
                </c:pt>
                <c:pt idx="21337">
                  <c:v>0.53333333333333333</c:v>
                </c:pt>
                <c:pt idx="21338">
                  <c:v>0.18032786885245902</c:v>
                </c:pt>
                <c:pt idx="21339">
                  <c:v>0</c:v>
                </c:pt>
                <c:pt idx="21340">
                  <c:v>0</c:v>
                </c:pt>
                <c:pt idx="21341">
                  <c:v>0</c:v>
                </c:pt>
                <c:pt idx="21342">
                  <c:v>0</c:v>
                </c:pt>
                <c:pt idx="21343">
                  <c:v>0.14942528735632185</c:v>
                </c:pt>
                <c:pt idx="21344">
                  <c:v>0.16521739130434782</c:v>
                </c:pt>
                <c:pt idx="21345">
                  <c:v>0</c:v>
                </c:pt>
                <c:pt idx="21346">
                  <c:v>0</c:v>
                </c:pt>
                <c:pt idx="21347">
                  <c:v>0.1366906474820144</c:v>
                </c:pt>
                <c:pt idx="21348">
                  <c:v>0</c:v>
                </c:pt>
                <c:pt idx="21349">
                  <c:v>0.27272727272727271</c:v>
                </c:pt>
                <c:pt idx="21350">
                  <c:v>0.63636363636363635</c:v>
                </c:pt>
                <c:pt idx="21351">
                  <c:v>0.25</c:v>
                </c:pt>
                <c:pt idx="21352">
                  <c:v>0</c:v>
                </c:pt>
                <c:pt idx="21353">
                  <c:v>0.29545454545454547</c:v>
                </c:pt>
                <c:pt idx="21354">
                  <c:v>0.27272727272727271</c:v>
                </c:pt>
                <c:pt idx="21355">
                  <c:v>0</c:v>
                </c:pt>
                <c:pt idx="21356">
                  <c:v>0</c:v>
                </c:pt>
                <c:pt idx="21357">
                  <c:v>0</c:v>
                </c:pt>
                <c:pt idx="21358">
                  <c:v>0</c:v>
                </c:pt>
                <c:pt idx="21359">
                  <c:v>0</c:v>
                </c:pt>
                <c:pt idx="21360">
                  <c:v>0</c:v>
                </c:pt>
                <c:pt idx="21361">
                  <c:v>0</c:v>
                </c:pt>
                <c:pt idx="21362">
                  <c:v>0.33333333333333331</c:v>
                </c:pt>
                <c:pt idx="21363">
                  <c:v>0</c:v>
                </c:pt>
                <c:pt idx="21364">
                  <c:v>0.37998772252915897</c:v>
                </c:pt>
                <c:pt idx="21365">
                  <c:v>0</c:v>
                </c:pt>
                <c:pt idx="21366">
                  <c:v>0.80769230769230771</c:v>
                </c:pt>
                <c:pt idx="21367">
                  <c:v>0</c:v>
                </c:pt>
                <c:pt idx="21368">
                  <c:v>0.9375</c:v>
                </c:pt>
                <c:pt idx="21369">
                  <c:v>0</c:v>
                </c:pt>
                <c:pt idx="21370">
                  <c:v>0</c:v>
                </c:pt>
                <c:pt idx="21371">
                  <c:v>0.57446808510638303</c:v>
                </c:pt>
                <c:pt idx="21372">
                  <c:v>0</c:v>
                </c:pt>
                <c:pt idx="21373">
                  <c:v>0.2608695652173913</c:v>
                </c:pt>
                <c:pt idx="21374">
                  <c:v>0.41463414634146339</c:v>
                </c:pt>
                <c:pt idx="21375">
                  <c:v>0.52</c:v>
                </c:pt>
                <c:pt idx="21376">
                  <c:v>0.4375</c:v>
                </c:pt>
                <c:pt idx="21377">
                  <c:v>0.6470588235294118</c:v>
                </c:pt>
                <c:pt idx="21378">
                  <c:v>0.3</c:v>
                </c:pt>
                <c:pt idx="21379">
                  <c:v>0</c:v>
                </c:pt>
                <c:pt idx="21380">
                  <c:v>0</c:v>
                </c:pt>
                <c:pt idx="21381">
                  <c:v>0</c:v>
                </c:pt>
                <c:pt idx="21382">
                  <c:v>0</c:v>
                </c:pt>
                <c:pt idx="21383">
                  <c:v>0</c:v>
                </c:pt>
                <c:pt idx="21384">
                  <c:v>0.35</c:v>
                </c:pt>
                <c:pt idx="21385">
                  <c:v>0.49549549549549549</c:v>
                </c:pt>
                <c:pt idx="21386">
                  <c:v>0.4861111111111111</c:v>
                </c:pt>
                <c:pt idx="21387">
                  <c:v>0</c:v>
                </c:pt>
                <c:pt idx="21388">
                  <c:v>0</c:v>
                </c:pt>
                <c:pt idx="21389">
                  <c:v>0</c:v>
                </c:pt>
                <c:pt idx="21390">
                  <c:v>0</c:v>
                </c:pt>
                <c:pt idx="21391">
                  <c:v>0.65309446254071657</c:v>
                </c:pt>
                <c:pt idx="21392">
                  <c:v>0</c:v>
                </c:pt>
                <c:pt idx="21393">
                  <c:v>0.68181818181818177</c:v>
                </c:pt>
                <c:pt idx="21394">
                  <c:v>0.97777777777777775</c:v>
                </c:pt>
                <c:pt idx="21395">
                  <c:v>0.69090909090909092</c:v>
                </c:pt>
                <c:pt idx="21396">
                  <c:v>0</c:v>
                </c:pt>
                <c:pt idx="21397">
                  <c:v>0</c:v>
                </c:pt>
                <c:pt idx="21398">
                  <c:v>0.33617747440273038</c:v>
                </c:pt>
                <c:pt idx="21399">
                  <c:v>0.80165289256198347</c:v>
                </c:pt>
                <c:pt idx="21400">
                  <c:v>0.53012048192771088</c:v>
                </c:pt>
                <c:pt idx="21401">
                  <c:v>0.25641025641025639</c:v>
                </c:pt>
                <c:pt idx="21402">
                  <c:v>0</c:v>
                </c:pt>
                <c:pt idx="21403">
                  <c:v>0</c:v>
                </c:pt>
                <c:pt idx="21404">
                  <c:v>0.625</c:v>
                </c:pt>
                <c:pt idx="21405">
                  <c:v>0</c:v>
                </c:pt>
                <c:pt idx="21406">
                  <c:v>0.52112676056338025</c:v>
                </c:pt>
                <c:pt idx="21407">
                  <c:v>0</c:v>
                </c:pt>
                <c:pt idx="21408">
                  <c:v>0</c:v>
                </c:pt>
                <c:pt idx="21409">
                  <c:v>0</c:v>
                </c:pt>
                <c:pt idx="21410">
                  <c:v>0</c:v>
                </c:pt>
                <c:pt idx="21411">
                  <c:v>1</c:v>
                </c:pt>
                <c:pt idx="21412">
                  <c:v>0</c:v>
                </c:pt>
                <c:pt idx="21413">
                  <c:v>0</c:v>
                </c:pt>
                <c:pt idx="21414">
                  <c:v>0.16597510373443983</c:v>
                </c:pt>
                <c:pt idx="21415">
                  <c:v>0.25974025974025972</c:v>
                </c:pt>
                <c:pt idx="21416">
                  <c:v>0.36842105263157893</c:v>
                </c:pt>
                <c:pt idx="21417">
                  <c:v>0.36864666258420087</c:v>
                </c:pt>
                <c:pt idx="21418">
                  <c:v>0</c:v>
                </c:pt>
                <c:pt idx="21419">
                  <c:v>0</c:v>
                </c:pt>
                <c:pt idx="21420">
                  <c:v>0</c:v>
                </c:pt>
                <c:pt idx="21421">
                  <c:v>0.7142857142857143</c:v>
                </c:pt>
                <c:pt idx="21422">
                  <c:v>0.21052631578947367</c:v>
                </c:pt>
                <c:pt idx="21423">
                  <c:v>0.51869158878504673</c:v>
                </c:pt>
                <c:pt idx="21424">
                  <c:v>0</c:v>
                </c:pt>
                <c:pt idx="21425">
                  <c:v>0</c:v>
                </c:pt>
                <c:pt idx="21426">
                  <c:v>0.28358208955223879</c:v>
                </c:pt>
                <c:pt idx="21427">
                  <c:v>0.59259259259259256</c:v>
                </c:pt>
                <c:pt idx="21428">
                  <c:v>0.484375</c:v>
                </c:pt>
                <c:pt idx="21429">
                  <c:v>0.26666666666666666</c:v>
                </c:pt>
                <c:pt idx="21430">
                  <c:v>0</c:v>
                </c:pt>
                <c:pt idx="21431">
                  <c:v>0</c:v>
                </c:pt>
                <c:pt idx="21432">
                  <c:v>0.41509433962264153</c:v>
                </c:pt>
                <c:pt idx="21433">
                  <c:v>0</c:v>
                </c:pt>
                <c:pt idx="21434">
                  <c:v>0.2857142857142857</c:v>
                </c:pt>
                <c:pt idx="21435">
                  <c:v>0</c:v>
                </c:pt>
                <c:pt idx="21436">
                  <c:v>0</c:v>
                </c:pt>
                <c:pt idx="21437">
                  <c:v>0</c:v>
                </c:pt>
                <c:pt idx="21438">
                  <c:v>0</c:v>
                </c:pt>
                <c:pt idx="21439">
                  <c:v>0</c:v>
                </c:pt>
                <c:pt idx="21440">
                  <c:v>0.6</c:v>
                </c:pt>
                <c:pt idx="21441">
                  <c:v>0</c:v>
                </c:pt>
                <c:pt idx="21442">
                  <c:v>0.52941176470588236</c:v>
                </c:pt>
                <c:pt idx="21443">
                  <c:v>0.3611111111111111</c:v>
                </c:pt>
                <c:pt idx="21444">
                  <c:v>0</c:v>
                </c:pt>
                <c:pt idx="21445">
                  <c:v>0.61111111111111116</c:v>
                </c:pt>
                <c:pt idx="21446">
                  <c:v>0.43333333333333335</c:v>
                </c:pt>
                <c:pt idx="21447">
                  <c:v>8.6419753086419748E-2</c:v>
                </c:pt>
                <c:pt idx="21448">
                  <c:v>0.33720930232558138</c:v>
                </c:pt>
                <c:pt idx="21449">
                  <c:v>0.30434782608695654</c:v>
                </c:pt>
                <c:pt idx="21450">
                  <c:v>0</c:v>
                </c:pt>
                <c:pt idx="21451">
                  <c:v>0.79166666666666663</c:v>
                </c:pt>
                <c:pt idx="21452">
                  <c:v>0.49019607843137253</c:v>
                </c:pt>
                <c:pt idx="21453">
                  <c:v>0.43902439024390244</c:v>
                </c:pt>
                <c:pt idx="21454">
                  <c:v>7.6923076923076927E-2</c:v>
                </c:pt>
                <c:pt idx="21455">
                  <c:v>0.24793388429752067</c:v>
                </c:pt>
                <c:pt idx="21456">
                  <c:v>0</c:v>
                </c:pt>
                <c:pt idx="21457">
                  <c:v>0</c:v>
                </c:pt>
                <c:pt idx="21458">
                  <c:v>0</c:v>
                </c:pt>
                <c:pt idx="21459">
                  <c:v>0</c:v>
                </c:pt>
                <c:pt idx="21460">
                  <c:v>0</c:v>
                </c:pt>
                <c:pt idx="21461">
                  <c:v>0</c:v>
                </c:pt>
                <c:pt idx="21462">
                  <c:v>0.3125</c:v>
                </c:pt>
                <c:pt idx="21463">
                  <c:v>0</c:v>
                </c:pt>
                <c:pt idx="21464">
                  <c:v>0</c:v>
                </c:pt>
                <c:pt idx="21465">
                  <c:v>0</c:v>
                </c:pt>
                <c:pt idx="21466">
                  <c:v>0</c:v>
                </c:pt>
                <c:pt idx="21467">
                  <c:v>0</c:v>
                </c:pt>
                <c:pt idx="21468">
                  <c:v>0</c:v>
                </c:pt>
                <c:pt idx="21469">
                  <c:v>0.33399602385685884</c:v>
                </c:pt>
                <c:pt idx="21470">
                  <c:v>0.376</c:v>
                </c:pt>
                <c:pt idx="21471">
                  <c:v>0</c:v>
                </c:pt>
                <c:pt idx="21472">
                  <c:v>0.53846153846153844</c:v>
                </c:pt>
                <c:pt idx="21473">
                  <c:v>0.34057971014492755</c:v>
                </c:pt>
                <c:pt idx="21474">
                  <c:v>0.42148760330578511</c:v>
                </c:pt>
                <c:pt idx="21475">
                  <c:v>0.33783783783783783</c:v>
                </c:pt>
                <c:pt idx="21476">
                  <c:v>0</c:v>
                </c:pt>
                <c:pt idx="21477">
                  <c:v>0.7857142857142857</c:v>
                </c:pt>
                <c:pt idx="21478">
                  <c:v>0</c:v>
                </c:pt>
                <c:pt idx="21479">
                  <c:v>0</c:v>
                </c:pt>
                <c:pt idx="21480">
                  <c:v>0</c:v>
                </c:pt>
                <c:pt idx="21481">
                  <c:v>0</c:v>
                </c:pt>
                <c:pt idx="21482">
                  <c:v>0</c:v>
                </c:pt>
                <c:pt idx="21483">
                  <c:v>0</c:v>
                </c:pt>
                <c:pt idx="21484">
                  <c:v>0</c:v>
                </c:pt>
                <c:pt idx="21485">
                  <c:v>0</c:v>
                </c:pt>
                <c:pt idx="21486">
                  <c:v>0</c:v>
                </c:pt>
                <c:pt idx="21487">
                  <c:v>0</c:v>
                </c:pt>
                <c:pt idx="21488">
                  <c:v>0</c:v>
                </c:pt>
                <c:pt idx="21489">
                  <c:v>0</c:v>
                </c:pt>
                <c:pt idx="21490">
                  <c:v>0</c:v>
                </c:pt>
                <c:pt idx="21491">
                  <c:v>0</c:v>
                </c:pt>
                <c:pt idx="21492">
                  <c:v>0.31683168316831684</c:v>
                </c:pt>
                <c:pt idx="21493">
                  <c:v>0.29411764705882354</c:v>
                </c:pt>
                <c:pt idx="21494">
                  <c:v>0.27142857142857141</c:v>
                </c:pt>
                <c:pt idx="21495">
                  <c:v>0</c:v>
                </c:pt>
                <c:pt idx="21496">
                  <c:v>0</c:v>
                </c:pt>
                <c:pt idx="21497">
                  <c:v>0</c:v>
                </c:pt>
                <c:pt idx="21498">
                  <c:v>0</c:v>
                </c:pt>
                <c:pt idx="21499">
                  <c:v>0</c:v>
                </c:pt>
                <c:pt idx="21500">
                  <c:v>0.53846153846153844</c:v>
                </c:pt>
                <c:pt idx="21501">
                  <c:v>0.77777777777777779</c:v>
                </c:pt>
                <c:pt idx="21502">
                  <c:v>0.38709677419354838</c:v>
                </c:pt>
                <c:pt idx="21503">
                  <c:v>1</c:v>
                </c:pt>
                <c:pt idx="21504">
                  <c:v>0.18954248366013071</c:v>
                </c:pt>
                <c:pt idx="21505">
                  <c:v>0</c:v>
                </c:pt>
                <c:pt idx="21506">
                  <c:v>0</c:v>
                </c:pt>
                <c:pt idx="21507">
                  <c:v>0.28873239436619719</c:v>
                </c:pt>
                <c:pt idx="21508">
                  <c:v>0</c:v>
                </c:pt>
                <c:pt idx="21509">
                  <c:v>0.36904761904761907</c:v>
                </c:pt>
                <c:pt idx="21510">
                  <c:v>0.25384615384615383</c:v>
                </c:pt>
                <c:pt idx="21511">
                  <c:v>0</c:v>
                </c:pt>
                <c:pt idx="21512">
                  <c:v>0</c:v>
                </c:pt>
                <c:pt idx="21513">
                  <c:v>0.44</c:v>
                </c:pt>
                <c:pt idx="21514">
                  <c:v>0</c:v>
                </c:pt>
                <c:pt idx="21515">
                  <c:v>0</c:v>
                </c:pt>
                <c:pt idx="21516">
                  <c:v>0</c:v>
                </c:pt>
                <c:pt idx="21517">
                  <c:v>0</c:v>
                </c:pt>
                <c:pt idx="21518">
                  <c:v>0</c:v>
                </c:pt>
                <c:pt idx="21519">
                  <c:v>0</c:v>
                </c:pt>
                <c:pt idx="21520">
                  <c:v>0</c:v>
                </c:pt>
                <c:pt idx="21521">
                  <c:v>0</c:v>
                </c:pt>
                <c:pt idx="21522">
                  <c:v>0</c:v>
                </c:pt>
                <c:pt idx="21523">
                  <c:v>0</c:v>
                </c:pt>
                <c:pt idx="21524">
                  <c:v>0</c:v>
                </c:pt>
                <c:pt idx="21525">
                  <c:v>0</c:v>
                </c:pt>
                <c:pt idx="21526">
                  <c:v>0</c:v>
                </c:pt>
                <c:pt idx="21527">
                  <c:v>0</c:v>
                </c:pt>
                <c:pt idx="21528">
                  <c:v>0</c:v>
                </c:pt>
                <c:pt idx="21529">
                  <c:v>0</c:v>
                </c:pt>
                <c:pt idx="21530">
                  <c:v>0</c:v>
                </c:pt>
                <c:pt idx="21531">
                  <c:v>0</c:v>
                </c:pt>
                <c:pt idx="21532">
                  <c:v>0</c:v>
                </c:pt>
                <c:pt idx="21533">
                  <c:v>0</c:v>
                </c:pt>
                <c:pt idx="21534">
                  <c:v>0</c:v>
                </c:pt>
                <c:pt idx="21535">
                  <c:v>0</c:v>
                </c:pt>
                <c:pt idx="21536">
                  <c:v>0</c:v>
                </c:pt>
                <c:pt idx="21537">
                  <c:v>0</c:v>
                </c:pt>
                <c:pt idx="21538">
                  <c:v>0</c:v>
                </c:pt>
                <c:pt idx="21539">
                  <c:v>0</c:v>
                </c:pt>
                <c:pt idx="21540">
                  <c:v>0.23728813559322035</c:v>
                </c:pt>
                <c:pt idx="21541">
                  <c:v>0</c:v>
                </c:pt>
                <c:pt idx="21542">
                  <c:v>0</c:v>
                </c:pt>
                <c:pt idx="21543">
                  <c:v>0</c:v>
                </c:pt>
                <c:pt idx="21544">
                  <c:v>0</c:v>
                </c:pt>
                <c:pt idx="21545">
                  <c:v>0</c:v>
                </c:pt>
                <c:pt idx="21546">
                  <c:v>0</c:v>
                </c:pt>
                <c:pt idx="21547">
                  <c:v>0</c:v>
                </c:pt>
                <c:pt idx="21548">
                  <c:v>0</c:v>
                </c:pt>
                <c:pt idx="21549">
                  <c:v>0</c:v>
                </c:pt>
                <c:pt idx="21550">
                  <c:v>0</c:v>
                </c:pt>
                <c:pt idx="21551">
                  <c:v>0</c:v>
                </c:pt>
                <c:pt idx="21552">
                  <c:v>0</c:v>
                </c:pt>
                <c:pt idx="21553">
                  <c:v>0</c:v>
                </c:pt>
                <c:pt idx="21554">
                  <c:v>0</c:v>
                </c:pt>
                <c:pt idx="21555">
                  <c:v>0</c:v>
                </c:pt>
                <c:pt idx="21556">
                  <c:v>0.39560439560439559</c:v>
                </c:pt>
                <c:pt idx="21557">
                  <c:v>0</c:v>
                </c:pt>
                <c:pt idx="21558">
                  <c:v>0</c:v>
                </c:pt>
                <c:pt idx="21559">
                  <c:v>0</c:v>
                </c:pt>
                <c:pt idx="21560">
                  <c:v>0</c:v>
                </c:pt>
                <c:pt idx="21561">
                  <c:v>0</c:v>
                </c:pt>
                <c:pt idx="21562">
                  <c:v>0</c:v>
                </c:pt>
                <c:pt idx="21563">
                  <c:v>0</c:v>
                </c:pt>
                <c:pt idx="21564">
                  <c:v>0</c:v>
                </c:pt>
                <c:pt idx="21565">
                  <c:v>0</c:v>
                </c:pt>
                <c:pt idx="21566">
                  <c:v>0</c:v>
                </c:pt>
                <c:pt idx="21567">
                  <c:v>0.1650485436893204</c:v>
                </c:pt>
                <c:pt idx="21568">
                  <c:v>0</c:v>
                </c:pt>
                <c:pt idx="21569">
                  <c:v>0</c:v>
                </c:pt>
                <c:pt idx="21570">
                  <c:v>0</c:v>
                </c:pt>
                <c:pt idx="21571">
                  <c:v>0</c:v>
                </c:pt>
                <c:pt idx="21572">
                  <c:v>0.35543766578249336</c:v>
                </c:pt>
                <c:pt idx="21573">
                  <c:v>0</c:v>
                </c:pt>
                <c:pt idx="21574">
                  <c:v>0.56140350877192979</c:v>
                </c:pt>
                <c:pt idx="21575">
                  <c:v>0</c:v>
                </c:pt>
                <c:pt idx="21576">
                  <c:v>0</c:v>
                </c:pt>
                <c:pt idx="21577">
                  <c:v>0.30630630630630629</c:v>
                </c:pt>
                <c:pt idx="21578">
                  <c:v>0</c:v>
                </c:pt>
                <c:pt idx="21579">
                  <c:v>0</c:v>
                </c:pt>
                <c:pt idx="21580">
                  <c:v>0</c:v>
                </c:pt>
                <c:pt idx="21581">
                  <c:v>0</c:v>
                </c:pt>
                <c:pt idx="21582">
                  <c:v>0</c:v>
                </c:pt>
                <c:pt idx="21583">
                  <c:v>0.22330097087378642</c:v>
                </c:pt>
                <c:pt idx="21584">
                  <c:v>0</c:v>
                </c:pt>
                <c:pt idx="21585">
                  <c:v>0</c:v>
                </c:pt>
                <c:pt idx="21586">
                  <c:v>0.75</c:v>
                </c:pt>
                <c:pt idx="21587">
                  <c:v>0</c:v>
                </c:pt>
                <c:pt idx="21588">
                  <c:v>0</c:v>
                </c:pt>
                <c:pt idx="21589">
                  <c:v>0</c:v>
                </c:pt>
                <c:pt idx="21590">
                  <c:v>0</c:v>
                </c:pt>
                <c:pt idx="21591">
                  <c:v>0</c:v>
                </c:pt>
                <c:pt idx="21592">
                  <c:v>0</c:v>
                </c:pt>
                <c:pt idx="21593">
                  <c:v>0</c:v>
                </c:pt>
                <c:pt idx="21594">
                  <c:v>0</c:v>
                </c:pt>
                <c:pt idx="21595">
                  <c:v>0</c:v>
                </c:pt>
                <c:pt idx="21596">
                  <c:v>0.875</c:v>
                </c:pt>
                <c:pt idx="21597">
                  <c:v>0</c:v>
                </c:pt>
                <c:pt idx="21598">
                  <c:v>0</c:v>
                </c:pt>
                <c:pt idx="21599">
                  <c:v>0</c:v>
                </c:pt>
                <c:pt idx="21600">
                  <c:v>0</c:v>
                </c:pt>
                <c:pt idx="21601">
                  <c:v>0</c:v>
                </c:pt>
                <c:pt idx="21602">
                  <c:v>0</c:v>
                </c:pt>
                <c:pt idx="21603">
                  <c:v>0</c:v>
                </c:pt>
                <c:pt idx="21604">
                  <c:v>0</c:v>
                </c:pt>
                <c:pt idx="21605">
                  <c:v>0</c:v>
                </c:pt>
                <c:pt idx="21606">
                  <c:v>0</c:v>
                </c:pt>
                <c:pt idx="21607">
                  <c:v>0</c:v>
                </c:pt>
                <c:pt idx="21608">
                  <c:v>0.48</c:v>
                </c:pt>
                <c:pt idx="21609">
                  <c:v>0.63636363636363635</c:v>
                </c:pt>
                <c:pt idx="21610">
                  <c:v>0</c:v>
                </c:pt>
                <c:pt idx="21611">
                  <c:v>0</c:v>
                </c:pt>
                <c:pt idx="21612">
                  <c:v>0.23809523809523808</c:v>
                </c:pt>
                <c:pt idx="21613">
                  <c:v>0.5625</c:v>
                </c:pt>
                <c:pt idx="21614">
                  <c:v>0.65625</c:v>
                </c:pt>
                <c:pt idx="21615">
                  <c:v>0.24444444444444444</c:v>
                </c:pt>
                <c:pt idx="21616">
                  <c:v>0.46153846153846156</c:v>
                </c:pt>
                <c:pt idx="21617">
                  <c:v>0.43</c:v>
                </c:pt>
                <c:pt idx="21618">
                  <c:v>0.7142857142857143</c:v>
                </c:pt>
                <c:pt idx="21619">
                  <c:v>0.72727272727272729</c:v>
                </c:pt>
                <c:pt idx="21620">
                  <c:v>0</c:v>
                </c:pt>
                <c:pt idx="21621">
                  <c:v>0.30952380952380953</c:v>
                </c:pt>
                <c:pt idx="21622">
                  <c:v>0.44827586206896552</c:v>
                </c:pt>
                <c:pt idx="21623">
                  <c:v>1</c:v>
                </c:pt>
                <c:pt idx="21624">
                  <c:v>0.56474820143884896</c:v>
                </c:pt>
                <c:pt idx="21625">
                  <c:v>0</c:v>
                </c:pt>
                <c:pt idx="21626">
                  <c:v>0</c:v>
                </c:pt>
                <c:pt idx="21627">
                  <c:v>0.39169139465875369</c:v>
                </c:pt>
                <c:pt idx="21628">
                  <c:v>0</c:v>
                </c:pt>
                <c:pt idx="21629">
                  <c:v>0</c:v>
                </c:pt>
                <c:pt idx="21630">
                  <c:v>0</c:v>
                </c:pt>
                <c:pt idx="21631">
                  <c:v>0.66312594840667682</c:v>
                </c:pt>
                <c:pt idx="21632">
                  <c:v>0.67901234567901236</c:v>
                </c:pt>
                <c:pt idx="21633">
                  <c:v>0.56823821339950376</c:v>
                </c:pt>
                <c:pt idx="21634">
                  <c:v>0.54069767441860461</c:v>
                </c:pt>
                <c:pt idx="21635">
                  <c:v>0.61428571428571432</c:v>
                </c:pt>
                <c:pt idx="21636">
                  <c:v>0.45967741935483869</c:v>
                </c:pt>
                <c:pt idx="21637">
                  <c:v>0.80246913580246915</c:v>
                </c:pt>
                <c:pt idx="21638">
                  <c:v>0.65760869565217395</c:v>
                </c:pt>
                <c:pt idx="21639">
                  <c:v>0.6428571428571429</c:v>
                </c:pt>
                <c:pt idx="21640">
                  <c:v>0.78048780487804881</c:v>
                </c:pt>
                <c:pt idx="21641">
                  <c:v>0.72666666666666668</c:v>
                </c:pt>
                <c:pt idx="21642">
                  <c:v>0.77272727272727271</c:v>
                </c:pt>
                <c:pt idx="21643">
                  <c:v>0</c:v>
                </c:pt>
                <c:pt idx="21644">
                  <c:v>0.7</c:v>
                </c:pt>
                <c:pt idx="21645">
                  <c:v>0</c:v>
                </c:pt>
                <c:pt idx="21646">
                  <c:v>0.8970588235294118</c:v>
                </c:pt>
                <c:pt idx="21647">
                  <c:v>0.7533333333333333</c:v>
                </c:pt>
                <c:pt idx="21648">
                  <c:v>0.67521367521367526</c:v>
                </c:pt>
                <c:pt idx="21649">
                  <c:v>0.80645161290322576</c:v>
                </c:pt>
                <c:pt idx="21650">
                  <c:v>0</c:v>
                </c:pt>
                <c:pt idx="21651">
                  <c:v>0</c:v>
                </c:pt>
                <c:pt idx="21652">
                  <c:v>0.86842105263157898</c:v>
                </c:pt>
                <c:pt idx="21653">
                  <c:v>0.48749999999999999</c:v>
                </c:pt>
                <c:pt idx="21654">
                  <c:v>0.75471698113207553</c:v>
                </c:pt>
                <c:pt idx="21655">
                  <c:v>0</c:v>
                </c:pt>
                <c:pt idx="21656">
                  <c:v>0</c:v>
                </c:pt>
                <c:pt idx="21657">
                  <c:v>0</c:v>
                </c:pt>
                <c:pt idx="21658">
                  <c:v>0</c:v>
                </c:pt>
                <c:pt idx="21659">
                  <c:v>0</c:v>
                </c:pt>
                <c:pt idx="21660">
                  <c:v>0</c:v>
                </c:pt>
                <c:pt idx="21661">
                  <c:v>0.1210762331838565</c:v>
                </c:pt>
                <c:pt idx="21662">
                  <c:v>2.2160664819944598E-2</c:v>
                </c:pt>
                <c:pt idx="21663">
                  <c:v>0</c:v>
                </c:pt>
                <c:pt idx="21664">
                  <c:v>5.8823529411764705E-2</c:v>
                </c:pt>
                <c:pt idx="21665">
                  <c:v>0.3125</c:v>
                </c:pt>
                <c:pt idx="21666">
                  <c:v>0.33408071748878926</c:v>
                </c:pt>
                <c:pt idx="21667">
                  <c:v>0</c:v>
                </c:pt>
                <c:pt idx="21668">
                  <c:v>0.10619469026548672</c:v>
                </c:pt>
                <c:pt idx="21669">
                  <c:v>0</c:v>
                </c:pt>
                <c:pt idx="21670">
                  <c:v>0.19444444444444445</c:v>
                </c:pt>
                <c:pt idx="21671">
                  <c:v>0</c:v>
                </c:pt>
                <c:pt idx="21672">
                  <c:v>0</c:v>
                </c:pt>
                <c:pt idx="21673">
                  <c:v>0</c:v>
                </c:pt>
                <c:pt idx="21674">
                  <c:v>0.64125560538116588</c:v>
                </c:pt>
                <c:pt idx="21675">
                  <c:v>0</c:v>
                </c:pt>
                <c:pt idx="21676">
                  <c:v>1</c:v>
                </c:pt>
                <c:pt idx="21677">
                  <c:v>0</c:v>
                </c:pt>
                <c:pt idx="21678">
                  <c:v>0</c:v>
                </c:pt>
                <c:pt idx="21679">
                  <c:v>0</c:v>
                </c:pt>
                <c:pt idx="21680">
                  <c:v>0</c:v>
                </c:pt>
                <c:pt idx="21681">
                  <c:v>0.61576354679802958</c:v>
                </c:pt>
                <c:pt idx="21682">
                  <c:v>0.47058823529411764</c:v>
                </c:pt>
                <c:pt idx="21683">
                  <c:v>0.53913043478260869</c:v>
                </c:pt>
                <c:pt idx="21684">
                  <c:v>0.2608695652173913</c:v>
                </c:pt>
                <c:pt idx="21685">
                  <c:v>0</c:v>
                </c:pt>
                <c:pt idx="21686">
                  <c:v>0</c:v>
                </c:pt>
                <c:pt idx="21687">
                  <c:v>0</c:v>
                </c:pt>
                <c:pt idx="21688">
                  <c:v>0</c:v>
                </c:pt>
                <c:pt idx="21689">
                  <c:v>0</c:v>
                </c:pt>
                <c:pt idx="21690">
                  <c:v>0.28985507246376813</c:v>
                </c:pt>
                <c:pt idx="21691">
                  <c:v>0.27500000000000002</c:v>
                </c:pt>
                <c:pt idx="21692">
                  <c:v>0.15584415584415584</c:v>
                </c:pt>
                <c:pt idx="21693">
                  <c:v>0.48275862068965519</c:v>
                </c:pt>
                <c:pt idx="21694">
                  <c:v>0.37152777777777779</c:v>
                </c:pt>
                <c:pt idx="21695">
                  <c:v>0.48214285714285715</c:v>
                </c:pt>
                <c:pt idx="21696">
                  <c:v>0</c:v>
                </c:pt>
                <c:pt idx="21697">
                  <c:v>0</c:v>
                </c:pt>
                <c:pt idx="21698">
                  <c:v>0</c:v>
                </c:pt>
                <c:pt idx="21699">
                  <c:v>0.5714285714285714</c:v>
                </c:pt>
                <c:pt idx="21700">
                  <c:v>0.32631578947368423</c:v>
                </c:pt>
                <c:pt idx="21701">
                  <c:v>0.44776119402985076</c:v>
                </c:pt>
                <c:pt idx="21702">
                  <c:v>0</c:v>
                </c:pt>
                <c:pt idx="21703">
                  <c:v>0.76073619631901845</c:v>
                </c:pt>
                <c:pt idx="21704">
                  <c:v>0.77142857142857146</c:v>
                </c:pt>
                <c:pt idx="21705">
                  <c:v>0.56198347107438018</c:v>
                </c:pt>
                <c:pt idx="21706">
                  <c:v>0.59259259259259256</c:v>
                </c:pt>
                <c:pt idx="21707">
                  <c:v>0.81967213114754101</c:v>
                </c:pt>
                <c:pt idx="21708">
                  <c:v>0.86274509803921573</c:v>
                </c:pt>
                <c:pt idx="21709">
                  <c:v>0.83333333333333337</c:v>
                </c:pt>
                <c:pt idx="21710">
                  <c:v>0.79828326180257514</c:v>
                </c:pt>
                <c:pt idx="21711">
                  <c:v>0.94067796610169496</c:v>
                </c:pt>
                <c:pt idx="21712">
                  <c:v>0.80991735537190079</c:v>
                </c:pt>
                <c:pt idx="21713">
                  <c:v>0</c:v>
                </c:pt>
                <c:pt idx="21714">
                  <c:v>0.82352941176470584</c:v>
                </c:pt>
                <c:pt idx="21715">
                  <c:v>0</c:v>
                </c:pt>
                <c:pt idx="21716">
                  <c:v>0.625</c:v>
                </c:pt>
                <c:pt idx="21717">
                  <c:v>0</c:v>
                </c:pt>
                <c:pt idx="21718">
                  <c:v>0</c:v>
                </c:pt>
                <c:pt idx="21719">
                  <c:v>0</c:v>
                </c:pt>
                <c:pt idx="21720">
                  <c:v>0.63807728557964183</c:v>
                </c:pt>
                <c:pt idx="21721">
                  <c:v>0.86274509803921573</c:v>
                </c:pt>
                <c:pt idx="21722">
                  <c:v>0</c:v>
                </c:pt>
                <c:pt idx="21723">
                  <c:v>0</c:v>
                </c:pt>
                <c:pt idx="21724">
                  <c:v>0.75213675213675213</c:v>
                </c:pt>
                <c:pt idx="21725">
                  <c:v>0.69387755102040816</c:v>
                </c:pt>
                <c:pt idx="21726">
                  <c:v>0</c:v>
                </c:pt>
                <c:pt idx="21727">
                  <c:v>0.58695652173913049</c:v>
                </c:pt>
                <c:pt idx="21728">
                  <c:v>0.35164835164835168</c:v>
                </c:pt>
                <c:pt idx="21729">
                  <c:v>0</c:v>
                </c:pt>
                <c:pt idx="21730">
                  <c:v>0</c:v>
                </c:pt>
                <c:pt idx="21731">
                  <c:v>0</c:v>
                </c:pt>
                <c:pt idx="21732">
                  <c:v>0</c:v>
                </c:pt>
                <c:pt idx="21733">
                  <c:v>0.4</c:v>
                </c:pt>
                <c:pt idx="21734">
                  <c:v>0.50819672131147542</c:v>
                </c:pt>
                <c:pt idx="21735">
                  <c:v>0.7021276595744681</c:v>
                </c:pt>
                <c:pt idx="21736">
                  <c:v>0.54609929078014185</c:v>
                </c:pt>
                <c:pt idx="21737">
                  <c:v>0.54545454545454541</c:v>
                </c:pt>
                <c:pt idx="21738">
                  <c:v>0.38181818181818183</c:v>
                </c:pt>
                <c:pt idx="21739">
                  <c:v>0.44186046511627908</c:v>
                </c:pt>
                <c:pt idx="21740">
                  <c:v>0.47058823529411764</c:v>
                </c:pt>
                <c:pt idx="21741">
                  <c:v>0.41269841269841268</c:v>
                </c:pt>
                <c:pt idx="21742">
                  <c:v>0.6428571428571429</c:v>
                </c:pt>
                <c:pt idx="21743">
                  <c:v>0.7142857142857143</c:v>
                </c:pt>
                <c:pt idx="21744">
                  <c:v>0.3</c:v>
                </c:pt>
                <c:pt idx="21745">
                  <c:v>0</c:v>
                </c:pt>
                <c:pt idx="21746">
                  <c:v>0.21818181818181817</c:v>
                </c:pt>
                <c:pt idx="21747">
                  <c:v>0.42857142857142855</c:v>
                </c:pt>
                <c:pt idx="21748">
                  <c:v>0.37935656836461124</c:v>
                </c:pt>
                <c:pt idx="21749">
                  <c:v>0</c:v>
                </c:pt>
                <c:pt idx="21750">
                  <c:v>0.47795823665893272</c:v>
                </c:pt>
                <c:pt idx="21751">
                  <c:v>0</c:v>
                </c:pt>
                <c:pt idx="21752">
                  <c:v>0</c:v>
                </c:pt>
                <c:pt idx="21753">
                  <c:v>0</c:v>
                </c:pt>
                <c:pt idx="21754">
                  <c:v>0</c:v>
                </c:pt>
                <c:pt idx="21755">
                  <c:v>0.61904761904761907</c:v>
                </c:pt>
                <c:pt idx="21756">
                  <c:v>0</c:v>
                </c:pt>
                <c:pt idx="21757">
                  <c:v>0</c:v>
                </c:pt>
                <c:pt idx="21758">
                  <c:v>0.47928176795580113</c:v>
                </c:pt>
                <c:pt idx="21759">
                  <c:v>0.54022988505747127</c:v>
                </c:pt>
                <c:pt idx="21760">
                  <c:v>0</c:v>
                </c:pt>
                <c:pt idx="21761">
                  <c:v>0.84375</c:v>
                </c:pt>
                <c:pt idx="21762">
                  <c:v>0</c:v>
                </c:pt>
                <c:pt idx="21763">
                  <c:v>0</c:v>
                </c:pt>
                <c:pt idx="21764">
                  <c:v>0.30841121495327101</c:v>
                </c:pt>
                <c:pt idx="21765">
                  <c:v>0</c:v>
                </c:pt>
                <c:pt idx="21766">
                  <c:v>0</c:v>
                </c:pt>
                <c:pt idx="21767">
                  <c:v>0.68072289156626509</c:v>
                </c:pt>
                <c:pt idx="21768">
                  <c:v>0.66315789473684206</c:v>
                </c:pt>
                <c:pt idx="21769">
                  <c:v>0.60185185185185186</c:v>
                </c:pt>
                <c:pt idx="21770">
                  <c:v>0.75</c:v>
                </c:pt>
                <c:pt idx="21771">
                  <c:v>0.62184873949579833</c:v>
                </c:pt>
                <c:pt idx="21772">
                  <c:v>0.75</c:v>
                </c:pt>
                <c:pt idx="21773">
                  <c:v>0.67741935483870963</c:v>
                </c:pt>
                <c:pt idx="21774">
                  <c:v>0</c:v>
                </c:pt>
                <c:pt idx="21775">
                  <c:v>0</c:v>
                </c:pt>
                <c:pt idx="21776">
                  <c:v>0</c:v>
                </c:pt>
                <c:pt idx="21777">
                  <c:v>0.70186335403726707</c:v>
                </c:pt>
                <c:pt idx="21778">
                  <c:v>0.44444444444444442</c:v>
                </c:pt>
                <c:pt idx="21779">
                  <c:v>0</c:v>
                </c:pt>
                <c:pt idx="21780">
                  <c:v>0.71100917431192656</c:v>
                </c:pt>
                <c:pt idx="21781">
                  <c:v>0</c:v>
                </c:pt>
                <c:pt idx="21782">
                  <c:v>0</c:v>
                </c:pt>
                <c:pt idx="21783">
                  <c:v>0.65</c:v>
                </c:pt>
                <c:pt idx="21784">
                  <c:v>0.67105263157894735</c:v>
                </c:pt>
                <c:pt idx="21785">
                  <c:v>0.56349206349206349</c:v>
                </c:pt>
                <c:pt idx="21786">
                  <c:v>0.64835164835164838</c:v>
                </c:pt>
                <c:pt idx="21787">
                  <c:v>0.72727272727272729</c:v>
                </c:pt>
                <c:pt idx="21788">
                  <c:v>0.569620253164557</c:v>
                </c:pt>
                <c:pt idx="21789">
                  <c:v>0.75</c:v>
                </c:pt>
                <c:pt idx="21790">
                  <c:v>0.6797385620915033</c:v>
                </c:pt>
                <c:pt idx="21791">
                  <c:v>0.68478260869565222</c:v>
                </c:pt>
                <c:pt idx="21792">
                  <c:v>0</c:v>
                </c:pt>
                <c:pt idx="21793">
                  <c:v>0.56451612903225812</c:v>
                </c:pt>
                <c:pt idx="21794">
                  <c:v>0.61254612546125464</c:v>
                </c:pt>
                <c:pt idx="21795">
                  <c:v>0.41666666666666669</c:v>
                </c:pt>
                <c:pt idx="21796">
                  <c:v>0.66272189349112431</c:v>
                </c:pt>
                <c:pt idx="21797">
                  <c:v>0.69811320754716977</c:v>
                </c:pt>
                <c:pt idx="21798">
                  <c:v>0.64814814814814814</c:v>
                </c:pt>
                <c:pt idx="21799">
                  <c:v>0</c:v>
                </c:pt>
                <c:pt idx="21800">
                  <c:v>0.84507042253521125</c:v>
                </c:pt>
                <c:pt idx="21801">
                  <c:v>0.80722891566265065</c:v>
                </c:pt>
                <c:pt idx="21802">
                  <c:v>0.6586826347305389</c:v>
                </c:pt>
                <c:pt idx="21803">
                  <c:v>0.79761904761904767</c:v>
                </c:pt>
                <c:pt idx="21804">
                  <c:v>0.75634517766497467</c:v>
                </c:pt>
                <c:pt idx="21805">
                  <c:v>0.83823529411764708</c:v>
                </c:pt>
                <c:pt idx="21806">
                  <c:v>0.70807453416149069</c:v>
                </c:pt>
                <c:pt idx="21807">
                  <c:v>0.53448275862068961</c:v>
                </c:pt>
                <c:pt idx="21808">
                  <c:v>0.65853658536585369</c:v>
                </c:pt>
                <c:pt idx="21809">
                  <c:v>0.72727272727272729</c:v>
                </c:pt>
                <c:pt idx="21810">
                  <c:v>0.67808219178082196</c:v>
                </c:pt>
                <c:pt idx="21811">
                  <c:v>0.58974358974358976</c:v>
                </c:pt>
                <c:pt idx="21812">
                  <c:v>0.68939393939393945</c:v>
                </c:pt>
                <c:pt idx="21813">
                  <c:v>0.74712643678160917</c:v>
                </c:pt>
                <c:pt idx="21814">
                  <c:v>0.76315789473684215</c:v>
                </c:pt>
                <c:pt idx="21815">
                  <c:v>0.64197530864197527</c:v>
                </c:pt>
                <c:pt idx="21816">
                  <c:v>0.63742690058479534</c:v>
                </c:pt>
                <c:pt idx="21817">
                  <c:v>0.7</c:v>
                </c:pt>
                <c:pt idx="21818">
                  <c:v>0.71649484536082475</c:v>
                </c:pt>
                <c:pt idx="21819">
                  <c:v>0.59139784946236562</c:v>
                </c:pt>
                <c:pt idx="21820">
                  <c:v>0.79872204472843455</c:v>
                </c:pt>
                <c:pt idx="21821">
                  <c:v>0.79365079365079361</c:v>
                </c:pt>
                <c:pt idx="21822">
                  <c:v>0.83333333333333337</c:v>
                </c:pt>
                <c:pt idx="21823">
                  <c:v>0.60185185185185186</c:v>
                </c:pt>
                <c:pt idx="21824">
                  <c:v>0.56140350877192979</c:v>
                </c:pt>
                <c:pt idx="21825">
                  <c:v>0.73529411764705888</c:v>
                </c:pt>
                <c:pt idx="21826">
                  <c:v>0.71126760563380287</c:v>
                </c:pt>
                <c:pt idx="21827">
                  <c:v>0</c:v>
                </c:pt>
                <c:pt idx="21828">
                  <c:v>0</c:v>
                </c:pt>
                <c:pt idx="21829">
                  <c:v>1</c:v>
                </c:pt>
                <c:pt idx="21830">
                  <c:v>0</c:v>
                </c:pt>
                <c:pt idx="21831">
                  <c:v>0</c:v>
                </c:pt>
                <c:pt idx="21832">
                  <c:v>0</c:v>
                </c:pt>
                <c:pt idx="21833">
                  <c:v>0</c:v>
                </c:pt>
                <c:pt idx="21834">
                  <c:v>0</c:v>
                </c:pt>
                <c:pt idx="21835">
                  <c:v>0</c:v>
                </c:pt>
                <c:pt idx="21836">
                  <c:v>0.60747663551401865</c:v>
                </c:pt>
                <c:pt idx="21837">
                  <c:v>0.69841269841269837</c:v>
                </c:pt>
                <c:pt idx="21838">
                  <c:v>0</c:v>
                </c:pt>
                <c:pt idx="21839">
                  <c:v>0</c:v>
                </c:pt>
                <c:pt idx="21840">
                  <c:v>0.6094420600858369</c:v>
                </c:pt>
                <c:pt idx="21841">
                  <c:v>0</c:v>
                </c:pt>
                <c:pt idx="21842">
                  <c:v>0.64227642276422769</c:v>
                </c:pt>
                <c:pt idx="21843">
                  <c:v>0.7134831460674157</c:v>
                </c:pt>
                <c:pt idx="21844">
                  <c:v>0.46534653465346537</c:v>
                </c:pt>
                <c:pt idx="21845">
                  <c:v>0</c:v>
                </c:pt>
                <c:pt idx="21846">
                  <c:v>0.73599999999999999</c:v>
                </c:pt>
                <c:pt idx="21847">
                  <c:v>0</c:v>
                </c:pt>
                <c:pt idx="21848">
                  <c:v>0</c:v>
                </c:pt>
                <c:pt idx="21849">
                  <c:v>0.61811023622047245</c:v>
                </c:pt>
                <c:pt idx="21850">
                  <c:v>0.77777777777777779</c:v>
                </c:pt>
                <c:pt idx="21851">
                  <c:v>0.73913043478260865</c:v>
                </c:pt>
                <c:pt idx="21852">
                  <c:v>0</c:v>
                </c:pt>
                <c:pt idx="21853">
                  <c:v>0.67685589519650657</c:v>
                </c:pt>
                <c:pt idx="21854">
                  <c:v>0.65151515151515149</c:v>
                </c:pt>
                <c:pt idx="21855">
                  <c:v>0.80645161290322576</c:v>
                </c:pt>
                <c:pt idx="21856">
                  <c:v>0.70553064275037369</c:v>
                </c:pt>
                <c:pt idx="21857">
                  <c:v>0</c:v>
                </c:pt>
                <c:pt idx="21858">
                  <c:v>0.39759036144578314</c:v>
                </c:pt>
                <c:pt idx="21859">
                  <c:v>0</c:v>
                </c:pt>
                <c:pt idx="21860">
                  <c:v>0</c:v>
                </c:pt>
                <c:pt idx="21861">
                  <c:v>0.56097560975609762</c:v>
                </c:pt>
                <c:pt idx="21862">
                  <c:v>0</c:v>
                </c:pt>
                <c:pt idx="21863">
                  <c:v>0.76744186046511631</c:v>
                </c:pt>
                <c:pt idx="21864">
                  <c:v>0</c:v>
                </c:pt>
                <c:pt idx="21865">
                  <c:v>0.56521739130434778</c:v>
                </c:pt>
                <c:pt idx="21866">
                  <c:v>0.76470588235294112</c:v>
                </c:pt>
                <c:pt idx="21867">
                  <c:v>0.8</c:v>
                </c:pt>
                <c:pt idx="21868">
                  <c:v>0.33333333333333331</c:v>
                </c:pt>
                <c:pt idx="21869">
                  <c:v>0.5161290322580645</c:v>
                </c:pt>
                <c:pt idx="21870">
                  <c:v>0.72</c:v>
                </c:pt>
                <c:pt idx="21871">
                  <c:v>0.42</c:v>
                </c:pt>
                <c:pt idx="21872">
                  <c:v>1</c:v>
                </c:pt>
                <c:pt idx="21873">
                  <c:v>0</c:v>
                </c:pt>
                <c:pt idx="21874">
                  <c:v>0.67105263157894735</c:v>
                </c:pt>
                <c:pt idx="21875">
                  <c:v>0.5</c:v>
                </c:pt>
                <c:pt idx="21876">
                  <c:v>0</c:v>
                </c:pt>
                <c:pt idx="21877">
                  <c:v>0.76</c:v>
                </c:pt>
                <c:pt idx="21878">
                  <c:v>0.72093023255813948</c:v>
                </c:pt>
                <c:pt idx="21879">
                  <c:v>0</c:v>
                </c:pt>
                <c:pt idx="21880">
                  <c:v>0.75531914893617025</c:v>
                </c:pt>
                <c:pt idx="21881">
                  <c:v>0</c:v>
                </c:pt>
                <c:pt idx="21882">
                  <c:v>0</c:v>
                </c:pt>
                <c:pt idx="21883">
                  <c:v>0</c:v>
                </c:pt>
                <c:pt idx="21884">
                  <c:v>0.17241379310344829</c:v>
                </c:pt>
                <c:pt idx="21885">
                  <c:v>0</c:v>
                </c:pt>
                <c:pt idx="21886">
                  <c:v>0</c:v>
                </c:pt>
                <c:pt idx="21887">
                  <c:v>0.25996204933586337</c:v>
                </c:pt>
                <c:pt idx="21888">
                  <c:v>0</c:v>
                </c:pt>
                <c:pt idx="21889">
                  <c:v>0.2019704433497537</c:v>
                </c:pt>
                <c:pt idx="21890">
                  <c:v>0</c:v>
                </c:pt>
                <c:pt idx="21891">
                  <c:v>0</c:v>
                </c:pt>
                <c:pt idx="21892">
                  <c:v>0</c:v>
                </c:pt>
                <c:pt idx="21893">
                  <c:v>0.25225225225225223</c:v>
                </c:pt>
                <c:pt idx="21894">
                  <c:v>0.23251028806584362</c:v>
                </c:pt>
                <c:pt idx="21895">
                  <c:v>0.18840579710144928</c:v>
                </c:pt>
                <c:pt idx="21896">
                  <c:v>0.47457627118644069</c:v>
                </c:pt>
                <c:pt idx="21897">
                  <c:v>0.125</c:v>
                </c:pt>
                <c:pt idx="21898">
                  <c:v>0</c:v>
                </c:pt>
                <c:pt idx="21899">
                  <c:v>0.52023121387283233</c:v>
                </c:pt>
                <c:pt idx="21900">
                  <c:v>0</c:v>
                </c:pt>
                <c:pt idx="21901">
                  <c:v>0</c:v>
                </c:pt>
                <c:pt idx="21902">
                  <c:v>0</c:v>
                </c:pt>
                <c:pt idx="21903">
                  <c:v>0</c:v>
                </c:pt>
                <c:pt idx="21904">
                  <c:v>0</c:v>
                </c:pt>
                <c:pt idx="21905">
                  <c:v>0</c:v>
                </c:pt>
                <c:pt idx="21906">
                  <c:v>0</c:v>
                </c:pt>
                <c:pt idx="21907">
                  <c:v>0</c:v>
                </c:pt>
                <c:pt idx="21908">
                  <c:v>0.5</c:v>
                </c:pt>
                <c:pt idx="21909">
                  <c:v>0</c:v>
                </c:pt>
                <c:pt idx="21910">
                  <c:v>0</c:v>
                </c:pt>
                <c:pt idx="21911">
                  <c:v>0.16384180790960451</c:v>
                </c:pt>
                <c:pt idx="21912">
                  <c:v>0.23178807947019867</c:v>
                </c:pt>
                <c:pt idx="21913">
                  <c:v>0</c:v>
                </c:pt>
                <c:pt idx="21914">
                  <c:v>0</c:v>
                </c:pt>
                <c:pt idx="21915">
                  <c:v>0</c:v>
                </c:pt>
                <c:pt idx="21916">
                  <c:v>0.1875</c:v>
                </c:pt>
                <c:pt idx="21917">
                  <c:v>0.37777777777777777</c:v>
                </c:pt>
                <c:pt idx="21918">
                  <c:v>0.54054054054054057</c:v>
                </c:pt>
                <c:pt idx="21919">
                  <c:v>0</c:v>
                </c:pt>
                <c:pt idx="21920">
                  <c:v>0.84615384615384615</c:v>
                </c:pt>
                <c:pt idx="21921">
                  <c:v>0</c:v>
                </c:pt>
                <c:pt idx="21922">
                  <c:v>0</c:v>
                </c:pt>
                <c:pt idx="21923">
                  <c:v>0.48</c:v>
                </c:pt>
                <c:pt idx="21924">
                  <c:v>8.5714285714285715E-2</c:v>
                </c:pt>
                <c:pt idx="21925">
                  <c:v>0</c:v>
                </c:pt>
                <c:pt idx="21926">
                  <c:v>0</c:v>
                </c:pt>
                <c:pt idx="21927">
                  <c:v>0</c:v>
                </c:pt>
                <c:pt idx="21928">
                  <c:v>0</c:v>
                </c:pt>
                <c:pt idx="21929">
                  <c:v>0</c:v>
                </c:pt>
                <c:pt idx="21930">
                  <c:v>0</c:v>
                </c:pt>
                <c:pt idx="21931">
                  <c:v>0</c:v>
                </c:pt>
                <c:pt idx="21932">
                  <c:v>0.1</c:v>
                </c:pt>
                <c:pt idx="21933">
                  <c:v>0</c:v>
                </c:pt>
                <c:pt idx="21934">
                  <c:v>0.23255813953488372</c:v>
                </c:pt>
                <c:pt idx="21935">
                  <c:v>0.26470588235294118</c:v>
                </c:pt>
                <c:pt idx="21936">
                  <c:v>0</c:v>
                </c:pt>
                <c:pt idx="21937">
                  <c:v>0</c:v>
                </c:pt>
                <c:pt idx="21938">
                  <c:v>0.12121212121212122</c:v>
                </c:pt>
                <c:pt idx="21939">
                  <c:v>0.10878661087866109</c:v>
                </c:pt>
                <c:pt idx="21940">
                  <c:v>0</c:v>
                </c:pt>
                <c:pt idx="21941">
                  <c:v>0</c:v>
                </c:pt>
                <c:pt idx="21942">
                  <c:v>0.13992537313432835</c:v>
                </c:pt>
                <c:pt idx="21943">
                  <c:v>0</c:v>
                </c:pt>
                <c:pt idx="21944">
                  <c:v>0.23809523809523808</c:v>
                </c:pt>
                <c:pt idx="21945">
                  <c:v>0.24390243902439024</c:v>
                </c:pt>
                <c:pt idx="21946">
                  <c:v>7.4626865671641784E-2</c:v>
                </c:pt>
                <c:pt idx="21947">
                  <c:v>0</c:v>
                </c:pt>
                <c:pt idx="21948">
                  <c:v>0</c:v>
                </c:pt>
                <c:pt idx="21949">
                  <c:v>0.2857142857142857</c:v>
                </c:pt>
                <c:pt idx="21950">
                  <c:v>0</c:v>
                </c:pt>
                <c:pt idx="21951">
                  <c:v>0.31818181818181818</c:v>
                </c:pt>
                <c:pt idx="21952">
                  <c:v>0.6470588235294118</c:v>
                </c:pt>
                <c:pt idx="21953">
                  <c:v>0.38461538461538464</c:v>
                </c:pt>
                <c:pt idx="21954">
                  <c:v>0</c:v>
                </c:pt>
                <c:pt idx="21955">
                  <c:v>0</c:v>
                </c:pt>
                <c:pt idx="21956">
                  <c:v>8.8235294117647065E-2</c:v>
                </c:pt>
                <c:pt idx="21957">
                  <c:v>0.11267605633802817</c:v>
                </c:pt>
                <c:pt idx="21958">
                  <c:v>0</c:v>
                </c:pt>
                <c:pt idx="21959">
                  <c:v>0</c:v>
                </c:pt>
                <c:pt idx="21960">
                  <c:v>0</c:v>
                </c:pt>
                <c:pt idx="21961">
                  <c:v>0.15841584158415842</c:v>
                </c:pt>
                <c:pt idx="21962">
                  <c:v>0.12820512820512819</c:v>
                </c:pt>
                <c:pt idx="21963">
                  <c:v>8.5106382978723402E-2</c:v>
                </c:pt>
                <c:pt idx="21964">
                  <c:v>0</c:v>
                </c:pt>
                <c:pt idx="21965">
                  <c:v>0</c:v>
                </c:pt>
                <c:pt idx="21966">
                  <c:v>0</c:v>
                </c:pt>
                <c:pt idx="21967">
                  <c:v>0</c:v>
                </c:pt>
                <c:pt idx="21968">
                  <c:v>0.49316770186335401</c:v>
                </c:pt>
                <c:pt idx="21969">
                  <c:v>0.59740259740259738</c:v>
                </c:pt>
                <c:pt idx="21970">
                  <c:v>0</c:v>
                </c:pt>
                <c:pt idx="21971">
                  <c:v>0.64835164835164838</c:v>
                </c:pt>
                <c:pt idx="21972">
                  <c:v>0.67272727272727273</c:v>
                </c:pt>
                <c:pt idx="21973">
                  <c:v>0</c:v>
                </c:pt>
                <c:pt idx="21974">
                  <c:v>0</c:v>
                </c:pt>
                <c:pt idx="21975">
                  <c:v>0</c:v>
                </c:pt>
                <c:pt idx="21976">
                  <c:v>0</c:v>
                </c:pt>
                <c:pt idx="21977">
                  <c:v>1</c:v>
                </c:pt>
                <c:pt idx="21978">
                  <c:v>0.71794871794871795</c:v>
                </c:pt>
                <c:pt idx="21979">
                  <c:v>0</c:v>
                </c:pt>
                <c:pt idx="21980">
                  <c:v>0</c:v>
                </c:pt>
                <c:pt idx="21981">
                  <c:v>0</c:v>
                </c:pt>
                <c:pt idx="21982">
                  <c:v>0.52653061224489794</c:v>
                </c:pt>
                <c:pt idx="21983">
                  <c:v>0</c:v>
                </c:pt>
                <c:pt idx="21984">
                  <c:v>0</c:v>
                </c:pt>
                <c:pt idx="21985">
                  <c:v>0</c:v>
                </c:pt>
                <c:pt idx="21986">
                  <c:v>0.61538461538461542</c:v>
                </c:pt>
                <c:pt idx="21987">
                  <c:v>0.65</c:v>
                </c:pt>
                <c:pt idx="21988">
                  <c:v>0</c:v>
                </c:pt>
                <c:pt idx="21989">
                  <c:v>0</c:v>
                </c:pt>
                <c:pt idx="21990">
                  <c:v>0</c:v>
                </c:pt>
                <c:pt idx="21991">
                  <c:v>0</c:v>
                </c:pt>
                <c:pt idx="21992">
                  <c:v>0.52727272727272723</c:v>
                </c:pt>
                <c:pt idx="21993">
                  <c:v>0.52941176470588236</c:v>
                </c:pt>
                <c:pt idx="21994">
                  <c:v>0</c:v>
                </c:pt>
                <c:pt idx="21995">
                  <c:v>0</c:v>
                </c:pt>
                <c:pt idx="21996">
                  <c:v>0</c:v>
                </c:pt>
                <c:pt idx="21997">
                  <c:v>0</c:v>
                </c:pt>
                <c:pt idx="21998">
                  <c:v>0</c:v>
                </c:pt>
                <c:pt idx="21999">
                  <c:v>0</c:v>
                </c:pt>
                <c:pt idx="22000">
                  <c:v>0</c:v>
                </c:pt>
                <c:pt idx="22001">
                  <c:v>0</c:v>
                </c:pt>
                <c:pt idx="22002">
                  <c:v>0</c:v>
                </c:pt>
                <c:pt idx="22003">
                  <c:v>0.38783570300157977</c:v>
                </c:pt>
                <c:pt idx="22004">
                  <c:v>1</c:v>
                </c:pt>
                <c:pt idx="22005">
                  <c:v>0</c:v>
                </c:pt>
                <c:pt idx="22006">
                  <c:v>0.66249999999999998</c:v>
                </c:pt>
                <c:pt idx="22007">
                  <c:v>0</c:v>
                </c:pt>
                <c:pt idx="22008">
                  <c:v>0</c:v>
                </c:pt>
                <c:pt idx="22009">
                  <c:v>0</c:v>
                </c:pt>
                <c:pt idx="22010">
                  <c:v>0</c:v>
                </c:pt>
                <c:pt idx="22011">
                  <c:v>0.33663366336633666</c:v>
                </c:pt>
                <c:pt idx="22012">
                  <c:v>0.34418604651162793</c:v>
                </c:pt>
                <c:pt idx="22013">
                  <c:v>0.33333333333333331</c:v>
                </c:pt>
                <c:pt idx="22014">
                  <c:v>0</c:v>
                </c:pt>
                <c:pt idx="22015">
                  <c:v>0</c:v>
                </c:pt>
                <c:pt idx="22016">
                  <c:v>0.31092436974789917</c:v>
                </c:pt>
                <c:pt idx="22017">
                  <c:v>0.33333333333333331</c:v>
                </c:pt>
                <c:pt idx="22018">
                  <c:v>0.44444444444444442</c:v>
                </c:pt>
                <c:pt idx="22019">
                  <c:v>0.9</c:v>
                </c:pt>
                <c:pt idx="22020">
                  <c:v>0.6</c:v>
                </c:pt>
                <c:pt idx="22021">
                  <c:v>0</c:v>
                </c:pt>
                <c:pt idx="22022">
                  <c:v>0.02</c:v>
                </c:pt>
                <c:pt idx="22023">
                  <c:v>0.42105263157894735</c:v>
                </c:pt>
                <c:pt idx="22024">
                  <c:v>0.24615384615384617</c:v>
                </c:pt>
                <c:pt idx="22025">
                  <c:v>0.31578947368421051</c:v>
                </c:pt>
                <c:pt idx="22026">
                  <c:v>0.17266187050359713</c:v>
                </c:pt>
                <c:pt idx="22027">
                  <c:v>0.38461538461538464</c:v>
                </c:pt>
                <c:pt idx="22028">
                  <c:v>0</c:v>
                </c:pt>
                <c:pt idx="22029">
                  <c:v>0.5</c:v>
                </c:pt>
                <c:pt idx="22030">
                  <c:v>0</c:v>
                </c:pt>
                <c:pt idx="22031">
                  <c:v>0.35223880597014923</c:v>
                </c:pt>
                <c:pt idx="22032">
                  <c:v>0</c:v>
                </c:pt>
                <c:pt idx="22033">
                  <c:v>0.3188405797101449</c:v>
                </c:pt>
                <c:pt idx="22034">
                  <c:v>0.31818181818181818</c:v>
                </c:pt>
                <c:pt idx="22035">
                  <c:v>0.16513761467889909</c:v>
                </c:pt>
                <c:pt idx="22036">
                  <c:v>0</c:v>
                </c:pt>
                <c:pt idx="22037">
                  <c:v>0.2267080745341615</c:v>
                </c:pt>
                <c:pt idx="22038">
                  <c:v>0.29729729729729731</c:v>
                </c:pt>
                <c:pt idx="22039">
                  <c:v>0.30612244897959184</c:v>
                </c:pt>
                <c:pt idx="22040">
                  <c:v>0</c:v>
                </c:pt>
                <c:pt idx="22041">
                  <c:v>0.44827586206896552</c:v>
                </c:pt>
                <c:pt idx="22042">
                  <c:v>0.59411764705882353</c:v>
                </c:pt>
                <c:pt idx="22043">
                  <c:v>0</c:v>
                </c:pt>
                <c:pt idx="22044">
                  <c:v>0.46</c:v>
                </c:pt>
                <c:pt idx="22045">
                  <c:v>0.44666666666666666</c:v>
                </c:pt>
                <c:pt idx="22046">
                  <c:v>0.36619718309859156</c:v>
                </c:pt>
                <c:pt idx="22047">
                  <c:v>0.80952380952380953</c:v>
                </c:pt>
                <c:pt idx="22048">
                  <c:v>0.79411764705882348</c:v>
                </c:pt>
                <c:pt idx="22049">
                  <c:v>0.84210526315789469</c:v>
                </c:pt>
                <c:pt idx="22050">
                  <c:v>0.32500000000000001</c:v>
                </c:pt>
                <c:pt idx="22051">
                  <c:v>0.50769230769230766</c:v>
                </c:pt>
                <c:pt idx="22052">
                  <c:v>0.26984126984126983</c:v>
                </c:pt>
                <c:pt idx="22053">
                  <c:v>0.37096774193548387</c:v>
                </c:pt>
                <c:pt idx="22054">
                  <c:v>0.34957020057306593</c:v>
                </c:pt>
                <c:pt idx="22055">
                  <c:v>1</c:v>
                </c:pt>
                <c:pt idx="22056">
                  <c:v>0.26229508196721313</c:v>
                </c:pt>
                <c:pt idx="22057">
                  <c:v>0.22033898305084745</c:v>
                </c:pt>
                <c:pt idx="22058">
                  <c:v>0</c:v>
                </c:pt>
                <c:pt idx="22059">
                  <c:v>0</c:v>
                </c:pt>
                <c:pt idx="22060">
                  <c:v>0.24</c:v>
                </c:pt>
                <c:pt idx="22061">
                  <c:v>0.41176470588235292</c:v>
                </c:pt>
                <c:pt idx="22062">
                  <c:v>0</c:v>
                </c:pt>
                <c:pt idx="22063">
                  <c:v>0</c:v>
                </c:pt>
                <c:pt idx="22064">
                  <c:v>0</c:v>
                </c:pt>
                <c:pt idx="22065">
                  <c:v>0</c:v>
                </c:pt>
                <c:pt idx="22066">
                  <c:v>0.26666666666666666</c:v>
                </c:pt>
                <c:pt idx="22067">
                  <c:v>0.23880597014925373</c:v>
                </c:pt>
                <c:pt idx="22068">
                  <c:v>0.21268656716417911</c:v>
                </c:pt>
                <c:pt idx="22069">
                  <c:v>0</c:v>
                </c:pt>
                <c:pt idx="22070">
                  <c:v>0</c:v>
                </c:pt>
                <c:pt idx="22071">
                  <c:v>0.27272727272727271</c:v>
                </c:pt>
                <c:pt idx="22072">
                  <c:v>0</c:v>
                </c:pt>
                <c:pt idx="22073">
                  <c:v>0</c:v>
                </c:pt>
                <c:pt idx="22074">
                  <c:v>0.22058823529411764</c:v>
                </c:pt>
                <c:pt idx="22075">
                  <c:v>0.16923076923076924</c:v>
                </c:pt>
                <c:pt idx="22076">
                  <c:v>7.1428571428571425E-2</c:v>
                </c:pt>
                <c:pt idx="22077">
                  <c:v>0.34782608695652173</c:v>
                </c:pt>
                <c:pt idx="22078">
                  <c:v>0.74545454545454548</c:v>
                </c:pt>
                <c:pt idx="22079">
                  <c:v>0</c:v>
                </c:pt>
                <c:pt idx="22080">
                  <c:v>0</c:v>
                </c:pt>
                <c:pt idx="22081">
                  <c:v>0.22058823529411764</c:v>
                </c:pt>
                <c:pt idx="22082">
                  <c:v>0.16743119266055045</c:v>
                </c:pt>
                <c:pt idx="22083">
                  <c:v>2.7777777777777776E-2</c:v>
                </c:pt>
                <c:pt idx="22084">
                  <c:v>0.42553191489361702</c:v>
                </c:pt>
                <c:pt idx="22085">
                  <c:v>0.42807017543859649</c:v>
                </c:pt>
                <c:pt idx="22086">
                  <c:v>0</c:v>
                </c:pt>
                <c:pt idx="22087">
                  <c:v>0.58870967741935487</c:v>
                </c:pt>
                <c:pt idx="22088">
                  <c:v>0.4418238993710692</c:v>
                </c:pt>
                <c:pt idx="22089">
                  <c:v>0.46938775510204084</c:v>
                </c:pt>
                <c:pt idx="22090">
                  <c:v>0</c:v>
                </c:pt>
                <c:pt idx="22091">
                  <c:v>0</c:v>
                </c:pt>
                <c:pt idx="22092">
                  <c:v>0.5</c:v>
                </c:pt>
                <c:pt idx="22093">
                  <c:v>0.83333333333333337</c:v>
                </c:pt>
                <c:pt idx="22094">
                  <c:v>0.61904761904761907</c:v>
                </c:pt>
                <c:pt idx="22095">
                  <c:v>0.55714285714285716</c:v>
                </c:pt>
                <c:pt idx="22096">
                  <c:v>0.45454545454545453</c:v>
                </c:pt>
                <c:pt idx="22097">
                  <c:v>0</c:v>
                </c:pt>
                <c:pt idx="22098">
                  <c:v>0.7142857142857143</c:v>
                </c:pt>
                <c:pt idx="22099">
                  <c:v>0.47652916073968704</c:v>
                </c:pt>
                <c:pt idx="22100">
                  <c:v>1</c:v>
                </c:pt>
                <c:pt idx="22101">
                  <c:v>0.71621621621621623</c:v>
                </c:pt>
                <c:pt idx="22102">
                  <c:v>0.63043478260869568</c:v>
                </c:pt>
                <c:pt idx="22103">
                  <c:v>0.5714285714285714</c:v>
                </c:pt>
                <c:pt idx="22104">
                  <c:v>0</c:v>
                </c:pt>
                <c:pt idx="22105">
                  <c:v>0</c:v>
                </c:pt>
                <c:pt idx="22106">
                  <c:v>0.6785714285714286</c:v>
                </c:pt>
                <c:pt idx="22107">
                  <c:v>0</c:v>
                </c:pt>
                <c:pt idx="22108">
                  <c:v>0</c:v>
                </c:pt>
                <c:pt idx="22109">
                  <c:v>0</c:v>
                </c:pt>
                <c:pt idx="22110">
                  <c:v>0</c:v>
                </c:pt>
                <c:pt idx="22111">
                  <c:v>0.53015873015873016</c:v>
                </c:pt>
                <c:pt idx="22112">
                  <c:v>0</c:v>
                </c:pt>
                <c:pt idx="22113">
                  <c:v>0.50218340611353707</c:v>
                </c:pt>
                <c:pt idx="22114">
                  <c:v>0</c:v>
                </c:pt>
                <c:pt idx="22115">
                  <c:v>0</c:v>
                </c:pt>
                <c:pt idx="22116">
                  <c:v>0</c:v>
                </c:pt>
                <c:pt idx="22117">
                  <c:v>0</c:v>
                </c:pt>
                <c:pt idx="22118">
                  <c:v>0.42857142857142855</c:v>
                </c:pt>
                <c:pt idx="22119">
                  <c:v>0.46762589928057552</c:v>
                </c:pt>
                <c:pt idx="22120">
                  <c:v>0.44444444444444442</c:v>
                </c:pt>
                <c:pt idx="22121">
                  <c:v>0</c:v>
                </c:pt>
                <c:pt idx="22122">
                  <c:v>0.40384615384615385</c:v>
                </c:pt>
                <c:pt idx="22123">
                  <c:v>0</c:v>
                </c:pt>
                <c:pt idx="22124">
                  <c:v>0.61858974358974361</c:v>
                </c:pt>
                <c:pt idx="22125">
                  <c:v>0</c:v>
                </c:pt>
                <c:pt idx="22126">
                  <c:v>0.75</c:v>
                </c:pt>
                <c:pt idx="22127">
                  <c:v>0.62631578947368416</c:v>
                </c:pt>
                <c:pt idx="22128">
                  <c:v>0.65957446808510634</c:v>
                </c:pt>
                <c:pt idx="22129">
                  <c:v>0.62857142857142856</c:v>
                </c:pt>
                <c:pt idx="22130">
                  <c:v>0.59090909090909094</c:v>
                </c:pt>
                <c:pt idx="22131">
                  <c:v>0.67500000000000004</c:v>
                </c:pt>
                <c:pt idx="22132">
                  <c:v>0.5625</c:v>
                </c:pt>
                <c:pt idx="22133">
                  <c:v>0</c:v>
                </c:pt>
                <c:pt idx="22134">
                  <c:v>0</c:v>
                </c:pt>
                <c:pt idx="22135">
                  <c:v>0</c:v>
                </c:pt>
                <c:pt idx="22136">
                  <c:v>0.70526315789473681</c:v>
                </c:pt>
                <c:pt idx="22137">
                  <c:v>0.83333333333333337</c:v>
                </c:pt>
                <c:pt idx="22138">
                  <c:v>0</c:v>
                </c:pt>
                <c:pt idx="22139">
                  <c:v>0.61904761904761907</c:v>
                </c:pt>
                <c:pt idx="22140">
                  <c:v>0</c:v>
                </c:pt>
                <c:pt idx="22141">
                  <c:v>0</c:v>
                </c:pt>
                <c:pt idx="22142">
                  <c:v>0.50707547169811318</c:v>
                </c:pt>
                <c:pt idx="22143">
                  <c:v>0.31958762886597936</c:v>
                </c:pt>
                <c:pt idx="22144">
                  <c:v>0</c:v>
                </c:pt>
                <c:pt idx="22145">
                  <c:v>0</c:v>
                </c:pt>
                <c:pt idx="22146">
                  <c:v>0.58415841584158412</c:v>
                </c:pt>
                <c:pt idx="22147">
                  <c:v>0</c:v>
                </c:pt>
                <c:pt idx="22148">
                  <c:v>0</c:v>
                </c:pt>
                <c:pt idx="22149">
                  <c:v>0</c:v>
                </c:pt>
                <c:pt idx="22150">
                  <c:v>0</c:v>
                </c:pt>
                <c:pt idx="22151">
                  <c:v>0.66883116883116878</c:v>
                </c:pt>
                <c:pt idx="22152">
                  <c:v>0.21153846153846154</c:v>
                </c:pt>
                <c:pt idx="22153">
                  <c:v>0.59803921568627449</c:v>
                </c:pt>
                <c:pt idx="22154">
                  <c:v>0.66666666666666663</c:v>
                </c:pt>
                <c:pt idx="22155">
                  <c:v>0.69747899159663862</c:v>
                </c:pt>
                <c:pt idx="22156">
                  <c:v>0.77511961722488043</c:v>
                </c:pt>
                <c:pt idx="22157">
                  <c:v>0.65765765765765771</c:v>
                </c:pt>
                <c:pt idx="22158">
                  <c:v>0.22222222222222221</c:v>
                </c:pt>
                <c:pt idx="22159">
                  <c:v>0.51764705882352946</c:v>
                </c:pt>
                <c:pt idx="22160">
                  <c:v>0.375</c:v>
                </c:pt>
                <c:pt idx="22161">
                  <c:v>0.57894736842105265</c:v>
                </c:pt>
                <c:pt idx="22162">
                  <c:v>0.61290322580645162</c:v>
                </c:pt>
                <c:pt idx="22163">
                  <c:v>0.26785714285714285</c:v>
                </c:pt>
                <c:pt idx="22164">
                  <c:v>0</c:v>
                </c:pt>
                <c:pt idx="22165">
                  <c:v>0</c:v>
                </c:pt>
                <c:pt idx="22166">
                  <c:v>0</c:v>
                </c:pt>
                <c:pt idx="22167">
                  <c:v>0.46666666666666667</c:v>
                </c:pt>
                <c:pt idx="22168">
                  <c:v>0</c:v>
                </c:pt>
                <c:pt idx="22169">
                  <c:v>0</c:v>
                </c:pt>
                <c:pt idx="22170">
                  <c:v>0.20408163265306123</c:v>
                </c:pt>
                <c:pt idx="22171">
                  <c:v>0.651685393258427</c:v>
                </c:pt>
                <c:pt idx="22172">
                  <c:v>0.19791666666666666</c:v>
                </c:pt>
                <c:pt idx="22173">
                  <c:v>0.18435754189944134</c:v>
                </c:pt>
                <c:pt idx="22174">
                  <c:v>0.28333333333333333</c:v>
                </c:pt>
                <c:pt idx="22175">
                  <c:v>1</c:v>
                </c:pt>
                <c:pt idx="22176">
                  <c:v>0</c:v>
                </c:pt>
                <c:pt idx="22177">
                  <c:v>0.27586206896551724</c:v>
                </c:pt>
                <c:pt idx="22178">
                  <c:v>0</c:v>
                </c:pt>
                <c:pt idx="22179">
                  <c:v>0</c:v>
                </c:pt>
                <c:pt idx="22180">
                  <c:v>0.90909090909090906</c:v>
                </c:pt>
                <c:pt idx="22181">
                  <c:v>0.8666666666666667</c:v>
                </c:pt>
                <c:pt idx="22182">
                  <c:v>6.8965517241379309E-2</c:v>
                </c:pt>
                <c:pt idx="22183">
                  <c:v>0.20430107526881722</c:v>
                </c:pt>
                <c:pt idx="22184">
                  <c:v>8.0745341614906832E-2</c:v>
                </c:pt>
                <c:pt idx="22185">
                  <c:v>0.15740740740740741</c:v>
                </c:pt>
                <c:pt idx="22186">
                  <c:v>0.4</c:v>
                </c:pt>
                <c:pt idx="22187">
                  <c:v>0.27500000000000002</c:v>
                </c:pt>
                <c:pt idx="22188">
                  <c:v>0.25806451612903225</c:v>
                </c:pt>
                <c:pt idx="22189">
                  <c:v>0.27027027027027029</c:v>
                </c:pt>
                <c:pt idx="22190">
                  <c:v>0</c:v>
                </c:pt>
                <c:pt idx="22191">
                  <c:v>4.716981132075472E-2</c:v>
                </c:pt>
                <c:pt idx="22192">
                  <c:v>0.19047619047619047</c:v>
                </c:pt>
                <c:pt idx="22193">
                  <c:v>0.125</c:v>
                </c:pt>
                <c:pt idx="22194">
                  <c:v>0</c:v>
                </c:pt>
                <c:pt idx="22195">
                  <c:v>0</c:v>
                </c:pt>
                <c:pt idx="22196">
                  <c:v>0.46153846153846156</c:v>
                </c:pt>
                <c:pt idx="22197">
                  <c:v>0.42839036755386567</c:v>
                </c:pt>
                <c:pt idx="22198">
                  <c:v>0</c:v>
                </c:pt>
                <c:pt idx="22199">
                  <c:v>1</c:v>
                </c:pt>
                <c:pt idx="22200">
                  <c:v>0.8</c:v>
                </c:pt>
                <c:pt idx="22201">
                  <c:v>0</c:v>
                </c:pt>
                <c:pt idx="22202">
                  <c:v>0</c:v>
                </c:pt>
                <c:pt idx="22203">
                  <c:v>0</c:v>
                </c:pt>
                <c:pt idx="22204">
                  <c:v>0.46181384248210022</c:v>
                </c:pt>
                <c:pt idx="22205">
                  <c:v>0</c:v>
                </c:pt>
                <c:pt idx="22206">
                  <c:v>0.73333333333333328</c:v>
                </c:pt>
                <c:pt idx="22207">
                  <c:v>0.60396039603960394</c:v>
                </c:pt>
                <c:pt idx="22208">
                  <c:v>0</c:v>
                </c:pt>
                <c:pt idx="22209">
                  <c:v>0</c:v>
                </c:pt>
                <c:pt idx="22210">
                  <c:v>0</c:v>
                </c:pt>
                <c:pt idx="22211">
                  <c:v>0.66279069767441856</c:v>
                </c:pt>
                <c:pt idx="22212">
                  <c:v>0</c:v>
                </c:pt>
                <c:pt idx="22213">
                  <c:v>0</c:v>
                </c:pt>
                <c:pt idx="22214">
                  <c:v>0.67567567567567566</c:v>
                </c:pt>
                <c:pt idx="22215">
                  <c:v>0</c:v>
                </c:pt>
                <c:pt idx="22216">
                  <c:v>0</c:v>
                </c:pt>
                <c:pt idx="22217">
                  <c:v>0</c:v>
                </c:pt>
                <c:pt idx="22218">
                  <c:v>0</c:v>
                </c:pt>
                <c:pt idx="22219">
                  <c:v>0</c:v>
                </c:pt>
                <c:pt idx="22220">
                  <c:v>0</c:v>
                </c:pt>
                <c:pt idx="22221">
                  <c:v>0</c:v>
                </c:pt>
                <c:pt idx="22222">
                  <c:v>0</c:v>
                </c:pt>
                <c:pt idx="22223">
                  <c:v>0.23279352226720648</c:v>
                </c:pt>
                <c:pt idx="22224">
                  <c:v>0.24</c:v>
                </c:pt>
                <c:pt idx="22225">
                  <c:v>0.5</c:v>
                </c:pt>
                <c:pt idx="22226">
                  <c:v>0.21311475409836064</c:v>
                </c:pt>
                <c:pt idx="22227">
                  <c:v>0</c:v>
                </c:pt>
                <c:pt idx="22228">
                  <c:v>0</c:v>
                </c:pt>
                <c:pt idx="22229">
                  <c:v>0.7247191011235955</c:v>
                </c:pt>
                <c:pt idx="22230">
                  <c:v>0</c:v>
                </c:pt>
                <c:pt idx="22231">
                  <c:v>0.8</c:v>
                </c:pt>
                <c:pt idx="22232">
                  <c:v>0.27472527472527475</c:v>
                </c:pt>
                <c:pt idx="22233">
                  <c:v>0.13513513513513514</c:v>
                </c:pt>
                <c:pt idx="22234">
                  <c:v>0.58536585365853655</c:v>
                </c:pt>
                <c:pt idx="22235">
                  <c:v>0.96363636363636362</c:v>
                </c:pt>
                <c:pt idx="22236">
                  <c:v>0.2857142857142857</c:v>
                </c:pt>
                <c:pt idx="22237">
                  <c:v>0.72355769230769229</c:v>
                </c:pt>
                <c:pt idx="22238">
                  <c:v>0.97142857142857142</c:v>
                </c:pt>
                <c:pt idx="22239">
                  <c:v>0.66666666666666663</c:v>
                </c:pt>
                <c:pt idx="22240">
                  <c:v>0.67924528301886788</c:v>
                </c:pt>
                <c:pt idx="22241">
                  <c:v>1</c:v>
                </c:pt>
                <c:pt idx="22242">
                  <c:v>0.73404255319148937</c:v>
                </c:pt>
                <c:pt idx="22243">
                  <c:v>0.77419354838709675</c:v>
                </c:pt>
                <c:pt idx="22244">
                  <c:v>0.70370370370370372</c:v>
                </c:pt>
                <c:pt idx="22245">
                  <c:v>0.30769230769230771</c:v>
                </c:pt>
                <c:pt idx="22246">
                  <c:v>0.90909090909090906</c:v>
                </c:pt>
                <c:pt idx="22247">
                  <c:v>0.63636363636363635</c:v>
                </c:pt>
                <c:pt idx="22248">
                  <c:v>0.80327868852459017</c:v>
                </c:pt>
                <c:pt idx="22249">
                  <c:v>0.52941176470588236</c:v>
                </c:pt>
                <c:pt idx="22250">
                  <c:v>0</c:v>
                </c:pt>
                <c:pt idx="22251">
                  <c:v>0</c:v>
                </c:pt>
                <c:pt idx="22252">
                  <c:v>0.57894736842105265</c:v>
                </c:pt>
                <c:pt idx="22253">
                  <c:v>0</c:v>
                </c:pt>
                <c:pt idx="22254">
                  <c:v>0</c:v>
                </c:pt>
                <c:pt idx="22255">
                  <c:v>0.4375</c:v>
                </c:pt>
                <c:pt idx="22256">
                  <c:v>0.57272727272727275</c:v>
                </c:pt>
                <c:pt idx="22257">
                  <c:v>0.68047337278106512</c:v>
                </c:pt>
                <c:pt idx="22258">
                  <c:v>0.63204747774480707</c:v>
                </c:pt>
                <c:pt idx="22259">
                  <c:v>0.58992805755395683</c:v>
                </c:pt>
                <c:pt idx="22260">
                  <c:v>0.50793650793650791</c:v>
                </c:pt>
                <c:pt idx="22261">
                  <c:v>0.84090909090909094</c:v>
                </c:pt>
                <c:pt idx="22262">
                  <c:v>0</c:v>
                </c:pt>
                <c:pt idx="22263">
                  <c:v>0.69444444444444442</c:v>
                </c:pt>
                <c:pt idx="22264">
                  <c:v>0.75</c:v>
                </c:pt>
                <c:pt idx="22265">
                  <c:v>0.61790393013100442</c:v>
                </c:pt>
                <c:pt idx="22266">
                  <c:v>0.6</c:v>
                </c:pt>
                <c:pt idx="22267">
                  <c:v>0.58750000000000002</c:v>
                </c:pt>
                <c:pt idx="22268">
                  <c:v>0</c:v>
                </c:pt>
                <c:pt idx="22269">
                  <c:v>0.68161434977578472</c:v>
                </c:pt>
                <c:pt idx="22270">
                  <c:v>0</c:v>
                </c:pt>
                <c:pt idx="22271">
                  <c:v>1</c:v>
                </c:pt>
                <c:pt idx="22272">
                  <c:v>0.68421052631578949</c:v>
                </c:pt>
                <c:pt idx="22273">
                  <c:v>0.69911504424778759</c:v>
                </c:pt>
                <c:pt idx="22274">
                  <c:v>0.69516728624535318</c:v>
                </c:pt>
                <c:pt idx="22275">
                  <c:v>0.75418994413407825</c:v>
                </c:pt>
                <c:pt idx="22276">
                  <c:v>0.78260869565217395</c:v>
                </c:pt>
                <c:pt idx="22277">
                  <c:v>0.45714285714285713</c:v>
                </c:pt>
                <c:pt idx="22278">
                  <c:v>0</c:v>
                </c:pt>
                <c:pt idx="22279">
                  <c:v>0.45454545454545453</c:v>
                </c:pt>
                <c:pt idx="22280">
                  <c:v>0.61176470588235299</c:v>
                </c:pt>
                <c:pt idx="22281">
                  <c:v>0.4107142857142857</c:v>
                </c:pt>
                <c:pt idx="22282">
                  <c:v>0.81355932203389836</c:v>
                </c:pt>
                <c:pt idx="22283">
                  <c:v>0.66792452830188676</c:v>
                </c:pt>
                <c:pt idx="22284">
                  <c:v>0</c:v>
                </c:pt>
                <c:pt idx="22285">
                  <c:v>0.81395348837209303</c:v>
                </c:pt>
                <c:pt idx="22286">
                  <c:v>0</c:v>
                </c:pt>
                <c:pt idx="22287">
                  <c:v>0</c:v>
                </c:pt>
                <c:pt idx="22288">
                  <c:v>0</c:v>
                </c:pt>
                <c:pt idx="22289">
                  <c:v>0</c:v>
                </c:pt>
                <c:pt idx="22290">
                  <c:v>0.65196078431372551</c:v>
                </c:pt>
                <c:pt idx="22291">
                  <c:v>0.74</c:v>
                </c:pt>
                <c:pt idx="22292">
                  <c:v>0.68518518518518523</c:v>
                </c:pt>
                <c:pt idx="22293">
                  <c:v>0</c:v>
                </c:pt>
                <c:pt idx="22294">
                  <c:v>0.7</c:v>
                </c:pt>
                <c:pt idx="22295">
                  <c:v>0</c:v>
                </c:pt>
                <c:pt idx="22296">
                  <c:v>0.61837455830388688</c:v>
                </c:pt>
                <c:pt idx="22297">
                  <c:v>0.775609756097561</c:v>
                </c:pt>
                <c:pt idx="22298">
                  <c:v>0</c:v>
                </c:pt>
                <c:pt idx="22299">
                  <c:v>0</c:v>
                </c:pt>
                <c:pt idx="22300">
                  <c:v>0</c:v>
                </c:pt>
                <c:pt idx="22301">
                  <c:v>0</c:v>
                </c:pt>
                <c:pt idx="22302">
                  <c:v>0.58280542986425343</c:v>
                </c:pt>
                <c:pt idx="22303">
                  <c:v>0</c:v>
                </c:pt>
                <c:pt idx="22304">
                  <c:v>0.4887640449438202</c:v>
                </c:pt>
                <c:pt idx="22305">
                  <c:v>0.6</c:v>
                </c:pt>
                <c:pt idx="22306">
                  <c:v>0.6339285714285714</c:v>
                </c:pt>
                <c:pt idx="22307">
                  <c:v>0.67741935483870963</c:v>
                </c:pt>
                <c:pt idx="22308">
                  <c:v>0</c:v>
                </c:pt>
                <c:pt idx="22309">
                  <c:v>0.55008488964346347</c:v>
                </c:pt>
                <c:pt idx="22310">
                  <c:v>0.70930232558139539</c:v>
                </c:pt>
                <c:pt idx="22311">
                  <c:v>0.56284153005464477</c:v>
                </c:pt>
                <c:pt idx="22312">
                  <c:v>0.59223300970873782</c:v>
                </c:pt>
                <c:pt idx="22313">
                  <c:v>0.80645161290322576</c:v>
                </c:pt>
                <c:pt idx="22314">
                  <c:v>0.57541899441340782</c:v>
                </c:pt>
                <c:pt idx="22315">
                  <c:v>0.54545454545454541</c:v>
                </c:pt>
                <c:pt idx="22316">
                  <c:v>0.58333333333333337</c:v>
                </c:pt>
                <c:pt idx="22317">
                  <c:v>0.43609022556390975</c:v>
                </c:pt>
                <c:pt idx="22318">
                  <c:v>0.62686567164179108</c:v>
                </c:pt>
                <c:pt idx="22319">
                  <c:v>0.66793893129770987</c:v>
                </c:pt>
                <c:pt idx="22320">
                  <c:v>1</c:v>
                </c:pt>
                <c:pt idx="22321">
                  <c:v>0.79411764705882348</c:v>
                </c:pt>
                <c:pt idx="22322">
                  <c:v>0.9178082191780822</c:v>
                </c:pt>
                <c:pt idx="22323">
                  <c:v>0.69718309859154926</c:v>
                </c:pt>
                <c:pt idx="22324">
                  <c:v>0.63157894736842102</c:v>
                </c:pt>
                <c:pt idx="22325">
                  <c:v>0</c:v>
                </c:pt>
                <c:pt idx="22326">
                  <c:v>0.68599033816425126</c:v>
                </c:pt>
                <c:pt idx="22327">
                  <c:v>0.73239436619718312</c:v>
                </c:pt>
                <c:pt idx="22328">
                  <c:v>0.66393442622950816</c:v>
                </c:pt>
                <c:pt idx="22329">
                  <c:v>0</c:v>
                </c:pt>
                <c:pt idx="22330">
                  <c:v>0.93333333333333335</c:v>
                </c:pt>
                <c:pt idx="22331">
                  <c:v>0.75471698113207553</c:v>
                </c:pt>
                <c:pt idx="22332">
                  <c:v>0.64500000000000002</c:v>
                </c:pt>
                <c:pt idx="22333">
                  <c:v>0.60922659430122117</c:v>
                </c:pt>
                <c:pt idx="22334">
                  <c:v>0.29508196721311475</c:v>
                </c:pt>
                <c:pt idx="22335">
                  <c:v>0</c:v>
                </c:pt>
                <c:pt idx="22336">
                  <c:v>0.80612244897959184</c:v>
                </c:pt>
                <c:pt idx="22337">
                  <c:v>0.68181818181818177</c:v>
                </c:pt>
                <c:pt idx="22338">
                  <c:v>0.58836206896551724</c:v>
                </c:pt>
                <c:pt idx="22339">
                  <c:v>0</c:v>
                </c:pt>
                <c:pt idx="22340">
                  <c:v>0.66666666666666663</c:v>
                </c:pt>
                <c:pt idx="22341">
                  <c:v>0.80989583333333337</c:v>
                </c:pt>
                <c:pt idx="22342">
                  <c:v>0.77101449275362322</c:v>
                </c:pt>
                <c:pt idx="22343">
                  <c:v>0.66666666666666663</c:v>
                </c:pt>
                <c:pt idx="22344">
                  <c:v>0.51249999999999996</c:v>
                </c:pt>
                <c:pt idx="22345">
                  <c:v>0.4050632911392405</c:v>
                </c:pt>
                <c:pt idx="22346">
                  <c:v>0.32075471698113206</c:v>
                </c:pt>
                <c:pt idx="22347">
                  <c:v>0.70833333333333337</c:v>
                </c:pt>
                <c:pt idx="22348">
                  <c:v>0.77419354838709675</c:v>
                </c:pt>
                <c:pt idx="22349">
                  <c:v>0.57999999999999996</c:v>
                </c:pt>
                <c:pt idx="22350">
                  <c:v>0.48780487804878048</c:v>
                </c:pt>
                <c:pt idx="22351">
                  <c:v>0.59223300970873782</c:v>
                </c:pt>
                <c:pt idx="22352">
                  <c:v>0.55223880597014929</c:v>
                </c:pt>
                <c:pt idx="22353">
                  <c:v>0.65322580645161288</c:v>
                </c:pt>
                <c:pt idx="22354">
                  <c:v>0.44961240310077522</c:v>
                </c:pt>
                <c:pt idx="22355">
                  <c:v>0.53691275167785235</c:v>
                </c:pt>
                <c:pt idx="22356">
                  <c:v>0.60273972602739723</c:v>
                </c:pt>
                <c:pt idx="22357">
                  <c:v>0.70270270270270274</c:v>
                </c:pt>
                <c:pt idx="22358">
                  <c:v>0</c:v>
                </c:pt>
                <c:pt idx="22359">
                  <c:v>0</c:v>
                </c:pt>
                <c:pt idx="22360">
                  <c:v>0.55517241379310345</c:v>
                </c:pt>
                <c:pt idx="22361">
                  <c:v>0.49812734082397003</c:v>
                </c:pt>
                <c:pt idx="22362">
                  <c:v>0.53892215568862278</c:v>
                </c:pt>
                <c:pt idx="22363">
                  <c:v>0.60992907801418439</c:v>
                </c:pt>
                <c:pt idx="22364">
                  <c:v>0.47826086956521741</c:v>
                </c:pt>
                <c:pt idx="22365">
                  <c:v>0.38848920863309355</c:v>
                </c:pt>
                <c:pt idx="22366">
                  <c:v>0.61052631578947369</c:v>
                </c:pt>
                <c:pt idx="22367">
                  <c:v>0.58750000000000002</c:v>
                </c:pt>
                <c:pt idx="22368">
                  <c:v>0.68468468468468469</c:v>
                </c:pt>
                <c:pt idx="22369">
                  <c:v>0.72511848341232232</c:v>
                </c:pt>
                <c:pt idx="22370">
                  <c:v>0.51704545454545459</c:v>
                </c:pt>
                <c:pt idx="22371">
                  <c:v>0.75806451612903225</c:v>
                </c:pt>
                <c:pt idx="22372">
                  <c:v>0.6171428571428571</c:v>
                </c:pt>
                <c:pt idx="22373">
                  <c:v>0.81132075471698117</c:v>
                </c:pt>
                <c:pt idx="22374">
                  <c:v>0.68650793650793651</c:v>
                </c:pt>
                <c:pt idx="22375">
                  <c:v>0.79527559055118113</c:v>
                </c:pt>
                <c:pt idx="22376">
                  <c:v>0.73076923076923073</c:v>
                </c:pt>
                <c:pt idx="22377">
                  <c:v>0.61290322580645162</c:v>
                </c:pt>
                <c:pt idx="22378">
                  <c:v>0.48195329087048833</c:v>
                </c:pt>
                <c:pt idx="22379">
                  <c:v>0.76219512195121952</c:v>
                </c:pt>
                <c:pt idx="22380">
                  <c:v>0.88235294117647056</c:v>
                </c:pt>
                <c:pt idx="22381">
                  <c:v>0.58823529411764708</c:v>
                </c:pt>
                <c:pt idx="22382">
                  <c:v>0.68613138686131392</c:v>
                </c:pt>
                <c:pt idx="22383">
                  <c:v>0.59946236559139787</c:v>
                </c:pt>
                <c:pt idx="22384">
                  <c:v>0.7570093457943925</c:v>
                </c:pt>
                <c:pt idx="22385">
                  <c:v>0.73267326732673266</c:v>
                </c:pt>
                <c:pt idx="22386">
                  <c:v>0</c:v>
                </c:pt>
                <c:pt idx="22387">
                  <c:v>0.65942028985507251</c:v>
                </c:pt>
                <c:pt idx="22388">
                  <c:v>0.5730337078651685</c:v>
                </c:pt>
                <c:pt idx="22389">
                  <c:v>0</c:v>
                </c:pt>
                <c:pt idx="22390">
                  <c:v>0.58083832335329344</c:v>
                </c:pt>
                <c:pt idx="22391">
                  <c:v>0.83333333333333337</c:v>
                </c:pt>
                <c:pt idx="22392">
                  <c:v>0.61068702290076338</c:v>
                </c:pt>
                <c:pt idx="22393">
                  <c:v>0.86792452830188682</c:v>
                </c:pt>
                <c:pt idx="22394">
                  <c:v>0</c:v>
                </c:pt>
                <c:pt idx="22395">
                  <c:v>0</c:v>
                </c:pt>
                <c:pt idx="22396">
                  <c:v>0.60804020100502509</c:v>
                </c:pt>
                <c:pt idx="22397">
                  <c:v>0.647887323943662</c:v>
                </c:pt>
                <c:pt idx="22398">
                  <c:v>0</c:v>
                </c:pt>
                <c:pt idx="22399">
                  <c:v>0.52348993288590606</c:v>
                </c:pt>
                <c:pt idx="22400">
                  <c:v>0</c:v>
                </c:pt>
                <c:pt idx="22401">
                  <c:v>0.84057971014492749</c:v>
                </c:pt>
                <c:pt idx="22402">
                  <c:v>0.72857142857142854</c:v>
                </c:pt>
                <c:pt idx="22403">
                  <c:v>0.58316221765913756</c:v>
                </c:pt>
                <c:pt idx="22404">
                  <c:v>0.32941176470588235</c:v>
                </c:pt>
                <c:pt idx="22405">
                  <c:v>0.55089820359281438</c:v>
                </c:pt>
                <c:pt idx="22406">
                  <c:v>0.61395348837209307</c:v>
                </c:pt>
                <c:pt idx="22407">
                  <c:v>0.57692307692307687</c:v>
                </c:pt>
                <c:pt idx="22408">
                  <c:v>0.46236559139784944</c:v>
                </c:pt>
                <c:pt idx="22409">
                  <c:v>0.43243243243243246</c:v>
                </c:pt>
                <c:pt idx="22410">
                  <c:v>0.67441860465116277</c:v>
                </c:pt>
                <c:pt idx="22411">
                  <c:v>0.48076923076923078</c:v>
                </c:pt>
                <c:pt idx="22412">
                  <c:v>0.62962962962962965</c:v>
                </c:pt>
                <c:pt idx="22413">
                  <c:v>0</c:v>
                </c:pt>
                <c:pt idx="22414">
                  <c:v>0</c:v>
                </c:pt>
                <c:pt idx="22415">
                  <c:v>0</c:v>
                </c:pt>
                <c:pt idx="22416">
                  <c:v>1.5384615384615385E-2</c:v>
                </c:pt>
                <c:pt idx="22417">
                  <c:v>0</c:v>
                </c:pt>
                <c:pt idx="22418">
                  <c:v>0</c:v>
                </c:pt>
                <c:pt idx="22419">
                  <c:v>0</c:v>
                </c:pt>
                <c:pt idx="22420">
                  <c:v>0</c:v>
                </c:pt>
                <c:pt idx="22421">
                  <c:v>0</c:v>
                </c:pt>
                <c:pt idx="22422">
                  <c:v>0.21745350500715308</c:v>
                </c:pt>
                <c:pt idx="22423">
                  <c:v>0</c:v>
                </c:pt>
                <c:pt idx="22424">
                  <c:v>0</c:v>
                </c:pt>
                <c:pt idx="22425">
                  <c:v>0</c:v>
                </c:pt>
                <c:pt idx="22426">
                  <c:v>0.19</c:v>
                </c:pt>
                <c:pt idx="22427">
                  <c:v>0</c:v>
                </c:pt>
                <c:pt idx="22428">
                  <c:v>0</c:v>
                </c:pt>
                <c:pt idx="22429">
                  <c:v>0</c:v>
                </c:pt>
                <c:pt idx="22430">
                  <c:v>0.41904761904761906</c:v>
                </c:pt>
                <c:pt idx="22431">
                  <c:v>0</c:v>
                </c:pt>
                <c:pt idx="22432">
                  <c:v>0</c:v>
                </c:pt>
                <c:pt idx="22433">
                  <c:v>0.72</c:v>
                </c:pt>
                <c:pt idx="22434">
                  <c:v>0</c:v>
                </c:pt>
                <c:pt idx="22435">
                  <c:v>0</c:v>
                </c:pt>
                <c:pt idx="22436">
                  <c:v>0</c:v>
                </c:pt>
                <c:pt idx="22437">
                  <c:v>0.10465116279069768</c:v>
                </c:pt>
                <c:pt idx="22438">
                  <c:v>0.28025477707006369</c:v>
                </c:pt>
                <c:pt idx="22439">
                  <c:v>0</c:v>
                </c:pt>
                <c:pt idx="22440">
                  <c:v>0.25</c:v>
                </c:pt>
                <c:pt idx="22441">
                  <c:v>1</c:v>
                </c:pt>
                <c:pt idx="22442">
                  <c:v>0</c:v>
                </c:pt>
                <c:pt idx="22443">
                  <c:v>0</c:v>
                </c:pt>
                <c:pt idx="22444">
                  <c:v>2.3255813953488372E-2</c:v>
                </c:pt>
                <c:pt idx="22445">
                  <c:v>0.11594202898550725</c:v>
                </c:pt>
                <c:pt idx="22446">
                  <c:v>0</c:v>
                </c:pt>
                <c:pt idx="22447">
                  <c:v>0</c:v>
                </c:pt>
                <c:pt idx="22448">
                  <c:v>0.16</c:v>
                </c:pt>
                <c:pt idx="22449">
                  <c:v>0</c:v>
                </c:pt>
                <c:pt idx="22450">
                  <c:v>0</c:v>
                </c:pt>
                <c:pt idx="22451">
                  <c:v>0</c:v>
                </c:pt>
                <c:pt idx="22452">
                  <c:v>0</c:v>
                </c:pt>
                <c:pt idx="22453">
                  <c:v>0</c:v>
                </c:pt>
                <c:pt idx="22454">
                  <c:v>0.58333333333333337</c:v>
                </c:pt>
                <c:pt idx="22455">
                  <c:v>0.46666666666666667</c:v>
                </c:pt>
                <c:pt idx="22456">
                  <c:v>0.10256410256410256</c:v>
                </c:pt>
                <c:pt idx="22457">
                  <c:v>0</c:v>
                </c:pt>
                <c:pt idx="22458">
                  <c:v>0</c:v>
                </c:pt>
                <c:pt idx="22459">
                  <c:v>0.13043478260869565</c:v>
                </c:pt>
                <c:pt idx="22460">
                  <c:v>0</c:v>
                </c:pt>
                <c:pt idx="22461">
                  <c:v>0</c:v>
                </c:pt>
                <c:pt idx="22462">
                  <c:v>0.16117216117216118</c:v>
                </c:pt>
                <c:pt idx="22463">
                  <c:v>0</c:v>
                </c:pt>
                <c:pt idx="22464">
                  <c:v>0</c:v>
                </c:pt>
                <c:pt idx="22465">
                  <c:v>0</c:v>
                </c:pt>
                <c:pt idx="22466">
                  <c:v>0</c:v>
                </c:pt>
                <c:pt idx="22467">
                  <c:v>0</c:v>
                </c:pt>
                <c:pt idx="22468">
                  <c:v>0</c:v>
                </c:pt>
                <c:pt idx="22469">
                  <c:v>0.23595505617977527</c:v>
                </c:pt>
                <c:pt idx="22470">
                  <c:v>0</c:v>
                </c:pt>
                <c:pt idx="22471">
                  <c:v>0</c:v>
                </c:pt>
                <c:pt idx="22472">
                  <c:v>0.17177914110429449</c:v>
                </c:pt>
                <c:pt idx="22473">
                  <c:v>0</c:v>
                </c:pt>
                <c:pt idx="22474">
                  <c:v>0</c:v>
                </c:pt>
                <c:pt idx="22475">
                  <c:v>0</c:v>
                </c:pt>
                <c:pt idx="22476">
                  <c:v>0</c:v>
                </c:pt>
                <c:pt idx="22477">
                  <c:v>0.22222222222222221</c:v>
                </c:pt>
                <c:pt idx="22478">
                  <c:v>0.60606060606060608</c:v>
                </c:pt>
                <c:pt idx="22479">
                  <c:v>0</c:v>
                </c:pt>
                <c:pt idx="22480">
                  <c:v>0</c:v>
                </c:pt>
                <c:pt idx="22481">
                  <c:v>0</c:v>
                </c:pt>
                <c:pt idx="22482">
                  <c:v>0</c:v>
                </c:pt>
                <c:pt idx="22483">
                  <c:v>0.35897435897435898</c:v>
                </c:pt>
                <c:pt idx="22484">
                  <c:v>0</c:v>
                </c:pt>
                <c:pt idx="22485">
                  <c:v>0</c:v>
                </c:pt>
                <c:pt idx="22486">
                  <c:v>0</c:v>
                </c:pt>
                <c:pt idx="22487">
                  <c:v>0</c:v>
                </c:pt>
                <c:pt idx="22488">
                  <c:v>0</c:v>
                </c:pt>
                <c:pt idx="22489">
                  <c:v>0</c:v>
                </c:pt>
                <c:pt idx="22490">
                  <c:v>0.46341463414634149</c:v>
                </c:pt>
                <c:pt idx="22491">
                  <c:v>0.36180904522613067</c:v>
                </c:pt>
                <c:pt idx="22492">
                  <c:v>0</c:v>
                </c:pt>
                <c:pt idx="22493">
                  <c:v>0</c:v>
                </c:pt>
                <c:pt idx="22494">
                  <c:v>0</c:v>
                </c:pt>
                <c:pt idx="22495">
                  <c:v>0</c:v>
                </c:pt>
                <c:pt idx="22496">
                  <c:v>1</c:v>
                </c:pt>
                <c:pt idx="22497">
                  <c:v>0</c:v>
                </c:pt>
                <c:pt idx="22498">
                  <c:v>0</c:v>
                </c:pt>
                <c:pt idx="22499">
                  <c:v>0</c:v>
                </c:pt>
                <c:pt idx="22500">
                  <c:v>0</c:v>
                </c:pt>
                <c:pt idx="22501">
                  <c:v>0</c:v>
                </c:pt>
                <c:pt idx="22502">
                  <c:v>0</c:v>
                </c:pt>
                <c:pt idx="22503">
                  <c:v>0</c:v>
                </c:pt>
                <c:pt idx="22504">
                  <c:v>0.33562822719449226</c:v>
                </c:pt>
                <c:pt idx="22505">
                  <c:v>0</c:v>
                </c:pt>
                <c:pt idx="22506">
                  <c:v>0</c:v>
                </c:pt>
                <c:pt idx="22507">
                  <c:v>0.28296296296296297</c:v>
                </c:pt>
                <c:pt idx="22508">
                  <c:v>0.65116279069767447</c:v>
                </c:pt>
                <c:pt idx="22509">
                  <c:v>0</c:v>
                </c:pt>
                <c:pt idx="22510">
                  <c:v>0.76923076923076927</c:v>
                </c:pt>
                <c:pt idx="22511">
                  <c:v>0</c:v>
                </c:pt>
                <c:pt idx="22512">
                  <c:v>0.39735099337748342</c:v>
                </c:pt>
                <c:pt idx="22513">
                  <c:v>0</c:v>
                </c:pt>
                <c:pt idx="22514">
                  <c:v>0.46753246753246752</c:v>
                </c:pt>
                <c:pt idx="22515">
                  <c:v>0</c:v>
                </c:pt>
                <c:pt idx="22516">
                  <c:v>0.15686274509803921</c:v>
                </c:pt>
                <c:pt idx="22517">
                  <c:v>0</c:v>
                </c:pt>
                <c:pt idx="22518">
                  <c:v>0.79166666666666663</c:v>
                </c:pt>
                <c:pt idx="22519">
                  <c:v>0</c:v>
                </c:pt>
                <c:pt idx="22520">
                  <c:v>0</c:v>
                </c:pt>
                <c:pt idx="22521">
                  <c:v>0</c:v>
                </c:pt>
                <c:pt idx="22522">
                  <c:v>0</c:v>
                </c:pt>
                <c:pt idx="22523">
                  <c:v>0.65697674418604646</c:v>
                </c:pt>
                <c:pt idx="22524">
                  <c:v>0</c:v>
                </c:pt>
                <c:pt idx="22525">
                  <c:v>0</c:v>
                </c:pt>
                <c:pt idx="22526">
                  <c:v>0</c:v>
                </c:pt>
                <c:pt idx="22527">
                  <c:v>0</c:v>
                </c:pt>
                <c:pt idx="22528">
                  <c:v>0.40476190476190477</c:v>
                </c:pt>
                <c:pt idx="22529">
                  <c:v>0</c:v>
                </c:pt>
                <c:pt idx="22530">
                  <c:v>0.94117647058823528</c:v>
                </c:pt>
                <c:pt idx="22531">
                  <c:v>0</c:v>
                </c:pt>
                <c:pt idx="22532">
                  <c:v>0</c:v>
                </c:pt>
                <c:pt idx="22533">
                  <c:v>0.108</c:v>
                </c:pt>
                <c:pt idx="22534">
                  <c:v>0.16326530612244897</c:v>
                </c:pt>
                <c:pt idx="22535">
                  <c:v>0.25862068965517243</c:v>
                </c:pt>
                <c:pt idx="22536">
                  <c:v>0.2608695652173913</c:v>
                </c:pt>
                <c:pt idx="22537">
                  <c:v>0.41628264208909371</c:v>
                </c:pt>
                <c:pt idx="22538">
                  <c:v>0.47872340425531917</c:v>
                </c:pt>
                <c:pt idx="22539">
                  <c:v>0.67567567567567566</c:v>
                </c:pt>
                <c:pt idx="22540">
                  <c:v>0.64351851851851849</c:v>
                </c:pt>
                <c:pt idx="22541">
                  <c:v>0</c:v>
                </c:pt>
                <c:pt idx="22542">
                  <c:v>0</c:v>
                </c:pt>
                <c:pt idx="22543">
                  <c:v>0.37735849056603776</c:v>
                </c:pt>
                <c:pt idx="22544">
                  <c:v>0</c:v>
                </c:pt>
                <c:pt idx="22545">
                  <c:v>0.65384615384615385</c:v>
                </c:pt>
                <c:pt idx="22546">
                  <c:v>0</c:v>
                </c:pt>
                <c:pt idx="22547">
                  <c:v>0.20175438596491227</c:v>
                </c:pt>
                <c:pt idx="22548">
                  <c:v>0</c:v>
                </c:pt>
                <c:pt idx="22549">
                  <c:v>0</c:v>
                </c:pt>
                <c:pt idx="22550">
                  <c:v>0.22500000000000001</c:v>
                </c:pt>
                <c:pt idx="22551">
                  <c:v>0</c:v>
                </c:pt>
                <c:pt idx="22552">
                  <c:v>0.17307692307692307</c:v>
                </c:pt>
                <c:pt idx="22553">
                  <c:v>0</c:v>
                </c:pt>
                <c:pt idx="22554">
                  <c:v>0</c:v>
                </c:pt>
                <c:pt idx="22555">
                  <c:v>0</c:v>
                </c:pt>
                <c:pt idx="22556">
                  <c:v>0</c:v>
                </c:pt>
                <c:pt idx="22557">
                  <c:v>0</c:v>
                </c:pt>
                <c:pt idx="22558">
                  <c:v>0</c:v>
                </c:pt>
                <c:pt idx="22559">
                  <c:v>0</c:v>
                </c:pt>
                <c:pt idx="22560">
                  <c:v>0</c:v>
                </c:pt>
                <c:pt idx="22561">
                  <c:v>0</c:v>
                </c:pt>
                <c:pt idx="22562">
                  <c:v>0.31073446327683618</c:v>
                </c:pt>
                <c:pt idx="22563">
                  <c:v>0</c:v>
                </c:pt>
                <c:pt idx="22564">
                  <c:v>0.21487603305785125</c:v>
                </c:pt>
                <c:pt idx="22565">
                  <c:v>0.16666666666666666</c:v>
                </c:pt>
                <c:pt idx="22566">
                  <c:v>0.15126050420168066</c:v>
                </c:pt>
                <c:pt idx="22567">
                  <c:v>0.15702479338842976</c:v>
                </c:pt>
                <c:pt idx="22568">
                  <c:v>0.45454545454545453</c:v>
                </c:pt>
                <c:pt idx="22569">
                  <c:v>0</c:v>
                </c:pt>
                <c:pt idx="22570">
                  <c:v>0</c:v>
                </c:pt>
                <c:pt idx="22571">
                  <c:v>1</c:v>
                </c:pt>
                <c:pt idx="22572">
                  <c:v>0.11403508771929824</c:v>
                </c:pt>
                <c:pt idx="22573">
                  <c:v>7.6923076923076927E-2</c:v>
                </c:pt>
                <c:pt idx="22574">
                  <c:v>0.10365853658536585</c:v>
                </c:pt>
                <c:pt idx="22575">
                  <c:v>0.11143695014662756</c:v>
                </c:pt>
                <c:pt idx="22576">
                  <c:v>0.83333333333333337</c:v>
                </c:pt>
                <c:pt idx="22577">
                  <c:v>0</c:v>
                </c:pt>
                <c:pt idx="22578">
                  <c:v>0</c:v>
                </c:pt>
                <c:pt idx="22579">
                  <c:v>0</c:v>
                </c:pt>
                <c:pt idx="22580">
                  <c:v>0.35294117647058826</c:v>
                </c:pt>
                <c:pt idx="22581">
                  <c:v>8.6956521739130432E-2</c:v>
                </c:pt>
                <c:pt idx="22582">
                  <c:v>0</c:v>
                </c:pt>
                <c:pt idx="22583">
                  <c:v>0.75</c:v>
                </c:pt>
                <c:pt idx="22584">
                  <c:v>0</c:v>
                </c:pt>
                <c:pt idx="22585">
                  <c:v>0</c:v>
                </c:pt>
                <c:pt idx="22586">
                  <c:v>6.6666666666666666E-2</c:v>
                </c:pt>
                <c:pt idx="22587">
                  <c:v>0.23076923076923078</c:v>
                </c:pt>
                <c:pt idx="22588">
                  <c:v>0.10884353741496598</c:v>
                </c:pt>
                <c:pt idx="22589">
                  <c:v>0</c:v>
                </c:pt>
                <c:pt idx="22590">
                  <c:v>0.19668246445497631</c:v>
                </c:pt>
                <c:pt idx="22591">
                  <c:v>0.28813559322033899</c:v>
                </c:pt>
                <c:pt idx="22592">
                  <c:v>0</c:v>
                </c:pt>
                <c:pt idx="22593">
                  <c:v>0</c:v>
                </c:pt>
                <c:pt idx="22594">
                  <c:v>0.24861878453038674</c:v>
                </c:pt>
                <c:pt idx="22595">
                  <c:v>0.35543562066306861</c:v>
                </c:pt>
                <c:pt idx="22596">
                  <c:v>0.66666666666666663</c:v>
                </c:pt>
                <c:pt idx="22597">
                  <c:v>0.5</c:v>
                </c:pt>
                <c:pt idx="22598">
                  <c:v>0.84482758620689657</c:v>
                </c:pt>
                <c:pt idx="22599">
                  <c:v>0.92</c:v>
                </c:pt>
                <c:pt idx="22600">
                  <c:v>0.91428571428571426</c:v>
                </c:pt>
                <c:pt idx="22601">
                  <c:v>0.77419354838709675</c:v>
                </c:pt>
                <c:pt idx="22602">
                  <c:v>0.28846153846153844</c:v>
                </c:pt>
                <c:pt idx="22603">
                  <c:v>0.40625</c:v>
                </c:pt>
                <c:pt idx="22604">
                  <c:v>0.17592592592592593</c:v>
                </c:pt>
                <c:pt idx="22605">
                  <c:v>0.10810810810810811</c:v>
                </c:pt>
                <c:pt idx="22606">
                  <c:v>0.41333333333333333</c:v>
                </c:pt>
                <c:pt idx="22607">
                  <c:v>0.36363636363636365</c:v>
                </c:pt>
                <c:pt idx="22608">
                  <c:v>0</c:v>
                </c:pt>
                <c:pt idx="22609">
                  <c:v>0</c:v>
                </c:pt>
                <c:pt idx="22610">
                  <c:v>0</c:v>
                </c:pt>
                <c:pt idx="22611">
                  <c:v>0</c:v>
                </c:pt>
                <c:pt idx="22612">
                  <c:v>0</c:v>
                </c:pt>
                <c:pt idx="22613">
                  <c:v>0.44897959183673469</c:v>
                </c:pt>
                <c:pt idx="22614">
                  <c:v>0</c:v>
                </c:pt>
                <c:pt idx="22615">
                  <c:v>0.1837037037037037</c:v>
                </c:pt>
                <c:pt idx="22616">
                  <c:v>0.6875</c:v>
                </c:pt>
                <c:pt idx="22617">
                  <c:v>0.46666666666666667</c:v>
                </c:pt>
                <c:pt idx="22618">
                  <c:v>0</c:v>
                </c:pt>
                <c:pt idx="22619">
                  <c:v>0</c:v>
                </c:pt>
                <c:pt idx="22620">
                  <c:v>0</c:v>
                </c:pt>
                <c:pt idx="22621">
                  <c:v>0.45454545454545453</c:v>
                </c:pt>
                <c:pt idx="22622">
                  <c:v>0.38235294117647056</c:v>
                </c:pt>
                <c:pt idx="22623">
                  <c:v>0.20666666666666667</c:v>
                </c:pt>
                <c:pt idx="22624">
                  <c:v>0.3235294117647059</c:v>
                </c:pt>
                <c:pt idx="22625">
                  <c:v>0.38235294117647056</c:v>
                </c:pt>
                <c:pt idx="22626">
                  <c:v>0.24274406332453827</c:v>
                </c:pt>
                <c:pt idx="22627">
                  <c:v>0.56521739130434778</c:v>
                </c:pt>
                <c:pt idx="22628">
                  <c:v>0</c:v>
                </c:pt>
                <c:pt idx="22629">
                  <c:v>0</c:v>
                </c:pt>
                <c:pt idx="22630">
                  <c:v>0</c:v>
                </c:pt>
                <c:pt idx="22631">
                  <c:v>0</c:v>
                </c:pt>
                <c:pt idx="22632">
                  <c:v>0</c:v>
                </c:pt>
                <c:pt idx="22633">
                  <c:v>0.11567164179104478</c:v>
                </c:pt>
                <c:pt idx="22634">
                  <c:v>0.24615384615384617</c:v>
                </c:pt>
                <c:pt idx="22635">
                  <c:v>0.16058394160583941</c:v>
                </c:pt>
                <c:pt idx="22636">
                  <c:v>0.30526315789473685</c:v>
                </c:pt>
                <c:pt idx="22637">
                  <c:v>0.63157894736842102</c:v>
                </c:pt>
                <c:pt idx="22638">
                  <c:v>0.45217391304347826</c:v>
                </c:pt>
                <c:pt idx="22639">
                  <c:v>0.22237762237762237</c:v>
                </c:pt>
                <c:pt idx="22640">
                  <c:v>0</c:v>
                </c:pt>
                <c:pt idx="22641">
                  <c:v>0.7</c:v>
                </c:pt>
                <c:pt idx="22642">
                  <c:v>0.16666666666666666</c:v>
                </c:pt>
                <c:pt idx="22643">
                  <c:v>0.12820512820512819</c:v>
                </c:pt>
                <c:pt idx="22644">
                  <c:v>0.25</c:v>
                </c:pt>
                <c:pt idx="22645">
                  <c:v>0.19285714285714287</c:v>
                </c:pt>
                <c:pt idx="22646">
                  <c:v>1</c:v>
                </c:pt>
                <c:pt idx="22647">
                  <c:v>0</c:v>
                </c:pt>
                <c:pt idx="22648">
                  <c:v>0.47368421052631576</c:v>
                </c:pt>
                <c:pt idx="22649">
                  <c:v>0.1834862385321101</c:v>
                </c:pt>
                <c:pt idx="22650">
                  <c:v>0.25</c:v>
                </c:pt>
                <c:pt idx="22651">
                  <c:v>0</c:v>
                </c:pt>
                <c:pt idx="22652">
                  <c:v>0</c:v>
                </c:pt>
                <c:pt idx="22653">
                  <c:v>0.35714285714285715</c:v>
                </c:pt>
                <c:pt idx="22654">
                  <c:v>0</c:v>
                </c:pt>
                <c:pt idx="22655">
                  <c:v>0</c:v>
                </c:pt>
                <c:pt idx="22656">
                  <c:v>0</c:v>
                </c:pt>
                <c:pt idx="22657">
                  <c:v>0</c:v>
                </c:pt>
                <c:pt idx="22658">
                  <c:v>0</c:v>
                </c:pt>
                <c:pt idx="22659">
                  <c:v>0</c:v>
                </c:pt>
                <c:pt idx="22660">
                  <c:v>5.7142857142857141E-2</c:v>
                </c:pt>
                <c:pt idx="22661">
                  <c:v>0.4642857142857143</c:v>
                </c:pt>
                <c:pt idx="22662">
                  <c:v>0.5625</c:v>
                </c:pt>
                <c:pt idx="22663">
                  <c:v>0.12345679012345678</c:v>
                </c:pt>
                <c:pt idx="22664">
                  <c:v>0.25</c:v>
                </c:pt>
                <c:pt idx="22665">
                  <c:v>0.375</c:v>
                </c:pt>
                <c:pt idx="22666">
                  <c:v>0.20408163265306123</c:v>
                </c:pt>
                <c:pt idx="22667">
                  <c:v>0.8571428571428571</c:v>
                </c:pt>
                <c:pt idx="22668">
                  <c:v>0</c:v>
                </c:pt>
                <c:pt idx="22669">
                  <c:v>0.31428571428571428</c:v>
                </c:pt>
                <c:pt idx="22670">
                  <c:v>0.6</c:v>
                </c:pt>
                <c:pt idx="22671">
                  <c:v>0</c:v>
                </c:pt>
                <c:pt idx="22672">
                  <c:v>0</c:v>
                </c:pt>
                <c:pt idx="22673">
                  <c:v>0.51428571428571423</c:v>
                </c:pt>
                <c:pt idx="22674">
                  <c:v>0</c:v>
                </c:pt>
                <c:pt idx="22675">
                  <c:v>0</c:v>
                </c:pt>
                <c:pt idx="22676">
                  <c:v>0</c:v>
                </c:pt>
                <c:pt idx="22677">
                  <c:v>0.17493796526054592</c:v>
                </c:pt>
                <c:pt idx="22678">
                  <c:v>0</c:v>
                </c:pt>
                <c:pt idx="22679">
                  <c:v>0.42307692307692307</c:v>
                </c:pt>
                <c:pt idx="22680">
                  <c:v>0</c:v>
                </c:pt>
                <c:pt idx="22681">
                  <c:v>0</c:v>
                </c:pt>
                <c:pt idx="22682">
                  <c:v>0</c:v>
                </c:pt>
                <c:pt idx="22683">
                  <c:v>0</c:v>
                </c:pt>
                <c:pt idx="22684">
                  <c:v>0</c:v>
                </c:pt>
                <c:pt idx="22685">
                  <c:v>0</c:v>
                </c:pt>
                <c:pt idx="22686">
                  <c:v>0</c:v>
                </c:pt>
                <c:pt idx="22687">
                  <c:v>0.26851851851851855</c:v>
                </c:pt>
                <c:pt idx="22688">
                  <c:v>0.25</c:v>
                </c:pt>
                <c:pt idx="22689">
                  <c:v>0</c:v>
                </c:pt>
                <c:pt idx="22690">
                  <c:v>0</c:v>
                </c:pt>
                <c:pt idx="22691">
                  <c:v>0</c:v>
                </c:pt>
                <c:pt idx="22692">
                  <c:v>0.4331983805668016</c:v>
                </c:pt>
                <c:pt idx="22693">
                  <c:v>0.31127450980392157</c:v>
                </c:pt>
                <c:pt idx="22694">
                  <c:v>0.64661654135338342</c:v>
                </c:pt>
                <c:pt idx="22695">
                  <c:v>0.40500736377025037</c:v>
                </c:pt>
                <c:pt idx="22696">
                  <c:v>0</c:v>
                </c:pt>
                <c:pt idx="22697">
                  <c:v>0</c:v>
                </c:pt>
                <c:pt idx="22698">
                  <c:v>0</c:v>
                </c:pt>
                <c:pt idx="22699">
                  <c:v>0.4</c:v>
                </c:pt>
                <c:pt idx="22700">
                  <c:v>0</c:v>
                </c:pt>
                <c:pt idx="22701">
                  <c:v>0</c:v>
                </c:pt>
                <c:pt idx="22702">
                  <c:v>0</c:v>
                </c:pt>
                <c:pt idx="22703">
                  <c:v>0</c:v>
                </c:pt>
                <c:pt idx="22704">
                  <c:v>0</c:v>
                </c:pt>
                <c:pt idx="22705">
                  <c:v>0.29209621993127149</c:v>
                </c:pt>
                <c:pt idx="22706">
                  <c:v>0.41290322580645161</c:v>
                </c:pt>
                <c:pt idx="22707">
                  <c:v>0.4364406779661017</c:v>
                </c:pt>
                <c:pt idx="22708">
                  <c:v>0.39908952959028832</c:v>
                </c:pt>
                <c:pt idx="22709">
                  <c:v>0</c:v>
                </c:pt>
                <c:pt idx="22710">
                  <c:v>0.44736842105263158</c:v>
                </c:pt>
                <c:pt idx="22711">
                  <c:v>0.51063829787234039</c:v>
                </c:pt>
                <c:pt idx="22712">
                  <c:v>0</c:v>
                </c:pt>
                <c:pt idx="22713">
                  <c:v>0</c:v>
                </c:pt>
                <c:pt idx="22714">
                  <c:v>0</c:v>
                </c:pt>
                <c:pt idx="22715">
                  <c:v>0.30185497470489037</c:v>
                </c:pt>
                <c:pt idx="22716">
                  <c:v>0.29292929292929293</c:v>
                </c:pt>
                <c:pt idx="22717">
                  <c:v>0.84210526315789469</c:v>
                </c:pt>
                <c:pt idx="22718">
                  <c:v>0.14634146341463414</c:v>
                </c:pt>
                <c:pt idx="22719">
                  <c:v>0</c:v>
                </c:pt>
                <c:pt idx="22720">
                  <c:v>0.4375</c:v>
                </c:pt>
                <c:pt idx="22721">
                  <c:v>6.25E-2</c:v>
                </c:pt>
                <c:pt idx="22722">
                  <c:v>0</c:v>
                </c:pt>
                <c:pt idx="22723">
                  <c:v>0</c:v>
                </c:pt>
                <c:pt idx="22724">
                  <c:v>0</c:v>
                </c:pt>
                <c:pt idx="22725">
                  <c:v>0</c:v>
                </c:pt>
                <c:pt idx="22726">
                  <c:v>0</c:v>
                </c:pt>
                <c:pt idx="22727">
                  <c:v>0.46341463414634149</c:v>
                </c:pt>
                <c:pt idx="22728">
                  <c:v>0.49193548387096775</c:v>
                </c:pt>
                <c:pt idx="22729">
                  <c:v>0.89473684210526316</c:v>
                </c:pt>
                <c:pt idx="22730">
                  <c:v>0</c:v>
                </c:pt>
                <c:pt idx="22731">
                  <c:v>0.51351351351351349</c:v>
                </c:pt>
                <c:pt idx="22732">
                  <c:v>0.56976744186046513</c:v>
                </c:pt>
                <c:pt idx="22733">
                  <c:v>0.40114068441064638</c:v>
                </c:pt>
                <c:pt idx="22734">
                  <c:v>0.60629921259842523</c:v>
                </c:pt>
                <c:pt idx="22735">
                  <c:v>0.42567567567567566</c:v>
                </c:pt>
                <c:pt idx="22736">
                  <c:v>0.318348623853211</c:v>
                </c:pt>
                <c:pt idx="22737">
                  <c:v>0</c:v>
                </c:pt>
                <c:pt idx="22738">
                  <c:v>0</c:v>
                </c:pt>
                <c:pt idx="22739">
                  <c:v>0</c:v>
                </c:pt>
                <c:pt idx="22740">
                  <c:v>0</c:v>
                </c:pt>
                <c:pt idx="22741">
                  <c:v>0.25821596244131456</c:v>
                </c:pt>
                <c:pt idx="22742">
                  <c:v>0</c:v>
                </c:pt>
                <c:pt idx="22743">
                  <c:v>0.53033268101761255</c:v>
                </c:pt>
                <c:pt idx="22744">
                  <c:v>0.58333333333333337</c:v>
                </c:pt>
                <c:pt idx="22745">
                  <c:v>0</c:v>
                </c:pt>
                <c:pt idx="22746">
                  <c:v>0.51724137931034486</c:v>
                </c:pt>
                <c:pt idx="22747">
                  <c:v>0</c:v>
                </c:pt>
                <c:pt idx="22748">
                  <c:v>0</c:v>
                </c:pt>
                <c:pt idx="22749">
                  <c:v>0.88888888888888884</c:v>
                </c:pt>
                <c:pt idx="22750">
                  <c:v>0</c:v>
                </c:pt>
                <c:pt idx="22751">
                  <c:v>0</c:v>
                </c:pt>
                <c:pt idx="22752">
                  <c:v>0</c:v>
                </c:pt>
                <c:pt idx="22753">
                  <c:v>0</c:v>
                </c:pt>
                <c:pt idx="22754">
                  <c:v>0.7338709677419355</c:v>
                </c:pt>
                <c:pt idx="22755">
                  <c:v>0.67213114754098358</c:v>
                </c:pt>
                <c:pt idx="22756">
                  <c:v>0</c:v>
                </c:pt>
                <c:pt idx="22757">
                  <c:v>0</c:v>
                </c:pt>
                <c:pt idx="22758">
                  <c:v>0</c:v>
                </c:pt>
                <c:pt idx="22759">
                  <c:v>0</c:v>
                </c:pt>
                <c:pt idx="22760">
                  <c:v>0</c:v>
                </c:pt>
                <c:pt idx="22761">
                  <c:v>0.48035714285714287</c:v>
                </c:pt>
                <c:pt idx="22762">
                  <c:v>0.63025210084033612</c:v>
                </c:pt>
                <c:pt idx="22763">
                  <c:v>0.93548387096774188</c:v>
                </c:pt>
                <c:pt idx="22764">
                  <c:v>0</c:v>
                </c:pt>
                <c:pt idx="22765">
                  <c:v>0</c:v>
                </c:pt>
                <c:pt idx="22766">
                  <c:v>0.28813559322033899</c:v>
                </c:pt>
                <c:pt idx="22767">
                  <c:v>0</c:v>
                </c:pt>
                <c:pt idx="22768">
                  <c:v>1</c:v>
                </c:pt>
                <c:pt idx="22769">
                  <c:v>0.51851851851851849</c:v>
                </c:pt>
                <c:pt idx="22770">
                  <c:v>0.37777777777777777</c:v>
                </c:pt>
                <c:pt idx="22771">
                  <c:v>0.45714285714285713</c:v>
                </c:pt>
                <c:pt idx="22772">
                  <c:v>0.48993288590604028</c:v>
                </c:pt>
                <c:pt idx="22773">
                  <c:v>0.56565656565656564</c:v>
                </c:pt>
                <c:pt idx="22774">
                  <c:v>0</c:v>
                </c:pt>
                <c:pt idx="22775">
                  <c:v>0</c:v>
                </c:pt>
                <c:pt idx="22776">
                  <c:v>0</c:v>
                </c:pt>
                <c:pt idx="22777">
                  <c:v>0</c:v>
                </c:pt>
                <c:pt idx="22778">
                  <c:v>0</c:v>
                </c:pt>
                <c:pt idx="22779">
                  <c:v>0.48148148148148145</c:v>
                </c:pt>
                <c:pt idx="22780">
                  <c:v>0</c:v>
                </c:pt>
                <c:pt idx="22781">
                  <c:v>0.62790697674418605</c:v>
                </c:pt>
                <c:pt idx="22782">
                  <c:v>0</c:v>
                </c:pt>
                <c:pt idx="22783">
                  <c:v>0.51830161054172763</c:v>
                </c:pt>
                <c:pt idx="22784">
                  <c:v>0</c:v>
                </c:pt>
                <c:pt idx="22785">
                  <c:v>0.59615384615384615</c:v>
                </c:pt>
                <c:pt idx="22786">
                  <c:v>0.6</c:v>
                </c:pt>
                <c:pt idx="22787">
                  <c:v>0.56737588652482274</c:v>
                </c:pt>
                <c:pt idx="22788">
                  <c:v>0.68992248062015504</c:v>
                </c:pt>
                <c:pt idx="22789">
                  <c:v>0</c:v>
                </c:pt>
                <c:pt idx="22790">
                  <c:v>0.76190476190476186</c:v>
                </c:pt>
                <c:pt idx="22791">
                  <c:v>0</c:v>
                </c:pt>
                <c:pt idx="22792">
                  <c:v>0</c:v>
                </c:pt>
                <c:pt idx="22793">
                  <c:v>0</c:v>
                </c:pt>
                <c:pt idx="22794">
                  <c:v>0.40689655172413791</c:v>
                </c:pt>
                <c:pt idx="22795">
                  <c:v>0.38007380073800739</c:v>
                </c:pt>
                <c:pt idx="22796">
                  <c:v>0.72222222222222221</c:v>
                </c:pt>
                <c:pt idx="22797">
                  <c:v>0.5</c:v>
                </c:pt>
                <c:pt idx="22798">
                  <c:v>0.51020408163265307</c:v>
                </c:pt>
                <c:pt idx="22799">
                  <c:v>0.44</c:v>
                </c:pt>
                <c:pt idx="22800">
                  <c:v>0.31521739130434784</c:v>
                </c:pt>
                <c:pt idx="22801">
                  <c:v>0.22807017543859648</c:v>
                </c:pt>
                <c:pt idx="22802">
                  <c:v>1</c:v>
                </c:pt>
                <c:pt idx="22803">
                  <c:v>0.54716981132075471</c:v>
                </c:pt>
                <c:pt idx="22804">
                  <c:v>0.25362318840579712</c:v>
                </c:pt>
                <c:pt idx="22805">
                  <c:v>0.21052631578947367</c:v>
                </c:pt>
                <c:pt idx="22806">
                  <c:v>0.29850746268656714</c:v>
                </c:pt>
                <c:pt idx="22807">
                  <c:v>0.41666666666666669</c:v>
                </c:pt>
                <c:pt idx="22808">
                  <c:v>0.22772277227722773</c:v>
                </c:pt>
                <c:pt idx="22809">
                  <c:v>0.61111111111111116</c:v>
                </c:pt>
                <c:pt idx="22810">
                  <c:v>0.12844036697247707</c:v>
                </c:pt>
                <c:pt idx="22811">
                  <c:v>0.19801980198019803</c:v>
                </c:pt>
                <c:pt idx="22812">
                  <c:v>0.41379310344827586</c:v>
                </c:pt>
                <c:pt idx="22813">
                  <c:v>0.58823529411764708</c:v>
                </c:pt>
                <c:pt idx="22814">
                  <c:v>0.58333333333333337</c:v>
                </c:pt>
                <c:pt idx="22815">
                  <c:v>0.41666666666666669</c:v>
                </c:pt>
                <c:pt idx="22816">
                  <c:v>0.92</c:v>
                </c:pt>
                <c:pt idx="22817">
                  <c:v>7.6142131979695438E-2</c:v>
                </c:pt>
                <c:pt idx="22818">
                  <c:v>0.37623762376237624</c:v>
                </c:pt>
                <c:pt idx="22819">
                  <c:v>0.20253164556962025</c:v>
                </c:pt>
                <c:pt idx="22820">
                  <c:v>0.21495327102803738</c:v>
                </c:pt>
                <c:pt idx="22821">
                  <c:v>0.3</c:v>
                </c:pt>
                <c:pt idx="22822">
                  <c:v>0</c:v>
                </c:pt>
                <c:pt idx="22823">
                  <c:v>0</c:v>
                </c:pt>
                <c:pt idx="22824">
                  <c:v>0</c:v>
                </c:pt>
                <c:pt idx="22825">
                  <c:v>0</c:v>
                </c:pt>
                <c:pt idx="22826">
                  <c:v>0.77419354838709675</c:v>
                </c:pt>
                <c:pt idx="22827">
                  <c:v>0.29721362229102166</c:v>
                </c:pt>
                <c:pt idx="22828">
                  <c:v>0</c:v>
                </c:pt>
                <c:pt idx="22829">
                  <c:v>0.25</c:v>
                </c:pt>
                <c:pt idx="22830">
                  <c:v>0</c:v>
                </c:pt>
                <c:pt idx="22831">
                  <c:v>0</c:v>
                </c:pt>
                <c:pt idx="22832">
                  <c:v>0</c:v>
                </c:pt>
                <c:pt idx="22833">
                  <c:v>0.36363636363636365</c:v>
                </c:pt>
                <c:pt idx="22834">
                  <c:v>0</c:v>
                </c:pt>
                <c:pt idx="22835">
                  <c:v>0</c:v>
                </c:pt>
                <c:pt idx="22836">
                  <c:v>0</c:v>
                </c:pt>
                <c:pt idx="22837">
                  <c:v>0.46341463414634149</c:v>
                </c:pt>
                <c:pt idx="22838">
                  <c:v>0.55555555555555558</c:v>
                </c:pt>
                <c:pt idx="22839">
                  <c:v>0.66666666666666663</c:v>
                </c:pt>
                <c:pt idx="22840">
                  <c:v>0.68965517241379315</c:v>
                </c:pt>
                <c:pt idx="22841">
                  <c:v>0.45</c:v>
                </c:pt>
                <c:pt idx="22842">
                  <c:v>0.37113402061855671</c:v>
                </c:pt>
                <c:pt idx="22843">
                  <c:v>0.40816326530612246</c:v>
                </c:pt>
                <c:pt idx="22844">
                  <c:v>0.51515151515151514</c:v>
                </c:pt>
                <c:pt idx="22845">
                  <c:v>0.23333333333333334</c:v>
                </c:pt>
                <c:pt idx="22846">
                  <c:v>0</c:v>
                </c:pt>
                <c:pt idx="22847">
                  <c:v>0.28125</c:v>
                </c:pt>
                <c:pt idx="22848">
                  <c:v>0</c:v>
                </c:pt>
                <c:pt idx="22849">
                  <c:v>9.8061573546180156E-2</c:v>
                </c:pt>
                <c:pt idx="22850">
                  <c:v>0.5714285714285714</c:v>
                </c:pt>
                <c:pt idx="22851">
                  <c:v>0.6</c:v>
                </c:pt>
                <c:pt idx="22852">
                  <c:v>0.16</c:v>
                </c:pt>
                <c:pt idx="22853">
                  <c:v>0.3</c:v>
                </c:pt>
                <c:pt idx="22854">
                  <c:v>0</c:v>
                </c:pt>
                <c:pt idx="22855">
                  <c:v>0.1875</c:v>
                </c:pt>
                <c:pt idx="22856">
                  <c:v>0.1702127659574468</c:v>
                </c:pt>
                <c:pt idx="22857">
                  <c:v>0</c:v>
                </c:pt>
                <c:pt idx="22858">
                  <c:v>0.1875</c:v>
                </c:pt>
                <c:pt idx="22859">
                  <c:v>0.17241379310344829</c:v>
                </c:pt>
                <c:pt idx="22860">
                  <c:v>0.3</c:v>
                </c:pt>
                <c:pt idx="22861">
                  <c:v>0.2</c:v>
                </c:pt>
                <c:pt idx="22862">
                  <c:v>0.41666666666666669</c:v>
                </c:pt>
                <c:pt idx="22863">
                  <c:v>0</c:v>
                </c:pt>
                <c:pt idx="22864">
                  <c:v>0.171875</c:v>
                </c:pt>
                <c:pt idx="22865">
                  <c:v>0.4</c:v>
                </c:pt>
                <c:pt idx="22866">
                  <c:v>0.21875</c:v>
                </c:pt>
                <c:pt idx="22867">
                  <c:v>7.4999999999999997E-2</c:v>
                </c:pt>
                <c:pt idx="22868">
                  <c:v>0</c:v>
                </c:pt>
                <c:pt idx="22869">
                  <c:v>0</c:v>
                </c:pt>
                <c:pt idx="22870">
                  <c:v>0</c:v>
                </c:pt>
                <c:pt idx="22871">
                  <c:v>0</c:v>
                </c:pt>
                <c:pt idx="22872">
                  <c:v>0.25</c:v>
                </c:pt>
                <c:pt idx="22873">
                  <c:v>0.82352941176470584</c:v>
                </c:pt>
                <c:pt idx="22874">
                  <c:v>0.13333333333333333</c:v>
                </c:pt>
                <c:pt idx="22875">
                  <c:v>0</c:v>
                </c:pt>
                <c:pt idx="22876">
                  <c:v>0.05</c:v>
                </c:pt>
                <c:pt idx="22877">
                  <c:v>7.1428571428571425E-2</c:v>
                </c:pt>
                <c:pt idx="22878">
                  <c:v>0</c:v>
                </c:pt>
                <c:pt idx="22879">
                  <c:v>0.66666666666666663</c:v>
                </c:pt>
                <c:pt idx="22880">
                  <c:v>0.47058823529411764</c:v>
                </c:pt>
                <c:pt idx="22881">
                  <c:v>1</c:v>
                </c:pt>
                <c:pt idx="22882">
                  <c:v>0.25925925925925924</c:v>
                </c:pt>
                <c:pt idx="22883">
                  <c:v>0</c:v>
                </c:pt>
                <c:pt idx="22884">
                  <c:v>0</c:v>
                </c:pt>
                <c:pt idx="22885">
                  <c:v>0.19047619047619047</c:v>
                </c:pt>
                <c:pt idx="22886">
                  <c:v>0</c:v>
                </c:pt>
                <c:pt idx="22887">
                  <c:v>0.42857142857142855</c:v>
                </c:pt>
                <c:pt idx="22888">
                  <c:v>1</c:v>
                </c:pt>
                <c:pt idx="22889">
                  <c:v>0.875</c:v>
                </c:pt>
                <c:pt idx="22890">
                  <c:v>0</c:v>
                </c:pt>
                <c:pt idx="22891">
                  <c:v>0.72222222222222221</c:v>
                </c:pt>
                <c:pt idx="22892">
                  <c:v>0.13541666666666666</c:v>
                </c:pt>
                <c:pt idx="22893">
                  <c:v>0</c:v>
                </c:pt>
                <c:pt idx="22894">
                  <c:v>0</c:v>
                </c:pt>
                <c:pt idx="22895">
                  <c:v>0</c:v>
                </c:pt>
                <c:pt idx="22896">
                  <c:v>0</c:v>
                </c:pt>
                <c:pt idx="22897">
                  <c:v>0</c:v>
                </c:pt>
                <c:pt idx="22898">
                  <c:v>0.11570247933884298</c:v>
                </c:pt>
                <c:pt idx="22899">
                  <c:v>0.14705882352941177</c:v>
                </c:pt>
                <c:pt idx="22900">
                  <c:v>0</c:v>
                </c:pt>
                <c:pt idx="22901">
                  <c:v>0</c:v>
                </c:pt>
                <c:pt idx="22902">
                  <c:v>0</c:v>
                </c:pt>
                <c:pt idx="22903">
                  <c:v>0</c:v>
                </c:pt>
                <c:pt idx="22904">
                  <c:v>0</c:v>
                </c:pt>
                <c:pt idx="22905">
                  <c:v>0</c:v>
                </c:pt>
                <c:pt idx="22906">
                  <c:v>0</c:v>
                </c:pt>
                <c:pt idx="22907">
                  <c:v>0.10270270270270271</c:v>
                </c:pt>
                <c:pt idx="22908">
                  <c:v>0.19354838709677419</c:v>
                </c:pt>
                <c:pt idx="22909">
                  <c:v>0</c:v>
                </c:pt>
                <c:pt idx="22910">
                  <c:v>0.56000000000000005</c:v>
                </c:pt>
                <c:pt idx="22911">
                  <c:v>9.6153846153846159E-2</c:v>
                </c:pt>
                <c:pt idx="22912">
                  <c:v>0.10900473933649289</c:v>
                </c:pt>
                <c:pt idx="22913">
                  <c:v>0</c:v>
                </c:pt>
                <c:pt idx="22914">
                  <c:v>0</c:v>
                </c:pt>
                <c:pt idx="22915">
                  <c:v>0</c:v>
                </c:pt>
                <c:pt idx="22916">
                  <c:v>1</c:v>
                </c:pt>
                <c:pt idx="22917">
                  <c:v>0</c:v>
                </c:pt>
                <c:pt idx="22918">
                  <c:v>0</c:v>
                </c:pt>
                <c:pt idx="22919">
                  <c:v>0</c:v>
                </c:pt>
                <c:pt idx="22920">
                  <c:v>0.16071428571428573</c:v>
                </c:pt>
                <c:pt idx="22921">
                  <c:v>0.5</c:v>
                </c:pt>
                <c:pt idx="22922">
                  <c:v>0</c:v>
                </c:pt>
                <c:pt idx="22923">
                  <c:v>0</c:v>
                </c:pt>
                <c:pt idx="22924">
                  <c:v>0</c:v>
                </c:pt>
                <c:pt idx="22925">
                  <c:v>2.2662889518413599E-2</c:v>
                </c:pt>
                <c:pt idx="22926">
                  <c:v>0</c:v>
                </c:pt>
                <c:pt idx="22927">
                  <c:v>0</c:v>
                </c:pt>
                <c:pt idx="22928">
                  <c:v>0</c:v>
                </c:pt>
                <c:pt idx="22929">
                  <c:v>0</c:v>
                </c:pt>
                <c:pt idx="22930">
                  <c:v>0.17241379310344829</c:v>
                </c:pt>
                <c:pt idx="22931">
                  <c:v>0</c:v>
                </c:pt>
                <c:pt idx="22932">
                  <c:v>0</c:v>
                </c:pt>
                <c:pt idx="22933">
                  <c:v>0.2</c:v>
                </c:pt>
                <c:pt idx="22934">
                  <c:v>0.14285714285714285</c:v>
                </c:pt>
                <c:pt idx="22935">
                  <c:v>0</c:v>
                </c:pt>
                <c:pt idx="22936">
                  <c:v>0</c:v>
                </c:pt>
                <c:pt idx="22937">
                  <c:v>0.25</c:v>
                </c:pt>
                <c:pt idx="22938">
                  <c:v>7.407407407407407E-2</c:v>
                </c:pt>
                <c:pt idx="22939">
                  <c:v>0</c:v>
                </c:pt>
                <c:pt idx="22940">
                  <c:v>0</c:v>
                </c:pt>
                <c:pt idx="22941">
                  <c:v>0.625</c:v>
                </c:pt>
                <c:pt idx="22942">
                  <c:v>0</c:v>
                </c:pt>
                <c:pt idx="22943">
                  <c:v>0.2857142857142857</c:v>
                </c:pt>
                <c:pt idx="22944">
                  <c:v>0</c:v>
                </c:pt>
                <c:pt idx="22945">
                  <c:v>0</c:v>
                </c:pt>
                <c:pt idx="22946">
                  <c:v>0</c:v>
                </c:pt>
                <c:pt idx="22947">
                  <c:v>0</c:v>
                </c:pt>
                <c:pt idx="22948">
                  <c:v>0</c:v>
                </c:pt>
                <c:pt idx="22949">
                  <c:v>0</c:v>
                </c:pt>
                <c:pt idx="22950">
                  <c:v>0</c:v>
                </c:pt>
                <c:pt idx="22951">
                  <c:v>9.0909090909090912E-2</c:v>
                </c:pt>
                <c:pt idx="22952">
                  <c:v>0</c:v>
                </c:pt>
                <c:pt idx="22953">
                  <c:v>0.375</c:v>
                </c:pt>
                <c:pt idx="22954">
                  <c:v>0</c:v>
                </c:pt>
                <c:pt idx="22955">
                  <c:v>5.2631578947368418E-2</c:v>
                </c:pt>
                <c:pt idx="22956">
                  <c:v>0</c:v>
                </c:pt>
                <c:pt idx="22957">
                  <c:v>0</c:v>
                </c:pt>
                <c:pt idx="22958">
                  <c:v>0</c:v>
                </c:pt>
                <c:pt idx="22959">
                  <c:v>0</c:v>
                </c:pt>
                <c:pt idx="22960">
                  <c:v>0</c:v>
                </c:pt>
                <c:pt idx="22961">
                  <c:v>0.33333333333333331</c:v>
                </c:pt>
                <c:pt idx="22962">
                  <c:v>7.6923076923076927E-2</c:v>
                </c:pt>
                <c:pt idx="22963">
                  <c:v>0</c:v>
                </c:pt>
                <c:pt idx="22964">
                  <c:v>0</c:v>
                </c:pt>
                <c:pt idx="22965">
                  <c:v>0</c:v>
                </c:pt>
                <c:pt idx="22966">
                  <c:v>0</c:v>
                </c:pt>
                <c:pt idx="22967">
                  <c:v>0</c:v>
                </c:pt>
                <c:pt idx="22968">
                  <c:v>0</c:v>
                </c:pt>
                <c:pt idx="22969">
                  <c:v>0</c:v>
                </c:pt>
                <c:pt idx="22970">
                  <c:v>1</c:v>
                </c:pt>
                <c:pt idx="22971">
                  <c:v>0</c:v>
                </c:pt>
                <c:pt idx="22972">
                  <c:v>0.2</c:v>
                </c:pt>
                <c:pt idx="22973">
                  <c:v>0.27272727272727271</c:v>
                </c:pt>
                <c:pt idx="22974">
                  <c:v>0.13793103448275862</c:v>
                </c:pt>
                <c:pt idx="22975">
                  <c:v>0</c:v>
                </c:pt>
                <c:pt idx="22976">
                  <c:v>1</c:v>
                </c:pt>
                <c:pt idx="22977">
                  <c:v>0.2</c:v>
                </c:pt>
                <c:pt idx="22978">
                  <c:v>0.15853658536585366</c:v>
                </c:pt>
                <c:pt idx="22979">
                  <c:v>0</c:v>
                </c:pt>
                <c:pt idx="22980">
                  <c:v>0</c:v>
                </c:pt>
                <c:pt idx="22981">
                  <c:v>0</c:v>
                </c:pt>
                <c:pt idx="22982">
                  <c:v>0</c:v>
                </c:pt>
                <c:pt idx="22983">
                  <c:v>0</c:v>
                </c:pt>
                <c:pt idx="22984">
                  <c:v>0</c:v>
                </c:pt>
                <c:pt idx="22985">
                  <c:v>0.12195121951219512</c:v>
                </c:pt>
                <c:pt idx="22986">
                  <c:v>4.1666666666666664E-2</c:v>
                </c:pt>
                <c:pt idx="22987">
                  <c:v>0</c:v>
                </c:pt>
                <c:pt idx="22988">
                  <c:v>0.11764705882352941</c:v>
                </c:pt>
                <c:pt idx="22989">
                  <c:v>2.0408163265306121E-2</c:v>
                </c:pt>
                <c:pt idx="22990">
                  <c:v>0</c:v>
                </c:pt>
                <c:pt idx="22991">
                  <c:v>0.16666666666666666</c:v>
                </c:pt>
                <c:pt idx="22992">
                  <c:v>0</c:v>
                </c:pt>
                <c:pt idx="22993">
                  <c:v>0</c:v>
                </c:pt>
                <c:pt idx="22994">
                  <c:v>0</c:v>
                </c:pt>
                <c:pt idx="22995">
                  <c:v>0</c:v>
                </c:pt>
                <c:pt idx="22996">
                  <c:v>0</c:v>
                </c:pt>
                <c:pt idx="22997">
                  <c:v>0</c:v>
                </c:pt>
                <c:pt idx="22998">
                  <c:v>0</c:v>
                </c:pt>
                <c:pt idx="22999">
                  <c:v>0</c:v>
                </c:pt>
                <c:pt idx="23000">
                  <c:v>0.35294117647058826</c:v>
                </c:pt>
                <c:pt idx="23001">
                  <c:v>0.17391304347826086</c:v>
                </c:pt>
                <c:pt idx="23002">
                  <c:v>0</c:v>
                </c:pt>
                <c:pt idx="23003">
                  <c:v>0</c:v>
                </c:pt>
                <c:pt idx="23004">
                  <c:v>0.21428571428571427</c:v>
                </c:pt>
                <c:pt idx="23005">
                  <c:v>8.0808080808080815E-2</c:v>
                </c:pt>
                <c:pt idx="23006">
                  <c:v>5.1724137931034482E-2</c:v>
                </c:pt>
                <c:pt idx="23007">
                  <c:v>7.3529411764705885E-2</c:v>
                </c:pt>
                <c:pt idx="23008">
                  <c:v>0.22727272727272727</c:v>
                </c:pt>
                <c:pt idx="23009">
                  <c:v>0</c:v>
                </c:pt>
                <c:pt idx="23010">
                  <c:v>0</c:v>
                </c:pt>
                <c:pt idx="23011">
                  <c:v>0.14285714285714285</c:v>
                </c:pt>
                <c:pt idx="23012">
                  <c:v>0.1111111111111111</c:v>
                </c:pt>
                <c:pt idx="23013">
                  <c:v>0.10416666666666667</c:v>
                </c:pt>
                <c:pt idx="23014">
                  <c:v>8.9743589743589744E-2</c:v>
                </c:pt>
                <c:pt idx="23015">
                  <c:v>0</c:v>
                </c:pt>
                <c:pt idx="23016">
                  <c:v>0</c:v>
                </c:pt>
                <c:pt idx="23017">
                  <c:v>7.6271186440677971E-2</c:v>
                </c:pt>
                <c:pt idx="23018">
                  <c:v>0.6875</c:v>
                </c:pt>
                <c:pt idx="23019">
                  <c:v>0.125</c:v>
                </c:pt>
                <c:pt idx="23020">
                  <c:v>0.14583333333333334</c:v>
                </c:pt>
                <c:pt idx="23021">
                  <c:v>0.2413793103448276</c:v>
                </c:pt>
                <c:pt idx="23022">
                  <c:v>0.5</c:v>
                </c:pt>
                <c:pt idx="23023">
                  <c:v>0.54545454545454541</c:v>
                </c:pt>
                <c:pt idx="23024">
                  <c:v>0.44444444444444442</c:v>
                </c:pt>
                <c:pt idx="23025">
                  <c:v>0.13333333333333333</c:v>
                </c:pt>
                <c:pt idx="23026">
                  <c:v>0.375</c:v>
                </c:pt>
                <c:pt idx="23027">
                  <c:v>0</c:v>
                </c:pt>
                <c:pt idx="23028">
                  <c:v>0.23529411764705882</c:v>
                </c:pt>
                <c:pt idx="23029">
                  <c:v>9.4827586206896547E-2</c:v>
                </c:pt>
                <c:pt idx="23030">
                  <c:v>0</c:v>
                </c:pt>
                <c:pt idx="23031">
                  <c:v>0</c:v>
                </c:pt>
                <c:pt idx="23032">
                  <c:v>0</c:v>
                </c:pt>
                <c:pt idx="23033">
                  <c:v>0</c:v>
                </c:pt>
                <c:pt idx="23034">
                  <c:v>0</c:v>
                </c:pt>
                <c:pt idx="23035">
                  <c:v>0</c:v>
                </c:pt>
                <c:pt idx="23036">
                  <c:v>0.28301886792452829</c:v>
                </c:pt>
                <c:pt idx="23037">
                  <c:v>0.27272727272727271</c:v>
                </c:pt>
                <c:pt idx="23038">
                  <c:v>0</c:v>
                </c:pt>
                <c:pt idx="23039">
                  <c:v>0</c:v>
                </c:pt>
                <c:pt idx="23040">
                  <c:v>0.41176470588235292</c:v>
                </c:pt>
                <c:pt idx="23041">
                  <c:v>0.14772727272727273</c:v>
                </c:pt>
                <c:pt idx="23042">
                  <c:v>0.66666666666666663</c:v>
                </c:pt>
                <c:pt idx="23043">
                  <c:v>5.3968253968253971E-2</c:v>
                </c:pt>
                <c:pt idx="23044">
                  <c:v>0.38461538461538464</c:v>
                </c:pt>
                <c:pt idx="23045">
                  <c:v>0</c:v>
                </c:pt>
                <c:pt idx="23046">
                  <c:v>0</c:v>
                </c:pt>
                <c:pt idx="23047">
                  <c:v>0</c:v>
                </c:pt>
                <c:pt idx="23048">
                  <c:v>0</c:v>
                </c:pt>
                <c:pt idx="23049">
                  <c:v>0</c:v>
                </c:pt>
                <c:pt idx="23050">
                  <c:v>0</c:v>
                </c:pt>
                <c:pt idx="23051">
                  <c:v>0.33333333333333331</c:v>
                </c:pt>
                <c:pt idx="23052">
                  <c:v>0</c:v>
                </c:pt>
                <c:pt idx="23053">
                  <c:v>0.66666666666666663</c:v>
                </c:pt>
                <c:pt idx="23054">
                  <c:v>0.16544655929721816</c:v>
                </c:pt>
                <c:pt idx="23055">
                  <c:v>6.3829787234042548E-2</c:v>
                </c:pt>
                <c:pt idx="23056">
                  <c:v>0.1388888888888889</c:v>
                </c:pt>
                <c:pt idx="23057">
                  <c:v>0</c:v>
                </c:pt>
                <c:pt idx="23058">
                  <c:v>0.41176470588235292</c:v>
                </c:pt>
                <c:pt idx="23059">
                  <c:v>0.14705882352941177</c:v>
                </c:pt>
                <c:pt idx="23060">
                  <c:v>9.7826086956521743E-2</c:v>
                </c:pt>
                <c:pt idx="23061">
                  <c:v>0.5</c:v>
                </c:pt>
                <c:pt idx="23062">
                  <c:v>5.1948051948051951E-2</c:v>
                </c:pt>
                <c:pt idx="23063">
                  <c:v>0</c:v>
                </c:pt>
                <c:pt idx="23064">
                  <c:v>0.22222222222222221</c:v>
                </c:pt>
                <c:pt idx="23065">
                  <c:v>0.46808510638297873</c:v>
                </c:pt>
                <c:pt idx="23066">
                  <c:v>0.176056338028169</c:v>
                </c:pt>
                <c:pt idx="23067">
                  <c:v>0.1</c:v>
                </c:pt>
                <c:pt idx="23068">
                  <c:v>0</c:v>
                </c:pt>
                <c:pt idx="23069">
                  <c:v>0.16753926701570682</c:v>
                </c:pt>
                <c:pt idx="23070">
                  <c:v>0.25</c:v>
                </c:pt>
                <c:pt idx="23071">
                  <c:v>0.42307692307692307</c:v>
                </c:pt>
                <c:pt idx="23072">
                  <c:v>0</c:v>
                </c:pt>
                <c:pt idx="23073">
                  <c:v>0.375</c:v>
                </c:pt>
                <c:pt idx="23074">
                  <c:v>0.3888888888888889</c:v>
                </c:pt>
                <c:pt idx="23075">
                  <c:v>0</c:v>
                </c:pt>
                <c:pt idx="23076">
                  <c:v>0.5</c:v>
                </c:pt>
                <c:pt idx="23077">
                  <c:v>9.0909090909090912E-2</c:v>
                </c:pt>
                <c:pt idx="23078">
                  <c:v>0.15909090909090909</c:v>
                </c:pt>
                <c:pt idx="23079">
                  <c:v>0.18300653594771241</c:v>
                </c:pt>
                <c:pt idx="23080">
                  <c:v>0.11764705882352941</c:v>
                </c:pt>
                <c:pt idx="23081">
                  <c:v>0</c:v>
                </c:pt>
                <c:pt idx="23082">
                  <c:v>4.4247787610619468E-2</c:v>
                </c:pt>
                <c:pt idx="23083">
                  <c:v>0.35714285714285715</c:v>
                </c:pt>
                <c:pt idx="23084">
                  <c:v>8.5106382978723402E-2</c:v>
                </c:pt>
                <c:pt idx="23085">
                  <c:v>0.19607843137254902</c:v>
                </c:pt>
                <c:pt idx="23086">
                  <c:v>7.6923076923076927E-2</c:v>
                </c:pt>
                <c:pt idx="23087">
                  <c:v>0</c:v>
                </c:pt>
                <c:pt idx="23088">
                  <c:v>0.33333333333333331</c:v>
                </c:pt>
                <c:pt idx="23089">
                  <c:v>8.385744234800839E-2</c:v>
                </c:pt>
                <c:pt idx="23090">
                  <c:v>0.3125</c:v>
                </c:pt>
                <c:pt idx="23091">
                  <c:v>0</c:v>
                </c:pt>
                <c:pt idx="23092">
                  <c:v>0.2361111111111111</c:v>
                </c:pt>
                <c:pt idx="23093">
                  <c:v>0</c:v>
                </c:pt>
                <c:pt idx="23094">
                  <c:v>0</c:v>
                </c:pt>
                <c:pt idx="23095">
                  <c:v>0</c:v>
                </c:pt>
                <c:pt idx="23096">
                  <c:v>0.203125</c:v>
                </c:pt>
                <c:pt idx="23097">
                  <c:v>0.45833333333333331</c:v>
                </c:pt>
                <c:pt idx="23098">
                  <c:v>0</c:v>
                </c:pt>
                <c:pt idx="23099">
                  <c:v>0.30555555555555558</c:v>
                </c:pt>
                <c:pt idx="23100">
                  <c:v>0.13636363636363635</c:v>
                </c:pt>
                <c:pt idx="23101">
                  <c:v>0</c:v>
                </c:pt>
                <c:pt idx="23102">
                  <c:v>0.21428571428571427</c:v>
                </c:pt>
                <c:pt idx="23103">
                  <c:v>0</c:v>
                </c:pt>
                <c:pt idx="23104">
                  <c:v>0</c:v>
                </c:pt>
                <c:pt idx="23105">
                  <c:v>0</c:v>
                </c:pt>
                <c:pt idx="23106">
                  <c:v>0.11895910780669144</c:v>
                </c:pt>
                <c:pt idx="23107">
                  <c:v>0.61111111111111116</c:v>
                </c:pt>
                <c:pt idx="23108">
                  <c:v>0</c:v>
                </c:pt>
                <c:pt idx="23109">
                  <c:v>0.5</c:v>
                </c:pt>
                <c:pt idx="23110">
                  <c:v>0.10526315789473684</c:v>
                </c:pt>
                <c:pt idx="23111">
                  <c:v>0</c:v>
                </c:pt>
                <c:pt idx="23112">
                  <c:v>0</c:v>
                </c:pt>
                <c:pt idx="23113">
                  <c:v>0</c:v>
                </c:pt>
                <c:pt idx="23114">
                  <c:v>0</c:v>
                </c:pt>
                <c:pt idx="23115">
                  <c:v>0</c:v>
                </c:pt>
                <c:pt idx="23116">
                  <c:v>0.25892857142857145</c:v>
                </c:pt>
                <c:pt idx="23117">
                  <c:v>0.28205128205128205</c:v>
                </c:pt>
                <c:pt idx="23118">
                  <c:v>0</c:v>
                </c:pt>
                <c:pt idx="23119">
                  <c:v>0.38461538461538464</c:v>
                </c:pt>
                <c:pt idx="23120">
                  <c:v>0.37777777777777777</c:v>
                </c:pt>
                <c:pt idx="23121">
                  <c:v>0.5</c:v>
                </c:pt>
                <c:pt idx="23122">
                  <c:v>0</c:v>
                </c:pt>
                <c:pt idx="23123">
                  <c:v>0</c:v>
                </c:pt>
                <c:pt idx="23124">
                  <c:v>0</c:v>
                </c:pt>
                <c:pt idx="23125">
                  <c:v>0.36930455635491605</c:v>
                </c:pt>
                <c:pt idx="23126">
                  <c:v>0</c:v>
                </c:pt>
                <c:pt idx="23127">
                  <c:v>0</c:v>
                </c:pt>
                <c:pt idx="23128">
                  <c:v>0.66028708133971292</c:v>
                </c:pt>
                <c:pt idx="23129">
                  <c:v>0</c:v>
                </c:pt>
                <c:pt idx="23130">
                  <c:v>0.78787878787878785</c:v>
                </c:pt>
                <c:pt idx="23131">
                  <c:v>0.78648648648648645</c:v>
                </c:pt>
                <c:pt idx="23132">
                  <c:v>0.76724137931034486</c:v>
                </c:pt>
                <c:pt idx="23133">
                  <c:v>0</c:v>
                </c:pt>
                <c:pt idx="23134">
                  <c:v>0</c:v>
                </c:pt>
                <c:pt idx="23135">
                  <c:v>0</c:v>
                </c:pt>
                <c:pt idx="23136">
                  <c:v>0</c:v>
                </c:pt>
                <c:pt idx="23137">
                  <c:v>0</c:v>
                </c:pt>
                <c:pt idx="23138">
                  <c:v>0</c:v>
                </c:pt>
                <c:pt idx="23139">
                  <c:v>0.61445783132530118</c:v>
                </c:pt>
                <c:pt idx="23140">
                  <c:v>0</c:v>
                </c:pt>
                <c:pt idx="23141">
                  <c:v>0</c:v>
                </c:pt>
                <c:pt idx="23142">
                  <c:v>0</c:v>
                </c:pt>
                <c:pt idx="23143">
                  <c:v>0</c:v>
                </c:pt>
                <c:pt idx="23144">
                  <c:v>0.44031830238726788</c:v>
                </c:pt>
                <c:pt idx="23145">
                  <c:v>0</c:v>
                </c:pt>
                <c:pt idx="23146">
                  <c:v>0</c:v>
                </c:pt>
                <c:pt idx="23147">
                  <c:v>0</c:v>
                </c:pt>
                <c:pt idx="23148">
                  <c:v>0</c:v>
                </c:pt>
                <c:pt idx="23149">
                  <c:v>0</c:v>
                </c:pt>
                <c:pt idx="23150">
                  <c:v>0</c:v>
                </c:pt>
                <c:pt idx="23151">
                  <c:v>0</c:v>
                </c:pt>
                <c:pt idx="23152">
                  <c:v>0</c:v>
                </c:pt>
                <c:pt idx="23153">
                  <c:v>0</c:v>
                </c:pt>
                <c:pt idx="23154">
                  <c:v>0</c:v>
                </c:pt>
                <c:pt idx="23155">
                  <c:v>0</c:v>
                </c:pt>
                <c:pt idx="23156">
                  <c:v>0</c:v>
                </c:pt>
                <c:pt idx="23157">
                  <c:v>0</c:v>
                </c:pt>
                <c:pt idx="23158">
                  <c:v>0</c:v>
                </c:pt>
                <c:pt idx="23159">
                  <c:v>0</c:v>
                </c:pt>
                <c:pt idx="23160">
                  <c:v>0.63368983957219249</c:v>
                </c:pt>
                <c:pt idx="23161">
                  <c:v>0</c:v>
                </c:pt>
                <c:pt idx="23162">
                  <c:v>0</c:v>
                </c:pt>
                <c:pt idx="23163">
                  <c:v>0</c:v>
                </c:pt>
                <c:pt idx="23164">
                  <c:v>0</c:v>
                </c:pt>
                <c:pt idx="23165">
                  <c:v>0</c:v>
                </c:pt>
                <c:pt idx="23166">
                  <c:v>0</c:v>
                </c:pt>
                <c:pt idx="23167">
                  <c:v>0</c:v>
                </c:pt>
                <c:pt idx="23168">
                  <c:v>0</c:v>
                </c:pt>
                <c:pt idx="23169">
                  <c:v>0.63636363636363635</c:v>
                </c:pt>
                <c:pt idx="23170">
                  <c:v>0.69464944649446492</c:v>
                </c:pt>
                <c:pt idx="23171">
                  <c:v>0</c:v>
                </c:pt>
                <c:pt idx="23172">
                  <c:v>0.60317460317460314</c:v>
                </c:pt>
                <c:pt idx="23173">
                  <c:v>0.55555555555555558</c:v>
                </c:pt>
                <c:pt idx="23174">
                  <c:v>0</c:v>
                </c:pt>
                <c:pt idx="23175">
                  <c:v>0</c:v>
                </c:pt>
                <c:pt idx="23176">
                  <c:v>0</c:v>
                </c:pt>
                <c:pt idx="23177">
                  <c:v>0</c:v>
                </c:pt>
                <c:pt idx="23178">
                  <c:v>0.70967741935483875</c:v>
                </c:pt>
                <c:pt idx="23179">
                  <c:v>0.65454545454545454</c:v>
                </c:pt>
                <c:pt idx="23180">
                  <c:v>0</c:v>
                </c:pt>
                <c:pt idx="23181">
                  <c:v>0</c:v>
                </c:pt>
                <c:pt idx="23182">
                  <c:v>0.59259259259259256</c:v>
                </c:pt>
                <c:pt idx="23183">
                  <c:v>0</c:v>
                </c:pt>
                <c:pt idx="23184">
                  <c:v>0</c:v>
                </c:pt>
                <c:pt idx="23185">
                  <c:v>0.47008547008547008</c:v>
                </c:pt>
                <c:pt idx="23186">
                  <c:v>0.88636363636363635</c:v>
                </c:pt>
                <c:pt idx="23187">
                  <c:v>0</c:v>
                </c:pt>
                <c:pt idx="23188">
                  <c:v>0</c:v>
                </c:pt>
                <c:pt idx="23189">
                  <c:v>0</c:v>
                </c:pt>
                <c:pt idx="23190">
                  <c:v>0</c:v>
                </c:pt>
                <c:pt idx="23191">
                  <c:v>0</c:v>
                </c:pt>
                <c:pt idx="23192">
                  <c:v>0</c:v>
                </c:pt>
                <c:pt idx="23193">
                  <c:v>0</c:v>
                </c:pt>
                <c:pt idx="23194">
                  <c:v>0</c:v>
                </c:pt>
                <c:pt idx="23195">
                  <c:v>0.61538461538461542</c:v>
                </c:pt>
                <c:pt idx="23196">
                  <c:v>0</c:v>
                </c:pt>
                <c:pt idx="23197">
                  <c:v>0</c:v>
                </c:pt>
                <c:pt idx="23198">
                  <c:v>0</c:v>
                </c:pt>
                <c:pt idx="23199">
                  <c:v>0</c:v>
                </c:pt>
                <c:pt idx="23200">
                  <c:v>0.56756756756756754</c:v>
                </c:pt>
                <c:pt idx="23201">
                  <c:v>0</c:v>
                </c:pt>
                <c:pt idx="23202">
                  <c:v>0.54285714285714282</c:v>
                </c:pt>
                <c:pt idx="23203">
                  <c:v>0</c:v>
                </c:pt>
                <c:pt idx="23204">
                  <c:v>0</c:v>
                </c:pt>
                <c:pt idx="23205">
                  <c:v>0</c:v>
                </c:pt>
                <c:pt idx="23206">
                  <c:v>0</c:v>
                </c:pt>
                <c:pt idx="23207">
                  <c:v>0</c:v>
                </c:pt>
                <c:pt idx="23208">
                  <c:v>0.69798657718120805</c:v>
                </c:pt>
                <c:pt idx="23209">
                  <c:v>0</c:v>
                </c:pt>
                <c:pt idx="23210">
                  <c:v>0</c:v>
                </c:pt>
                <c:pt idx="23211">
                  <c:v>0</c:v>
                </c:pt>
                <c:pt idx="23212">
                  <c:v>0.59793814432989689</c:v>
                </c:pt>
                <c:pt idx="23213">
                  <c:v>0</c:v>
                </c:pt>
                <c:pt idx="23214">
                  <c:v>0</c:v>
                </c:pt>
                <c:pt idx="23215">
                  <c:v>0</c:v>
                </c:pt>
                <c:pt idx="23216">
                  <c:v>0.64317180616740088</c:v>
                </c:pt>
                <c:pt idx="23217">
                  <c:v>0</c:v>
                </c:pt>
                <c:pt idx="23218">
                  <c:v>0</c:v>
                </c:pt>
                <c:pt idx="23219">
                  <c:v>0.4847560975609756</c:v>
                </c:pt>
                <c:pt idx="23220">
                  <c:v>0</c:v>
                </c:pt>
                <c:pt idx="23221">
                  <c:v>0</c:v>
                </c:pt>
                <c:pt idx="23222">
                  <c:v>0</c:v>
                </c:pt>
                <c:pt idx="23223">
                  <c:v>0</c:v>
                </c:pt>
                <c:pt idx="23224">
                  <c:v>0.69230769230769229</c:v>
                </c:pt>
                <c:pt idx="23225">
                  <c:v>0</c:v>
                </c:pt>
                <c:pt idx="23226">
                  <c:v>0.5679012345679012</c:v>
                </c:pt>
                <c:pt idx="23227">
                  <c:v>0</c:v>
                </c:pt>
                <c:pt idx="23228">
                  <c:v>0.55555555555555558</c:v>
                </c:pt>
                <c:pt idx="23229">
                  <c:v>0.73170731707317072</c:v>
                </c:pt>
                <c:pt idx="23230">
                  <c:v>0.91666666666666663</c:v>
                </c:pt>
                <c:pt idx="23231">
                  <c:v>0</c:v>
                </c:pt>
                <c:pt idx="23232">
                  <c:v>0</c:v>
                </c:pt>
                <c:pt idx="23233">
                  <c:v>0</c:v>
                </c:pt>
                <c:pt idx="23234">
                  <c:v>0.51020408163265307</c:v>
                </c:pt>
                <c:pt idx="23235">
                  <c:v>0.60663507109004744</c:v>
                </c:pt>
                <c:pt idx="23236">
                  <c:v>0.71698113207547165</c:v>
                </c:pt>
                <c:pt idx="23237">
                  <c:v>0.41379310344827586</c:v>
                </c:pt>
                <c:pt idx="23238">
                  <c:v>0.84</c:v>
                </c:pt>
                <c:pt idx="23239">
                  <c:v>0</c:v>
                </c:pt>
                <c:pt idx="23240">
                  <c:v>0</c:v>
                </c:pt>
                <c:pt idx="23241">
                  <c:v>0</c:v>
                </c:pt>
                <c:pt idx="23242">
                  <c:v>0</c:v>
                </c:pt>
                <c:pt idx="23243">
                  <c:v>0</c:v>
                </c:pt>
                <c:pt idx="23244">
                  <c:v>0</c:v>
                </c:pt>
                <c:pt idx="23245">
                  <c:v>0</c:v>
                </c:pt>
                <c:pt idx="23246">
                  <c:v>0</c:v>
                </c:pt>
                <c:pt idx="23247">
                  <c:v>0.90468227424749159</c:v>
                </c:pt>
                <c:pt idx="23248">
                  <c:v>0</c:v>
                </c:pt>
                <c:pt idx="23249">
                  <c:v>0</c:v>
                </c:pt>
                <c:pt idx="23250">
                  <c:v>0</c:v>
                </c:pt>
                <c:pt idx="23251">
                  <c:v>0</c:v>
                </c:pt>
                <c:pt idx="23252">
                  <c:v>0</c:v>
                </c:pt>
                <c:pt idx="23253">
                  <c:v>0.63190184049079756</c:v>
                </c:pt>
                <c:pt idx="23254">
                  <c:v>0</c:v>
                </c:pt>
                <c:pt idx="23255">
                  <c:v>0.78977272727272729</c:v>
                </c:pt>
                <c:pt idx="23256">
                  <c:v>0</c:v>
                </c:pt>
                <c:pt idx="23257">
                  <c:v>0</c:v>
                </c:pt>
                <c:pt idx="23258">
                  <c:v>0</c:v>
                </c:pt>
                <c:pt idx="23259">
                  <c:v>0</c:v>
                </c:pt>
                <c:pt idx="23260">
                  <c:v>0.68446601941747576</c:v>
                </c:pt>
                <c:pt idx="23261">
                  <c:v>0.67105263157894735</c:v>
                </c:pt>
                <c:pt idx="23262">
                  <c:v>0</c:v>
                </c:pt>
                <c:pt idx="23263">
                  <c:v>0</c:v>
                </c:pt>
                <c:pt idx="23264">
                  <c:v>0.60270880361173818</c:v>
                </c:pt>
                <c:pt idx="23265">
                  <c:v>0</c:v>
                </c:pt>
                <c:pt idx="23266">
                  <c:v>0</c:v>
                </c:pt>
                <c:pt idx="23267">
                  <c:v>0</c:v>
                </c:pt>
                <c:pt idx="23268">
                  <c:v>0</c:v>
                </c:pt>
                <c:pt idx="23269">
                  <c:v>0</c:v>
                </c:pt>
                <c:pt idx="23270">
                  <c:v>0</c:v>
                </c:pt>
                <c:pt idx="23271">
                  <c:v>0</c:v>
                </c:pt>
                <c:pt idx="23272">
                  <c:v>0.54674220963172804</c:v>
                </c:pt>
                <c:pt idx="23273">
                  <c:v>0</c:v>
                </c:pt>
                <c:pt idx="23274">
                  <c:v>0</c:v>
                </c:pt>
                <c:pt idx="23275">
                  <c:v>0.66666666666666663</c:v>
                </c:pt>
                <c:pt idx="23276">
                  <c:v>0.6174496644295302</c:v>
                </c:pt>
                <c:pt idx="23277">
                  <c:v>0</c:v>
                </c:pt>
                <c:pt idx="23278">
                  <c:v>0.3345656192236599</c:v>
                </c:pt>
                <c:pt idx="23279">
                  <c:v>0.64516129032258063</c:v>
                </c:pt>
                <c:pt idx="23280">
                  <c:v>0</c:v>
                </c:pt>
                <c:pt idx="23281">
                  <c:v>0.82758620689655171</c:v>
                </c:pt>
                <c:pt idx="23282">
                  <c:v>0.93103448275862066</c:v>
                </c:pt>
                <c:pt idx="23283">
                  <c:v>0.56000000000000005</c:v>
                </c:pt>
                <c:pt idx="23284">
                  <c:v>0.61111111111111116</c:v>
                </c:pt>
                <c:pt idx="23285">
                  <c:v>0.58536585365853655</c:v>
                </c:pt>
                <c:pt idx="23286">
                  <c:v>0.6</c:v>
                </c:pt>
                <c:pt idx="23287">
                  <c:v>0</c:v>
                </c:pt>
                <c:pt idx="23288">
                  <c:v>0</c:v>
                </c:pt>
                <c:pt idx="23289">
                  <c:v>0.2857142857142857</c:v>
                </c:pt>
                <c:pt idx="23290">
                  <c:v>0</c:v>
                </c:pt>
                <c:pt idx="23291">
                  <c:v>0.8666666666666667</c:v>
                </c:pt>
                <c:pt idx="23292">
                  <c:v>0</c:v>
                </c:pt>
                <c:pt idx="23293">
                  <c:v>0</c:v>
                </c:pt>
                <c:pt idx="23294">
                  <c:v>0</c:v>
                </c:pt>
                <c:pt idx="23295">
                  <c:v>0</c:v>
                </c:pt>
                <c:pt idx="23296">
                  <c:v>0</c:v>
                </c:pt>
                <c:pt idx="23297">
                  <c:v>0</c:v>
                </c:pt>
                <c:pt idx="23298">
                  <c:v>0</c:v>
                </c:pt>
                <c:pt idx="23299">
                  <c:v>0</c:v>
                </c:pt>
                <c:pt idx="23300">
                  <c:v>0</c:v>
                </c:pt>
                <c:pt idx="23301">
                  <c:v>1</c:v>
                </c:pt>
                <c:pt idx="23302">
                  <c:v>0</c:v>
                </c:pt>
                <c:pt idx="23303">
                  <c:v>0</c:v>
                </c:pt>
                <c:pt idx="23304">
                  <c:v>0.9642857142857143</c:v>
                </c:pt>
                <c:pt idx="23305">
                  <c:v>1</c:v>
                </c:pt>
                <c:pt idx="23306">
                  <c:v>0.56220657276995301</c:v>
                </c:pt>
                <c:pt idx="23307">
                  <c:v>0</c:v>
                </c:pt>
                <c:pt idx="23308">
                  <c:v>0.61728395061728392</c:v>
                </c:pt>
                <c:pt idx="23309">
                  <c:v>0</c:v>
                </c:pt>
                <c:pt idx="23310">
                  <c:v>0.52252252252252251</c:v>
                </c:pt>
                <c:pt idx="23311">
                  <c:v>0.58252427184466016</c:v>
                </c:pt>
                <c:pt idx="23312">
                  <c:v>0</c:v>
                </c:pt>
                <c:pt idx="23313">
                  <c:v>0</c:v>
                </c:pt>
                <c:pt idx="23314">
                  <c:v>0.65088757396449703</c:v>
                </c:pt>
                <c:pt idx="23315">
                  <c:v>0</c:v>
                </c:pt>
                <c:pt idx="23316">
                  <c:v>0</c:v>
                </c:pt>
                <c:pt idx="23317">
                  <c:v>0</c:v>
                </c:pt>
                <c:pt idx="23318">
                  <c:v>0.46666666666666667</c:v>
                </c:pt>
                <c:pt idx="23319">
                  <c:v>0.52631578947368418</c:v>
                </c:pt>
                <c:pt idx="23320">
                  <c:v>0</c:v>
                </c:pt>
                <c:pt idx="23321">
                  <c:v>0</c:v>
                </c:pt>
                <c:pt idx="23322">
                  <c:v>0</c:v>
                </c:pt>
                <c:pt idx="23323">
                  <c:v>0</c:v>
                </c:pt>
                <c:pt idx="23324">
                  <c:v>0</c:v>
                </c:pt>
                <c:pt idx="23325">
                  <c:v>0</c:v>
                </c:pt>
                <c:pt idx="23326">
                  <c:v>0.65686274509803921</c:v>
                </c:pt>
                <c:pt idx="23327">
                  <c:v>0.63170163170163174</c:v>
                </c:pt>
                <c:pt idx="23328">
                  <c:v>0.9538461538461539</c:v>
                </c:pt>
                <c:pt idx="23329">
                  <c:v>0.86567164179104472</c:v>
                </c:pt>
                <c:pt idx="23330">
                  <c:v>0.53731343283582089</c:v>
                </c:pt>
                <c:pt idx="23331">
                  <c:v>0</c:v>
                </c:pt>
                <c:pt idx="23332">
                  <c:v>0.65269461077844315</c:v>
                </c:pt>
                <c:pt idx="23333">
                  <c:v>0</c:v>
                </c:pt>
                <c:pt idx="23334">
                  <c:v>0</c:v>
                </c:pt>
                <c:pt idx="23335">
                  <c:v>0.74957059429749229</c:v>
                </c:pt>
                <c:pt idx="23336">
                  <c:v>1</c:v>
                </c:pt>
                <c:pt idx="23337">
                  <c:v>0.70129870129870131</c:v>
                </c:pt>
                <c:pt idx="23338">
                  <c:v>0</c:v>
                </c:pt>
                <c:pt idx="23339">
                  <c:v>0.9555555555555556</c:v>
                </c:pt>
                <c:pt idx="23340">
                  <c:v>0.95169082125603865</c:v>
                </c:pt>
                <c:pt idx="23341">
                  <c:v>0</c:v>
                </c:pt>
                <c:pt idx="23342">
                  <c:v>1</c:v>
                </c:pt>
                <c:pt idx="23343">
                  <c:v>0</c:v>
                </c:pt>
                <c:pt idx="23344">
                  <c:v>0</c:v>
                </c:pt>
                <c:pt idx="23345">
                  <c:v>0</c:v>
                </c:pt>
                <c:pt idx="23346">
                  <c:v>0</c:v>
                </c:pt>
                <c:pt idx="23347">
                  <c:v>0.95238095238095233</c:v>
                </c:pt>
                <c:pt idx="23348">
                  <c:v>0.52742616033755274</c:v>
                </c:pt>
                <c:pt idx="23349">
                  <c:v>0.7407407407407407</c:v>
                </c:pt>
                <c:pt idx="23350">
                  <c:v>0</c:v>
                </c:pt>
                <c:pt idx="23351">
                  <c:v>0</c:v>
                </c:pt>
                <c:pt idx="23352">
                  <c:v>1</c:v>
                </c:pt>
                <c:pt idx="23353">
                  <c:v>0</c:v>
                </c:pt>
                <c:pt idx="23354">
                  <c:v>0</c:v>
                </c:pt>
                <c:pt idx="23355">
                  <c:v>0.78260869565217395</c:v>
                </c:pt>
                <c:pt idx="23356">
                  <c:v>0.625</c:v>
                </c:pt>
                <c:pt idx="23357">
                  <c:v>0.92307692307692313</c:v>
                </c:pt>
                <c:pt idx="23358">
                  <c:v>0.77777777777777779</c:v>
                </c:pt>
                <c:pt idx="23359">
                  <c:v>0.55555555555555558</c:v>
                </c:pt>
                <c:pt idx="23360">
                  <c:v>0.54651162790697672</c:v>
                </c:pt>
                <c:pt idx="23361">
                  <c:v>0.8571428571428571</c:v>
                </c:pt>
                <c:pt idx="23362">
                  <c:v>0</c:v>
                </c:pt>
                <c:pt idx="23363">
                  <c:v>0</c:v>
                </c:pt>
                <c:pt idx="23364">
                  <c:v>0</c:v>
                </c:pt>
                <c:pt idx="23365">
                  <c:v>0</c:v>
                </c:pt>
                <c:pt idx="23366">
                  <c:v>0</c:v>
                </c:pt>
                <c:pt idx="23367">
                  <c:v>1</c:v>
                </c:pt>
                <c:pt idx="23368">
                  <c:v>1</c:v>
                </c:pt>
                <c:pt idx="23369">
                  <c:v>0.72226720647773279</c:v>
                </c:pt>
                <c:pt idx="23370">
                  <c:v>0</c:v>
                </c:pt>
                <c:pt idx="23371">
                  <c:v>0.48</c:v>
                </c:pt>
                <c:pt idx="23372">
                  <c:v>0.68</c:v>
                </c:pt>
                <c:pt idx="23373">
                  <c:v>0</c:v>
                </c:pt>
                <c:pt idx="23374">
                  <c:v>0</c:v>
                </c:pt>
                <c:pt idx="23375">
                  <c:v>0.65517241379310343</c:v>
                </c:pt>
                <c:pt idx="23376">
                  <c:v>0.37142857142857144</c:v>
                </c:pt>
                <c:pt idx="23377">
                  <c:v>0</c:v>
                </c:pt>
                <c:pt idx="23378">
                  <c:v>0.54761904761904767</c:v>
                </c:pt>
                <c:pt idx="23379">
                  <c:v>0.72857142857142854</c:v>
                </c:pt>
                <c:pt idx="23380">
                  <c:v>0.70744680851063835</c:v>
                </c:pt>
                <c:pt idx="23381">
                  <c:v>0.77611940298507465</c:v>
                </c:pt>
                <c:pt idx="23382">
                  <c:v>0.64150943396226412</c:v>
                </c:pt>
                <c:pt idx="23383">
                  <c:v>0.36245954692556637</c:v>
                </c:pt>
                <c:pt idx="23384">
                  <c:v>0</c:v>
                </c:pt>
                <c:pt idx="23385">
                  <c:v>0.1388888888888889</c:v>
                </c:pt>
                <c:pt idx="23386">
                  <c:v>0.52380952380952384</c:v>
                </c:pt>
                <c:pt idx="23387">
                  <c:v>0.4</c:v>
                </c:pt>
                <c:pt idx="23388">
                  <c:v>0.65</c:v>
                </c:pt>
                <c:pt idx="23389">
                  <c:v>0.56521739130434778</c:v>
                </c:pt>
                <c:pt idx="23390">
                  <c:v>0.80769230769230771</c:v>
                </c:pt>
                <c:pt idx="23391">
                  <c:v>0.50819672131147542</c:v>
                </c:pt>
                <c:pt idx="23392">
                  <c:v>0</c:v>
                </c:pt>
                <c:pt idx="23393">
                  <c:v>0</c:v>
                </c:pt>
                <c:pt idx="23394">
                  <c:v>0</c:v>
                </c:pt>
                <c:pt idx="23395">
                  <c:v>0</c:v>
                </c:pt>
                <c:pt idx="23396">
                  <c:v>0</c:v>
                </c:pt>
                <c:pt idx="23397">
                  <c:v>0</c:v>
                </c:pt>
                <c:pt idx="23398">
                  <c:v>0.6428571428571429</c:v>
                </c:pt>
                <c:pt idx="23399">
                  <c:v>0</c:v>
                </c:pt>
                <c:pt idx="23400">
                  <c:v>0</c:v>
                </c:pt>
                <c:pt idx="23401">
                  <c:v>0</c:v>
                </c:pt>
                <c:pt idx="23402">
                  <c:v>0</c:v>
                </c:pt>
                <c:pt idx="23403">
                  <c:v>0</c:v>
                </c:pt>
                <c:pt idx="23404">
                  <c:v>0</c:v>
                </c:pt>
                <c:pt idx="23405">
                  <c:v>0</c:v>
                </c:pt>
                <c:pt idx="23406">
                  <c:v>0</c:v>
                </c:pt>
                <c:pt idx="23407">
                  <c:v>0</c:v>
                </c:pt>
                <c:pt idx="23408">
                  <c:v>0</c:v>
                </c:pt>
                <c:pt idx="23409">
                  <c:v>0</c:v>
                </c:pt>
                <c:pt idx="23410">
                  <c:v>0</c:v>
                </c:pt>
                <c:pt idx="23411">
                  <c:v>0</c:v>
                </c:pt>
                <c:pt idx="23412">
                  <c:v>0</c:v>
                </c:pt>
                <c:pt idx="23413">
                  <c:v>0</c:v>
                </c:pt>
                <c:pt idx="23414">
                  <c:v>0</c:v>
                </c:pt>
                <c:pt idx="23415">
                  <c:v>0</c:v>
                </c:pt>
                <c:pt idx="23416">
                  <c:v>0</c:v>
                </c:pt>
                <c:pt idx="23417">
                  <c:v>1</c:v>
                </c:pt>
                <c:pt idx="23418">
                  <c:v>0</c:v>
                </c:pt>
                <c:pt idx="23419">
                  <c:v>0.75</c:v>
                </c:pt>
                <c:pt idx="23420">
                  <c:v>0.72222222222222221</c:v>
                </c:pt>
                <c:pt idx="23421">
                  <c:v>1</c:v>
                </c:pt>
                <c:pt idx="23422">
                  <c:v>0.76666666666666672</c:v>
                </c:pt>
                <c:pt idx="23423">
                  <c:v>0</c:v>
                </c:pt>
                <c:pt idx="23424">
                  <c:v>0</c:v>
                </c:pt>
                <c:pt idx="23425">
                  <c:v>0</c:v>
                </c:pt>
                <c:pt idx="23426">
                  <c:v>0</c:v>
                </c:pt>
                <c:pt idx="23427">
                  <c:v>0</c:v>
                </c:pt>
                <c:pt idx="23428">
                  <c:v>0</c:v>
                </c:pt>
                <c:pt idx="23429">
                  <c:v>0</c:v>
                </c:pt>
                <c:pt idx="23430">
                  <c:v>0</c:v>
                </c:pt>
                <c:pt idx="23431">
                  <c:v>0</c:v>
                </c:pt>
                <c:pt idx="23432">
                  <c:v>0</c:v>
                </c:pt>
                <c:pt idx="23433">
                  <c:v>1</c:v>
                </c:pt>
                <c:pt idx="23434">
                  <c:v>0</c:v>
                </c:pt>
                <c:pt idx="23435">
                  <c:v>0</c:v>
                </c:pt>
                <c:pt idx="23436">
                  <c:v>0.6</c:v>
                </c:pt>
                <c:pt idx="23437">
                  <c:v>0</c:v>
                </c:pt>
                <c:pt idx="23438">
                  <c:v>0</c:v>
                </c:pt>
                <c:pt idx="23439">
                  <c:v>0</c:v>
                </c:pt>
                <c:pt idx="23440">
                  <c:v>0</c:v>
                </c:pt>
                <c:pt idx="23441">
                  <c:v>0</c:v>
                </c:pt>
                <c:pt idx="23442">
                  <c:v>0</c:v>
                </c:pt>
                <c:pt idx="23443">
                  <c:v>0</c:v>
                </c:pt>
                <c:pt idx="23444">
                  <c:v>0</c:v>
                </c:pt>
                <c:pt idx="23445">
                  <c:v>0</c:v>
                </c:pt>
                <c:pt idx="23446">
                  <c:v>0</c:v>
                </c:pt>
                <c:pt idx="23447">
                  <c:v>0</c:v>
                </c:pt>
                <c:pt idx="23448">
                  <c:v>0</c:v>
                </c:pt>
                <c:pt idx="23449">
                  <c:v>0</c:v>
                </c:pt>
                <c:pt idx="23450">
                  <c:v>0</c:v>
                </c:pt>
                <c:pt idx="23451">
                  <c:v>0.28125</c:v>
                </c:pt>
                <c:pt idx="23452">
                  <c:v>0</c:v>
                </c:pt>
                <c:pt idx="23453">
                  <c:v>0</c:v>
                </c:pt>
                <c:pt idx="23454">
                  <c:v>0</c:v>
                </c:pt>
                <c:pt idx="23455">
                  <c:v>0</c:v>
                </c:pt>
                <c:pt idx="23456">
                  <c:v>0</c:v>
                </c:pt>
                <c:pt idx="23457">
                  <c:v>0</c:v>
                </c:pt>
                <c:pt idx="23458">
                  <c:v>0</c:v>
                </c:pt>
                <c:pt idx="23459">
                  <c:v>0.92307692307692313</c:v>
                </c:pt>
                <c:pt idx="23460">
                  <c:v>0</c:v>
                </c:pt>
                <c:pt idx="23461">
                  <c:v>0</c:v>
                </c:pt>
                <c:pt idx="23462">
                  <c:v>0</c:v>
                </c:pt>
                <c:pt idx="23463">
                  <c:v>0</c:v>
                </c:pt>
                <c:pt idx="23464">
                  <c:v>0</c:v>
                </c:pt>
                <c:pt idx="23465">
                  <c:v>0</c:v>
                </c:pt>
                <c:pt idx="23466">
                  <c:v>0</c:v>
                </c:pt>
                <c:pt idx="23467">
                  <c:v>0</c:v>
                </c:pt>
                <c:pt idx="23468">
                  <c:v>0</c:v>
                </c:pt>
                <c:pt idx="23469">
                  <c:v>0</c:v>
                </c:pt>
                <c:pt idx="23470">
                  <c:v>0</c:v>
                </c:pt>
                <c:pt idx="23471">
                  <c:v>0.35802469135802467</c:v>
                </c:pt>
                <c:pt idx="23472">
                  <c:v>0</c:v>
                </c:pt>
                <c:pt idx="23473">
                  <c:v>0.34848484848484851</c:v>
                </c:pt>
                <c:pt idx="23474">
                  <c:v>0</c:v>
                </c:pt>
                <c:pt idx="23475">
                  <c:v>0</c:v>
                </c:pt>
                <c:pt idx="23476">
                  <c:v>0</c:v>
                </c:pt>
                <c:pt idx="23477">
                  <c:v>0</c:v>
                </c:pt>
                <c:pt idx="23478">
                  <c:v>0</c:v>
                </c:pt>
                <c:pt idx="23479">
                  <c:v>0</c:v>
                </c:pt>
                <c:pt idx="23480">
                  <c:v>0</c:v>
                </c:pt>
                <c:pt idx="23481">
                  <c:v>0.66666666666666663</c:v>
                </c:pt>
                <c:pt idx="23482">
                  <c:v>0</c:v>
                </c:pt>
                <c:pt idx="23483">
                  <c:v>0.8</c:v>
                </c:pt>
                <c:pt idx="23484">
                  <c:v>0</c:v>
                </c:pt>
                <c:pt idx="23485">
                  <c:v>0</c:v>
                </c:pt>
                <c:pt idx="23486">
                  <c:v>0</c:v>
                </c:pt>
                <c:pt idx="23487">
                  <c:v>0</c:v>
                </c:pt>
                <c:pt idx="23488">
                  <c:v>0</c:v>
                </c:pt>
                <c:pt idx="23489">
                  <c:v>0</c:v>
                </c:pt>
                <c:pt idx="23490">
                  <c:v>0</c:v>
                </c:pt>
                <c:pt idx="23491">
                  <c:v>0.90080428954423597</c:v>
                </c:pt>
                <c:pt idx="23492">
                  <c:v>0.8497109826589595</c:v>
                </c:pt>
                <c:pt idx="23493">
                  <c:v>0.87943262411347523</c:v>
                </c:pt>
                <c:pt idx="23494">
                  <c:v>0.85217391304347823</c:v>
                </c:pt>
                <c:pt idx="23495">
                  <c:v>0</c:v>
                </c:pt>
                <c:pt idx="23496">
                  <c:v>0</c:v>
                </c:pt>
                <c:pt idx="23497">
                  <c:v>0.6470588235294118</c:v>
                </c:pt>
                <c:pt idx="23498">
                  <c:v>0</c:v>
                </c:pt>
                <c:pt idx="23499">
                  <c:v>0</c:v>
                </c:pt>
                <c:pt idx="23500">
                  <c:v>0</c:v>
                </c:pt>
                <c:pt idx="23501">
                  <c:v>0</c:v>
                </c:pt>
                <c:pt idx="23502">
                  <c:v>0</c:v>
                </c:pt>
                <c:pt idx="23503">
                  <c:v>0</c:v>
                </c:pt>
                <c:pt idx="23504">
                  <c:v>0</c:v>
                </c:pt>
                <c:pt idx="23505">
                  <c:v>0</c:v>
                </c:pt>
                <c:pt idx="23506">
                  <c:v>0</c:v>
                </c:pt>
                <c:pt idx="23507">
                  <c:v>0</c:v>
                </c:pt>
                <c:pt idx="23508">
                  <c:v>0</c:v>
                </c:pt>
                <c:pt idx="23509">
                  <c:v>0</c:v>
                </c:pt>
                <c:pt idx="23510">
                  <c:v>0.2924731182795699</c:v>
                </c:pt>
                <c:pt idx="23511">
                  <c:v>0.66666666666666663</c:v>
                </c:pt>
                <c:pt idx="23512">
                  <c:v>0.39583333333333331</c:v>
                </c:pt>
                <c:pt idx="23513">
                  <c:v>0.93333333333333335</c:v>
                </c:pt>
                <c:pt idx="23514">
                  <c:v>0.55769230769230771</c:v>
                </c:pt>
                <c:pt idx="23515">
                  <c:v>1</c:v>
                </c:pt>
                <c:pt idx="23516">
                  <c:v>0.52380952380952384</c:v>
                </c:pt>
                <c:pt idx="23517">
                  <c:v>0.26020408163265307</c:v>
                </c:pt>
                <c:pt idx="23518">
                  <c:v>0</c:v>
                </c:pt>
                <c:pt idx="23519">
                  <c:v>0</c:v>
                </c:pt>
                <c:pt idx="23520">
                  <c:v>0.61702127659574468</c:v>
                </c:pt>
                <c:pt idx="23521">
                  <c:v>0</c:v>
                </c:pt>
                <c:pt idx="23522">
                  <c:v>0</c:v>
                </c:pt>
                <c:pt idx="23523">
                  <c:v>0</c:v>
                </c:pt>
                <c:pt idx="23524">
                  <c:v>0.41411042944785276</c:v>
                </c:pt>
                <c:pt idx="23525">
                  <c:v>0.45098039215686275</c:v>
                </c:pt>
                <c:pt idx="23526">
                  <c:v>0</c:v>
                </c:pt>
                <c:pt idx="23527">
                  <c:v>0</c:v>
                </c:pt>
                <c:pt idx="23528">
                  <c:v>0</c:v>
                </c:pt>
                <c:pt idx="23529">
                  <c:v>0</c:v>
                </c:pt>
                <c:pt idx="23530">
                  <c:v>0</c:v>
                </c:pt>
                <c:pt idx="23531">
                  <c:v>0</c:v>
                </c:pt>
                <c:pt idx="23532">
                  <c:v>0.94736842105263153</c:v>
                </c:pt>
                <c:pt idx="23533">
                  <c:v>0</c:v>
                </c:pt>
                <c:pt idx="23534">
                  <c:v>0</c:v>
                </c:pt>
                <c:pt idx="23535">
                  <c:v>0</c:v>
                </c:pt>
                <c:pt idx="23536">
                  <c:v>0</c:v>
                </c:pt>
                <c:pt idx="23537">
                  <c:v>0</c:v>
                </c:pt>
                <c:pt idx="23538">
                  <c:v>0.28735632183908044</c:v>
                </c:pt>
                <c:pt idx="23539">
                  <c:v>0</c:v>
                </c:pt>
                <c:pt idx="23540">
                  <c:v>0.31764705882352939</c:v>
                </c:pt>
                <c:pt idx="23541">
                  <c:v>0</c:v>
                </c:pt>
                <c:pt idx="23542">
                  <c:v>0</c:v>
                </c:pt>
                <c:pt idx="23543">
                  <c:v>0</c:v>
                </c:pt>
                <c:pt idx="23544">
                  <c:v>0.83333333333333337</c:v>
                </c:pt>
                <c:pt idx="23545">
                  <c:v>0</c:v>
                </c:pt>
                <c:pt idx="23546">
                  <c:v>0</c:v>
                </c:pt>
                <c:pt idx="23547">
                  <c:v>0</c:v>
                </c:pt>
                <c:pt idx="23548">
                  <c:v>0</c:v>
                </c:pt>
                <c:pt idx="23549">
                  <c:v>0</c:v>
                </c:pt>
                <c:pt idx="23550">
                  <c:v>0</c:v>
                </c:pt>
                <c:pt idx="23551">
                  <c:v>0</c:v>
                </c:pt>
                <c:pt idx="23552">
                  <c:v>0</c:v>
                </c:pt>
                <c:pt idx="23553">
                  <c:v>0</c:v>
                </c:pt>
                <c:pt idx="23554">
                  <c:v>0</c:v>
                </c:pt>
                <c:pt idx="23555">
                  <c:v>0</c:v>
                </c:pt>
                <c:pt idx="23556">
                  <c:v>0</c:v>
                </c:pt>
                <c:pt idx="23557">
                  <c:v>0</c:v>
                </c:pt>
                <c:pt idx="23558">
                  <c:v>0</c:v>
                </c:pt>
                <c:pt idx="23559">
                  <c:v>0</c:v>
                </c:pt>
                <c:pt idx="23560">
                  <c:v>0</c:v>
                </c:pt>
                <c:pt idx="23561">
                  <c:v>0</c:v>
                </c:pt>
                <c:pt idx="23562">
                  <c:v>0</c:v>
                </c:pt>
                <c:pt idx="23563">
                  <c:v>0</c:v>
                </c:pt>
                <c:pt idx="23564">
                  <c:v>0</c:v>
                </c:pt>
                <c:pt idx="23565">
                  <c:v>0</c:v>
                </c:pt>
                <c:pt idx="23566">
                  <c:v>0</c:v>
                </c:pt>
                <c:pt idx="23567">
                  <c:v>0</c:v>
                </c:pt>
                <c:pt idx="23568">
                  <c:v>0</c:v>
                </c:pt>
                <c:pt idx="23569">
                  <c:v>0</c:v>
                </c:pt>
                <c:pt idx="23570">
                  <c:v>0</c:v>
                </c:pt>
                <c:pt idx="23571">
                  <c:v>0</c:v>
                </c:pt>
                <c:pt idx="23572">
                  <c:v>0.45722713864306785</c:v>
                </c:pt>
                <c:pt idx="23573">
                  <c:v>0.45161290322580644</c:v>
                </c:pt>
                <c:pt idx="23574">
                  <c:v>0</c:v>
                </c:pt>
                <c:pt idx="23575">
                  <c:v>0</c:v>
                </c:pt>
                <c:pt idx="23576">
                  <c:v>0</c:v>
                </c:pt>
                <c:pt idx="23577">
                  <c:v>0</c:v>
                </c:pt>
                <c:pt idx="23578">
                  <c:v>0</c:v>
                </c:pt>
                <c:pt idx="23579">
                  <c:v>0.60833333333333328</c:v>
                </c:pt>
                <c:pt idx="23580">
                  <c:v>0</c:v>
                </c:pt>
                <c:pt idx="23581">
                  <c:v>0</c:v>
                </c:pt>
                <c:pt idx="23582">
                  <c:v>0</c:v>
                </c:pt>
                <c:pt idx="23583">
                  <c:v>0</c:v>
                </c:pt>
                <c:pt idx="23584">
                  <c:v>0</c:v>
                </c:pt>
                <c:pt idx="23585">
                  <c:v>0</c:v>
                </c:pt>
                <c:pt idx="23586">
                  <c:v>0.2857142857142857</c:v>
                </c:pt>
                <c:pt idx="23587">
                  <c:v>0.20833333333333334</c:v>
                </c:pt>
                <c:pt idx="23588">
                  <c:v>0.14634146341463414</c:v>
                </c:pt>
                <c:pt idx="23589">
                  <c:v>0</c:v>
                </c:pt>
                <c:pt idx="23590">
                  <c:v>0</c:v>
                </c:pt>
                <c:pt idx="23591">
                  <c:v>0</c:v>
                </c:pt>
                <c:pt idx="23592">
                  <c:v>0</c:v>
                </c:pt>
                <c:pt idx="23593">
                  <c:v>0</c:v>
                </c:pt>
                <c:pt idx="23594">
                  <c:v>0</c:v>
                </c:pt>
                <c:pt idx="23595">
                  <c:v>0</c:v>
                </c:pt>
                <c:pt idx="23596">
                  <c:v>0</c:v>
                </c:pt>
                <c:pt idx="23597">
                  <c:v>0</c:v>
                </c:pt>
                <c:pt idx="23598">
                  <c:v>0</c:v>
                </c:pt>
                <c:pt idx="23599">
                  <c:v>0</c:v>
                </c:pt>
                <c:pt idx="23600">
                  <c:v>0</c:v>
                </c:pt>
                <c:pt idx="23601">
                  <c:v>0</c:v>
                </c:pt>
                <c:pt idx="23602">
                  <c:v>0</c:v>
                </c:pt>
                <c:pt idx="23603">
                  <c:v>0</c:v>
                </c:pt>
                <c:pt idx="23604">
                  <c:v>0</c:v>
                </c:pt>
                <c:pt idx="23605">
                  <c:v>0</c:v>
                </c:pt>
                <c:pt idx="23606">
                  <c:v>0.125</c:v>
                </c:pt>
                <c:pt idx="23607">
                  <c:v>0</c:v>
                </c:pt>
                <c:pt idx="23608">
                  <c:v>0</c:v>
                </c:pt>
                <c:pt idx="23609">
                  <c:v>0</c:v>
                </c:pt>
                <c:pt idx="23610">
                  <c:v>0</c:v>
                </c:pt>
                <c:pt idx="23611">
                  <c:v>0</c:v>
                </c:pt>
                <c:pt idx="23612">
                  <c:v>0</c:v>
                </c:pt>
                <c:pt idx="23613">
                  <c:v>0</c:v>
                </c:pt>
                <c:pt idx="23614">
                  <c:v>0.40138408304498269</c:v>
                </c:pt>
                <c:pt idx="23615">
                  <c:v>0.50684931506849318</c:v>
                </c:pt>
                <c:pt idx="23616">
                  <c:v>0.47457627118644069</c:v>
                </c:pt>
                <c:pt idx="23617">
                  <c:v>0.40298507462686567</c:v>
                </c:pt>
                <c:pt idx="23618">
                  <c:v>0.40594059405940597</c:v>
                </c:pt>
                <c:pt idx="23619">
                  <c:v>0.35443037974683544</c:v>
                </c:pt>
                <c:pt idx="23620">
                  <c:v>0.47058823529411764</c:v>
                </c:pt>
                <c:pt idx="23621">
                  <c:v>0.70149253731343286</c:v>
                </c:pt>
                <c:pt idx="23622">
                  <c:v>0.54545454545454541</c:v>
                </c:pt>
                <c:pt idx="23623">
                  <c:v>0.34920634920634919</c:v>
                </c:pt>
                <c:pt idx="23624">
                  <c:v>0.27810650887573962</c:v>
                </c:pt>
                <c:pt idx="23625">
                  <c:v>0.24742268041237114</c:v>
                </c:pt>
                <c:pt idx="23626">
                  <c:v>0.45</c:v>
                </c:pt>
                <c:pt idx="23627">
                  <c:v>0.33333333333333331</c:v>
                </c:pt>
                <c:pt idx="23628">
                  <c:v>0.27906976744186046</c:v>
                </c:pt>
                <c:pt idx="23629">
                  <c:v>0.19718309859154928</c:v>
                </c:pt>
                <c:pt idx="23630">
                  <c:v>0</c:v>
                </c:pt>
                <c:pt idx="23631">
                  <c:v>0</c:v>
                </c:pt>
                <c:pt idx="23632">
                  <c:v>0</c:v>
                </c:pt>
                <c:pt idx="23633">
                  <c:v>0</c:v>
                </c:pt>
                <c:pt idx="23634">
                  <c:v>0.33333333333333331</c:v>
                </c:pt>
                <c:pt idx="23635">
                  <c:v>0.93333333333333335</c:v>
                </c:pt>
                <c:pt idx="23636">
                  <c:v>0.61111111111111116</c:v>
                </c:pt>
                <c:pt idx="23637">
                  <c:v>0.6875</c:v>
                </c:pt>
                <c:pt idx="23638">
                  <c:v>0.50505050505050508</c:v>
                </c:pt>
                <c:pt idx="23639">
                  <c:v>0.73913043478260865</c:v>
                </c:pt>
                <c:pt idx="23640">
                  <c:v>0.50108932461873634</c:v>
                </c:pt>
                <c:pt idx="23641">
                  <c:v>0.33333333333333331</c:v>
                </c:pt>
                <c:pt idx="23642">
                  <c:v>0</c:v>
                </c:pt>
                <c:pt idx="23643">
                  <c:v>0.57627118644067798</c:v>
                </c:pt>
                <c:pt idx="23644">
                  <c:v>0.49152542372881358</c:v>
                </c:pt>
                <c:pt idx="23645">
                  <c:v>0.30526315789473685</c:v>
                </c:pt>
                <c:pt idx="23646">
                  <c:v>0.43333333333333335</c:v>
                </c:pt>
                <c:pt idx="23647">
                  <c:v>0.26406926406926406</c:v>
                </c:pt>
                <c:pt idx="23648">
                  <c:v>0.30555555555555558</c:v>
                </c:pt>
                <c:pt idx="23649">
                  <c:v>0.30434782608695654</c:v>
                </c:pt>
                <c:pt idx="23650">
                  <c:v>0</c:v>
                </c:pt>
                <c:pt idx="23651">
                  <c:v>0.92</c:v>
                </c:pt>
                <c:pt idx="23652">
                  <c:v>0.25806451612903225</c:v>
                </c:pt>
                <c:pt idx="23653">
                  <c:v>0</c:v>
                </c:pt>
                <c:pt idx="23654">
                  <c:v>0</c:v>
                </c:pt>
                <c:pt idx="23655">
                  <c:v>0</c:v>
                </c:pt>
                <c:pt idx="23656">
                  <c:v>0</c:v>
                </c:pt>
                <c:pt idx="23657">
                  <c:v>0</c:v>
                </c:pt>
                <c:pt idx="23658">
                  <c:v>0.26153846153846155</c:v>
                </c:pt>
                <c:pt idx="23659">
                  <c:v>0.44410876132930516</c:v>
                </c:pt>
                <c:pt idx="23660">
                  <c:v>0</c:v>
                </c:pt>
                <c:pt idx="23661">
                  <c:v>0</c:v>
                </c:pt>
                <c:pt idx="23662">
                  <c:v>0</c:v>
                </c:pt>
                <c:pt idx="23663">
                  <c:v>0.18181818181818182</c:v>
                </c:pt>
                <c:pt idx="23664">
                  <c:v>0.31896551724137934</c:v>
                </c:pt>
                <c:pt idx="23665">
                  <c:v>0</c:v>
                </c:pt>
                <c:pt idx="23666">
                  <c:v>0.35353535353535354</c:v>
                </c:pt>
                <c:pt idx="23667">
                  <c:v>0.4861111111111111</c:v>
                </c:pt>
                <c:pt idx="23668">
                  <c:v>0.24545454545454545</c:v>
                </c:pt>
                <c:pt idx="23669">
                  <c:v>0.3611111111111111</c:v>
                </c:pt>
                <c:pt idx="23670">
                  <c:v>0.40170940170940173</c:v>
                </c:pt>
                <c:pt idx="23671">
                  <c:v>0.45303867403314918</c:v>
                </c:pt>
                <c:pt idx="23672">
                  <c:v>0</c:v>
                </c:pt>
                <c:pt idx="23673">
                  <c:v>0.60396039603960394</c:v>
                </c:pt>
                <c:pt idx="23674">
                  <c:v>0</c:v>
                </c:pt>
                <c:pt idx="23675">
                  <c:v>0</c:v>
                </c:pt>
                <c:pt idx="23676">
                  <c:v>0.4532967032967033</c:v>
                </c:pt>
                <c:pt idx="23677">
                  <c:v>0.23846153846153847</c:v>
                </c:pt>
                <c:pt idx="23678">
                  <c:v>0.36170212765957449</c:v>
                </c:pt>
                <c:pt idx="23679">
                  <c:v>0.42519685039370081</c:v>
                </c:pt>
                <c:pt idx="23680">
                  <c:v>0.9285714285714286</c:v>
                </c:pt>
                <c:pt idx="23681">
                  <c:v>0.36363636363636365</c:v>
                </c:pt>
                <c:pt idx="23682">
                  <c:v>0</c:v>
                </c:pt>
                <c:pt idx="23683">
                  <c:v>0.31818181818181818</c:v>
                </c:pt>
                <c:pt idx="23684">
                  <c:v>0</c:v>
                </c:pt>
                <c:pt idx="23685">
                  <c:v>0</c:v>
                </c:pt>
                <c:pt idx="23686">
                  <c:v>0.75</c:v>
                </c:pt>
                <c:pt idx="23687">
                  <c:v>0</c:v>
                </c:pt>
                <c:pt idx="23688">
                  <c:v>0</c:v>
                </c:pt>
                <c:pt idx="23689">
                  <c:v>0</c:v>
                </c:pt>
                <c:pt idx="23690">
                  <c:v>0</c:v>
                </c:pt>
                <c:pt idx="23691">
                  <c:v>0</c:v>
                </c:pt>
                <c:pt idx="23692">
                  <c:v>0.32786885245901637</c:v>
                </c:pt>
                <c:pt idx="23693">
                  <c:v>0</c:v>
                </c:pt>
                <c:pt idx="23694">
                  <c:v>2.7777777777777776E-2</c:v>
                </c:pt>
                <c:pt idx="23695">
                  <c:v>0.21428571428571427</c:v>
                </c:pt>
                <c:pt idx="23696">
                  <c:v>0</c:v>
                </c:pt>
                <c:pt idx="23697">
                  <c:v>1</c:v>
                </c:pt>
                <c:pt idx="23698">
                  <c:v>0</c:v>
                </c:pt>
                <c:pt idx="23699">
                  <c:v>0</c:v>
                </c:pt>
                <c:pt idx="23700">
                  <c:v>0</c:v>
                </c:pt>
                <c:pt idx="23701">
                  <c:v>0</c:v>
                </c:pt>
                <c:pt idx="23702">
                  <c:v>0</c:v>
                </c:pt>
                <c:pt idx="23703">
                  <c:v>0</c:v>
                </c:pt>
                <c:pt idx="23704">
                  <c:v>0</c:v>
                </c:pt>
                <c:pt idx="23705">
                  <c:v>0</c:v>
                </c:pt>
                <c:pt idx="23706">
                  <c:v>0</c:v>
                </c:pt>
                <c:pt idx="23707">
                  <c:v>0.5</c:v>
                </c:pt>
                <c:pt idx="23708">
                  <c:v>0.53488372093023251</c:v>
                </c:pt>
                <c:pt idx="23709">
                  <c:v>0.39130434782608697</c:v>
                </c:pt>
                <c:pt idx="23710">
                  <c:v>0</c:v>
                </c:pt>
                <c:pt idx="23711">
                  <c:v>0.14213197969543148</c:v>
                </c:pt>
                <c:pt idx="23712">
                  <c:v>0.16326530612244897</c:v>
                </c:pt>
                <c:pt idx="23713">
                  <c:v>0</c:v>
                </c:pt>
                <c:pt idx="23714">
                  <c:v>0</c:v>
                </c:pt>
                <c:pt idx="23715">
                  <c:v>0</c:v>
                </c:pt>
                <c:pt idx="23716">
                  <c:v>0.27083333333333331</c:v>
                </c:pt>
                <c:pt idx="23717">
                  <c:v>0.84615384615384615</c:v>
                </c:pt>
                <c:pt idx="23718">
                  <c:v>0</c:v>
                </c:pt>
                <c:pt idx="23719">
                  <c:v>0.81481481481481477</c:v>
                </c:pt>
                <c:pt idx="23720">
                  <c:v>0</c:v>
                </c:pt>
                <c:pt idx="23721">
                  <c:v>0</c:v>
                </c:pt>
                <c:pt idx="23722">
                  <c:v>0</c:v>
                </c:pt>
                <c:pt idx="23723">
                  <c:v>0</c:v>
                </c:pt>
                <c:pt idx="23724">
                  <c:v>0</c:v>
                </c:pt>
                <c:pt idx="23725">
                  <c:v>0</c:v>
                </c:pt>
                <c:pt idx="23726">
                  <c:v>4.1666666666666664E-2</c:v>
                </c:pt>
                <c:pt idx="23727">
                  <c:v>0</c:v>
                </c:pt>
                <c:pt idx="23728">
                  <c:v>0</c:v>
                </c:pt>
                <c:pt idx="23729">
                  <c:v>0</c:v>
                </c:pt>
                <c:pt idx="23730">
                  <c:v>0</c:v>
                </c:pt>
                <c:pt idx="23731">
                  <c:v>0</c:v>
                </c:pt>
                <c:pt idx="23732">
                  <c:v>1</c:v>
                </c:pt>
                <c:pt idx="23733">
                  <c:v>0.61538461538461542</c:v>
                </c:pt>
                <c:pt idx="23734">
                  <c:v>0</c:v>
                </c:pt>
                <c:pt idx="23735">
                  <c:v>0</c:v>
                </c:pt>
                <c:pt idx="23736">
                  <c:v>0</c:v>
                </c:pt>
                <c:pt idx="23737">
                  <c:v>0</c:v>
                </c:pt>
                <c:pt idx="23738">
                  <c:v>0</c:v>
                </c:pt>
                <c:pt idx="23739">
                  <c:v>0</c:v>
                </c:pt>
                <c:pt idx="23740">
                  <c:v>0.19354838709677419</c:v>
                </c:pt>
                <c:pt idx="23741">
                  <c:v>0</c:v>
                </c:pt>
                <c:pt idx="23742">
                  <c:v>0</c:v>
                </c:pt>
                <c:pt idx="23743">
                  <c:v>0</c:v>
                </c:pt>
                <c:pt idx="23744">
                  <c:v>0</c:v>
                </c:pt>
                <c:pt idx="23745">
                  <c:v>0</c:v>
                </c:pt>
                <c:pt idx="23746">
                  <c:v>0</c:v>
                </c:pt>
                <c:pt idx="23747">
                  <c:v>0</c:v>
                </c:pt>
                <c:pt idx="23748">
                  <c:v>0.13513513513513514</c:v>
                </c:pt>
                <c:pt idx="23749">
                  <c:v>0.21541501976284586</c:v>
                </c:pt>
                <c:pt idx="23750">
                  <c:v>0.72727272727272729</c:v>
                </c:pt>
                <c:pt idx="23751">
                  <c:v>0.75757575757575757</c:v>
                </c:pt>
                <c:pt idx="23752">
                  <c:v>0.25</c:v>
                </c:pt>
                <c:pt idx="23753">
                  <c:v>0</c:v>
                </c:pt>
                <c:pt idx="23754">
                  <c:v>0.17048346055979643</c:v>
                </c:pt>
                <c:pt idx="23755">
                  <c:v>0.23076923076923078</c:v>
                </c:pt>
                <c:pt idx="23756">
                  <c:v>0.54545454545454541</c:v>
                </c:pt>
                <c:pt idx="23757">
                  <c:v>0</c:v>
                </c:pt>
                <c:pt idx="23758">
                  <c:v>0</c:v>
                </c:pt>
                <c:pt idx="23759">
                  <c:v>0.13559322033898305</c:v>
                </c:pt>
                <c:pt idx="23760">
                  <c:v>0.421875</c:v>
                </c:pt>
                <c:pt idx="23761">
                  <c:v>0.34951456310679613</c:v>
                </c:pt>
                <c:pt idx="23762">
                  <c:v>0.68484848484848482</c:v>
                </c:pt>
                <c:pt idx="23763">
                  <c:v>0</c:v>
                </c:pt>
                <c:pt idx="23764">
                  <c:v>0</c:v>
                </c:pt>
                <c:pt idx="23765">
                  <c:v>0.8</c:v>
                </c:pt>
                <c:pt idx="23766">
                  <c:v>0.41304347826086957</c:v>
                </c:pt>
                <c:pt idx="23767">
                  <c:v>0.42307692307692307</c:v>
                </c:pt>
                <c:pt idx="23768">
                  <c:v>0.56140350877192979</c:v>
                </c:pt>
                <c:pt idx="23769">
                  <c:v>0</c:v>
                </c:pt>
                <c:pt idx="23770">
                  <c:v>1</c:v>
                </c:pt>
                <c:pt idx="23771">
                  <c:v>0</c:v>
                </c:pt>
                <c:pt idx="23772">
                  <c:v>0</c:v>
                </c:pt>
                <c:pt idx="23773">
                  <c:v>0.47176079734219267</c:v>
                </c:pt>
                <c:pt idx="23774">
                  <c:v>0</c:v>
                </c:pt>
                <c:pt idx="23775">
                  <c:v>0</c:v>
                </c:pt>
                <c:pt idx="23776">
                  <c:v>1</c:v>
                </c:pt>
                <c:pt idx="23777">
                  <c:v>0.64367816091954022</c:v>
                </c:pt>
                <c:pt idx="23778">
                  <c:v>0</c:v>
                </c:pt>
                <c:pt idx="23779">
                  <c:v>0</c:v>
                </c:pt>
                <c:pt idx="23780">
                  <c:v>0</c:v>
                </c:pt>
                <c:pt idx="23781">
                  <c:v>0.7857142857142857</c:v>
                </c:pt>
                <c:pt idx="23782">
                  <c:v>0.57692307692307687</c:v>
                </c:pt>
                <c:pt idx="23783">
                  <c:v>0.85333333333333339</c:v>
                </c:pt>
                <c:pt idx="23784">
                  <c:v>0.6785714285714286</c:v>
                </c:pt>
                <c:pt idx="23785">
                  <c:v>0.578125</c:v>
                </c:pt>
                <c:pt idx="23786">
                  <c:v>0.42148760330578511</c:v>
                </c:pt>
                <c:pt idx="23787">
                  <c:v>0</c:v>
                </c:pt>
                <c:pt idx="23788">
                  <c:v>0</c:v>
                </c:pt>
                <c:pt idx="23789">
                  <c:v>0.54838709677419351</c:v>
                </c:pt>
                <c:pt idx="23790">
                  <c:v>0.17914438502673796</c:v>
                </c:pt>
                <c:pt idx="23791">
                  <c:v>0</c:v>
                </c:pt>
                <c:pt idx="23792">
                  <c:v>0.5714285714285714</c:v>
                </c:pt>
                <c:pt idx="23793">
                  <c:v>0.22012578616352202</c:v>
                </c:pt>
                <c:pt idx="23794">
                  <c:v>0.14754098360655737</c:v>
                </c:pt>
                <c:pt idx="23795">
                  <c:v>0.1875</c:v>
                </c:pt>
                <c:pt idx="23796">
                  <c:v>0.36103151862464183</c:v>
                </c:pt>
                <c:pt idx="23797">
                  <c:v>0</c:v>
                </c:pt>
                <c:pt idx="23798">
                  <c:v>0.42372881355932202</c:v>
                </c:pt>
                <c:pt idx="23799">
                  <c:v>0</c:v>
                </c:pt>
                <c:pt idx="23800">
                  <c:v>0</c:v>
                </c:pt>
                <c:pt idx="23801">
                  <c:v>0.23076923076923078</c:v>
                </c:pt>
                <c:pt idx="23802">
                  <c:v>0.47787610619469029</c:v>
                </c:pt>
                <c:pt idx="23803">
                  <c:v>0.44303797468354428</c:v>
                </c:pt>
                <c:pt idx="23804">
                  <c:v>4.9019607843137254E-2</c:v>
                </c:pt>
                <c:pt idx="23805">
                  <c:v>0</c:v>
                </c:pt>
                <c:pt idx="23806">
                  <c:v>0</c:v>
                </c:pt>
                <c:pt idx="23807">
                  <c:v>0.36956521739130432</c:v>
                </c:pt>
                <c:pt idx="23808">
                  <c:v>0.44630071599045346</c:v>
                </c:pt>
                <c:pt idx="23809">
                  <c:v>0.63043478260869568</c:v>
                </c:pt>
                <c:pt idx="23810">
                  <c:v>0.53749999999999998</c:v>
                </c:pt>
                <c:pt idx="23811">
                  <c:v>0.55102040816326525</c:v>
                </c:pt>
                <c:pt idx="23812">
                  <c:v>0.52500000000000002</c:v>
                </c:pt>
                <c:pt idx="23813">
                  <c:v>0.36714165968147527</c:v>
                </c:pt>
                <c:pt idx="23814">
                  <c:v>0</c:v>
                </c:pt>
                <c:pt idx="23815">
                  <c:v>0.64925373134328357</c:v>
                </c:pt>
                <c:pt idx="23816">
                  <c:v>0.54054054054054057</c:v>
                </c:pt>
                <c:pt idx="23817">
                  <c:v>0</c:v>
                </c:pt>
                <c:pt idx="23818">
                  <c:v>0</c:v>
                </c:pt>
                <c:pt idx="23819">
                  <c:v>0.61111111111111116</c:v>
                </c:pt>
                <c:pt idx="23820">
                  <c:v>1</c:v>
                </c:pt>
                <c:pt idx="23821">
                  <c:v>0.56896551724137934</c:v>
                </c:pt>
                <c:pt idx="23822">
                  <c:v>0</c:v>
                </c:pt>
                <c:pt idx="23823">
                  <c:v>0.58024691358024694</c:v>
                </c:pt>
                <c:pt idx="23824">
                  <c:v>0</c:v>
                </c:pt>
                <c:pt idx="23825">
                  <c:v>0.46268656716417911</c:v>
                </c:pt>
                <c:pt idx="23826">
                  <c:v>0</c:v>
                </c:pt>
                <c:pt idx="23827">
                  <c:v>0.49436090225563911</c:v>
                </c:pt>
                <c:pt idx="23828">
                  <c:v>0.48648648648648651</c:v>
                </c:pt>
                <c:pt idx="23829">
                  <c:v>0.82051282051282048</c:v>
                </c:pt>
                <c:pt idx="23830">
                  <c:v>0.44444444444444442</c:v>
                </c:pt>
                <c:pt idx="23831">
                  <c:v>0.6811594202898551</c:v>
                </c:pt>
                <c:pt idx="23832">
                  <c:v>0.75471698113207553</c:v>
                </c:pt>
                <c:pt idx="23833">
                  <c:v>0</c:v>
                </c:pt>
                <c:pt idx="23834">
                  <c:v>0</c:v>
                </c:pt>
                <c:pt idx="23835">
                  <c:v>0</c:v>
                </c:pt>
                <c:pt idx="23836">
                  <c:v>0.40540540540540543</c:v>
                </c:pt>
                <c:pt idx="23837">
                  <c:v>0.57894736842105265</c:v>
                </c:pt>
                <c:pt idx="23838">
                  <c:v>0</c:v>
                </c:pt>
                <c:pt idx="23839">
                  <c:v>0.65753424657534243</c:v>
                </c:pt>
                <c:pt idx="23840">
                  <c:v>0</c:v>
                </c:pt>
                <c:pt idx="23841">
                  <c:v>0.41747572815533979</c:v>
                </c:pt>
                <c:pt idx="23842">
                  <c:v>0.19230769230769232</c:v>
                </c:pt>
                <c:pt idx="23843">
                  <c:v>0</c:v>
                </c:pt>
                <c:pt idx="23844">
                  <c:v>0</c:v>
                </c:pt>
                <c:pt idx="23845">
                  <c:v>0</c:v>
                </c:pt>
                <c:pt idx="23846">
                  <c:v>0</c:v>
                </c:pt>
                <c:pt idx="23847">
                  <c:v>0.36363636363636365</c:v>
                </c:pt>
                <c:pt idx="23848">
                  <c:v>0.33506493506493507</c:v>
                </c:pt>
                <c:pt idx="23849">
                  <c:v>0.17647058823529413</c:v>
                </c:pt>
                <c:pt idx="23850">
                  <c:v>0.58181818181818179</c:v>
                </c:pt>
                <c:pt idx="23851">
                  <c:v>0.32377740303541314</c:v>
                </c:pt>
                <c:pt idx="23852">
                  <c:v>0.41176470588235292</c:v>
                </c:pt>
                <c:pt idx="23853">
                  <c:v>0.41891891891891891</c:v>
                </c:pt>
                <c:pt idx="23854">
                  <c:v>0</c:v>
                </c:pt>
                <c:pt idx="23855">
                  <c:v>0.47959183673469385</c:v>
                </c:pt>
                <c:pt idx="23856">
                  <c:v>0.35465116279069769</c:v>
                </c:pt>
                <c:pt idx="23857">
                  <c:v>0.5714285714285714</c:v>
                </c:pt>
                <c:pt idx="23858">
                  <c:v>0.47422680412371132</c:v>
                </c:pt>
                <c:pt idx="23859">
                  <c:v>0.62857142857142856</c:v>
                </c:pt>
                <c:pt idx="23860">
                  <c:v>0.39482200647249188</c:v>
                </c:pt>
                <c:pt idx="23861">
                  <c:v>0</c:v>
                </c:pt>
                <c:pt idx="23862">
                  <c:v>1</c:v>
                </c:pt>
                <c:pt idx="23863">
                  <c:v>0</c:v>
                </c:pt>
                <c:pt idx="23864">
                  <c:v>0</c:v>
                </c:pt>
                <c:pt idx="23865">
                  <c:v>0</c:v>
                </c:pt>
                <c:pt idx="23866">
                  <c:v>0.36170212765957449</c:v>
                </c:pt>
                <c:pt idx="23867">
                  <c:v>0.16842105263157894</c:v>
                </c:pt>
                <c:pt idx="23868">
                  <c:v>0.19461697722567287</c:v>
                </c:pt>
                <c:pt idx="23869">
                  <c:v>0.28000000000000003</c:v>
                </c:pt>
                <c:pt idx="23870">
                  <c:v>0.25</c:v>
                </c:pt>
                <c:pt idx="23871">
                  <c:v>0.23774509803921567</c:v>
                </c:pt>
                <c:pt idx="23872">
                  <c:v>0.16071428571428573</c:v>
                </c:pt>
                <c:pt idx="23873">
                  <c:v>0</c:v>
                </c:pt>
                <c:pt idx="23874">
                  <c:v>0.13131313131313133</c:v>
                </c:pt>
                <c:pt idx="23875">
                  <c:v>0</c:v>
                </c:pt>
                <c:pt idx="23876">
                  <c:v>0</c:v>
                </c:pt>
                <c:pt idx="23877">
                  <c:v>0</c:v>
                </c:pt>
                <c:pt idx="23878">
                  <c:v>0</c:v>
                </c:pt>
                <c:pt idx="23879">
                  <c:v>0.3888888888888889</c:v>
                </c:pt>
                <c:pt idx="23880">
                  <c:v>0.34146341463414637</c:v>
                </c:pt>
                <c:pt idx="23881">
                  <c:v>0.14814814814814814</c:v>
                </c:pt>
                <c:pt idx="23882">
                  <c:v>0</c:v>
                </c:pt>
                <c:pt idx="23883">
                  <c:v>0</c:v>
                </c:pt>
                <c:pt idx="23884">
                  <c:v>3.9473684210526314E-2</c:v>
                </c:pt>
                <c:pt idx="23885">
                  <c:v>0</c:v>
                </c:pt>
                <c:pt idx="23886">
                  <c:v>0.29032258064516131</c:v>
                </c:pt>
                <c:pt idx="23887">
                  <c:v>0</c:v>
                </c:pt>
                <c:pt idx="23888">
                  <c:v>0</c:v>
                </c:pt>
                <c:pt idx="23889">
                  <c:v>0</c:v>
                </c:pt>
                <c:pt idx="23890">
                  <c:v>0</c:v>
                </c:pt>
                <c:pt idx="23891">
                  <c:v>7.0588235294117646E-2</c:v>
                </c:pt>
                <c:pt idx="23892">
                  <c:v>0</c:v>
                </c:pt>
                <c:pt idx="23893">
                  <c:v>0</c:v>
                </c:pt>
                <c:pt idx="23894">
                  <c:v>0</c:v>
                </c:pt>
                <c:pt idx="23895">
                  <c:v>0.40804597701149425</c:v>
                </c:pt>
                <c:pt idx="23896">
                  <c:v>0.22222222222222221</c:v>
                </c:pt>
                <c:pt idx="23897">
                  <c:v>0</c:v>
                </c:pt>
                <c:pt idx="23898">
                  <c:v>0.72</c:v>
                </c:pt>
                <c:pt idx="23899">
                  <c:v>0.25</c:v>
                </c:pt>
                <c:pt idx="23900">
                  <c:v>0.5</c:v>
                </c:pt>
                <c:pt idx="23901">
                  <c:v>0.52631578947368418</c:v>
                </c:pt>
                <c:pt idx="23902">
                  <c:v>0.2857142857142857</c:v>
                </c:pt>
                <c:pt idx="23903">
                  <c:v>0</c:v>
                </c:pt>
                <c:pt idx="23904">
                  <c:v>0</c:v>
                </c:pt>
                <c:pt idx="23905">
                  <c:v>0.39669421487603307</c:v>
                </c:pt>
                <c:pt idx="23906">
                  <c:v>0.37652811735941322</c:v>
                </c:pt>
                <c:pt idx="23907">
                  <c:v>0.28125</c:v>
                </c:pt>
                <c:pt idx="23908">
                  <c:v>0.25806451612903225</c:v>
                </c:pt>
                <c:pt idx="23909">
                  <c:v>0.31914893617021278</c:v>
                </c:pt>
                <c:pt idx="23910">
                  <c:v>0.39215686274509803</c:v>
                </c:pt>
                <c:pt idx="23911">
                  <c:v>6.6666666666666666E-2</c:v>
                </c:pt>
                <c:pt idx="23912">
                  <c:v>0.55000000000000004</c:v>
                </c:pt>
                <c:pt idx="23913">
                  <c:v>0</c:v>
                </c:pt>
                <c:pt idx="23914">
                  <c:v>0.4375</c:v>
                </c:pt>
                <c:pt idx="23915">
                  <c:v>0.52631578947368418</c:v>
                </c:pt>
                <c:pt idx="23916">
                  <c:v>0</c:v>
                </c:pt>
                <c:pt idx="23917">
                  <c:v>0</c:v>
                </c:pt>
                <c:pt idx="23918">
                  <c:v>0</c:v>
                </c:pt>
                <c:pt idx="23919">
                  <c:v>0</c:v>
                </c:pt>
                <c:pt idx="23920">
                  <c:v>0.58823529411764708</c:v>
                </c:pt>
                <c:pt idx="23921">
                  <c:v>5.5555555555555552E-2</c:v>
                </c:pt>
                <c:pt idx="23922">
                  <c:v>0.30434782608695654</c:v>
                </c:pt>
                <c:pt idx="23923">
                  <c:v>0.44</c:v>
                </c:pt>
                <c:pt idx="23924">
                  <c:v>0.39393939393939392</c:v>
                </c:pt>
                <c:pt idx="23925">
                  <c:v>0</c:v>
                </c:pt>
                <c:pt idx="23926">
                  <c:v>0.125</c:v>
                </c:pt>
                <c:pt idx="23927">
                  <c:v>0.24065420560747663</c:v>
                </c:pt>
                <c:pt idx="23928">
                  <c:v>0.2857142857142857</c:v>
                </c:pt>
                <c:pt idx="23929">
                  <c:v>0.29411764705882354</c:v>
                </c:pt>
                <c:pt idx="23930">
                  <c:v>4.3478260869565216E-2</c:v>
                </c:pt>
                <c:pt idx="23931">
                  <c:v>0.34375</c:v>
                </c:pt>
                <c:pt idx="23932">
                  <c:v>0</c:v>
                </c:pt>
                <c:pt idx="23933">
                  <c:v>0.2857142857142857</c:v>
                </c:pt>
                <c:pt idx="23934">
                  <c:v>0.26666666666666666</c:v>
                </c:pt>
                <c:pt idx="23935">
                  <c:v>0.21052631578947367</c:v>
                </c:pt>
                <c:pt idx="23936">
                  <c:v>0.66666666666666663</c:v>
                </c:pt>
                <c:pt idx="23937">
                  <c:v>0.40909090909090912</c:v>
                </c:pt>
                <c:pt idx="23938">
                  <c:v>0.14285714285714285</c:v>
                </c:pt>
                <c:pt idx="23939">
                  <c:v>0.6875</c:v>
                </c:pt>
                <c:pt idx="23940">
                  <c:v>0.4375</c:v>
                </c:pt>
                <c:pt idx="23941">
                  <c:v>0.47916666666666669</c:v>
                </c:pt>
                <c:pt idx="23942">
                  <c:v>0.56315789473684208</c:v>
                </c:pt>
                <c:pt idx="23943">
                  <c:v>0.46391752577319589</c:v>
                </c:pt>
                <c:pt idx="23944">
                  <c:v>0.28440366972477066</c:v>
                </c:pt>
                <c:pt idx="23945">
                  <c:v>0</c:v>
                </c:pt>
                <c:pt idx="23946">
                  <c:v>0.54545454545454541</c:v>
                </c:pt>
                <c:pt idx="23947">
                  <c:v>0.25423728813559321</c:v>
                </c:pt>
                <c:pt idx="23948">
                  <c:v>0.56896551724137934</c:v>
                </c:pt>
                <c:pt idx="23949">
                  <c:v>0</c:v>
                </c:pt>
                <c:pt idx="23950">
                  <c:v>0.57692307692307687</c:v>
                </c:pt>
                <c:pt idx="23951">
                  <c:v>0.5</c:v>
                </c:pt>
                <c:pt idx="23952">
                  <c:v>0.80769230769230771</c:v>
                </c:pt>
                <c:pt idx="23953">
                  <c:v>0</c:v>
                </c:pt>
                <c:pt idx="23954">
                  <c:v>0.45</c:v>
                </c:pt>
                <c:pt idx="23955">
                  <c:v>0.5</c:v>
                </c:pt>
                <c:pt idx="23956">
                  <c:v>0</c:v>
                </c:pt>
                <c:pt idx="23957">
                  <c:v>0</c:v>
                </c:pt>
                <c:pt idx="23958">
                  <c:v>0.38582677165354329</c:v>
                </c:pt>
                <c:pt idx="23959">
                  <c:v>0.37777777777777777</c:v>
                </c:pt>
                <c:pt idx="23960">
                  <c:v>0.60273972602739723</c:v>
                </c:pt>
                <c:pt idx="23961">
                  <c:v>0.44354838709677419</c:v>
                </c:pt>
                <c:pt idx="23962">
                  <c:v>0.34277198211624443</c:v>
                </c:pt>
                <c:pt idx="23963">
                  <c:v>0.26229508196721313</c:v>
                </c:pt>
                <c:pt idx="23964">
                  <c:v>0</c:v>
                </c:pt>
                <c:pt idx="23965">
                  <c:v>0</c:v>
                </c:pt>
                <c:pt idx="23966">
                  <c:v>0</c:v>
                </c:pt>
                <c:pt idx="23967">
                  <c:v>0</c:v>
                </c:pt>
                <c:pt idx="23968">
                  <c:v>0.24390243902439024</c:v>
                </c:pt>
                <c:pt idx="23969">
                  <c:v>0.68817204301075274</c:v>
                </c:pt>
                <c:pt idx="23970">
                  <c:v>0.77419354838709675</c:v>
                </c:pt>
                <c:pt idx="23971">
                  <c:v>0</c:v>
                </c:pt>
                <c:pt idx="23972">
                  <c:v>0</c:v>
                </c:pt>
                <c:pt idx="23973">
                  <c:v>0</c:v>
                </c:pt>
                <c:pt idx="23974">
                  <c:v>0</c:v>
                </c:pt>
                <c:pt idx="23975">
                  <c:v>0.37132352941176472</c:v>
                </c:pt>
                <c:pt idx="23976">
                  <c:v>0</c:v>
                </c:pt>
                <c:pt idx="23977">
                  <c:v>0</c:v>
                </c:pt>
                <c:pt idx="23978">
                  <c:v>0</c:v>
                </c:pt>
                <c:pt idx="23979">
                  <c:v>0</c:v>
                </c:pt>
                <c:pt idx="23980">
                  <c:v>0</c:v>
                </c:pt>
                <c:pt idx="23981">
                  <c:v>0</c:v>
                </c:pt>
                <c:pt idx="23982">
                  <c:v>0</c:v>
                </c:pt>
                <c:pt idx="23983">
                  <c:v>0.48</c:v>
                </c:pt>
                <c:pt idx="23984">
                  <c:v>0.61290322580645162</c:v>
                </c:pt>
                <c:pt idx="23985">
                  <c:v>0.3888888888888889</c:v>
                </c:pt>
                <c:pt idx="23986">
                  <c:v>0.6</c:v>
                </c:pt>
                <c:pt idx="23987">
                  <c:v>0</c:v>
                </c:pt>
                <c:pt idx="23988">
                  <c:v>0.5957446808510638</c:v>
                </c:pt>
                <c:pt idx="23989">
                  <c:v>0</c:v>
                </c:pt>
                <c:pt idx="23990">
                  <c:v>0</c:v>
                </c:pt>
                <c:pt idx="23991">
                  <c:v>0</c:v>
                </c:pt>
                <c:pt idx="23992">
                  <c:v>0</c:v>
                </c:pt>
                <c:pt idx="23993">
                  <c:v>0</c:v>
                </c:pt>
                <c:pt idx="23994">
                  <c:v>0</c:v>
                </c:pt>
                <c:pt idx="23995">
                  <c:v>0.3288888888888889</c:v>
                </c:pt>
                <c:pt idx="23996">
                  <c:v>0.20270270270270271</c:v>
                </c:pt>
                <c:pt idx="23997">
                  <c:v>0</c:v>
                </c:pt>
                <c:pt idx="23998">
                  <c:v>0</c:v>
                </c:pt>
                <c:pt idx="23999">
                  <c:v>0</c:v>
                </c:pt>
                <c:pt idx="24000">
                  <c:v>0</c:v>
                </c:pt>
                <c:pt idx="24001">
                  <c:v>0.25936073059360731</c:v>
                </c:pt>
                <c:pt idx="24002">
                  <c:v>0.34722222222222221</c:v>
                </c:pt>
                <c:pt idx="24003">
                  <c:v>0.33333333333333331</c:v>
                </c:pt>
                <c:pt idx="24004">
                  <c:v>0.34693877551020408</c:v>
                </c:pt>
                <c:pt idx="24005">
                  <c:v>0</c:v>
                </c:pt>
                <c:pt idx="24006">
                  <c:v>0</c:v>
                </c:pt>
                <c:pt idx="24007">
                  <c:v>0.1762114537444934</c:v>
                </c:pt>
                <c:pt idx="24008">
                  <c:v>0.78947368421052633</c:v>
                </c:pt>
                <c:pt idx="24009">
                  <c:v>0</c:v>
                </c:pt>
                <c:pt idx="24010">
                  <c:v>0</c:v>
                </c:pt>
                <c:pt idx="24011">
                  <c:v>0.13636363636363635</c:v>
                </c:pt>
                <c:pt idx="24012">
                  <c:v>0</c:v>
                </c:pt>
                <c:pt idx="24013">
                  <c:v>0</c:v>
                </c:pt>
                <c:pt idx="24014">
                  <c:v>0.22807017543859648</c:v>
                </c:pt>
                <c:pt idx="24015">
                  <c:v>0</c:v>
                </c:pt>
                <c:pt idx="24016">
                  <c:v>0.35555555555555557</c:v>
                </c:pt>
                <c:pt idx="24017">
                  <c:v>0.53658536585365857</c:v>
                </c:pt>
                <c:pt idx="24018">
                  <c:v>0.15384615384615385</c:v>
                </c:pt>
                <c:pt idx="24019">
                  <c:v>0.45454545454545453</c:v>
                </c:pt>
                <c:pt idx="24020">
                  <c:v>0</c:v>
                </c:pt>
                <c:pt idx="24021">
                  <c:v>0</c:v>
                </c:pt>
                <c:pt idx="24022">
                  <c:v>0</c:v>
                </c:pt>
                <c:pt idx="24023">
                  <c:v>0</c:v>
                </c:pt>
                <c:pt idx="24024">
                  <c:v>0</c:v>
                </c:pt>
                <c:pt idx="24025">
                  <c:v>0</c:v>
                </c:pt>
                <c:pt idx="24026">
                  <c:v>0.18181818181818182</c:v>
                </c:pt>
                <c:pt idx="24027">
                  <c:v>0.16666666666666666</c:v>
                </c:pt>
                <c:pt idx="24028">
                  <c:v>0.41509433962264153</c:v>
                </c:pt>
                <c:pt idx="24029">
                  <c:v>0</c:v>
                </c:pt>
                <c:pt idx="24030">
                  <c:v>0.256198347107438</c:v>
                </c:pt>
                <c:pt idx="24031">
                  <c:v>0.25</c:v>
                </c:pt>
                <c:pt idx="24032">
                  <c:v>0.72727272727272729</c:v>
                </c:pt>
                <c:pt idx="24033">
                  <c:v>0.27586206896551724</c:v>
                </c:pt>
                <c:pt idx="24034">
                  <c:v>0.31034482758620691</c:v>
                </c:pt>
                <c:pt idx="24035">
                  <c:v>4.5454545454545456E-2</c:v>
                </c:pt>
                <c:pt idx="24036">
                  <c:v>0</c:v>
                </c:pt>
                <c:pt idx="24037">
                  <c:v>0.60606060606060608</c:v>
                </c:pt>
                <c:pt idx="24038">
                  <c:v>0.64</c:v>
                </c:pt>
                <c:pt idx="24039">
                  <c:v>0.30645161290322581</c:v>
                </c:pt>
                <c:pt idx="24040">
                  <c:v>0</c:v>
                </c:pt>
                <c:pt idx="24041">
                  <c:v>0.18627450980392157</c:v>
                </c:pt>
                <c:pt idx="24042">
                  <c:v>0</c:v>
                </c:pt>
                <c:pt idx="24043">
                  <c:v>0.26548672566371684</c:v>
                </c:pt>
                <c:pt idx="24044">
                  <c:v>0.17543859649122806</c:v>
                </c:pt>
                <c:pt idx="24045">
                  <c:v>0.75</c:v>
                </c:pt>
                <c:pt idx="24046">
                  <c:v>0.38461538461538464</c:v>
                </c:pt>
                <c:pt idx="24047">
                  <c:v>0.53658536585365857</c:v>
                </c:pt>
                <c:pt idx="24048">
                  <c:v>0.38636363636363635</c:v>
                </c:pt>
                <c:pt idx="24049">
                  <c:v>0</c:v>
                </c:pt>
                <c:pt idx="24050">
                  <c:v>0.34630350194552528</c:v>
                </c:pt>
                <c:pt idx="24051">
                  <c:v>0.5161290322580645</c:v>
                </c:pt>
                <c:pt idx="24052">
                  <c:v>0.30769230769230771</c:v>
                </c:pt>
                <c:pt idx="24053">
                  <c:v>0</c:v>
                </c:pt>
                <c:pt idx="24054">
                  <c:v>0.22500000000000001</c:v>
                </c:pt>
                <c:pt idx="24055">
                  <c:v>0.48717948717948717</c:v>
                </c:pt>
                <c:pt idx="24056">
                  <c:v>0</c:v>
                </c:pt>
                <c:pt idx="24057">
                  <c:v>0.39511754068716093</c:v>
                </c:pt>
                <c:pt idx="24058">
                  <c:v>0</c:v>
                </c:pt>
                <c:pt idx="24059">
                  <c:v>0</c:v>
                </c:pt>
                <c:pt idx="24060">
                  <c:v>0.28125</c:v>
                </c:pt>
                <c:pt idx="24061">
                  <c:v>0.88888888888888884</c:v>
                </c:pt>
                <c:pt idx="24062">
                  <c:v>0</c:v>
                </c:pt>
                <c:pt idx="24063">
                  <c:v>0</c:v>
                </c:pt>
                <c:pt idx="24064">
                  <c:v>8.5470085470085472E-2</c:v>
                </c:pt>
                <c:pt idx="24065">
                  <c:v>0.18461538461538463</c:v>
                </c:pt>
                <c:pt idx="24066">
                  <c:v>0</c:v>
                </c:pt>
                <c:pt idx="24067">
                  <c:v>0</c:v>
                </c:pt>
                <c:pt idx="24068">
                  <c:v>0</c:v>
                </c:pt>
                <c:pt idx="24069">
                  <c:v>0</c:v>
                </c:pt>
                <c:pt idx="24070">
                  <c:v>0.53281853281853286</c:v>
                </c:pt>
                <c:pt idx="24071">
                  <c:v>0</c:v>
                </c:pt>
                <c:pt idx="24072">
                  <c:v>0</c:v>
                </c:pt>
                <c:pt idx="24073">
                  <c:v>0</c:v>
                </c:pt>
                <c:pt idx="24074">
                  <c:v>0</c:v>
                </c:pt>
                <c:pt idx="24075">
                  <c:v>0</c:v>
                </c:pt>
                <c:pt idx="24076">
                  <c:v>0.38297872340425532</c:v>
                </c:pt>
                <c:pt idx="24077">
                  <c:v>0.2857142857142857</c:v>
                </c:pt>
                <c:pt idx="24078">
                  <c:v>0.32258064516129031</c:v>
                </c:pt>
                <c:pt idx="24079">
                  <c:v>0.44879518072289154</c:v>
                </c:pt>
                <c:pt idx="24080">
                  <c:v>0</c:v>
                </c:pt>
                <c:pt idx="24081">
                  <c:v>0.5714285714285714</c:v>
                </c:pt>
                <c:pt idx="24082">
                  <c:v>0.7567567567567568</c:v>
                </c:pt>
                <c:pt idx="24083">
                  <c:v>0.9</c:v>
                </c:pt>
                <c:pt idx="24084">
                  <c:v>0</c:v>
                </c:pt>
                <c:pt idx="24085">
                  <c:v>0.40476190476190477</c:v>
                </c:pt>
                <c:pt idx="24086">
                  <c:v>0.20238095238095238</c:v>
                </c:pt>
                <c:pt idx="24087">
                  <c:v>0.51111111111111107</c:v>
                </c:pt>
                <c:pt idx="24088">
                  <c:v>0.45454545454545453</c:v>
                </c:pt>
                <c:pt idx="24089">
                  <c:v>0.28205128205128205</c:v>
                </c:pt>
                <c:pt idx="24090">
                  <c:v>0.66666666666666663</c:v>
                </c:pt>
                <c:pt idx="24091">
                  <c:v>0</c:v>
                </c:pt>
                <c:pt idx="24092">
                  <c:v>0.37857142857142856</c:v>
                </c:pt>
                <c:pt idx="24093">
                  <c:v>0.4563758389261745</c:v>
                </c:pt>
                <c:pt idx="24094">
                  <c:v>0</c:v>
                </c:pt>
                <c:pt idx="24095">
                  <c:v>0.61233480176211452</c:v>
                </c:pt>
                <c:pt idx="24096">
                  <c:v>0.56818181818181823</c:v>
                </c:pt>
                <c:pt idx="24097">
                  <c:v>0.8</c:v>
                </c:pt>
                <c:pt idx="24098">
                  <c:v>0</c:v>
                </c:pt>
                <c:pt idx="24099">
                  <c:v>0.70588235294117652</c:v>
                </c:pt>
                <c:pt idx="24100">
                  <c:v>0.34615384615384615</c:v>
                </c:pt>
                <c:pt idx="24101">
                  <c:v>0.35714285714285715</c:v>
                </c:pt>
                <c:pt idx="24102">
                  <c:v>0.65217391304347827</c:v>
                </c:pt>
                <c:pt idx="24103">
                  <c:v>0</c:v>
                </c:pt>
                <c:pt idx="24104">
                  <c:v>0.62264150943396224</c:v>
                </c:pt>
                <c:pt idx="24105">
                  <c:v>0</c:v>
                </c:pt>
                <c:pt idx="24106">
                  <c:v>0.43333333333333335</c:v>
                </c:pt>
                <c:pt idx="24107">
                  <c:v>0.51851851851851849</c:v>
                </c:pt>
                <c:pt idx="24108">
                  <c:v>0.17741935483870969</c:v>
                </c:pt>
                <c:pt idx="24109">
                  <c:v>0</c:v>
                </c:pt>
                <c:pt idx="24110">
                  <c:v>0</c:v>
                </c:pt>
                <c:pt idx="24111">
                  <c:v>0</c:v>
                </c:pt>
                <c:pt idx="24112">
                  <c:v>0</c:v>
                </c:pt>
                <c:pt idx="24113">
                  <c:v>0</c:v>
                </c:pt>
                <c:pt idx="24114">
                  <c:v>0</c:v>
                </c:pt>
                <c:pt idx="24115">
                  <c:v>0.375</c:v>
                </c:pt>
                <c:pt idx="24116">
                  <c:v>0.52173913043478259</c:v>
                </c:pt>
                <c:pt idx="24117">
                  <c:v>0.3125</c:v>
                </c:pt>
                <c:pt idx="24118">
                  <c:v>0</c:v>
                </c:pt>
                <c:pt idx="24119">
                  <c:v>0</c:v>
                </c:pt>
                <c:pt idx="24120">
                  <c:v>0.17307692307692307</c:v>
                </c:pt>
                <c:pt idx="24121">
                  <c:v>0</c:v>
                </c:pt>
                <c:pt idx="24122">
                  <c:v>0.4375</c:v>
                </c:pt>
                <c:pt idx="24123">
                  <c:v>0.10526315789473684</c:v>
                </c:pt>
                <c:pt idx="24124">
                  <c:v>0.12</c:v>
                </c:pt>
                <c:pt idx="24125">
                  <c:v>0</c:v>
                </c:pt>
                <c:pt idx="24126">
                  <c:v>0.13636363636363635</c:v>
                </c:pt>
                <c:pt idx="24127">
                  <c:v>0</c:v>
                </c:pt>
                <c:pt idx="24128">
                  <c:v>0</c:v>
                </c:pt>
                <c:pt idx="24129">
                  <c:v>0.15625</c:v>
                </c:pt>
                <c:pt idx="24130">
                  <c:v>0.14000000000000001</c:v>
                </c:pt>
                <c:pt idx="24131">
                  <c:v>0</c:v>
                </c:pt>
                <c:pt idx="24132">
                  <c:v>0</c:v>
                </c:pt>
                <c:pt idx="24133">
                  <c:v>0.33333333333333331</c:v>
                </c:pt>
                <c:pt idx="24134">
                  <c:v>0</c:v>
                </c:pt>
                <c:pt idx="24135">
                  <c:v>0</c:v>
                </c:pt>
                <c:pt idx="24136">
                  <c:v>0</c:v>
                </c:pt>
                <c:pt idx="24137">
                  <c:v>0</c:v>
                </c:pt>
                <c:pt idx="24138">
                  <c:v>0</c:v>
                </c:pt>
                <c:pt idx="24139">
                  <c:v>0.53846153846153844</c:v>
                </c:pt>
                <c:pt idx="24140">
                  <c:v>0</c:v>
                </c:pt>
                <c:pt idx="24141">
                  <c:v>0</c:v>
                </c:pt>
                <c:pt idx="24142">
                  <c:v>0</c:v>
                </c:pt>
                <c:pt idx="24143">
                  <c:v>0</c:v>
                </c:pt>
                <c:pt idx="24144">
                  <c:v>0</c:v>
                </c:pt>
                <c:pt idx="24145">
                  <c:v>0.14285714285714285</c:v>
                </c:pt>
                <c:pt idx="24146">
                  <c:v>4.5977011494252873E-2</c:v>
                </c:pt>
                <c:pt idx="24147">
                  <c:v>7.1428571428571425E-2</c:v>
                </c:pt>
                <c:pt idx="24148">
                  <c:v>0</c:v>
                </c:pt>
                <c:pt idx="24149">
                  <c:v>0.125</c:v>
                </c:pt>
                <c:pt idx="24150">
                  <c:v>0</c:v>
                </c:pt>
                <c:pt idx="24151">
                  <c:v>0</c:v>
                </c:pt>
                <c:pt idx="24152">
                  <c:v>0.16216216216216217</c:v>
                </c:pt>
                <c:pt idx="24153">
                  <c:v>0.10526315789473684</c:v>
                </c:pt>
                <c:pt idx="24154">
                  <c:v>0.10714285714285714</c:v>
                </c:pt>
                <c:pt idx="24155">
                  <c:v>0</c:v>
                </c:pt>
                <c:pt idx="24156">
                  <c:v>0</c:v>
                </c:pt>
                <c:pt idx="24157">
                  <c:v>0.36363636363636365</c:v>
                </c:pt>
                <c:pt idx="24158">
                  <c:v>0</c:v>
                </c:pt>
                <c:pt idx="24159">
                  <c:v>0.25</c:v>
                </c:pt>
                <c:pt idx="24160">
                  <c:v>0</c:v>
                </c:pt>
                <c:pt idx="24161">
                  <c:v>8.8235294117647065E-2</c:v>
                </c:pt>
                <c:pt idx="24162">
                  <c:v>0</c:v>
                </c:pt>
                <c:pt idx="24163">
                  <c:v>7.407407407407407E-2</c:v>
                </c:pt>
                <c:pt idx="24164">
                  <c:v>0</c:v>
                </c:pt>
                <c:pt idx="24165">
                  <c:v>0.10526315789473684</c:v>
                </c:pt>
                <c:pt idx="24166">
                  <c:v>0</c:v>
                </c:pt>
                <c:pt idx="24167">
                  <c:v>0</c:v>
                </c:pt>
                <c:pt idx="24168">
                  <c:v>0.23076923076923078</c:v>
                </c:pt>
                <c:pt idx="24169">
                  <c:v>0.22222222222222221</c:v>
                </c:pt>
                <c:pt idx="24170">
                  <c:v>0.33333333333333331</c:v>
                </c:pt>
                <c:pt idx="24171">
                  <c:v>0.25</c:v>
                </c:pt>
                <c:pt idx="24172">
                  <c:v>0.04</c:v>
                </c:pt>
                <c:pt idx="24173">
                  <c:v>0.1310344827586207</c:v>
                </c:pt>
                <c:pt idx="24174">
                  <c:v>0.6</c:v>
                </c:pt>
                <c:pt idx="24175">
                  <c:v>0.3</c:v>
                </c:pt>
                <c:pt idx="24176">
                  <c:v>0</c:v>
                </c:pt>
                <c:pt idx="24177">
                  <c:v>0</c:v>
                </c:pt>
                <c:pt idx="24178">
                  <c:v>0.16666666666666666</c:v>
                </c:pt>
                <c:pt idx="24179">
                  <c:v>0</c:v>
                </c:pt>
                <c:pt idx="24180">
                  <c:v>0.125</c:v>
                </c:pt>
                <c:pt idx="24181">
                  <c:v>1</c:v>
                </c:pt>
                <c:pt idx="24182">
                  <c:v>0</c:v>
                </c:pt>
                <c:pt idx="24183">
                  <c:v>0</c:v>
                </c:pt>
                <c:pt idx="24184">
                  <c:v>0</c:v>
                </c:pt>
                <c:pt idx="24185">
                  <c:v>0</c:v>
                </c:pt>
                <c:pt idx="24186">
                  <c:v>0</c:v>
                </c:pt>
                <c:pt idx="24187">
                  <c:v>0</c:v>
                </c:pt>
                <c:pt idx="24188">
                  <c:v>0.57894736842105265</c:v>
                </c:pt>
                <c:pt idx="24189">
                  <c:v>0</c:v>
                </c:pt>
                <c:pt idx="24190">
                  <c:v>0</c:v>
                </c:pt>
                <c:pt idx="24191">
                  <c:v>4.5161290322580643E-2</c:v>
                </c:pt>
                <c:pt idx="24192">
                  <c:v>0</c:v>
                </c:pt>
                <c:pt idx="24193">
                  <c:v>0</c:v>
                </c:pt>
                <c:pt idx="24194">
                  <c:v>0</c:v>
                </c:pt>
                <c:pt idx="24195">
                  <c:v>7.1428571428571425E-2</c:v>
                </c:pt>
                <c:pt idx="24196">
                  <c:v>0.66666666666666663</c:v>
                </c:pt>
                <c:pt idx="24197">
                  <c:v>0.76923076923076927</c:v>
                </c:pt>
                <c:pt idx="24198">
                  <c:v>0</c:v>
                </c:pt>
                <c:pt idx="24199">
                  <c:v>0</c:v>
                </c:pt>
                <c:pt idx="24200">
                  <c:v>0</c:v>
                </c:pt>
                <c:pt idx="24201">
                  <c:v>0</c:v>
                </c:pt>
                <c:pt idx="24202">
                  <c:v>0</c:v>
                </c:pt>
                <c:pt idx="24203">
                  <c:v>0</c:v>
                </c:pt>
                <c:pt idx="24204">
                  <c:v>0</c:v>
                </c:pt>
                <c:pt idx="24205">
                  <c:v>0.1111111111111111</c:v>
                </c:pt>
                <c:pt idx="24206">
                  <c:v>1.6393442622950821E-2</c:v>
                </c:pt>
                <c:pt idx="24207">
                  <c:v>0</c:v>
                </c:pt>
                <c:pt idx="24208">
                  <c:v>0</c:v>
                </c:pt>
                <c:pt idx="24209">
                  <c:v>0</c:v>
                </c:pt>
                <c:pt idx="24210">
                  <c:v>0</c:v>
                </c:pt>
                <c:pt idx="24211">
                  <c:v>7.4626865671641784E-2</c:v>
                </c:pt>
                <c:pt idx="24212">
                  <c:v>0</c:v>
                </c:pt>
                <c:pt idx="24213">
                  <c:v>0</c:v>
                </c:pt>
                <c:pt idx="24214">
                  <c:v>5.7432432432432436E-2</c:v>
                </c:pt>
                <c:pt idx="24215">
                  <c:v>0</c:v>
                </c:pt>
                <c:pt idx="24216">
                  <c:v>0</c:v>
                </c:pt>
                <c:pt idx="24217">
                  <c:v>0</c:v>
                </c:pt>
                <c:pt idx="24218">
                  <c:v>0.66666666666666663</c:v>
                </c:pt>
                <c:pt idx="24219">
                  <c:v>0.16</c:v>
                </c:pt>
                <c:pt idx="24220">
                  <c:v>0</c:v>
                </c:pt>
                <c:pt idx="24221">
                  <c:v>0</c:v>
                </c:pt>
                <c:pt idx="24222">
                  <c:v>4.3269230769230768E-2</c:v>
                </c:pt>
                <c:pt idx="24223">
                  <c:v>0.375</c:v>
                </c:pt>
                <c:pt idx="24224">
                  <c:v>0.24615384615384617</c:v>
                </c:pt>
                <c:pt idx="24225">
                  <c:v>0.66666666666666663</c:v>
                </c:pt>
                <c:pt idx="24226">
                  <c:v>0.15384615384615385</c:v>
                </c:pt>
                <c:pt idx="24227">
                  <c:v>0.2857142857142857</c:v>
                </c:pt>
                <c:pt idx="24228">
                  <c:v>0</c:v>
                </c:pt>
                <c:pt idx="24229">
                  <c:v>8.9655172413793102E-2</c:v>
                </c:pt>
                <c:pt idx="24230">
                  <c:v>0</c:v>
                </c:pt>
                <c:pt idx="24231">
                  <c:v>0.38461538461538464</c:v>
                </c:pt>
                <c:pt idx="24232">
                  <c:v>0.66666666666666663</c:v>
                </c:pt>
                <c:pt idx="24233">
                  <c:v>0</c:v>
                </c:pt>
                <c:pt idx="24234">
                  <c:v>0.33333333333333331</c:v>
                </c:pt>
                <c:pt idx="24235">
                  <c:v>0.16666666666666666</c:v>
                </c:pt>
                <c:pt idx="24236">
                  <c:v>0</c:v>
                </c:pt>
                <c:pt idx="24237">
                  <c:v>0.14814814814814814</c:v>
                </c:pt>
                <c:pt idx="24238">
                  <c:v>0</c:v>
                </c:pt>
                <c:pt idx="24239">
                  <c:v>0.3515625</c:v>
                </c:pt>
                <c:pt idx="24240">
                  <c:v>0</c:v>
                </c:pt>
                <c:pt idx="24241">
                  <c:v>0</c:v>
                </c:pt>
                <c:pt idx="24242">
                  <c:v>0.13636363636363635</c:v>
                </c:pt>
                <c:pt idx="24243">
                  <c:v>0.29729729729729731</c:v>
                </c:pt>
                <c:pt idx="24244">
                  <c:v>0</c:v>
                </c:pt>
                <c:pt idx="24245">
                  <c:v>0.54545454545454541</c:v>
                </c:pt>
                <c:pt idx="24246">
                  <c:v>5.9139784946236562E-2</c:v>
                </c:pt>
                <c:pt idx="24247">
                  <c:v>0</c:v>
                </c:pt>
                <c:pt idx="24248">
                  <c:v>0</c:v>
                </c:pt>
                <c:pt idx="24249">
                  <c:v>0</c:v>
                </c:pt>
                <c:pt idx="24250">
                  <c:v>0</c:v>
                </c:pt>
                <c:pt idx="24251">
                  <c:v>0</c:v>
                </c:pt>
                <c:pt idx="24252">
                  <c:v>0</c:v>
                </c:pt>
                <c:pt idx="24253">
                  <c:v>0</c:v>
                </c:pt>
                <c:pt idx="24254">
                  <c:v>0</c:v>
                </c:pt>
                <c:pt idx="24255">
                  <c:v>0</c:v>
                </c:pt>
                <c:pt idx="24256">
                  <c:v>0</c:v>
                </c:pt>
                <c:pt idx="24257">
                  <c:v>0</c:v>
                </c:pt>
                <c:pt idx="24258">
                  <c:v>0.14035087719298245</c:v>
                </c:pt>
                <c:pt idx="24259">
                  <c:v>4.2253521126760563E-2</c:v>
                </c:pt>
                <c:pt idx="24260">
                  <c:v>0.33333333333333331</c:v>
                </c:pt>
                <c:pt idx="24261">
                  <c:v>0</c:v>
                </c:pt>
                <c:pt idx="24262">
                  <c:v>0</c:v>
                </c:pt>
                <c:pt idx="24263">
                  <c:v>0.36507936507936506</c:v>
                </c:pt>
                <c:pt idx="24264">
                  <c:v>0</c:v>
                </c:pt>
                <c:pt idx="24265">
                  <c:v>0</c:v>
                </c:pt>
                <c:pt idx="24266">
                  <c:v>0</c:v>
                </c:pt>
                <c:pt idx="24267">
                  <c:v>0</c:v>
                </c:pt>
                <c:pt idx="24268">
                  <c:v>0</c:v>
                </c:pt>
                <c:pt idx="24269">
                  <c:v>0</c:v>
                </c:pt>
                <c:pt idx="24270">
                  <c:v>0</c:v>
                </c:pt>
                <c:pt idx="24271">
                  <c:v>0.12432432432432433</c:v>
                </c:pt>
                <c:pt idx="24272">
                  <c:v>1</c:v>
                </c:pt>
                <c:pt idx="24273">
                  <c:v>0.25</c:v>
                </c:pt>
                <c:pt idx="24274">
                  <c:v>0</c:v>
                </c:pt>
                <c:pt idx="24275">
                  <c:v>0.26262626262626265</c:v>
                </c:pt>
                <c:pt idx="24276">
                  <c:v>0</c:v>
                </c:pt>
                <c:pt idx="24277">
                  <c:v>0</c:v>
                </c:pt>
                <c:pt idx="24278">
                  <c:v>0.5</c:v>
                </c:pt>
                <c:pt idx="24279">
                  <c:v>0</c:v>
                </c:pt>
                <c:pt idx="24280">
                  <c:v>0.24074074074074073</c:v>
                </c:pt>
                <c:pt idx="24281">
                  <c:v>0.24242424242424243</c:v>
                </c:pt>
                <c:pt idx="24282">
                  <c:v>0.875</c:v>
                </c:pt>
                <c:pt idx="24283">
                  <c:v>0.51923076923076927</c:v>
                </c:pt>
                <c:pt idx="24284">
                  <c:v>0.18817204301075269</c:v>
                </c:pt>
                <c:pt idx="24285">
                  <c:v>0.75</c:v>
                </c:pt>
                <c:pt idx="24286">
                  <c:v>0.33333333333333331</c:v>
                </c:pt>
                <c:pt idx="24287">
                  <c:v>0.10655737704918032</c:v>
                </c:pt>
                <c:pt idx="24288">
                  <c:v>0.3</c:v>
                </c:pt>
                <c:pt idx="24289">
                  <c:v>6.8181818181818177E-2</c:v>
                </c:pt>
                <c:pt idx="24290">
                  <c:v>0</c:v>
                </c:pt>
                <c:pt idx="24291">
                  <c:v>0.20967741935483872</c:v>
                </c:pt>
                <c:pt idx="24292">
                  <c:v>0.14141414141414141</c:v>
                </c:pt>
                <c:pt idx="24293">
                  <c:v>0</c:v>
                </c:pt>
                <c:pt idx="24294">
                  <c:v>0.4</c:v>
                </c:pt>
                <c:pt idx="24295">
                  <c:v>0.11790393013100436</c:v>
                </c:pt>
                <c:pt idx="24296">
                  <c:v>0.13333333333333333</c:v>
                </c:pt>
                <c:pt idx="24297">
                  <c:v>0</c:v>
                </c:pt>
                <c:pt idx="24298">
                  <c:v>0</c:v>
                </c:pt>
                <c:pt idx="24299">
                  <c:v>0.375</c:v>
                </c:pt>
                <c:pt idx="24300">
                  <c:v>0.35483870967741937</c:v>
                </c:pt>
                <c:pt idx="24301">
                  <c:v>0</c:v>
                </c:pt>
                <c:pt idx="24302">
                  <c:v>0</c:v>
                </c:pt>
                <c:pt idx="24303">
                  <c:v>0</c:v>
                </c:pt>
                <c:pt idx="24304">
                  <c:v>0</c:v>
                </c:pt>
                <c:pt idx="24305">
                  <c:v>0.62857142857142856</c:v>
                </c:pt>
                <c:pt idx="24306">
                  <c:v>0.26315789473684209</c:v>
                </c:pt>
                <c:pt idx="24307">
                  <c:v>0</c:v>
                </c:pt>
                <c:pt idx="24308">
                  <c:v>0.11392405063291139</c:v>
                </c:pt>
                <c:pt idx="24309">
                  <c:v>0</c:v>
                </c:pt>
                <c:pt idx="24310">
                  <c:v>0</c:v>
                </c:pt>
                <c:pt idx="24311">
                  <c:v>0.23076923076923078</c:v>
                </c:pt>
                <c:pt idx="24312">
                  <c:v>0</c:v>
                </c:pt>
                <c:pt idx="24313">
                  <c:v>0</c:v>
                </c:pt>
                <c:pt idx="24314">
                  <c:v>0</c:v>
                </c:pt>
                <c:pt idx="24315">
                  <c:v>0</c:v>
                </c:pt>
                <c:pt idx="24316">
                  <c:v>0</c:v>
                </c:pt>
                <c:pt idx="24317">
                  <c:v>0.24</c:v>
                </c:pt>
                <c:pt idx="24318">
                  <c:v>0</c:v>
                </c:pt>
                <c:pt idx="24319">
                  <c:v>0.27272727272727271</c:v>
                </c:pt>
                <c:pt idx="24320">
                  <c:v>0</c:v>
                </c:pt>
                <c:pt idx="24321">
                  <c:v>0.7142857142857143</c:v>
                </c:pt>
                <c:pt idx="24322">
                  <c:v>0</c:v>
                </c:pt>
                <c:pt idx="24323">
                  <c:v>0</c:v>
                </c:pt>
                <c:pt idx="24324">
                  <c:v>0</c:v>
                </c:pt>
                <c:pt idx="24325">
                  <c:v>0.21621621621621623</c:v>
                </c:pt>
                <c:pt idx="24326">
                  <c:v>0</c:v>
                </c:pt>
                <c:pt idx="24327">
                  <c:v>0</c:v>
                </c:pt>
                <c:pt idx="24328">
                  <c:v>0</c:v>
                </c:pt>
                <c:pt idx="24329">
                  <c:v>0.13529411764705881</c:v>
                </c:pt>
                <c:pt idx="24330">
                  <c:v>0.24242424242424243</c:v>
                </c:pt>
                <c:pt idx="24331">
                  <c:v>0.14884979702300405</c:v>
                </c:pt>
                <c:pt idx="24332">
                  <c:v>0.7857142857142857</c:v>
                </c:pt>
                <c:pt idx="24333">
                  <c:v>0.40740740740740738</c:v>
                </c:pt>
                <c:pt idx="24334">
                  <c:v>8.9552238805970144E-2</c:v>
                </c:pt>
                <c:pt idx="24335">
                  <c:v>0</c:v>
                </c:pt>
                <c:pt idx="24336">
                  <c:v>0</c:v>
                </c:pt>
                <c:pt idx="24337">
                  <c:v>0</c:v>
                </c:pt>
                <c:pt idx="24338">
                  <c:v>0</c:v>
                </c:pt>
                <c:pt idx="24339">
                  <c:v>0</c:v>
                </c:pt>
                <c:pt idx="24340">
                  <c:v>0</c:v>
                </c:pt>
                <c:pt idx="24341">
                  <c:v>0</c:v>
                </c:pt>
                <c:pt idx="24342">
                  <c:v>0</c:v>
                </c:pt>
                <c:pt idx="24343">
                  <c:v>0</c:v>
                </c:pt>
                <c:pt idx="24344">
                  <c:v>0</c:v>
                </c:pt>
                <c:pt idx="24345">
                  <c:v>0</c:v>
                </c:pt>
                <c:pt idx="24346">
                  <c:v>0</c:v>
                </c:pt>
                <c:pt idx="24347">
                  <c:v>0.2857142857142857</c:v>
                </c:pt>
                <c:pt idx="24348">
                  <c:v>0.45714285714285713</c:v>
                </c:pt>
                <c:pt idx="24349">
                  <c:v>0.36842105263157893</c:v>
                </c:pt>
                <c:pt idx="24350">
                  <c:v>0.11764705882352941</c:v>
                </c:pt>
                <c:pt idx="24351">
                  <c:v>0</c:v>
                </c:pt>
                <c:pt idx="24352">
                  <c:v>0</c:v>
                </c:pt>
                <c:pt idx="24353">
                  <c:v>0.44444444444444442</c:v>
                </c:pt>
                <c:pt idx="24354">
                  <c:v>0.21319796954314721</c:v>
                </c:pt>
                <c:pt idx="24355">
                  <c:v>0</c:v>
                </c:pt>
                <c:pt idx="24356">
                  <c:v>0.17857142857142858</c:v>
                </c:pt>
                <c:pt idx="24357">
                  <c:v>0.66666666666666663</c:v>
                </c:pt>
                <c:pt idx="24358">
                  <c:v>0.55000000000000004</c:v>
                </c:pt>
                <c:pt idx="24359">
                  <c:v>0.16842105263157894</c:v>
                </c:pt>
                <c:pt idx="24360">
                  <c:v>0</c:v>
                </c:pt>
                <c:pt idx="24361">
                  <c:v>0</c:v>
                </c:pt>
                <c:pt idx="24362">
                  <c:v>0.46153846153846156</c:v>
                </c:pt>
                <c:pt idx="24363">
                  <c:v>0.25</c:v>
                </c:pt>
                <c:pt idx="24364">
                  <c:v>0</c:v>
                </c:pt>
                <c:pt idx="24365">
                  <c:v>0</c:v>
                </c:pt>
                <c:pt idx="24366">
                  <c:v>8.4745762711864403E-2</c:v>
                </c:pt>
                <c:pt idx="24367">
                  <c:v>0.14141414141414141</c:v>
                </c:pt>
                <c:pt idx="24368">
                  <c:v>0</c:v>
                </c:pt>
                <c:pt idx="24369">
                  <c:v>0.39473684210526316</c:v>
                </c:pt>
                <c:pt idx="24370">
                  <c:v>1</c:v>
                </c:pt>
                <c:pt idx="24371">
                  <c:v>0</c:v>
                </c:pt>
                <c:pt idx="24372">
                  <c:v>0</c:v>
                </c:pt>
                <c:pt idx="24373">
                  <c:v>0.2857142857142857</c:v>
                </c:pt>
                <c:pt idx="24374">
                  <c:v>0.27272727272727271</c:v>
                </c:pt>
                <c:pt idx="24375">
                  <c:v>0.14814814814814814</c:v>
                </c:pt>
                <c:pt idx="24376">
                  <c:v>0</c:v>
                </c:pt>
                <c:pt idx="24377">
                  <c:v>2.3255813953488372E-2</c:v>
                </c:pt>
                <c:pt idx="24378">
                  <c:v>0.625</c:v>
                </c:pt>
                <c:pt idx="24379">
                  <c:v>0.5</c:v>
                </c:pt>
                <c:pt idx="24380">
                  <c:v>0</c:v>
                </c:pt>
                <c:pt idx="24381">
                  <c:v>0</c:v>
                </c:pt>
                <c:pt idx="24382">
                  <c:v>0</c:v>
                </c:pt>
                <c:pt idx="24383">
                  <c:v>0</c:v>
                </c:pt>
                <c:pt idx="24384">
                  <c:v>0</c:v>
                </c:pt>
                <c:pt idx="24385">
                  <c:v>0</c:v>
                </c:pt>
                <c:pt idx="24386">
                  <c:v>0</c:v>
                </c:pt>
                <c:pt idx="24387">
                  <c:v>0</c:v>
                </c:pt>
                <c:pt idx="24388">
                  <c:v>0</c:v>
                </c:pt>
                <c:pt idx="24389">
                  <c:v>0</c:v>
                </c:pt>
                <c:pt idx="24390">
                  <c:v>0</c:v>
                </c:pt>
                <c:pt idx="24391">
                  <c:v>0</c:v>
                </c:pt>
                <c:pt idx="24392">
                  <c:v>0</c:v>
                </c:pt>
                <c:pt idx="24393">
                  <c:v>0.25</c:v>
                </c:pt>
                <c:pt idx="24394">
                  <c:v>0</c:v>
                </c:pt>
                <c:pt idx="24395">
                  <c:v>0</c:v>
                </c:pt>
                <c:pt idx="24396">
                  <c:v>0</c:v>
                </c:pt>
                <c:pt idx="24397">
                  <c:v>0.23255813953488372</c:v>
                </c:pt>
                <c:pt idx="24398">
                  <c:v>0</c:v>
                </c:pt>
                <c:pt idx="24399">
                  <c:v>0</c:v>
                </c:pt>
                <c:pt idx="24400">
                  <c:v>0</c:v>
                </c:pt>
                <c:pt idx="24401">
                  <c:v>0</c:v>
                </c:pt>
                <c:pt idx="24402">
                  <c:v>0</c:v>
                </c:pt>
                <c:pt idx="24403">
                  <c:v>0</c:v>
                </c:pt>
                <c:pt idx="24404">
                  <c:v>0</c:v>
                </c:pt>
                <c:pt idx="24405">
                  <c:v>0</c:v>
                </c:pt>
                <c:pt idx="24406">
                  <c:v>0</c:v>
                </c:pt>
                <c:pt idx="24407">
                  <c:v>0.4</c:v>
                </c:pt>
                <c:pt idx="24408">
                  <c:v>0</c:v>
                </c:pt>
                <c:pt idx="24409">
                  <c:v>0</c:v>
                </c:pt>
                <c:pt idx="24410">
                  <c:v>0.05</c:v>
                </c:pt>
                <c:pt idx="24411">
                  <c:v>0</c:v>
                </c:pt>
                <c:pt idx="24412">
                  <c:v>0</c:v>
                </c:pt>
                <c:pt idx="24413">
                  <c:v>0.2857142857142857</c:v>
                </c:pt>
                <c:pt idx="24414">
                  <c:v>0</c:v>
                </c:pt>
                <c:pt idx="24415">
                  <c:v>0</c:v>
                </c:pt>
                <c:pt idx="24416">
                  <c:v>0</c:v>
                </c:pt>
                <c:pt idx="24417">
                  <c:v>0</c:v>
                </c:pt>
                <c:pt idx="24418">
                  <c:v>0</c:v>
                </c:pt>
                <c:pt idx="24419">
                  <c:v>0</c:v>
                </c:pt>
                <c:pt idx="24420">
                  <c:v>0</c:v>
                </c:pt>
                <c:pt idx="24421">
                  <c:v>0</c:v>
                </c:pt>
                <c:pt idx="24422">
                  <c:v>0</c:v>
                </c:pt>
                <c:pt idx="24423">
                  <c:v>0</c:v>
                </c:pt>
                <c:pt idx="24424">
                  <c:v>0</c:v>
                </c:pt>
                <c:pt idx="24425">
                  <c:v>0</c:v>
                </c:pt>
                <c:pt idx="24426">
                  <c:v>0</c:v>
                </c:pt>
                <c:pt idx="24427">
                  <c:v>0</c:v>
                </c:pt>
                <c:pt idx="24428">
                  <c:v>0</c:v>
                </c:pt>
                <c:pt idx="24429">
                  <c:v>0</c:v>
                </c:pt>
                <c:pt idx="24430">
                  <c:v>0</c:v>
                </c:pt>
                <c:pt idx="24431">
                  <c:v>0</c:v>
                </c:pt>
                <c:pt idx="24432">
                  <c:v>0</c:v>
                </c:pt>
                <c:pt idx="24433">
                  <c:v>0</c:v>
                </c:pt>
                <c:pt idx="24434">
                  <c:v>0</c:v>
                </c:pt>
                <c:pt idx="24435">
                  <c:v>0</c:v>
                </c:pt>
                <c:pt idx="24436">
                  <c:v>0</c:v>
                </c:pt>
                <c:pt idx="24437">
                  <c:v>0</c:v>
                </c:pt>
                <c:pt idx="24438">
                  <c:v>0</c:v>
                </c:pt>
                <c:pt idx="24439">
                  <c:v>0</c:v>
                </c:pt>
                <c:pt idx="24440">
                  <c:v>0</c:v>
                </c:pt>
                <c:pt idx="24441">
                  <c:v>0</c:v>
                </c:pt>
                <c:pt idx="24442">
                  <c:v>0.19230769230769232</c:v>
                </c:pt>
                <c:pt idx="24443">
                  <c:v>0.26666666666666666</c:v>
                </c:pt>
                <c:pt idx="24444">
                  <c:v>0</c:v>
                </c:pt>
                <c:pt idx="24445">
                  <c:v>0</c:v>
                </c:pt>
                <c:pt idx="24446">
                  <c:v>0</c:v>
                </c:pt>
                <c:pt idx="24447">
                  <c:v>0</c:v>
                </c:pt>
                <c:pt idx="24448">
                  <c:v>0</c:v>
                </c:pt>
                <c:pt idx="24449">
                  <c:v>0</c:v>
                </c:pt>
                <c:pt idx="24450">
                  <c:v>0</c:v>
                </c:pt>
                <c:pt idx="24451">
                  <c:v>0</c:v>
                </c:pt>
                <c:pt idx="24452">
                  <c:v>9.9609375E-2</c:v>
                </c:pt>
                <c:pt idx="24453">
                  <c:v>0</c:v>
                </c:pt>
                <c:pt idx="24454">
                  <c:v>0</c:v>
                </c:pt>
                <c:pt idx="24455">
                  <c:v>0</c:v>
                </c:pt>
                <c:pt idx="24456">
                  <c:v>0.02</c:v>
                </c:pt>
                <c:pt idx="24457">
                  <c:v>0</c:v>
                </c:pt>
                <c:pt idx="24458">
                  <c:v>0.29629629629629628</c:v>
                </c:pt>
                <c:pt idx="24459">
                  <c:v>0</c:v>
                </c:pt>
                <c:pt idx="24460">
                  <c:v>0</c:v>
                </c:pt>
                <c:pt idx="24461">
                  <c:v>0</c:v>
                </c:pt>
                <c:pt idx="24462">
                  <c:v>0.24</c:v>
                </c:pt>
                <c:pt idx="24463">
                  <c:v>7.1428571428571425E-2</c:v>
                </c:pt>
                <c:pt idx="24464">
                  <c:v>0</c:v>
                </c:pt>
                <c:pt idx="24465">
                  <c:v>0.10526315789473684</c:v>
                </c:pt>
                <c:pt idx="24466">
                  <c:v>0</c:v>
                </c:pt>
                <c:pt idx="24467">
                  <c:v>0</c:v>
                </c:pt>
                <c:pt idx="24468">
                  <c:v>0</c:v>
                </c:pt>
                <c:pt idx="24469">
                  <c:v>0</c:v>
                </c:pt>
                <c:pt idx="24470">
                  <c:v>0</c:v>
                </c:pt>
                <c:pt idx="24471">
                  <c:v>0</c:v>
                </c:pt>
                <c:pt idx="24472">
                  <c:v>0</c:v>
                </c:pt>
                <c:pt idx="24473">
                  <c:v>0</c:v>
                </c:pt>
                <c:pt idx="24474">
                  <c:v>0</c:v>
                </c:pt>
                <c:pt idx="24475">
                  <c:v>0</c:v>
                </c:pt>
                <c:pt idx="24476">
                  <c:v>0</c:v>
                </c:pt>
                <c:pt idx="24477">
                  <c:v>9.5238095238095233E-2</c:v>
                </c:pt>
                <c:pt idx="24478">
                  <c:v>0</c:v>
                </c:pt>
                <c:pt idx="24479">
                  <c:v>0.24444444444444444</c:v>
                </c:pt>
                <c:pt idx="24480">
                  <c:v>0</c:v>
                </c:pt>
                <c:pt idx="24481">
                  <c:v>0.19444444444444445</c:v>
                </c:pt>
                <c:pt idx="24482">
                  <c:v>0.33333333333333331</c:v>
                </c:pt>
                <c:pt idx="24483">
                  <c:v>8.1081081081081086E-2</c:v>
                </c:pt>
                <c:pt idx="24484">
                  <c:v>0.11960132890365449</c:v>
                </c:pt>
                <c:pt idx="24485">
                  <c:v>0.31746031746031744</c:v>
                </c:pt>
                <c:pt idx="24486">
                  <c:v>5.4054054054054057E-2</c:v>
                </c:pt>
                <c:pt idx="24487">
                  <c:v>5.2631578947368418E-2</c:v>
                </c:pt>
                <c:pt idx="24488">
                  <c:v>7.8549848942598186E-2</c:v>
                </c:pt>
                <c:pt idx="24489">
                  <c:v>0.33333333333333331</c:v>
                </c:pt>
                <c:pt idx="24490">
                  <c:v>5.8139534883720929E-2</c:v>
                </c:pt>
                <c:pt idx="24491">
                  <c:v>0.2413793103448276</c:v>
                </c:pt>
                <c:pt idx="24492">
                  <c:v>0.125</c:v>
                </c:pt>
                <c:pt idx="24493">
                  <c:v>0</c:v>
                </c:pt>
                <c:pt idx="24494">
                  <c:v>9.2682926829268292E-2</c:v>
                </c:pt>
                <c:pt idx="24495">
                  <c:v>9.0909090909090912E-2</c:v>
                </c:pt>
                <c:pt idx="24496">
                  <c:v>0.11627906976744186</c:v>
                </c:pt>
                <c:pt idx="24497">
                  <c:v>0.10597302504816955</c:v>
                </c:pt>
                <c:pt idx="24498">
                  <c:v>0</c:v>
                </c:pt>
                <c:pt idx="24499">
                  <c:v>2.4390243902439025E-2</c:v>
                </c:pt>
                <c:pt idx="24500">
                  <c:v>0</c:v>
                </c:pt>
                <c:pt idx="24501">
                  <c:v>0</c:v>
                </c:pt>
                <c:pt idx="24502">
                  <c:v>0.10526315789473684</c:v>
                </c:pt>
                <c:pt idx="24503">
                  <c:v>0</c:v>
                </c:pt>
                <c:pt idx="24504">
                  <c:v>0.36363636363636365</c:v>
                </c:pt>
                <c:pt idx="24505">
                  <c:v>0.14018691588785046</c:v>
                </c:pt>
                <c:pt idx="24506">
                  <c:v>0</c:v>
                </c:pt>
                <c:pt idx="24507">
                  <c:v>0</c:v>
                </c:pt>
                <c:pt idx="24508">
                  <c:v>0</c:v>
                </c:pt>
                <c:pt idx="24509">
                  <c:v>0</c:v>
                </c:pt>
                <c:pt idx="24510">
                  <c:v>0</c:v>
                </c:pt>
                <c:pt idx="24511">
                  <c:v>0.46979865771812079</c:v>
                </c:pt>
                <c:pt idx="24512">
                  <c:v>0.72727272727272729</c:v>
                </c:pt>
                <c:pt idx="24513">
                  <c:v>0.42982456140350878</c:v>
                </c:pt>
                <c:pt idx="24514">
                  <c:v>0.75</c:v>
                </c:pt>
                <c:pt idx="24515">
                  <c:v>0.38405797101449274</c:v>
                </c:pt>
                <c:pt idx="24516">
                  <c:v>0.44827586206896552</c:v>
                </c:pt>
                <c:pt idx="24517">
                  <c:v>0.49450549450549453</c:v>
                </c:pt>
                <c:pt idx="24518">
                  <c:v>0.64556962025316456</c:v>
                </c:pt>
                <c:pt idx="24519">
                  <c:v>0</c:v>
                </c:pt>
                <c:pt idx="24520">
                  <c:v>0</c:v>
                </c:pt>
                <c:pt idx="24521">
                  <c:v>0.18390804597701149</c:v>
                </c:pt>
                <c:pt idx="24522">
                  <c:v>0.40425531914893614</c:v>
                </c:pt>
                <c:pt idx="24523">
                  <c:v>0.17777777777777778</c:v>
                </c:pt>
                <c:pt idx="24524">
                  <c:v>0.19277108433734941</c:v>
                </c:pt>
                <c:pt idx="24525">
                  <c:v>7.5630252100840331E-2</c:v>
                </c:pt>
                <c:pt idx="24526">
                  <c:v>0.24193548387096775</c:v>
                </c:pt>
                <c:pt idx="24527">
                  <c:v>0.27777777777777779</c:v>
                </c:pt>
                <c:pt idx="24528">
                  <c:v>0.26460481099656358</c:v>
                </c:pt>
                <c:pt idx="24529">
                  <c:v>0</c:v>
                </c:pt>
                <c:pt idx="24530">
                  <c:v>0.16666666666666666</c:v>
                </c:pt>
                <c:pt idx="24531">
                  <c:v>0.46666666666666667</c:v>
                </c:pt>
                <c:pt idx="24532">
                  <c:v>0</c:v>
                </c:pt>
                <c:pt idx="24533">
                  <c:v>0.19692307692307692</c:v>
                </c:pt>
                <c:pt idx="24534">
                  <c:v>0.42857142857142855</c:v>
                </c:pt>
                <c:pt idx="24535">
                  <c:v>0.31343283582089554</c:v>
                </c:pt>
                <c:pt idx="24536">
                  <c:v>0</c:v>
                </c:pt>
                <c:pt idx="24537">
                  <c:v>0</c:v>
                </c:pt>
                <c:pt idx="24538">
                  <c:v>0.63636363636363635</c:v>
                </c:pt>
                <c:pt idx="24539">
                  <c:v>0.51282051282051277</c:v>
                </c:pt>
                <c:pt idx="24540">
                  <c:v>0</c:v>
                </c:pt>
                <c:pt idx="24541">
                  <c:v>0.82352941176470584</c:v>
                </c:pt>
                <c:pt idx="24542">
                  <c:v>0.41772151898734178</c:v>
                </c:pt>
                <c:pt idx="24543">
                  <c:v>0</c:v>
                </c:pt>
                <c:pt idx="24544">
                  <c:v>0</c:v>
                </c:pt>
                <c:pt idx="24545">
                  <c:v>0</c:v>
                </c:pt>
                <c:pt idx="24546">
                  <c:v>0.3137535816618911</c:v>
                </c:pt>
                <c:pt idx="24547">
                  <c:v>0</c:v>
                </c:pt>
                <c:pt idx="24548">
                  <c:v>0.21052631578947367</c:v>
                </c:pt>
                <c:pt idx="24549">
                  <c:v>0</c:v>
                </c:pt>
                <c:pt idx="24550">
                  <c:v>0.48717948717948717</c:v>
                </c:pt>
                <c:pt idx="24551">
                  <c:v>0.24242424242424243</c:v>
                </c:pt>
                <c:pt idx="24552">
                  <c:v>0</c:v>
                </c:pt>
                <c:pt idx="24553">
                  <c:v>0.53731343283582089</c:v>
                </c:pt>
                <c:pt idx="24554">
                  <c:v>0</c:v>
                </c:pt>
                <c:pt idx="24555">
                  <c:v>0.5</c:v>
                </c:pt>
                <c:pt idx="24556">
                  <c:v>0</c:v>
                </c:pt>
                <c:pt idx="24557">
                  <c:v>0</c:v>
                </c:pt>
                <c:pt idx="24558">
                  <c:v>0.19891745602165087</c:v>
                </c:pt>
                <c:pt idx="24559">
                  <c:v>0.36363636363636365</c:v>
                </c:pt>
                <c:pt idx="24560">
                  <c:v>0.23728813559322035</c:v>
                </c:pt>
                <c:pt idx="24561">
                  <c:v>0.23749999999999999</c:v>
                </c:pt>
                <c:pt idx="24562">
                  <c:v>0</c:v>
                </c:pt>
                <c:pt idx="24563">
                  <c:v>0.26841243862520459</c:v>
                </c:pt>
                <c:pt idx="24564">
                  <c:v>0</c:v>
                </c:pt>
                <c:pt idx="24565">
                  <c:v>0.48684210526315791</c:v>
                </c:pt>
                <c:pt idx="24566">
                  <c:v>0.58333333333333337</c:v>
                </c:pt>
                <c:pt idx="24567">
                  <c:v>0.4943820224719101</c:v>
                </c:pt>
                <c:pt idx="24568">
                  <c:v>0.81818181818181823</c:v>
                </c:pt>
                <c:pt idx="24569">
                  <c:v>0.5855855855855856</c:v>
                </c:pt>
                <c:pt idx="24570">
                  <c:v>0.50980392156862742</c:v>
                </c:pt>
                <c:pt idx="24571">
                  <c:v>0.34782608695652173</c:v>
                </c:pt>
                <c:pt idx="24572">
                  <c:v>0.37878787878787878</c:v>
                </c:pt>
                <c:pt idx="24573">
                  <c:v>0.51111111111111107</c:v>
                </c:pt>
                <c:pt idx="24574">
                  <c:v>0.58974358974358976</c:v>
                </c:pt>
                <c:pt idx="24575">
                  <c:v>0.40740740740740738</c:v>
                </c:pt>
                <c:pt idx="24576">
                  <c:v>0.53125</c:v>
                </c:pt>
                <c:pt idx="24577">
                  <c:v>0.22285714285714286</c:v>
                </c:pt>
                <c:pt idx="24578">
                  <c:v>0.15909090909090909</c:v>
                </c:pt>
                <c:pt idx="24579">
                  <c:v>0.23983739837398374</c:v>
                </c:pt>
                <c:pt idx="24580">
                  <c:v>0.5161290322580645</c:v>
                </c:pt>
                <c:pt idx="24581">
                  <c:v>0</c:v>
                </c:pt>
                <c:pt idx="24582">
                  <c:v>0.53658536585365857</c:v>
                </c:pt>
                <c:pt idx="24583">
                  <c:v>0.42592592592592593</c:v>
                </c:pt>
                <c:pt idx="24584">
                  <c:v>0.52631578947368418</c:v>
                </c:pt>
                <c:pt idx="24585">
                  <c:v>0.4041095890410959</c:v>
                </c:pt>
                <c:pt idx="24586">
                  <c:v>0.45454545454545453</c:v>
                </c:pt>
                <c:pt idx="24587">
                  <c:v>0.45569620253164556</c:v>
                </c:pt>
                <c:pt idx="24588">
                  <c:v>0.42465753424657532</c:v>
                </c:pt>
                <c:pt idx="24589">
                  <c:v>0</c:v>
                </c:pt>
                <c:pt idx="24590">
                  <c:v>0</c:v>
                </c:pt>
                <c:pt idx="24591">
                  <c:v>0</c:v>
                </c:pt>
                <c:pt idx="24592">
                  <c:v>0.49550359712230213</c:v>
                </c:pt>
                <c:pt idx="24593">
                  <c:v>0.27272727272727271</c:v>
                </c:pt>
                <c:pt idx="24594">
                  <c:v>0.76744186046511631</c:v>
                </c:pt>
                <c:pt idx="24595">
                  <c:v>0.5</c:v>
                </c:pt>
                <c:pt idx="24596">
                  <c:v>0.61538461538461542</c:v>
                </c:pt>
                <c:pt idx="24597">
                  <c:v>0.70833333333333337</c:v>
                </c:pt>
                <c:pt idx="24598">
                  <c:v>0.42307692307692307</c:v>
                </c:pt>
                <c:pt idx="24599">
                  <c:v>0</c:v>
                </c:pt>
                <c:pt idx="24600">
                  <c:v>0</c:v>
                </c:pt>
                <c:pt idx="24601">
                  <c:v>0.44144144144144143</c:v>
                </c:pt>
                <c:pt idx="24602">
                  <c:v>0.32876712328767121</c:v>
                </c:pt>
                <c:pt idx="24603">
                  <c:v>0.569620253164557</c:v>
                </c:pt>
                <c:pt idx="24604">
                  <c:v>0.44</c:v>
                </c:pt>
                <c:pt idx="24605">
                  <c:v>0.7</c:v>
                </c:pt>
                <c:pt idx="24606">
                  <c:v>0.60606060606060608</c:v>
                </c:pt>
                <c:pt idx="24607">
                  <c:v>0.60655737704918034</c:v>
                </c:pt>
                <c:pt idx="24608">
                  <c:v>0.39855072463768115</c:v>
                </c:pt>
                <c:pt idx="24609">
                  <c:v>0.66666666666666663</c:v>
                </c:pt>
                <c:pt idx="24610">
                  <c:v>0.33962264150943394</c:v>
                </c:pt>
                <c:pt idx="24611">
                  <c:v>0.8571428571428571</c:v>
                </c:pt>
                <c:pt idx="24612">
                  <c:v>0</c:v>
                </c:pt>
                <c:pt idx="24613">
                  <c:v>0.32075471698113206</c:v>
                </c:pt>
                <c:pt idx="24614">
                  <c:v>0.46938775510204084</c:v>
                </c:pt>
                <c:pt idx="24615">
                  <c:v>1</c:v>
                </c:pt>
                <c:pt idx="24616">
                  <c:v>0</c:v>
                </c:pt>
                <c:pt idx="24617">
                  <c:v>0.43415637860082307</c:v>
                </c:pt>
                <c:pt idx="24618">
                  <c:v>0.66666666666666663</c:v>
                </c:pt>
                <c:pt idx="24619">
                  <c:v>0.60606060606060608</c:v>
                </c:pt>
                <c:pt idx="24620">
                  <c:v>0.43333333333333335</c:v>
                </c:pt>
                <c:pt idx="24621">
                  <c:v>0.51351351351351349</c:v>
                </c:pt>
                <c:pt idx="24622">
                  <c:v>0.5056179775280899</c:v>
                </c:pt>
                <c:pt idx="24623">
                  <c:v>0.54761904761904767</c:v>
                </c:pt>
                <c:pt idx="24624">
                  <c:v>0.79166666666666663</c:v>
                </c:pt>
                <c:pt idx="24625">
                  <c:v>0.4140625</c:v>
                </c:pt>
                <c:pt idx="24626">
                  <c:v>0</c:v>
                </c:pt>
                <c:pt idx="24627">
                  <c:v>0.73255813953488369</c:v>
                </c:pt>
                <c:pt idx="24628">
                  <c:v>0.68292682926829273</c:v>
                </c:pt>
                <c:pt idx="24629">
                  <c:v>0</c:v>
                </c:pt>
                <c:pt idx="24630">
                  <c:v>0.5625</c:v>
                </c:pt>
                <c:pt idx="24631">
                  <c:v>0</c:v>
                </c:pt>
                <c:pt idx="24632">
                  <c:v>0.5357142857142857</c:v>
                </c:pt>
                <c:pt idx="24633">
                  <c:v>0.62222222222222223</c:v>
                </c:pt>
                <c:pt idx="24634">
                  <c:v>0.59615384615384615</c:v>
                </c:pt>
                <c:pt idx="24635">
                  <c:v>0.40677966101694918</c:v>
                </c:pt>
                <c:pt idx="24636">
                  <c:v>0.33828996282527879</c:v>
                </c:pt>
                <c:pt idx="24637">
                  <c:v>0</c:v>
                </c:pt>
                <c:pt idx="24638">
                  <c:v>0</c:v>
                </c:pt>
                <c:pt idx="24639">
                  <c:v>0</c:v>
                </c:pt>
                <c:pt idx="24640">
                  <c:v>0</c:v>
                </c:pt>
                <c:pt idx="24641">
                  <c:v>0</c:v>
                </c:pt>
                <c:pt idx="24642">
                  <c:v>0</c:v>
                </c:pt>
                <c:pt idx="24643">
                  <c:v>0</c:v>
                </c:pt>
                <c:pt idx="24644">
                  <c:v>0</c:v>
                </c:pt>
                <c:pt idx="24645">
                  <c:v>0</c:v>
                </c:pt>
                <c:pt idx="24646">
                  <c:v>0</c:v>
                </c:pt>
                <c:pt idx="24647">
                  <c:v>0</c:v>
                </c:pt>
                <c:pt idx="24648">
                  <c:v>0.8571428571428571</c:v>
                </c:pt>
                <c:pt idx="24649">
                  <c:v>0.42857142857142855</c:v>
                </c:pt>
                <c:pt idx="24650">
                  <c:v>0.30208333333333331</c:v>
                </c:pt>
                <c:pt idx="24651">
                  <c:v>0</c:v>
                </c:pt>
                <c:pt idx="24652">
                  <c:v>0</c:v>
                </c:pt>
                <c:pt idx="24653">
                  <c:v>0</c:v>
                </c:pt>
                <c:pt idx="24654">
                  <c:v>0</c:v>
                </c:pt>
                <c:pt idx="24655">
                  <c:v>0</c:v>
                </c:pt>
                <c:pt idx="24656">
                  <c:v>0.3888888888888889</c:v>
                </c:pt>
                <c:pt idx="24657">
                  <c:v>0.1111111111111111</c:v>
                </c:pt>
                <c:pt idx="24658">
                  <c:v>0</c:v>
                </c:pt>
                <c:pt idx="24659">
                  <c:v>0</c:v>
                </c:pt>
                <c:pt idx="24660">
                  <c:v>0</c:v>
                </c:pt>
                <c:pt idx="24661">
                  <c:v>0</c:v>
                </c:pt>
                <c:pt idx="24662">
                  <c:v>0.3</c:v>
                </c:pt>
                <c:pt idx="24663">
                  <c:v>0.37230769230769228</c:v>
                </c:pt>
                <c:pt idx="24664">
                  <c:v>0.43157894736842106</c:v>
                </c:pt>
                <c:pt idx="24665">
                  <c:v>0</c:v>
                </c:pt>
                <c:pt idx="24666">
                  <c:v>0.77777777777777779</c:v>
                </c:pt>
                <c:pt idx="24667">
                  <c:v>0.875</c:v>
                </c:pt>
                <c:pt idx="24668">
                  <c:v>0.42148760330578511</c:v>
                </c:pt>
                <c:pt idx="24669">
                  <c:v>0</c:v>
                </c:pt>
                <c:pt idx="24670">
                  <c:v>0.40259740259740262</c:v>
                </c:pt>
                <c:pt idx="24671">
                  <c:v>0</c:v>
                </c:pt>
                <c:pt idx="24672">
                  <c:v>0</c:v>
                </c:pt>
                <c:pt idx="24673">
                  <c:v>0</c:v>
                </c:pt>
                <c:pt idx="24674">
                  <c:v>0.31818181818181818</c:v>
                </c:pt>
                <c:pt idx="24675">
                  <c:v>0</c:v>
                </c:pt>
                <c:pt idx="24676">
                  <c:v>0</c:v>
                </c:pt>
                <c:pt idx="24677">
                  <c:v>0.314070351758794</c:v>
                </c:pt>
                <c:pt idx="24678">
                  <c:v>0</c:v>
                </c:pt>
                <c:pt idx="24679">
                  <c:v>0.75757575757575757</c:v>
                </c:pt>
                <c:pt idx="24680">
                  <c:v>0.70270270270270274</c:v>
                </c:pt>
                <c:pt idx="24681">
                  <c:v>0.26190476190476192</c:v>
                </c:pt>
                <c:pt idx="24682">
                  <c:v>0.52941176470588236</c:v>
                </c:pt>
                <c:pt idx="24683">
                  <c:v>0.18367346938775511</c:v>
                </c:pt>
                <c:pt idx="24684">
                  <c:v>0</c:v>
                </c:pt>
                <c:pt idx="24685">
                  <c:v>0</c:v>
                </c:pt>
                <c:pt idx="24686">
                  <c:v>0</c:v>
                </c:pt>
                <c:pt idx="24687">
                  <c:v>0.19696969696969696</c:v>
                </c:pt>
                <c:pt idx="24688">
                  <c:v>0.36734693877551022</c:v>
                </c:pt>
                <c:pt idx="24689">
                  <c:v>0.21585903083700442</c:v>
                </c:pt>
                <c:pt idx="24690">
                  <c:v>0.33333333333333331</c:v>
                </c:pt>
                <c:pt idx="24691">
                  <c:v>0</c:v>
                </c:pt>
                <c:pt idx="24692">
                  <c:v>0</c:v>
                </c:pt>
                <c:pt idx="24693">
                  <c:v>0.45652173913043476</c:v>
                </c:pt>
                <c:pt idx="24694">
                  <c:v>0.19298245614035087</c:v>
                </c:pt>
                <c:pt idx="24695">
                  <c:v>0</c:v>
                </c:pt>
                <c:pt idx="24696">
                  <c:v>0</c:v>
                </c:pt>
                <c:pt idx="24697">
                  <c:v>0</c:v>
                </c:pt>
                <c:pt idx="24698">
                  <c:v>0.75</c:v>
                </c:pt>
                <c:pt idx="24699">
                  <c:v>0</c:v>
                </c:pt>
                <c:pt idx="24700">
                  <c:v>0</c:v>
                </c:pt>
                <c:pt idx="24701">
                  <c:v>0</c:v>
                </c:pt>
                <c:pt idx="24702">
                  <c:v>0.57894736842105265</c:v>
                </c:pt>
                <c:pt idx="24703">
                  <c:v>0</c:v>
                </c:pt>
                <c:pt idx="24704">
                  <c:v>0</c:v>
                </c:pt>
                <c:pt idx="24705">
                  <c:v>0</c:v>
                </c:pt>
                <c:pt idx="24706">
                  <c:v>0</c:v>
                </c:pt>
                <c:pt idx="24707">
                  <c:v>0</c:v>
                </c:pt>
                <c:pt idx="24708">
                  <c:v>0</c:v>
                </c:pt>
                <c:pt idx="24709">
                  <c:v>0.58333333333333337</c:v>
                </c:pt>
                <c:pt idx="24710">
                  <c:v>0</c:v>
                </c:pt>
                <c:pt idx="24711">
                  <c:v>0</c:v>
                </c:pt>
                <c:pt idx="24712">
                  <c:v>0</c:v>
                </c:pt>
                <c:pt idx="24713">
                  <c:v>0</c:v>
                </c:pt>
                <c:pt idx="24714">
                  <c:v>0</c:v>
                </c:pt>
                <c:pt idx="24715">
                  <c:v>0</c:v>
                </c:pt>
                <c:pt idx="24716">
                  <c:v>0</c:v>
                </c:pt>
                <c:pt idx="24717">
                  <c:v>0.5748792270531401</c:v>
                </c:pt>
                <c:pt idx="24718">
                  <c:v>0.71755725190839692</c:v>
                </c:pt>
                <c:pt idx="24719">
                  <c:v>0.35849056603773582</c:v>
                </c:pt>
                <c:pt idx="24720">
                  <c:v>0.62666666666666671</c:v>
                </c:pt>
                <c:pt idx="24721">
                  <c:v>0.57446808510638303</c:v>
                </c:pt>
                <c:pt idx="24722">
                  <c:v>0</c:v>
                </c:pt>
                <c:pt idx="24723">
                  <c:v>0.78947368421052633</c:v>
                </c:pt>
                <c:pt idx="24724">
                  <c:v>0.61904761904761907</c:v>
                </c:pt>
                <c:pt idx="24725">
                  <c:v>0.64583333333333337</c:v>
                </c:pt>
                <c:pt idx="24726">
                  <c:v>0</c:v>
                </c:pt>
                <c:pt idx="24727">
                  <c:v>0.41121495327102803</c:v>
                </c:pt>
                <c:pt idx="24728">
                  <c:v>0</c:v>
                </c:pt>
                <c:pt idx="24729">
                  <c:v>0.49206349206349204</c:v>
                </c:pt>
                <c:pt idx="24730">
                  <c:v>0</c:v>
                </c:pt>
                <c:pt idx="24731">
                  <c:v>0.6</c:v>
                </c:pt>
                <c:pt idx="24732">
                  <c:v>0.57627118644067798</c:v>
                </c:pt>
                <c:pt idx="24733">
                  <c:v>0</c:v>
                </c:pt>
                <c:pt idx="24734">
                  <c:v>0.48497854077253216</c:v>
                </c:pt>
                <c:pt idx="24735">
                  <c:v>0.375</c:v>
                </c:pt>
                <c:pt idx="24736">
                  <c:v>0</c:v>
                </c:pt>
                <c:pt idx="24737">
                  <c:v>0</c:v>
                </c:pt>
                <c:pt idx="24738">
                  <c:v>0.59124087591240881</c:v>
                </c:pt>
                <c:pt idx="24739">
                  <c:v>0</c:v>
                </c:pt>
                <c:pt idx="24740">
                  <c:v>0</c:v>
                </c:pt>
                <c:pt idx="24741">
                  <c:v>0</c:v>
                </c:pt>
                <c:pt idx="24742">
                  <c:v>0</c:v>
                </c:pt>
                <c:pt idx="24743">
                  <c:v>0</c:v>
                </c:pt>
                <c:pt idx="24744">
                  <c:v>0</c:v>
                </c:pt>
                <c:pt idx="24745">
                  <c:v>0</c:v>
                </c:pt>
                <c:pt idx="24746">
                  <c:v>0</c:v>
                </c:pt>
                <c:pt idx="24747">
                  <c:v>0</c:v>
                </c:pt>
                <c:pt idx="24748">
                  <c:v>0</c:v>
                </c:pt>
                <c:pt idx="24749">
                  <c:v>0</c:v>
                </c:pt>
                <c:pt idx="24750">
                  <c:v>0</c:v>
                </c:pt>
                <c:pt idx="24751">
                  <c:v>0</c:v>
                </c:pt>
                <c:pt idx="24752">
                  <c:v>0</c:v>
                </c:pt>
                <c:pt idx="24753">
                  <c:v>0.66666666666666663</c:v>
                </c:pt>
                <c:pt idx="24754">
                  <c:v>0</c:v>
                </c:pt>
                <c:pt idx="24755">
                  <c:v>0.27272727272727271</c:v>
                </c:pt>
                <c:pt idx="24756">
                  <c:v>0.15</c:v>
                </c:pt>
                <c:pt idx="24757">
                  <c:v>0</c:v>
                </c:pt>
                <c:pt idx="24758">
                  <c:v>0.62437810945273631</c:v>
                </c:pt>
                <c:pt idx="24759">
                  <c:v>0</c:v>
                </c:pt>
                <c:pt idx="24760">
                  <c:v>0.64356435643564358</c:v>
                </c:pt>
                <c:pt idx="24761">
                  <c:v>0</c:v>
                </c:pt>
                <c:pt idx="24762">
                  <c:v>0</c:v>
                </c:pt>
                <c:pt idx="24763">
                  <c:v>0.43010752688172044</c:v>
                </c:pt>
                <c:pt idx="24764">
                  <c:v>0</c:v>
                </c:pt>
                <c:pt idx="24765">
                  <c:v>0</c:v>
                </c:pt>
                <c:pt idx="24766">
                  <c:v>0</c:v>
                </c:pt>
                <c:pt idx="24767">
                  <c:v>0.67647058823529416</c:v>
                </c:pt>
                <c:pt idx="24768">
                  <c:v>0.36486486486486486</c:v>
                </c:pt>
                <c:pt idx="24769">
                  <c:v>0</c:v>
                </c:pt>
                <c:pt idx="24770">
                  <c:v>0</c:v>
                </c:pt>
                <c:pt idx="24771">
                  <c:v>0</c:v>
                </c:pt>
                <c:pt idx="24772">
                  <c:v>0</c:v>
                </c:pt>
                <c:pt idx="24773">
                  <c:v>0.5</c:v>
                </c:pt>
                <c:pt idx="24774">
                  <c:v>0</c:v>
                </c:pt>
                <c:pt idx="24775">
                  <c:v>0</c:v>
                </c:pt>
                <c:pt idx="24776">
                  <c:v>0</c:v>
                </c:pt>
                <c:pt idx="24777">
                  <c:v>0</c:v>
                </c:pt>
                <c:pt idx="24778">
                  <c:v>0.67500000000000004</c:v>
                </c:pt>
                <c:pt idx="24779">
                  <c:v>0</c:v>
                </c:pt>
                <c:pt idx="24780">
                  <c:v>0.1</c:v>
                </c:pt>
                <c:pt idx="24781">
                  <c:v>0</c:v>
                </c:pt>
                <c:pt idx="24782">
                  <c:v>0</c:v>
                </c:pt>
                <c:pt idx="24783">
                  <c:v>8.3333333333333329E-2</c:v>
                </c:pt>
                <c:pt idx="24784">
                  <c:v>7.2413793103448282E-2</c:v>
                </c:pt>
                <c:pt idx="24785">
                  <c:v>6.25E-2</c:v>
                </c:pt>
                <c:pt idx="24786">
                  <c:v>0</c:v>
                </c:pt>
                <c:pt idx="24787">
                  <c:v>0</c:v>
                </c:pt>
                <c:pt idx="24788">
                  <c:v>0.21428571428571427</c:v>
                </c:pt>
                <c:pt idx="24789">
                  <c:v>9.5238095238095233E-2</c:v>
                </c:pt>
                <c:pt idx="24790">
                  <c:v>0</c:v>
                </c:pt>
                <c:pt idx="24791">
                  <c:v>0.32</c:v>
                </c:pt>
                <c:pt idx="24792">
                  <c:v>0</c:v>
                </c:pt>
                <c:pt idx="24793">
                  <c:v>0</c:v>
                </c:pt>
                <c:pt idx="24794">
                  <c:v>0</c:v>
                </c:pt>
                <c:pt idx="24795">
                  <c:v>0.4</c:v>
                </c:pt>
                <c:pt idx="24796">
                  <c:v>0</c:v>
                </c:pt>
                <c:pt idx="24797">
                  <c:v>0</c:v>
                </c:pt>
                <c:pt idx="24798">
                  <c:v>0</c:v>
                </c:pt>
                <c:pt idx="24799">
                  <c:v>0</c:v>
                </c:pt>
                <c:pt idx="24800">
                  <c:v>0</c:v>
                </c:pt>
                <c:pt idx="24801">
                  <c:v>0</c:v>
                </c:pt>
                <c:pt idx="24802">
                  <c:v>0</c:v>
                </c:pt>
                <c:pt idx="24803">
                  <c:v>0</c:v>
                </c:pt>
                <c:pt idx="24804">
                  <c:v>0</c:v>
                </c:pt>
                <c:pt idx="24805">
                  <c:v>0</c:v>
                </c:pt>
                <c:pt idx="24806">
                  <c:v>1</c:v>
                </c:pt>
                <c:pt idx="24807">
                  <c:v>0.5</c:v>
                </c:pt>
                <c:pt idx="24808">
                  <c:v>0</c:v>
                </c:pt>
                <c:pt idx="24809">
                  <c:v>0</c:v>
                </c:pt>
                <c:pt idx="24810">
                  <c:v>0</c:v>
                </c:pt>
                <c:pt idx="24811">
                  <c:v>0</c:v>
                </c:pt>
                <c:pt idx="24812">
                  <c:v>0.6428571428571429</c:v>
                </c:pt>
                <c:pt idx="24813">
                  <c:v>0.2</c:v>
                </c:pt>
                <c:pt idx="24814">
                  <c:v>0</c:v>
                </c:pt>
                <c:pt idx="24815">
                  <c:v>0</c:v>
                </c:pt>
                <c:pt idx="24816">
                  <c:v>0</c:v>
                </c:pt>
                <c:pt idx="24817">
                  <c:v>0</c:v>
                </c:pt>
                <c:pt idx="24818">
                  <c:v>0</c:v>
                </c:pt>
                <c:pt idx="24819">
                  <c:v>0</c:v>
                </c:pt>
                <c:pt idx="24820">
                  <c:v>0</c:v>
                </c:pt>
                <c:pt idx="24821">
                  <c:v>0</c:v>
                </c:pt>
                <c:pt idx="24822">
                  <c:v>0</c:v>
                </c:pt>
                <c:pt idx="24823">
                  <c:v>0.55555555555555558</c:v>
                </c:pt>
                <c:pt idx="24824">
                  <c:v>0.76923076923076927</c:v>
                </c:pt>
                <c:pt idx="24825">
                  <c:v>0.47058823529411764</c:v>
                </c:pt>
                <c:pt idx="24826">
                  <c:v>0.4375</c:v>
                </c:pt>
                <c:pt idx="24827">
                  <c:v>0.75</c:v>
                </c:pt>
                <c:pt idx="24828">
                  <c:v>0.11453744493392071</c:v>
                </c:pt>
                <c:pt idx="24829">
                  <c:v>0</c:v>
                </c:pt>
                <c:pt idx="24830">
                  <c:v>0</c:v>
                </c:pt>
                <c:pt idx="24831">
                  <c:v>0</c:v>
                </c:pt>
                <c:pt idx="24832">
                  <c:v>0</c:v>
                </c:pt>
                <c:pt idx="24833">
                  <c:v>0</c:v>
                </c:pt>
                <c:pt idx="24834">
                  <c:v>0</c:v>
                </c:pt>
                <c:pt idx="24835">
                  <c:v>0.36842105263157893</c:v>
                </c:pt>
                <c:pt idx="24836">
                  <c:v>0</c:v>
                </c:pt>
                <c:pt idx="24837">
                  <c:v>0</c:v>
                </c:pt>
                <c:pt idx="24838">
                  <c:v>0</c:v>
                </c:pt>
                <c:pt idx="24839">
                  <c:v>1</c:v>
                </c:pt>
                <c:pt idx="24840">
                  <c:v>9.0909090909090912E-2</c:v>
                </c:pt>
                <c:pt idx="24841">
                  <c:v>0</c:v>
                </c:pt>
                <c:pt idx="24842">
                  <c:v>0.55555555555555558</c:v>
                </c:pt>
                <c:pt idx="24843">
                  <c:v>0</c:v>
                </c:pt>
                <c:pt idx="24844">
                  <c:v>0.42857142857142855</c:v>
                </c:pt>
                <c:pt idx="24845">
                  <c:v>0</c:v>
                </c:pt>
                <c:pt idx="24846">
                  <c:v>0.1</c:v>
                </c:pt>
                <c:pt idx="24847">
                  <c:v>0</c:v>
                </c:pt>
                <c:pt idx="24848">
                  <c:v>0</c:v>
                </c:pt>
                <c:pt idx="24849">
                  <c:v>0</c:v>
                </c:pt>
                <c:pt idx="24850">
                  <c:v>0</c:v>
                </c:pt>
                <c:pt idx="24851">
                  <c:v>0</c:v>
                </c:pt>
                <c:pt idx="24852">
                  <c:v>0</c:v>
                </c:pt>
                <c:pt idx="24853">
                  <c:v>0</c:v>
                </c:pt>
                <c:pt idx="24854">
                  <c:v>0</c:v>
                </c:pt>
                <c:pt idx="24855">
                  <c:v>0.25</c:v>
                </c:pt>
                <c:pt idx="24856">
                  <c:v>0</c:v>
                </c:pt>
                <c:pt idx="24857">
                  <c:v>0.25806451612903225</c:v>
                </c:pt>
                <c:pt idx="24858">
                  <c:v>0</c:v>
                </c:pt>
                <c:pt idx="24859">
                  <c:v>0</c:v>
                </c:pt>
                <c:pt idx="24860">
                  <c:v>0.19047619047619047</c:v>
                </c:pt>
                <c:pt idx="24861">
                  <c:v>0.3888888888888889</c:v>
                </c:pt>
                <c:pt idx="24862">
                  <c:v>0</c:v>
                </c:pt>
                <c:pt idx="24863">
                  <c:v>0.5</c:v>
                </c:pt>
                <c:pt idx="24864">
                  <c:v>0.44444444444444442</c:v>
                </c:pt>
                <c:pt idx="24865">
                  <c:v>0.34567901234567899</c:v>
                </c:pt>
                <c:pt idx="24866">
                  <c:v>0</c:v>
                </c:pt>
                <c:pt idx="24867">
                  <c:v>0</c:v>
                </c:pt>
                <c:pt idx="24868">
                  <c:v>0</c:v>
                </c:pt>
                <c:pt idx="24869">
                  <c:v>0.30769230769230771</c:v>
                </c:pt>
                <c:pt idx="24870">
                  <c:v>0</c:v>
                </c:pt>
                <c:pt idx="24871">
                  <c:v>0</c:v>
                </c:pt>
                <c:pt idx="24872">
                  <c:v>0</c:v>
                </c:pt>
                <c:pt idx="24873">
                  <c:v>0</c:v>
                </c:pt>
                <c:pt idx="24874">
                  <c:v>0</c:v>
                </c:pt>
                <c:pt idx="24875">
                  <c:v>0</c:v>
                </c:pt>
                <c:pt idx="24876">
                  <c:v>0</c:v>
                </c:pt>
                <c:pt idx="24877">
                  <c:v>0</c:v>
                </c:pt>
                <c:pt idx="24878">
                  <c:v>0</c:v>
                </c:pt>
                <c:pt idx="24879">
                  <c:v>0.1</c:v>
                </c:pt>
                <c:pt idx="24880">
                  <c:v>6.25E-2</c:v>
                </c:pt>
                <c:pt idx="24881">
                  <c:v>0.2</c:v>
                </c:pt>
                <c:pt idx="24882">
                  <c:v>5.3061224489795916E-2</c:v>
                </c:pt>
                <c:pt idx="24883">
                  <c:v>0</c:v>
                </c:pt>
                <c:pt idx="24884">
                  <c:v>0.25641025641025639</c:v>
                </c:pt>
                <c:pt idx="24885">
                  <c:v>0.25</c:v>
                </c:pt>
                <c:pt idx="24886">
                  <c:v>4.3478260869565216E-2</c:v>
                </c:pt>
                <c:pt idx="24887">
                  <c:v>0.29411764705882354</c:v>
                </c:pt>
                <c:pt idx="24888">
                  <c:v>0.10526315789473684</c:v>
                </c:pt>
                <c:pt idx="24889">
                  <c:v>0.16666666666666666</c:v>
                </c:pt>
                <c:pt idx="24890">
                  <c:v>0.33333333333333331</c:v>
                </c:pt>
                <c:pt idx="24891">
                  <c:v>0.4</c:v>
                </c:pt>
                <c:pt idx="24892">
                  <c:v>0</c:v>
                </c:pt>
                <c:pt idx="24893">
                  <c:v>0.33333333333333331</c:v>
                </c:pt>
                <c:pt idx="24894">
                  <c:v>0</c:v>
                </c:pt>
                <c:pt idx="24895">
                  <c:v>0</c:v>
                </c:pt>
                <c:pt idx="24896">
                  <c:v>0.44117647058823528</c:v>
                </c:pt>
                <c:pt idx="24897">
                  <c:v>0</c:v>
                </c:pt>
                <c:pt idx="24898">
                  <c:v>0.125</c:v>
                </c:pt>
                <c:pt idx="24899">
                  <c:v>0.18181818181818182</c:v>
                </c:pt>
                <c:pt idx="24900">
                  <c:v>0.14942528735632185</c:v>
                </c:pt>
                <c:pt idx="24901">
                  <c:v>0.11940298507462686</c:v>
                </c:pt>
                <c:pt idx="24902">
                  <c:v>2.0547945205479451E-2</c:v>
                </c:pt>
                <c:pt idx="24903">
                  <c:v>0</c:v>
                </c:pt>
                <c:pt idx="24904">
                  <c:v>0.10256410256410256</c:v>
                </c:pt>
                <c:pt idx="24905">
                  <c:v>9.0909090909090912E-2</c:v>
                </c:pt>
                <c:pt idx="24906">
                  <c:v>0.37254901960784315</c:v>
                </c:pt>
                <c:pt idx="24907">
                  <c:v>0</c:v>
                </c:pt>
                <c:pt idx="24908">
                  <c:v>0</c:v>
                </c:pt>
                <c:pt idx="24909">
                  <c:v>9.0909090909090912E-2</c:v>
                </c:pt>
                <c:pt idx="24910">
                  <c:v>0.33333333333333331</c:v>
                </c:pt>
                <c:pt idx="24911">
                  <c:v>8.0645161290322578E-2</c:v>
                </c:pt>
                <c:pt idx="24912">
                  <c:v>0</c:v>
                </c:pt>
                <c:pt idx="24913">
                  <c:v>0</c:v>
                </c:pt>
                <c:pt idx="24914">
                  <c:v>0</c:v>
                </c:pt>
                <c:pt idx="24915">
                  <c:v>0.2</c:v>
                </c:pt>
                <c:pt idx="24916">
                  <c:v>6.0606060606060608E-2</c:v>
                </c:pt>
                <c:pt idx="24917">
                  <c:v>0.33333333333333331</c:v>
                </c:pt>
                <c:pt idx="24918">
                  <c:v>0.1111111111111111</c:v>
                </c:pt>
                <c:pt idx="24919">
                  <c:v>0</c:v>
                </c:pt>
                <c:pt idx="24920">
                  <c:v>0.31578947368421051</c:v>
                </c:pt>
                <c:pt idx="24921">
                  <c:v>0</c:v>
                </c:pt>
                <c:pt idx="24922">
                  <c:v>1</c:v>
                </c:pt>
                <c:pt idx="24923">
                  <c:v>0.34042553191489361</c:v>
                </c:pt>
                <c:pt idx="24924">
                  <c:v>5.921052631578947E-2</c:v>
                </c:pt>
                <c:pt idx="24925">
                  <c:v>0</c:v>
                </c:pt>
                <c:pt idx="24926">
                  <c:v>0.6</c:v>
                </c:pt>
                <c:pt idx="24927">
                  <c:v>0</c:v>
                </c:pt>
                <c:pt idx="24928">
                  <c:v>0.95238095238095233</c:v>
                </c:pt>
                <c:pt idx="24929">
                  <c:v>1</c:v>
                </c:pt>
                <c:pt idx="24930">
                  <c:v>0</c:v>
                </c:pt>
                <c:pt idx="24931">
                  <c:v>0.2608695652173913</c:v>
                </c:pt>
                <c:pt idx="24932">
                  <c:v>4.807692307692308E-2</c:v>
                </c:pt>
                <c:pt idx="24933">
                  <c:v>0.5</c:v>
                </c:pt>
                <c:pt idx="24934">
                  <c:v>0.20512820512820512</c:v>
                </c:pt>
                <c:pt idx="24935">
                  <c:v>0</c:v>
                </c:pt>
                <c:pt idx="24936">
                  <c:v>0</c:v>
                </c:pt>
                <c:pt idx="24937">
                  <c:v>3.7974683544303799E-2</c:v>
                </c:pt>
                <c:pt idx="24938">
                  <c:v>0</c:v>
                </c:pt>
                <c:pt idx="24939">
                  <c:v>0.18181818181818182</c:v>
                </c:pt>
                <c:pt idx="24940">
                  <c:v>0.12667946257197696</c:v>
                </c:pt>
                <c:pt idx="24941">
                  <c:v>0.25714285714285712</c:v>
                </c:pt>
                <c:pt idx="24942">
                  <c:v>1</c:v>
                </c:pt>
                <c:pt idx="24943">
                  <c:v>0</c:v>
                </c:pt>
                <c:pt idx="24944">
                  <c:v>0.16129032258064516</c:v>
                </c:pt>
                <c:pt idx="24945">
                  <c:v>4.3010752688172046E-2</c:v>
                </c:pt>
                <c:pt idx="24946">
                  <c:v>0</c:v>
                </c:pt>
                <c:pt idx="24947">
                  <c:v>1</c:v>
                </c:pt>
                <c:pt idx="24948">
                  <c:v>0.5714285714285714</c:v>
                </c:pt>
                <c:pt idx="24949">
                  <c:v>0</c:v>
                </c:pt>
                <c:pt idx="24950">
                  <c:v>0</c:v>
                </c:pt>
                <c:pt idx="24951">
                  <c:v>1.1494252873563218E-2</c:v>
                </c:pt>
                <c:pt idx="24952">
                  <c:v>0.17499999999999999</c:v>
                </c:pt>
                <c:pt idx="24953">
                  <c:v>0.10975609756097561</c:v>
                </c:pt>
                <c:pt idx="24954">
                  <c:v>0.25</c:v>
                </c:pt>
                <c:pt idx="24955">
                  <c:v>0</c:v>
                </c:pt>
                <c:pt idx="24956">
                  <c:v>0</c:v>
                </c:pt>
                <c:pt idx="24957">
                  <c:v>0.13636363636363635</c:v>
                </c:pt>
                <c:pt idx="24958">
                  <c:v>0</c:v>
                </c:pt>
                <c:pt idx="24959">
                  <c:v>0</c:v>
                </c:pt>
                <c:pt idx="24960">
                  <c:v>0.35641025641025642</c:v>
                </c:pt>
                <c:pt idx="24961">
                  <c:v>0.46902654867256638</c:v>
                </c:pt>
                <c:pt idx="24962">
                  <c:v>0</c:v>
                </c:pt>
                <c:pt idx="24963">
                  <c:v>0.52272727272727271</c:v>
                </c:pt>
                <c:pt idx="24964">
                  <c:v>0.29411764705882354</c:v>
                </c:pt>
                <c:pt idx="24965">
                  <c:v>0.28409090909090912</c:v>
                </c:pt>
                <c:pt idx="24966">
                  <c:v>0.30710172744721687</c:v>
                </c:pt>
                <c:pt idx="24967">
                  <c:v>0</c:v>
                </c:pt>
                <c:pt idx="24968">
                  <c:v>0.41379310344827586</c:v>
                </c:pt>
                <c:pt idx="24969">
                  <c:v>0.31446540880503143</c:v>
                </c:pt>
                <c:pt idx="24970">
                  <c:v>0.35526315789473684</c:v>
                </c:pt>
                <c:pt idx="24971">
                  <c:v>0.5</c:v>
                </c:pt>
                <c:pt idx="24972">
                  <c:v>0.35384615384615387</c:v>
                </c:pt>
                <c:pt idx="24973">
                  <c:v>0.26229508196721313</c:v>
                </c:pt>
                <c:pt idx="24974">
                  <c:v>0</c:v>
                </c:pt>
                <c:pt idx="24975">
                  <c:v>0.38666666666666666</c:v>
                </c:pt>
                <c:pt idx="24976">
                  <c:v>0</c:v>
                </c:pt>
                <c:pt idx="24977">
                  <c:v>0</c:v>
                </c:pt>
                <c:pt idx="24978">
                  <c:v>0</c:v>
                </c:pt>
                <c:pt idx="24979">
                  <c:v>0</c:v>
                </c:pt>
                <c:pt idx="24980">
                  <c:v>0.5714285714285714</c:v>
                </c:pt>
                <c:pt idx="24981">
                  <c:v>0</c:v>
                </c:pt>
                <c:pt idx="24982">
                  <c:v>0.25</c:v>
                </c:pt>
                <c:pt idx="24983">
                  <c:v>0.84210526315789469</c:v>
                </c:pt>
                <c:pt idx="24984">
                  <c:v>0</c:v>
                </c:pt>
                <c:pt idx="24985">
                  <c:v>0.54166666666666663</c:v>
                </c:pt>
                <c:pt idx="24986">
                  <c:v>0.22500000000000001</c:v>
                </c:pt>
                <c:pt idx="24987">
                  <c:v>0</c:v>
                </c:pt>
                <c:pt idx="24988">
                  <c:v>0</c:v>
                </c:pt>
                <c:pt idx="24989">
                  <c:v>0</c:v>
                </c:pt>
                <c:pt idx="24990">
                  <c:v>0.4</c:v>
                </c:pt>
                <c:pt idx="24991">
                  <c:v>0</c:v>
                </c:pt>
                <c:pt idx="24992">
                  <c:v>0</c:v>
                </c:pt>
                <c:pt idx="24993">
                  <c:v>0</c:v>
                </c:pt>
                <c:pt idx="24994">
                  <c:v>0</c:v>
                </c:pt>
                <c:pt idx="24995">
                  <c:v>0</c:v>
                </c:pt>
                <c:pt idx="24996">
                  <c:v>0.27609427609427611</c:v>
                </c:pt>
                <c:pt idx="24997">
                  <c:v>0</c:v>
                </c:pt>
                <c:pt idx="24998">
                  <c:v>0</c:v>
                </c:pt>
                <c:pt idx="24999">
                  <c:v>0</c:v>
                </c:pt>
                <c:pt idx="25000">
                  <c:v>0</c:v>
                </c:pt>
                <c:pt idx="25001">
                  <c:v>0</c:v>
                </c:pt>
                <c:pt idx="25002">
                  <c:v>0.19354838709677419</c:v>
                </c:pt>
                <c:pt idx="25003">
                  <c:v>0</c:v>
                </c:pt>
                <c:pt idx="25004">
                  <c:v>0.4642857142857143</c:v>
                </c:pt>
                <c:pt idx="25005">
                  <c:v>0</c:v>
                </c:pt>
                <c:pt idx="25006">
                  <c:v>0</c:v>
                </c:pt>
                <c:pt idx="25007">
                  <c:v>0.25657894736842107</c:v>
                </c:pt>
                <c:pt idx="25008">
                  <c:v>0.11627906976744186</c:v>
                </c:pt>
                <c:pt idx="25009">
                  <c:v>0</c:v>
                </c:pt>
                <c:pt idx="25010">
                  <c:v>0.27232142857142855</c:v>
                </c:pt>
                <c:pt idx="25011">
                  <c:v>0.34328358208955223</c:v>
                </c:pt>
                <c:pt idx="25012">
                  <c:v>0.30177514792899407</c:v>
                </c:pt>
                <c:pt idx="25013">
                  <c:v>0</c:v>
                </c:pt>
                <c:pt idx="25014">
                  <c:v>9.0909090909090912E-2</c:v>
                </c:pt>
                <c:pt idx="25015">
                  <c:v>0.3</c:v>
                </c:pt>
                <c:pt idx="25016">
                  <c:v>0.13385826771653545</c:v>
                </c:pt>
                <c:pt idx="25017">
                  <c:v>0</c:v>
                </c:pt>
                <c:pt idx="25018">
                  <c:v>0</c:v>
                </c:pt>
                <c:pt idx="25019">
                  <c:v>0</c:v>
                </c:pt>
                <c:pt idx="25020">
                  <c:v>0</c:v>
                </c:pt>
                <c:pt idx="25021">
                  <c:v>0.5714285714285714</c:v>
                </c:pt>
                <c:pt idx="25022">
                  <c:v>0</c:v>
                </c:pt>
                <c:pt idx="25023">
                  <c:v>0</c:v>
                </c:pt>
                <c:pt idx="25024">
                  <c:v>0.42857142857142855</c:v>
                </c:pt>
                <c:pt idx="25025">
                  <c:v>0</c:v>
                </c:pt>
                <c:pt idx="25026">
                  <c:v>0.33333333333333331</c:v>
                </c:pt>
                <c:pt idx="25027">
                  <c:v>0.29411764705882354</c:v>
                </c:pt>
                <c:pt idx="25028">
                  <c:v>0</c:v>
                </c:pt>
                <c:pt idx="25029">
                  <c:v>0.2857142857142857</c:v>
                </c:pt>
                <c:pt idx="25030">
                  <c:v>0.46153846153846156</c:v>
                </c:pt>
                <c:pt idx="25031">
                  <c:v>0</c:v>
                </c:pt>
                <c:pt idx="25032">
                  <c:v>0</c:v>
                </c:pt>
                <c:pt idx="25033">
                  <c:v>0.58333333333333337</c:v>
                </c:pt>
                <c:pt idx="25034">
                  <c:v>0.14285714285714285</c:v>
                </c:pt>
                <c:pt idx="25035">
                  <c:v>0</c:v>
                </c:pt>
                <c:pt idx="25036">
                  <c:v>9.2555331991951706E-2</c:v>
                </c:pt>
                <c:pt idx="25037">
                  <c:v>0.23255813953488372</c:v>
                </c:pt>
                <c:pt idx="25038">
                  <c:v>0.18518518518518517</c:v>
                </c:pt>
                <c:pt idx="25039">
                  <c:v>0</c:v>
                </c:pt>
                <c:pt idx="25040">
                  <c:v>0</c:v>
                </c:pt>
                <c:pt idx="25041">
                  <c:v>0</c:v>
                </c:pt>
                <c:pt idx="25042">
                  <c:v>0</c:v>
                </c:pt>
                <c:pt idx="25043">
                  <c:v>0</c:v>
                </c:pt>
                <c:pt idx="25044">
                  <c:v>0.45</c:v>
                </c:pt>
                <c:pt idx="25045">
                  <c:v>0.1111111111111111</c:v>
                </c:pt>
                <c:pt idx="25046">
                  <c:v>3.2258064516129031E-2</c:v>
                </c:pt>
                <c:pt idx="25047">
                  <c:v>0</c:v>
                </c:pt>
                <c:pt idx="25048">
                  <c:v>0.26666666666666666</c:v>
                </c:pt>
                <c:pt idx="25049">
                  <c:v>0.13157894736842105</c:v>
                </c:pt>
                <c:pt idx="25050">
                  <c:v>0</c:v>
                </c:pt>
                <c:pt idx="25051">
                  <c:v>0.2608695652173913</c:v>
                </c:pt>
                <c:pt idx="25052">
                  <c:v>0.26315789473684209</c:v>
                </c:pt>
                <c:pt idx="25053">
                  <c:v>0.26923076923076922</c:v>
                </c:pt>
                <c:pt idx="25054">
                  <c:v>0.10256410256410256</c:v>
                </c:pt>
                <c:pt idx="25055">
                  <c:v>8.9285714285714288E-2</c:v>
                </c:pt>
                <c:pt idx="25056">
                  <c:v>0.25</c:v>
                </c:pt>
                <c:pt idx="25057">
                  <c:v>0</c:v>
                </c:pt>
                <c:pt idx="25058">
                  <c:v>0</c:v>
                </c:pt>
                <c:pt idx="25059">
                  <c:v>0.1</c:v>
                </c:pt>
                <c:pt idx="25060">
                  <c:v>0</c:v>
                </c:pt>
                <c:pt idx="25061">
                  <c:v>0</c:v>
                </c:pt>
                <c:pt idx="25062">
                  <c:v>0</c:v>
                </c:pt>
                <c:pt idx="25063">
                  <c:v>0.38652482269503546</c:v>
                </c:pt>
                <c:pt idx="25064">
                  <c:v>0</c:v>
                </c:pt>
                <c:pt idx="25065">
                  <c:v>0</c:v>
                </c:pt>
                <c:pt idx="25066">
                  <c:v>0</c:v>
                </c:pt>
                <c:pt idx="25067">
                  <c:v>0</c:v>
                </c:pt>
                <c:pt idx="25068">
                  <c:v>0</c:v>
                </c:pt>
                <c:pt idx="25069">
                  <c:v>0</c:v>
                </c:pt>
                <c:pt idx="25070">
                  <c:v>0</c:v>
                </c:pt>
                <c:pt idx="25071">
                  <c:v>0.55847255369928406</c:v>
                </c:pt>
                <c:pt idx="25072">
                  <c:v>0.48</c:v>
                </c:pt>
                <c:pt idx="25073">
                  <c:v>0</c:v>
                </c:pt>
                <c:pt idx="25074">
                  <c:v>0.68390804597701149</c:v>
                </c:pt>
                <c:pt idx="25075">
                  <c:v>0.35897435897435898</c:v>
                </c:pt>
                <c:pt idx="25076">
                  <c:v>0.56393442622950818</c:v>
                </c:pt>
                <c:pt idx="25077">
                  <c:v>0</c:v>
                </c:pt>
                <c:pt idx="25078">
                  <c:v>0</c:v>
                </c:pt>
                <c:pt idx="25079">
                  <c:v>0</c:v>
                </c:pt>
                <c:pt idx="25080">
                  <c:v>0</c:v>
                </c:pt>
                <c:pt idx="25081">
                  <c:v>0</c:v>
                </c:pt>
                <c:pt idx="25082">
                  <c:v>0</c:v>
                </c:pt>
                <c:pt idx="25083">
                  <c:v>0.36749116607773852</c:v>
                </c:pt>
                <c:pt idx="25084">
                  <c:v>0.78181818181818186</c:v>
                </c:pt>
                <c:pt idx="25085">
                  <c:v>0</c:v>
                </c:pt>
                <c:pt idx="25086">
                  <c:v>0</c:v>
                </c:pt>
                <c:pt idx="25087">
                  <c:v>0</c:v>
                </c:pt>
                <c:pt idx="25088">
                  <c:v>0.47863247863247865</c:v>
                </c:pt>
                <c:pt idx="25089">
                  <c:v>0</c:v>
                </c:pt>
                <c:pt idx="25090">
                  <c:v>0.37362637362637363</c:v>
                </c:pt>
                <c:pt idx="25091">
                  <c:v>0</c:v>
                </c:pt>
                <c:pt idx="25092">
                  <c:v>0.48529411764705882</c:v>
                </c:pt>
                <c:pt idx="25093">
                  <c:v>0.32692307692307693</c:v>
                </c:pt>
                <c:pt idx="25094">
                  <c:v>0</c:v>
                </c:pt>
                <c:pt idx="25095">
                  <c:v>0.56880733944954132</c:v>
                </c:pt>
                <c:pt idx="25096">
                  <c:v>0.45</c:v>
                </c:pt>
                <c:pt idx="25097">
                  <c:v>0.6071428571428571</c:v>
                </c:pt>
                <c:pt idx="25098">
                  <c:v>0.48809523809523808</c:v>
                </c:pt>
                <c:pt idx="25099">
                  <c:v>0</c:v>
                </c:pt>
                <c:pt idx="25100">
                  <c:v>0</c:v>
                </c:pt>
                <c:pt idx="25101">
                  <c:v>0.58823529411764708</c:v>
                </c:pt>
                <c:pt idx="25102">
                  <c:v>0</c:v>
                </c:pt>
                <c:pt idx="25103">
                  <c:v>0.34</c:v>
                </c:pt>
                <c:pt idx="25104">
                  <c:v>0.4731182795698925</c:v>
                </c:pt>
                <c:pt idx="25105">
                  <c:v>0.56877323420074355</c:v>
                </c:pt>
                <c:pt idx="25106">
                  <c:v>0.47572815533980584</c:v>
                </c:pt>
                <c:pt idx="25107">
                  <c:v>0.41176470588235292</c:v>
                </c:pt>
                <c:pt idx="25108">
                  <c:v>0.5</c:v>
                </c:pt>
                <c:pt idx="25109">
                  <c:v>0.53982300884955747</c:v>
                </c:pt>
                <c:pt idx="25110">
                  <c:v>0.6228070175438597</c:v>
                </c:pt>
                <c:pt idx="25111">
                  <c:v>0.45454545454545453</c:v>
                </c:pt>
                <c:pt idx="25112">
                  <c:v>0.4942528735632184</c:v>
                </c:pt>
                <c:pt idx="25113">
                  <c:v>0.63300970873786411</c:v>
                </c:pt>
                <c:pt idx="25114">
                  <c:v>0.69402985074626866</c:v>
                </c:pt>
                <c:pt idx="25115">
                  <c:v>0.7975460122699386</c:v>
                </c:pt>
                <c:pt idx="25116">
                  <c:v>0.70873786407766992</c:v>
                </c:pt>
                <c:pt idx="25117">
                  <c:v>0.67317073170731712</c:v>
                </c:pt>
                <c:pt idx="25118">
                  <c:v>0.47368421052631576</c:v>
                </c:pt>
                <c:pt idx="25119">
                  <c:v>0.18367346938775511</c:v>
                </c:pt>
                <c:pt idx="25120">
                  <c:v>0</c:v>
                </c:pt>
                <c:pt idx="25121">
                  <c:v>0.44730679156908665</c:v>
                </c:pt>
                <c:pt idx="25122">
                  <c:v>0.27536231884057971</c:v>
                </c:pt>
                <c:pt idx="25123">
                  <c:v>0.44886363636363635</c:v>
                </c:pt>
                <c:pt idx="25124">
                  <c:v>0</c:v>
                </c:pt>
                <c:pt idx="25125">
                  <c:v>0.56074766355140182</c:v>
                </c:pt>
                <c:pt idx="25126">
                  <c:v>0.72413793103448276</c:v>
                </c:pt>
                <c:pt idx="25127">
                  <c:v>0</c:v>
                </c:pt>
                <c:pt idx="25128">
                  <c:v>0.50476190476190474</c:v>
                </c:pt>
                <c:pt idx="25129">
                  <c:v>0.43697478991596639</c:v>
                </c:pt>
                <c:pt idx="25130">
                  <c:v>0</c:v>
                </c:pt>
                <c:pt idx="25131">
                  <c:v>0.4631578947368421</c:v>
                </c:pt>
                <c:pt idx="25132">
                  <c:v>0.37362637362637363</c:v>
                </c:pt>
                <c:pt idx="25133">
                  <c:v>0.28048780487804881</c:v>
                </c:pt>
                <c:pt idx="25134">
                  <c:v>0.29166666666666669</c:v>
                </c:pt>
                <c:pt idx="25135">
                  <c:v>0.42857142857142855</c:v>
                </c:pt>
                <c:pt idx="25136">
                  <c:v>0.28205128205128205</c:v>
                </c:pt>
                <c:pt idx="25137">
                  <c:v>0.34920634920634919</c:v>
                </c:pt>
                <c:pt idx="25138">
                  <c:v>0.52173913043478259</c:v>
                </c:pt>
                <c:pt idx="25139">
                  <c:v>0.58441558441558439</c:v>
                </c:pt>
                <c:pt idx="25140">
                  <c:v>0</c:v>
                </c:pt>
                <c:pt idx="25141">
                  <c:v>0</c:v>
                </c:pt>
                <c:pt idx="25142">
                  <c:v>0.51388888888888884</c:v>
                </c:pt>
                <c:pt idx="25143">
                  <c:v>0</c:v>
                </c:pt>
                <c:pt idx="25144">
                  <c:v>0</c:v>
                </c:pt>
                <c:pt idx="25145">
                  <c:v>0.65094339622641506</c:v>
                </c:pt>
                <c:pt idx="25146">
                  <c:v>0.41516245487364623</c:v>
                </c:pt>
                <c:pt idx="25147">
                  <c:v>0.61111111111111116</c:v>
                </c:pt>
                <c:pt idx="25148">
                  <c:v>0</c:v>
                </c:pt>
                <c:pt idx="25149">
                  <c:v>0</c:v>
                </c:pt>
                <c:pt idx="25150">
                  <c:v>0</c:v>
                </c:pt>
                <c:pt idx="25151">
                  <c:v>0.61719833564493753</c:v>
                </c:pt>
                <c:pt idx="25152">
                  <c:v>0</c:v>
                </c:pt>
                <c:pt idx="25153">
                  <c:v>0.77500000000000002</c:v>
                </c:pt>
                <c:pt idx="25154">
                  <c:v>0</c:v>
                </c:pt>
                <c:pt idx="25155">
                  <c:v>0</c:v>
                </c:pt>
                <c:pt idx="25156">
                  <c:v>0</c:v>
                </c:pt>
                <c:pt idx="25157">
                  <c:v>0</c:v>
                </c:pt>
                <c:pt idx="25158">
                  <c:v>0</c:v>
                </c:pt>
                <c:pt idx="25159">
                  <c:v>0</c:v>
                </c:pt>
                <c:pt idx="25160">
                  <c:v>0</c:v>
                </c:pt>
                <c:pt idx="25161">
                  <c:v>0.83333333333333337</c:v>
                </c:pt>
                <c:pt idx="25162">
                  <c:v>0</c:v>
                </c:pt>
                <c:pt idx="25163">
                  <c:v>0</c:v>
                </c:pt>
                <c:pt idx="25164">
                  <c:v>0</c:v>
                </c:pt>
                <c:pt idx="25165">
                  <c:v>0.64423076923076927</c:v>
                </c:pt>
                <c:pt idx="25166">
                  <c:v>0</c:v>
                </c:pt>
                <c:pt idx="25167">
                  <c:v>0.63877822045152721</c:v>
                </c:pt>
                <c:pt idx="25168">
                  <c:v>0.77173913043478259</c:v>
                </c:pt>
                <c:pt idx="25169">
                  <c:v>0.60377358490566035</c:v>
                </c:pt>
                <c:pt idx="25170">
                  <c:v>0.6171875</c:v>
                </c:pt>
                <c:pt idx="25171">
                  <c:v>0.73913043478260865</c:v>
                </c:pt>
                <c:pt idx="25172">
                  <c:v>0</c:v>
                </c:pt>
                <c:pt idx="25173">
                  <c:v>0.67741935483870963</c:v>
                </c:pt>
                <c:pt idx="25174">
                  <c:v>0.4838709677419355</c:v>
                </c:pt>
                <c:pt idx="25175">
                  <c:v>0.7</c:v>
                </c:pt>
                <c:pt idx="25176">
                  <c:v>0</c:v>
                </c:pt>
                <c:pt idx="25177">
                  <c:v>0.44067796610169491</c:v>
                </c:pt>
                <c:pt idx="25178">
                  <c:v>0</c:v>
                </c:pt>
                <c:pt idx="25179">
                  <c:v>0</c:v>
                </c:pt>
                <c:pt idx="25180">
                  <c:v>0</c:v>
                </c:pt>
                <c:pt idx="25181">
                  <c:v>0</c:v>
                </c:pt>
                <c:pt idx="25182">
                  <c:v>0.73548387096774193</c:v>
                </c:pt>
                <c:pt idx="25183">
                  <c:v>0</c:v>
                </c:pt>
                <c:pt idx="25184">
                  <c:v>0.7021276595744681</c:v>
                </c:pt>
                <c:pt idx="25185">
                  <c:v>0.54545454545454541</c:v>
                </c:pt>
                <c:pt idx="25186">
                  <c:v>0</c:v>
                </c:pt>
                <c:pt idx="25187">
                  <c:v>0.69696969696969702</c:v>
                </c:pt>
                <c:pt idx="25188">
                  <c:v>0</c:v>
                </c:pt>
                <c:pt idx="25189">
                  <c:v>0</c:v>
                </c:pt>
                <c:pt idx="25190">
                  <c:v>0</c:v>
                </c:pt>
                <c:pt idx="25191">
                  <c:v>0</c:v>
                </c:pt>
                <c:pt idx="25192">
                  <c:v>0</c:v>
                </c:pt>
                <c:pt idx="25193">
                  <c:v>0.68181818181818177</c:v>
                </c:pt>
                <c:pt idx="25194">
                  <c:v>0</c:v>
                </c:pt>
                <c:pt idx="25195">
                  <c:v>0.56000000000000005</c:v>
                </c:pt>
                <c:pt idx="25196">
                  <c:v>0.39393939393939392</c:v>
                </c:pt>
                <c:pt idx="25197">
                  <c:v>0.5</c:v>
                </c:pt>
                <c:pt idx="25198">
                  <c:v>0.45833333333333331</c:v>
                </c:pt>
                <c:pt idx="25199">
                  <c:v>0.5</c:v>
                </c:pt>
                <c:pt idx="25200">
                  <c:v>0.76</c:v>
                </c:pt>
                <c:pt idx="25201">
                  <c:v>0.31666666666666665</c:v>
                </c:pt>
                <c:pt idx="25202">
                  <c:v>0.34</c:v>
                </c:pt>
                <c:pt idx="25203">
                  <c:v>0.40669856459330145</c:v>
                </c:pt>
                <c:pt idx="25204">
                  <c:v>0.30555555555555558</c:v>
                </c:pt>
                <c:pt idx="25205">
                  <c:v>1</c:v>
                </c:pt>
                <c:pt idx="25206">
                  <c:v>0</c:v>
                </c:pt>
                <c:pt idx="25207">
                  <c:v>0</c:v>
                </c:pt>
                <c:pt idx="25208">
                  <c:v>0.69615384615384612</c:v>
                </c:pt>
                <c:pt idx="25209">
                  <c:v>0.33628318584070799</c:v>
                </c:pt>
                <c:pt idx="25210">
                  <c:v>0.67469879518072284</c:v>
                </c:pt>
                <c:pt idx="25211">
                  <c:v>0</c:v>
                </c:pt>
                <c:pt idx="25212">
                  <c:v>0</c:v>
                </c:pt>
                <c:pt idx="25213">
                  <c:v>0.78557874762808344</c:v>
                </c:pt>
                <c:pt idx="25214">
                  <c:v>0.46153846153846156</c:v>
                </c:pt>
                <c:pt idx="25215">
                  <c:v>0.49180327868852458</c:v>
                </c:pt>
                <c:pt idx="25216">
                  <c:v>0.61702127659574468</c:v>
                </c:pt>
                <c:pt idx="25217">
                  <c:v>0.6705882352941176</c:v>
                </c:pt>
                <c:pt idx="25218">
                  <c:v>0.60606060606060608</c:v>
                </c:pt>
                <c:pt idx="25219">
                  <c:v>0.77586206896551724</c:v>
                </c:pt>
                <c:pt idx="25220">
                  <c:v>0</c:v>
                </c:pt>
                <c:pt idx="25221">
                  <c:v>0.34397163120567376</c:v>
                </c:pt>
                <c:pt idx="25222">
                  <c:v>0</c:v>
                </c:pt>
                <c:pt idx="25223">
                  <c:v>0.32786885245901637</c:v>
                </c:pt>
                <c:pt idx="25224">
                  <c:v>0</c:v>
                </c:pt>
                <c:pt idx="25225">
                  <c:v>0.69491525423728817</c:v>
                </c:pt>
                <c:pt idx="25226">
                  <c:v>0.56578947368421051</c:v>
                </c:pt>
                <c:pt idx="25227">
                  <c:v>0.45569620253164556</c:v>
                </c:pt>
                <c:pt idx="25228">
                  <c:v>0</c:v>
                </c:pt>
                <c:pt idx="25229">
                  <c:v>0</c:v>
                </c:pt>
                <c:pt idx="25230">
                  <c:v>0</c:v>
                </c:pt>
                <c:pt idx="25231">
                  <c:v>0</c:v>
                </c:pt>
                <c:pt idx="25232">
                  <c:v>0</c:v>
                </c:pt>
                <c:pt idx="25233">
                  <c:v>0</c:v>
                </c:pt>
                <c:pt idx="25234">
                  <c:v>0</c:v>
                </c:pt>
                <c:pt idx="25235">
                  <c:v>0</c:v>
                </c:pt>
                <c:pt idx="25236">
                  <c:v>0.9145427286356822</c:v>
                </c:pt>
                <c:pt idx="25237">
                  <c:v>0.87733887733887739</c:v>
                </c:pt>
                <c:pt idx="25238">
                  <c:v>0</c:v>
                </c:pt>
                <c:pt idx="25239">
                  <c:v>0</c:v>
                </c:pt>
                <c:pt idx="25240">
                  <c:v>0</c:v>
                </c:pt>
                <c:pt idx="25241">
                  <c:v>0</c:v>
                </c:pt>
                <c:pt idx="25242">
                  <c:v>0</c:v>
                </c:pt>
                <c:pt idx="25243">
                  <c:v>0</c:v>
                </c:pt>
                <c:pt idx="25244">
                  <c:v>0</c:v>
                </c:pt>
                <c:pt idx="25245">
                  <c:v>0</c:v>
                </c:pt>
                <c:pt idx="25246">
                  <c:v>0</c:v>
                </c:pt>
                <c:pt idx="25247">
                  <c:v>0.9285714285714286</c:v>
                </c:pt>
                <c:pt idx="25248">
                  <c:v>0.70370370370370372</c:v>
                </c:pt>
                <c:pt idx="25249">
                  <c:v>0</c:v>
                </c:pt>
                <c:pt idx="25250">
                  <c:v>0</c:v>
                </c:pt>
                <c:pt idx="25251">
                  <c:v>0</c:v>
                </c:pt>
                <c:pt idx="25252">
                  <c:v>0.967741935483871</c:v>
                </c:pt>
                <c:pt idx="25253">
                  <c:v>0</c:v>
                </c:pt>
                <c:pt idx="25254">
                  <c:v>0</c:v>
                </c:pt>
                <c:pt idx="25255">
                  <c:v>0</c:v>
                </c:pt>
                <c:pt idx="25256">
                  <c:v>0</c:v>
                </c:pt>
                <c:pt idx="25257">
                  <c:v>0</c:v>
                </c:pt>
                <c:pt idx="25258">
                  <c:v>0</c:v>
                </c:pt>
                <c:pt idx="25259">
                  <c:v>0</c:v>
                </c:pt>
                <c:pt idx="25260">
                  <c:v>0</c:v>
                </c:pt>
                <c:pt idx="25261">
                  <c:v>0</c:v>
                </c:pt>
                <c:pt idx="25262">
                  <c:v>0.68292682926829273</c:v>
                </c:pt>
                <c:pt idx="25263">
                  <c:v>0.92307692307692313</c:v>
                </c:pt>
                <c:pt idx="25264">
                  <c:v>0.64754098360655743</c:v>
                </c:pt>
                <c:pt idx="25265">
                  <c:v>0.71551724137931039</c:v>
                </c:pt>
                <c:pt idx="25266">
                  <c:v>0</c:v>
                </c:pt>
                <c:pt idx="25267">
                  <c:v>0.75274725274725274</c:v>
                </c:pt>
                <c:pt idx="25268">
                  <c:v>0.74084507042253522</c:v>
                </c:pt>
                <c:pt idx="25269">
                  <c:v>0.70481927710843373</c:v>
                </c:pt>
                <c:pt idx="25270">
                  <c:v>0.67567567567567566</c:v>
                </c:pt>
                <c:pt idx="25271">
                  <c:v>0</c:v>
                </c:pt>
                <c:pt idx="25272">
                  <c:v>0.70338983050847459</c:v>
                </c:pt>
                <c:pt idx="25273">
                  <c:v>0.84615384615384615</c:v>
                </c:pt>
                <c:pt idx="25274">
                  <c:v>0.86792452830188682</c:v>
                </c:pt>
                <c:pt idx="25275">
                  <c:v>0.52380952380952384</c:v>
                </c:pt>
                <c:pt idx="25276">
                  <c:v>0.76712328767123283</c:v>
                </c:pt>
                <c:pt idx="25277">
                  <c:v>0.6</c:v>
                </c:pt>
                <c:pt idx="25278">
                  <c:v>0.90909090909090906</c:v>
                </c:pt>
                <c:pt idx="25279">
                  <c:v>0.83870967741935487</c:v>
                </c:pt>
                <c:pt idx="25280">
                  <c:v>0.69652650822669104</c:v>
                </c:pt>
                <c:pt idx="25281">
                  <c:v>0.59740259740259738</c:v>
                </c:pt>
                <c:pt idx="25282">
                  <c:v>0.77272727272727271</c:v>
                </c:pt>
                <c:pt idx="25283">
                  <c:v>0.63194444444444442</c:v>
                </c:pt>
                <c:pt idx="25284">
                  <c:v>0.33333333333333331</c:v>
                </c:pt>
                <c:pt idx="25285">
                  <c:v>0.38392857142857145</c:v>
                </c:pt>
                <c:pt idx="25286">
                  <c:v>0.30578512396694213</c:v>
                </c:pt>
                <c:pt idx="25287">
                  <c:v>0.88888888888888884</c:v>
                </c:pt>
                <c:pt idx="25288">
                  <c:v>0</c:v>
                </c:pt>
                <c:pt idx="25289">
                  <c:v>0</c:v>
                </c:pt>
                <c:pt idx="25290">
                  <c:v>0.62876254180602009</c:v>
                </c:pt>
                <c:pt idx="25291">
                  <c:v>0.49583333333333335</c:v>
                </c:pt>
                <c:pt idx="25292">
                  <c:v>0.80555555555555558</c:v>
                </c:pt>
                <c:pt idx="25293">
                  <c:v>0.7142857142857143</c:v>
                </c:pt>
                <c:pt idx="25294">
                  <c:v>0.52777777777777779</c:v>
                </c:pt>
                <c:pt idx="25295">
                  <c:v>0.50574712643678166</c:v>
                </c:pt>
                <c:pt idx="25296">
                  <c:v>0.6071428571428571</c:v>
                </c:pt>
                <c:pt idx="25297">
                  <c:v>0.67625899280575541</c:v>
                </c:pt>
                <c:pt idx="25298">
                  <c:v>0.5859872611464968</c:v>
                </c:pt>
                <c:pt idx="25299">
                  <c:v>0.49397590361445781</c:v>
                </c:pt>
                <c:pt idx="25300">
                  <c:v>0.56603773584905659</c:v>
                </c:pt>
                <c:pt idx="25301">
                  <c:v>0.72881355932203384</c:v>
                </c:pt>
                <c:pt idx="25302">
                  <c:v>0.3</c:v>
                </c:pt>
                <c:pt idx="25303">
                  <c:v>0.47019867549668876</c:v>
                </c:pt>
                <c:pt idx="25304">
                  <c:v>0.38461538461538464</c:v>
                </c:pt>
                <c:pt idx="25305">
                  <c:v>0.74193548387096775</c:v>
                </c:pt>
                <c:pt idx="25306">
                  <c:v>0.72727272727272729</c:v>
                </c:pt>
                <c:pt idx="25307">
                  <c:v>0.40909090909090912</c:v>
                </c:pt>
                <c:pt idx="25308">
                  <c:v>0.6875</c:v>
                </c:pt>
                <c:pt idx="25309">
                  <c:v>0</c:v>
                </c:pt>
                <c:pt idx="25310">
                  <c:v>0</c:v>
                </c:pt>
                <c:pt idx="25311">
                  <c:v>0.63021868787276347</c:v>
                </c:pt>
                <c:pt idx="25312">
                  <c:v>1</c:v>
                </c:pt>
                <c:pt idx="25313">
                  <c:v>0</c:v>
                </c:pt>
                <c:pt idx="25314">
                  <c:v>0</c:v>
                </c:pt>
                <c:pt idx="25315">
                  <c:v>0.5625</c:v>
                </c:pt>
                <c:pt idx="25316">
                  <c:v>0.74242424242424243</c:v>
                </c:pt>
                <c:pt idx="25317">
                  <c:v>0</c:v>
                </c:pt>
                <c:pt idx="25318">
                  <c:v>0</c:v>
                </c:pt>
                <c:pt idx="25319">
                  <c:v>0</c:v>
                </c:pt>
                <c:pt idx="25320">
                  <c:v>0</c:v>
                </c:pt>
                <c:pt idx="25321">
                  <c:v>0.71574074074074079</c:v>
                </c:pt>
                <c:pt idx="25322">
                  <c:v>0</c:v>
                </c:pt>
                <c:pt idx="25323">
                  <c:v>0</c:v>
                </c:pt>
                <c:pt idx="25324">
                  <c:v>0.875</c:v>
                </c:pt>
                <c:pt idx="25325">
                  <c:v>0</c:v>
                </c:pt>
                <c:pt idx="25326">
                  <c:v>0</c:v>
                </c:pt>
                <c:pt idx="25327">
                  <c:v>0</c:v>
                </c:pt>
                <c:pt idx="25328">
                  <c:v>0.62043795620437958</c:v>
                </c:pt>
                <c:pt idx="25329">
                  <c:v>0</c:v>
                </c:pt>
                <c:pt idx="25330">
                  <c:v>0</c:v>
                </c:pt>
                <c:pt idx="25331">
                  <c:v>1</c:v>
                </c:pt>
                <c:pt idx="25332">
                  <c:v>0</c:v>
                </c:pt>
                <c:pt idx="25333">
                  <c:v>0</c:v>
                </c:pt>
                <c:pt idx="25334">
                  <c:v>0.4925373134328358</c:v>
                </c:pt>
                <c:pt idx="25335">
                  <c:v>0.51376146788990829</c:v>
                </c:pt>
                <c:pt idx="25336">
                  <c:v>0.40707964601769914</c:v>
                </c:pt>
                <c:pt idx="25337">
                  <c:v>0.31707317073170732</c:v>
                </c:pt>
                <c:pt idx="25338">
                  <c:v>0.66279069767441856</c:v>
                </c:pt>
                <c:pt idx="25339">
                  <c:v>0.41860465116279072</c:v>
                </c:pt>
                <c:pt idx="25340">
                  <c:v>0</c:v>
                </c:pt>
                <c:pt idx="25341">
                  <c:v>0.35802469135802467</c:v>
                </c:pt>
                <c:pt idx="25342">
                  <c:v>0.44166666666666665</c:v>
                </c:pt>
                <c:pt idx="25343">
                  <c:v>0.4</c:v>
                </c:pt>
                <c:pt idx="25344">
                  <c:v>0.5535714285714286</c:v>
                </c:pt>
                <c:pt idx="25345">
                  <c:v>0.54166666666666663</c:v>
                </c:pt>
                <c:pt idx="25346">
                  <c:v>0</c:v>
                </c:pt>
                <c:pt idx="25347">
                  <c:v>1</c:v>
                </c:pt>
                <c:pt idx="25348">
                  <c:v>0.47619047619047616</c:v>
                </c:pt>
                <c:pt idx="25349">
                  <c:v>0.4</c:v>
                </c:pt>
                <c:pt idx="25350">
                  <c:v>0.23287671232876711</c:v>
                </c:pt>
                <c:pt idx="25351">
                  <c:v>0.45454545454545453</c:v>
                </c:pt>
                <c:pt idx="25352">
                  <c:v>0.27083333333333331</c:v>
                </c:pt>
                <c:pt idx="25353">
                  <c:v>0</c:v>
                </c:pt>
                <c:pt idx="25354">
                  <c:v>0</c:v>
                </c:pt>
                <c:pt idx="25355">
                  <c:v>0</c:v>
                </c:pt>
                <c:pt idx="25356">
                  <c:v>0</c:v>
                </c:pt>
                <c:pt idx="25357">
                  <c:v>0.65079365079365081</c:v>
                </c:pt>
                <c:pt idx="25358">
                  <c:v>0</c:v>
                </c:pt>
                <c:pt idx="25359">
                  <c:v>0</c:v>
                </c:pt>
                <c:pt idx="25360">
                  <c:v>0</c:v>
                </c:pt>
                <c:pt idx="25361">
                  <c:v>0</c:v>
                </c:pt>
                <c:pt idx="25362">
                  <c:v>0</c:v>
                </c:pt>
                <c:pt idx="25363">
                  <c:v>0</c:v>
                </c:pt>
                <c:pt idx="25364">
                  <c:v>0</c:v>
                </c:pt>
                <c:pt idx="25365">
                  <c:v>0</c:v>
                </c:pt>
                <c:pt idx="25366">
                  <c:v>0</c:v>
                </c:pt>
                <c:pt idx="25367">
                  <c:v>0.58823529411764708</c:v>
                </c:pt>
                <c:pt idx="25368">
                  <c:v>0</c:v>
                </c:pt>
                <c:pt idx="25369">
                  <c:v>0.73385012919896642</c:v>
                </c:pt>
                <c:pt idx="25370">
                  <c:v>0</c:v>
                </c:pt>
                <c:pt idx="25371">
                  <c:v>1</c:v>
                </c:pt>
                <c:pt idx="25372">
                  <c:v>0</c:v>
                </c:pt>
                <c:pt idx="25373">
                  <c:v>0</c:v>
                </c:pt>
                <c:pt idx="25374">
                  <c:v>0</c:v>
                </c:pt>
                <c:pt idx="25375">
                  <c:v>0</c:v>
                </c:pt>
                <c:pt idx="25376">
                  <c:v>0</c:v>
                </c:pt>
                <c:pt idx="25377">
                  <c:v>0</c:v>
                </c:pt>
                <c:pt idx="25378">
                  <c:v>0</c:v>
                </c:pt>
                <c:pt idx="25379">
                  <c:v>0</c:v>
                </c:pt>
                <c:pt idx="25380">
                  <c:v>0</c:v>
                </c:pt>
                <c:pt idx="25381">
                  <c:v>0</c:v>
                </c:pt>
                <c:pt idx="25382">
                  <c:v>0.26470588235294118</c:v>
                </c:pt>
                <c:pt idx="25383">
                  <c:v>0.34328358208955223</c:v>
                </c:pt>
                <c:pt idx="25384">
                  <c:v>0.27586206896551724</c:v>
                </c:pt>
                <c:pt idx="25385">
                  <c:v>0.4144144144144144</c:v>
                </c:pt>
                <c:pt idx="25386">
                  <c:v>0.34782608695652173</c:v>
                </c:pt>
                <c:pt idx="25387">
                  <c:v>0.38461538461538464</c:v>
                </c:pt>
                <c:pt idx="25388">
                  <c:v>0.36470588235294116</c:v>
                </c:pt>
                <c:pt idx="25389">
                  <c:v>0.46473029045643155</c:v>
                </c:pt>
                <c:pt idx="25390">
                  <c:v>0</c:v>
                </c:pt>
                <c:pt idx="25391">
                  <c:v>0.79591836734693877</c:v>
                </c:pt>
                <c:pt idx="25392">
                  <c:v>0.44680851063829785</c:v>
                </c:pt>
                <c:pt idx="25393">
                  <c:v>0.43877551020408162</c:v>
                </c:pt>
                <c:pt idx="25394">
                  <c:v>0.77777777777777779</c:v>
                </c:pt>
                <c:pt idx="25395">
                  <c:v>0</c:v>
                </c:pt>
                <c:pt idx="25396">
                  <c:v>0.47368421052631576</c:v>
                </c:pt>
                <c:pt idx="25397">
                  <c:v>0.8</c:v>
                </c:pt>
                <c:pt idx="25398">
                  <c:v>0.54545454545454541</c:v>
                </c:pt>
                <c:pt idx="25399">
                  <c:v>0.22222222222222221</c:v>
                </c:pt>
                <c:pt idx="25400">
                  <c:v>0</c:v>
                </c:pt>
                <c:pt idx="25401">
                  <c:v>0.70588235294117652</c:v>
                </c:pt>
                <c:pt idx="25402">
                  <c:v>0.625</c:v>
                </c:pt>
                <c:pt idx="25403">
                  <c:v>0.83333333333333337</c:v>
                </c:pt>
                <c:pt idx="25404">
                  <c:v>0.61538461538461542</c:v>
                </c:pt>
                <c:pt idx="25405">
                  <c:v>0</c:v>
                </c:pt>
                <c:pt idx="25406">
                  <c:v>0</c:v>
                </c:pt>
                <c:pt idx="25407">
                  <c:v>0</c:v>
                </c:pt>
                <c:pt idx="25408">
                  <c:v>0</c:v>
                </c:pt>
                <c:pt idx="25409">
                  <c:v>0</c:v>
                </c:pt>
                <c:pt idx="25410">
                  <c:v>0</c:v>
                </c:pt>
                <c:pt idx="25411">
                  <c:v>0</c:v>
                </c:pt>
                <c:pt idx="25412">
                  <c:v>0</c:v>
                </c:pt>
                <c:pt idx="25413">
                  <c:v>0</c:v>
                </c:pt>
                <c:pt idx="25414">
                  <c:v>0</c:v>
                </c:pt>
                <c:pt idx="25415">
                  <c:v>0</c:v>
                </c:pt>
                <c:pt idx="25416">
                  <c:v>0</c:v>
                </c:pt>
                <c:pt idx="25417">
                  <c:v>0</c:v>
                </c:pt>
                <c:pt idx="25418">
                  <c:v>0</c:v>
                </c:pt>
                <c:pt idx="25419">
                  <c:v>0</c:v>
                </c:pt>
                <c:pt idx="25420">
                  <c:v>0</c:v>
                </c:pt>
                <c:pt idx="25421">
                  <c:v>0</c:v>
                </c:pt>
                <c:pt idx="25422">
                  <c:v>0</c:v>
                </c:pt>
                <c:pt idx="25423">
                  <c:v>0</c:v>
                </c:pt>
                <c:pt idx="25424">
                  <c:v>0</c:v>
                </c:pt>
                <c:pt idx="25425">
                  <c:v>0</c:v>
                </c:pt>
                <c:pt idx="25426">
                  <c:v>0</c:v>
                </c:pt>
                <c:pt idx="25427">
                  <c:v>0</c:v>
                </c:pt>
                <c:pt idx="25428">
                  <c:v>0</c:v>
                </c:pt>
                <c:pt idx="25429">
                  <c:v>0</c:v>
                </c:pt>
                <c:pt idx="25430">
                  <c:v>0</c:v>
                </c:pt>
                <c:pt idx="25431">
                  <c:v>0</c:v>
                </c:pt>
                <c:pt idx="25432">
                  <c:v>0</c:v>
                </c:pt>
                <c:pt idx="25433">
                  <c:v>0</c:v>
                </c:pt>
                <c:pt idx="25434">
                  <c:v>0</c:v>
                </c:pt>
                <c:pt idx="25435">
                  <c:v>0</c:v>
                </c:pt>
                <c:pt idx="25436">
                  <c:v>0</c:v>
                </c:pt>
                <c:pt idx="25437">
                  <c:v>0</c:v>
                </c:pt>
                <c:pt idx="25438">
                  <c:v>0</c:v>
                </c:pt>
                <c:pt idx="25439">
                  <c:v>0</c:v>
                </c:pt>
                <c:pt idx="25440">
                  <c:v>0</c:v>
                </c:pt>
                <c:pt idx="25441">
                  <c:v>0</c:v>
                </c:pt>
                <c:pt idx="25442">
                  <c:v>0</c:v>
                </c:pt>
                <c:pt idx="25443">
                  <c:v>0</c:v>
                </c:pt>
                <c:pt idx="25444">
                  <c:v>0</c:v>
                </c:pt>
                <c:pt idx="25445">
                  <c:v>0</c:v>
                </c:pt>
                <c:pt idx="25446">
                  <c:v>0</c:v>
                </c:pt>
                <c:pt idx="25447">
                  <c:v>0</c:v>
                </c:pt>
                <c:pt idx="25448">
                  <c:v>0</c:v>
                </c:pt>
                <c:pt idx="25449">
                  <c:v>0</c:v>
                </c:pt>
                <c:pt idx="25450">
                  <c:v>1</c:v>
                </c:pt>
                <c:pt idx="25451">
                  <c:v>0</c:v>
                </c:pt>
                <c:pt idx="25452">
                  <c:v>0</c:v>
                </c:pt>
                <c:pt idx="25453">
                  <c:v>0</c:v>
                </c:pt>
                <c:pt idx="25454">
                  <c:v>0</c:v>
                </c:pt>
                <c:pt idx="25455">
                  <c:v>0</c:v>
                </c:pt>
                <c:pt idx="25456">
                  <c:v>0</c:v>
                </c:pt>
                <c:pt idx="25457">
                  <c:v>0</c:v>
                </c:pt>
                <c:pt idx="25458">
                  <c:v>0</c:v>
                </c:pt>
                <c:pt idx="25459">
                  <c:v>0</c:v>
                </c:pt>
                <c:pt idx="25460">
                  <c:v>0</c:v>
                </c:pt>
                <c:pt idx="25461">
                  <c:v>0</c:v>
                </c:pt>
                <c:pt idx="25462">
                  <c:v>0</c:v>
                </c:pt>
                <c:pt idx="25463">
                  <c:v>0</c:v>
                </c:pt>
                <c:pt idx="25464">
                  <c:v>0</c:v>
                </c:pt>
                <c:pt idx="25465">
                  <c:v>0</c:v>
                </c:pt>
                <c:pt idx="25466">
                  <c:v>0</c:v>
                </c:pt>
                <c:pt idx="25467">
                  <c:v>0</c:v>
                </c:pt>
                <c:pt idx="25468">
                  <c:v>0</c:v>
                </c:pt>
                <c:pt idx="25469">
                  <c:v>0</c:v>
                </c:pt>
                <c:pt idx="25470">
                  <c:v>0</c:v>
                </c:pt>
                <c:pt idx="25471">
                  <c:v>0</c:v>
                </c:pt>
                <c:pt idx="25472">
                  <c:v>0</c:v>
                </c:pt>
                <c:pt idx="25473">
                  <c:v>0</c:v>
                </c:pt>
                <c:pt idx="25474">
                  <c:v>0</c:v>
                </c:pt>
                <c:pt idx="25475">
                  <c:v>0</c:v>
                </c:pt>
                <c:pt idx="25476">
                  <c:v>0</c:v>
                </c:pt>
                <c:pt idx="25477">
                  <c:v>0</c:v>
                </c:pt>
                <c:pt idx="25478">
                  <c:v>0</c:v>
                </c:pt>
                <c:pt idx="25479">
                  <c:v>0</c:v>
                </c:pt>
                <c:pt idx="25480">
                  <c:v>0</c:v>
                </c:pt>
                <c:pt idx="25481">
                  <c:v>0</c:v>
                </c:pt>
                <c:pt idx="25482">
                  <c:v>0</c:v>
                </c:pt>
                <c:pt idx="25483">
                  <c:v>0</c:v>
                </c:pt>
                <c:pt idx="25484">
                  <c:v>0</c:v>
                </c:pt>
                <c:pt idx="25485">
                  <c:v>0</c:v>
                </c:pt>
                <c:pt idx="25486">
                  <c:v>0</c:v>
                </c:pt>
                <c:pt idx="25487">
                  <c:v>0</c:v>
                </c:pt>
                <c:pt idx="25488">
                  <c:v>0</c:v>
                </c:pt>
                <c:pt idx="25489">
                  <c:v>0</c:v>
                </c:pt>
                <c:pt idx="25490">
                  <c:v>0</c:v>
                </c:pt>
                <c:pt idx="25491">
                  <c:v>0</c:v>
                </c:pt>
                <c:pt idx="25492">
                  <c:v>0</c:v>
                </c:pt>
                <c:pt idx="25493">
                  <c:v>0</c:v>
                </c:pt>
                <c:pt idx="25494">
                  <c:v>0</c:v>
                </c:pt>
                <c:pt idx="25495">
                  <c:v>0</c:v>
                </c:pt>
                <c:pt idx="25496">
                  <c:v>0</c:v>
                </c:pt>
                <c:pt idx="25497">
                  <c:v>0</c:v>
                </c:pt>
                <c:pt idx="25498">
                  <c:v>0</c:v>
                </c:pt>
                <c:pt idx="25499">
                  <c:v>0</c:v>
                </c:pt>
                <c:pt idx="25500">
                  <c:v>0</c:v>
                </c:pt>
                <c:pt idx="25501">
                  <c:v>0</c:v>
                </c:pt>
                <c:pt idx="25502">
                  <c:v>0</c:v>
                </c:pt>
                <c:pt idx="25503">
                  <c:v>0</c:v>
                </c:pt>
                <c:pt idx="25504">
                  <c:v>0</c:v>
                </c:pt>
                <c:pt idx="25505">
                  <c:v>0</c:v>
                </c:pt>
                <c:pt idx="25506">
                  <c:v>0</c:v>
                </c:pt>
                <c:pt idx="25507">
                  <c:v>0</c:v>
                </c:pt>
                <c:pt idx="25508">
                  <c:v>0</c:v>
                </c:pt>
                <c:pt idx="25509">
                  <c:v>0</c:v>
                </c:pt>
                <c:pt idx="25510">
                  <c:v>0</c:v>
                </c:pt>
                <c:pt idx="25511">
                  <c:v>0</c:v>
                </c:pt>
                <c:pt idx="25512">
                  <c:v>0</c:v>
                </c:pt>
                <c:pt idx="25513">
                  <c:v>0</c:v>
                </c:pt>
                <c:pt idx="25514">
                  <c:v>0</c:v>
                </c:pt>
                <c:pt idx="25515">
                  <c:v>0</c:v>
                </c:pt>
                <c:pt idx="25516">
                  <c:v>0</c:v>
                </c:pt>
                <c:pt idx="25517">
                  <c:v>0</c:v>
                </c:pt>
                <c:pt idx="25518">
                  <c:v>0</c:v>
                </c:pt>
                <c:pt idx="25519">
                  <c:v>0</c:v>
                </c:pt>
                <c:pt idx="25520">
                  <c:v>0</c:v>
                </c:pt>
                <c:pt idx="25521">
                  <c:v>0</c:v>
                </c:pt>
                <c:pt idx="25522">
                  <c:v>0.74689440993788825</c:v>
                </c:pt>
                <c:pt idx="25523">
                  <c:v>0.87096774193548387</c:v>
                </c:pt>
                <c:pt idx="25524">
                  <c:v>0.65030674846625769</c:v>
                </c:pt>
                <c:pt idx="25525">
                  <c:v>0.77680140597539538</c:v>
                </c:pt>
                <c:pt idx="25526">
                  <c:v>0</c:v>
                </c:pt>
                <c:pt idx="25527">
                  <c:v>0.84210526315789469</c:v>
                </c:pt>
                <c:pt idx="25528">
                  <c:v>0.5641025641025641</c:v>
                </c:pt>
                <c:pt idx="25529">
                  <c:v>0.67206477732793524</c:v>
                </c:pt>
                <c:pt idx="25530">
                  <c:v>0</c:v>
                </c:pt>
                <c:pt idx="25531">
                  <c:v>0.55319148936170215</c:v>
                </c:pt>
                <c:pt idx="25532">
                  <c:v>0.59259259259259256</c:v>
                </c:pt>
                <c:pt idx="25533">
                  <c:v>0.48275862068965519</c:v>
                </c:pt>
                <c:pt idx="25534">
                  <c:v>0.54347826086956519</c:v>
                </c:pt>
                <c:pt idx="25535">
                  <c:v>0.53658536585365857</c:v>
                </c:pt>
                <c:pt idx="25536">
                  <c:v>0.5</c:v>
                </c:pt>
                <c:pt idx="25537">
                  <c:v>0.42857142857142855</c:v>
                </c:pt>
                <c:pt idx="25538">
                  <c:v>0.58974358974358976</c:v>
                </c:pt>
                <c:pt idx="25539">
                  <c:v>0.41666666666666669</c:v>
                </c:pt>
                <c:pt idx="25540">
                  <c:v>0.58208955223880599</c:v>
                </c:pt>
                <c:pt idx="25541">
                  <c:v>0.62820512820512819</c:v>
                </c:pt>
                <c:pt idx="25542">
                  <c:v>0.45614035087719296</c:v>
                </c:pt>
                <c:pt idx="25543">
                  <c:v>0.32710280373831774</c:v>
                </c:pt>
                <c:pt idx="25544">
                  <c:v>0.24731182795698925</c:v>
                </c:pt>
                <c:pt idx="25545">
                  <c:v>0.44736842105263158</c:v>
                </c:pt>
                <c:pt idx="25546">
                  <c:v>0</c:v>
                </c:pt>
                <c:pt idx="25547">
                  <c:v>0</c:v>
                </c:pt>
                <c:pt idx="25548">
                  <c:v>0</c:v>
                </c:pt>
                <c:pt idx="25549">
                  <c:v>0.63265306122448983</c:v>
                </c:pt>
                <c:pt idx="25550">
                  <c:v>0.4838709677419355</c:v>
                </c:pt>
                <c:pt idx="25551">
                  <c:v>0.37777777777777777</c:v>
                </c:pt>
                <c:pt idx="25552">
                  <c:v>0.37623762376237624</c:v>
                </c:pt>
                <c:pt idx="25553">
                  <c:v>0.35606060606060608</c:v>
                </c:pt>
                <c:pt idx="25554">
                  <c:v>0.72727272727272729</c:v>
                </c:pt>
                <c:pt idx="25555">
                  <c:v>0.37416481069042318</c:v>
                </c:pt>
                <c:pt idx="25556">
                  <c:v>0</c:v>
                </c:pt>
                <c:pt idx="25557">
                  <c:v>0.79910141206675223</c:v>
                </c:pt>
                <c:pt idx="25558">
                  <c:v>0.90447154471544711</c:v>
                </c:pt>
                <c:pt idx="25559">
                  <c:v>0.80645161290322576</c:v>
                </c:pt>
                <c:pt idx="25560">
                  <c:v>0</c:v>
                </c:pt>
                <c:pt idx="25561">
                  <c:v>0.89</c:v>
                </c:pt>
                <c:pt idx="25562">
                  <c:v>0</c:v>
                </c:pt>
                <c:pt idx="25563">
                  <c:v>0.76008492569002128</c:v>
                </c:pt>
                <c:pt idx="25564">
                  <c:v>0</c:v>
                </c:pt>
                <c:pt idx="25565">
                  <c:v>0.85914179104477617</c:v>
                </c:pt>
                <c:pt idx="25566">
                  <c:v>0</c:v>
                </c:pt>
                <c:pt idx="25567">
                  <c:v>0</c:v>
                </c:pt>
                <c:pt idx="25568">
                  <c:v>0</c:v>
                </c:pt>
                <c:pt idx="25569">
                  <c:v>0</c:v>
                </c:pt>
                <c:pt idx="25570">
                  <c:v>0.63953488372093026</c:v>
                </c:pt>
                <c:pt idx="25571">
                  <c:v>0.68888888888888888</c:v>
                </c:pt>
                <c:pt idx="25572">
                  <c:v>0</c:v>
                </c:pt>
                <c:pt idx="25573">
                  <c:v>0.69444444444444442</c:v>
                </c:pt>
                <c:pt idx="25574">
                  <c:v>0.69470404984423673</c:v>
                </c:pt>
                <c:pt idx="25575">
                  <c:v>0</c:v>
                </c:pt>
                <c:pt idx="25576">
                  <c:v>0.9</c:v>
                </c:pt>
                <c:pt idx="25577">
                  <c:v>0</c:v>
                </c:pt>
                <c:pt idx="25578">
                  <c:v>0</c:v>
                </c:pt>
                <c:pt idx="25579">
                  <c:v>0</c:v>
                </c:pt>
                <c:pt idx="25580">
                  <c:v>0</c:v>
                </c:pt>
                <c:pt idx="25581">
                  <c:v>0</c:v>
                </c:pt>
                <c:pt idx="25582">
                  <c:v>0.4607329842931937</c:v>
                </c:pt>
                <c:pt idx="25583">
                  <c:v>0.62041070317361546</c:v>
                </c:pt>
                <c:pt idx="25584">
                  <c:v>0.58461538461538465</c:v>
                </c:pt>
                <c:pt idx="25585">
                  <c:v>0</c:v>
                </c:pt>
                <c:pt idx="25586">
                  <c:v>0.54716981132075471</c:v>
                </c:pt>
                <c:pt idx="25587">
                  <c:v>0</c:v>
                </c:pt>
                <c:pt idx="25588">
                  <c:v>0.76315789473684215</c:v>
                </c:pt>
                <c:pt idx="25589">
                  <c:v>0.86563307493540054</c:v>
                </c:pt>
                <c:pt idx="25590">
                  <c:v>0.86418755052546481</c:v>
                </c:pt>
                <c:pt idx="25591">
                  <c:v>0.6906752411575563</c:v>
                </c:pt>
                <c:pt idx="25592">
                  <c:v>0.75337533753375341</c:v>
                </c:pt>
                <c:pt idx="25593">
                  <c:v>0</c:v>
                </c:pt>
                <c:pt idx="25594">
                  <c:v>0</c:v>
                </c:pt>
                <c:pt idx="25595">
                  <c:v>0</c:v>
                </c:pt>
                <c:pt idx="25596">
                  <c:v>0</c:v>
                </c:pt>
                <c:pt idx="25597">
                  <c:v>0.50724637681159424</c:v>
                </c:pt>
                <c:pt idx="25598">
                  <c:v>0.3002832861189802</c:v>
                </c:pt>
                <c:pt idx="25599">
                  <c:v>0</c:v>
                </c:pt>
                <c:pt idx="25600">
                  <c:v>0.87552742616033752</c:v>
                </c:pt>
                <c:pt idx="25601">
                  <c:v>0.91752577319587625</c:v>
                </c:pt>
                <c:pt idx="25602">
                  <c:v>0</c:v>
                </c:pt>
                <c:pt idx="25603">
                  <c:v>0</c:v>
                </c:pt>
                <c:pt idx="25604">
                  <c:v>0.16250000000000001</c:v>
                </c:pt>
                <c:pt idx="25605">
                  <c:v>0</c:v>
                </c:pt>
                <c:pt idx="25606">
                  <c:v>0.33375235700817096</c:v>
                </c:pt>
                <c:pt idx="25607">
                  <c:v>0.375</c:v>
                </c:pt>
                <c:pt idx="25608">
                  <c:v>0.54838709677419351</c:v>
                </c:pt>
                <c:pt idx="25609">
                  <c:v>0.44262295081967212</c:v>
                </c:pt>
                <c:pt idx="25610">
                  <c:v>0.29729729729729731</c:v>
                </c:pt>
                <c:pt idx="25611">
                  <c:v>0.32653061224489793</c:v>
                </c:pt>
                <c:pt idx="25612">
                  <c:v>0.875</c:v>
                </c:pt>
                <c:pt idx="25613">
                  <c:v>0.29591836734693877</c:v>
                </c:pt>
                <c:pt idx="25614">
                  <c:v>0.17132867132867133</c:v>
                </c:pt>
                <c:pt idx="25615">
                  <c:v>0.4900095147478592</c:v>
                </c:pt>
                <c:pt idx="25616">
                  <c:v>0.625</c:v>
                </c:pt>
                <c:pt idx="25617">
                  <c:v>0</c:v>
                </c:pt>
                <c:pt idx="25618">
                  <c:v>0</c:v>
                </c:pt>
                <c:pt idx="25619">
                  <c:v>0</c:v>
                </c:pt>
                <c:pt idx="25620">
                  <c:v>0</c:v>
                </c:pt>
                <c:pt idx="25621">
                  <c:v>0.39781591263650545</c:v>
                </c:pt>
                <c:pt idx="25622">
                  <c:v>0</c:v>
                </c:pt>
                <c:pt idx="25623">
                  <c:v>0</c:v>
                </c:pt>
                <c:pt idx="25624">
                  <c:v>0.37931034482758619</c:v>
                </c:pt>
                <c:pt idx="25625">
                  <c:v>0</c:v>
                </c:pt>
                <c:pt idx="25626">
                  <c:v>0</c:v>
                </c:pt>
                <c:pt idx="25627">
                  <c:v>0.68737864077669908</c:v>
                </c:pt>
                <c:pt idx="25628">
                  <c:v>0.46548117154811713</c:v>
                </c:pt>
                <c:pt idx="25629">
                  <c:v>0.5</c:v>
                </c:pt>
                <c:pt idx="25630">
                  <c:v>0.40540540540540543</c:v>
                </c:pt>
                <c:pt idx="25631">
                  <c:v>0</c:v>
                </c:pt>
                <c:pt idx="25632">
                  <c:v>0.40836012861736337</c:v>
                </c:pt>
                <c:pt idx="25633">
                  <c:v>0.44210526315789472</c:v>
                </c:pt>
                <c:pt idx="25634">
                  <c:v>0.53147877013177158</c:v>
                </c:pt>
                <c:pt idx="25635">
                  <c:v>0</c:v>
                </c:pt>
                <c:pt idx="25636">
                  <c:v>0</c:v>
                </c:pt>
                <c:pt idx="25637">
                  <c:v>0</c:v>
                </c:pt>
                <c:pt idx="25638">
                  <c:v>0</c:v>
                </c:pt>
                <c:pt idx="25639">
                  <c:v>0.40270727580372251</c:v>
                </c:pt>
                <c:pt idx="25640">
                  <c:v>0.31067961165048541</c:v>
                </c:pt>
                <c:pt idx="25641">
                  <c:v>0.44444444444444442</c:v>
                </c:pt>
                <c:pt idx="25642">
                  <c:v>0.27692307692307694</c:v>
                </c:pt>
                <c:pt idx="25643">
                  <c:v>0.27272727272727271</c:v>
                </c:pt>
                <c:pt idx="25644">
                  <c:v>0.3</c:v>
                </c:pt>
                <c:pt idx="25645">
                  <c:v>0.18333333333333332</c:v>
                </c:pt>
                <c:pt idx="25646">
                  <c:v>0.20833333333333334</c:v>
                </c:pt>
                <c:pt idx="25647">
                  <c:v>0</c:v>
                </c:pt>
                <c:pt idx="25648">
                  <c:v>0.15599343185550082</c:v>
                </c:pt>
                <c:pt idx="25649">
                  <c:v>0.33333333333333331</c:v>
                </c:pt>
                <c:pt idx="25650">
                  <c:v>0.22222222222222221</c:v>
                </c:pt>
                <c:pt idx="25651">
                  <c:v>0</c:v>
                </c:pt>
                <c:pt idx="25652">
                  <c:v>0.33333333333333331</c:v>
                </c:pt>
                <c:pt idx="25653">
                  <c:v>0.5</c:v>
                </c:pt>
                <c:pt idx="25654">
                  <c:v>1</c:v>
                </c:pt>
                <c:pt idx="25655">
                  <c:v>0.76470588235294112</c:v>
                </c:pt>
                <c:pt idx="25656">
                  <c:v>0.63636363636363635</c:v>
                </c:pt>
                <c:pt idx="25657">
                  <c:v>0.21818181818181817</c:v>
                </c:pt>
                <c:pt idx="25658">
                  <c:v>0</c:v>
                </c:pt>
                <c:pt idx="25659">
                  <c:v>0</c:v>
                </c:pt>
                <c:pt idx="25660">
                  <c:v>0</c:v>
                </c:pt>
                <c:pt idx="25661">
                  <c:v>0</c:v>
                </c:pt>
                <c:pt idx="25662">
                  <c:v>0.25</c:v>
                </c:pt>
                <c:pt idx="25663">
                  <c:v>0.19260700389105059</c:v>
                </c:pt>
                <c:pt idx="25664">
                  <c:v>0.5</c:v>
                </c:pt>
                <c:pt idx="25665">
                  <c:v>0.27272727272727271</c:v>
                </c:pt>
                <c:pt idx="25666">
                  <c:v>0.77777777777777779</c:v>
                </c:pt>
                <c:pt idx="25667">
                  <c:v>0.4</c:v>
                </c:pt>
                <c:pt idx="25668">
                  <c:v>1</c:v>
                </c:pt>
                <c:pt idx="25669">
                  <c:v>0.75</c:v>
                </c:pt>
                <c:pt idx="25670">
                  <c:v>0.31818181818181818</c:v>
                </c:pt>
                <c:pt idx="25671">
                  <c:v>0.55000000000000004</c:v>
                </c:pt>
                <c:pt idx="25672">
                  <c:v>0.44444444444444442</c:v>
                </c:pt>
                <c:pt idx="25673">
                  <c:v>0</c:v>
                </c:pt>
                <c:pt idx="25674">
                  <c:v>0</c:v>
                </c:pt>
                <c:pt idx="25675">
                  <c:v>0.125</c:v>
                </c:pt>
                <c:pt idx="25676">
                  <c:v>0</c:v>
                </c:pt>
                <c:pt idx="25677">
                  <c:v>0</c:v>
                </c:pt>
                <c:pt idx="25678">
                  <c:v>0</c:v>
                </c:pt>
                <c:pt idx="25679">
                  <c:v>0</c:v>
                </c:pt>
                <c:pt idx="25680">
                  <c:v>0</c:v>
                </c:pt>
                <c:pt idx="25681">
                  <c:v>0.676056338028169</c:v>
                </c:pt>
                <c:pt idx="25682">
                  <c:v>0</c:v>
                </c:pt>
                <c:pt idx="25683">
                  <c:v>0</c:v>
                </c:pt>
                <c:pt idx="25684">
                  <c:v>0.56862745098039214</c:v>
                </c:pt>
                <c:pt idx="25685">
                  <c:v>0.2</c:v>
                </c:pt>
                <c:pt idx="25686">
                  <c:v>0.7528089887640449</c:v>
                </c:pt>
                <c:pt idx="25687">
                  <c:v>0.48955223880597015</c:v>
                </c:pt>
                <c:pt idx="25688">
                  <c:v>0.19718309859154928</c:v>
                </c:pt>
                <c:pt idx="25689">
                  <c:v>0.13738019169329074</c:v>
                </c:pt>
                <c:pt idx="25690">
                  <c:v>0.17898832684824903</c:v>
                </c:pt>
                <c:pt idx="25691">
                  <c:v>7.7586206896551727E-2</c:v>
                </c:pt>
                <c:pt idx="25692">
                  <c:v>0.13043478260869565</c:v>
                </c:pt>
                <c:pt idx="25693">
                  <c:v>0.32608695652173914</c:v>
                </c:pt>
                <c:pt idx="25694">
                  <c:v>0.27450980392156865</c:v>
                </c:pt>
                <c:pt idx="25695">
                  <c:v>0.10309278350515463</c:v>
                </c:pt>
                <c:pt idx="25696">
                  <c:v>8.2568807339449546E-2</c:v>
                </c:pt>
                <c:pt idx="25697">
                  <c:v>0.3888888888888889</c:v>
                </c:pt>
                <c:pt idx="25698">
                  <c:v>0.1744186046511628</c:v>
                </c:pt>
                <c:pt idx="25699">
                  <c:v>0.30769230769230771</c:v>
                </c:pt>
                <c:pt idx="25700">
                  <c:v>0.27586206896551724</c:v>
                </c:pt>
                <c:pt idx="25701">
                  <c:v>0</c:v>
                </c:pt>
                <c:pt idx="25702">
                  <c:v>0</c:v>
                </c:pt>
                <c:pt idx="25703">
                  <c:v>0</c:v>
                </c:pt>
                <c:pt idx="25704">
                  <c:v>0</c:v>
                </c:pt>
                <c:pt idx="25705">
                  <c:v>0.30097087378640774</c:v>
                </c:pt>
                <c:pt idx="25706">
                  <c:v>0.38235294117647056</c:v>
                </c:pt>
                <c:pt idx="25707">
                  <c:v>0.62474084312370426</c:v>
                </c:pt>
                <c:pt idx="25708">
                  <c:v>0.6</c:v>
                </c:pt>
                <c:pt idx="25709">
                  <c:v>0.46153846153846156</c:v>
                </c:pt>
                <c:pt idx="25710">
                  <c:v>0.30379746835443039</c:v>
                </c:pt>
                <c:pt idx="25711">
                  <c:v>0.70029382957884423</c:v>
                </c:pt>
                <c:pt idx="25712">
                  <c:v>0.24819277108433735</c:v>
                </c:pt>
                <c:pt idx="25713">
                  <c:v>0.2</c:v>
                </c:pt>
                <c:pt idx="25714">
                  <c:v>0.18181818181818182</c:v>
                </c:pt>
                <c:pt idx="25715">
                  <c:v>0.19607843137254902</c:v>
                </c:pt>
                <c:pt idx="25716">
                  <c:v>0.3</c:v>
                </c:pt>
                <c:pt idx="25717">
                  <c:v>0.31578947368421051</c:v>
                </c:pt>
                <c:pt idx="25718">
                  <c:v>0.36956521739130432</c:v>
                </c:pt>
                <c:pt idx="25719">
                  <c:v>0.23054755043227665</c:v>
                </c:pt>
                <c:pt idx="25720">
                  <c:v>0.56862745098039214</c:v>
                </c:pt>
                <c:pt idx="25721">
                  <c:v>0.16666666666666666</c:v>
                </c:pt>
                <c:pt idx="25722">
                  <c:v>0.2</c:v>
                </c:pt>
                <c:pt idx="25723">
                  <c:v>0.34615384615384615</c:v>
                </c:pt>
                <c:pt idx="25724">
                  <c:v>0.42857142857142855</c:v>
                </c:pt>
                <c:pt idx="25725">
                  <c:v>0.42857142857142855</c:v>
                </c:pt>
                <c:pt idx="25726">
                  <c:v>0.48571428571428571</c:v>
                </c:pt>
                <c:pt idx="25727">
                  <c:v>0.453125</c:v>
                </c:pt>
                <c:pt idx="25728">
                  <c:v>0.24358974358974358</c:v>
                </c:pt>
                <c:pt idx="25729">
                  <c:v>0.26436781609195403</c:v>
                </c:pt>
                <c:pt idx="25730">
                  <c:v>0.31428571428571428</c:v>
                </c:pt>
                <c:pt idx="25731">
                  <c:v>0.36956521739130432</c:v>
                </c:pt>
                <c:pt idx="25732">
                  <c:v>0.47297297297297297</c:v>
                </c:pt>
                <c:pt idx="25733">
                  <c:v>0.3888888888888889</c:v>
                </c:pt>
                <c:pt idx="25734">
                  <c:v>0</c:v>
                </c:pt>
                <c:pt idx="25735">
                  <c:v>0</c:v>
                </c:pt>
                <c:pt idx="25736">
                  <c:v>0</c:v>
                </c:pt>
                <c:pt idx="25737">
                  <c:v>0.87372330547818011</c:v>
                </c:pt>
                <c:pt idx="25738">
                  <c:v>0.87616822429906538</c:v>
                </c:pt>
                <c:pt idx="25739">
                  <c:v>0.5056179775280899</c:v>
                </c:pt>
                <c:pt idx="25740">
                  <c:v>0.74647887323943662</c:v>
                </c:pt>
                <c:pt idx="25741">
                  <c:v>0.63636363636363635</c:v>
                </c:pt>
                <c:pt idx="25742">
                  <c:v>0.68807339449541283</c:v>
                </c:pt>
                <c:pt idx="25743">
                  <c:v>0.66923076923076918</c:v>
                </c:pt>
                <c:pt idx="25744">
                  <c:v>0.70980392156862748</c:v>
                </c:pt>
                <c:pt idx="25745">
                  <c:v>0</c:v>
                </c:pt>
                <c:pt idx="25746">
                  <c:v>0</c:v>
                </c:pt>
                <c:pt idx="25747">
                  <c:v>0</c:v>
                </c:pt>
                <c:pt idx="25748">
                  <c:v>0</c:v>
                </c:pt>
                <c:pt idx="25749">
                  <c:v>0.41417165668662675</c:v>
                </c:pt>
                <c:pt idx="25750">
                  <c:v>0.42201834862385323</c:v>
                </c:pt>
                <c:pt idx="25751">
                  <c:v>0</c:v>
                </c:pt>
                <c:pt idx="25752">
                  <c:v>0.72413793103448276</c:v>
                </c:pt>
                <c:pt idx="25753">
                  <c:v>0.75968992248062017</c:v>
                </c:pt>
                <c:pt idx="25754">
                  <c:v>0</c:v>
                </c:pt>
                <c:pt idx="25755">
                  <c:v>0</c:v>
                </c:pt>
                <c:pt idx="25756">
                  <c:v>0.55555555555555558</c:v>
                </c:pt>
                <c:pt idx="25757">
                  <c:v>0.40480961923847697</c:v>
                </c:pt>
                <c:pt idx="25758">
                  <c:v>0</c:v>
                </c:pt>
                <c:pt idx="25759">
                  <c:v>0.29310344827586204</c:v>
                </c:pt>
                <c:pt idx="25760">
                  <c:v>0.74897119341563789</c:v>
                </c:pt>
                <c:pt idx="25761">
                  <c:v>0</c:v>
                </c:pt>
                <c:pt idx="25762">
                  <c:v>0.53846153846153844</c:v>
                </c:pt>
                <c:pt idx="25763">
                  <c:v>1</c:v>
                </c:pt>
                <c:pt idx="25764">
                  <c:v>0.66960352422907488</c:v>
                </c:pt>
                <c:pt idx="25765">
                  <c:v>0</c:v>
                </c:pt>
                <c:pt idx="25766">
                  <c:v>0</c:v>
                </c:pt>
                <c:pt idx="25767">
                  <c:v>0</c:v>
                </c:pt>
                <c:pt idx="25768">
                  <c:v>0.45173745173745172</c:v>
                </c:pt>
                <c:pt idx="25769">
                  <c:v>0.56976744186046513</c:v>
                </c:pt>
                <c:pt idx="25770">
                  <c:v>0.43841336116910229</c:v>
                </c:pt>
                <c:pt idx="25771">
                  <c:v>0</c:v>
                </c:pt>
                <c:pt idx="25772">
                  <c:v>0.59322033898305082</c:v>
                </c:pt>
                <c:pt idx="25773">
                  <c:v>0</c:v>
                </c:pt>
                <c:pt idx="25774">
                  <c:v>0</c:v>
                </c:pt>
                <c:pt idx="25775">
                  <c:v>0</c:v>
                </c:pt>
                <c:pt idx="25776">
                  <c:v>0</c:v>
                </c:pt>
                <c:pt idx="25777">
                  <c:v>0</c:v>
                </c:pt>
                <c:pt idx="25778">
                  <c:v>0</c:v>
                </c:pt>
                <c:pt idx="25779">
                  <c:v>0</c:v>
                </c:pt>
                <c:pt idx="25780">
                  <c:v>0</c:v>
                </c:pt>
                <c:pt idx="25781">
                  <c:v>0</c:v>
                </c:pt>
                <c:pt idx="25782">
                  <c:v>0.17894736842105263</c:v>
                </c:pt>
                <c:pt idx="25783">
                  <c:v>0</c:v>
                </c:pt>
                <c:pt idx="25784">
                  <c:v>0</c:v>
                </c:pt>
                <c:pt idx="25785">
                  <c:v>0</c:v>
                </c:pt>
                <c:pt idx="25786">
                  <c:v>0</c:v>
                </c:pt>
                <c:pt idx="25787">
                  <c:v>0.140625</c:v>
                </c:pt>
                <c:pt idx="25788">
                  <c:v>0.19354838709677419</c:v>
                </c:pt>
                <c:pt idx="25789">
                  <c:v>8.4337349397590355E-2</c:v>
                </c:pt>
                <c:pt idx="25790">
                  <c:v>0.45454545454545453</c:v>
                </c:pt>
                <c:pt idx="25791">
                  <c:v>0.28358208955223879</c:v>
                </c:pt>
                <c:pt idx="25792">
                  <c:v>0.27131782945736432</c:v>
                </c:pt>
                <c:pt idx="25793">
                  <c:v>0.23239436619718309</c:v>
                </c:pt>
                <c:pt idx="25794">
                  <c:v>0.27509293680297398</c:v>
                </c:pt>
                <c:pt idx="25795">
                  <c:v>0.2857142857142857</c:v>
                </c:pt>
                <c:pt idx="25796">
                  <c:v>0.2413793103448276</c:v>
                </c:pt>
                <c:pt idx="25797">
                  <c:v>0.28205128205128205</c:v>
                </c:pt>
                <c:pt idx="25798">
                  <c:v>0.53488372093023251</c:v>
                </c:pt>
                <c:pt idx="25799">
                  <c:v>0.19148936170212766</c:v>
                </c:pt>
                <c:pt idx="25800">
                  <c:v>0.35416666666666669</c:v>
                </c:pt>
                <c:pt idx="25801">
                  <c:v>0.51282051282051277</c:v>
                </c:pt>
                <c:pt idx="25802">
                  <c:v>0.29850746268656714</c:v>
                </c:pt>
                <c:pt idx="25803">
                  <c:v>0.15909090909090909</c:v>
                </c:pt>
                <c:pt idx="25804">
                  <c:v>0.27777777777777779</c:v>
                </c:pt>
                <c:pt idx="25805">
                  <c:v>0.28125</c:v>
                </c:pt>
                <c:pt idx="25806">
                  <c:v>0.5</c:v>
                </c:pt>
                <c:pt idx="25807">
                  <c:v>0.21568627450980393</c:v>
                </c:pt>
                <c:pt idx="25808">
                  <c:v>0</c:v>
                </c:pt>
                <c:pt idx="25809">
                  <c:v>0.23529411764705882</c:v>
                </c:pt>
                <c:pt idx="25810">
                  <c:v>0.27083333333333331</c:v>
                </c:pt>
                <c:pt idx="25811">
                  <c:v>0.25</c:v>
                </c:pt>
                <c:pt idx="25812">
                  <c:v>0</c:v>
                </c:pt>
                <c:pt idx="25813">
                  <c:v>0.66666666666666663</c:v>
                </c:pt>
                <c:pt idx="25814">
                  <c:v>0.33640552995391704</c:v>
                </c:pt>
                <c:pt idx="25815">
                  <c:v>0.18</c:v>
                </c:pt>
                <c:pt idx="25816">
                  <c:v>0.26373626373626374</c:v>
                </c:pt>
                <c:pt idx="25817">
                  <c:v>0.23684210526315788</c:v>
                </c:pt>
                <c:pt idx="25818">
                  <c:v>0.35087719298245612</c:v>
                </c:pt>
                <c:pt idx="25819">
                  <c:v>0.19736842105263158</c:v>
                </c:pt>
                <c:pt idx="25820">
                  <c:v>0.55000000000000004</c:v>
                </c:pt>
                <c:pt idx="25821">
                  <c:v>0.13385826771653545</c:v>
                </c:pt>
                <c:pt idx="25822">
                  <c:v>0.17647058823529413</c:v>
                </c:pt>
                <c:pt idx="25823">
                  <c:v>0.55769230769230771</c:v>
                </c:pt>
                <c:pt idx="25824">
                  <c:v>0.13636363636363635</c:v>
                </c:pt>
                <c:pt idx="25825">
                  <c:v>0.2807017543859649</c:v>
                </c:pt>
                <c:pt idx="25826">
                  <c:v>0.75737704918032789</c:v>
                </c:pt>
                <c:pt idx="25827">
                  <c:v>0</c:v>
                </c:pt>
                <c:pt idx="25828">
                  <c:v>0</c:v>
                </c:pt>
                <c:pt idx="25829">
                  <c:v>0.620253164556962</c:v>
                </c:pt>
                <c:pt idx="25830">
                  <c:v>0.80928853754940711</c:v>
                </c:pt>
                <c:pt idx="25831">
                  <c:v>0</c:v>
                </c:pt>
                <c:pt idx="25832">
                  <c:v>0.70256835128417561</c:v>
                </c:pt>
                <c:pt idx="25833">
                  <c:v>0.40835266821345706</c:v>
                </c:pt>
                <c:pt idx="25834">
                  <c:v>0</c:v>
                </c:pt>
                <c:pt idx="25835">
                  <c:v>0.45482388973966309</c:v>
                </c:pt>
                <c:pt idx="25836">
                  <c:v>0.52189781021897808</c:v>
                </c:pt>
                <c:pt idx="25837">
                  <c:v>0.58139534883720934</c:v>
                </c:pt>
                <c:pt idx="25838">
                  <c:v>0</c:v>
                </c:pt>
                <c:pt idx="25839">
                  <c:v>0</c:v>
                </c:pt>
                <c:pt idx="25840">
                  <c:v>0</c:v>
                </c:pt>
                <c:pt idx="25841">
                  <c:v>0</c:v>
                </c:pt>
                <c:pt idx="25842">
                  <c:v>0.66314677930306232</c:v>
                </c:pt>
                <c:pt idx="25843">
                  <c:v>0</c:v>
                </c:pt>
                <c:pt idx="25844">
                  <c:v>0.85350318471337583</c:v>
                </c:pt>
                <c:pt idx="25845">
                  <c:v>0.64769975786924938</c:v>
                </c:pt>
                <c:pt idx="25846">
                  <c:v>0.52</c:v>
                </c:pt>
                <c:pt idx="25847">
                  <c:v>0.67088607594936711</c:v>
                </c:pt>
                <c:pt idx="25848">
                  <c:v>0.58673469387755106</c:v>
                </c:pt>
                <c:pt idx="25849">
                  <c:v>0.40910579757615462</c:v>
                </c:pt>
                <c:pt idx="25850">
                  <c:v>0.40909090909090912</c:v>
                </c:pt>
                <c:pt idx="25851">
                  <c:v>0.4838709677419355</c:v>
                </c:pt>
                <c:pt idx="25852">
                  <c:v>0.38028169014084506</c:v>
                </c:pt>
                <c:pt idx="25853">
                  <c:v>0.65322580645161288</c:v>
                </c:pt>
                <c:pt idx="25854">
                  <c:v>0.5714285714285714</c:v>
                </c:pt>
                <c:pt idx="25855">
                  <c:v>0.59139784946236562</c:v>
                </c:pt>
                <c:pt idx="25856">
                  <c:v>0.57668711656441718</c:v>
                </c:pt>
                <c:pt idx="25857">
                  <c:v>0.42471042471042469</c:v>
                </c:pt>
                <c:pt idx="25858">
                  <c:v>0.39423076923076922</c:v>
                </c:pt>
                <c:pt idx="25859">
                  <c:v>0.60481099656357384</c:v>
                </c:pt>
                <c:pt idx="25860">
                  <c:v>0.55859375</c:v>
                </c:pt>
                <c:pt idx="25861">
                  <c:v>0.58938547486033521</c:v>
                </c:pt>
                <c:pt idx="25862">
                  <c:v>0.59523809523809523</c:v>
                </c:pt>
                <c:pt idx="25863">
                  <c:v>0.54385964912280704</c:v>
                </c:pt>
                <c:pt idx="25864">
                  <c:v>0.48969072164948452</c:v>
                </c:pt>
                <c:pt idx="25865">
                  <c:v>0.55555555555555558</c:v>
                </c:pt>
                <c:pt idx="25866">
                  <c:v>0.75347544022242818</c:v>
                </c:pt>
                <c:pt idx="25867">
                  <c:v>0.61538461538461542</c:v>
                </c:pt>
                <c:pt idx="25868">
                  <c:v>0.75</c:v>
                </c:pt>
                <c:pt idx="25869">
                  <c:v>0.68794326241134751</c:v>
                </c:pt>
                <c:pt idx="25870">
                  <c:v>0.46774193548387094</c:v>
                </c:pt>
                <c:pt idx="25871">
                  <c:v>0.53424657534246578</c:v>
                </c:pt>
                <c:pt idx="25872">
                  <c:v>0.58823529411764708</c:v>
                </c:pt>
                <c:pt idx="25873">
                  <c:v>0.65697674418604646</c:v>
                </c:pt>
                <c:pt idx="25874">
                  <c:v>0.63779527559055116</c:v>
                </c:pt>
                <c:pt idx="25875">
                  <c:v>0.8125</c:v>
                </c:pt>
                <c:pt idx="25876">
                  <c:v>0</c:v>
                </c:pt>
                <c:pt idx="25877">
                  <c:v>0.44</c:v>
                </c:pt>
                <c:pt idx="25878">
                  <c:v>0.64423076923076927</c:v>
                </c:pt>
                <c:pt idx="25879">
                  <c:v>0.21686746987951808</c:v>
                </c:pt>
                <c:pt idx="25880">
                  <c:v>0</c:v>
                </c:pt>
                <c:pt idx="25881">
                  <c:v>0.19892473118279569</c:v>
                </c:pt>
                <c:pt idx="25882">
                  <c:v>0.94117647058823528</c:v>
                </c:pt>
                <c:pt idx="25883">
                  <c:v>0</c:v>
                </c:pt>
                <c:pt idx="25884">
                  <c:v>0.29761904761904762</c:v>
                </c:pt>
                <c:pt idx="25885">
                  <c:v>0.78888888888888886</c:v>
                </c:pt>
                <c:pt idx="25886">
                  <c:v>0.77450980392156865</c:v>
                </c:pt>
                <c:pt idx="25887">
                  <c:v>0.84411764705882353</c:v>
                </c:pt>
                <c:pt idx="25888">
                  <c:v>0.4189723320158103</c:v>
                </c:pt>
                <c:pt idx="25889">
                  <c:v>0.27397260273972601</c:v>
                </c:pt>
                <c:pt idx="25890">
                  <c:v>0.46296296296296297</c:v>
                </c:pt>
                <c:pt idx="25891">
                  <c:v>0.80952380952380953</c:v>
                </c:pt>
                <c:pt idx="25892">
                  <c:v>0.43</c:v>
                </c:pt>
                <c:pt idx="25893">
                  <c:v>0.39393939393939392</c:v>
                </c:pt>
                <c:pt idx="25894">
                  <c:v>0</c:v>
                </c:pt>
                <c:pt idx="25895">
                  <c:v>0</c:v>
                </c:pt>
                <c:pt idx="25896">
                  <c:v>0</c:v>
                </c:pt>
                <c:pt idx="25897">
                  <c:v>0</c:v>
                </c:pt>
                <c:pt idx="25898">
                  <c:v>0</c:v>
                </c:pt>
                <c:pt idx="25899">
                  <c:v>0</c:v>
                </c:pt>
                <c:pt idx="25900">
                  <c:v>0</c:v>
                </c:pt>
                <c:pt idx="25901">
                  <c:v>0</c:v>
                </c:pt>
                <c:pt idx="25902">
                  <c:v>0</c:v>
                </c:pt>
                <c:pt idx="25903">
                  <c:v>0.53517587939698497</c:v>
                </c:pt>
                <c:pt idx="25904">
                  <c:v>0.6634146341463415</c:v>
                </c:pt>
                <c:pt idx="25905">
                  <c:v>0</c:v>
                </c:pt>
                <c:pt idx="25906">
                  <c:v>0.91666666666666663</c:v>
                </c:pt>
                <c:pt idx="25907">
                  <c:v>0.69444444444444442</c:v>
                </c:pt>
                <c:pt idx="25908">
                  <c:v>0.63636363636363635</c:v>
                </c:pt>
                <c:pt idx="25909">
                  <c:v>0.63485477178423233</c:v>
                </c:pt>
                <c:pt idx="25910">
                  <c:v>0.660377358490566</c:v>
                </c:pt>
                <c:pt idx="25911">
                  <c:v>0.75376884422110557</c:v>
                </c:pt>
                <c:pt idx="25912">
                  <c:v>0.73118279569892475</c:v>
                </c:pt>
                <c:pt idx="25913">
                  <c:v>0.73399014778325122</c:v>
                </c:pt>
                <c:pt idx="25914">
                  <c:v>0</c:v>
                </c:pt>
                <c:pt idx="25915">
                  <c:v>0</c:v>
                </c:pt>
                <c:pt idx="25916">
                  <c:v>0</c:v>
                </c:pt>
                <c:pt idx="25917">
                  <c:v>0</c:v>
                </c:pt>
                <c:pt idx="25918">
                  <c:v>0</c:v>
                </c:pt>
                <c:pt idx="25919">
                  <c:v>0</c:v>
                </c:pt>
                <c:pt idx="25920">
                  <c:v>0</c:v>
                </c:pt>
                <c:pt idx="25921">
                  <c:v>0.21202531645569619</c:v>
                </c:pt>
                <c:pt idx="25922">
                  <c:v>0.25301204819277107</c:v>
                </c:pt>
                <c:pt idx="25923">
                  <c:v>0.12</c:v>
                </c:pt>
                <c:pt idx="25924">
                  <c:v>0.34285714285714286</c:v>
                </c:pt>
                <c:pt idx="25925">
                  <c:v>0</c:v>
                </c:pt>
                <c:pt idx="25926">
                  <c:v>0.3968253968253968</c:v>
                </c:pt>
                <c:pt idx="25927">
                  <c:v>0.5</c:v>
                </c:pt>
                <c:pt idx="25928">
                  <c:v>0</c:v>
                </c:pt>
                <c:pt idx="25929">
                  <c:v>0.34146341463414637</c:v>
                </c:pt>
                <c:pt idx="25930">
                  <c:v>0</c:v>
                </c:pt>
                <c:pt idx="25931">
                  <c:v>0</c:v>
                </c:pt>
                <c:pt idx="25932">
                  <c:v>0</c:v>
                </c:pt>
                <c:pt idx="25933">
                  <c:v>0</c:v>
                </c:pt>
                <c:pt idx="25934">
                  <c:v>0</c:v>
                </c:pt>
                <c:pt idx="25935">
                  <c:v>0</c:v>
                </c:pt>
                <c:pt idx="25936">
                  <c:v>0</c:v>
                </c:pt>
                <c:pt idx="25937">
                  <c:v>0</c:v>
                </c:pt>
                <c:pt idx="25938">
                  <c:v>0</c:v>
                </c:pt>
                <c:pt idx="25939">
                  <c:v>0.27638190954773867</c:v>
                </c:pt>
                <c:pt idx="25940">
                  <c:v>0.15894039735099338</c:v>
                </c:pt>
                <c:pt idx="25941">
                  <c:v>0</c:v>
                </c:pt>
                <c:pt idx="25942">
                  <c:v>0</c:v>
                </c:pt>
                <c:pt idx="25943">
                  <c:v>0</c:v>
                </c:pt>
                <c:pt idx="25944">
                  <c:v>0.22846441947565543</c:v>
                </c:pt>
                <c:pt idx="25945">
                  <c:v>0.24528301886792453</c:v>
                </c:pt>
                <c:pt idx="25946">
                  <c:v>0</c:v>
                </c:pt>
                <c:pt idx="25947">
                  <c:v>0</c:v>
                </c:pt>
                <c:pt idx="25948">
                  <c:v>0.16413793103448276</c:v>
                </c:pt>
                <c:pt idx="25949">
                  <c:v>0</c:v>
                </c:pt>
                <c:pt idx="25950">
                  <c:v>0</c:v>
                </c:pt>
                <c:pt idx="25951">
                  <c:v>0</c:v>
                </c:pt>
                <c:pt idx="25952">
                  <c:v>0</c:v>
                </c:pt>
                <c:pt idx="25953">
                  <c:v>0</c:v>
                </c:pt>
                <c:pt idx="25954">
                  <c:v>0</c:v>
                </c:pt>
                <c:pt idx="25955">
                  <c:v>0.5558194774346793</c:v>
                </c:pt>
                <c:pt idx="25956">
                  <c:v>0.26315789473684209</c:v>
                </c:pt>
                <c:pt idx="25957">
                  <c:v>0</c:v>
                </c:pt>
                <c:pt idx="25958">
                  <c:v>0</c:v>
                </c:pt>
                <c:pt idx="25959">
                  <c:v>0.32298136645962733</c:v>
                </c:pt>
                <c:pt idx="25960">
                  <c:v>0</c:v>
                </c:pt>
                <c:pt idx="25961">
                  <c:v>0</c:v>
                </c:pt>
                <c:pt idx="25962">
                  <c:v>0</c:v>
                </c:pt>
                <c:pt idx="25963">
                  <c:v>0</c:v>
                </c:pt>
                <c:pt idx="25964">
                  <c:v>0</c:v>
                </c:pt>
                <c:pt idx="25965">
                  <c:v>0</c:v>
                </c:pt>
                <c:pt idx="25966">
                  <c:v>0</c:v>
                </c:pt>
                <c:pt idx="25967">
                  <c:v>1</c:v>
                </c:pt>
                <c:pt idx="25968">
                  <c:v>0.54385964912280704</c:v>
                </c:pt>
                <c:pt idx="25969">
                  <c:v>0</c:v>
                </c:pt>
                <c:pt idx="25970">
                  <c:v>0</c:v>
                </c:pt>
                <c:pt idx="25971">
                  <c:v>0</c:v>
                </c:pt>
                <c:pt idx="25972">
                  <c:v>0</c:v>
                </c:pt>
                <c:pt idx="25973">
                  <c:v>0</c:v>
                </c:pt>
                <c:pt idx="25974">
                  <c:v>0</c:v>
                </c:pt>
                <c:pt idx="25975">
                  <c:v>0</c:v>
                </c:pt>
                <c:pt idx="25976">
                  <c:v>0</c:v>
                </c:pt>
                <c:pt idx="25977">
                  <c:v>2.1276595744680851E-2</c:v>
                </c:pt>
                <c:pt idx="25978">
                  <c:v>0.10810810810810811</c:v>
                </c:pt>
                <c:pt idx="25979">
                  <c:v>1.9801980198019802E-2</c:v>
                </c:pt>
                <c:pt idx="25980">
                  <c:v>0</c:v>
                </c:pt>
                <c:pt idx="25981">
                  <c:v>0.16216216216216217</c:v>
                </c:pt>
                <c:pt idx="25982">
                  <c:v>0.6</c:v>
                </c:pt>
                <c:pt idx="25983">
                  <c:v>8.8888888888888892E-2</c:v>
                </c:pt>
                <c:pt idx="25984">
                  <c:v>0.703125</c:v>
                </c:pt>
                <c:pt idx="25985">
                  <c:v>0.5662650602409639</c:v>
                </c:pt>
                <c:pt idx="25986">
                  <c:v>0.45714285714285713</c:v>
                </c:pt>
                <c:pt idx="25987">
                  <c:v>0.67647058823529416</c:v>
                </c:pt>
                <c:pt idx="25988">
                  <c:v>0.53846153846153844</c:v>
                </c:pt>
                <c:pt idx="25989">
                  <c:v>0.16071428571428573</c:v>
                </c:pt>
                <c:pt idx="25990">
                  <c:v>0.12244897959183673</c:v>
                </c:pt>
                <c:pt idx="25991">
                  <c:v>0.1076923076923077</c:v>
                </c:pt>
                <c:pt idx="25992">
                  <c:v>0.43859649122807015</c:v>
                </c:pt>
                <c:pt idx="25993">
                  <c:v>0</c:v>
                </c:pt>
                <c:pt idx="25994">
                  <c:v>0</c:v>
                </c:pt>
                <c:pt idx="25995">
                  <c:v>0</c:v>
                </c:pt>
                <c:pt idx="25996">
                  <c:v>0.14754098360655737</c:v>
                </c:pt>
                <c:pt idx="25997">
                  <c:v>0.21126760563380281</c:v>
                </c:pt>
                <c:pt idx="25998">
                  <c:v>0.22619047619047619</c:v>
                </c:pt>
                <c:pt idx="25999">
                  <c:v>0.21052631578947367</c:v>
                </c:pt>
                <c:pt idx="26000">
                  <c:v>0.2073170731707317</c:v>
                </c:pt>
                <c:pt idx="26001">
                  <c:v>0.13414634146341464</c:v>
                </c:pt>
                <c:pt idx="26002">
                  <c:v>0</c:v>
                </c:pt>
                <c:pt idx="26003">
                  <c:v>0.1038961038961039</c:v>
                </c:pt>
                <c:pt idx="26004">
                  <c:v>0.16923076923076924</c:v>
                </c:pt>
                <c:pt idx="26005">
                  <c:v>5.0847457627118647E-2</c:v>
                </c:pt>
                <c:pt idx="26006">
                  <c:v>0</c:v>
                </c:pt>
                <c:pt idx="26007">
                  <c:v>0</c:v>
                </c:pt>
                <c:pt idx="26008">
                  <c:v>0.15384615384615385</c:v>
                </c:pt>
                <c:pt idx="26009">
                  <c:v>0</c:v>
                </c:pt>
                <c:pt idx="26010">
                  <c:v>0.30769230769230771</c:v>
                </c:pt>
                <c:pt idx="26011">
                  <c:v>0.40740740740740738</c:v>
                </c:pt>
                <c:pt idx="26012">
                  <c:v>0.4891304347826087</c:v>
                </c:pt>
                <c:pt idx="26013">
                  <c:v>0</c:v>
                </c:pt>
                <c:pt idx="26014">
                  <c:v>0</c:v>
                </c:pt>
                <c:pt idx="26015">
                  <c:v>0.14285714285714285</c:v>
                </c:pt>
                <c:pt idx="26016">
                  <c:v>0.9555555555555556</c:v>
                </c:pt>
                <c:pt idx="26017">
                  <c:v>0.7407407407407407</c:v>
                </c:pt>
                <c:pt idx="26018">
                  <c:v>0.76666666666666672</c:v>
                </c:pt>
                <c:pt idx="26019">
                  <c:v>0.16</c:v>
                </c:pt>
                <c:pt idx="26020">
                  <c:v>0.74545454545454548</c:v>
                </c:pt>
                <c:pt idx="26021">
                  <c:v>0</c:v>
                </c:pt>
                <c:pt idx="26022">
                  <c:v>0.49143610013175232</c:v>
                </c:pt>
                <c:pt idx="26023">
                  <c:v>0.11475409836065574</c:v>
                </c:pt>
                <c:pt idx="26024">
                  <c:v>0</c:v>
                </c:pt>
                <c:pt idx="26025">
                  <c:v>0.2</c:v>
                </c:pt>
                <c:pt idx="26026">
                  <c:v>0.23595505617977527</c:v>
                </c:pt>
                <c:pt idx="26027">
                  <c:v>7.0422535211267609E-2</c:v>
                </c:pt>
                <c:pt idx="26028">
                  <c:v>8.6956521739130432E-2</c:v>
                </c:pt>
                <c:pt idx="26029">
                  <c:v>0.140625</c:v>
                </c:pt>
                <c:pt idx="26030">
                  <c:v>0.12244897959183673</c:v>
                </c:pt>
                <c:pt idx="26031">
                  <c:v>1.4925373134328358E-2</c:v>
                </c:pt>
                <c:pt idx="26032">
                  <c:v>0</c:v>
                </c:pt>
                <c:pt idx="26033">
                  <c:v>0.16129032258064516</c:v>
                </c:pt>
                <c:pt idx="26034">
                  <c:v>0</c:v>
                </c:pt>
                <c:pt idx="26035">
                  <c:v>0</c:v>
                </c:pt>
                <c:pt idx="26036">
                  <c:v>0.16176470588235295</c:v>
                </c:pt>
                <c:pt idx="26037">
                  <c:v>9.2105263157894732E-2</c:v>
                </c:pt>
                <c:pt idx="26038">
                  <c:v>0.15</c:v>
                </c:pt>
                <c:pt idx="26039">
                  <c:v>0.25</c:v>
                </c:pt>
                <c:pt idx="26040">
                  <c:v>0.21951219512195122</c:v>
                </c:pt>
                <c:pt idx="26041">
                  <c:v>0</c:v>
                </c:pt>
                <c:pt idx="26042">
                  <c:v>8.6956521739130432E-2</c:v>
                </c:pt>
                <c:pt idx="26043">
                  <c:v>0.18</c:v>
                </c:pt>
                <c:pt idx="26044">
                  <c:v>0.17821782178217821</c:v>
                </c:pt>
                <c:pt idx="26045">
                  <c:v>0.1</c:v>
                </c:pt>
                <c:pt idx="26046">
                  <c:v>4.4444444444444446E-2</c:v>
                </c:pt>
                <c:pt idx="26047">
                  <c:v>0.18421052631578946</c:v>
                </c:pt>
                <c:pt idx="26048">
                  <c:v>2.7777777777777776E-2</c:v>
                </c:pt>
                <c:pt idx="26049">
                  <c:v>0.10638297872340426</c:v>
                </c:pt>
                <c:pt idx="26050">
                  <c:v>8.3333333333333329E-2</c:v>
                </c:pt>
                <c:pt idx="26051">
                  <c:v>0.17142857142857143</c:v>
                </c:pt>
                <c:pt idx="26052">
                  <c:v>6.9444444444444448E-2</c:v>
                </c:pt>
                <c:pt idx="26053">
                  <c:v>0.05</c:v>
                </c:pt>
                <c:pt idx="26054">
                  <c:v>0.22500000000000001</c:v>
                </c:pt>
                <c:pt idx="26055">
                  <c:v>0</c:v>
                </c:pt>
                <c:pt idx="26056">
                  <c:v>2.9411764705882353E-2</c:v>
                </c:pt>
                <c:pt idx="26057">
                  <c:v>0</c:v>
                </c:pt>
                <c:pt idx="26058">
                  <c:v>0</c:v>
                </c:pt>
                <c:pt idx="26059">
                  <c:v>8.7912087912087919E-2</c:v>
                </c:pt>
                <c:pt idx="26060">
                  <c:v>3.3333333333333333E-2</c:v>
                </c:pt>
                <c:pt idx="26061">
                  <c:v>0.32996632996632996</c:v>
                </c:pt>
                <c:pt idx="26062">
                  <c:v>0.5178571428571429</c:v>
                </c:pt>
                <c:pt idx="26063">
                  <c:v>0.67158671586715868</c:v>
                </c:pt>
                <c:pt idx="26064">
                  <c:v>0.52920662598081958</c:v>
                </c:pt>
                <c:pt idx="26065">
                  <c:v>0</c:v>
                </c:pt>
                <c:pt idx="26066">
                  <c:v>0</c:v>
                </c:pt>
                <c:pt idx="26067">
                  <c:v>0.1932059447983015</c:v>
                </c:pt>
                <c:pt idx="26068">
                  <c:v>0</c:v>
                </c:pt>
                <c:pt idx="26069">
                  <c:v>0</c:v>
                </c:pt>
                <c:pt idx="26070">
                  <c:v>0.359375</c:v>
                </c:pt>
                <c:pt idx="26071">
                  <c:v>0</c:v>
                </c:pt>
                <c:pt idx="26072">
                  <c:v>0.59259259259259256</c:v>
                </c:pt>
                <c:pt idx="26073">
                  <c:v>0.45714285714285713</c:v>
                </c:pt>
                <c:pt idx="26074">
                  <c:v>0</c:v>
                </c:pt>
                <c:pt idx="26075">
                  <c:v>0</c:v>
                </c:pt>
                <c:pt idx="26076">
                  <c:v>0.31958762886597936</c:v>
                </c:pt>
                <c:pt idx="26077">
                  <c:v>0.21232876712328766</c:v>
                </c:pt>
                <c:pt idx="26078">
                  <c:v>3.8461538461538464E-2</c:v>
                </c:pt>
                <c:pt idx="26079">
                  <c:v>3.4482758620689655E-2</c:v>
                </c:pt>
                <c:pt idx="26080">
                  <c:v>0.19178082191780821</c:v>
                </c:pt>
                <c:pt idx="26081">
                  <c:v>3.0303030303030304E-2</c:v>
                </c:pt>
                <c:pt idx="26082">
                  <c:v>0.13513513513513514</c:v>
                </c:pt>
                <c:pt idx="26083">
                  <c:v>0.31034482758620691</c:v>
                </c:pt>
                <c:pt idx="26084">
                  <c:v>0.13125000000000001</c:v>
                </c:pt>
                <c:pt idx="26085">
                  <c:v>0.12871287128712872</c:v>
                </c:pt>
                <c:pt idx="26086">
                  <c:v>0</c:v>
                </c:pt>
                <c:pt idx="26087">
                  <c:v>0.3888888888888889</c:v>
                </c:pt>
                <c:pt idx="26088">
                  <c:v>0</c:v>
                </c:pt>
                <c:pt idx="26089">
                  <c:v>0</c:v>
                </c:pt>
                <c:pt idx="26090">
                  <c:v>0.19607843137254902</c:v>
                </c:pt>
                <c:pt idx="26091">
                  <c:v>0.14000000000000001</c:v>
                </c:pt>
                <c:pt idx="26092">
                  <c:v>0</c:v>
                </c:pt>
                <c:pt idx="26093">
                  <c:v>0</c:v>
                </c:pt>
                <c:pt idx="26094">
                  <c:v>0.1875</c:v>
                </c:pt>
                <c:pt idx="26095">
                  <c:v>0.27027027027027029</c:v>
                </c:pt>
                <c:pt idx="26096">
                  <c:v>0.21311475409836064</c:v>
                </c:pt>
                <c:pt idx="26097">
                  <c:v>0.23684210526315788</c:v>
                </c:pt>
                <c:pt idx="26098">
                  <c:v>6.0606060606060608E-2</c:v>
                </c:pt>
                <c:pt idx="26099">
                  <c:v>2.2222222222222223E-2</c:v>
                </c:pt>
                <c:pt idx="26100">
                  <c:v>0.27777777777777779</c:v>
                </c:pt>
                <c:pt idx="26101">
                  <c:v>9.5238095238095233E-2</c:v>
                </c:pt>
                <c:pt idx="26102">
                  <c:v>0.25</c:v>
                </c:pt>
                <c:pt idx="26103">
                  <c:v>0.25714285714285712</c:v>
                </c:pt>
                <c:pt idx="26104">
                  <c:v>5.2631578947368418E-2</c:v>
                </c:pt>
                <c:pt idx="26105">
                  <c:v>0.27500000000000002</c:v>
                </c:pt>
                <c:pt idx="26106">
                  <c:v>0.2</c:v>
                </c:pt>
                <c:pt idx="26107">
                  <c:v>7.1428571428571425E-2</c:v>
                </c:pt>
                <c:pt idx="26108">
                  <c:v>0.1111111111111111</c:v>
                </c:pt>
                <c:pt idx="26109">
                  <c:v>1.5873015873015872E-2</c:v>
                </c:pt>
                <c:pt idx="26110">
                  <c:v>0.12962962962962962</c:v>
                </c:pt>
                <c:pt idx="26111">
                  <c:v>0.2</c:v>
                </c:pt>
                <c:pt idx="26112">
                  <c:v>0.14285714285714285</c:v>
                </c:pt>
                <c:pt idx="26113">
                  <c:v>0.14084507042253522</c:v>
                </c:pt>
                <c:pt idx="26114">
                  <c:v>4.4444444444444446E-2</c:v>
                </c:pt>
                <c:pt idx="26115">
                  <c:v>1.1904761904761904E-2</c:v>
                </c:pt>
                <c:pt idx="26116">
                  <c:v>0.19148936170212766</c:v>
                </c:pt>
                <c:pt idx="26117">
                  <c:v>0.40170940170940173</c:v>
                </c:pt>
                <c:pt idx="26118">
                  <c:v>0.13043478260869565</c:v>
                </c:pt>
                <c:pt idx="26119">
                  <c:v>0.2857142857142857</c:v>
                </c:pt>
                <c:pt idx="26120">
                  <c:v>0</c:v>
                </c:pt>
                <c:pt idx="26121">
                  <c:v>3.125E-2</c:v>
                </c:pt>
                <c:pt idx="26122">
                  <c:v>0.4</c:v>
                </c:pt>
                <c:pt idx="26123">
                  <c:v>0.17307692307692307</c:v>
                </c:pt>
                <c:pt idx="26124">
                  <c:v>5.2631578947368418E-2</c:v>
                </c:pt>
                <c:pt idx="26125">
                  <c:v>9.4736842105263161E-2</c:v>
                </c:pt>
                <c:pt idx="26126">
                  <c:v>2.2727272727272728E-2</c:v>
                </c:pt>
                <c:pt idx="26127">
                  <c:v>5.1948051948051951E-2</c:v>
                </c:pt>
                <c:pt idx="26128">
                  <c:v>9.7560975609756101E-2</c:v>
                </c:pt>
                <c:pt idx="26129">
                  <c:v>7.5949367088607597E-2</c:v>
                </c:pt>
                <c:pt idx="26130">
                  <c:v>2.5974025974025976E-2</c:v>
                </c:pt>
                <c:pt idx="26131">
                  <c:v>3.5714285714285712E-2</c:v>
                </c:pt>
                <c:pt idx="26132">
                  <c:v>0.25925925925925924</c:v>
                </c:pt>
                <c:pt idx="26133">
                  <c:v>2.197802197802198E-2</c:v>
                </c:pt>
                <c:pt idx="26134">
                  <c:v>0</c:v>
                </c:pt>
                <c:pt idx="26135">
                  <c:v>1.8181818181818181E-2</c:v>
                </c:pt>
                <c:pt idx="26136">
                  <c:v>4.0540540540540543E-2</c:v>
                </c:pt>
                <c:pt idx="26137">
                  <c:v>0</c:v>
                </c:pt>
                <c:pt idx="26138">
                  <c:v>0</c:v>
                </c:pt>
                <c:pt idx="26139">
                  <c:v>3.6585365853658534E-2</c:v>
                </c:pt>
                <c:pt idx="26140">
                  <c:v>1.7241379310344827E-2</c:v>
                </c:pt>
                <c:pt idx="26141">
                  <c:v>4.5454545454545456E-2</c:v>
                </c:pt>
                <c:pt idx="26142">
                  <c:v>0</c:v>
                </c:pt>
                <c:pt idx="26143">
                  <c:v>4.878048780487805E-2</c:v>
                </c:pt>
                <c:pt idx="26144">
                  <c:v>0.25</c:v>
                </c:pt>
                <c:pt idx="26145">
                  <c:v>0</c:v>
                </c:pt>
                <c:pt idx="26146">
                  <c:v>4.7619047619047616E-2</c:v>
                </c:pt>
                <c:pt idx="26147">
                  <c:v>0.14035087719298245</c:v>
                </c:pt>
                <c:pt idx="26148">
                  <c:v>5.185185185185185E-2</c:v>
                </c:pt>
                <c:pt idx="26149">
                  <c:v>0</c:v>
                </c:pt>
                <c:pt idx="26150">
                  <c:v>0.05</c:v>
                </c:pt>
                <c:pt idx="26151">
                  <c:v>0.12658227848101267</c:v>
                </c:pt>
                <c:pt idx="26152">
                  <c:v>0.1796875</c:v>
                </c:pt>
                <c:pt idx="26153">
                  <c:v>0.66233766233766234</c:v>
                </c:pt>
                <c:pt idx="26154">
                  <c:v>0</c:v>
                </c:pt>
                <c:pt idx="26155">
                  <c:v>0.1111111111111111</c:v>
                </c:pt>
                <c:pt idx="26156">
                  <c:v>0.27272727272727271</c:v>
                </c:pt>
                <c:pt idx="26157">
                  <c:v>0.11267605633802817</c:v>
                </c:pt>
                <c:pt idx="26158">
                  <c:v>0.13793103448275862</c:v>
                </c:pt>
                <c:pt idx="26159">
                  <c:v>0.7142857142857143</c:v>
                </c:pt>
                <c:pt idx="26160">
                  <c:v>0.43902439024390244</c:v>
                </c:pt>
                <c:pt idx="26161">
                  <c:v>0.12781954887218044</c:v>
                </c:pt>
                <c:pt idx="26162">
                  <c:v>0.1</c:v>
                </c:pt>
                <c:pt idx="26163">
                  <c:v>0.34042553191489361</c:v>
                </c:pt>
                <c:pt idx="26164">
                  <c:v>0.29032258064516131</c:v>
                </c:pt>
                <c:pt idx="26165">
                  <c:v>0</c:v>
                </c:pt>
                <c:pt idx="26166">
                  <c:v>0</c:v>
                </c:pt>
                <c:pt idx="26167">
                  <c:v>0</c:v>
                </c:pt>
                <c:pt idx="26168">
                  <c:v>0</c:v>
                </c:pt>
                <c:pt idx="26169">
                  <c:v>0</c:v>
                </c:pt>
                <c:pt idx="26170">
                  <c:v>0</c:v>
                </c:pt>
                <c:pt idx="26171">
                  <c:v>0</c:v>
                </c:pt>
                <c:pt idx="26172">
                  <c:v>0</c:v>
                </c:pt>
                <c:pt idx="26173">
                  <c:v>0</c:v>
                </c:pt>
                <c:pt idx="26174">
                  <c:v>0</c:v>
                </c:pt>
                <c:pt idx="26175">
                  <c:v>0</c:v>
                </c:pt>
                <c:pt idx="26176">
                  <c:v>0</c:v>
                </c:pt>
                <c:pt idx="26177">
                  <c:v>0</c:v>
                </c:pt>
                <c:pt idx="26178">
                  <c:v>0.21238938053097345</c:v>
                </c:pt>
                <c:pt idx="26179">
                  <c:v>0.15596330275229359</c:v>
                </c:pt>
                <c:pt idx="26180">
                  <c:v>0.12237762237762238</c:v>
                </c:pt>
                <c:pt idx="26181">
                  <c:v>0.13131313131313133</c:v>
                </c:pt>
                <c:pt idx="26182">
                  <c:v>0.76666666666666672</c:v>
                </c:pt>
                <c:pt idx="26183">
                  <c:v>0.21568627450980393</c:v>
                </c:pt>
                <c:pt idx="26184">
                  <c:v>0.83333333333333337</c:v>
                </c:pt>
                <c:pt idx="26185">
                  <c:v>0</c:v>
                </c:pt>
                <c:pt idx="26186">
                  <c:v>8.0128205128205135E-2</c:v>
                </c:pt>
                <c:pt idx="26187">
                  <c:v>0</c:v>
                </c:pt>
                <c:pt idx="26188">
                  <c:v>0.22857142857142856</c:v>
                </c:pt>
                <c:pt idx="26189">
                  <c:v>0.10843373493975904</c:v>
                </c:pt>
                <c:pt idx="26190">
                  <c:v>8.646616541353383E-2</c:v>
                </c:pt>
                <c:pt idx="26191">
                  <c:v>0.14482758620689656</c:v>
                </c:pt>
                <c:pt idx="26192">
                  <c:v>0</c:v>
                </c:pt>
                <c:pt idx="26193">
                  <c:v>9.0909090909090912E-2</c:v>
                </c:pt>
                <c:pt idx="26194">
                  <c:v>0.2857142857142857</c:v>
                </c:pt>
                <c:pt idx="26195">
                  <c:v>0.62903225806451613</c:v>
                </c:pt>
                <c:pt idx="26196">
                  <c:v>0.36692015209125473</c:v>
                </c:pt>
                <c:pt idx="26197">
                  <c:v>0.5</c:v>
                </c:pt>
                <c:pt idx="26198">
                  <c:v>0.27777777777777779</c:v>
                </c:pt>
                <c:pt idx="26199">
                  <c:v>0.125</c:v>
                </c:pt>
                <c:pt idx="26200">
                  <c:v>1.2195121951219513E-2</c:v>
                </c:pt>
                <c:pt idx="26201">
                  <c:v>7.3170731707317069E-2</c:v>
                </c:pt>
                <c:pt idx="26202">
                  <c:v>0.14084507042253522</c:v>
                </c:pt>
                <c:pt idx="26203">
                  <c:v>0.11570247933884298</c:v>
                </c:pt>
                <c:pt idx="26204">
                  <c:v>0.13461538461538461</c:v>
                </c:pt>
                <c:pt idx="26205">
                  <c:v>0.12941176470588237</c:v>
                </c:pt>
                <c:pt idx="26206">
                  <c:v>0.38461538461538464</c:v>
                </c:pt>
                <c:pt idx="26207">
                  <c:v>6.5573770491803282E-2</c:v>
                </c:pt>
                <c:pt idx="26208">
                  <c:v>0</c:v>
                </c:pt>
                <c:pt idx="26209">
                  <c:v>0.27777777777777779</c:v>
                </c:pt>
                <c:pt idx="26210">
                  <c:v>0.21153846153846154</c:v>
                </c:pt>
                <c:pt idx="26211">
                  <c:v>0.3235294117647059</c:v>
                </c:pt>
                <c:pt idx="26212">
                  <c:v>0.2413793103448276</c:v>
                </c:pt>
                <c:pt idx="26213">
                  <c:v>0</c:v>
                </c:pt>
                <c:pt idx="26214">
                  <c:v>7.8431372549019607E-2</c:v>
                </c:pt>
                <c:pt idx="26215">
                  <c:v>0.13793103448275862</c:v>
                </c:pt>
                <c:pt idx="26216">
                  <c:v>5.4054054054054057E-2</c:v>
                </c:pt>
                <c:pt idx="26217">
                  <c:v>0.1875</c:v>
                </c:pt>
                <c:pt idx="26218">
                  <c:v>8.6956521739130432E-2</c:v>
                </c:pt>
                <c:pt idx="26219">
                  <c:v>2.5000000000000001E-2</c:v>
                </c:pt>
                <c:pt idx="26220">
                  <c:v>7.8947368421052627E-2</c:v>
                </c:pt>
                <c:pt idx="26221">
                  <c:v>3.4482758620689655E-2</c:v>
                </c:pt>
                <c:pt idx="26222">
                  <c:v>0.14285714285714285</c:v>
                </c:pt>
                <c:pt idx="26223">
                  <c:v>0.25</c:v>
                </c:pt>
                <c:pt idx="26224">
                  <c:v>0.34615384615384615</c:v>
                </c:pt>
                <c:pt idx="26225">
                  <c:v>0</c:v>
                </c:pt>
                <c:pt idx="26226">
                  <c:v>1.1494252873563218E-2</c:v>
                </c:pt>
                <c:pt idx="26227">
                  <c:v>2.7586206896551724E-2</c:v>
                </c:pt>
                <c:pt idx="26228">
                  <c:v>0</c:v>
                </c:pt>
                <c:pt idx="26229">
                  <c:v>0.12121212121212122</c:v>
                </c:pt>
                <c:pt idx="26230">
                  <c:v>3.0303030303030304E-2</c:v>
                </c:pt>
                <c:pt idx="26231">
                  <c:v>5.8510638297872342E-2</c:v>
                </c:pt>
                <c:pt idx="26232">
                  <c:v>3.8461538461538464E-2</c:v>
                </c:pt>
                <c:pt idx="26233">
                  <c:v>0.12962962962962962</c:v>
                </c:pt>
                <c:pt idx="26234">
                  <c:v>0.42641509433962266</c:v>
                </c:pt>
                <c:pt idx="26235">
                  <c:v>0.49523809523809526</c:v>
                </c:pt>
                <c:pt idx="26236">
                  <c:v>0.26811594202898553</c:v>
                </c:pt>
                <c:pt idx="26237">
                  <c:v>0.09</c:v>
                </c:pt>
                <c:pt idx="26238">
                  <c:v>0.34042553191489361</c:v>
                </c:pt>
                <c:pt idx="26239">
                  <c:v>0.4</c:v>
                </c:pt>
                <c:pt idx="26240">
                  <c:v>0.39534883720930231</c:v>
                </c:pt>
                <c:pt idx="26241">
                  <c:v>0.3683788121990369</c:v>
                </c:pt>
                <c:pt idx="26242">
                  <c:v>0.67420814479638014</c:v>
                </c:pt>
                <c:pt idx="26243">
                  <c:v>0.42156862745098039</c:v>
                </c:pt>
                <c:pt idx="26244">
                  <c:v>0.44736842105263158</c:v>
                </c:pt>
                <c:pt idx="26245">
                  <c:v>0.33962264150943394</c:v>
                </c:pt>
                <c:pt idx="26246">
                  <c:v>0.14000000000000001</c:v>
                </c:pt>
                <c:pt idx="26247">
                  <c:v>0.35714285714285715</c:v>
                </c:pt>
                <c:pt idx="26248">
                  <c:v>0.2</c:v>
                </c:pt>
                <c:pt idx="26249">
                  <c:v>0.1875</c:v>
                </c:pt>
                <c:pt idx="26250">
                  <c:v>9.6385542168674704E-2</c:v>
                </c:pt>
                <c:pt idx="26251">
                  <c:v>0</c:v>
                </c:pt>
                <c:pt idx="26252">
                  <c:v>0.87105439892545333</c:v>
                </c:pt>
                <c:pt idx="26253">
                  <c:v>0.7232472324723247</c:v>
                </c:pt>
                <c:pt idx="26254">
                  <c:v>0.71614100185528762</c:v>
                </c:pt>
                <c:pt idx="26255">
                  <c:v>0.54609929078014185</c:v>
                </c:pt>
                <c:pt idx="26256">
                  <c:v>0</c:v>
                </c:pt>
                <c:pt idx="26257">
                  <c:v>0</c:v>
                </c:pt>
                <c:pt idx="26258">
                  <c:v>0.76712328767123283</c:v>
                </c:pt>
                <c:pt idx="26259">
                  <c:v>0.95</c:v>
                </c:pt>
                <c:pt idx="26260">
                  <c:v>0.97134670487106012</c:v>
                </c:pt>
                <c:pt idx="26261">
                  <c:v>0.5490196078431373</c:v>
                </c:pt>
                <c:pt idx="26262">
                  <c:v>0.875</c:v>
                </c:pt>
                <c:pt idx="26263">
                  <c:v>0.95124851367419738</c:v>
                </c:pt>
                <c:pt idx="26264">
                  <c:v>1</c:v>
                </c:pt>
                <c:pt idx="26265">
                  <c:v>0.375</c:v>
                </c:pt>
                <c:pt idx="26266">
                  <c:v>0.85416666666666663</c:v>
                </c:pt>
                <c:pt idx="26267">
                  <c:v>0.56521739130434778</c:v>
                </c:pt>
                <c:pt idx="26268">
                  <c:v>0.35294117647058826</c:v>
                </c:pt>
                <c:pt idx="26269">
                  <c:v>0</c:v>
                </c:pt>
                <c:pt idx="26270">
                  <c:v>0.70116772823779194</c:v>
                </c:pt>
                <c:pt idx="26271">
                  <c:v>0.9173553719008265</c:v>
                </c:pt>
                <c:pt idx="26272">
                  <c:v>1</c:v>
                </c:pt>
                <c:pt idx="26273">
                  <c:v>0.62020905923344949</c:v>
                </c:pt>
                <c:pt idx="26274">
                  <c:v>0.85599999999999998</c:v>
                </c:pt>
                <c:pt idx="26275">
                  <c:v>0.94964028776978415</c:v>
                </c:pt>
                <c:pt idx="26276">
                  <c:v>0.55670103092783507</c:v>
                </c:pt>
                <c:pt idx="26277">
                  <c:v>0.71162790697674416</c:v>
                </c:pt>
                <c:pt idx="26278">
                  <c:v>0.74603174603174605</c:v>
                </c:pt>
                <c:pt idx="26279">
                  <c:v>0.71621621621621623</c:v>
                </c:pt>
                <c:pt idx="26280">
                  <c:v>0.74576271186440679</c:v>
                </c:pt>
                <c:pt idx="26281">
                  <c:v>0.32894736842105265</c:v>
                </c:pt>
                <c:pt idx="26282">
                  <c:v>0.61111111111111116</c:v>
                </c:pt>
                <c:pt idx="26283">
                  <c:v>1</c:v>
                </c:pt>
                <c:pt idx="26284">
                  <c:v>0.94736842105263153</c:v>
                </c:pt>
                <c:pt idx="26285">
                  <c:v>0.25925925925925924</c:v>
                </c:pt>
                <c:pt idx="26286">
                  <c:v>0.90163934426229508</c:v>
                </c:pt>
                <c:pt idx="26287">
                  <c:v>0</c:v>
                </c:pt>
                <c:pt idx="26288">
                  <c:v>0.69333333333333336</c:v>
                </c:pt>
                <c:pt idx="26289">
                  <c:v>0.73469387755102045</c:v>
                </c:pt>
                <c:pt idx="26290">
                  <c:v>0.49206349206349204</c:v>
                </c:pt>
                <c:pt idx="26291">
                  <c:v>0.66666666666666663</c:v>
                </c:pt>
                <c:pt idx="26292">
                  <c:v>0.6607142857142857</c:v>
                </c:pt>
                <c:pt idx="26293">
                  <c:v>0.36585365853658536</c:v>
                </c:pt>
                <c:pt idx="26294">
                  <c:v>0.22666666666666666</c:v>
                </c:pt>
                <c:pt idx="26295">
                  <c:v>0.58536585365853655</c:v>
                </c:pt>
                <c:pt idx="26296">
                  <c:v>0.4358974358974359</c:v>
                </c:pt>
                <c:pt idx="26297">
                  <c:v>0.78873239436619713</c:v>
                </c:pt>
                <c:pt idx="26298">
                  <c:v>0.35185185185185186</c:v>
                </c:pt>
                <c:pt idx="26299">
                  <c:v>0.34146341463414637</c:v>
                </c:pt>
                <c:pt idx="26300">
                  <c:v>0.25</c:v>
                </c:pt>
                <c:pt idx="26301">
                  <c:v>0.17391304347826086</c:v>
                </c:pt>
                <c:pt idx="26302">
                  <c:v>0.37790697674418605</c:v>
                </c:pt>
                <c:pt idx="26303">
                  <c:v>0.56521739130434778</c:v>
                </c:pt>
                <c:pt idx="26304">
                  <c:v>0</c:v>
                </c:pt>
                <c:pt idx="26305">
                  <c:v>0.32894736842105265</c:v>
                </c:pt>
                <c:pt idx="26306">
                  <c:v>0.6</c:v>
                </c:pt>
                <c:pt idx="26307">
                  <c:v>0.17647058823529413</c:v>
                </c:pt>
                <c:pt idx="26308">
                  <c:v>0.45454545454545453</c:v>
                </c:pt>
                <c:pt idx="26309">
                  <c:v>0</c:v>
                </c:pt>
                <c:pt idx="26310">
                  <c:v>0</c:v>
                </c:pt>
                <c:pt idx="26311">
                  <c:v>4.2553191489361701E-2</c:v>
                </c:pt>
                <c:pt idx="26312">
                  <c:v>9.4339622641509441E-2</c:v>
                </c:pt>
                <c:pt idx="26313">
                  <c:v>0</c:v>
                </c:pt>
                <c:pt idx="26314">
                  <c:v>0.13513513513513514</c:v>
                </c:pt>
                <c:pt idx="26315">
                  <c:v>0.14893617021276595</c:v>
                </c:pt>
                <c:pt idx="26316">
                  <c:v>0</c:v>
                </c:pt>
                <c:pt idx="26317">
                  <c:v>0.31428571428571428</c:v>
                </c:pt>
                <c:pt idx="26318">
                  <c:v>0.9</c:v>
                </c:pt>
                <c:pt idx="26319">
                  <c:v>0.38461538461538464</c:v>
                </c:pt>
                <c:pt idx="26320">
                  <c:v>0.11764705882352941</c:v>
                </c:pt>
                <c:pt idx="26321">
                  <c:v>0.22727272727272727</c:v>
                </c:pt>
                <c:pt idx="26322">
                  <c:v>0</c:v>
                </c:pt>
                <c:pt idx="26323">
                  <c:v>6.1224489795918366E-2</c:v>
                </c:pt>
                <c:pt idx="26324">
                  <c:v>6.5217391304347824E-2</c:v>
                </c:pt>
                <c:pt idx="26325">
                  <c:v>0.26229508196721313</c:v>
                </c:pt>
                <c:pt idx="26326">
                  <c:v>0.16981132075471697</c:v>
                </c:pt>
                <c:pt idx="26327">
                  <c:v>0.12</c:v>
                </c:pt>
                <c:pt idx="26328">
                  <c:v>0.32692307692307693</c:v>
                </c:pt>
                <c:pt idx="26329">
                  <c:v>0.22222222222222221</c:v>
                </c:pt>
                <c:pt idx="26330">
                  <c:v>0.4049586776859504</c:v>
                </c:pt>
                <c:pt idx="26331">
                  <c:v>0.2857142857142857</c:v>
                </c:pt>
                <c:pt idx="26332">
                  <c:v>0.41379310344827586</c:v>
                </c:pt>
                <c:pt idx="26333">
                  <c:v>0.25</c:v>
                </c:pt>
                <c:pt idx="26334">
                  <c:v>6.25E-2</c:v>
                </c:pt>
                <c:pt idx="26335">
                  <c:v>0.18421052631578946</c:v>
                </c:pt>
                <c:pt idx="26336">
                  <c:v>0.28260869565217389</c:v>
                </c:pt>
                <c:pt idx="26337">
                  <c:v>0</c:v>
                </c:pt>
                <c:pt idx="26338">
                  <c:v>0.17708333333333334</c:v>
                </c:pt>
                <c:pt idx="26339">
                  <c:v>0.22560975609756098</c:v>
                </c:pt>
                <c:pt idx="26340">
                  <c:v>9.8901098901098897E-2</c:v>
                </c:pt>
                <c:pt idx="26341">
                  <c:v>0.12698412698412698</c:v>
                </c:pt>
                <c:pt idx="26342">
                  <c:v>0.18333333333333332</c:v>
                </c:pt>
                <c:pt idx="26343">
                  <c:v>0.17777777777777778</c:v>
                </c:pt>
                <c:pt idx="26344">
                  <c:v>2.3809523809523808E-2</c:v>
                </c:pt>
                <c:pt idx="26345">
                  <c:v>0.15492957746478872</c:v>
                </c:pt>
                <c:pt idx="26346">
                  <c:v>0.13846153846153847</c:v>
                </c:pt>
                <c:pt idx="26347">
                  <c:v>0</c:v>
                </c:pt>
                <c:pt idx="26348">
                  <c:v>5.9701492537313432E-2</c:v>
                </c:pt>
                <c:pt idx="26349">
                  <c:v>0.28915662650602408</c:v>
                </c:pt>
                <c:pt idx="26350">
                  <c:v>0.05</c:v>
                </c:pt>
                <c:pt idx="26351">
                  <c:v>0</c:v>
                </c:pt>
                <c:pt idx="26352">
                  <c:v>0</c:v>
                </c:pt>
                <c:pt idx="26353">
                  <c:v>0</c:v>
                </c:pt>
                <c:pt idx="26354">
                  <c:v>0.29268292682926828</c:v>
                </c:pt>
                <c:pt idx="26355">
                  <c:v>0.16304347826086957</c:v>
                </c:pt>
                <c:pt idx="26356">
                  <c:v>0.1038961038961039</c:v>
                </c:pt>
                <c:pt idx="26357">
                  <c:v>0</c:v>
                </c:pt>
                <c:pt idx="26358">
                  <c:v>0</c:v>
                </c:pt>
                <c:pt idx="26359">
                  <c:v>0.52941176470588236</c:v>
                </c:pt>
                <c:pt idx="26360">
                  <c:v>0</c:v>
                </c:pt>
                <c:pt idx="26361">
                  <c:v>2.8571428571428571E-2</c:v>
                </c:pt>
                <c:pt idx="26362">
                  <c:v>6.0606060606060608E-2</c:v>
                </c:pt>
                <c:pt idx="26363">
                  <c:v>0.12121212121212122</c:v>
                </c:pt>
                <c:pt idx="26364">
                  <c:v>0.22500000000000001</c:v>
                </c:pt>
                <c:pt idx="26365">
                  <c:v>0.13333333333333333</c:v>
                </c:pt>
                <c:pt idx="26366">
                  <c:v>0.17948717948717949</c:v>
                </c:pt>
                <c:pt idx="26367">
                  <c:v>4.8192771084337352E-2</c:v>
                </c:pt>
                <c:pt idx="26368">
                  <c:v>0.19298245614035087</c:v>
                </c:pt>
                <c:pt idx="26369">
                  <c:v>7.8431372549019607E-2</c:v>
                </c:pt>
                <c:pt idx="26370">
                  <c:v>3.6363636363636362E-2</c:v>
                </c:pt>
                <c:pt idx="26371">
                  <c:v>0.15384615384615385</c:v>
                </c:pt>
                <c:pt idx="26372">
                  <c:v>0.53846153846153844</c:v>
                </c:pt>
                <c:pt idx="26373">
                  <c:v>9.8039215686274508E-2</c:v>
                </c:pt>
                <c:pt idx="26374">
                  <c:v>0.10526315789473684</c:v>
                </c:pt>
                <c:pt idx="26375">
                  <c:v>3.5714285714285712E-2</c:v>
                </c:pt>
                <c:pt idx="26376">
                  <c:v>0.27777777777777779</c:v>
                </c:pt>
                <c:pt idx="26377">
                  <c:v>0.08</c:v>
                </c:pt>
                <c:pt idx="26378">
                  <c:v>0.17105263157894737</c:v>
                </c:pt>
                <c:pt idx="26379">
                  <c:v>0.38181818181818183</c:v>
                </c:pt>
                <c:pt idx="26380">
                  <c:v>0.23076923076923078</c:v>
                </c:pt>
                <c:pt idx="26381">
                  <c:v>0.18421052631578946</c:v>
                </c:pt>
                <c:pt idx="26382">
                  <c:v>0.125</c:v>
                </c:pt>
                <c:pt idx="26383">
                  <c:v>0.15625</c:v>
                </c:pt>
                <c:pt idx="26384">
                  <c:v>0.17307692307692307</c:v>
                </c:pt>
                <c:pt idx="26385">
                  <c:v>0.48461538461538461</c:v>
                </c:pt>
                <c:pt idx="26386">
                  <c:v>0.6962962962962963</c:v>
                </c:pt>
                <c:pt idx="26387">
                  <c:v>0.28112449799196787</c:v>
                </c:pt>
                <c:pt idx="26388">
                  <c:v>0.5</c:v>
                </c:pt>
                <c:pt idx="26389">
                  <c:v>0.20338983050847459</c:v>
                </c:pt>
                <c:pt idx="26390">
                  <c:v>0.21621621621621623</c:v>
                </c:pt>
                <c:pt idx="26391">
                  <c:v>0.83006535947712423</c:v>
                </c:pt>
                <c:pt idx="26392">
                  <c:v>0.79661016949152541</c:v>
                </c:pt>
                <c:pt idx="26393">
                  <c:v>0.2073170731707317</c:v>
                </c:pt>
                <c:pt idx="26394">
                  <c:v>5.8252427184466021E-2</c:v>
                </c:pt>
                <c:pt idx="26395">
                  <c:v>0.15151515151515152</c:v>
                </c:pt>
                <c:pt idx="26396">
                  <c:v>0.79069767441860461</c:v>
                </c:pt>
                <c:pt idx="26397">
                  <c:v>0.16981132075471697</c:v>
                </c:pt>
                <c:pt idx="26398">
                  <c:v>0.21917808219178081</c:v>
                </c:pt>
                <c:pt idx="26399">
                  <c:v>0.81355932203389836</c:v>
                </c:pt>
                <c:pt idx="26400">
                  <c:v>7.8651685393258425E-2</c:v>
                </c:pt>
                <c:pt idx="26401">
                  <c:v>0.14953271028037382</c:v>
                </c:pt>
                <c:pt idx="26402">
                  <c:v>1</c:v>
                </c:pt>
                <c:pt idx="26403">
                  <c:v>2.0833333333333332E-2</c:v>
                </c:pt>
                <c:pt idx="26404">
                  <c:v>0.10344827586206896</c:v>
                </c:pt>
                <c:pt idx="26405">
                  <c:v>0.2857142857142857</c:v>
                </c:pt>
                <c:pt idx="26406">
                  <c:v>8.8888888888888892E-2</c:v>
                </c:pt>
                <c:pt idx="26407">
                  <c:v>6.6666666666666666E-2</c:v>
                </c:pt>
                <c:pt idx="26408">
                  <c:v>0</c:v>
                </c:pt>
                <c:pt idx="26409">
                  <c:v>6.6666666666666666E-2</c:v>
                </c:pt>
                <c:pt idx="26410">
                  <c:v>0.63636363636363635</c:v>
                </c:pt>
                <c:pt idx="26411">
                  <c:v>0.15217391304347827</c:v>
                </c:pt>
                <c:pt idx="26412">
                  <c:v>0.11666666666666667</c:v>
                </c:pt>
                <c:pt idx="26413">
                  <c:v>0.13953488372093023</c:v>
                </c:pt>
                <c:pt idx="26414">
                  <c:v>0.1111111111111111</c:v>
                </c:pt>
                <c:pt idx="26415">
                  <c:v>6.8965517241379309E-2</c:v>
                </c:pt>
                <c:pt idx="26416">
                  <c:v>0.13846153846153847</c:v>
                </c:pt>
                <c:pt idx="26417">
                  <c:v>8.5714285714285715E-2</c:v>
                </c:pt>
                <c:pt idx="26418">
                  <c:v>0</c:v>
                </c:pt>
                <c:pt idx="26419">
                  <c:v>0.13793103448275862</c:v>
                </c:pt>
                <c:pt idx="26420">
                  <c:v>0.14814814814814814</c:v>
                </c:pt>
                <c:pt idx="26421">
                  <c:v>0.20408163265306123</c:v>
                </c:pt>
                <c:pt idx="26422">
                  <c:v>0.18867924528301888</c:v>
                </c:pt>
                <c:pt idx="26423">
                  <c:v>8.2191780821917804E-2</c:v>
                </c:pt>
                <c:pt idx="26424">
                  <c:v>0.35074626865671643</c:v>
                </c:pt>
                <c:pt idx="26425">
                  <c:v>3.3057851239669422E-2</c:v>
                </c:pt>
                <c:pt idx="26426">
                  <c:v>4.6153846153846156E-2</c:v>
                </c:pt>
                <c:pt idx="26427">
                  <c:v>0.12328767123287671</c:v>
                </c:pt>
                <c:pt idx="26428">
                  <c:v>8.7378640776699032E-2</c:v>
                </c:pt>
                <c:pt idx="26429">
                  <c:v>4.2553191489361701E-2</c:v>
                </c:pt>
                <c:pt idx="26430">
                  <c:v>2.5974025974025976E-2</c:v>
                </c:pt>
                <c:pt idx="26431">
                  <c:v>3.5714285714285712E-2</c:v>
                </c:pt>
                <c:pt idx="26432">
                  <c:v>2.6315789473684209E-2</c:v>
                </c:pt>
                <c:pt idx="26433">
                  <c:v>4.7619047619047616E-2</c:v>
                </c:pt>
                <c:pt idx="26434">
                  <c:v>0.17391304347826086</c:v>
                </c:pt>
                <c:pt idx="26435">
                  <c:v>0</c:v>
                </c:pt>
                <c:pt idx="26436">
                  <c:v>0</c:v>
                </c:pt>
                <c:pt idx="26437">
                  <c:v>4.4444444444444446E-2</c:v>
                </c:pt>
                <c:pt idx="26438">
                  <c:v>0</c:v>
                </c:pt>
                <c:pt idx="26439">
                  <c:v>8.6956521739130432E-2</c:v>
                </c:pt>
                <c:pt idx="26440">
                  <c:v>0.23076923076923078</c:v>
                </c:pt>
                <c:pt idx="26441">
                  <c:v>6.25E-2</c:v>
                </c:pt>
                <c:pt idx="26442">
                  <c:v>3.7974683544303799E-2</c:v>
                </c:pt>
                <c:pt idx="26443">
                  <c:v>0</c:v>
                </c:pt>
                <c:pt idx="26444">
                  <c:v>3.6585365853658534E-2</c:v>
                </c:pt>
                <c:pt idx="26445">
                  <c:v>0.16455696202531644</c:v>
                </c:pt>
                <c:pt idx="26446">
                  <c:v>0.10606060606060606</c:v>
                </c:pt>
                <c:pt idx="26447">
                  <c:v>0.10344827586206896</c:v>
                </c:pt>
                <c:pt idx="26448">
                  <c:v>7.575757575757576E-2</c:v>
                </c:pt>
                <c:pt idx="26449">
                  <c:v>0.14772727272727273</c:v>
                </c:pt>
                <c:pt idx="26450">
                  <c:v>0.08</c:v>
                </c:pt>
                <c:pt idx="26451">
                  <c:v>0.1875</c:v>
                </c:pt>
                <c:pt idx="26452">
                  <c:v>3.8461538461538464E-2</c:v>
                </c:pt>
                <c:pt idx="26453">
                  <c:v>7.0000000000000007E-2</c:v>
                </c:pt>
                <c:pt idx="26454">
                  <c:v>0.23076923076923078</c:v>
                </c:pt>
                <c:pt idx="26455">
                  <c:v>7.3913043478260873E-2</c:v>
                </c:pt>
                <c:pt idx="26456">
                  <c:v>0.17391304347826086</c:v>
                </c:pt>
                <c:pt idx="26457">
                  <c:v>0.17808219178082191</c:v>
                </c:pt>
                <c:pt idx="26458">
                  <c:v>0.21212121212121213</c:v>
                </c:pt>
                <c:pt idx="26459">
                  <c:v>0</c:v>
                </c:pt>
                <c:pt idx="26460">
                  <c:v>0.17741935483870969</c:v>
                </c:pt>
                <c:pt idx="26461">
                  <c:v>0</c:v>
                </c:pt>
                <c:pt idx="26462">
                  <c:v>0</c:v>
                </c:pt>
                <c:pt idx="26463">
                  <c:v>7.0422535211267609E-2</c:v>
                </c:pt>
                <c:pt idx="26464">
                  <c:v>0.29411764705882354</c:v>
                </c:pt>
                <c:pt idx="26465">
                  <c:v>0.1</c:v>
                </c:pt>
                <c:pt idx="26466">
                  <c:v>0.25</c:v>
                </c:pt>
                <c:pt idx="26467">
                  <c:v>4.2424242424242427E-2</c:v>
                </c:pt>
                <c:pt idx="26468">
                  <c:v>0</c:v>
                </c:pt>
                <c:pt idx="26469">
                  <c:v>0.23404255319148937</c:v>
                </c:pt>
                <c:pt idx="26470">
                  <c:v>0.18840579710144928</c:v>
                </c:pt>
                <c:pt idx="26471">
                  <c:v>9.0909090909090912E-2</c:v>
                </c:pt>
                <c:pt idx="26472">
                  <c:v>0.10869565217391304</c:v>
                </c:pt>
                <c:pt idx="26473">
                  <c:v>0.90909090909090906</c:v>
                </c:pt>
                <c:pt idx="26474">
                  <c:v>7.9646017699115043E-2</c:v>
                </c:pt>
                <c:pt idx="26475">
                  <c:v>0.1</c:v>
                </c:pt>
                <c:pt idx="26476">
                  <c:v>0.14782608695652175</c:v>
                </c:pt>
                <c:pt idx="26477">
                  <c:v>0.58536585365853655</c:v>
                </c:pt>
                <c:pt idx="26478">
                  <c:v>0.33766233766233766</c:v>
                </c:pt>
                <c:pt idx="26479">
                  <c:v>0.49484536082474229</c:v>
                </c:pt>
                <c:pt idx="26480">
                  <c:v>0.5625</c:v>
                </c:pt>
                <c:pt idx="26481">
                  <c:v>0.53846153846153844</c:v>
                </c:pt>
                <c:pt idx="26482">
                  <c:v>0.52238805970149249</c:v>
                </c:pt>
                <c:pt idx="26483">
                  <c:v>0.60869565217391308</c:v>
                </c:pt>
                <c:pt idx="26484">
                  <c:v>0.25225225225225223</c:v>
                </c:pt>
                <c:pt idx="26485">
                  <c:v>0.80419580419580416</c:v>
                </c:pt>
                <c:pt idx="26486">
                  <c:v>0.31746031746031744</c:v>
                </c:pt>
                <c:pt idx="26487">
                  <c:v>0.4358974358974359</c:v>
                </c:pt>
                <c:pt idx="26488">
                  <c:v>0.37931034482758619</c:v>
                </c:pt>
                <c:pt idx="26489">
                  <c:v>0.33333333333333331</c:v>
                </c:pt>
                <c:pt idx="26490">
                  <c:v>0</c:v>
                </c:pt>
                <c:pt idx="26491">
                  <c:v>0.21731748726655348</c:v>
                </c:pt>
                <c:pt idx="26492">
                  <c:v>0</c:v>
                </c:pt>
                <c:pt idx="26493">
                  <c:v>0.8928571428571429</c:v>
                </c:pt>
                <c:pt idx="26494">
                  <c:v>0.15714285714285714</c:v>
                </c:pt>
                <c:pt idx="26495">
                  <c:v>0</c:v>
                </c:pt>
                <c:pt idx="26496">
                  <c:v>0.22784810126582278</c:v>
                </c:pt>
                <c:pt idx="26497">
                  <c:v>0.95454545454545459</c:v>
                </c:pt>
                <c:pt idx="26498">
                  <c:v>0.63</c:v>
                </c:pt>
                <c:pt idx="26499">
                  <c:v>0.20491803278688525</c:v>
                </c:pt>
                <c:pt idx="26500">
                  <c:v>0.17105263157894737</c:v>
                </c:pt>
                <c:pt idx="26501">
                  <c:v>0.29032258064516131</c:v>
                </c:pt>
                <c:pt idx="26502">
                  <c:v>0.17567567567567569</c:v>
                </c:pt>
                <c:pt idx="26503">
                  <c:v>0</c:v>
                </c:pt>
                <c:pt idx="26504">
                  <c:v>0</c:v>
                </c:pt>
                <c:pt idx="26505">
                  <c:v>0.95027624309392267</c:v>
                </c:pt>
                <c:pt idx="26506">
                  <c:v>0.97101449275362317</c:v>
                </c:pt>
                <c:pt idx="26507">
                  <c:v>0.92436974789915971</c:v>
                </c:pt>
                <c:pt idx="26508">
                  <c:v>0.95890410958904104</c:v>
                </c:pt>
                <c:pt idx="26509">
                  <c:v>0</c:v>
                </c:pt>
                <c:pt idx="26510">
                  <c:v>0.65384615384615385</c:v>
                </c:pt>
                <c:pt idx="26511">
                  <c:v>0.16279069767441862</c:v>
                </c:pt>
                <c:pt idx="26512">
                  <c:v>0.68333333333333335</c:v>
                </c:pt>
                <c:pt idx="26513">
                  <c:v>0.24</c:v>
                </c:pt>
                <c:pt idx="26514">
                  <c:v>0.38297872340425532</c:v>
                </c:pt>
                <c:pt idx="26515">
                  <c:v>0.35</c:v>
                </c:pt>
                <c:pt idx="26516">
                  <c:v>0.1125</c:v>
                </c:pt>
                <c:pt idx="26517">
                  <c:v>0.44736842105263158</c:v>
                </c:pt>
                <c:pt idx="26518">
                  <c:v>0.25316455696202533</c:v>
                </c:pt>
                <c:pt idx="26519">
                  <c:v>0.31578947368421051</c:v>
                </c:pt>
                <c:pt idx="26520">
                  <c:v>0.60493827160493829</c:v>
                </c:pt>
                <c:pt idx="26521">
                  <c:v>0.375</c:v>
                </c:pt>
                <c:pt idx="26522">
                  <c:v>0.38461538461538464</c:v>
                </c:pt>
                <c:pt idx="26523">
                  <c:v>0.18181818181818182</c:v>
                </c:pt>
                <c:pt idx="26524">
                  <c:v>0.10294117647058823</c:v>
                </c:pt>
                <c:pt idx="26525">
                  <c:v>0.14285714285714285</c:v>
                </c:pt>
                <c:pt idx="26526">
                  <c:v>5.3333333333333337E-2</c:v>
                </c:pt>
                <c:pt idx="26527">
                  <c:v>0.42622950819672129</c:v>
                </c:pt>
                <c:pt idx="26528">
                  <c:v>0.22340425531914893</c:v>
                </c:pt>
                <c:pt idx="26529">
                  <c:v>0.45454545454545453</c:v>
                </c:pt>
                <c:pt idx="26530">
                  <c:v>6.4516129032258063E-2</c:v>
                </c:pt>
                <c:pt idx="26531">
                  <c:v>0.18367346938775511</c:v>
                </c:pt>
                <c:pt idx="26532">
                  <c:v>0.39072847682119205</c:v>
                </c:pt>
                <c:pt idx="26533">
                  <c:v>0.51282051282051277</c:v>
                </c:pt>
                <c:pt idx="26534">
                  <c:v>0.30088495575221241</c:v>
                </c:pt>
                <c:pt idx="26535">
                  <c:v>0.73584905660377353</c:v>
                </c:pt>
                <c:pt idx="26536">
                  <c:v>0</c:v>
                </c:pt>
                <c:pt idx="26537">
                  <c:v>0</c:v>
                </c:pt>
                <c:pt idx="26538">
                  <c:v>0</c:v>
                </c:pt>
                <c:pt idx="26539">
                  <c:v>0.8666666666666667</c:v>
                </c:pt>
                <c:pt idx="26540">
                  <c:v>0.93478260869565222</c:v>
                </c:pt>
                <c:pt idx="26541">
                  <c:v>0</c:v>
                </c:pt>
                <c:pt idx="26542">
                  <c:v>0</c:v>
                </c:pt>
                <c:pt idx="26543">
                  <c:v>0</c:v>
                </c:pt>
                <c:pt idx="26544">
                  <c:v>0</c:v>
                </c:pt>
                <c:pt idx="26545">
                  <c:v>0</c:v>
                </c:pt>
                <c:pt idx="26546">
                  <c:v>0</c:v>
                </c:pt>
                <c:pt idx="26547">
                  <c:v>0</c:v>
                </c:pt>
                <c:pt idx="26548">
                  <c:v>0</c:v>
                </c:pt>
                <c:pt idx="26549">
                  <c:v>0</c:v>
                </c:pt>
                <c:pt idx="26550">
                  <c:v>0.1797752808988764</c:v>
                </c:pt>
                <c:pt idx="26551">
                  <c:v>0.31372549019607843</c:v>
                </c:pt>
                <c:pt idx="26552">
                  <c:v>0.22222222222222221</c:v>
                </c:pt>
                <c:pt idx="26553">
                  <c:v>0.1864406779661017</c:v>
                </c:pt>
                <c:pt idx="26554">
                  <c:v>0</c:v>
                </c:pt>
                <c:pt idx="26555">
                  <c:v>1.9607843137254902E-2</c:v>
                </c:pt>
                <c:pt idx="26556">
                  <c:v>0.11627906976744186</c:v>
                </c:pt>
                <c:pt idx="26557">
                  <c:v>0.4642857142857143</c:v>
                </c:pt>
                <c:pt idx="26558">
                  <c:v>0.33333333333333331</c:v>
                </c:pt>
                <c:pt idx="26559">
                  <c:v>0.1076923076923077</c:v>
                </c:pt>
                <c:pt idx="26560">
                  <c:v>1</c:v>
                </c:pt>
                <c:pt idx="26561">
                  <c:v>0.15789473684210525</c:v>
                </c:pt>
                <c:pt idx="26562">
                  <c:v>7.407407407407407E-2</c:v>
                </c:pt>
                <c:pt idx="26563">
                  <c:v>0.1245136186770428</c:v>
                </c:pt>
                <c:pt idx="26564">
                  <c:v>0</c:v>
                </c:pt>
                <c:pt idx="26565">
                  <c:v>9.5238095238095233E-2</c:v>
                </c:pt>
                <c:pt idx="26566">
                  <c:v>0.33962264150943394</c:v>
                </c:pt>
                <c:pt idx="26567">
                  <c:v>0</c:v>
                </c:pt>
                <c:pt idx="26568">
                  <c:v>0.31428571428571428</c:v>
                </c:pt>
                <c:pt idx="26569">
                  <c:v>0.18055555555555555</c:v>
                </c:pt>
                <c:pt idx="26570">
                  <c:v>0.20465116279069767</c:v>
                </c:pt>
                <c:pt idx="26571">
                  <c:v>0</c:v>
                </c:pt>
                <c:pt idx="26572">
                  <c:v>0</c:v>
                </c:pt>
                <c:pt idx="26573">
                  <c:v>0</c:v>
                </c:pt>
                <c:pt idx="26574">
                  <c:v>0.23943661971830985</c:v>
                </c:pt>
                <c:pt idx="26575">
                  <c:v>3.8461538461538464E-2</c:v>
                </c:pt>
                <c:pt idx="26576">
                  <c:v>0.21072796934865901</c:v>
                </c:pt>
                <c:pt idx="26577">
                  <c:v>6.1403508771929821E-2</c:v>
                </c:pt>
                <c:pt idx="26578">
                  <c:v>7.2727272727272724E-2</c:v>
                </c:pt>
                <c:pt idx="26579">
                  <c:v>0.13793103448275862</c:v>
                </c:pt>
                <c:pt idx="26580">
                  <c:v>0.23943661971830985</c:v>
                </c:pt>
                <c:pt idx="26581">
                  <c:v>0.61818181818181817</c:v>
                </c:pt>
                <c:pt idx="26582">
                  <c:v>0</c:v>
                </c:pt>
                <c:pt idx="26583">
                  <c:v>0</c:v>
                </c:pt>
                <c:pt idx="26584">
                  <c:v>0</c:v>
                </c:pt>
                <c:pt idx="26585">
                  <c:v>0</c:v>
                </c:pt>
                <c:pt idx="26586">
                  <c:v>0</c:v>
                </c:pt>
                <c:pt idx="26587">
                  <c:v>0</c:v>
                </c:pt>
                <c:pt idx="26588">
                  <c:v>0</c:v>
                </c:pt>
                <c:pt idx="26589">
                  <c:v>0.15877437325905291</c:v>
                </c:pt>
                <c:pt idx="26590">
                  <c:v>0</c:v>
                </c:pt>
                <c:pt idx="26591">
                  <c:v>0</c:v>
                </c:pt>
                <c:pt idx="26592">
                  <c:v>0</c:v>
                </c:pt>
                <c:pt idx="26593">
                  <c:v>0</c:v>
                </c:pt>
                <c:pt idx="26594">
                  <c:v>0.14141414141414141</c:v>
                </c:pt>
                <c:pt idx="26595">
                  <c:v>0</c:v>
                </c:pt>
                <c:pt idx="26596">
                  <c:v>0</c:v>
                </c:pt>
                <c:pt idx="26597">
                  <c:v>0</c:v>
                </c:pt>
                <c:pt idx="26598">
                  <c:v>0</c:v>
                </c:pt>
                <c:pt idx="26599">
                  <c:v>0</c:v>
                </c:pt>
                <c:pt idx="26600">
                  <c:v>0.16901408450704225</c:v>
                </c:pt>
                <c:pt idx="26601">
                  <c:v>0.13157894736842105</c:v>
                </c:pt>
                <c:pt idx="26602">
                  <c:v>0.1206896551724138</c:v>
                </c:pt>
                <c:pt idx="26603">
                  <c:v>0.12626262626262627</c:v>
                </c:pt>
                <c:pt idx="26604">
                  <c:v>0</c:v>
                </c:pt>
                <c:pt idx="26605">
                  <c:v>0</c:v>
                </c:pt>
                <c:pt idx="26606">
                  <c:v>0</c:v>
                </c:pt>
                <c:pt idx="26607">
                  <c:v>6.5789473684210523E-2</c:v>
                </c:pt>
                <c:pt idx="26608">
                  <c:v>0.15957446808510639</c:v>
                </c:pt>
                <c:pt idx="26609">
                  <c:v>0</c:v>
                </c:pt>
                <c:pt idx="26610">
                  <c:v>0</c:v>
                </c:pt>
                <c:pt idx="26611">
                  <c:v>0</c:v>
                </c:pt>
                <c:pt idx="26612">
                  <c:v>0</c:v>
                </c:pt>
                <c:pt idx="26613">
                  <c:v>0.27272727272727271</c:v>
                </c:pt>
                <c:pt idx="26614">
                  <c:v>0</c:v>
                </c:pt>
                <c:pt idx="26615">
                  <c:v>0.26666666666666666</c:v>
                </c:pt>
                <c:pt idx="26616">
                  <c:v>1</c:v>
                </c:pt>
                <c:pt idx="26617">
                  <c:v>0.14893617021276595</c:v>
                </c:pt>
                <c:pt idx="26618">
                  <c:v>0.30769230769230771</c:v>
                </c:pt>
                <c:pt idx="26619">
                  <c:v>0</c:v>
                </c:pt>
                <c:pt idx="26620">
                  <c:v>0.14427860696517414</c:v>
                </c:pt>
                <c:pt idx="26621">
                  <c:v>0</c:v>
                </c:pt>
                <c:pt idx="26622">
                  <c:v>0</c:v>
                </c:pt>
                <c:pt idx="26623">
                  <c:v>1</c:v>
                </c:pt>
                <c:pt idx="26624">
                  <c:v>0.8584070796460177</c:v>
                </c:pt>
                <c:pt idx="26625">
                  <c:v>0.31428571428571428</c:v>
                </c:pt>
                <c:pt idx="26626">
                  <c:v>1</c:v>
                </c:pt>
                <c:pt idx="26627">
                  <c:v>6.25E-2</c:v>
                </c:pt>
                <c:pt idx="26628">
                  <c:v>0</c:v>
                </c:pt>
                <c:pt idx="26629">
                  <c:v>9.5617529880478086E-2</c:v>
                </c:pt>
                <c:pt idx="26630">
                  <c:v>0</c:v>
                </c:pt>
                <c:pt idx="26631">
                  <c:v>0</c:v>
                </c:pt>
                <c:pt idx="26632">
                  <c:v>0</c:v>
                </c:pt>
                <c:pt idx="26633">
                  <c:v>0.83394833948339486</c:v>
                </c:pt>
                <c:pt idx="26634">
                  <c:v>0</c:v>
                </c:pt>
                <c:pt idx="26635">
                  <c:v>0.29032258064516131</c:v>
                </c:pt>
                <c:pt idx="26636">
                  <c:v>0.12359550561797752</c:v>
                </c:pt>
                <c:pt idx="26637">
                  <c:v>0</c:v>
                </c:pt>
                <c:pt idx="26638">
                  <c:v>0.7931034482758621</c:v>
                </c:pt>
                <c:pt idx="26639">
                  <c:v>0.3888888888888889</c:v>
                </c:pt>
                <c:pt idx="26640">
                  <c:v>0</c:v>
                </c:pt>
                <c:pt idx="26641">
                  <c:v>0.2</c:v>
                </c:pt>
                <c:pt idx="26642">
                  <c:v>0.25925925925925924</c:v>
                </c:pt>
                <c:pt idx="26643">
                  <c:v>9.6774193548387094E-2</c:v>
                </c:pt>
                <c:pt idx="26644">
                  <c:v>0.93129770992366412</c:v>
                </c:pt>
                <c:pt idx="26645">
                  <c:v>0.63</c:v>
                </c:pt>
                <c:pt idx="26646">
                  <c:v>0.23076923076923078</c:v>
                </c:pt>
                <c:pt idx="26647">
                  <c:v>0.2391304347826087</c:v>
                </c:pt>
                <c:pt idx="26648">
                  <c:v>0.25531914893617019</c:v>
                </c:pt>
                <c:pt idx="26649">
                  <c:v>0.22222222222222221</c:v>
                </c:pt>
                <c:pt idx="26650">
                  <c:v>6.6666666666666666E-2</c:v>
                </c:pt>
                <c:pt idx="26651">
                  <c:v>8.2191780821917804E-2</c:v>
                </c:pt>
                <c:pt idx="26652">
                  <c:v>0.61538461538461542</c:v>
                </c:pt>
                <c:pt idx="26653">
                  <c:v>0.43209876543209874</c:v>
                </c:pt>
                <c:pt idx="26654">
                  <c:v>8.4337349397590355E-2</c:v>
                </c:pt>
                <c:pt idx="26655">
                  <c:v>1</c:v>
                </c:pt>
                <c:pt idx="26656">
                  <c:v>0.42528735632183906</c:v>
                </c:pt>
                <c:pt idx="26657">
                  <c:v>0.109375</c:v>
                </c:pt>
                <c:pt idx="26658">
                  <c:v>0</c:v>
                </c:pt>
                <c:pt idx="26659">
                  <c:v>0</c:v>
                </c:pt>
                <c:pt idx="26660">
                  <c:v>0.2391304347826087</c:v>
                </c:pt>
                <c:pt idx="26661">
                  <c:v>0</c:v>
                </c:pt>
                <c:pt idx="26662">
                  <c:v>1.6949152542372881E-2</c:v>
                </c:pt>
                <c:pt idx="26663">
                  <c:v>0.15909090909090909</c:v>
                </c:pt>
                <c:pt idx="26664">
                  <c:v>0.12149532710280374</c:v>
                </c:pt>
                <c:pt idx="26665">
                  <c:v>0</c:v>
                </c:pt>
                <c:pt idx="26666">
                  <c:v>0</c:v>
                </c:pt>
                <c:pt idx="26667">
                  <c:v>8.3333333333333329E-2</c:v>
                </c:pt>
                <c:pt idx="26668">
                  <c:v>9.5238095238095233E-2</c:v>
                </c:pt>
                <c:pt idx="26669">
                  <c:v>0.21875</c:v>
                </c:pt>
                <c:pt idx="26670">
                  <c:v>0</c:v>
                </c:pt>
                <c:pt idx="26671">
                  <c:v>0</c:v>
                </c:pt>
                <c:pt idx="26672">
                  <c:v>0.125</c:v>
                </c:pt>
                <c:pt idx="26673">
                  <c:v>2.0408163265306121E-2</c:v>
                </c:pt>
                <c:pt idx="26674">
                  <c:v>0.08</c:v>
                </c:pt>
                <c:pt idx="26675">
                  <c:v>0.14814814814814814</c:v>
                </c:pt>
                <c:pt idx="26676">
                  <c:v>8.8235294117647065E-2</c:v>
                </c:pt>
                <c:pt idx="26677">
                  <c:v>0</c:v>
                </c:pt>
                <c:pt idx="26678">
                  <c:v>0.17241379310344829</c:v>
                </c:pt>
                <c:pt idx="26679">
                  <c:v>0</c:v>
                </c:pt>
                <c:pt idx="26680">
                  <c:v>0</c:v>
                </c:pt>
                <c:pt idx="26681">
                  <c:v>1</c:v>
                </c:pt>
                <c:pt idx="26682">
                  <c:v>1.7857142857142856E-2</c:v>
                </c:pt>
                <c:pt idx="26683">
                  <c:v>0.5</c:v>
                </c:pt>
                <c:pt idx="26684">
                  <c:v>0</c:v>
                </c:pt>
                <c:pt idx="26685">
                  <c:v>0</c:v>
                </c:pt>
                <c:pt idx="26686">
                  <c:v>4.1666666666666664E-2</c:v>
                </c:pt>
                <c:pt idx="26687">
                  <c:v>0.36363636363636365</c:v>
                </c:pt>
                <c:pt idx="26688">
                  <c:v>0.3</c:v>
                </c:pt>
                <c:pt idx="26689">
                  <c:v>0.12280701754385964</c:v>
                </c:pt>
                <c:pt idx="26690">
                  <c:v>8.1632653061224483E-2</c:v>
                </c:pt>
                <c:pt idx="26691">
                  <c:v>1</c:v>
                </c:pt>
                <c:pt idx="26692">
                  <c:v>8.8235294117647065E-2</c:v>
                </c:pt>
                <c:pt idx="26693">
                  <c:v>5.2631578947368418E-2</c:v>
                </c:pt>
                <c:pt idx="26694">
                  <c:v>0.66666666666666663</c:v>
                </c:pt>
                <c:pt idx="26695">
                  <c:v>0.30769230769230771</c:v>
                </c:pt>
                <c:pt idx="26696">
                  <c:v>0.26666666666666666</c:v>
                </c:pt>
                <c:pt idx="26697">
                  <c:v>0.11538461538461539</c:v>
                </c:pt>
                <c:pt idx="26698">
                  <c:v>0.26666666666666666</c:v>
                </c:pt>
                <c:pt idx="26699">
                  <c:v>0.14814814814814814</c:v>
                </c:pt>
                <c:pt idx="26700">
                  <c:v>0.11688311688311688</c:v>
                </c:pt>
                <c:pt idx="26701">
                  <c:v>0</c:v>
                </c:pt>
                <c:pt idx="26702">
                  <c:v>0</c:v>
                </c:pt>
                <c:pt idx="26703">
                  <c:v>0.1111111111111111</c:v>
                </c:pt>
                <c:pt idx="26704">
                  <c:v>0</c:v>
                </c:pt>
                <c:pt idx="26705">
                  <c:v>0.13513513513513514</c:v>
                </c:pt>
                <c:pt idx="26706">
                  <c:v>0</c:v>
                </c:pt>
                <c:pt idx="26707">
                  <c:v>0</c:v>
                </c:pt>
                <c:pt idx="26708">
                  <c:v>0</c:v>
                </c:pt>
                <c:pt idx="26709">
                  <c:v>0</c:v>
                </c:pt>
                <c:pt idx="26710">
                  <c:v>0</c:v>
                </c:pt>
                <c:pt idx="26711">
                  <c:v>0</c:v>
                </c:pt>
                <c:pt idx="26712">
                  <c:v>8.3333333333333329E-2</c:v>
                </c:pt>
                <c:pt idx="26713">
                  <c:v>0.15384615384615385</c:v>
                </c:pt>
                <c:pt idx="26714">
                  <c:v>0.16666666666666666</c:v>
                </c:pt>
                <c:pt idx="26715">
                  <c:v>0</c:v>
                </c:pt>
                <c:pt idx="26716">
                  <c:v>0.17142857142857143</c:v>
                </c:pt>
                <c:pt idx="26717">
                  <c:v>0.22857142857142856</c:v>
                </c:pt>
                <c:pt idx="26718">
                  <c:v>0</c:v>
                </c:pt>
                <c:pt idx="26719">
                  <c:v>9.5890410958904104E-2</c:v>
                </c:pt>
                <c:pt idx="26720">
                  <c:v>0.15625</c:v>
                </c:pt>
                <c:pt idx="26721">
                  <c:v>0</c:v>
                </c:pt>
                <c:pt idx="26722">
                  <c:v>0</c:v>
                </c:pt>
                <c:pt idx="26723">
                  <c:v>0</c:v>
                </c:pt>
                <c:pt idx="26724">
                  <c:v>0.5</c:v>
                </c:pt>
                <c:pt idx="26725">
                  <c:v>0</c:v>
                </c:pt>
                <c:pt idx="26726">
                  <c:v>0.62903225806451613</c:v>
                </c:pt>
                <c:pt idx="26727">
                  <c:v>0.5</c:v>
                </c:pt>
                <c:pt idx="26728">
                  <c:v>0.8</c:v>
                </c:pt>
                <c:pt idx="26729">
                  <c:v>0</c:v>
                </c:pt>
                <c:pt idx="26730">
                  <c:v>0</c:v>
                </c:pt>
                <c:pt idx="26731">
                  <c:v>0.5</c:v>
                </c:pt>
                <c:pt idx="26732">
                  <c:v>0.17241379310344829</c:v>
                </c:pt>
                <c:pt idx="26733">
                  <c:v>4.7619047619047616E-2</c:v>
                </c:pt>
                <c:pt idx="26734">
                  <c:v>0.25</c:v>
                </c:pt>
                <c:pt idx="26735">
                  <c:v>0.16216216216216217</c:v>
                </c:pt>
                <c:pt idx="26736">
                  <c:v>0.1044776119402985</c:v>
                </c:pt>
                <c:pt idx="26737">
                  <c:v>5.3097345132743362E-2</c:v>
                </c:pt>
                <c:pt idx="26738">
                  <c:v>0</c:v>
                </c:pt>
                <c:pt idx="26739">
                  <c:v>0.18181818181818182</c:v>
                </c:pt>
                <c:pt idx="26740">
                  <c:v>0</c:v>
                </c:pt>
                <c:pt idx="26741">
                  <c:v>0.29347826086956524</c:v>
                </c:pt>
                <c:pt idx="26742">
                  <c:v>3.0303030303030304E-2</c:v>
                </c:pt>
                <c:pt idx="26743">
                  <c:v>0.1111111111111111</c:v>
                </c:pt>
                <c:pt idx="26744">
                  <c:v>0</c:v>
                </c:pt>
                <c:pt idx="26745">
                  <c:v>4.4444444444444446E-2</c:v>
                </c:pt>
                <c:pt idx="26746">
                  <c:v>0.11475409836065574</c:v>
                </c:pt>
                <c:pt idx="26747">
                  <c:v>6.25E-2</c:v>
                </c:pt>
                <c:pt idx="26748">
                  <c:v>9.7222222222222224E-2</c:v>
                </c:pt>
                <c:pt idx="26749">
                  <c:v>0</c:v>
                </c:pt>
                <c:pt idx="26750">
                  <c:v>3.7037037037037035E-2</c:v>
                </c:pt>
                <c:pt idx="26751">
                  <c:v>4.7619047619047616E-2</c:v>
                </c:pt>
                <c:pt idx="26752">
                  <c:v>0.125</c:v>
                </c:pt>
                <c:pt idx="26753">
                  <c:v>0</c:v>
                </c:pt>
                <c:pt idx="26754">
                  <c:v>5.1724137931034482E-2</c:v>
                </c:pt>
                <c:pt idx="26755">
                  <c:v>9.5238095238095233E-2</c:v>
                </c:pt>
                <c:pt idx="26756">
                  <c:v>2.1739130434782608E-2</c:v>
                </c:pt>
                <c:pt idx="26757">
                  <c:v>6.0606060606060608E-2</c:v>
                </c:pt>
                <c:pt idx="26758">
                  <c:v>0.42857142857142855</c:v>
                </c:pt>
                <c:pt idx="26759">
                  <c:v>0</c:v>
                </c:pt>
                <c:pt idx="26760">
                  <c:v>0</c:v>
                </c:pt>
                <c:pt idx="26761">
                  <c:v>0.01</c:v>
                </c:pt>
                <c:pt idx="26762">
                  <c:v>0.13333333333333333</c:v>
                </c:pt>
                <c:pt idx="26763">
                  <c:v>6.1538461538461542E-2</c:v>
                </c:pt>
                <c:pt idx="26764">
                  <c:v>3.1578947368421054E-2</c:v>
                </c:pt>
                <c:pt idx="26765">
                  <c:v>0.2289156626506024</c:v>
                </c:pt>
                <c:pt idx="26766">
                  <c:v>0.10344827586206896</c:v>
                </c:pt>
                <c:pt idx="26767">
                  <c:v>0.15555555555555556</c:v>
                </c:pt>
                <c:pt idx="26768">
                  <c:v>0.2857142857142857</c:v>
                </c:pt>
                <c:pt idx="26769">
                  <c:v>0.17647058823529413</c:v>
                </c:pt>
                <c:pt idx="26770">
                  <c:v>0.1111111111111111</c:v>
                </c:pt>
                <c:pt idx="26771">
                  <c:v>0</c:v>
                </c:pt>
                <c:pt idx="26772">
                  <c:v>6.4102564102564097E-2</c:v>
                </c:pt>
                <c:pt idx="26773">
                  <c:v>3.6363636363636362E-2</c:v>
                </c:pt>
                <c:pt idx="26774">
                  <c:v>0</c:v>
                </c:pt>
                <c:pt idx="26775">
                  <c:v>0</c:v>
                </c:pt>
                <c:pt idx="26776">
                  <c:v>0</c:v>
                </c:pt>
                <c:pt idx="26777">
                  <c:v>0</c:v>
                </c:pt>
                <c:pt idx="26778">
                  <c:v>0</c:v>
                </c:pt>
                <c:pt idx="26779">
                  <c:v>0.10344827586206896</c:v>
                </c:pt>
                <c:pt idx="26780">
                  <c:v>3.3333333333333333E-2</c:v>
                </c:pt>
                <c:pt idx="26781">
                  <c:v>6.1224489795918366E-2</c:v>
                </c:pt>
                <c:pt idx="26782">
                  <c:v>6.3829787234042548E-2</c:v>
                </c:pt>
                <c:pt idx="26783">
                  <c:v>3.0303030303030304E-2</c:v>
                </c:pt>
                <c:pt idx="26784">
                  <c:v>0</c:v>
                </c:pt>
                <c:pt idx="26785">
                  <c:v>0.21348314606741572</c:v>
                </c:pt>
                <c:pt idx="26786">
                  <c:v>7.1428571428571425E-2</c:v>
                </c:pt>
                <c:pt idx="26787">
                  <c:v>8.8888888888888892E-2</c:v>
                </c:pt>
                <c:pt idx="26788">
                  <c:v>0.1</c:v>
                </c:pt>
                <c:pt idx="26789">
                  <c:v>0</c:v>
                </c:pt>
                <c:pt idx="26790">
                  <c:v>0.1</c:v>
                </c:pt>
                <c:pt idx="26791">
                  <c:v>0.24242424242424243</c:v>
                </c:pt>
                <c:pt idx="26792">
                  <c:v>0.14285714285714285</c:v>
                </c:pt>
                <c:pt idx="26793">
                  <c:v>0.22058823529411764</c:v>
                </c:pt>
                <c:pt idx="26794">
                  <c:v>0.1044776119402985</c:v>
                </c:pt>
                <c:pt idx="26795">
                  <c:v>9.8765432098765427E-2</c:v>
                </c:pt>
                <c:pt idx="26796">
                  <c:v>0.13114754098360656</c:v>
                </c:pt>
                <c:pt idx="26797">
                  <c:v>0.21875</c:v>
                </c:pt>
                <c:pt idx="26798">
                  <c:v>0.15957446808510639</c:v>
                </c:pt>
                <c:pt idx="26799">
                  <c:v>0.2</c:v>
                </c:pt>
                <c:pt idx="26800">
                  <c:v>1.7699115044247787E-2</c:v>
                </c:pt>
                <c:pt idx="26801">
                  <c:v>0.12</c:v>
                </c:pt>
                <c:pt idx="26802">
                  <c:v>7.6923076923076927E-2</c:v>
                </c:pt>
                <c:pt idx="26803">
                  <c:v>7.2289156626506021E-2</c:v>
                </c:pt>
                <c:pt idx="26804">
                  <c:v>0.17808219178082191</c:v>
                </c:pt>
                <c:pt idx="26805">
                  <c:v>0.10256410256410256</c:v>
                </c:pt>
                <c:pt idx="26806">
                  <c:v>0</c:v>
                </c:pt>
                <c:pt idx="26807">
                  <c:v>0</c:v>
                </c:pt>
                <c:pt idx="26808">
                  <c:v>0</c:v>
                </c:pt>
                <c:pt idx="26809">
                  <c:v>0</c:v>
                </c:pt>
                <c:pt idx="26810">
                  <c:v>0</c:v>
                </c:pt>
                <c:pt idx="26811">
                  <c:v>0</c:v>
                </c:pt>
                <c:pt idx="26812">
                  <c:v>0.24660912453760789</c:v>
                </c:pt>
                <c:pt idx="26813">
                  <c:v>0</c:v>
                </c:pt>
                <c:pt idx="26814">
                  <c:v>0</c:v>
                </c:pt>
                <c:pt idx="26815">
                  <c:v>0.29166666666666669</c:v>
                </c:pt>
                <c:pt idx="26816">
                  <c:v>0.23170731707317074</c:v>
                </c:pt>
                <c:pt idx="26817">
                  <c:v>0.36231884057971014</c:v>
                </c:pt>
                <c:pt idx="26818">
                  <c:v>0.31472081218274112</c:v>
                </c:pt>
                <c:pt idx="26819">
                  <c:v>0.41428571428571431</c:v>
                </c:pt>
                <c:pt idx="26820">
                  <c:v>0.43396226415094341</c:v>
                </c:pt>
                <c:pt idx="26821">
                  <c:v>0.28979591836734692</c:v>
                </c:pt>
                <c:pt idx="26822">
                  <c:v>0.2608695652173913</c:v>
                </c:pt>
                <c:pt idx="26823">
                  <c:v>0.25</c:v>
                </c:pt>
                <c:pt idx="26824">
                  <c:v>0.6</c:v>
                </c:pt>
                <c:pt idx="26825">
                  <c:v>0.31598513011152418</c:v>
                </c:pt>
                <c:pt idx="26826">
                  <c:v>0</c:v>
                </c:pt>
                <c:pt idx="26827">
                  <c:v>0.26190476190476192</c:v>
                </c:pt>
                <c:pt idx="26828">
                  <c:v>0</c:v>
                </c:pt>
                <c:pt idx="26829">
                  <c:v>0</c:v>
                </c:pt>
                <c:pt idx="26830">
                  <c:v>0</c:v>
                </c:pt>
                <c:pt idx="26831">
                  <c:v>0.22321428571428573</c:v>
                </c:pt>
                <c:pt idx="26832">
                  <c:v>0.68092105263157898</c:v>
                </c:pt>
                <c:pt idx="26833">
                  <c:v>0.53448275862068961</c:v>
                </c:pt>
                <c:pt idx="26834">
                  <c:v>0.66666666666666663</c:v>
                </c:pt>
                <c:pt idx="26835">
                  <c:v>0.55882352941176472</c:v>
                </c:pt>
                <c:pt idx="26836">
                  <c:v>0.36538461538461536</c:v>
                </c:pt>
                <c:pt idx="26837">
                  <c:v>0</c:v>
                </c:pt>
                <c:pt idx="26838">
                  <c:v>0.16738197424892703</c:v>
                </c:pt>
                <c:pt idx="26839">
                  <c:v>0.19354838709677419</c:v>
                </c:pt>
                <c:pt idx="26840">
                  <c:v>0.34426229508196721</c:v>
                </c:pt>
                <c:pt idx="26841">
                  <c:v>0.20370370370370369</c:v>
                </c:pt>
                <c:pt idx="26842">
                  <c:v>0.2711864406779661</c:v>
                </c:pt>
                <c:pt idx="26843">
                  <c:v>0.36842105263157893</c:v>
                </c:pt>
                <c:pt idx="26844">
                  <c:v>0</c:v>
                </c:pt>
                <c:pt idx="26845">
                  <c:v>0.5357142857142857</c:v>
                </c:pt>
                <c:pt idx="26846">
                  <c:v>0</c:v>
                </c:pt>
                <c:pt idx="26847">
                  <c:v>0.72607260726072609</c:v>
                </c:pt>
                <c:pt idx="26848">
                  <c:v>0.58255451713395634</c:v>
                </c:pt>
                <c:pt idx="26849">
                  <c:v>0.75438596491228072</c:v>
                </c:pt>
                <c:pt idx="26850">
                  <c:v>0.53703703703703709</c:v>
                </c:pt>
                <c:pt idx="26851">
                  <c:v>0.46808510638297873</c:v>
                </c:pt>
                <c:pt idx="26852">
                  <c:v>0.19402985074626866</c:v>
                </c:pt>
                <c:pt idx="26853">
                  <c:v>0.43137254901960786</c:v>
                </c:pt>
                <c:pt idx="26854">
                  <c:v>0.30107526881720431</c:v>
                </c:pt>
                <c:pt idx="26855">
                  <c:v>0.34883720930232559</c:v>
                </c:pt>
                <c:pt idx="26856">
                  <c:v>0.37234042553191488</c:v>
                </c:pt>
                <c:pt idx="26857">
                  <c:v>0.77777777777777779</c:v>
                </c:pt>
                <c:pt idx="26858">
                  <c:v>0.37142857142857144</c:v>
                </c:pt>
                <c:pt idx="26859">
                  <c:v>0.40540540540540543</c:v>
                </c:pt>
                <c:pt idx="26860">
                  <c:v>0.39285714285714285</c:v>
                </c:pt>
                <c:pt idx="26861">
                  <c:v>0.28662420382165604</c:v>
                </c:pt>
                <c:pt idx="26862">
                  <c:v>0.25824175824175827</c:v>
                </c:pt>
                <c:pt idx="26863">
                  <c:v>0.56521739130434778</c:v>
                </c:pt>
                <c:pt idx="26864">
                  <c:v>0</c:v>
                </c:pt>
                <c:pt idx="26865">
                  <c:v>0.4293193717277487</c:v>
                </c:pt>
                <c:pt idx="26866">
                  <c:v>0.33846153846153848</c:v>
                </c:pt>
                <c:pt idx="26867">
                  <c:v>0.3392857142857143</c:v>
                </c:pt>
                <c:pt idx="26868">
                  <c:v>0.83783783783783783</c:v>
                </c:pt>
                <c:pt idx="26869">
                  <c:v>0</c:v>
                </c:pt>
                <c:pt idx="26870">
                  <c:v>0</c:v>
                </c:pt>
                <c:pt idx="26871">
                  <c:v>0.22068965517241379</c:v>
                </c:pt>
                <c:pt idx="26872">
                  <c:v>0</c:v>
                </c:pt>
                <c:pt idx="26873">
                  <c:v>0</c:v>
                </c:pt>
                <c:pt idx="26874">
                  <c:v>0.25757575757575757</c:v>
                </c:pt>
                <c:pt idx="26875">
                  <c:v>0</c:v>
                </c:pt>
                <c:pt idx="26876">
                  <c:v>0.23148148148148148</c:v>
                </c:pt>
                <c:pt idx="26877">
                  <c:v>0.45833333333333331</c:v>
                </c:pt>
                <c:pt idx="26878">
                  <c:v>0.36619718309859156</c:v>
                </c:pt>
                <c:pt idx="26879">
                  <c:v>0.16049382716049382</c:v>
                </c:pt>
                <c:pt idx="26880">
                  <c:v>0.14117647058823529</c:v>
                </c:pt>
                <c:pt idx="26881">
                  <c:v>0.60126582278481011</c:v>
                </c:pt>
                <c:pt idx="26882">
                  <c:v>0.55128205128205132</c:v>
                </c:pt>
                <c:pt idx="26883">
                  <c:v>0</c:v>
                </c:pt>
                <c:pt idx="26884">
                  <c:v>0</c:v>
                </c:pt>
                <c:pt idx="26885">
                  <c:v>0</c:v>
                </c:pt>
                <c:pt idx="26886">
                  <c:v>0</c:v>
                </c:pt>
                <c:pt idx="26887">
                  <c:v>0</c:v>
                </c:pt>
                <c:pt idx="26888">
                  <c:v>0</c:v>
                </c:pt>
                <c:pt idx="26889">
                  <c:v>0.53448275862068961</c:v>
                </c:pt>
                <c:pt idx="26890">
                  <c:v>0</c:v>
                </c:pt>
                <c:pt idx="26891">
                  <c:v>0.35714285714285715</c:v>
                </c:pt>
                <c:pt idx="26892">
                  <c:v>0</c:v>
                </c:pt>
                <c:pt idx="26893">
                  <c:v>0.47169811320754718</c:v>
                </c:pt>
                <c:pt idx="26894">
                  <c:v>0.22935779816513763</c:v>
                </c:pt>
                <c:pt idx="26895">
                  <c:v>0</c:v>
                </c:pt>
                <c:pt idx="26896">
                  <c:v>0.25842696629213485</c:v>
                </c:pt>
                <c:pt idx="26897">
                  <c:v>0.42499999999999999</c:v>
                </c:pt>
                <c:pt idx="26898">
                  <c:v>0</c:v>
                </c:pt>
                <c:pt idx="26899">
                  <c:v>0.52631578947368418</c:v>
                </c:pt>
                <c:pt idx="26900">
                  <c:v>0.40322580645161288</c:v>
                </c:pt>
                <c:pt idx="26901">
                  <c:v>0.125</c:v>
                </c:pt>
                <c:pt idx="26902">
                  <c:v>0.52631578947368418</c:v>
                </c:pt>
                <c:pt idx="26903">
                  <c:v>0.22500000000000001</c:v>
                </c:pt>
                <c:pt idx="26904">
                  <c:v>0.20238095238095238</c:v>
                </c:pt>
                <c:pt idx="26905">
                  <c:v>0.19736842105263158</c:v>
                </c:pt>
                <c:pt idx="26906">
                  <c:v>4.3478260869565216E-2</c:v>
                </c:pt>
                <c:pt idx="26907">
                  <c:v>0.2558139534883721</c:v>
                </c:pt>
                <c:pt idx="26908">
                  <c:v>0.23809523809523808</c:v>
                </c:pt>
                <c:pt idx="26909">
                  <c:v>0.2361111111111111</c:v>
                </c:pt>
                <c:pt idx="26910">
                  <c:v>0.35555555555555557</c:v>
                </c:pt>
                <c:pt idx="26911">
                  <c:v>0.33333333333333331</c:v>
                </c:pt>
                <c:pt idx="26912">
                  <c:v>0.3392857142857143</c:v>
                </c:pt>
                <c:pt idx="26913">
                  <c:v>0.50450450450450446</c:v>
                </c:pt>
                <c:pt idx="26914">
                  <c:v>0.48571428571428571</c:v>
                </c:pt>
                <c:pt idx="26915">
                  <c:v>0.12608695652173912</c:v>
                </c:pt>
                <c:pt idx="26916">
                  <c:v>0.27083333333333331</c:v>
                </c:pt>
                <c:pt idx="26917">
                  <c:v>0.5</c:v>
                </c:pt>
                <c:pt idx="26918">
                  <c:v>0</c:v>
                </c:pt>
                <c:pt idx="26919">
                  <c:v>0.46391752577319589</c:v>
                </c:pt>
                <c:pt idx="26920">
                  <c:v>0.6470588235294118</c:v>
                </c:pt>
                <c:pt idx="26921">
                  <c:v>0</c:v>
                </c:pt>
                <c:pt idx="26922">
                  <c:v>0.29411764705882354</c:v>
                </c:pt>
                <c:pt idx="26923">
                  <c:v>0.73076923076923073</c:v>
                </c:pt>
                <c:pt idx="26924">
                  <c:v>0</c:v>
                </c:pt>
                <c:pt idx="26925">
                  <c:v>0.77479892761394098</c:v>
                </c:pt>
                <c:pt idx="26926">
                  <c:v>0</c:v>
                </c:pt>
                <c:pt idx="26927">
                  <c:v>0.20855614973262032</c:v>
                </c:pt>
                <c:pt idx="26928">
                  <c:v>0</c:v>
                </c:pt>
                <c:pt idx="26929">
                  <c:v>0</c:v>
                </c:pt>
                <c:pt idx="26930">
                  <c:v>0</c:v>
                </c:pt>
                <c:pt idx="26931">
                  <c:v>0</c:v>
                </c:pt>
                <c:pt idx="26932">
                  <c:v>0</c:v>
                </c:pt>
                <c:pt idx="26933">
                  <c:v>0</c:v>
                </c:pt>
                <c:pt idx="26934">
                  <c:v>0.2767527675276753</c:v>
                </c:pt>
                <c:pt idx="26935">
                  <c:v>0</c:v>
                </c:pt>
                <c:pt idx="26936">
                  <c:v>0.46551724137931033</c:v>
                </c:pt>
                <c:pt idx="26937">
                  <c:v>0.43010752688172044</c:v>
                </c:pt>
                <c:pt idx="26938">
                  <c:v>0.23809523809523808</c:v>
                </c:pt>
                <c:pt idx="26939">
                  <c:v>0.30232558139534882</c:v>
                </c:pt>
                <c:pt idx="26940">
                  <c:v>0.29411764705882354</c:v>
                </c:pt>
                <c:pt idx="26941">
                  <c:v>0.34523809523809523</c:v>
                </c:pt>
                <c:pt idx="26942">
                  <c:v>0.36170212765957449</c:v>
                </c:pt>
                <c:pt idx="26943">
                  <c:v>0.27500000000000002</c:v>
                </c:pt>
                <c:pt idx="26944">
                  <c:v>0.18279569892473119</c:v>
                </c:pt>
                <c:pt idx="26945">
                  <c:v>5.434782608695652E-2</c:v>
                </c:pt>
                <c:pt idx="26946">
                  <c:v>0.20512820512820512</c:v>
                </c:pt>
                <c:pt idx="26947">
                  <c:v>0.30337078651685395</c:v>
                </c:pt>
                <c:pt idx="26948">
                  <c:v>0.24590163934426229</c:v>
                </c:pt>
                <c:pt idx="26949">
                  <c:v>0</c:v>
                </c:pt>
                <c:pt idx="26950">
                  <c:v>0</c:v>
                </c:pt>
                <c:pt idx="26951">
                  <c:v>0</c:v>
                </c:pt>
                <c:pt idx="26952">
                  <c:v>0</c:v>
                </c:pt>
                <c:pt idx="26953">
                  <c:v>0</c:v>
                </c:pt>
                <c:pt idx="26954">
                  <c:v>0</c:v>
                </c:pt>
                <c:pt idx="26955">
                  <c:v>0</c:v>
                </c:pt>
                <c:pt idx="26956">
                  <c:v>0</c:v>
                </c:pt>
                <c:pt idx="26957">
                  <c:v>0</c:v>
                </c:pt>
                <c:pt idx="26958">
                  <c:v>0.59838274932614555</c:v>
                </c:pt>
                <c:pt idx="26959">
                  <c:v>0.61751152073732718</c:v>
                </c:pt>
                <c:pt idx="26960">
                  <c:v>0</c:v>
                </c:pt>
                <c:pt idx="26961">
                  <c:v>0</c:v>
                </c:pt>
                <c:pt idx="26962">
                  <c:v>0</c:v>
                </c:pt>
                <c:pt idx="26963">
                  <c:v>0</c:v>
                </c:pt>
                <c:pt idx="26964">
                  <c:v>0</c:v>
                </c:pt>
                <c:pt idx="26965">
                  <c:v>0</c:v>
                </c:pt>
                <c:pt idx="26966">
                  <c:v>0.10204081632653061</c:v>
                </c:pt>
                <c:pt idx="26967">
                  <c:v>0.21568627450980393</c:v>
                </c:pt>
                <c:pt idx="26968">
                  <c:v>0.29347826086956524</c:v>
                </c:pt>
                <c:pt idx="26969">
                  <c:v>0.27272727272727271</c:v>
                </c:pt>
                <c:pt idx="26970">
                  <c:v>0.28378378378378377</c:v>
                </c:pt>
                <c:pt idx="26971">
                  <c:v>0.35294117647058826</c:v>
                </c:pt>
                <c:pt idx="26972">
                  <c:v>0.45238095238095238</c:v>
                </c:pt>
                <c:pt idx="26973">
                  <c:v>0.22916666666666666</c:v>
                </c:pt>
                <c:pt idx="26974">
                  <c:v>0.375</c:v>
                </c:pt>
                <c:pt idx="26975">
                  <c:v>0.38983050847457629</c:v>
                </c:pt>
                <c:pt idx="26976">
                  <c:v>0.3</c:v>
                </c:pt>
                <c:pt idx="26977">
                  <c:v>0.6785714285714286</c:v>
                </c:pt>
                <c:pt idx="26978">
                  <c:v>0.22535211267605634</c:v>
                </c:pt>
                <c:pt idx="26979">
                  <c:v>0.2</c:v>
                </c:pt>
                <c:pt idx="26980">
                  <c:v>0.14893617021276595</c:v>
                </c:pt>
                <c:pt idx="26981">
                  <c:v>0.29411764705882354</c:v>
                </c:pt>
                <c:pt idx="26982">
                  <c:v>0.36842105263157893</c:v>
                </c:pt>
                <c:pt idx="26983">
                  <c:v>0</c:v>
                </c:pt>
                <c:pt idx="26984">
                  <c:v>0.5</c:v>
                </c:pt>
                <c:pt idx="26985">
                  <c:v>0</c:v>
                </c:pt>
                <c:pt idx="26986">
                  <c:v>0</c:v>
                </c:pt>
                <c:pt idx="26987">
                  <c:v>0.61212121212121207</c:v>
                </c:pt>
                <c:pt idx="26988">
                  <c:v>0.44444444444444442</c:v>
                </c:pt>
                <c:pt idx="26989">
                  <c:v>0.63461538461538458</c:v>
                </c:pt>
                <c:pt idx="26990">
                  <c:v>0</c:v>
                </c:pt>
                <c:pt idx="26991">
                  <c:v>0</c:v>
                </c:pt>
                <c:pt idx="26992">
                  <c:v>0.49336057201225741</c:v>
                </c:pt>
                <c:pt idx="26993">
                  <c:v>0.55000000000000004</c:v>
                </c:pt>
                <c:pt idx="26994">
                  <c:v>0.25806451612903225</c:v>
                </c:pt>
                <c:pt idx="26995">
                  <c:v>0.68396226415094341</c:v>
                </c:pt>
                <c:pt idx="26996">
                  <c:v>0</c:v>
                </c:pt>
                <c:pt idx="26997">
                  <c:v>0</c:v>
                </c:pt>
                <c:pt idx="26998">
                  <c:v>0.44644750795334043</c:v>
                </c:pt>
                <c:pt idx="26999">
                  <c:v>0.39361702127659576</c:v>
                </c:pt>
                <c:pt idx="27000">
                  <c:v>0.25641025641025639</c:v>
                </c:pt>
                <c:pt idx="27001">
                  <c:v>0.23364485981308411</c:v>
                </c:pt>
                <c:pt idx="27002">
                  <c:v>0.33333333333333331</c:v>
                </c:pt>
                <c:pt idx="27003">
                  <c:v>0.5</c:v>
                </c:pt>
                <c:pt idx="27004">
                  <c:v>0.38297872340425532</c:v>
                </c:pt>
                <c:pt idx="27005">
                  <c:v>0.4</c:v>
                </c:pt>
                <c:pt idx="27006">
                  <c:v>0.18181818181818182</c:v>
                </c:pt>
                <c:pt idx="27007">
                  <c:v>0.35443037974683544</c:v>
                </c:pt>
                <c:pt idx="27008">
                  <c:v>0.25</c:v>
                </c:pt>
                <c:pt idx="27009">
                  <c:v>0.39393939393939392</c:v>
                </c:pt>
                <c:pt idx="27010">
                  <c:v>0.47247706422018348</c:v>
                </c:pt>
                <c:pt idx="27011">
                  <c:v>0.27500000000000002</c:v>
                </c:pt>
                <c:pt idx="27012">
                  <c:v>0</c:v>
                </c:pt>
                <c:pt idx="27013">
                  <c:v>0.16666666666666666</c:v>
                </c:pt>
                <c:pt idx="27014">
                  <c:v>0.36363636363636365</c:v>
                </c:pt>
                <c:pt idx="27015">
                  <c:v>0.6333333333333333</c:v>
                </c:pt>
                <c:pt idx="27016">
                  <c:v>0.72881355932203384</c:v>
                </c:pt>
                <c:pt idx="27017">
                  <c:v>0.38461538461538464</c:v>
                </c:pt>
                <c:pt idx="27018">
                  <c:v>0.24615384615384617</c:v>
                </c:pt>
                <c:pt idx="27019">
                  <c:v>0.34042553191489361</c:v>
                </c:pt>
                <c:pt idx="27020">
                  <c:v>0.37142857142857144</c:v>
                </c:pt>
                <c:pt idx="27021">
                  <c:v>0.57446808510638303</c:v>
                </c:pt>
                <c:pt idx="27022">
                  <c:v>0</c:v>
                </c:pt>
                <c:pt idx="27023">
                  <c:v>0</c:v>
                </c:pt>
                <c:pt idx="27024">
                  <c:v>0</c:v>
                </c:pt>
                <c:pt idx="27025">
                  <c:v>0</c:v>
                </c:pt>
                <c:pt idx="27026">
                  <c:v>0</c:v>
                </c:pt>
                <c:pt idx="27027">
                  <c:v>0.18947368421052632</c:v>
                </c:pt>
                <c:pt idx="27028">
                  <c:v>1</c:v>
                </c:pt>
                <c:pt idx="27029">
                  <c:v>0.2857142857142857</c:v>
                </c:pt>
                <c:pt idx="27030">
                  <c:v>0.51655629139072845</c:v>
                </c:pt>
                <c:pt idx="27031">
                  <c:v>0.46218487394957986</c:v>
                </c:pt>
                <c:pt idx="27032">
                  <c:v>1</c:v>
                </c:pt>
                <c:pt idx="27033">
                  <c:v>0.59537572254335258</c:v>
                </c:pt>
                <c:pt idx="27034">
                  <c:v>0.50549450549450547</c:v>
                </c:pt>
                <c:pt idx="27035">
                  <c:v>0.44</c:v>
                </c:pt>
                <c:pt idx="27036">
                  <c:v>0.34210526315789475</c:v>
                </c:pt>
                <c:pt idx="27037">
                  <c:v>0.54761904761904767</c:v>
                </c:pt>
                <c:pt idx="27038">
                  <c:v>0.38095238095238093</c:v>
                </c:pt>
                <c:pt idx="27039">
                  <c:v>0.47222222222222221</c:v>
                </c:pt>
                <c:pt idx="27040">
                  <c:v>0.40425531914893614</c:v>
                </c:pt>
                <c:pt idx="27041">
                  <c:v>0.6</c:v>
                </c:pt>
                <c:pt idx="27042">
                  <c:v>0.40909090909090912</c:v>
                </c:pt>
                <c:pt idx="27043">
                  <c:v>0.36274509803921567</c:v>
                </c:pt>
                <c:pt idx="27044">
                  <c:v>0.5</c:v>
                </c:pt>
                <c:pt idx="27045">
                  <c:v>0.27027027027027029</c:v>
                </c:pt>
                <c:pt idx="27046">
                  <c:v>0.5</c:v>
                </c:pt>
                <c:pt idx="27047">
                  <c:v>0.23404255319148937</c:v>
                </c:pt>
                <c:pt idx="27048">
                  <c:v>0.41772151898734178</c:v>
                </c:pt>
                <c:pt idx="27049">
                  <c:v>0.38235294117647056</c:v>
                </c:pt>
                <c:pt idx="27050">
                  <c:v>0</c:v>
                </c:pt>
                <c:pt idx="27051">
                  <c:v>0</c:v>
                </c:pt>
                <c:pt idx="27052">
                  <c:v>0</c:v>
                </c:pt>
                <c:pt idx="27053">
                  <c:v>0.38725490196078433</c:v>
                </c:pt>
                <c:pt idx="27054">
                  <c:v>0.5</c:v>
                </c:pt>
                <c:pt idx="27055">
                  <c:v>0.30303030303030304</c:v>
                </c:pt>
                <c:pt idx="27056">
                  <c:v>0.63888888888888884</c:v>
                </c:pt>
                <c:pt idx="27057">
                  <c:v>0.47887323943661969</c:v>
                </c:pt>
                <c:pt idx="27058">
                  <c:v>0.6071428571428571</c:v>
                </c:pt>
                <c:pt idx="27059">
                  <c:v>0</c:v>
                </c:pt>
                <c:pt idx="27060">
                  <c:v>0</c:v>
                </c:pt>
                <c:pt idx="27061">
                  <c:v>0</c:v>
                </c:pt>
                <c:pt idx="27062">
                  <c:v>0.20967741935483872</c:v>
                </c:pt>
                <c:pt idx="27063">
                  <c:v>0.65217391304347827</c:v>
                </c:pt>
                <c:pt idx="27064">
                  <c:v>0.15384615384615385</c:v>
                </c:pt>
                <c:pt idx="27065">
                  <c:v>0.23749999999999999</c:v>
                </c:pt>
                <c:pt idx="27066">
                  <c:v>0.26470588235294118</c:v>
                </c:pt>
                <c:pt idx="27067">
                  <c:v>0.28205128205128205</c:v>
                </c:pt>
                <c:pt idx="27068">
                  <c:v>0.30935251798561153</c:v>
                </c:pt>
                <c:pt idx="27069">
                  <c:v>0.12121212121212122</c:v>
                </c:pt>
                <c:pt idx="27070">
                  <c:v>0.44551282051282054</c:v>
                </c:pt>
                <c:pt idx="27071">
                  <c:v>0.58709677419354833</c:v>
                </c:pt>
                <c:pt idx="27072">
                  <c:v>0.22727272727272727</c:v>
                </c:pt>
                <c:pt idx="27073">
                  <c:v>0.69565217391304346</c:v>
                </c:pt>
                <c:pt idx="27074">
                  <c:v>0.69230769230769229</c:v>
                </c:pt>
                <c:pt idx="27075">
                  <c:v>0</c:v>
                </c:pt>
                <c:pt idx="27076">
                  <c:v>0.42553191489361702</c:v>
                </c:pt>
                <c:pt idx="27077">
                  <c:v>0.58823529411764708</c:v>
                </c:pt>
                <c:pt idx="27078">
                  <c:v>0.31481481481481483</c:v>
                </c:pt>
                <c:pt idx="27079">
                  <c:v>0.24390243902439024</c:v>
                </c:pt>
                <c:pt idx="27080">
                  <c:v>0.38613861386138615</c:v>
                </c:pt>
                <c:pt idx="27081">
                  <c:v>0</c:v>
                </c:pt>
                <c:pt idx="27082">
                  <c:v>0.40425531914893614</c:v>
                </c:pt>
                <c:pt idx="27083">
                  <c:v>0.16949152542372881</c:v>
                </c:pt>
                <c:pt idx="27084">
                  <c:v>0.21428571428571427</c:v>
                </c:pt>
                <c:pt idx="27085">
                  <c:v>0.56756756756756754</c:v>
                </c:pt>
                <c:pt idx="27086">
                  <c:v>0.51111111111111107</c:v>
                </c:pt>
                <c:pt idx="27087">
                  <c:v>0.33333333333333331</c:v>
                </c:pt>
                <c:pt idx="27088">
                  <c:v>0.30434782608695654</c:v>
                </c:pt>
                <c:pt idx="27089">
                  <c:v>0.16875000000000001</c:v>
                </c:pt>
                <c:pt idx="27090">
                  <c:v>0.37662337662337664</c:v>
                </c:pt>
                <c:pt idx="27091">
                  <c:v>0.37956204379562042</c:v>
                </c:pt>
                <c:pt idx="27092">
                  <c:v>0.33513513513513515</c:v>
                </c:pt>
                <c:pt idx="27093">
                  <c:v>8.3333333333333329E-2</c:v>
                </c:pt>
                <c:pt idx="27094">
                  <c:v>0.26530612244897961</c:v>
                </c:pt>
                <c:pt idx="27095">
                  <c:v>8.5714285714285715E-2</c:v>
                </c:pt>
                <c:pt idx="27096">
                  <c:v>0.26250000000000001</c:v>
                </c:pt>
                <c:pt idx="27097">
                  <c:v>0.18803418803418803</c:v>
                </c:pt>
                <c:pt idx="27098">
                  <c:v>0</c:v>
                </c:pt>
                <c:pt idx="27099">
                  <c:v>0.15384615384615385</c:v>
                </c:pt>
                <c:pt idx="27100">
                  <c:v>0.36734693877551022</c:v>
                </c:pt>
                <c:pt idx="27101">
                  <c:v>0.21052631578947367</c:v>
                </c:pt>
                <c:pt idx="27102">
                  <c:v>0</c:v>
                </c:pt>
                <c:pt idx="27103">
                  <c:v>0</c:v>
                </c:pt>
                <c:pt idx="27104">
                  <c:v>0.33333333333333331</c:v>
                </c:pt>
                <c:pt idx="27105">
                  <c:v>0</c:v>
                </c:pt>
                <c:pt idx="27106">
                  <c:v>0.2</c:v>
                </c:pt>
                <c:pt idx="27107">
                  <c:v>0.2391304347826087</c:v>
                </c:pt>
                <c:pt idx="27108">
                  <c:v>0.19565217391304349</c:v>
                </c:pt>
                <c:pt idx="27109">
                  <c:v>0.27947598253275108</c:v>
                </c:pt>
                <c:pt idx="27110">
                  <c:v>2.2222222222222223E-2</c:v>
                </c:pt>
                <c:pt idx="27111">
                  <c:v>0.12987012987012986</c:v>
                </c:pt>
                <c:pt idx="27112">
                  <c:v>0.23529411764705882</c:v>
                </c:pt>
                <c:pt idx="27113">
                  <c:v>0.27777777777777779</c:v>
                </c:pt>
                <c:pt idx="27114">
                  <c:v>0.53333333333333333</c:v>
                </c:pt>
                <c:pt idx="27115">
                  <c:v>0.24489795918367346</c:v>
                </c:pt>
                <c:pt idx="27116">
                  <c:v>0.52</c:v>
                </c:pt>
                <c:pt idx="27117">
                  <c:v>0.23660714285714285</c:v>
                </c:pt>
                <c:pt idx="27118">
                  <c:v>0.58823529411764708</c:v>
                </c:pt>
                <c:pt idx="27119">
                  <c:v>0.40860215053763443</c:v>
                </c:pt>
                <c:pt idx="27120">
                  <c:v>0.2</c:v>
                </c:pt>
                <c:pt idx="27121">
                  <c:v>0.1</c:v>
                </c:pt>
                <c:pt idx="27122">
                  <c:v>0.25</c:v>
                </c:pt>
                <c:pt idx="27123">
                  <c:v>0.36363636363636365</c:v>
                </c:pt>
                <c:pt idx="27124">
                  <c:v>0.16666666666666666</c:v>
                </c:pt>
                <c:pt idx="27125">
                  <c:v>0.14705882352941177</c:v>
                </c:pt>
                <c:pt idx="27126">
                  <c:v>0.10526315789473684</c:v>
                </c:pt>
                <c:pt idx="27127">
                  <c:v>0.17073170731707318</c:v>
                </c:pt>
                <c:pt idx="27128">
                  <c:v>0</c:v>
                </c:pt>
                <c:pt idx="27129">
                  <c:v>0</c:v>
                </c:pt>
                <c:pt idx="27130">
                  <c:v>0.34782608695652173</c:v>
                </c:pt>
                <c:pt idx="27131">
                  <c:v>0.18</c:v>
                </c:pt>
                <c:pt idx="27132">
                  <c:v>0.26666666666666666</c:v>
                </c:pt>
                <c:pt idx="27133">
                  <c:v>4.3478260869565216E-2</c:v>
                </c:pt>
                <c:pt idx="27134">
                  <c:v>0.42857142857142855</c:v>
                </c:pt>
                <c:pt idx="27135">
                  <c:v>0.3125</c:v>
                </c:pt>
                <c:pt idx="27136">
                  <c:v>0.2857142857142857</c:v>
                </c:pt>
                <c:pt idx="27137">
                  <c:v>0.13333333333333333</c:v>
                </c:pt>
                <c:pt idx="27138">
                  <c:v>0.18604651162790697</c:v>
                </c:pt>
                <c:pt idx="27139">
                  <c:v>0.22448979591836735</c:v>
                </c:pt>
                <c:pt idx="27140">
                  <c:v>9.9173553719008267E-2</c:v>
                </c:pt>
                <c:pt idx="27141">
                  <c:v>0.13013698630136986</c:v>
                </c:pt>
                <c:pt idx="27142">
                  <c:v>0.13725490196078433</c:v>
                </c:pt>
                <c:pt idx="27143">
                  <c:v>0.35294117647058826</c:v>
                </c:pt>
                <c:pt idx="27144">
                  <c:v>0.35761589403973509</c:v>
                </c:pt>
                <c:pt idx="27145">
                  <c:v>0.1984126984126984</c:v>
                </c:pt>
                <c:pt idx="27146">
                  <c:v>0</c:v>
                </c:pt>
                <c:pt idx="27147">
                  <c:v>0.8</c:v>
                </c:pt>
                <c:pt idx="27148">
                  <c:v>0.13461538461538461</c:v>
                </c:pt>
                <c:pt idx="27149">
                  <c:v>0.12727272727272726</c:v>
                </c:pt>
                <c:pt idx="27150">
                  <c:v>0.20430107526881722</c:v>
                </c:pt>
                <c:pt idx="27151">
                  <c:v>0</c:v>
                </c:pt>
                <c:pt idx="27152">
                  <c:v>0</c:v>
                </c:pt>
                <c:pt idx="27153">
                  <c:v>0</c:v>
                </c:pt>
                <c:pt idx="27154">
                  <c:v>1</c:v>
                </c:pt>
                <c:pt idx="27155">
                  <c:v>8.5714285714285715E-2</c:v>
                </c:pt>
                <c:pt idx="27156">
                  <c:v>0</c:v>
                </c:pt>
                <c:pt idx="27157">
                  <c:v>0</c:v>
                </c:pt>
                <c:pt idx="27158">
                  <c:v>0.15</c:v>
                </c:pt>
                <c:pt idx="27159">
                  <c:v>0</c:v>
                </c:pt>
                <c:pt idx="27160">
                  <c:v>0.28000000000000003</c:v>
                </c:pt>
                <c:pt idx="27161">
                  <c:v>0</c:v>
                </c:pt>
                <c:pt idx="27162">
                  <c:v>0</c:v>
                </c:pt>
                <c:pt idx="27163">
                  <c:v>0.34482758620689657</c:v>
                </c:pt>
                <c:pt idx="27164">
                  <c:v>0.13043478260869565</c:v>
                </c:pt>
                <c:pt idx="27165">
                  <c:v>0.15217391304347827</c:v>
                </c:pt>
                <c:pt idx="27166">
                  <c:v>0.20370370370370369</c:v>
                </c:pt>
                <c:pt idx="27167">
                  <c:v>0.12716763005780346</c:v>
                </c:pt>
                <c:pt idx="27168">
                  <c:v>0.27559055118110237</c:v>
                </c:pt>
                <c:pt idx="27169">
                  <c:v>4.5454545454545456E-2</c:v>
                </c:pt>
                <c:pt idx="27170">
                  <c:v>0.42857142857142855</c:v>
                </c:pt>
                <c:pt idx="27171">
                  <c:v>0.26666666666666666</c:v>
                </c:pt>
                <c:pt idx="27172">
                  <c:v>0.29850746268656714</c:v>
                </c:pt>
                <c:pt idx="27173">
                  <c:v>0.17241379310344829</c:v>
                </c:pt>
                <c:pt idx="27174">
                  <c:v>4.4444444444444446E-2</c:v>
                </c:pt>
                <c:pt idx="27175">
                  <c:v>0.6785714285714286</c:v>
                </c:pt>
                <c:pt idx="27176">
                  <c:v>0.17499999999999999</c:v>
                </c:pt>
                <c:pt idx="27177">
                  <c:v>0.1111111111111111</c:v>
                </c:pt>
                <c:pt idx="27178">
                  <c:v>0.16129032258064516</c:v>
                </c:pt>
                <c:pt idx="27179">
                  <c:v>0</c:v>
                </c:pt>
                <c:pt idx="27180">
                  <c:v>0</c:v>
                </c:pt>
                <c:pt idx="27181">
                  <c:v>0.21739130434782608</c:v>
                </c:pt>
                <c:pt idx="27182">
                  <c:v>0.66666666666666663</c:v>
                </c:pt>
                <c:pt idx="27183">
                  <c:v>0.10869565217391304</c:v>
                </c:pt>
                <c:pt idx="27184">
                  <c:v>0</c:v>
                </c:pt>
                <c:pt idx="27185">
                  <c:v>0.4</c:v>
                </c:pt>
                <c:pt idx="27186">
                  <c:v>0</c:v>
                </c:pt>
                <c:pt idx="27187">
                  <c:v>0</c:v>
                </c:pt>
                <c:pt idx="27188">
                  <c:v>0</c:v>
                </c:pt>
                <c:pt idx="27189">
                  <c:v>0</c:v>
                </c:pt>
                <c:pt idx="27190">
                  <c:v>0.40816326530612246</c:v>
                </c:pt>
                <c:pt idx="27191">
                  <c:v>0.16071428571428573</c:v>
                </c:pt>
                <c:pt idx="27192">
                  <c:v>0</c:v>
                </c:pt>
                <c:pt idx="27193">
                  <c:v>0</c:v>
                </c:pt>
                <c:pt idx="27194">
                  <c:v>0.30434782608695654</c:v>
                </c:pt>
                <c:pt idx="27195">
                  <c:v>5.8823529411764705E-2</c:v>
                </c:pt>
                <c:pt idx="27196">
                  <c:v>0.21311475409836064</c:v>
                </c:pt>
                <c:pt idx="27197">
                  <c:v>0.22222222222222221</c:v>
                </c:pt>
                <c:pt idx="27198">
                  <c:v>0.15748031496062992</c:v>
                </c:pt>
                <c:pt idx="27199">
                  <c:v>0.10869565217391304</c:v>
                </c:pt>
                <c:pt idx="27200">
                  <c:v>0.4</c:v>
                </c:pt>
                <c:pt idx="27201">
                  <c:v>0.27777777777777779</c:v>
                </c:pt>
                <c:pt idx="27202">
                  <c:v>0.2711864406779661</c:v>
                </c:pt>
                <c:pt idx="27203">
                  <c:v>0.16923076923076924</c:v>
                </c:pt>
                <c:pt idx="27204">
                  <c:v>6.8965517241379309E-2</c:v>
                </c:pt>
                <c:pt idx="27205">
                  <c:v>0.21212121212121213</c:v>
                </c:pt>
                <c:pt idx="27206">
                  <c:v>1</c:v>
                </c:pt>
                <c:pt idx="27207">
                  <c:v>0.10465116279069768</c:v>
                </c:pt>
                <c:pt idx="27208">
                  <c:v>0.17460317460317459</c:v>
                </c:pt>
                <c:pt idx="27209">
                  <c:v>0.14117647058823529</c:v>
                </c:pt>
                <c:pt idx="27210">
                  <c:v>0.16923076923076924</c:v>
                </c:pt>
                <c:pt idx="27211">
                  <c:v>0.67886178861788615</c:v>
                </c:pt>
                <c:pt idx="27212">
                  <c:v>0.22222222222222221</c:v>
                </c:pt>
                <c:pt idx="27213">
                  <c:v>0.55844155844155841</c:v>
                </c:pt>
                <c:pt idx="27214">
                  <c:v>0.35</c:v>
                </c:pt>
                <c:pt idx="27215">
                  <c:v>0.33333333333333331</c:v>
                </c:pt>
                <c:pt idx="27216">
                  <c:v>0.4</c:v>
                </c:pt>
                <c:pt idx="27217">
                  <c:v>0.5161290322580645</c:v>
                </c:pt>
                <c:pt idx="27218">
                  <c:v>0.25714285714285712</c:v>
                </c:pt>
                <c:pt idx="27219">
                  <c:v>0.47826086956521741</c:v>
                </c:pt>
                <c:pt idx="27220">
                  <c:v>7.0588235294117646E-2</c:v>
                </c:pt>
                <c:pt idx="27221">
                  <c:v>0.2946298984034833</c:v>
                </c:pt>
                <c:pt idx="27222">
                  <c:v>0.41935483870967744</c:v>
                </c:pt>
                <c:pt idx="27223">
                  <c:v>0</c:v>
                </c:pt>
                <c:pt idx="27224">
                  <c:v>0.6875</c:v>
                </c:pt>
                <c:pt idx="27225">
                  <c:v>0</c:v>
                </c:pt>
                <c:pt idx="27226">
                  <c:v>0.45714285714285713</c:v>
                </c:pt>
                <c:pt idx="27227">
                  <c:v>0.39473684210526316</c:v>
                </c:pt>
                <c:pt idx="27228">
                  <c:v>0.64835164835164838</c:v>
                </c:pt>
                <c:pt idx="27229">
                  <c:v>0.66666666666666663</c:v>
                </c:pt>
                <c:pt idx="27230">
                  <c:v>0.38461538461538464</c:v>
                </c:pt>
                <c:pt idx="27231">
                  <c:v>0.39393939393939392</c:v>
                </c:pt>
                <c:pt idx="27232">
                  <c:v>0.36058230683090703</c:v>
                </c:pt>
                <c:pt idx="27233">
                  <c:v>0</c:v>
                </c:pt>
                <c:pt idx="27234">
                  <c:v>0</c:v>
                </c:pt>
                <c:pt idx="27235">
                  <c:v>0.27027027027027029</c:v>
                </c:pt>
                <c:pt idx="27236">
                  <c:v>0</c:v>
                </c:pt>
                <c:pt idx="27237">
                  <c:v>0</c:v>
                </c:pt>
                <c:pt idx="27238">
                  <c:v>0</c:v>
                </c:pt>
                <c:pt idx="27239">
                  <c:v>0</c:v>
                </c:pt>
                <c:pt idx="27240">
                  <c:v>0</c:v>
                </c:pt>
                <c:pt idx="27241">
                  <c:v>0</c:v>
                </c:pt>
                <c:pt idx="27242">
                  <c:v>0</c:v>
                </c:pt>
                <c:pt idx="27243">
                  <c:v>0</c:v>
                </c:pt>
                <c:pt idx="27244">
                  <c:v>0</c:v>
                </c:pt>
                <c:pt idx="27245">
                  <c:v>0.75</c:v>
                </c:pt>
                <c:pt idx="27246">
                  <c:v>0</c:v>
                </c:pt>
                <c:pt idx="27247">
                  <c:v>0.15178571428571427</c:v>
                </c:pt>
                <c:pt idx="27248">
                  <c:v>0.17518248175182483</c:v>
                </c:pt>
                <c:pt idx="27249">
                  <c:v>2.7027027027027029E-2</c:v>
                </c:pt>
                <c:pt idx="27250">
                  <c:v>0.22302158273381295</c:v>
                </c:pt>
                <c:pt idx="27251">
                  <c:v>0.2558139534883721</c:v>
                </c:pt>
                <c:pt idx="27252">
                  <c:v>0.21875</c:v>
                </c:pt>
                <c:pt idx="27253">
                  <c:v>7.9545454545454544E-2</c:v>
                </c:pt>
                <c:pt idx="27254">
                  <c:v>0.22535211267605634</c:v>
                </c:pt>
                <c:pt idx="27255">
                  <c:v>0.31372549019607843</c:v>
                </c:pt>
                <c:pt idx="27256">
                  <c:v>0.10638297872340426</c:v>
                </c:pt>
                <c:pt idx="27257">
                  <c:v>6.5573770491803282E-2</c:v>
                </c:pt>
                <c:pt idx="27258">
                  <c:v>7.03125E-2</c:v>
                </c:pt>
                <c:pt idx="27259">
                  <c:v>0.46153846153846156</c:v>
                </c:pt>
                <c:pt idx="27260">
                  <c:v>0</c:v>
                </c:pt>
                <c:pt idx="27261">
                  <c:v>0.68571428571428572</c:v>
                </c:pt>
                <c:pt idx="27262">
                  <c:v>4.4554455445544552E-2</c:v>
                </c:pt>
                <c:pt idx="27263">
                  <c:v>0</c:v>
                </c:pt>
                <c:pt idx="27264">
                  <c:v>3.0769230769230771E-2</c:v>
                </c:pt>
                <c:pt idx="27265">
                  <c:v>0.15217391304347827</c:v>
                </c:pt>
                <c:pt idx="27266">
                  <c:v>0.1</c:v>
                </c:pt>
                <c:pt idx="27267">
                  <c:v>0</c:v>
                </c:pt>
                <c:pt idx="27268">
                  <c:v>0</c:v>
                </c:pt>
                <c:pt idx="27269">
                  <c:v>0.2857142857142857</c:v>
                </c:pt>
                <c:pt idx="27270">
                  <c:v>0.2967032967032967</c:v>
                </c:pt>
                <c:pt idx="27271">
                  <c:v>0.20149253731343283</c:v>
                </c:pt>
                <c:pt idx="27272">
                  <c:v>0.12962962962962962</c:v>
                </c:pt>
                <c:pt idx="27273">
                  <c:v>3.9473684210526314E-2</c:v>
                </c:pt>
                <c:pt idx="27274">
                  <c:v>0</c:v>
                </c:pt>
                <c:pt idx="27275">
                  <c:v>0.34813084112149534</c:v>
                </c:pt>
                <c:pt idx="27276">
                  <c:v>0.15</c:v>
                </c:pt>
                <c:pt idx="27277">
                  <c:v>0</c:v>
                </c:pt>
                <c:pt idx="27278">
                  <c:v>0.38461538461538464</c:v>
                </c:pt>
                <c:pt idx="27279">
                  <c:v>0</c:v>
                </c:pt>
                <c:pt idx="27280">
                  <c:v>0</c:v>
                </c:pt>
                <c:pt idx="27281">
                  <c:v>0</c:v>
                </c:pt>
                <c:pt idx="27282">
                  <c:v>0</c:v>
                </c:pt>
                <c:pt idx="27283">
                  <c:v>1</c:v>
                </c:pt>
                <c:pt idx="27284">
                  <c:v>0</c:v>
                </c:pt>
                <c:pt idx="27285">
                  <c:v>0</c:v>
                </c:pt>
                <c:pt idx="27286">
                  <c:v>0.24390243902439024</c:v>
                </c:pt>
                <c:pt idx="27287">
                  <c:v>0.1111111111111111</c:v>
                </c:pt>
                <c:pt idx="27288">
                  <c:v>0.66666666666666663</c:v>
                </c:pt>
                <c:pt idx="27289">
                  <c:v>0</c:v>
                </c:pt>
                <c:pt idx="27290">
                  <c:v>0</c:v>
                </c:pt>
                <c:pt idx="27291">
                  <c:v>0</c:v>
                </c:pt>
                <c:pt idx="27292">
                  <c:v>0.62857142857142856</c:v>
                </c:pt>
                <c:pt idx="27293">
                  <c:v>0.15625</c:v>
                </c:pt>
                <c:pt idx="27294">
                  <c:v>0.375</c:v>
                </c:pt>
                <c:pt idx="27295">
                  <c:v>0.16666666666666666</c:v>
                </c:pt>
                <c:pt idx="27296">
                  <c:v>0.3125</c:v>
                </c:pt>
                <c:pt idx="27297">
                  <c:v>0.14563106796116504</c:v>
                </c:pt>
                <c:pt idx="27298">
                  <c:v>9.0909090909090912E-2</c:v>
                </c:pt>
                <c:pt idx="27299">
                  <c:v>1</c:v>
                </c:pt>
                <c:pt idx="27300">
                  <c:v>0.42857142857142855</c:v>
                </c:pt>
                <c:pt idx="27301">
                  <c:v>0.5714285714285714</c:v>
                </c:pt>
                <c:pt idx="27302">
                  <c:v>0.14705882352941177</c:v>
                </c:pt>
                <c:pt idx="27303">
                  <c:v>0.1</c:v>
                </c:pt>
                <c:pt idx="27304">
                  <c:v>0.34782608695652173</c:v>
                </c:pt>
                <c:pt idx="27305">
                  <c:v>0.16666666666666666</c:v>
                </c:pt>
                <c:pt idx="27306">
                  <c:v>7.3684210526315783E-2</c:v>
                </c:pt>
                <c:pt idx="27307">
                  <c:v>0.13846153846153847</c:v>
                </c:pt>
                <c:pt idx="27308">
                  <c:v>0.36363636363636365</c:v>
                </c:pt>
                <c:pt idx="27309">
                  <c:v>0.23255813953488372</c:v>
                </c:pt>
                <c:pt idx="27310">
                  <c:v>0</c:v>
                </c:pt>
                <c:pt idx="27311">
                  <c:v>0.23333333333333334</c:v>
                </c:pt>
                <c:pt idx="27312">
                  <c:v>0.22</c:v>
                </c:pt>
                <c:pt idx="27313">
                  <c:v>0</c:v>
                </c:pt>
                <c:pt idx="27314">
                  <c:v>0</c:v>
                </c:pt>
                <c:pt idx="27315">
                  <c:v>0.23580246913580247</c:v>
                </c:pt>
                <c:pt idx="27316">
                  <c:v>0</c:v>
                </c:pt>
                <c:pt idx="27317">
                  <c:v>0</c:v>
                </c:pt>
                <c:pt idx="27318">
                  <c:v>0.22352941176470589</c:v>
                </c:pt>
                <c:pt idx="27319">
                  <c:v>0</c:v>
                </c:pt>
                <c:pt idx="27320">
                  <c:v>0</c:v>
                </c:pt>
                <c:pt idx="27321">
                  <c:v>0</c:v>
                </c:pt>
                <c:pt idx="27322">
                  <c:v>0</c:v>
                </c:pt>
                <c:pt idx="27323">
                  <c:v>0.47637051039697542</c:v>
                </c:pt>
                <c:pt idx="27324">
                  <c:v>0.55555555555555558</c:v>
                </c:pt>
                <c:pt idx="27325">
                  <c:v>0</c:v>
                </c:pt>
                <c:pt idx="27326">
                  <c:v>0</c:v>
                </c:pt>
                <c:pt idx="27327">
                  <c:v>0.23364485981308411</c:v>
                </c:pt>
                <c:pt idx="27328">
                  <c:v>8.1967213114754092E-2</c:v>
                </c:pt>
                <c:pt idx="27329">
                  <c:v>0.42424242424242425</c:v>
                </c:pt>
                <c:pt idx="27330">
                  <c:v>0</c:v>
                </c:pt>
                <c:pt idx="27331">
                  <c:v>0.5714285714285714</c:v>
                </c:pt>
                <c:pt idx="27332">
                  <c:v>0.53846153846153844</c:v>
                </c:pt>
                <c:pt idx="27333">
                  <c:v>0</c:v>
                </c:pt>
                <c:pt idx="27334">
                  <c:v>0</c:v>
                </c:pt>
                <c:pt idx="27335">
                  <c:v>0</c:v>
                </c:pt>
                <c:pt idx="27336">
                  <c:v>0</c:v>
                </c:pt>
                <c:pt idx="27337">
                  <c:v>0</c:v>
                </c:pt>
                <c:pt idx="27338">
                  <c:v>0</c:v>
                </c:pt>
                <c:pt idx="27339">
                  <c:v>0</c:v>
                </c:pt>
                <c:pt idx="27340">
                  <c:v>0</c:v>
                </c:pt>
                <c:pt idx="27341">
                  <c:v>0</c:v>
                </c:pt>
                <c:pt idx="27342">
                  <c:v>0.29310344827586204</c:v>
                </c:pt>
                <c:pt idx="27343">
                  <c:v>0.33333333333333331</c:v>
                </c:pt>
                <c:pt idx="27344">
                  <c:v>0.16216216216216217</c:v>
                </c:pt>
                <c:pt idx="27345">
                  <c:v>0.34285714285714286</c:v>
                </c:pt>
                <c:pt idx="27346">
                  <c:v>0</c:v>
                </c:pt>
                <c:pt idx="27347">
                  <c:v>0</c:v>
                </c:pt>
                <c:pt idx="27348">
                  <c:v>0</c:v>
                </c:pt>
                <c:pt idx="27349">
                  <c:v>0.67328244274809157</c:v>
                </c:pt>
                <c:pt idx="27350">
                  <c:v>0</c:v>
                </c:pt>
                <c:pt idx="27351">
                  <c:v>0.74404761904761907</c:v>
                </c:pt>
                <c:pt idx="27352">
                  <c:v>0</c:v>
                </c:pt>
                <c:pt idx="27353">
                  <c:v>0.77970297029702973</c:v>
                </c:pt>
                <c:pt idx="27354">
                  <c:v>0</c:v>
                </c:pt>
                <c:pt idx="27355">
                  <c:v>0</c:v>
                </c:pt>
                <c:pt idx="27356">
                  <c:v>0</c:v>
                </c:pt>
                <c:pt idx="27357">
                  <c:v>0</c:v>
                </c:pt>
                <c:pt idx="27358">
                  <c:v>0.3543307086614173</c:v>
                </c:pt>
                <c:pt idx="27359">
                  <c:v>0.25531914893617019</c:v>
                </c:pt>
                <c:pt idx="27360">
                  <c:v>0.27272727272727271</c:v>
                </c:pt>
                <c:pt idx="27361">
                  <c:v>0.39316239316239315</c:v>
                </c:pt>
                <c:pt idx="27362">
                  <c:v>0.77777777777777779</c:v>
                </c:pt>
                <c:pt idx="27363">
                  <c:v>0.6586826347305389</c:v>
                </c:pt>
                <c:pt idx="27364">
                  <c:v>0</c:v>
                </c:pt>
                <c:pt idx="27365">
                  <c:v>0</c:v>
                </c:pt>
                <c:pt idx="27366">
                  <c:v>0</c:v>
                </c:pt>
                <c:pt idx="27367">
                  <c:v>0.73043478260869565</c:v>
                </c:pt>
                <c:pt idx="27368">
                  <c:v>0</c:v>
                </c:pt>
                <c:pt idx="27369">
                  <c:v>0</c:v>
                </c:pt>
                <c:pt idx="27370">
                  <c:v>0</c:v>
                </c:pt>
                <c:pt idx="27371">
                  <c:v>0</c:v>
                </c:pt>
                <c:pt idx="27372">
                  <c:v>0</c:v>
                </c:pt>
                <c:pt idx="27373">
                  <c:v>0</c:v>
                </c:pt>
                <c:pt idx="27374">
                  <c:v>0</c:v>
                </c:pt>
                <c:pt idx="27375">
                  <c:v>0.46666666666666667</c:v>
                </c:pt>
                <c:pt idx="27376">
                  <c:v>0.54166666666666663</c:v>
                </c:pt>
                <c:pt idx="27377">
                  <c:v>0.22500000000000001</c:v>
                </c:pt>
                <c:pt idx="27378">
                  <c:v>0.4</c:v>
                </c:pt>
                <c:pt idx="27379">
                  <c:v>0.4</c:v>
                </c:pt>
                <c:pt idx="27380">
                  <c:v>0.37777777777777777</c:v>
                </c:pt>
                <c:pt idx="27381">
                  <c:v>0.16379310344827586</c:v>
                </c:pt>
                <c:pt idx="27382">
                  <c:v>3.3333333333333333E-2</c:v>
                </c:pt>
                <c:pt idx="27383">
                  <c:v>0.15555555555555556</c:v>
                </c:pt>
                <c:pt idx="27384">
                  <c:v>0.1875</c:v>
                </c:pt>
                <c:pt idx="27385">
                  <c:v>0.38297872340425532</c:v>
                </c:pt>
                <c:pt idx="27386">
                  <c:v>0.37593984962406013</c:v>
                </c:pt>
                <c:pt idx="27387">
                  <c:v>0</c:v>
                </c:pt>
                <c:pt idx="27388">
                  <c:v>0.14163090128755365</c:v>
                </c:pt>
                <c:pt idx="27389">
                  <c:v>0.30303030303030304</c:v>
                </c:pt>
                <c:pt idx="27390">
                  <c:v>0.51515151515151514</c:v>
                </c:pt>
                <c:pt idx="27391">
                  <c:v>0</c:v>
                </c:pt>
                <c:pt idx="27392">
                  <c:v>0.15217391304347827</c:v>
                </c:pt>
                <c:pt idx="27393">
                  <c:v>0.34375</c:v>
                </c:pt>
                <c:pt idx="27394">
                  <c:v>8.8235294117647065E-2</c:v>
                </c:pt>
                <c:pt idx="27395">
                  <c:v>3.5714285714285712E-2</c:v>
                </c:pt>
                <c:pt idx="27396">
                  <c:v>0.3125</c:v>
                </c:pt>
                <c:pt idx="27397">
                  <c:v>0.18181818181818182</c:v>
                </c:pt>
                <c:pt idx="27398">
                  <c:v>0</c:v>
                </c:pt>
                <c:pt idx="27399">
                  <c:v>0</c:v>
                </c:pt>
                <c:pt idx="27400">
                  <c:v>0.31297709923664124</c:v>
                </c:pt>
                <c:pt idx="27401">
                  <c:v>0</c:v>
                </c:pt>
                <c:pt idx="27402">
                  <c:v>0.70370370370370372</c:v>
                </c:pt>
                <c:pt idx="27403">
                  <c:v>0</c:v>
                </c:pt>
                <c:pt idx="27404">
                  <c:v>0</c:v>
                </c:pt>
                <c:pt idx="27405">
                  <c:v>0</c:v>
                </c:pt>
                <c:pt idx="27406">
                  <c:v>0</c:v>
                </c:pt>
                <c:pt idx="27407">
                  <c:v>0</c:v>
                </c:pt>
                <c:pt idx="27408">
                  <c:v>0.85</c:v>
                </c:pt>
                <c:pt idx="27409">
                  <c:v>0</c:v>
                </c:pt>
                <c:pt idx="27410">
                  <c:v>0.31818181818181818</c:v>
                </c:pt>
                <c:pt idx="27411">
                  <c:v>0.20689655172413793</c:v>
                </c:pt>
                <c:pt idx="27412">
                  <c:v>0.66666666666666663</c:v>
                </c:pt>
                <c:pt idx="27413">
                  <c:v>0.17391304347826086</c:v>
                </c:pt>
                <c:pt idx="27414">
                  <c:v>0</c:v>
                </c:pt>
                <c:pt idx="27415">
                  <c:v>0.15</c:v>
                </c:pt>
                <c:pt idx="27416">
                  <c:v>1.2987012987012988E-2</c:v>
                </c:pt>
                <c:pt idx="27417">
                  <c:v>8.3333333333333329E-2</c:v>
                </c:pt>
                <c:pt idx="27418">
                  <c:v>0.33333333333333331</c:v>
                </c:pt>
                <c:pt idx="27419">
                  <c:v>0.1875</c:v>
                </c:pt>
                <c:pt idx="27420">
                  <c:v>0.35555555555555557</c:v>
                </c:pt>
                <c:pt idx="27421">
                  <c:v>5.0847457627118647E-2</c:v>
                </c:pt>
                <c:pt idx="27422">
                  <c:v>0.13043478260869565</c:v>
                </c:pt>
                <c:pt idx="27423">
                  <c:v>0.18571428571428572</c:v>
                </c:pt>
                <c:pt idx="27424">
                  <c:v>0</c:v>
                </c:pt>
                <c:pt idx="27425">
                  <c:v>0.14285714285714285</c:v>
                </c:pt>
                <c:pt idx="27426">
                  <c:v>0</c:v>
                </c:pt>
                <c:pt idx="27427">
                  <c:v>0.6966292134831461</c:v>
                </c:pt>
                <c:pt idx="27428">
                  <c:v>0.27173913043478259</c:v>
                </c:pt>
                <c:pt idx="27429">
                  <c:v>0.4913294797687861</c:v>
                </c:pt>
                <c:pt idx="27430">
                  <c:v>0.76377952755905509</c:v>
                </c:pt>
                <c:pt idx="27431">
                  <c:v>0.61212121212121207</c:v>
                </c:pt>
                <c:pt idx="27432">
                  <c:v>0.5757575757575758</c:v>
                </c:pt>
                <c:pt idx="27433">
                  <c:v>0.79411764705882348</c:v>
                </c:pt>
                <c:pt idx="27434">
                  <c:v>0.58024691358024694</c:v>
                </c:pt>
                <c:pt idx="27435">
                  <c:v>0.71232876712328763</c:v>
                </c:pt>
                <c:pt idx="27436">
                  <c:v>0.32</c:v>
                </c:pt>
                <c:pt idx="27437">
                  <c:v>0.550561797752809</c:v>
                </c:pt>
                <c:pt idx="27438">
                  <c:v>0.37150127226463103</c:v>
                </c:pt>
                <c:pt idx="27439">
                  <c:v>0</c:v>
                </c:pt>
                <c:pt idx="27440">
                  <c:v>0.26785714285714285</c:v>
                </c:pt>
                <c:pt idx="27441">
                  <c:v>0.31111111111111112</c:v>
                </c:pt>
                <c:pt idx="27442">
                  <c:v>0</c:v>
                </c:pt>
                <c:pt idx="27443">
                  <c:v>0.61290322580645162</c:v>
                </c:pt>
                <c:pt idx="27444">
                  <c:v>0.3</c:v>
                </c:pt>
                <c:pt idx="27445">
                  <c:v>0.27314814814814814</c:v>
                </c:pt>
                <c:pt idx="27446">
                  <c:v>0</c:v>
                </c:pt>
                <c:pt idx="27447">
                  <c:v>0</c:v>
                </c:pt>
                <c:pt idx="27448">
                  <c:v>0</c:v>
                </c:pt>
                <c:pt idx="27449">
                  <c:v>0.10344827586206896</c:v>
                </c:pt>
                <c:pt idx="27450">
                  <c:v>0.38596491228070173</c:v>
                </c:pt>
                <c:pt idx="27451">
                  <c:v>0.31481481481481483</c:v>
                </c:pt>
                <c:pt idx="27452">
                  <c:v>0.10975609756097561</c:v>
                </c:pt>
                <c:pt idx="27453">
                  <c:v>0.10869565217391304</c:v>
                </c:pt>
                <c:pt idx="27454">
                  <c:v>0.2</c:v>
                </c:pt>
                <c:pt idx="27455">
                  <c:v>0.2413793103448276</c:v>
                </c:pt>
                <c:pt idx="27456">
                  <c:v>8.1632653061224483E-2</c:v>
                </c:pt>
                <c:pt idx="27457">
                  <c:v>0.14516129032258066</c:v>
                </c:pt>
                <c:pt idx="27458">
                  <c:v>0</c:v>
                </c:pt>
                <c:pt idx="27459">
                  <c:v>0</c:v>
                </c:pt>
                <c:pt idx="27460">
                  <c:v>0</c:v>
                </c:pt>
                <c:pt idx="27461">
                  <c:v>0</c:v>
                </c:pt>
                <c:pt idx="27462">
                  <c:v>0</c:v>
                </c:pt>
                <c:pt idx="27463">
                  <c:v>0</c:v>
                </c:pt>
                <c:pt idx="27464">
                  <c:v>0</c:v>
                </c:pt>
                <c:pt idx="27465">
                  <c:v>0</c:v>
                </c:pt>
                <c:pt idx="27466">
                  <c:v>4.878048780487805E-2</c:v>
                </c:pt>
                <c:pt idx="27467">
                  <c:v>0.27586206896551724</c:v>
                </c:pt>
                <c:pt idx="27468">
                  <c:v>0.29545454545454547</c:v>
                </c:pt>
                <c:pt idx="27469">
                  <c:v>0.31192660550458717</c:v>
                </c:pt>
                <c:pt idx="27470">
                  <c:v>0</c:v>
                </c:pt>
                <c:pt idx="27471">
                  <c:v>0.6216216216216216</c:v>
                </c:pt>
                <c:pt idx="27472">
                  <c:v>0</c:v>
                </c:pt>
                <c:pt idx="27473">
                  <c:v>0</c:v>
                </c:pt>
                <c:pt idx="27474">
                  <c:v>0.47058823529411764</c:v>
                </c:pt>
                <c:pt idx="27475">
                  <c:v>0</c:v>
                </c:pt>
                <c:pt idx="27476">
                  <c:v>0.33333333333333331</c:v>
                </c:pt>
                <c:pt idx="27477">
                  <c:v>1</c:v>
                </c:pt>
                <c:pt idx="27478">
                  <c:v>0.25</c:v>
                </c:pt>
                <c:pt idx="27479">
                  <c:v>0</c:v>
                </c:pt>
                <c:pt idx="27480">
                  <c:v>0.14583333333333334</c:v>
                </c:pt>
                <c:pt idx="27481">
                  <c:v>7.1428571428571425E-2</c:v>
                </c:pt>
                <c:pt idx="27482">
                  <c:v>0.5</c:v>
                </c:pt>
                <c:pt idx="27483">
                  <c:v>0.4</c:v>
                </c:pt>
                <c:pt idx="27484">
                  <c:v>0.14634146341463414</c:v>
                </c:pt>
                <c:pt idx="27485">
                  <c:v>0.21212121212121213</c:v>
                </c:pt>
                <c:pt idx="27486">
                  <c:v>0</c:v>
                </c:pt>
                <c:pt idx="27487">
                  <c:v>1.7857142857142856E-2</c:v>
                </c:pt>
                <c:pt idx="27488">
                  <c:v>0.11428571428571428</c:v>
                </c:pt>
                <c:pt idx="27489">
                  <c:v>1.1363636363636364E-2</c:v>
                </c:pt>
                <c:pt idx="27490">
                  <c:v>0.23529411764705882</c:v>
                </c:pt>
                <c:pt idx="27491">
                  <c:v>0.1875</c:v>
                </c:pt>
                <c:pt idx="27492">
                  <c:v>0.08</c:v>
                </c:pt>
                <c:pt idx="27493">
                  <c:v>0.31578947368421051</c:v>
                </c:pt>
                <c:pt idx="27494">
                  <c:v>5.5555555555555552E-2</c:v>
                </c:pt>
                <c:pt idx="27495">
                  <c:v>0.24</c:v>
                </c:pt>
                <c:pt idx="27496">
                  <c:v>0</c:v>
                </c:pt>
                <c:pt idx="27497">
                  <c:v>0.5</c:v>
                </c:pt>
                <c:pt idx="27498">
                  <c:v>0.56603773584905659</c:v>
                </c:pt>
                <c:pt idx="27499">
                  <c:v>0.15</c:v>
                </c:pt>
                <c:pt idx="27500">
                  <c:v>0</c:v>
                </c:pt>
                <c:pt idx="27501">
                  <c:v>0</c:v>
                </c:pt>
                <c:pt idx="27502">
                  <c:v>0.42857142857142855</c:v>
                </c:pt>
                <c:pt idx="27503">
                  <c:v>0</c:v>
                </c:pt>
                <c:pt idx="27504">
                  <c:v>1</c:v>
                </c:pt>
                <c:pt idx="27505">
                  <c:v>0</c:v>
                </c:pt>
                <c:pt idx="27506">
                  <c:v>3.7037037037037035E-2</c:v>
                </c:pt>
                <c:pt idx="27507">
                  <c:v>0</c:v>
                </c:pt>
                <c:pt idx="27508">
                  <c:v>8.4507042253521125E-2</c:v>
                </c:pt>
                <c:pt idx="27509">
                  <c:v>0.30434782608695654</c:v>
                </c:pt>
                <c:pt idx="27510">
                  <c:v>0.90909090909090906</c:v>
                </c:pt>
                <c:pt idx="27511">
                  <c:v>0.5</c:v>
                </c:pt>
                <c:pt idx="27512">
                  <c:v>0.2</c:v>
                </c:pt>
                <c:pt idx="27513">
                  <c:v>0.125</c:v>
                </c:pt>
                <c:pt idx="27514">
                  <c:v>0</c:v>
                </c:pt>
                <c:pt idx="27515">
                  <c:v>0</c:v>
                </c:pt>
                <c:pt idx="27516">
                  <c:v>0.3783783783783784</c:v>
                </c:pt>
                <c:pt idx="27517">
                  <c:v>8.3333333333333329E-2</c:v>
                </c:pt>
                <c:pt idx="27518">
                  <c:v>0.125</c:v>
                </c:pt>
                <c:pt idx="27519">
                  <c:v>0.14285714285714285</c:v>
                </c:pt>
                <c:pt idx="27520">
                  <c:v>0.26153846153846155</c:v>
                </c:pt>
                <c:pt idx="27521">
                  <c:v>0.38235294117647056</c:v>
                </c:pt>
                <c:pt idx="27522">
                  <c:v>0.56000000000000005</c:v>
                </c:pt>
                <c:pt idx="27523">
                  <c:v>0.51851851851851849</c:v>
                </c:pt>
                <c:pt idx="27524">
                  <c:v>0.86206896551724133</c:v>
                </c:pt>
                <c:pt idx="27525">
                  <c:v>0.57943925233644855</c:v>
                </c:pt>
                <c:pt idx="27526">
                  <c:v>0.34375</c:v>
                </c:pt>
                <c:pt idx="27527">
                  <c:v>0.5714285714285714</c:v>
                </c:pt>
                <c:pt idx="27528">
                  <c:v>0</c:v>
                </c:pt>
                <c:pt idx="27529">
                  <c:v>0.54545454545454541</c:v>
                </c:pt>
                <c:pt idx="27530">
                  <c:v>0.41431670281995664</c:v>
                </c:pt>
                <c:pt idx="27531">
                  <c:v>0.76190476190476186</c:v>
                </c:pt>
                <c:pt idx="27532">
                  <c:v>0</c:v>
                </c:pt>
                <c:pt idx="27533">
                  <c:v>0.47222222222222221</c:v>
                </c:pt>
                <c:pt idx="27534">
                  <c:v>0.69230769230769229</c:v>
                </c:pt>
                <c:pt idx="27535">
                  <c:v>0.48571428571428571</c:v>
                </c:pt>
                <c:pt idx="27536">
                  <c:v>0.38596491228070173</c:v>
                </c:pt>
                <c:pt idx="27537">
                  <c:v>0.67500000000000004</c:v>
                </c:pt>
                <c:pt idx="27538">
                  <c:v>0</c:v>
                </c:pt>
                <c:pt idx="27539">
                  <c:v>0.68223086900129704</c:v>
                </c:pt>
                <c:pt idx="27540">
                  <c:v>0.43518518518518517</c:v>
                </c:pt>
                <c:pt idx="27541">
                  <c:v>0.77600000000000002</c:v>
                </c:pt>
                <c:pt idx="27542">
                  <c:v>0.4777777777777778</c:v>
                </c:pt>
                <c:pt idx="27543">
                  <c:v>0.63309352517985606</c:v>
                </c:pt>
                <c:pt idx="27544">
                  <c:v>0</c:v>
                </c:pt>
                <c:pt idx="27545">
                  <c:v>0</c:v>
                </c:pt>
                <c:pt idx="27546">
                  <c:v>0</c:v>
                </c:pt>
                <c:pt idx="27547">
                  <c:v>0</c:v>
                </c:pt>
                <c:pt idx="27548">
                  <c:v>0</c:v>
                </c:pt>
                <c:pt idx="27549">
                  <c:v>0.58695652173913049</c:v>
                </c:pt>
                <c:pt idx="27550">
                  <c:v>0</c:v>
                </c:pt>
                <c:pt idx="27551">
                  <c:v>0</c:v>
                </c:pt>
                <c:pt idx="27552">
                  <c:v>0</c:v>
                </c:pt>
                <c:pt idx="27553">
                  <c:v>0</c:v>
                </c:pt>
                <c:pt idx="27554">
                  <c:v>0.59685863874345546</c:v>
                </c:pt>
                <c:pt idx="27555">
                  <c:v>0.63255813953488371</c:v>
                </c:pt>
                <c:pt idx="27556">
                  <c:v>0.63888888888888884</c:v>
                </c:pt>
                <c:pt idx="27557">
                  <c:v>0.35384615384615387</c:v>
                </c:pt>
                <c:pt idx="27558">
                  <c:v>0.57692307692307687</c:v>
                </c:pt>
                <c:pt idx="27559">
                  <c:v>0</c:v>
                </c:pt>
                <c:pt idx="27560">
                  <c:v>0.67207334273624819</c:v>
                </c:pt>
                <c:pt idx="27561">
                  <c:v>0.63758389261744963</c:v>
                </c:pt>
                <c:pt idx="27562">
                  <c:v>0.48</c:v>
                </c:pt>
                <c:pt idx="27563">
                  <c:v>0.74866310160427807</c:v>
                </c:pt>
                <c:pt idx="27564">
                  <c:v>0.5714285714285714</c:v>
                </c:pt>
                <c:pt idx="27565">
                  <c:v>0.52542372881355937</c:v>
                </c:pt>
                <c:pt idx="27566">
                  <c:v>0.54729729729729726</c:v>
                </c:pt>
                <c:pt idx="27567">
                  <c:v>0.41666666666666669</c:v>
                </c:pt>
                <c:pt idx="27568">
                  <c:v>0</c:v>
                </c:pt>
                <c:pt idx="27569">
                  <c:v>1</c:v>
                </c:pt>
                <c:pt idx="27570">
                  <c:v>0.64864864864864868</c:v>
                </c:pt>
                <c:pt idx="27571">
                  <c:v>0.58333333333333337</c:v>
                </c:pt>
                <c:pt idx="27572">
                  <c:v>0.6588235294117647</c:v>
                </c:pt>
                <c:pt idx="27573">
                  <c:v>0</c:v>
                </c:pt>
                <c:pt idx="27574">
                  <c:v>0.54421768707482998</c:v>
                </c:pt>
                <c:pt idx="27575">
                  <c:v>0.58730158730158732</c:v>
                </c:pt>
                <c:pt idx="27576">
                  <c:v>0</c:v>
                </c:pt>
                <c:pt idx="27577">
                  <c:v>0.83333333333333337</c:v>
                </c:pt>
                <c:pt idx="27578">
                  <c:v>0</c:v>
                </c:pt>
                <c:pt idx="27579">
                  <c:v>0.75</c:v>
                </c:pt>
                <c:pt idx="27580">
                  <c:v>0.6071428571428571</c:v>
                </c:pt>
                <c:pt idx="27581">
                  <c:v>0.79032258064516125</c:v>
                </c:pt>
                <c:pt idx="27582">
                  <c:v>0.38235294117647056</c:v>
                </c:pt>
                <c:pt idx="27583">
                  <c:v>0.6</c:v>
                </c:pt>
                <c:pt idx="27584">
                  <c:v>0</c:v>
                </c:pt>
                <c:pt idx="27585">
                  <c:v>0.61194029850746268</c:v>
                </c:pt>
                <c:pt idx="27586">
                  <c:v>0.61599999999999999</c:v>
                </c:pt>
                <c:pt idx="27587">
                  <c:v>0</c:v>
                </c:pt>
                <c:pt idx="27588">
                  <c:v>0</c:v>
                </c:pt>
                <c:pt idx="27589">
                  <c:v>0</c:v>
                </c:pt>
                <c:pt idx="27590">
                  <c:v>0</c:v>
                </c:pt>
                <c:pt idx="27591">
                  <c:v>0.54411764705882348</c:v>
                </c:pt>
                <c:pt idx="27592">
                  <c:v>0</c:v>
                </c:pt>
                <c:pt idx="27593">
                  <c:v>0</c:v>
                </c:pt>
                <c:pt idx="27594">
                  <c:v>0.61805555555555558</c:v>
                </c:pt>
                <c:pt idx="27595">
                  <c:v>0.71052631578947367</c:v>
                </c:pt>
                <c:pt idx="27596">
                  <c:v>0</c:v>
                </c:pt>
                <c:pt idx="27597">
                  <c:v>0.75</c:v>
                </c:pt>
                <c:pt idx="27598">
                  <c:v>0.76595744680851063</c:v>
                </c:pt>
                <c:pt idx="27599">
                  <c:v>0.80909090909090908</c:v>
                </c:pt>
                <c:pt idx="27600">
                  <c:v>0.88095238095238093</c:v>
                </c:pt>
                <c:pt idx="27601">
                  <c:v>0.43478260869565216</c:v>
                </c:pt>
                <c:pt idx="27602">
                  <c:v>0.83673469387755106</c:v>
                </c:pt>
                <c:pt idx="27603">
                  <c:v>0</c:v>
                </c:pt>
                <c:pt idx="27604">
                  <c:v>0</c:v>
                </c:pt>
                <c:pt idx="27605">
                  <c:v>0</c:v>
                </c:pt>
                <c:pt idx="27606">
                  <c:v>0</c:v>
                </c:pt>
                <c:pt idx="27607">
                  <c:v>0</c:v>
                </c:pt>
                <c:pt idx="27608">
                  <c:v>0</c:v>
                </c:pt>
                <c:pt idx="27609">
                  <c:v>0.61538461538461542</c:v>
                </c:pt>
                <c:pt idx="27610">
                  <c:v>0.48275862068965519</c:v>
                </c:pt>
                <c:pt idx="27611">
                  <c:v>0.52</c:v>
                </c:pt>
                <c:pt idx="27612">
                  <c:v>0</c:v>
                </c:pt>
                <c:pt idx="27613">
                  <c:v>0</c:v>
                </c:pt>
                <c:pt idx="27614">
                  <c:v>0</c:v>
                </c:pt>
                <c:pt idx="27615">
                  <c:v>0</c:v>
                </c:pt>
                <c:pt idx="27616">
                  <c:v>0</c:v>
                </c:pt>
                <c:pt idx="27617">
                  <c:v>0</c:v>
                </c:pt>
                <c:pt idx="27618">
                  <c:v>0.59919028340080971</c:v>
                </c:pt>
                <c:pt idx="27619">
                  <c:v>0</c:v>
                </c:pt>
                <c:pt idx="27620">
                  <c:v>0</c:v>
                </c:pt>
                <c:pt idx="27621">
                  <c:v>0</c:v>
                </c:pt>
                <c:pt idx="27622">
                  <c:v>0</c:v>
                </c:pt>
                <c:pt idx="27623">
                  <c:v>0.4264705882352941</c:v>
                </c:pt>
                <c:pt idx="27624">
                  <c:v>0.84848484848484851</c:v>
                </c:pt>
                <c:pt idx="27625">
                  <c:v>0.58620689655172409</c:v>
                </c:pt>
                <c:pt idx="27626">
                  <c:v>0.21951219512195122</c:v>
                </c:pt>
                <c:pt idx="27627">
                  <c:v>0.62745098039215685</c:v>
                </c:pt>
                <c:pt idx="27628">
                  <c:v>0</c:v>
                </c:pt>
                <c:pt idx="27629">
                  <c:v>0.77941176470588236</c:v>
                </c:pt>
                <c:pt idx="27630">
                  <c:v>0</c:v>
                </c:pt>
                <c:pt idx="27631">
                  <c:v>0.25925925925925924</c:v>
                </c:pt>
                <c:pt idx="27632">
                  <c:v>0</c:v>
                </c:pt>
                <c:pt idx="27633">
                  <c:v>0</c:v>
                </c:pt>
                <c:pt idx="27634">
                  <c:v>0.64393939393939392</c:v>
                </c:pt>
                <c:pt idx="27635">
                  <c:v>0.51871657754010692</c:v>
                </c:pt>
                <c:pt idx="27636">
                  <c:v>0</c:v>
                </c:pt>
                <c:pt idx="27637">
                  <c:v>0</c:v>
                </c:pt>
                <c:pt idx="27638">
                  <c:v>0</c:v>
                </c:pt>
                <c:pt idx="27639">
                  <c:v>0</c:v>
                </c:pt>
                <c:pt idx="27640">
                  <c:v>0</c:v>
                </c:pt>
                <c:pt idx="27641">
                  <c:v>0.27868852459016391</c:v>
                </c:pt>
                <c:pt idx="27642">
                  <c:v>0.51428571428571423</c:v>
                </c:pt>
                <c:pt idx="27643">
                  <c:v>0.6428571428571429</c:v>
                </c:pt>
                <c:pt idx="27644">
                  <c:v>0.2857142857142857</c:v>
                </c:pt>
                <c:pt idx="27645">
                  <c:v>0</c:v>
                </c:pt>
                <c:pt idx="27646">
                  <c:v>0</c:v>
                </c:pt>
                <c:pt idx="27647">
                  <c:v>0.22857142857142856</c:v>
                </c:pt>
                <c:pt idx="27648">
                  <c:v>0.61111111111111116</c:v>
                </c:pt>
                <c:pt idx="27649">
                  <c:v>0.21</c:v>
                </c:pt>
                <c:pt idx="27650">
                  <c:v>0</c:v>
                </c:pt>
                <c:pt idx="27651">
                  <c:v>0.40566037735849059</c:v>
                </c:pt>
                <c:pt idx="27652">
                  <c:v>0.35983263598326359</c:v>
                </c:pt>
                <c:pt idx="27653">
                  <c:v>1</c:v>
                </c:pt>
                <c:pt idx="27654">
                  <c:v>1</c:v>
                </c:pt>
                <c:pt idx="27655">
                  <c:v>0.53846153846153844</c:v>
                </c:pt>
                <c:pt idx="27656">
                  <c:v>0.8</c:v>
                </c:pt>
                <c:pt idx="27657">
                  <c:v>0.3</c:v>
                </c:pt>
                <c:pt idx="27658">
                  <c:v>0.6428571428571429</c:v>
                </c:pt>
                <c:pt idx="27659">
                  <c:v>0.38461538461538464</c:v>
                </c:pt>
                <c:pt idx="27660">
                  <c:v>0.29113924050632911</c:v>
                </c:pt>
                <c:pt idx="27661">
                  <c:v>0.24503311258278146</c:v>
                </c:pt>
                <c:pt idx="27662">
                  <c:v>0.49019607843137253</c:v>
                </c:pt>
                <c:pt idx="27663">
                  <c:v>0.28260869565217389</c:v>
                </c:pt>
                <c:pt idx="27664">
                  <c:v>0.46</c:v>
                </c:pt>
                <c:pt idx="27665">
                  <c:v>0.421875</c:v>
                </c:pt>
                <c:pt idx="27666">
                  <c:v>0</c:v>
                </c:pt>
                <c:pt idx="27667">
                  <c:v>0.91666666666666663</c:v>
                </c:pt>
                <c:pt idx="27668">
                  <c:v>0.73684210526315785</c:v>
                </c:pt>
                <c:pt idx="27669">
                  <c:v>1</c:v>
                </c:pt>
                <c:pt idx="27670">
                  <c:v>0.56818181818181823</c:v>
                </c:pt>
                <c:pt idx="27671">
                  <c:v>0</c:v>
                </c:pt>
                <c:pt idx="27672">
                  <c:v>0</c:v>
                </c:pt>
                <c:pt idx="27673">
                  <c:v>0</c:v>
                </c:pt>
                <c:pt idx="27674">
                  <c:v>0</c:v>
                </c:pt>
                <c:pt idx="27675">
                  <c:v>0.8666666666666667</c:v>
                </c:pt>
                <c:pt idx="27676">
                  <c:v>0.6</c:v>
                </c:pt>
                <c:pt idx="27677">
                  <c:v>0.55555555555555558</c:v>
                </c:pt>
                <c:pt idx="27678">
                  <c:v>0.51546391752577314</c:v>
                </c:pt>
                <c:pt idx="27679">
                  <c:v>0.77957658779576589</c:v>
                </c:pt>
                <c:pt idx="27680">
                  <c:v>0.6785714285714286</c:v>
                </c:pt>
                <c:pt idx="27681">
                  <c:v>0</c:v>
                </c:pt>
                <c:pt idx="27682">
                  <c:v>0.375</c:v>
                </c:pt>
                <c:pt idx="27683">
                  <c:v>0.76851851851851849</c:v>
                </c:pt>
                <c:pt idx="27684">
                  <c:v>0.64485981308411211</c:v>
                </c:pt>
                <c:pt idx="27685">
                  <c:v>0.64822134387351782</c:v>
                </c:pt>
                <c:pt idx="27686">
                  <c:v>0</c:v>
                </c:pt>
                <c:pt idx="27687">
                  <c:v>0.41935483870967744</c:v>
                </c:pt>
                <c:pt idx="27688">
                  <c:v>0</c:v>
                </c:pt>
                <c:pt idx="27689">
                  <c:v>0.81526104417670686</c:v>
                </c:pt>
                <c:pt idx="27690">
                  <c:v>0.21249999999999999</c:v>
                </c:pt>
                <c:pt idx="27691">
                  <c:v>0</c:v>
                </c:pt>
                <c:pt idx="27692">
                  <c:v>0</c:v>
                </c:pt>
                <c:pt idx="27693">
                  <c:v>0</c:v>
                </c:pt>
                <c:pt idx="27694">
                  <c:v>0</c:v>
                </c:pt>
                <c:pt idx="27695">
                  <c:v>0.35676392572944299</c:v>
                </c:pt>
                <c:pt idx="27696">
                  <c:v>0.33870967741935482</c:v>
                </c:pt>
                <c:pt idx="27697">
                  <c:v>0</c:v>
                </c:pt>
                <c:pt idx="27698">
                  <c:v>0.80769230769230771</c:v>
                </c:pt>
                <c:pt idx="27699">
                  <c:v>0.27397260273972601</c:v>
                </c:pt>
                <c:pt idx="27700">
                  <c:v>0</c:v>
                </c:pt>
                <c:pt idx="27701">
                  <c:v>0.50877192982456143</c:v>
                </c:pt>
                <c:pt idx="27702">
                  <c:v>0</c:v>
                </c:pt>
                <c:pt idx="27703">
                  <c:v>0.8</c:v>
                </c:pt>
                <c:pt idx="27704">
                  <c:v>0</c:v>
                </c:pt>
                <c:pt idx="27705">
                  <c:v>0</c:v>
                </c:pt>
                <c:pt idx="27706">
                  <c:v>0</c:v>
                </c:pt>
                <c:pt idx="27707">
                  <c:v>0.83333333333333337</c:v>
                </c:pt>
                <c:pt idx="27708">
                  <c:v>0.23684210526315788</c:v>
                </c:pt>
                <c:pt idx="27709">
                  <c:v>0.7</c:v>
                </c:pt>
                <c:pt idx="27710">
                  <c:v>1</c:v>
                </c:pt>
                <c:pt idx="27711">
                  <c:v>0</c:v>
                </c:pt>
                <c:pt idx="27712">
                  <c:v>0.89473684210526316</c:v>
                </c:pt>
                <c:pt idx="27713">
                  <c:v>0</c:v>
                </c:pt>
                <c:pt idx="27714">
                  <c:v>0</c:v>
                </c:pt>
                <c:pt idx="27715">
                  <c:v>0.40821917808219177</c:v>
                </c:pt>
                <c:pt idx="27716">
                  <c:v>0.25</c:v>
                </c:pt>
                <c:pt idx="27717">
                  <c:v>0.8</c:v>
                </c:pt>
                <c:pt idx="27718">
                  <c:v>1</c:v>
                </c:pt>
                <c:pt idx="27719">
                  <c:v>0.66666666666666663</c:v>
                </c:pt>
                <c:pt idx="27720">
                  <c:v>0.24</c:v>
                </c:pt>
                <c:pt idx="27721">
                  <c:v>0.42675159235668791</c:v>
                </c:pt>
                <c:pt idx="27722">
                  <c:v>0</c:v>
                </c:pt>
                <c:pt idx="27723">
                  <c:v>0</c:v>
                </c:pt>
                <c:pt idx="27724">
                  <c:v>0.40298507462686567</c:v>
                </c:pt>
                <c:pt idx="27725">
                  <c:v>0.56666666666666665</c:v>
                </c:pt>
                <c:pt idx="27726">
                  <c:v>0.27380952380952384</c:v>
                </c:pt>
                <c:pt idx="27727">
                  <c:v>0</c:v>
                </c:pt>
                <c:pt idx="27728">
                  <c:v>0.64864864864864868</c:v>
                </c:pt>
                <c:pt idx="27729">
                  <c:v>0.56666666666666665</c:v>
                </c:pt>
                <c:pt idx="27730">
                  <c:v>0.40425531914893614</c:v>
                </c:pt>
                <c:pt idx="27731">
                  <c:v>0.44</c:v>
                </c:pt>
                <c:pt idx="27732">
                  <c:v>0</c:v>
                </c:pt>
                <c:pt idx="27733">
                  <c:v>0.41666666666666669</c:v>
                </c:pt>
                <c:pt idx="27734">
                  <c:v>0.52475247524752477</c:v>
                </c:pt>
                <c:pt idx="27735">
                  <c:v>0.55000000000000004</c:v>
                </c:pt>
                <c:pt idx="27736">
                  <c:v>0</c:v>
                </c:pt>
                <c:pt idx="27737">
                  <c:v>0.59375</c:v>
                </c:pt>
                <c:pt idx="27738">
                  <c:v>0</c:v>
                </c:pt>
                <c:pt idx="27739">
                  <c:v>0</c:v>
                </c:pt>
                <c:pt idx="27740">
                  <c:v>0.53125</c:v>
                </c:pt>
                <c:pt idx="27741">
                  <c:v>0</c:v>
                </c:pt>
                <c:pt idx="27742">
                  <c:v>0.734375</c:v>
                </c:pt>
                <c:pt idx="27743">
                  <c:v>0</c:v>
                </c:pt>
                <c:pt idx="27744">
                  <c:v>0.53846153846153844</c:v>
                </c:pt>
                <c:pt idx="27745">
                  <c:v>0.59493670886075944</c:v>
                </c:pt>
                <c:pt idx="27746">
                  <c:v>0.31313131313131315</c:v>
                </c:pt>
                <c:pt idx="27747">
                  <c:v>0</c:v>
                </c:pt>
                <c:pt idx="27748">
                  <c:v>0.52173913043478259</c:v>
                </c:pt>
                <c:pt idx="27749">
                  <c:v>0.33333333333333331</c:v>
                </c:pt>
                <c:pt idx="27750">
                  <c:v>0.65</c:v>
                </c:pt>
                <c:pt idx="27751">
                  <c:v>0.61538461538461542</c:v>
                </c:pt>
                <c:pt idx="27752">
                  <c:v>0</c:v>
                </c:pt>
                <c:pt idx="27753">
                  <c:v>0</c:v>
                </c:pt>
                <c:pt idx="27754">
                  <c:v>0</c:v>
                </c:pt>
                <c:pt idx="27755">
                  <c:v>1</c:v>
                </c:pt>
                <c:pt idx="27756">
                  <c:v>0</c:v>
                </c:pt>
                <c:pt idx="27757">
                  <c:v>0</c:v>
                </c:pt>
                <c:pt idx="27758">
                  <c:v>0</c:v>
                </c:pt>
                <c:pt idx="27759">
                  <c:v>0</c:v>
                </c:pt>
                <c:pt idx="27760">
                  <c:v>0.54054054054054057</c:v>
                </c:pt>
                <c:pt idx="27761">
                  <c:v>0.68181818181818177</c:v>
                </c:pt>
                <c:pt idx="27762">
                  <c:v>0.69444444444444442</c:v>
                </c:pt>
                <c:pt idx="27763">
                  <c:v>0</c:v>
                </c:pt>
                <c:pt idx="27764">
                  <c:v>0</c:v>
                </c:pt>
                <c:pt idx="27765">
                  <c:v>0</c:v>
                </c:pt>
                <c:pt idx="27766">
                  <c:v>0.8125</c:v>
                </c:pt>
                <c:pt idx="27767">
                  <c:v>0.66775244299674263</c:v>
                </c:pt>
                <c:pt idx="27768">
                  <c:v>0.3559322033898305</c:v>
                </c:pt>
                <c:pt idx="27769">
                  <c:v>0</c:v>
                </c:pt>
                <c:pt idx="27770">
                  <c:v>0.569620253164557</c:v>
                </c:pt>
                <c:pt idx="27771">
                  <c:v>0</c:v>
                </c:pt>
                <c:pt idx="27772">
                  <c:v>1</c:v>
                </c:pt>
                <c:pt idx="27773">
                  <c:v>0</c:v>
                </c:pt>
                <c:pt idx="27774">
                  <c:v>0.90710382513661203</c:v>
                </c:pt>
                <c:pt idx="27775">
                  <c:v>0.93500000000000005</c:v>
                </c:pt>
                <c:pt idx="27776">
                  <c:v>0.9550561797752809</c:v>
                </c:pt>
                <c:pt idx="27777">
                  <c:v>0.86614173228346458</c:v>
                </c:pt>
                <c:pt idx="27778">
                  <c:v>0.89756097560975612</c:v>
                </c:pt>
                <c:pt idx="27779">
                  <c:v>0.92834890965732086</c:v>
                </c:pt>
                <c:pt idx="27780">
                  <c:v>0.9346733668341709</c:v>
                </c:pt>
                <c:pt idx="27781">
                  <c:v>0.90534979423868311</c:v>
                </c:pt>
                <c:pt idx="27782">
                  <c:v>0.84761904761904761</c:v>
                </c:pt>
                <c:pt idx="27783">
                  <c:v>0.80745341614906829</c:v>
                </c:pt>
                <c:pt idx="27784">
                  <c:v>0.62292213473315838</c:v>
                </c:pt>
                <c:pt idx="27785">
                  <c:v>0.67741935483870963</c:v>
                </c:pt>
                <c:pt idx="27786">
                  <c:v>0.78205128205128205</c:v>
                </c:pt>
                <c:pt idx="27787">
                  <c:v>0.62857142857142856</c:v>
                </c:pt>
                <c:pt idx="27788">
                  <c:v>0</c:v>
                </c:pt>
                <c:pt idx="27789">
                  <c:v>0</c:v>
                </c:pt>
                <c:pt idx="27790">
                  <c:v>0</c:v>
                </c:pt>
                <c:pt idx="27791">
                  <c:v>0</c:v>
                </c:pt>
                <c:pt idx="27792">
                  <c:v>0</c:v>
                </c:pt>
                <c:pt idx="27793">
                  <c:v>0.48571428571428571</c:v>
                </c:pt>
                <c:pt idx="27794">
                  <c:v>0.47517730496453903</c:v>
                </c:pt>
                <c:pt idx="27795">
                  <c:v>0.38461538461538464</c:v>
                </c:pt>
                <c:pt idx="27796">
                  <c:v>0</c:v>
                </c:pt>
                <c:pt idx="27797">
                  <c:v>0.68571428571428572</c:v>
                </c:pt>
                <c:pt idx="27798">
                  <c:v>0.56097560975609762</c:v>
                </c:pt>
                <c:pt idx="27799">
                  <c:v>0</c:v>
                </c:pt>
                <c:pt idx="27800">
                  <c:v>0.70704225352112671</c:v>
                </c:pt>
                <c:pt idx="27801">
                  <c:v>0.875</c:v>
                </c:pt>
                <c:pt idx="27802">
                  <c:v>0</c:v>
                </c:pt>
                <c:pt idx="27803">
                  <c:v>0</c:v>
                </c:pt>
                <c:pt idx="27804">
                  <c:v>0</c:v>
                </c:pt>
                <c:pt idx="27805">
                  <c:v>0</c:v>
                </c:pt>
                <c:pt idx="27806">
                  <c:v>0</c:v>
                </c:pt>
                <c:pt idx="27807">
                  <c:v>0</c:v>
                </c:pt>
                <c:pt idx="27808">
                  <c:v>0</c:v>
                </c:pt>
                <c:pt idx="27809">
                  <c:v>0</c:v>
                </c:pt>
                <c:pt idx="27810">
                  <c:v>0</c:v>
                </c:pt>
                <c:pt idx="27811">
                  <c:v>0</c:v>
                </c:pt>
                <c:pt idx="27812">
                  <c:v>0</c:v>
                </c:pt>
                <c:pt idx="27813">
                  <c:v>0</c:v>
                </c:pt>
                <c:pt idx="27814">
                  <c:v>0</c:v>
                </c:pt>
                <c:pt idx="27815">
                  <c:v>0</c:v>
                </c:pt>
                <c:pt idx="27816">
                  <c:v>0</c:v>
                </c:pt>
                <c:pt idx="27817">
                  <c:v>0</c:v>
                </c:pt>
                <c:pt idx="27818">
                  <c:v>0</c:v>
                </c:pt>
                <c:pt idx="27819">
                  <c:v>0</c:v>
                </c:pt>
                <c:pt idx="27820">
                  <c:v>0</c:v>
                </c:pt>
                <c:pt idx="27821">
                  <c:v>0</c:v>
                </c:pt>
                <c:pt idx="27822">
                  <c:v>0</c:v>
                </c:pt>
                <c:pt idx="27823">
                  <c:v>0</c:v>
                </c:pt>
                <c:pt idx="27824">
                  <c:v>0</c:v>
                </c:pt>
                <c:pt idx="27825">
                  <c:v>0</c:v>
                </c:pt>
                <c:pt idx="27826">
                  <c:v>0</c:v>
                </c:pt>
                <c:pt idx="27827">
                  <c:v>0</c:v>
                </c:pt>
                <c:pt idx="27828">
                  <c:v>0</c:v>
                </c:pt>
                <c:pt idx="27829">
                  <c:v>0</c:v>
                </c:pt>
                <c:pt idx="27830">
                  <c:v>0</c:v>
                </c:pt>
                <c:pt idx="27831">
                  <c:v>0</c:v>
                </c:pt>
                <c:pt idx="27832">
                  <c:v>0</c:v>
                </c:pt>
                <c:pt idx="27833">
                  <c:v>0</c:v>
                </c:pt>
                <c:pt idx="27834">
                  <c:v>0</c:v>
                </c:pt>
                <c:pt idx="27835">
                  <c:v>0</c:v>
                </c:pt>
                <c:pt idx="27836">
                  <c:v>0</c:v>
                </c:pt>
                <c:pt idx="27837">
                  <c:v>0</c:v>
                </c:pt>
                <c:pt idx="27838">
                  <c:v>0.61818181818181817</c:v>
                </c:pt>
                <c:pt idx="27839">
                  <c:v>0</c:v>
                </c:pt>
                <c:pt idx="27840">
                  <c:v>0</c:v>
                </c:pt>
                <c:pt idx="27841">
                  <c:v>0.78260869565217395</c:v>
                </c:pt>
                <c:pt idx="27842">
                  <c:v>0</c:v>
                </c:pt>
                <c:pt idx="27843">
                  <c:v>1</c:v>
                </c:pt>
                <c:pt idx="27844">
                  <c:v>0</c:v>
                </c:pt>
                <c:pt idx="27845">
                  <c:v>0</c:v>
                </c:pt>
                <c:pt idx="27846">
                  <c:v>0</c:v>
                </c:pt>
                <c:pt idx="27847">
                  <c:v>0.24489795918367346</c:v>
                </c:pt>
                <c:pt idx="27848">
                  <c:v>0</c:v>
                </c:pt>
                <c:pt idx="27849">
                  <c:v>0</c:v>
                </c:pt>
                <c:pt idx="27850">
                  <c:v>0</c:v>
                </c:pt>
                <c:pt idx="27851">
                  <c:v>0</c:v>
                </c:pt>
                <c:pt idx="27852">
                  <c:v>0</c:v>
                </c:pt>
                <c:pt idx="27853">
                  <c:v>0</c:v>
                </c:pt>
                <c:pt idx="27854">
                  <c:v>0</c:v>
                </c:pt>
                <c:pt idx="27855">
                  <c:v>0</c:v>
                </c:pt>
                <c:pt idx="27856">
                  <c:v>0</c:v>
                </c:pt>
                <c:pt idx="27857">
                  <c:v>0.85185185185185186</c:v>
                </c:pt>
                <c:pt idx="27858">
                  <c:v>0.18226600985221675</c:v>
                </c:pt>
                <c:pt idx="27859">
                  <c:v>0.24522292993630573</c:v>
                </c:pt>
                <c:pt idx="27860">
                  <c:v>0</c:v>
                </c:pt>
                <c:pt idx="27861">
                  <c:v>0</c:v>
                </c:pt>
                <c:pt idx="27862">
                  <c:v>0</c:v>
                </c:pt>
                <c:pt idx="27863">
                  <c:v>0</c:v>
                </c:pt>
                <c:pt idx="27864">
                  <c:v>0</c:v>
                </c:pt>
                <c:pt idx="27865">
                  <c:v>0</c:v>
                </c:pt>
                <c:pt idx="27866">
                  <c:v>0</c:v>
                </c:pt>
                <c:pt idx="27867">
                  <c:v>0</c:v>
                </c:pt>
                <c:pt idx="27868">
                  <c:v>0</c:v>
                </c:pt>
                <c:pt idx="27869">
                  <c:v>0</c:v>
                </c:pt>
                <c:pt idx="27870">
                  <c:v>0</c:v>
                </c:pt>
                <c:pt idx="27871">
                  <c:v>0</c:v>
                </c:pt>
                <c:pt idx="27872">
                  <c:v>0</c:v>
                </c:pt>
                <c:pt idx="27873">
                  <c:v>0</c:v>
                </c:pt>
                <c:pt idx="27874">
                  <c:v>0</c:v>
                </c:pt>
                <c:pt idx="27875">
                  <c:v>0</c:v>
                </c:pt>
                <c:pt idx="27876">
                  <c:v>0</c:v>
                </c:pt>
                <c:pt idx="27877">
                  <c:v>0</c:v>
                </c:pt>
                <c:pt idx="27878">
                  <c:v>0</c:v>
                </c:pt>
                <c:pt idx="27879">
                  <c:v>0</c:v>
                </c:pt>
                <c:pt idx="27880">
                  <c:v>0.14349775784753363</c:v>
                </c:pt>
                <c:pt idx="27881">
                  <c:v>0.31481481481481483</c:v>
                </c:pt>
                <c:pt idx="27882">
                  <c:v>0</c:v>
                </c:pt>
                <c:pt idx="27883">
                  <c:v>0</c:v>
                </c:pt>
                <c:pt idx="27884">
                  <c:v>0</c:v>
                </c:pt>
                <c:pt idx="27885">
                  <c:v>0</c:v>
                </c:pt>
                <c:pt idx="27886">
                  <c:v>0</c:v>
                </c:pt>
                <c:pt idx="27887">
                  <c:v>0</c:v>
                </c:pt>
                <c:pt idx="27888">
                  <c:v>0</c:v>
                </c:pt>
                <c:pt idx="27889">
                  <c:v>0.19259259259259259</c:v>
                </c:pt>
                <c:pt idx="27890">
                  <c:v>0</c:v>
                </c:pt>
                <c:pt idx="27891">
                  <c:v>0.20588235294117646</c:v>
                </c:pt>
                <c:pt idx="27892">
                  <c:v>0.37158469945355194</c:v>
                </c:pt>
                <c:pt idx="27893">
                  <c:v>0</c:v>
                </c:pt>
                <c:pt idx="27894">
                  <c:v>0</c:v>
                </c:pt>
                <c:pt idx="27895">
                  <c:v>0</c:v>
                </c:pt>
                <c:pt idx="27896">
                  <c:v>0</c:v>
                </c:pt>
                <c:pt idx="27897">
                  <c:v>0</c:v>
                </c:pt>
                <c:pt idx="27898">
                  <c:v>0</c:v>
                </c:pt>
                <c:pt idx="27899">
                  <c:v>0</c:v>
                </c:pt>
                <c:pt idx="27900">
                  <c:v>0</c:v>
                </c:pt>
                <c:pt idx="27901">
                  <c:v>0</c:v>
                </c:pt>
                <c:pt idx="27902">
                  <c:v>0</c:v>
                </c:pt>
                <c:pt idx="27903">
                  <c:v>1</c:v>
                </c:pt>
                <c:pt idx="27904">
                  <c:v>0</c:v>
                </c:pt>
                <c:pt idx="27905">
                  <c:v>0.19827586206896552</c:v>
                </c:pt>
                <c:pt idx="27906">
                  <c:v>0</c:v>
                </c:pt>
                <c:pt idx="27907">
                  <c:v>0</c:v>
                </c:pt>
                <c:pt idx="27908">
                  <c:v>0</c:v>
                </c:pt>
                <c:pt idx="27909">
                  <c:v>0</c:v>
                </c:pt>
                <c:pt idx="27910">
                  <c:v>0</c:v>
                </c:pt>
                <c:pt idx="27911">
                  <c:v>0.8529411764705882</c:v>
                </c:pt>
                <c:pt idx="27912">
                  <c:v>0</c:v>
                </c:pt>
                <c:pt idx="27913">
                  <c:v>0</c:v>
                </c:pt>
                <c:pt idx="27914">
                  <c:v>0</c:v>
                </c:pt>
                <c:pt idx="27915">
                  <c:v>0</c:v>
                </c:pt>
                <c:pt idx="27916">
                  <c:v>0</c:v>
                </c:pt>
                <c:pt idx="27917">
                  <c:v>0</c:v>
                </c:pt>
                <c:pt idx="27918">
                  <c:v>0</c:v>
                </c:pt>
                <c:pt idx="27919">
                  <c:v>0.2857142857142857</c:v>
                </c:pt>
                <c:pt idx="27920">
                  <c:v>0</c:v>
                </c:pt>
                <c:pt idx="27921">
                  <c:v>0.32258064516129031</c:v>
                </c:pt>
                <c:pt idx="27922">
                  <c:v>0.27906976744186046</c:v>
                </c:pt>
                <c:pt idx="27923">
                  <c:v>0.33333333333333331</c:v>
                </c:pt>
                <c:pt idx="27924">
                  <c:v>0.30555555555555558</c:v>
                </c:pt>
                <c:pt idx="27925">
                  <c:v>0.31578947368421051</c:v>
                </c:pt>
                <c:pt idx="27926">
                  <c:v>0</c:v>
                </c:pt>
                <c:pt idx="27927">
                  <c:v>0</c:v>
                </c:pt>
                <c:pt idx="27928">
                  <c:v>0</c:v>
                </c:pt>
                <c:pt idx="27929">
                  <c:v>0.24070796460176991</c:v>
                </c:pt>
                <c:pt idx="27930">
                  <c:v>0.59259259259259256</c:v>
                </c:pt>
                <c:pt idx="27931">
                  <c:v>0.21656050955414013</c:v>
                </c:pt>
                <c:pt idx="27932">
                  <c:v>0.39705882352941174</c:v>
                </c:pt>
                <c:pt idx="27933">
                  <c:v>0</c:v>
                </c:pt>
                <c:pt idx="27934">
                  <c:v>0</c:v>
                </c:pt>
                <c:pt idx="27935">
                  <c:v>0.47413793103448276</c:v>
                </c:pt>
                <c:pt idx="27936">
                  <c:v>0.50574712643678166</c:v>
                </c:pt>
                <c:pt idx="27937">
                  <c:v>0.46927374301675978</c:v>
                </c:pt>
                <c:pt idx="27938">
                  <c:v>0</c:v>
                </c:pt>
                <c:pt idx="27939">
                  <c:v>0</c:v>
                </c:pt>
                <c:pt idx="27940">
                  <c:v>0</c:v>
                </c:pt>
                <c:pt idx="27941">
                  <c:v>0</c:v>
                </c:pt>
                <c:pt idx="27942">
                  <c:v>0</c:v>
                </c:pt>
                <c:pt idx="27943">
                  <c:v>0.51954022988505744</c:v>
                </c:pt>
                <c:pt idx="27944">
                  <c:v>0.70588235294117652</c:v>
                </c:pt>
                <c:pt idx="27945">
                  <c:v>0.38297872340425532</c:v>
                </c:pt>
                <c:pt idx="27946">
                  <c:v>0.41666666666666669</c:v>
                </c:pt>
                <c:pt idx="27947">
                  <c:v>0</c:v>
                </c:pt>
                <c:pt idx="27948">
                  <c:v>0.38532110091743121</c:v>
                </c:pt>
                <c:pt idx="27949">
                  <c:v>0</c:v>
                </c:pt>
                <c:pt idx="27950">
                  <c:v>0</c:v>
                </c:pt>
                <c:pt idx="27951">
                  <c:v>0</c:v>
                </c:pt>
                <c:pt idx="27952">
                  <c:v>0</c:v>
                </c:pt>
                <c:pt idx="27953">
                  <c:v>0</c:v>
                </c:pt>
                <c:pt idx="27954">
                  <c:v>0.5957446808510638</c:v>
                </c:pt>
                <c:pt idx="27955">
                  <c:v>0.49173553719008267</c:v>
                </c:pt>
                <c:pt idx="27956">
                  <c:v>0</c:v>
                </c:pt>
                <c:pt idx="27957">
                  <c:v>0</c:v>
                </c:pt>
                <c:pt idx="27958">
                  <c:v>0.78333333333333333</c:v>
                </c:pt>
                <c:pt idx="27959">
                  <c:v>0.55319148936170215</c:v>
                </c:pt>
                <c:pt idx="27960">
                  <c:v>0.53757225433526012</c:v>
                </c:pt>
                <c:pt idx="27961">
                  <c:v>0.6</c:v>
                </c:pt>
                <c:pt idx="27962">
                  <c:v>0.45454545454545453</c:v>
                </c:pt>
                <c:pt idx="27963">
                  <c:v>0.68949771689497719</c:v>
                </c:pt>
                <c:pt idx="27964">
                  <c:v>0.42045454545454547</c:v>
                </c:pt>
                <c:pt idx="27965">
                  <c:v>0.42857142857142855</c:v>
                </c:pt>
                <c:pt idx="27966">
                  <c:v>0.56190476190476191</c:v>
                </c:pt>
                <c:pt idx="27967">
                  <c:v>0.5892857142857143</c:v>
                </c:pt>
                <c:pt idx="27968">
                  <c:v>0.6470588235294118</c:v>
                </c:pt>
                <c:pt idx="27969">
                  <c:v>0.73831775700934577</c:v>
                </c:pt>
                <c:pt idx="27970">
                  <c:v>0</c:v>
                </c:pt>
                <c:pt idx="27971">
                  <c:v>0</c:v>
                </c:pt>
                <c:pt idx="27972">
                  <c:v>0</c:v>
                </c:pt>
                <c:pt idx="27973">
                  <c:v>0.40799999999999997</c:v>
                </c:pt>
                <c:pt idx="27974">
                  <c:v>0.7142857142857143</c:v>
                </c:pt>
                <c:pt idx="27975">
                  <c:v>0.59278350515463918</c:v>
                </c:pt>
                <c:pt idx="27976">
                  <c:v>0.45098039215686275</c:v>
                </c:pt>
                <c:pt idx="27977">
                  <c:v>0.67816091954022983</c:v>
                </c:pt>
                <c:pt idx="27978">
                  <c:v>0.4</c:v>
                </c:pt>
                <c:pt idx="27979">
                  <c:v>0.49484536082474229</c:v>
                </c:pt>
                <c:pt idx="27980">
                  <c:v>0.40229885057471265</c:v>
                </c:pt>
                <c:pt idx="27981">
                  <c:v>0.61864406779661019</c:v>
                </c:pt>
                <c:pt idx="27982">
                  <c:v>0.62264150943396224</c:v>
                </c:pt>
                <c:pt idx="27983">
                  <c:v>0.49541284403669728</c:v>
                </c:pt>
                <c:pt idx="27984">
                  <c:v>0.70588235294117652</c:v>
                </c:pt>
                <c:pt idx="27985">
                  <c:v>0.73863636363636365</c:v>
                </c:pt>
                <c:pt idx="27986">
                  <c:v>0.70588235294117652</c:v>
                </c:pt>
                <c:pt idx="27987">
                  <c:v>0.47499999999999998</c:v>
                </c:pt>
                <c:pt idx="27988">
                  <c:v>0.71739130434782605</c:v>
                </c:pt>
                <c:pt idx="27989">
                  <c:v>0.62068965517241381</c:v>
                </c:pt>
                <c:pt idx="27990">
                  <c:v>0.62244897959183676</c:v>
                </c:pt>
                <c:pt idx="27991">
                  <c:v>0.56097560975609762</c:v>
                </c:pt>
                <c:pt idx="27992">
                  <c:v>0.78378378378378377</c:v>
                </c:pt>
                <c:pt idx="27993">
                  <c:v>0.63043478260869568</c:v>
                </c:pt>
                <c:pt idx="27994">
                  <c:v>0.33333333333333331</c:v>
                </c:pt>
                <c:pt idx="27995">
                  <c:v>0.76870748299319724</c:v>
                </c:pt>
                <c:pt idx="27996">
                  <c:v>0.60126582278481011</c:v>
                </c:pt>
                <c:pt idx="27997">
                  <c:v>0.44117647058823528</c:v>
                </c:pt>
                <c:pt idx="27998">
                  <c:v>0.50877192982456143</c:v>
                </c:pt>
                <c:pt idx="27999">
                  <c:v>0.67114093959731547</c:v>
                </c:pt>
                <c:pt idx="28000">
                  <c:v>0.79117647058823526</c:v>
                </c:pt>
                <c:pt idx="28001">
                  <c:v>0.41176470588235292</c:v>
                </c:pt>
                <c:pt idx="28002">
                  <c:v>0.45077720207253885</c:v>
                </c:pt>
                <c:pt idx="28003">
                  <c:v>0.56756756756756754</c:v>
                </c:pt>
                <c:pt idx="28004">
                  <c:v>0.5714285714285714</c:v>
                </c:pt>
                <c:pt idx="28005">
                  <c:v>0.5714285714285714</c:v>
                </c:pt>
                <c:pt idx="28006">
                  <c:v>0.80769230769230771</c:v>
                </c:pt>
                <c:pt idx="28007">
                  <c:v>0.70138888888888884</c:v>
                </c:pt>
                <c:pt idx="28008">
                  <c:v>0.77427821522309714</c:v>
                </c:pt>
                <c:pt idx="28009">
                  <c:v>0</c:v>
                </c:pt>
                <c:pt idx="28010">
                  <c:v>0</c:v>
                </c:pt>
                <c:pt idx="28011">
                  <c:v>0.61224489795918369</c:v>
                </c:pt>
                <c:pt idx="28012">
                  <c:v>0</c:v>
                </c:pt>
                <c:pt idx="28013">
                  <c:v>0</c:v>
                </c:pt>
                <c:pt idx="28014">
                  <c:v>0.58685446009389675</c:v>
                </c:pt>
                <c:pt idx="28015">
                  <c:v>0.6451048951048951</c:v>
                </c:pt>
                <c:pt idx="28016">
                  <c:v>0</c:v>
                </c:pt>
                <c:pt idx="28017">
                  <c:v>0.79411764705882348</c:v>
                </c:pt>
                <c:pt idx="28018">
                  <c:v>0</c:v>
                </c:pt>
                <c:pt idx="28019">
                  <c:v>0</c:v>
                </c:pt>
                <c:pt idx="28020">
                  <c:v>0</c:v>
                </c:pt>
                <c:pt idx="28021">
                  <c:v>0.79411764705882348</c:v>
                </c:pt>
                <c:pt idx="28022">
                  <c:v>0.91666666666666663</c:v>
                </c:pt>
                <c:pt idx="28023">
                  <c:v>0</c:v>
                </c:pt>
                <c:pt idx="28024">
                  <c:v>0</c:v>
                </c:pt>
                <c:pt idx="28025">
                  <c:v>0.51757188498402551</c:v>
                </c:pt>
                <c:pt idx="28026">
                  <c:v>0.49450549450549453</c:v>
                </c:pt>
                <c:pt idx="28027">
                  <c:v>0.69444444444444442</c:v>
                </c:pt>
                <c:pt idx="28028">
                  <c:v>0.81818181818181823</c:v>
                </c:pt>
                <c:pt idx="28029">
                  <c:v>0.52370452039691295</c:v>
                </c:pt>
                <c:pt idx="28030">
                  <c:v>0</c:v>
                </c:pt>
                <c:pt idx="28031">
                  <c:v>0.85106382978723405</c:v>
                </c:pt>
                <c:pt idx="28032">
                  <c:v>0.60465116279069764</c:v>
                </c:pt>
                <c:pt idx="28033">
                  <c:v>1</c:v>
                </c:pt>
                <c:pt idx="28034">
                  <c:v>0.625</c:v>
                </c:pt>
                <c:pt idx="28035">
                  <c:v>0.67123287671232879</c:v>
                </c:pt>
                <c:pt idx="28036">
                  <c:v>0.81578947368421051</c:v>
                </c:pt>
                <c:pt idx="28037">
                  <c:v>0.81034482758620685</c:v>
                </c:pt>
                <c:pt idx="28038">
                  <c:v>0.53542234332425065</c:v>
                </c:pt>
                <c:pt idx="28039">
                  <c:v>0</c:v>
                </c:pt>
                <c:pt idx="28040">
                  <c:v>0</c:v>
                </c:pt>
                <c:pt idx="28041">
                  <c:v>0</c:v>
                </c:pt>
                <c:pt idx="28042">
                  <c:v>0</c:v>
                </c:pt>
                <c:pt idx="28043">
                  <c:v>0</c:v>
                </c:pt>
                <c:pt idx="28044">
                  <c:v>0</c:v>
                </c:pt>
                <c:pt idx="28045">
                  <c:v>0</c:v>
                </c:pt>
                <c:pt idx="28046">
                  <c:v>1</c:v>
                </c:pt>
                <c:pt idx="28047">
                  <c:v>0</c:v>
                </c:pt>
                <c:pt idx="28048">
                  <c:v>0</c:v>
                </c:pt>
                <c:pt idx="28049">
                  <c:v>0</c:v>
                </c:pt>
                <c:pt idx="28050">
                  <c:v>0.54054054054054057</c:v>
                </c:pt>
                <c:pt idx="28051">
                  <c:v>0.6166666666666667</c:v>
                </c:pt>
                <c:pt idx="28052">
                  <c:v>0</c:v>
                </c:pt>
                <c:pt idx="28053">
                  <c:v>0</c:v>
                </c:pt>
                <c:pt idx="28054">
                  <c:v>0</c:v>
                </c:pt>
                <c:pt idx="28055">
                  <c:v>0</c:v>
                </c:pt>
                <c:pt idx="28056">
                  <c:v>0.8</c:v>
                </c:pt>
                <c:pt idx="28057">
                  <c:v>0</c:v>
                </c:pt>
                <c:pt idx="28058">
                  <c:v>0</c:v>
                </c:pt>
                <c:pt idx="28059">
                  <c:v>0</c:v>
                </c:pt>
                <c:pt idx="28060">
                  <c:v>0</c:v>
                </c:pt>
                <c:pt idx="28061">
                  <c:v>0.45416666666666666</c:v>
                </c:pt>
                <c:pt idx="28062">
                  <c:v>0</c:v>
                </c:pt>
                <c:pt idx="28063">
                  <c:v>0</c:v>
                </c:pt>
                <c:pt idx="28064">
                  <c:v>0</c:v>
                </c:pt>
                <c:pt idx="28065">
                  <c:v>0.44516129032258067</c:v>
                </c:pt>
                <c:pt idx="28066">
                  <c:v>0.62727272727272732</c:v>
                </c:pt>
                <c:pt idx="28067">
                  <c:v>0</c:v>
                </c:pt>
                <c:pt idx="28068">
                  <c:v>0</c:v>
                </c:pt>
                <c:pt idx="28069">
                  <c:v>0.53125</c:v>
                </c:pt>
                <c:pt idx="28070">
                  <c:v>0.36818181818181817</c:v>
                </c:pt>
                <c:pt idx="28071">
                  <c:v>0.64864864864864868</c:v>
                </c:pt>
                <c:pt idx="28072">
                  <c:v>0.56000000000000005</c:v>
                </c:pt>
                <c:pt idx="28073">
                  <c:v>0.30120481927710846</c:v>
                </c:pt>
                <c:pt idx="28074">
                  <c:v>0</c:v>
                </c:pt>
                <c:pt idx="28075">
                  <c:v>0.532258064516129</c:v>
                </c:pt>
                <c:pt idx="28076">
                  <c:v>0.68493150684931503</c:v>
                </c:pt>
                <c:pt idx="28077">
                  <c:v>0.42857142857142855</c:v>
                </c:pt>
                <c:pt idx="28078">
                  <c:v>0</c:v>
                </c:pt>
                <c:pt idx="28079">
                  <c:v>0.44771241830065361</c:v>
                </c:pt>
                <c:pt idx="28080">
                  <c:v>0</c:v>
                </c:pt>
                <c:pt idx="28081">
                  <c:v>0</c:v>
                </c:pt>
                <c:pt idx="28082">
                  <c:v>0.57306590257879653</c:v>
                </c:pt>
                <c:pt idx="28083">
                  <c:v>0.5</c:v>
                </c:pt>
                <c:pt idx="28084">
                  <c:v>0</c:v>
                </c:pt>
                <c:pt idx="28085">
                  <c:v>0.57352941176470584</c:v>
                </c:pt>
                <c:pt idx="28086">
                  <c:v>0.68965517241379315</c:v>
                </c:pt>
                <c:pt idx="28087">
                  <c:v>0.44680851063829785</c:v>
                </c:pt>
                <c:pt idx="28088">
                  <c:v>0</c:v>
                </c:pt>
                <c:pt idx="28089">
                  <c:v>0</c:v>
                </c:pt>
                <c:pt idx="28090">
                  <c:v>0</c:v>
                </c:pt>
                <c:pt idx="28091">
                  <c:v>0</c:v>
                </c:pt>
                <c:pt idx="28092">
                  <c:v>0.50704225352112675</c:v>
                </c:pt>
                <c:pt idx="28093">
                  <c:v>0</c:v>
                </c:pt>
                <c:pt idx="28094">
                  <c:v>0.37931034482758619</c:v>
                </c:pt>
                <c:pt idx="28095">
                  <c:v>0</c:v>
                </c:pt>
                <c:pt idx="28096">
                  <c:v>0</c:v>
                </c:pt>
                <c:pt idx="28097">
                  <c:v>0</c:v>
                </c:pt>
                <c:pt idx="28098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530-45F4-832F-72EC4FD419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Population Share,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2010 Census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 </a:t>
                </a:r>
              </a:p>
            </c:rich>
          </c:tx>
          <c:layout>
            <c:manualLayout>
              <c:xMode val="edge"/>
              <c:yMode val="edge"/>
              <c:x val="0.20053231627296586"/>
              <c:y val="0.8987942924301307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 Population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Share, Differential Privacy</a:t>
                </a:r>
                <a:endParaRPr lang="en-US" sz="11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2.4305555555555556E-2"/>
              <c:y val="0.1108572079941017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>
                <a:solidFill>
                  <a:schemeClr val="tx1"/>
                </a:solidFill>
              </a:rPr>
              <a:t>Block Groups</a:t>
            </a:r>
            <a:endParaRPr lang="en-US" b="1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'BG Database'!$BD$2:$BD$1388</c:f>
              <c:numCache>
                <c:formatCode>0.0%</c:formatCode>
                <c:ptCount val="1387"/>
                <c:pt idx="0">
                  <c:v>0.2331511839708561</c:v>
                </c:pt>
                <c:pt idx="1">
                  <c:v>0.16666666666666666</c:v>
                </c:pt>
                <c:pt idx="2">
                  <c:v>0.17844522968197879</c:v>
                </c:pt>
                <c:pt idx="3">
                  <c:v>0.13416075650118203</c:v>
                </c:pt>
                <c:pt idx="4">
                  <c:v>0.12178217821782178</c:v>
                </c:pt>
                <c:pt idx="5">
                  <c:v>0.13417569193742479</c:v>
                </c:pt>
                <c:pt idx="6">
                  <c:v>7.5533661740558297E-2</c:v>
                </c:pt>
                <c:pt idx="7">
                  <c:v>0.1051567239635996</c:v>
                </c:pt>
                <c:pt idx="8">
                  <c:v>0.15572715572715573</c:v>
                </c:pt>
                <c:pt idx="9">
                  <c:v>0.16769547325102882</c:v>
                </c:pt>
                <c:pt idx="10">
                  <c:v>0.11940298507462686</c:v>
                </c:pt>
                <c:pt idx="11">
                  <c:v>0.11153358681875793</c:v>
                </c:pt>
                <c:pt idx="12">
                  <c:v>0.10942760942760943</c:v>
                </c:pt>
                <c:pt idx="13">
                  <c:v>6.5217391304347824E-2</c:v>
                </c:pt>
                <c:pt idx="14">
                  <c:v>0.26862611073137388</c:v>
                </c:pt>
                <c:pt idx="15">
                  <c:v>0.10310021629416005</c:v>
                </c:pt>
                <c:pt idx="16">
                  <c:v>0.16261203585147246</c:v>
                </c:pt>
                <c:pt idx="17">
                  <c:v>0.11619190404797601</c:v>
                </c:pt>
                <c:pt idx="18">
                  <c:v>0.1855166802278275</c:v>
                </c:pt>
                <c:pt idx="19">
                  <c:v>0.13476070528967254</c:v>
                </c:pt>
                <c:pt idx="20">
                  <c:v>8.8211708099438652E-2</c:v>
                </c:pt>
                <c:pt idx="21">
                  <c:v>0.12560386473429952</c:v>
                </c:pt>
                <c:pt idx="22">
                  <c:v>0.29123468426013194</c:v>
                </c:pt>
                <c:pt idx="23">
                  <c:v>0.19714964370546317</c:v>
                </c:pt>
                <c:pt idx="24">
                  <c:v>0.24040920716112532</c:v>
                </c:pt>
                <c:pt idx="25">
                  <c:v>0.35546875</c:v>
                </c:pt>
                <c:pt idx="26">
                  <c:v>0.14558823529411766</c:v>
                </c:pt>
                <c:pt idx="27">
                  <c:v>0.15782312925170067</c:v>
                </c:pt>
                <c:pt idx="28">
                  <c:v>0.1415929203539823</c:v>
                </c:pt>
                <c:pt idx="29">
                  <c:v>0.57495590828924159</c:v>
                </c:pt>
                <c:pt idx="30">
                  <c:v>0.28214285714285714</c:v>
                </c:pt>
                <c:pt idx="31">
                  <c:v>0.58846657929226731</c:v>
                </c:pt>
                <c:pt idx="32">
                  <c:v>0.75196850393700787</c:v>
                </c:pt>
                <c:pt idx="33">
                  <c:v>0.22408759124087591</c:v>
                </c:pt>
                <c:pt idx="34">
                  <c:v>0.11702127659574468</c:v>
                </c:pt>
                <c:pt idx="35">
                  <c:v>0.19763313609467456</c:v>
                </c:pt>
                <c:pt idx="36">
                  <c:v>0.38400000000000001</c:v>
                </c:pt>
                <c:pt idx="37">
                  <c:v>0.22443890274314215</c:v>
                </c:pt>
                <c:pt idx="38">
                  <c:v>8.6551264980026632E-2</c:v>
                </c:pt>
                <c:pt idx="39">
                  <c:v>0.32788944723618091</c:v>
                </c:pt>
                <c:pt idx="40">
                  <c:v>0.13168724279835392</c:v>
                </c:pt>
                <c:pt idx="41">
                  <c:v>0.17197452229299362</c:v>
                </c:pt>
                <c:pt idx="42">
                  <c:v>0.1638655462184874</c:v>
                </c:pt>
                <c:pt idx="43">
                  <c:v>0.15182481751824817</c:v>
                </c:pt>
                <c:pt idx="44">
                  <c:v>0.20305676855895197</c:v>
                </c:pt>
                <c:pt idx="45">
                  <c:v>0.14913176710929521</c:v>
                </c:pt>
                <c:pt idx="46">
                  <c:v>0.4191096634093377</c:v>
                </c:pt>
                <c:pt idx="47">
                  <c:v>0.18342541436464088</c:v>
                </c:pt>
                <c:pt idx="48">
                  <c:v>0.21139240506329113</c:v>
                </c:pt>
                <c:pt idx="49">
                  <c:v>0.22918807810894143</c:v>
                </c:pt>
                <c:pt idx="50">
                  <c:v>0.25353925353925355</c:v>
                </c:pt>
                <c:pt idx="51">
                  <c:v>0.14540466392318244</c:v>
                </c:pt>
                <c:pt idx="52">
                  <c:v>0.23022709475332812</c:v>
                </c:pt>
                <c:pt idx="53">
                  <c:v>0.29433962264150942</c:v>
                </c:pt>
                <c:pt idx="54">
                  <c:v>0.1603960396039604</c:v>
                </c:pt>
                <c:pt idx="55">
                  <c:v>0.21061224489795918</c:v>
                </c:pt>
                <c:pt idx="56">
                  <c:v>0.17201166180758018</c:v>
                </c:pt>
                <c:pt idx="57">
                  <c:v>0.2048894062863795</c:v>
                </c:pt>
                <c:pt idx="58">
                  <c:v>0.17823479005998286</c:v>
                </c:pt>
                <c:pt idx="59">
                  <c:v>0.20588235294117646</c:v>
                </c:pt>
                <c:pt idx="60">
                  <c:v>0.25</c:v>
                </c:pt>
                <c:pt idx="61">
                  <c:v>0.22135922330097088</c:v>
                </c:pt>
                <c:pt idx="62">
                  <c:v>0.26565377532228363</c:v>
                </c:pt>
                <c:pt idx="63">
                  <c:v>0.24958871915393654</c:v>
                </c:pt>
                <c:pt idx="64">
                  <c:v>0.26790123456790121</c:v>
                </c:pt>
                <c:pt idx="65">
                  <c:v>0.17956349206349206</c:v>
                </c:pt>
                <c:pt idx="66">
                  <c:v>0.19036697247706422</c:v>
                </c:pt>
                <c:pt idx="67">
                  <c:v>0.16254752851711027</c:v>
                </c:pt>
                <c:pt idx="68">
                  <c:v>0.10256410256410256</c:v>
                </c:pt>
                <c:pt idx="69">
                  <c:v>0.35219123505976097</c:v>
                </c:pt>
                <c:pt idx="70">
                  <c:v>0.22145804676753783</c:v>
                </c:pt>
                <c:pt idx="71">
                  <c:v>0.24573378839590443</c:v>
                </c:pt>
                <c:pt idx="72">
                  <c:v>0.37446808510638296</c:v>
                </c:pt>
                <c:pt idx="73">
                  <c:v>0.328125</c:v>
                </c:pt>
                <c:pt idx="74">
                  <c:v>0.19246298788694483</c:v>
                </c:pt>
                <c:pt idx="75">
                  <c:v>0.31176470588235294</c:v>
                </c:pt>
                <c:pt idx="76">
                  <c:v>0.24432809773123909</c:v>
                </c:pt>
                <c:pt idx="77">
                  <c:v>0.53836784409256999</c:v>
                </c:pt>
                <c:pt idx="78">
                  <c:v>0.24719101123595505</c:v>
                </c:pt>
                <c:pt idx="79">
                  <c:v>0.54709677419354841</c:v>
                </c:pt>
                <c:pt idx="80">
                  <c:v>0.315042573320719</c:v>
                </c:pt>
                <c:pt idx="81">
                  <c:v>0.47794117647058826</c:v>
                </c:pt>
                <c:pt idx="82">
                  <c:v>0.35887611749680715</c:v>
                </c:pt>
                <c:pt idx="83">
                  <c:v>0.42457689477557026</c:v>
                </c:pt>
                <c:pt idx="84">
                  <c:v>0.44095238095238093</c:v>
                </c:pt>
                <c:pt idx="85">
                  <c:v>0.24725274725274726</c:v>
                </c:pt>
                <c:pt idx="86">
                  <c:v>0.19984973703981967</c:v>
                </c:pt>
                <c:pt idx="87">
                  <c:v>0.27038183694530443</c:v>
                </c:pt>
                <c:pt idx="88">
                  <c:v>0.23686006825938566</c:v>
                </c:pt>
                <c:pt idx="89">
                  <c:v>0.22135619641465315</c:v>
                </c:pt>
                <c:pt idx="90">
                  <c:v>0.82326951399116344</c:v>
                </c:pt>
                <c:pt idx="91">
                  <c:v>0.22968906720160481</c:v>
                </c:pt>
                <c:pt idx="92">
                  <c:v>0.20208023774145617</c:v>
                </c:pt>
                <c:pt idx="93">
                  <c:v>0.17245508982035929</c:v>
                </c:pt>
                <c:pt idx="94">
                  <c:v>0.50687830687830693</c:v>
                </c:pt>
                <c:pt idx="95">
                  <c:v>0.19244226731980407</c:v>
                </c:pt>
                <c:pt idx="96">
                  <c:v>0.2421875</c:v>
                </c:pt>
                <c:pt idx="97">
                  <c:v>0.10074318744838975</c:v>
                </c:pt>
                <c:pt idx="98">
                  <c:v>0.13580246913580246</c:v>
                </c:pt>
                <c:pt idx="99">
                  <c:v>0.6985781990521327</c:v>
                </c:pt>
                <c:pt idx="100">
                  <c:v>0.49371332774518023</c:v>
                </c:pt>
                <c:pt idx="101">
                  <c:v>0.44902548725637181</c:v>
                </c:pt>
                <c:pt idx="102">
                  <c:v>0.4932562620423892</c:v>
                </c:pt>
                <c:pt idx="103">
                  <c:v>0.80375253549695735</c:v>
                </c:pt>
                <c:pt idx="104">
                  <c:v>0.55053507728894169</c:v>
                </c:pt>
                <c:pt idx="105">
                  <c:v>0.52631578947368418</c:v>
                </c:pt>
                <c:pt idx="106">
                  <c:v>0.3194822888283379</c:v>
                </c:pt>
                <c:pt idx="107">
                  <c:v>0.80145058930190394</c:v>
                </c:pt>
                <c:pt idx="108">
                  <c:v>0.84260820685778526</c:v>
                </c:pt>
                <c:pt idx="109">
                  <c:v>0.50362844702467346</c:v>
                </c:pt>
                <c:pt idx="110">
                  <c:v>0.8662012798138452</c:v>
                </c:pt>
                <c:pt idx="111">
                  <c:v>0.88708971553610505</c:v>
                </c:pt>
                <c:pt idx="112">
                  <c:v>0.24036281179138322</c:v>
                </c:pt>
                <c:pt idx="113">
                  <c:v>0.53780068728522334</c:v>
                </c:pt>
                <c:pt idx="114">
                  <c:v>0.63189269746646792</c:v>
                </c:pt>
                <c:pt idx="115">
                  <c:v>0.7963709677419355</c:v>
                </c:pt>
                <c:pt idx="116">
                  <c:v>0.34656652360515022</c:v>
                </c:pt>
                <c:pt idx="117">
                  <c:v>0.36570561456752654</c:v>
                </c:pt>
                <c:pt idx="118">
                  <c:v>0.42523364485981308</c:v>
                </c:pt>
                <c:pt idx="119">
                  <c:v>0.5328614762386249</c:v>
                </c:pt>
                <c:pt idx="120">
                  <c:v>0.40405014464802314</c:v>
                </c:pt>
                <c:pt idx="121">
                  <c:v>0.33594976452119307</c:v>
                </c:pt>
                <c:pt idx="122">
                  <c:v>0.44392523364485981</c:v>
                </c:pt>
                <c:pt idx="123">
                  <c:v>0.51170568561872909</c:v>
                </c:pt>
                <c:pt idx="124">
                  <c:v>0.51191827468785467</c:v>
                </c:pt>
                <c:pt idx="125">
                  <c:v>0.6662100456621004</c:v>
                </c:pt>
                <c:pt idx="126">
                  <c:v>0.51870576339737107</c:v>
                </c:pt>
                <c:pt idx="127">
                  <c:v>0.82355227361057137</c:v>
                </c:pt>
                <c:pt idx="128">
                  <c:v>0.83703703703703702</c:v>
                </c:pt>
                <c:pt idx="129">
                  <c:v>0.34054054054054056</c:v>
                </c:pt>
                <c:pt idx="130">
                  <c:v>0.81525625744934449</c:v>
                </c:pt>
                <c:pt idx="131">
                  <c:v>0.66880552813425465</c:v>
                </c:pt>
                <c:pt idx="132">
                  <c:v>0.76538908246225323</c:v>
                </c:pt>
                <c:pt idx="133">
                  <c:v>0.54635761589403975</c:v>
                </c:pt>
                <c:pt idx="134">
                  <c:v>0.61173533083645448</c:v>
                </c:pt>
                <c:pt idx="135">
                  <c:v>0.50391389432485323</c:v>
                </c:pt>
                <c:pt idx="136">
                  <c:v>0.67312661498708015</c:v>
                </c:pt>
                <c:pt idx="137">
                  <c:v>0.25123152709359609</c:v>
                </c:pt>
                <c:pt idx="138">
                  <c:v>0.33439999999999998</c:v>
                </c:pt>
                <c:pt idx="139">
                  <c:v>0.14933837429111532</c:v>
                </c:pt>
                <c:pt idx="140">
                  <c:v>0.20855057351407716</c:v>
                </c:pt>
                <c:pt idx="141">
                  <c:v>0.14107883817427386</c:v>
                </c:pt>
                <c:pt idx="142">
                  <c:v>0.46435307431158052</c:v>
                </c:pt>
                <c:pt idx="143">
                  <c:v>0.21878453038674034</c:v>
                </c:pt>
                <c:pt idx="144">
                  <c:v>9.5535714285714279E-2</c:v>
                </c:pt>
                <c:pt idx="145">
                  <c:v>0.13295615275813297</c:v>
                </c:pt>
                <c:pt idx="146">
                  <c:v>0.14849921011058451</c:v>
                </c:pt>
                <c:pt idx="147">
                  <c:v>0.72525076319232451</c:v>
                </c:pt>
                <c:pt idx="148">
                  <c:v>0.71363930187459601</c:v>
                </c:pt>
                <c:pt idx="149">
                  <c:v>0.81958762886597936</c:v>
                </c:pt>
                <c:pt idx="150">
                  <c:v>0.68227168073676137</c:v>
                </c:pt>
                <c:pt idx="151">
                  <c:v>0.49198606271777001</c:v>
                </c:pt>
                <c:pt idx="152">
                  <c:v>0.21428571428571427</c:v>
                </c:pt>
                <c:pt idx="153">
                  <c:v>0.51973684210526316</c:v>
                </c:pt>
                <c:pt idx="154">
                  <c:v>0.81001021450459654</c:v>
                </c:pt>
                <c:pt idx="155">
                  <c:v>0.5492845786963434</c:v>
                </c:pt>
                <c:pt idx="156">
                  <c:v>0.20743034055727555</c:v>
                </c:pt>
                <c:pt idx="157">
                  <c:v>0.30858960763520676</c:v>
                </c:pt>
                <c:pt idx="158">
                  <c:v>0.32072072072072072</c:v>
                </c:pt>
                <c:pt idx="159">
                  <c:v>0.35503472222222221</c:v>
                </c:pt>
                <c:pt idx="160">
                  <c:v>0.3265666372462489</c:v>
                </c:pt>
                <c:pt idx="161">
                  <c:v>0.2821948488241881</c:v>
                </c:pt>
                <c:pt idx="162">
                  <c:v>0.2696629213483146</c:v>
                </c:pt>
                <c:pt idx="163">
                  <c:v>0.42554644808743169</c:v>
                </c:pt>
                <c:pt idx="164">
                  <c:v>0.38744588744588743</c:v>
                </c:pt>
                <c:pt idx="165">
                  <c:v>0.32491968793024323</c:v>
                </c:pt>
                <c:pt idx="166">
                  <c:v>0.41759180187873612</c:v>
                </c:pt>
                <c:pt idx="167">
                  <c:v>0.36354916067146281</c:v>
                </c:pt>
                <c:pt idx="168">
                  <c:v>0.35523715415019763</c:v>
                </c:pt>
                <c:pt idx="169">
                  <c:v>0.19473081328751432</c:v>
                </c:pt>
                <c:pt idx="170">
                  <c:v>0.18442622950819673</c:v>
                </c:pt>
                <c:pt idx="171">
                  <c:v>0.31535756154747946</c:v>
                </c:pt>
                <c:pt idx="172">
                  <c:v>0.31230283911671924</c:v>
                </c:pt>
                <c:pt idx="173">
                  <c:v>0.234375</c:v>
                </c:pt>
                <c:pt idx="174">
                  <c:v>0.12693156732891833</c:v>
                </c:pt>
                <c:pt idx="175">
                  <c:v>0.19271523178807948</c:v>
                </c:pt>
                <c:pt idx="176">
                  <c:v>0.48803827751196172</c:v>
                </c:pt>
                <c:pt idx="177">
                  <c:v>0.61840490797546011</c:v>
                </c:pt>
                <c:pt idx="178">
                  <c:v>0.29962546816479402</c:v>
                </c:pt>
                <c:pt idx="179">
                  <c:v>0</c:v>
                </c:pt>
                <c:pt idx="180">
                  <c:v>0.5</c:v>
                </c:pt>
                <c:pt idx="181">
                  <c:v>6.1044176706827311E-2</c:v>
                </c:pt>
                <c:pt idx="182">
                  <c:v>0.6076040172166427</c:v>
                </c:pt>
                <c:pt idx="183">
                  <c:v>0.20077720207253885</c:v>
                </c:pt>
                <c:pt idx="184">
                  <c:v>0.1282798833819242</c:v>
                </c:pt>
                <c:pt idx="185">
                  <c:v>0.1915966386554622</c:v>
                </c:pt>
                <c:pt idx="186">
                  <c:v>0.19220055710306408</c:v>
                </c:pt>
                <c:pt idx="187">
                  <c:v>0.12817089452603472</c:v>
                </c:pt>
                <c:pt idx="188">
                  <c:v>0.57975797579757971</c:v>
                </c:pt>
                <c:pt idx="189">
                  <c:v>0.40782493368700268</c:v>
                </c:pt>
                <c:pt idx="190">
                  <c:v>0.43759286775631501</c:v>
                </c:pt>
                <c:pt idx="191">
                  <c:v>0.63902439024390245</c:v>
                </c:pt>
                <c:pt idx="192">
                  <c:v>0.64686623012160893</c:v>
                </c:pt>
                <c:pt idx="193">
                  <c:v>0.81946222791293211</c:v>
                </c:pt>
                <c:pt idx="194">
                  <c:v>9.6809680968096806E-2</c:v>
                </c:pt>
                <c:pt idx="195">
                  <c:v>0.16384915474642392</c:v>
                </c:pt>
                <c:pt idx="196">
                  <c:v>0.6880552813425469</c:v>
                </c:pt>
                <c:pt idx="197">
                  <c:v>0.15183867141162516</c:v>
                </c:pt>
                <c:pt idx="198">
                  <c:v>0.19079685746352412</c:v>
                </c:pt>
                <c:pt idx="199">
                  <c:v>0.20338983050847459</c:v>
                </c:pt>
                <c:pt idx="200">
                  <c:v>0.88485263879369436</c:v>
                </c:pt>
                <c:pt idx="201">
                  <c:v>9.9053168244719589E-2</c:v>
                </c:pt>
                <c:pt idx="202">
                  <c:v>7.0244672454617199E-2</c:v>
                </c:pt>
                <c:pt idx="203">
                  <c:v>8.957952468007313E-2</c:v>
                </c:pt>
                <c:pt idx="204">
                  <c:v>0.10121012101210121</c:v>
                </c:pt>
                <c:pt idx="205">
                  <c:v>0.11597542242703533</c:v>
                </c:pt>
                <c:pt idx="206">
                  <c:v>0.13517915309446255</c:v>
                </c:pt>
                <c:pt idx="207">
                  <c:v>9.2039800995024873E-2</c:v>
                </c:pt>
                <c:pt idx="208">
                  <c:v>0.24252136752136752</c:v>
                </c:pt>
                <c:pt idx="209">
                  <c:v>0.22841726618705036</c:v>
                </c:pt>
                <c:pt idx="210">
                  <c:v>0.57772483621203097</c:v>
                </c:pt>
                <c:pt idx="211">
                  <c:v>0.59894978667541843</c:v>
                </c:pt>
                <c:pt idx="212">
                  <c:v>0.20603015075376885</c:v>
                </c:pt>
                <c:pt idx="213">
                  <c:v>0.21656804733727811</c:v>
                </c:pt>
                <c:pt idx="214">
                  <c:v>0.13094245204336946</c:v>
                </c:pt>
                <c:pt idx="215">
                  <c:v>0.33525456292026895</c:v>
                </c:pt>
                <c:pt idx="216">
                  <c:v>0.47717323327079425</c:v>
                </c:pt>
                <c:pt idx="217">
                  <c:v>0.12416107382550336</c:v>
                </c:pt>
                <c:pt idx="218">
                  <c:v>0.15931593159315932</c:v>
                </c:pt>
                <c:pt idx="219">
                  <c:v>0.73146944083224963</c:v>
                </c:pt>
                <c:pt idx="220">
                  <c:v>0.61297709923664123</c:v>
                </c:pt>
                <c:pt idx="221">
                  <c:v>0.47932618683001532</c:v>
                </c:pt>
                <c:pt idx="222">
                  <c:v>0.48228043143297383</c:v>
                </c:pt>
                <c:pt idx="223">
                  <c:v>0.56647940074906367</c:v>
                </c:pt>
                <c:pt idx="224">
                  <c:v>0.45882352941176469</c:v>
                </c:pt>
                <c:pt idx="225">
                  <c:v>0.46932515337423314</c:v>
                </c:pt>
                <c:pt idx="226">
                  <c:v>0.34963974213120969</c:v>
                </c:pt>
                <c:pt idx="227">
                  <c:v>0.38334946757018395</c:v>
                </c:pt>
                <c:pt idx="228">
                  <c:v>0.35091615769017215</c:v>
                </c:pt>
                <c:pt idx="229">
                  <c:v>0.55305867665418229</c:v>
                </c:pt>
                <c:pt idx="230">
                  <c:v>0.39790575916230364</c:v>
                </c:pt>
                <c:pt idx="231">
                  <c:v>0.52344350499615677</c:v>
                </c:pt>
                <c:pt idx="232">
                  <c:v>0.48581774290887147</c:v>
                </c:pt>
                <c:pt idx="233">
                  <c:v>0.21482889733840305</c:v>
                </c:pt>
                <c:pt idx="234">
                  <c:v>0.48843416370106763</c:v>
                </c:pt>
                <c:pt idx="235">
                  <c:v>0.3576388888888889</c:v>
                </c:pt>
                <c:pt idx="236">
                  <c:v>0.49026763990267641</c:v>
                </c:pt>
                <c:pt idx="237">
                  <c:v>0.63791374122367106</c:v>
                </c:pt>
                <c:pt idx="238">
                  <c:v>0.71615720524017468</c:v>
                </c:pt>
                <c:pt idx="239">
                  <c:v>0.530241935483871</c:v>
                </c:pt>
                <c:pt idx="240">
                  <c:v>0.58397751229796202</c:v>
                </c:pt>
                <c:pt idx="241">
                  <c:v>0.43101604278074868</c:v>
                </c:pt>
                <c:pt idx="242">
                  <c:v>0.37842696629213485</c:v>
                </c:pt>
                <c:pt idx="243">
                  <c:v>0.59817351598173518</c:v>
                </c:pt>
                <c:pt idx="244">
                  <c:v>0.51733833177132149</c:v>
                </c:pt>
                <c:pt idx="245">
                  <c:v>0.44528521536670546</c:v>
                </c:pt>
                <c:pt idx="246">
                  <c:v>0.52422080360495682</c:v>
                </c:pt>
                <c:pt idx="247">
                  <c:v>0.52455590386624873</c:v>
                </c:pt>
                <c:pt idx="248">
                  <c:v>0.52112007593735166</c:v>
                </c:pt>
                <c:pt idx="249">
                  <c:v>0.71800318640467342</c:v>
                </c:pt>
                <c:pt idx="250">
                  <c:v>0.40447761194029852</c:v>
                </c:pt>
                <c:pt idx="251">
                  <c:v>0.57137490608564989</c:v>
                </c:pt>
                <c:pt idx="252">
                  <c:v>0.46533390046788603</c:v>
                </c:pt>
                <c:pt idx="253">
                  <c:v>0.50176928520877562</c:v>
                </c:pt>
                <c:pt idx="254">
                  <c:v>0.41104620286776422</c:v>
                </c:pt>
                <c:pt idx="255">
                  <c:v>0.46391752577319589</c:v>
                </c:pt>
                <c:pt idx="256">
                  <c:v>0.42827268925135925</c:v>
                </c:pt>
                <c:pt idx="257">
                  <c:v>0.35212888377445339</c:v>
                </c:pt>
                <c:pt idx="258">
                  <c:v>0.34367346938775512</c:v>
                </c:pt>
                <c:pt idx="259">
                  <c:v>0.21651090342679127</c:v>
                </c:pt>
                <c:pt idx="260">
                  <c:v>0.38002908385845857</c:v>
                </c:pt>
                <c:pt idx="261">
                  <c:v>0.42778119237861095</c:v>
                </c:pt>
                <c:pt idx="262">
                  <c:v>0.7699530516431925</c:v>
                </c:pt>
                <c:pt idx="263">
                  <c:v>0.52830188679245282</c:v>
                </c:pt>
                <c:pt idx="264">
                  <c:v>0.89845173041894355</c:v>
                </c:pt>
                <c:pt idx="265">
                  <c:v>0.9294729027468448</c:v>
                </c:pt>
                <c:pt idx="266">
                  <c:v>0.67687888942077545</c:v>
                </c:pt>
                <c:pt idx="267">
                  <c:v>0.90554821664464991</c:v>
                </c:pt>
                <c:pt idx="268">
                  <c:v>0.92515923566878977</c:v>
                </c:pt>
                <c:pt idx="269">
                  <c:v>0.87411545623836129</c:v>
                </c:pt>
                <c:pt idx="270">
                  <c:v>0.91263573543928922</c:v>
                </c:pt>
                <c:pt idx="271">
                  <c:v>0.87676272225628449</c:v>
                </c:pt>
                <c:pt idx="272">
                  <c:v>0.89750505731625085</c:v>
                </c:pt>
                <c:pt idx="273">
                  <c:v>0.79240506329113924</c:v>
                </c:pt>
                <c:pt idx="274">
                  <c:v>0.59283154121863801</c:v>
                </c:pt>
                <c:pt idx="275">
                  <c:v>0.73373448664911622</c:v>
                </c:pt>
                <c:pt idx="276">
                  <c:v>0.70432569974554704</c:v>
                </c:pt>
                <c:pt idx="277">
                  <c:v>0.8385736196319018</c:v>
                </c:pt>
                <c:pt idx="278">
                  <c:v>0.63149728471683475</c:v>
                </c:pt>
                <c:pt idx="279">
                  <c:v>0.54453781512605037</c:v>
                </c:pt>
                <c:pt idx="280">
                  <c:v>0.40218238503507403</c:v>
                </c:pt>
                <c:pt idx="281">
                  <c:v>0.65088757396449703</c:v>
                </c:pt>
                <c:pt idx="282">
                  <c:v>0.55742948531549874</c:v>
                </c:pt>
                <c:pt idx="283">
                  <c:v>0.67645241038318915</c:v>
                </c:pt>
                <c:pt idx="284">
                  <c:v>0.65176022835394865</c:v>
                </c:pt>
                <c:pt idx="285">
                  <c:v>0.68862275449101795</c:v>
                </c:pt>
                <c:pt idx="286">
                  <c:v>0.69851258581235698</c:v>
                </c:pt>
                <c:pt idx="287">
                  <c:v>0.6996699669966997</c:v>
                </c:pt>
                <c:pt idx="288">
                  <c:v>0.86337914308811636</c:v>
                </c:pt>
                <c:pt idx="289">
                  <c:v>0.82742681047765798</c:v>
                </c:pt>
                <c:pt idx="290">
                  <c:v>0.55905511811023623</c:v>
                </c:pt>
                <c:pt idx="291">
                  <c:v>0.65289730349971309</c:v>
                </c:pt>
                <c:pt idx="292">
                  <c:v>0.65566714490674316</c:v>
                </c:pt>
                <c:pt idx="293">
                  <c:v>0.71577629382303842</c:v>
                </c:pt>
                <c:pt idx="294">
                  <c:v>0.75694444444444442</c:v>
                </c:pt>
                <c:pt idx="295">
                  <c:v>0.47906470908102228</c:v>
                </c:pt>
                <c:pt idx="296">
                  <c:v>0.4069020866773676</c:v>
                </c:pt>
                <c:pt idx="297">
                  <c:v>0.34383954154727792</c:v>
                </c:pt>
                <c:pt idx="298">
                  <c:v>0.43837535014005602</c:v>
                </c:pt>
                <c:pt idx="299">
                  <c:v>0.37333333333333335</c:v>
                </c:pt>
                <c:pt idx="300">
                  <c:v>0.55613577023498695</c:v>
                </c:pt>
                <c:pt idx="301">
                  <c:v>0.51802884615384615</c:v>
                </c:pt>
                <c:pt idx="302">
                  <c:v>0.39805234327449784</c:v>
                </c:pt>
                <c:pt idx="303">
                  <c:v>0.49228944246737844</c:v>
                </c:pt>
                <c:pt idx="304">
                  <c:v>0.40121580547112462</c:v>
                </c:pt>
                <c:pt idx="305">
                  <c:v>0.38566131025957973</c:v>
                </c:pt>
                <c:pt idx="306">
                  <c:v>0.29620661824051653</c:v>
                </c:pt>
                <c:pt idx="307">
                  <c:v>0.40041208791208793</c:v>
                </c:pt>
                <c:pt idx="308">
                  <c:v>0.28067796610169493</c:v>
                </c:pt>
                <c:pt idx="309">
                  <c:v>0.18770491803278688</c:v>
                </c:pt>
                <c:pt idx="310">
                  <c:v>0.22998932764140875</c:v>
                </c:pt>
                <c:pt idx="311">
                  <c:v>0.46648519904729502</c:v>
                </c:pt>
                <c:pt idx="312">
                  <c:v>0.26531596719729861</c:v>
                </c:pt>
                <c:pt idx="313">
                  <c:v>0.4902520209224917</c:v>
                </c:pt>
                <c:pt idx="314">
                  <c:v>0.3263723150357995</c:v>
                </c:pt>
                <c:pt idx="315">
                  <c:v>0.4692823954568921</c:v>
                </c:pt>
                <c:pt idx="316">
                  <c:v>0.30452961672473866</c:v>
                </c:pt>
                <c:pt idx="317">
                  <c:v>0.33853586027499072</c:v>
                </c:pt>
                <c:pt idx="318">
                  <c:v>0.35700483091787438</c:v>
                </c:pt>
                <c:pt idx="319">
                  <c:v>0.4189129474149359</c:v>
                </c:pt>
                <c:pt idx="320">
                  <c:v>0.41119221411192214</c:v>
                </c:pt>
                <c:pt idx="321">
                  <c:v>0.45443786982248519</c:v>
                </c:pt>
                <c:pt idx="322">
                  <c:v>0.79448621553884713</c:v>
                </c:pt>
                <c:pt idx="323">
                  <c:v>0.80350877192982462</c:v>
                </c:pt>
                <c:pt idx="324">
                  <c:v>0.86858817782120179</c:v>
                </c:pt>
                <c:pt idx="325">
                  <c:v>0.6843769765970904</c:v>
                </c:pt>
                <c:pt idx="326">
                  <c:v>0.546119235095613</c:v>
                </c:pt>
                <c:pt idx="327">
                  <c:v>0.4647739221871714</c:v>
                </c:pt>
                <c:pt idx="328">
                  <c:v>0.19028340080971659</c:v>
                </c:pt>
                <c:pt idx="329">
                  <c:v>0.4667645978699963</c:v>
                </c:pt>
                <c:pt idx="330">
                  <c:v>0.15295095594347466</c:v>
                </c:pt>
                <c:pt idx="331">
                  <c:v>0.47135955831608006</c:v>
                </c:pt>
                <c:pt idx="332">
                  <c:v>0.47249190938511326</c:v>
                </c:pt>
                <c:pt idx="333">
                  <c:v>0.54684684684684681</c:v>
                </c:pt>
                <c:pt idx="334">
                  <c:v>0.61321230458900655</c:v>
                </c:pt>
                <c:pt idx="335">
                  <c:v>0.67500000000000004</c:v>
                </c:pt>
                <c:pt idx="336">
                  <c:v>0.43233586422510051</c:v>
                </c:pt>
                <c:pt idx="337">
                  <c:v>0.46823278163374266</c:v>
                </c:pt>
                <c:pt idx="338">
                  <c:v>0.40966386554621848</c:v>
                </c:pt>
                <c:pt idx="339">
                  <c:v>0.6089037817137386</c:v>
                </c:pt>
                <c:pt idx="340">
                  <c:v>0.62317518248175185</c:v>
                </c:pt>
                <c:pt idx="341">
                  <c:v>0.33423180592991913</c:v>
                </c:pt>
                <c:pt idx="342">
                  <c:v>0.31788079470198677</c:v>
                </c:pt>
                <c:pt idx="343">
                  <c:v>0.32901554404145078</c:v>
                </c:pt>
                <c:pt idx="344">
                  <c:v>0.38846480067854111</c:v>
                </c:pt>
                <c:pt idx="345">
                  <c:v>0.38639125151883352</c:v>
                </c:pt>
                <c:pt idx="346">
                  <c:v>0.44375857338820301</c:v>
                </c:pt>
                <c:pt idx="347">
                  <c:v>0.20749542961608775</c:v>
                </c:pt>
                <c:pt idx="348">
                  <c:v>0.3630857507172458</c:v>
                </c:pt>
                <c:pt idx="349">
                  <c:v>0.36022514071294559</c:v>
                </c:pt>
                <c:pt idx="350">
                  <c:v>0.66055718475073311</c:v>
                </c:pt>
                <c:pt idx="351">
                  <c:v>0.74101068999028186</c:v>
                </c:pt>
                <c:pt idx="352">
                  <c:v>0.55223171889838552</c:v>
                </c:pt>
                <c:pt idx="353">
                  <c:v>0.39641943734015345</c:v>
                </c:pt>
                <c:pt idx="354">
                  <c:v>0.28703703703703703</c:v>
                </c:pt>
                <c:pt idx="355">
                  <c:v>0.63695652173913042</c:v>
                </c:pt>
                <c:pt idx="356">
                  <c:v>0.31656050955414011</c:v>
                </c:pt>
                <c:pt idx="357">
                  <c:v>0.32714904143475571</c:v>
                </c:pt>
                <c:pt idx="358">
                  <c:v>0.36672710788757934</c:v>
                </c:pt>
                <c:pt idx="359">
                  <c:v>0.54166666666666663</c:v>
                </c:pt>
                <c:pt idx="360">
                  <c:v>0.35398230088495575</c:v>
                </c:pt>
                <c:pt idx="361">
                  <c:v>0.25254394079555964</c:v>
                </c:pt>
                <c:pt idx="362">
                  <c:v>0.50236593059936907</c:v>
                </c:pt>
                <c:pt idx="363">
                  <c:v>0.3731958762886598</c:v>
                </c:pt>
                <c:pt idx="364">
                  <c:v>0.32796208530805687</c:v>
                </c:pt>
                <c:pt idx="365">
                  <c:v>0.37640449438202245</c:v>
                </c:pt>
                <c:pt idx="366">
                  <c:v>0.28298086606243705</c:v>
                </c:pt>
                <c:pt idx="367">
                  <c:v>0.37988165680473374</c:v>
                </c:pt>
                <c:pt idx="368">
                  <c:v>0.3036419482229048</c:v>
                </c:pt>
                <c:pt idx="369">
                  <c:v>0.27380952380952384</c:v>
                </c:pt>
                <c:pt idx="370">
                  <c:v>0.2262142381902861</c:v>
                </c:pt>
                <c:pt idx="371">
                  <c:v>0.26195536663124336</c:v>
                </c:pt>
                <c:pt idx="372">
                  <c:v>0.38978668390433097</c:v>
                </c:pt>
                <c:pt idx="373">
                  <c:v>0.23448275862068965</c:v>
                </c:pt>
                <c:pt idx="374">
                  <c:v>0.29985855728429983</c:v>
                </c:pt>
                <c:pt idx="375">
                  <c:v>0.26807760141093473</c:v>
                </c:pt>
                <c:pt idx="376">
                  <c:v>0.4248685199098422</c:v>
                </c:pt>
                <c:pt idx="377">
                  <c:v>0.32767562470532768</c:v>
                </c:pt>
                <c:pt idx="378">
                  <c:v>0.39501557632398754</c:v>
                </c:pt>
                <c:pt idx="379">
                  <c:v>0.56865401987353204</c:v>
                </c:pt>
                <c:pt idx="380">
                  <c:v>0.57366177167219323</c:v>
                </c:pt>
                <c:pt idx="381">
                  <c:v>0.53458277554663092</c:v>
                </c:pt>
                <c:pt idx="382">
                  <c:v>0.2271746944644141</c:v>
                </c:pt>
                <c:pt idx="383">
                  <c:v>0.16738402678144429</c:v>
                </c:pt>
                <c:pt idx="384">
                  <c:v>0.47427293064876958</c:v>
                </c:pt>
                <c:pt idx="385">
                  <c:v>0.28527291452111225</c:v>
                </c:pt>
                <c:pt idx="386">
                  <c:v>0.62875055978504257</c:v>
                </c:pt>
                <c:pt idx="387">
                  <c:v>0.55854800936768145</c:v>
                </c:pt>
                <c:pt idx="388">
                  <c:v>0.33206831119544594</c:v>
                </c:pt>
                <c:pt idx="389">
                  <c:v>0.44528492183560264</c:v>
                </c:pt>
                <c:pt idx="390">
                  <c:v>0.71696931747025672</c:v>
                </c:pt>
                <c:pt idx="391">
                  <c:v>0.19188767550702029</c:v>
                </c:pt>
                <c:pt idx="392">
                  <c:v>0.28054953000723065</c:v>
                </c:pt>
                <c:pt idx="393">
                  <c:v>0.48632926119837117</c:v>
                </c:pt>
                <c:pt idx="394">
                  <c:v>0.30842607313195547</c:v>
                </c:pt>
                <c:pt idx="395">
                  <c:v>0.22380239520958084</c:v>
                </c:pt>
                <c:pt idx="396">
                  <c:v>0.35585246518630032</c:v>
                </c:pt>
                <c:pt idx="397">
                  <c:v>0.32985074626865674</c:v>
                </c:pt>
                <c:pt idx="398">
                  <c:v>0.67252396166134187</c:v>
                </c:pt>
                <c:pt idx="399">
                  <c:v>0.44132115249472942</c:v>
                </c:pt>
                <c:pt idx="400">
                  <c:v>0.29679420889348501</c:v>
                </c:pt>
                <c:pt idx="401">
                  <c:v>0.23968042609853529</c:v>
                </c:pt>
                <c:pt idx="402">
                  <c:v>0.36156041864890581</c:v>
                </c:pt>
                <c:pt idx="403">
                  <c:v>0.31672983216025991</c:v>
                </c:pt>
                <c:pt idx="404">
                  <c:v>0.32516031686156166</c:v>
                </c:pt>
                <c:pt idx="405">
                  <c:v>0.29448818897637796</c:v>
                </c:pt>
                <c:pt idx="406">
                  <c:v>0.2411674347158218</c:v>
                </c:pt>
                <c:pt idx="407">
                  <c:v>0.33383685800604229</c:v>
                </c:pt>
                <c:pt idx="408">
                  <c:v>0.64334341906202719</c:v>
                </c:pt>
                <c:pt idx="409">
                  <c:v>0.539015606242497</c:v>
                </c:pt>
                <c:pt idx="410">
                  <c:v>0.54182655410590941</c:v>
                </c:pt>
                <c:pt idx="411">
                  <c:v>0.86487394957983188</c:v>
                </c:pt>
                <c:pt idx="412">
                  <c:v>0.45927740355174523</c:v>
                </c:pt>
                <c:pt idx="413">
                  <c:v>0.32040816326530613</c:v>
                </c:pt>
                <c:pt idx="414">
                  <c:v>0.47331460674157305</c:v>
                </c:pt>
                <c:pt idx="415">
                  <c:v>0.77516778523489938</c:v>
                </c:pt>
                <c:pt idx="416">
                  <c:v>0.41095890410958902</c:v>
                </c:pt>
                <c:pt idx="417">
                  <c:v>0.29170931422722618</c:v>
                </c:pt>
                <c:pt idx="418">
                  <c:v>0.42805320435308342</c:v>
                </c:pt>
                <c:pt idx="419">
                  <c:v>0.73423423423423428</c:v>
                </c:pt>
                <c:pt idx="420">
                  <c:v>0.63598574821852727</c:v>
                </c:pt>
                <c:pt idx="421">
                  <c:v>0.35765673175745116</c:v>
                </c:pt>
                <c:pt idx="422">
                  <c:v>0.51854905193734546</c:v>
                </c:pt>
                <c:pt idx="423">
                  <c:v>0.60996563573883167</c:v>
                </c:pt>
                <c:pt idx="424">
                  <c:v>0.27488855869242201</c:v>
                </c:pt>
                <c:pt idx="425">
                  <c:v>0.42638297872340425</c:v>
                </c:pt>
                <c:pt idx="426">
                  <c:v>0.8349561830574489</c:v>
                </c:pt>
                <c:pt idx="427">
                  <c:v>0.61134751773049645</c:v>
                </c:pt>
                <c:pt idx="428">
                  <c:v>0.50773659589780495</c:v>
                </c:pt>
                <c:pt idx="429">
                  <c:v>0.77191590638635466</c:v>
                </c:pt>
                <c:pt idx="430">
                  <c:v>0.78008519701810441</c:v>
                </c:pt>
                <c:pt idx="431">
                  <c:v>0.47836257309941521</c:v>
                </c:pt>
                <c:pt idx="432">
                  <c:v>0.5104011887072808</c:v>
                </c:pt>
                <c:pt idx="433">
                  <c:v>0.67500000000000004</c:v>
                </c:pt>
                <c:pt idx="434">
                  <c:v>0.45524017467248906</c:v>
                </c:pt>
                <c:pt idx="435">
                  <c:v>0.27720207253886009</c:v>
                </c:pt>
                <c:pt idx="436">
                  <c:v>0.47512864493996571</c:v>
                </c:pt>
                <c:pt idx="437">
                  <c:v>0.37605177993527505</c:v>
                </c:pt>
                <c:pt idx="438">
                  <c:v>0.34560906515580736</c:v>
                </c:pt>
                <c:pt idx="439">
                  <c:v>0.40224358974358976</c:v>
                </c:pt>
                <c:pt idx="440">
                  <c:v>0.18021978021978022</c:v>
                </c:pt>
                <c:pt idx="441">
                  <c:v>0.15082382762991128</c:v>
                </c:pt>
                <c:pt idx="442">
                  <c:v>0.28776978417266186</c:v>
                </c:pt>
                <c:pt idx="443">
                  <c:v>0.42023346303501946</c:v>
                </c:pt>
                <c:pt idx="444">
                  <c:v>0.8522188711762172</c:v>
                </c:pt>
                <c:pt idx="445">
                  <c:v>0.76477146042363431</c:v>
                </c:pt>
                <c:pt idx="446">
                  <c:v>0.72447724477244768</c:v>
                </c:pt>
                <c:pt idx="447">
                  <c:v>0.86209887250650474</c:v>
                </c:pt>
                <c:pt idx="448">
                  <c:v>0.66753653444676408</c:v>
                </c:pt>
                <c:pt idx="449">
                  <c:v>0.57302533532041733</c:v>
                </c:pt>
                <c:pt idx="450">
                  <c:v>0.57396733909702213</c:v>
                </c:pt>
                <c:pt idx="451">
                  <c:v>0.64959202175883957</c:v>
                </c:pt>
                <c:pt idx="452">
                  <c:v>0.79961649089165865</c:v>
                </c:pt>
                <c:pt idx="453">
                  <c:v>0.98626104023552508</c:v>
                </c:pt>
                <c:pt idx="454">
                  <c:v>0.98579161028416784</c:v>
                </c:pt>
                <c:pt idx="455">
                  <c:v>0.96379781420765032</c:v>
                </c:pt>
                <c:pt idx="456">
                  <c:v>0.40993788819875776</c:v>
                </c:pt>
                <c:pt idx="457">
                  <c:v>0.58858858858858853</c:v>
                </c:pt>
                <c:pt idx="458">
                  <c:v>0.65662650602409633</c:v>
                </c:pt>
                <c:pt idx="459">
                  <c:v>0.45291951604418729</c:v>
                </c:pt>
                <c:pt idx="460">
                  <c:v>0.66140350877192977</c:v>
                </c:pt>
                <c:pt idx="461">
                  <c:v>0.47780373831775702</c:v>
                </c:pt>
                <c:pt idx="462">
                  <c:v>0.88384099122354154</c:v>
                </c:pt>
                <c:pt idx="463">
                  <c:v>0.5231367008124338</c:v>
                </c:pt>
                <c:pt idx="464">
                  <c:v>0.44851657940663175</c:v>
                </c:pt>
                <c:pt idx="465">
                  <c:v>0.64235055724417423</c:v>
                </c:pt>
                <c:pt idx="466">
                  <c:v>0.50344036697247707</c:v>
                </c:pt>
                <c:pt idx="467">
                  <c:v>0.5824071133693236</c:v>
                </c:pt>
                <c:pt idx="468">
                  <c:v>0.83644480519480524</c:v>
                </c:pt>
                <c:pt idx="469">
                  <c:v>0.75794491525423724</c:v>
                </c:pt>
                <c:pt idx="470">
                  <c:v>0.61240934730056407</c:v>
                </c:pt>
                <c:pt idx="471">
                  <c:v>0.67120954003407152</c:v>
                </c:pt>
                <c:pt idx="472">
                  <c:v>0.73001158748551565</c:v>
                </c:pt>
                <c:pt idx="473">
                  <c:v>0.7168224299065421</c:v>
                </c:pt>
                <c:pt idx="474">
                  <c:v>0.86577424023154848</c:v>
                </c:pt>
                <c:pt idx="475">
                  <c:v>0.76251180358829085</c:v>
                </c:pt>
                <c:pt idx="476">
                  <c:v>0.50975117686617355</c:v>
                </c:pt>
                <c:pt idx="477">
                  <c:v>0.52642073778664011</c:v>
                </c:pt>
                <c:pt idx="478">
                  <c:v>0.49432534678436318</c:v>
                </c:pt>
                <c:pt idx="479">
                  <c:v>0.71012603215993042</c:v>
                </c:pt>
                <c:pt idx="480">
                  <c:v>0.58449304174950301</c:v>
                </c:pt>
                <c:pt idx="481">
                  <c:v>0.62153846153846148</c:v>
                </c:pt>
                <c:pt idx="482">
                  <c:v>0.45948827292110872</c:v>
                </c:pt>
                <c:pt idx="483">
                  <c:v>0.50782778864970646</c:v>
                </c:pt>
                <c:pt idx="484">
                  <c:v>0.50340136054421769</c:v>
                </c:pt>
                <c:pt idx="485">
                  <c:v>0.83934088568486098</c:v>
                </c:pt>
                <c:pt idx="486">
                  <c:v>0.94333469221361599</c:v>
                </c:pt>
                <c:pt idx="487">
                  <c:v>0.68280632411067199</c:v>
                </c:pt>
                <c:pt idx="488">
                  <c:v>0.58581752484191507</c:v>
                </c:pt>
                <c:pt idx="489">
                  <c:v>0.45727482678983833</c:v>
                </c:pt>
                <c:pt idx="490">
                  <c:v>0.82818181818181813</c:v>
                </c:pt>
                <c:pt idx="491">
                  <c:v>0.75415896487985212</c:v>
                </c:pt>
                <c:pt idx="492">
                  <c:v>0.46845425867507884</c:v>
                </c:pt>
                <c:pt idx="493">
                  <c:v>0.51532941943900845</c:v>
                </c:pt>
                <c:pt idx="494">
                  <c:v>0.53070624360286589</c:v>
                </c:pt>
                <c:pt idx="495">
                  <c:v>0.42228739002932553</c:v>
                </c:pt>
                <c:pt idx="496">
                  <c:v>0.44389763779527558</c:v>
                </c:pt>
                <c:pt idx="497">
                  <c:v>0.38699444885011897</c:v>
                </c:pt>
                <c:pt idx="498">
                  <c:v>0.43880597014925371</c:v>
                </c:pt>
                <c:pt idx="499">
                  <c:v>0.31214343928280358</c:v>
                </c:pt>
                <c:pt idx="500">
                  <c:v>0.2418266735858848</c:v>
                </c:pt>
                <c:pt idx="501">
                  <c:v>0.4037102473498233</c:v>
                </c:pt>
                <c:pt idx="502">
                  <c:v>0.16567460317460317</c:v>
                </c:pt>
                <c:pt idx="503">
                  <c:v>0.13694430250383241</c:v>
                </c:pt>
                <c:pt idx="504">
                  <c:v>0.17832647462277093</c:v>
                </c:pt>
                <c:pt idx="505">
                  <c:v>0.14945264159923846</c:v>
                </c:pt>
                <c:pt idx="506">
                  <c:v>0.19626168224299065</c:v>
                </c:pt>
                <c:pt idx="507">
                  <c:v>0.3732638888888889</c:v>
                </c:pt>
                <c:pt idx="508">
                  <c:v>0.46762589928057552</c:v>
                </c:pt>
                <c:pt idx="509">
                  <c:v>0.3220469411312043</c:v>
                </c:pt>
                <c:pt idx="510">
                  <c:v>0.45392723563413806</c:v>
                </c:pt>
                <c:pt idx="511">
                  <c:v>0.33411078717201165</c:v>
                </c:pt>
                <c:pt idx="512">
                  <c:v>0.43079922027290446</c:v>
                </c:pt>
                <c:pt idx="513">
                  <c:v>0.21837549933422104</c:v>
                </c:pt>
                <c:pt idx="514">
                  <c:v>0.30166169578184915</c:v>
                </c:pt>
                <c:pt idx="515">
                  <c:v>0.26113207547169809</c:v>
                </c:pt>
                <c:pt idx="516">
                  <c:v>0.60735360871538813</c:v>
                </c:pt>
                <c:pt idx="517">
                  <c:v>0.29085603112840469</c:v>
                </c:pt>
                <c:pt idx="518">
                  <c:v>0.25328009127210499</c:v>
                </c:pt>
                <c:pt idx="519">
                  <c:v>0.22934567085261071</c:v>
                </c:pt>
                <c:pt idx="520">
                  <c:v>0.21705426356589147</c:v>
                </c:pt>
                <c:pt idx="521">
                  <c:v>0.25574847489441577</c:v>
                </c:pt>
                <c:pt idx="522">
                  <c:v>0.21365731043150399</c:v>
                </c:pt>
                <c:pt idx="523">
                  <c:v>0.29459901800327332</c:v>
                </c:pt>
                <c:pt idx="524">
                  <c:v>0.16907216494845362</c:v>
                </c:pt>
                <c:pt idx="525">
                  <c:v>0.21089271089271089</c:v>
                </c:pt>
                <c:pt idx="526">
                  <c:v>0.41943127962085308</c:v>
                </c:pt>
                <c:pt idx="527">
                  <c:v>0.17161716171617161</c:v>
                </c:pt>
                <c:pt idx="528">
                  <c:v>0.19767441860465115</c:v>
                </c:pt>
                <c:pt idx="529">
                  <c:v>0.18058690744920994</c:v>
                </c:pt>
                <c:pt idx="530">
                  <c:v>0.5847457627118644</c:v>
                </c:pt>
                <c:pt idx="531">
                  <c:v>0.47332015810276679</c:v>
                </c:pt>
                <c:pt idx="532">
                  <c:v>0.5892857142857143</c:v>
                </c:pt>
                <c:pt idx="533">
                  <c:v>0.42634949679780421</c:v>
                </c:pt>
                <c:pt idx="534">
                  <c:v>0.26791620727673648</c:v>
                </c:pt>
                <c:pt idx="535">
                  <c:v>0.38558692421991086</c:v>
                </c:pt>
                <c:pt idx="536">
                  <c:v>0.37098445595854923</c:v>
                </c:pt>
                <c:pt idx="537">
                  <c:v>0.33242753623188404</c:v>
                </c:pt>
                <c:pt idx="538">
                  <c:v>0.47335640138408303</c:v>
                </c:pt>
                <c:pt idx="539">
                  <c:v>0.46014697569248164</c:v>
                </c:pt>
                <c:pt idx="540">
                  <c:v>0.53426713356678335</c:v>
                </c:pt>
                <c:pt idx="541">
                  <c:v>0.41015625</c:v>
                </c:pt>
                <c:pt idx="542">
                  <c:v>0.53914767096134786</c:v>
                </c:pt>
                <c:pt idx="543">
                  <c:v>0.73491214667685256</c:v>
                </c:pt>
                <c:pt idx="544">
                  <c:v>0.62891113892365458</c:v>
                </c:pt>
                <c:pt idx="545">
                  <c:v>0.61747243426632736</c:v>
                </c:pt>
                <c:pt idx="546">
                  <c:v>0.62293794186959939</c:v>
                </c:pt>
                <c:pt idx="547">
                  <c:v>0.58875739644970415</c:v>
                </c:pt>
                <c:pt idx="548">
                  <c:v>0.43576642335766425</c:v>
                </c:pt>
                <c:pt idx="549">
                  <c:v>0.36348478532721967</c:v>
                </c:pt>
                <c:pt idx="550">
                  <c:v>0.44075829383886256</c:v>
                </c:pt>
                <c:pt idx="551">
                  <c:v>0.45701006971340047</c:v>
                </c:pt>
                <c:pt idx="552">
                  <c:v>0.84035827186512113</c:v>
                </c:pt>
                <c:pt idx="553">
                  <c:v>0.48066298342541436</c:v>
                </c:pt>
                <c:pt idx="554">
                  <c:v>0.76957746478873235</c:v>
                </c:pt>
                <c:pt idx="555">
                  <c:v>0.17152858809801633</c:v>
                </c:pt>
                <c:pt idx="556">
                  <c:v>0.2384</c:v>
                </c:pt>
                <c:pt idx="557">
                  <c:v>0.16447944006999124</c:v>
                </c:pt>
                <c:pt idx="558">
                  <c:v>0.13960703205791106</c:v>
                </c:pt>
                <c:pt idx="559">
                  <c:v>0.19295436349079265</c:v>
                </c:pt>
                <c:pt idx="560">
                  <c:v>0.20215410107705054</c:v>
                </c:pt>
                <c:pt idx="561">
                  <c:v>0.170316301703163</c:v>
                </c:pt>
                <c:pt idx="562">
                  <c:v>0.22044728434504793</c:v>
                </c:pt>
                <c:pt idx="563">
                  <c:v>0.34716679968076614</c:v>
                </c:pt>
                <c:pt idx="564">
                  <c:v>0.22702991452991453</c:v>
                </c:pt>
                <c:pt idx="565">
                  <c:v>0.28000000000000003</c:v>
                </c:pt>
                <c:pt idx="566">
                  <c:v>0.35994087213599407</c:v>
                </c:pt>
                <c:pt idx="567">
                  <c:v>0.28500986193293887</c:v>
                </c:pt>
                <c:pt idx="568">
                  <c:v>0.23886883273164861</c:v>
                </c:pt>
                <c:pt idx="569">
                  <c:v>0.26256410256410256</c:v>
                </c:pt>
                <c:pt idx="570">
                  <c:v>0.23417238749046529</c:v>
                </c:pt>
                <c:pt idx="571">
                  <c:v>0.26272189349112424</c:v>
                </c:pt>
                <c:pt idx="572">
                  <c:v>0.30521327014218008</c:v>
                </c:pt>
                <c:pt idx="573">
                  <c:v>0.27860696517412936</c:v>
                </c:pt>
                <c:pt idx="574">
                  <c:v>0.28346456692913385</c:v>
                </c:pt>
                <c:pt idx="575">
                  <c:v>0.27403414195867026</c:v>
                </c:pt>
                <c:pt idx="576">
                  <c:v>0.11261505143475907</c:v>
                </c:pt>
                <c:pt idx="577">
                  <c:v>0.23053527980535279</c:v>
                </c:pt>
                <c:pt idx="578">
                  <c:v>0.18411552346570398</c:v>
                </c:pt>
                <c:pt idx="579">
                  <c:v>0.31925554760200431</c:v>
                </c:pt>
                <c:pt idx="580">
                  <c:v>0.20599842146803474</c:v>
                </c:pt>
                <c:pt idx="581">
                  <c:v>0.27160493827160492</c:v>
                </c:pt>
                <c:pt idx="582">
                  <c:v>0.47443890274314215</c:v>
                </c:pt>
                <c:pt idx="583">
                  <c:v>0.45833333333333331</c:v>
                </c:pt>
                <c:pt idx="584">
                  <c:v>0.46272855133614627</c:v>
                </c:pt>
                <c:pt idx="585">
                  <c:v>0.37239057239057238</c:v>
                </c:pt>
                <c:pt idx="586">
                  <c:v>0.32545776727702302</c:v>
                </c:pt>
                <c:pt idx="587">
                  <c:v>0.52189562087582486</c:v>
                </c:pt>
                <c:pt idx="588">
                  <c:v>0.23201856148491878</c:v>
                </c:pt>
                <c:pt idx="589">
                  <c:v>0.67073170731707321</c:v>
                </c:pt>
                <c:pt idx="590">
                  <c:v>0.44115834873690696</c:v>
                </c:pt>
                <c:pt idx="591">
                  <c:v>0.5249320036264733</c:v>
                </c:pt>
                <c:pt idx="592">
                  <c:v>0.40575916230366493</c:v>
                </c:pt>
                <c:pt idx="593">
                  <c:v>0.70762958648806062</c:v>
                </c:pt>
                <c:pt idx="594">
                  <c:v>0.60934744268077601</c:v>
                </c:pt>
                <c:pt idx="595">
                  <c:v>0.29020100502512564</c:v>
                </c:pt>
                <c:pt idx="596">
                  <c:v>0.35827098919368244</c:v>
                </c:pt>
                <c:pt idx="597">
                  <c:v>0.48675847457627119</c:v>
                </c:pt>
                <c:pt idx="598">
                  <c:v>0.21907931225734886</c:v>
                </c:pt>
                <c:pt idx="599">
                  <c:v>0.26192170818505339</c:v>
                </c:pt>
                <c:pt idx="600">
                  <c:v>0.59723461195361283</c:v>
                </c:pt>
                <c:pt idx="601">
                  <c:v>0.72012257405515834</c:v>
                </c:pt>
                <c:pt idx="602">
                  <c:v>0.54391672088484055</c:v>
                </c:pt>
                <c:pt idx="603">
                  <c:v>0.15927873779113449</c:v>
                </c:pt>
                <c:pt idx="604">
                  <c:v>0.17121771217712178</c:v>
                </c:pt>
                <c:pt idx="605">
                  <c:v>0.12604042806183116</c:v>
                </c:pt>
                <c:pt idx="606">
                  <c:v>0.29634831460674155</c:v>
                </c:pt>
                <c:pt idx="607">
                  <c:v>0.26202531645569621</c:v>
                </c:pt>
                <c:pt idx="608">
                  <c:v>0.26539151225343693</c:v>
                </c:pt>
                <c:pt idx="609">
                  <c:v>0.2128454070201643</c:v>
                </c:pt>
                <c:pt idx="610">
                  <c:v>0.43850931677018634</c:v>
                </c:pt>
                <c:pt idx="611">
                  <c:v>0.42395297575312269</c:v>
                </c:pt>
                <c:pt idx="612">
                  <c:v>0.39581304771178188</c:v>
                </c:pt>
                <c:pt idx="613">
                  <c:v>0.27103425340871301</c:v>
                </c:pt>
                <c:pt idx="614">
                  <c:v>0.17833553500660501</c:v>
                </c:pt>
                <c:pt idx="615">
                  <c:v>0.29601915594133493</c:v>
                </c:pt>
                <c:pt idx="616">
                  <c:v>0.2868617326448652</c:v>
                </c:pt>
                <c:pt idx="617">
                  <c:v>0.25044915558749553</c:v>
                </c:pt>
                <c:pt idx="618">
                  <c:v>0.27791563275434245</c:v>
                </c:pt>
                <c:pt idx="619">
                  <c:v>0.22251539138082674</c:v>
                </c:pt>
                <c:pt idx="620">
                  <c:v>0.18890675241157556</c:v>
                </c:pt>
                <c:pt idx="621">
                  <c:v>0.18402777777777779</c:v>
                </c:pt>
                <c:pt idx="622">
                  <c:v>0.35956917978458991</c:v>
                </c:pt>
                <c:pt idx="623">
                  <c:v>0.32159165035877363</c:v>
                </c:pt>
                <c:pt idx="624">
                  <c:v>0.26437613019891498</c:v>
                </c:pt>
                <c:pt idx="625">
                  <c:v>0.29705215419501135</c:v>
                </c:pt>
                <c:pt idx="626">
                  <c:v>0.27328029948525973</c:v>
                </c:pt>
                <c:pt idx="627">
                  <c:v>0.28078431372549018</c:v>
                </c:pt>
                <c:pt idx="628">
                  <c:v>0.30526810912511759</c:v>
                </c:pt>
                <c:pt idx="629">
                  <c:v>0.18710307767464582</c:v>
                </c:pt>
                <c:pt idx="630">
                  <c:v>0.41084634346754312</c:v>
                </c:pt>
                <c:pt idx="631">
                  <c:v>0.23594615993665874</c:v>
                </c:pt>
                <c:pt idx="632">
                  <c:v>0.21036585365853658</c:v>
                </c:pt>
                <c:pt idx="633">
                  <c:v>0.72050098879367175</c:v>
                </c:pt>
                <c:pt idx="634">
                  <c:v>0.36663693131132918</c:v>
                </c:pt>
                <c:pt idx="635">
                  <c:v>0.7995356037151703</c:v>
                </c:pt>
                <c:pt idx="636">
                  <c:v>0.68470588235294116</c:v>
                </c:pt>
                <c:pt idx="637">
                  <c:v>0.48076923076923078</c:v>
                </c:pt>
                <c:pt idx="638">
                  <c:v>0.30935960591133005</c:v>
                </c:pt>
                <c:pt idx="639">
                  <c:v>0.46990740740740738</c:v>
                </c:pt>
                <c:pt idx="640">
                  <c:v>0.84200913242009134</c:v>
                </c:pt>
                <c:pt idx="641">
                  <c:v>0.73919753086419748</c:v>
                </c:pt>
                <c:pt idx="642">
                  <c:v>0.42713567839195982</c:v>
                </c:pt>
                <c:pt idx="643">
                  <c:v>0.58347386172006743</c:v>
                </c:pt>
                <c:pt idx="644">
                  <c:v>0.72222222222222221</c:v>
                </c:pt>
                <c:pt idx="645">
                  <c:v>0.50877192982456143</c:v>
                </c:pt>
                <c:pt idx="646">
                  <c:v>0.85521151330135192</c:v>
                </c:pt>
                <c:pt idx="647">
                  <c:v>0.7471910112359551</c:v>
                </c:pt>
                <c:pt idx="648">
                  <c:v>0.61602011494252873</c:v>
                </c:pt>
                <c:pt idx="649">
                  <c:v>0.80418437397842435</c:v>
                </c:pt>
                <c:pt idx="650">
                  <c:v>0.55889852116267213</c:v>
                </c:pt>
                <c:pt idx="651">
                  <c:v>0.62289562289562295</c:v>
                </c:pt>
                <c:pt idx="652">
                  <c:v>0.63938618925831203</c:v>
                </c:pt>
                <c:pt idx="653">
                  <c:v>0.73483365949119372</c:v>
                </c:pt>
                <c:pt idx="654">
                  <c:v>0.78203124999999996</c:v>
                </c:pt>
                <c:pt idx="655">
                  <c:v>0.65702127659574472</c:v>
                </c:pt>
                <c:pt idx="656">
                  <c:v>0.76218787158145063</c:v>
                </c:pt>
                <c:pt idx="657">
                  <c:v>0.80036297640653353</c:v>
                </c:pt>
                <c:pt idx="658">
                  <c:v>0.31570338058887676</c:v>
                </c:pt>
                <c:pt idx="659">
                  <c:v>0.53462469733656171</c:v>
                </c:pt>
                <c:pt idx="660">
                  <c:v>0.45609756097560977</c:v>
                </c:pt>
                <c:pt idx="661">
                  <c:v>0.26761904761904765</c:v>
                </c:pt>
                <c:pt idx="662">
                  <c:v>0.32842105263157895</c:v>
                </c:pt>
                <c:pt idx="663">
                  <c:v>0.24407484407484409</c:v>
                </c:pt>
                <c:pt idx="664">
                  <c:v>0.42295081967213116</c:v>
                </c:pt>
                <c:pt idx="665">
                  <c:v>0.52435943702634424</c:v>
                </c:pt>
                <c:pt idx="666">
                  <c:v>0.78981581798483202</c:v>
                </c:pt>
                <c:pt idx="667">
                  <c:v>0.82317408017572757</c:v>
                </c:pt>
                <c:pt idx="668">
                  <c:v>0.45169082125603865</c:v>
                </c:pt>
                <c:pt idx="669">
                  <c:v>0.18193803559657218</c:v>
                </c:pt>
                <c:pt idx="670">
                  <c:v>0.3505268996117582</c:v>
                </c:pt>
                <c:pt idx="671">
                  <c:v>0.16186635944700462</c:v>
                </c:pt>
                <c:pt idx="672">
                  <c:v>0.16251638269986893</c:v>
                </c:pt>
                <c:pt idx="673">
                  <c:v>0.16570771001150747</c:v>
                </c:pt>
                <c:pt idx="674">
                  <c:v>0.16928657799274485</c:v>
                </c:pt>
                <c:pt idx="675">
                  <c:v>0.21306209850107066</c:v>
                </c:pt>
                <c:pt idx="676">
                  <c:v>0.19635284139100934</c:v>
                </c:pt>
                <c:pt idx="677">
                  <c:v>0.13876889848812096</c:v>
                </c:pt>
                <c:pt idx="678">
                  <c:v>0.35284186831738884</c:v>
                </c:pt>
                <c:pt idx="679">
                  <c:v>0.38083538083538082</c:v>
                </c:pt>
                <c:pt idx="680">
                  <c:v>0.46648426812585497</c:v>
                </c:pt>
                <c:pt idx="681">
                  <c:v>0.48772367873491468</c:v>
                </c:pt>
                <c:pt idx="682">
                  <c:v>0.2903752039151713</c:v>
                </c:pt>
                <c:pt idx="683">
                  <c:v>0.24458204334365324</c:v>
                </c:pt>
                <c:pt idx="684">
                  <c:v>0.23411662315056572</c:v>
                </c:pt>
                <c:pt idx="685">
                  <c:v>0.26907775768535264</c:v>
                </c:pt>
                <c:pt idx="686">
                  <c:v>0.23562570462232243</c:v>
                </c:pt>
                <c:pt idx="687">
                  <c:v>0.16701570680628272</c:v>
                </c:pt>
                <c:pt idx="688">
                  <c:v>0.23792486583184258</c:v>
                </c:pt>
                <c:pt idx="689">
                  <c:v>0.63585209003215437</c:v>
                </c:pt>
                <c:pt idx="690">
                  <c:v>0.24198396793587174</c:v>
                </c:pt>
                <c:pt idx="691">
                  <c:v>0.49195837275307475</c:v>
                </c:pt>
                <c:pt idx="692">
                  <c:v>0.45504087193460491</c:v>
                </c:pt>
                <c:pt idx="693">
                  <c:v>0.45098039215686275</c:v>
                </c:pt>
                <c:pt idx="694">
                  <c:v>0.27511415525114158</c:v>
                </c:pt>
                <c:pt idx="695">
                  <c:v>0.32622222222222225</c:v>
                </c:pt>
                <c:pt idx="696">
                  <c:v>0.3312836279784781</c:v>
                </c:pt>
                <c:pt idx="697">
                  <c:v>0.23499999999999999</c:v>
                </c:pt>
                <c:pt idx="698">
                  <c:v>0.27044025157232704</c:v>
                </c:pt>
                <c:pt idx="699">
                  <c:v>0.33701657458563539</c:v>
                </c:pt>
                <c:pt idx="700">
                  <c:v>0.20984915705412599</c:v>
                </c:pt>
                <c:pt idx="701">
                  <c:v>0.26921443736730361</c:v>
                </c:pt>
                <c:pt idx="702">
                  <c:v>0.57662737057919011</c:v>
                </c:pt>
                <c:pt idx="703">
                  <c:v>0.76651480637813207</c:v>
                </c:pt>
                <c:pt idx="704">
                  <c:v>0.22585330428467684</c:v>
                </c:pt>
                <c:pt idx="705">
                  <c:v>0.16876574307304787</c:v>
                </c:pt>
                <c:pt idx="706">
                  <c:v>0.21048451151707703</c:v>
                </c:pt>
                <c:pt idx="707">
                  <c:v>0.21320437342304457</c:v>
                </c:pt>
                <c:pt idx="708">
                  <c:v>0.34994807892004154</c:v>
                </c:pt>
                <c:pt idx="709">
                  <c:v>0.66511987625676716</c:v>
                </c:pt>
                <c:pt idx="710">
                  <c:v>0.72652689152233363</c:v>
                </c:pt>
                <c:pt idx="711">
                  <c:v>0.73159851301115242</c:v>
                </c:pt>
                <c:pt idx="712">
                  <c:v>0.67814371257485029</c:v>
                </c:pt>
                <c:pt idx="713">
                  <c:v>0.24744897959183673</c:v>
                </c:pt>
                <c:pt idx="714">
                  <c:v>0.25196163905841323</c:v>
                </c:pt>
                <c:pt idx="715">
                  <c:v>0.5013333333333333</c:v>
                </c:pt>
                <c:pt idx="716">
                  <c:v>0.32941176470588235</c:v>
                </c:pt>
                <c:pt idx="717">
                  <c:v>0.32898289828982896</c:v>
                </c:pt>
                <c:pt idx="718">
                  <c:v>0.25112107623318386</c:v>
                </c:pt>
                <c:pt idx="719">
                  <c:v>0.27237136465324385</c:v>
                </c:pt>
                <c:pt idx="720">
                  <c:v>0.23104434907010013</c:v>
                </c:pt>
                <c:pt idx="721">
                  <c:v>0.24881291547958215</c:v>
                </c:pt>
                <c:pt idx="722">
                  <c:v>0.58125591669296306</c:v>
                </c:pt>
                <c:pt idx="723">
                  <c:v>0.45035823950870008</c:v>
                </c:pt>
                <c:pt idx="724">
                  <c:v>0.57850808555033906</c:v>
                </c:pt>
                <c:pt idx="725">
                  <c:v>0.36501901140684412</c:v>
                </c:pt>
                <c:pt idx="726">
                  <c:v>0.39636363636363636</c:v>
                </c:pt>
                <c:pt idx="727">
                  <c:v>0.38664596273291924</c:v>
                </c:pt>
                <c:pt idx="728">
                  <c:v>0.47275204359673023</c:v>
                </c:pt>
                <c:pt idx="729">
                  <c:v>0.45672436750998668</c:v>
                </c:pt>
                <c:pt idx="730">
                  <c:v>0.23771929824561402</c:v>
                </c:pt>
                <c:pt idx="731">
                  <c:v>0.24266820011500861</c:v>
                </c:pt>
                <c:pt idx="732">
                  <c:v>0.55144337527757215</c:v>
                </c:pt>
                <c:pt idx="733">
                  <c:v>0.40264026402640263</c:v>
                </c:pt>
                <c:pt idx="734">
                  <c:v>0.26054590570719605</c:v>
                </c:pt>
                <c:pt idx="735">
                  <c:v>0.6231435643564357</c:v>
                </c:pt>
                <c:pt idx="736">
                  <c:v>0.49309309309309307</c:v>
                </c:pt>
                <c:pt idx="737">
                  <c:v>0.36799660441426146</c:v>
                </c:pt>
                <c:pt idx="738">
                  <c:v>0.36414176511466295</c:v>
                </c:pt>
                <c:pt idx="739">
                  <c:v>0.30234406038935241</c:v>
                </c:pt>
                <c:pt idx="740">
                  <c:v>0.20950888192267503</c:v>
                </c:pt>
                <c:pt idx="741">
                  <c:v>0.23267898383371824</c:v>
                </c:pt>
                <c:pt idx="742">
                  <c:v>0.25295508274231676</c:v>
                </c:pt>
                <c:pt idx="743">
                  <c:v>0.21428571428571427</c:v>
                </c:pt>
                <c:pt idx="744">
                  <c:v>0.32073374096720403</c:v>
                </c:pt>
                <c:pt idx="745">
                  <c:v>0.63068493150684934</c:v>
                </c:pt>
                <c:pt idx="746">
                  <c:v>0.5925206410879067</c:v>
                </c:pt>
                <c:pt idx="747">
                  <c:v>0.52030812324929976</c:v>
                </c:pt>
                <c:pt idx="748">
                  <c:v>0.51169064748201443</c:v>
                </c:pt>
                <c:pt idx="749">
                  <c:v>0.60303300624442457</c:v>
                </c:pt>
                <c:pt idx="750">
                  <c:v>0.53578431372549018</c:v>
                </c:pt>
                <c:pt idx="751">
                  <c:v>0.539467749210645</c:v>
                </c:pt>
                <c:pt idx="752">
                  <c:v>0.41556886227544909</c:v>
                </c:pt>
                <c:pt idx="753">
                  <c:v>0.47320852162685606</c:v>
                </c:pt>
                <c:pt idx="754">
                  <c:v>0.30247578040904199</c:v>
                </c:pt>
                <c:pt idx="755">
                  <c:v>0.47516621040281581</c:v>
                </c:pt>
                <c:pt idx="756">
                  <c:v>0.56661786237188871</c:v>
                </c:pt>
                <c:pt idx="757">
                  <c:v>0.75671232876712324</c:v>
                </c:pt>
                <c:pt idx="758">
                  <c:v>0.58383751080380297</c:v>
                </c:pt>
                <c:pt idx="759">
                  <c:v>0.48516746411483253</c:v>
                </c:pt>
                <c:pt idx="760">
                  <c:v>0.67889908256880738</c:v>
                </c:pt>
                <c:pt idx="761">
                  <c:v>0.64304660856384999</c:v>
                </c:pt>
                <c:pt idx="762">
                  <c:v>0.59458077709611457</c:v>
                </c:pt>
                <c:pt idx="763">
                  <c:v>0.52117013086989994</c:v>
                </c:pt>
                <c:pt idx="764">
                  <c:v>0.57066666666666666</c:v>
                </c:pt>
                <c:pt idx="765">
                  <c:v>0.36438923395445133</c:v>
                </c:pt>
                <c:pt idx="766">
                  <c:v>0.56445993031358888</c:v>
                </c:pt>
                <c:pt idx="767">
                  <c:v>0.54285714285714282</c:v>
                </c:pt>
                <c:pt idx="768">
                  <c:v>0.28523489932885904</c:v>
                </c:pt>
                <c:pt idx="769">
                  <c:v>0.16704980842911876</c:v>
                </c:pt>
                <c:pt idx="770">
                  <c:v>0.45644796380090497</c:v>
                </c:pt>
                <c:pt idx="771">
                  <c:v>0.48996350364963503</c:v>
                </c:pt>
                <c:pt idx="772">
                  <c:v>0.207168458781362</c:v>
                </c:pt>
                <c:pt idx="773">
                  <c:v>0.68351341930986409</c:v>
                </c:pt>
                <c:pt idx="774">
                  <c:v>0.71497227356746762</c:v>
                </c:pt>
                <c:pt idx="775">
                  <c:v>0.78695350451075641</c:v>
                </c:pt>
                <c:pt idx="776">
                  <c:v>0.3219244430093639</c:v>
                </c:pt>
                <c:pt idx="777">
                  <c:v>0.3991989319092123</c:v>
                </c:pt>
                <c:pt idx="778">
                  <c:v>0.39193083573487031</c:v>
                </c:pt>
                <c:pt idx="779">
                  <c:v>0.76486486486486482</c:v>
                </c:pt>
                <c:pt idx="780">
                  <c:v>0.69834209462191665</c:v>
                </c:pt>
                <c:pt idx="781">
                  <c:v>0.4540103016924209</c:v>
                </c:pt>
                <c:pt idx="782">
                  <c:v>0.60766860664156108</c:v>
                </c:pt>
                <c:pt idx="783">
                  <c:v>0.46832678025338575</c:v>
                </c:pt>
                <c:pt idx="784">
                  <c:v>0.47694524495677232</c:v>
                </c:pt>
                <c:pt idx="785">
                  <c:v>0.46727549467275492</c:v>
                </c:pt>
                <c:pt idx="786">
                  <c:v>0.46329113924050636</c:v>
                </c:pt>
                <c:pt idx="787">
                  <c:v>0.57757980697847067</c:v>
                </c:pt>
                <c:pt idx="788">
                  <c:v>0.4777227722772277</c:v>
                </c:pt>
                <c:pt idx="789">
                  <c:v>0.48030221262817052</c:v>
                </c:pt>
                <c:pt idx="790">
                  <c:v>0.46627906976744188</c:v>
                </c:pt>
                <c:pt idx="791">
                  <c:v>0.50973451327433628</c:v>
                </c:pt>
                <c:pt idx="792">
                  <c:v>0.43893528183716074</c:v>
                </c:pt>
                <c:pt idx="793">
                  <c:v>0.37370242214532873</c:v>
                </c:pt>
                <c:pt idx="794">
                  <c:v>0.50948509485094851</c:v>
                </c:pt>
                <c:pt idx="795">
                  <c:v>0.37297811607992387</c:v>
                </c:pt>
                <c:pt idx="796">
                  <c:v>0.63955928646379856</c:v>
                </c:pt>
                <c:pt idx="797">
                  <c:v>0.55715705765407553</c:v>
                </c:pt>
                <c:pt idx="798">
                  <c:v>0.60835587616471298</c:v>
                </c:pt>
                <c:pt idx="799">
                  <c:v>0.43516308671439935</c:v>
                </c:pt>
                <c:pt idx="800">
                  <c:v>0.543040293040293</c:v>
                </c:pt>
                <c:pt idx="801">
                  <c:v>0.5237776289350301</c:v>
                </c:pt>
                <c:pt idx="802">
                  <c:v>0.21345029239766081</c:v>
                </c:pt>
                <c:pt idx="803">
                  <c:v>0.53607843137254907</c:v>
                </c:pt>
                <c:pt idx="804">
                  <c:v>0.23963133640552994</c:v>
                </c:pt>
                <c:pt idx="805">
                  <c:v>0.42176621473067055</c:v>
                </c:pt>
                <c:pt idx="806">
                  <c:v>0.25393966681674923</c:v>
                </c:pt>
                <c:pt idx="807">
                  <c:v>0.1761706073249884</c:v>
                </c:pt>
                <c:pt idx="808">
                  <c:v>0.17382906808305165</c:v>
                </c:pt>
                <c:pt idx="809">
                  <c:v>0.17284654877353109</c:v>
                </c:pt>
                <c:pt idx="810">
                  <c:v>0.18704225352112677</c:v>
                </c:pt>
                <c:pt idx="811">
                  <c:v>0.12575941676792224</c:v>
                </c:pt>
                <c:pt idx="812">
                  <c:v>0.23178226514486391</c:v>
                </c:pt>
                <c:pt idx="813">
                  <c:v>0.21372854914196568</c:v>
                </c:pt>
                <c:pt idx="814">
                  <c:v>0.29832935560859186</c:v>
                </c:pt>
                <c:pt idx="815">
                  <c:v>0.28920371275036638</c:v>
                </c:pt>
                <c:pt idx="816">
                  <c:v>0.25961186378615891</c:v>
                </c:pt>
                <c:pt idx="817">
                  <c:v>0.27202323330106487</c:v>
                </c:pt>
                <c:pt idx="818">
                  <c:v>0.20802005012531327</c:v>
                </c:pt>
                <c:pt idx="819">
                  <c:v>0.24086687306501547</c:v>
                </c:pt>
                <c:pt idx="820">
                  <c:v>0.26331719128329295</c:v>
                </c:pt>
                <c:pt idx="821">
                  <c:v>0.55549682875264272</c:v>
                </c:pt>
                <c:pt idx="822">
                  <c:v>0.28581363004172461</c:v>
                </c:pt>
                <c:pt idx="823">
                  <c:v>0.47894493290143453</c:v>
                </c:pt>
                <c:pt idx="824">
                  <c:v>0.49140049140049141</c:v>
                </c:pt>
                <c:pt idx="825">
                  <c:v>0.21435692921236291</c:v>
                </c:pt>
                <c:pt idx="826">
                  <c:v>0.11710398445092322</c:v>
                </c:pt>
                <c:pt idx="827">
                  <c:v>0.2</c:v>
                </c:pt>
                <c:pt idx="828">
                  <c:v>0</c:v>
                </c:pt>
                <c:pt idx="829">
                  <c:v>0</c:v>
                </c:pt>
                <c:pt idx="830">
                  <c:v>9.9322799097065456E-2</c:v>
                </c:pt>
                <c:pt idx="831">
                  <c:v>0.10042194092827005</c:v>
                </c:pt>
                <c:pt idx="832">
                  <c:v>0.1610054347826087</c:v>
                </c:pt>
                <c:pt idx="833">
                  <c:v>6.9664902998236328E-2</c:v>
                </c:pt>
                <c:pt idx="834">
                  <c:v>9.772182254196643E-2</c:v>
                </c:pt>
                <c:pt idx="835">
                  <c:v>0.14730769230769231</c:v>
                </c:pt>
                <c:pt idx="836">
                  <c:v>0.14058956916099774</c:v>
                </c:pt>
                <c:pt idx="837">
                  <c:v>0.13326895219700627</c:v>
                </c:pt>
                <c:pt idx="838">
                  <c:v>0.12106918238993711</c:v>
                </c:pt>
                <c:pt idx="839">
                  <c:v>0.21711456859971712</c:v>
                </c:pt>
                <c:pt idx="840">
                  <c:v>0.18539592223802751</c:v>
                </c:pt>
                <c:pt idx="841">
                  <c:v>0.11423930698429886</c:v>
                </c:pt>
                <c:pt idx="842">
                  <c:v>0.13575214023644516</c:v>
                </c:pt>
                <c:pt idx="843">
                  <c:v>0.18706118355065196</c:v>
                </c:pt>
                <c:pt idx="844">
                  <c:v>0.28794553464156991</c:v>
                </c:pt>
                <c:pt idx="845">
                  <c:v>0.39634703196347032</c:v>
                </c:pt>
                <c:pt idx="846">
                  <c:v>0.38477451386015721</c:v>
                </c:pt>
                <c:pt idx="847">
                  <c:v>0.34054669703872437</c:v>
                </c:pt>
                <c:pt idx="848">
                  <c:v>0.13817034700315459</c:v>
                </c:pt>
                <c:pt idx="849">
                  <c:v>0.36538461538461536</c:v>
                </c:pt>
                <c:pt idx="850">
                  <c:v>0.41381128096995257</c:v>
                </c:pt>
                <c:pt idx="851">
                  <c:v>0.68605419695968273</c:v>
                </c:pt>
                <c:pt idx="852">
                  <c:v>0.77352572145545795</c:v>
                </c:pt>
                <c:pt idx="853">
                  <c:v>0.58094435075885331</c:v>
                </c:pt>
                <c:pt idx="854">
                  <c:v>0.61956521739130432</c:v>
                </c:pt>
                <c:pt idx="855">
                  <c:v>0.51645207439198859</c:v>
                </c:pt>
                <c:pt idx="856">
                  <c:v>0.19124087591240876</c:v>
                </c:pt>
                <c:pt idx="857">
                  <c:v>0.12654320987654322</c:v>
                </c:pt>
                <c:pt idx="858">
                  <c:v>0.33936651583710409</c:v>
                </c:pt>
                <c:pt idx="859">
                  <c:v>0.29601722282023679</c:v>
                </c:pt>
                <c:pt idx="860">
                  <c:v>0.22694571615434925</c:v>
                </c:pt>
                <c:pt idx="861">
                  <c:v>7.7958496915311273E-2</c:v>
                </c:pt>
                <c:pt idx="862">
                  <c:v>0.15511363636363637</c:v>
                </c:pt>
                <c:pt idx="863">
                  <c:v>0.31374363720499771</c:v>
                </c:pt>
                <c:pt idx="864">
                  <c:v>0.42365967365967366</c:v>
                </c:pt>
                <c:pt idx="865">
                  <c:v>0.37093495934959347</c:v>
                </c:pt>
                <c:pt idx="866">
                  <c:v>0.23894684550422254</c:v>
                </c:pt>
                <c:pt idx="867">
                  <c:v>0.38488314271506713</c:v>
                </c:pt>
                <c:pt idx="868">
                  <c:v>0.26476416963931826</c:v>
                </c:pt>
                <c:pt idx="869">
                  <c:v>0.1855719031798766</c:v>
                </c:pt>
                <c:pt idx="870">
                  <c:v>9.9021526418786698E-2</c:v>
                </c:pt>
                <c:pt idx="871">
                  <c:v>0.22377049180327868</c:v>
                </c:pt>
                <c:pt idx="872">
                  <c:v>0.21460176991150443</c:v>
                </c:pt>
                <c:pt idx="873">
                  <c:v>9.0597117364447491E-2</c:v>
                </c:pt>
                <c:pt idx="874">
                  <c:v>0.14268218003674218</c:v>
                </c:pt>
                <c:pt idx="875">
                  <c:v>0.1751740139211137</c:v>
                </c:pt>
                <c:pt idx="876">
                  <c:v>0.12437095614665708</c:v>
                </c:pt>
                <c:pt idx="877">
                  <c:v>8.0143540669856461E-2</c:v>
                </c:pt>
                <c:pt idx="878">
                  <c:v>5.6296296296296296E-2</c:v>
                </c:pt>
                <c:pt idx="879">
                  <c:v>0.22806036892118503</c:v>
                </c:pt>
                <c:pt idx="880">
                  <c:v>0.12311780336581045</c:v>
                </c:pt>
                <c:pt idx="881">
                  <c:v>0.21333333333333335</c:v>
                </c:pt>
                <c:pt idx="882">
                  <c:v>0.21256038647342995</c:v>
                </c:pt>
                <c:pt idx="883">
                  <c:v>0.47215830648872525</c:v>
                </c:pt>
                <c:pt idx="884">
                  <c:v>0.57075471698113212</c:v>
                </c:pt>
                <c:pt idx="885">
                  <c:v>0.25493354812726543</c:v>
                </c:pt>
                <c:pt idx="886">
                  <c:v>0.30247349823321557</c:v>
                </c:pt>
                <c:pt idx="887">
                  <c:v>0.27722110888443552</c:v>
                </c:pt>
                <c:pt idx="888">
                  <c:v>0.2695729537366548</c:v>
                </c:pt>
                <c:pt idx="889">
                  <c:v>0.36096458176337604</c:v>
                </c:pt>
                <c:pt idx="890">
                  <c:v>0.30595369349503859</c:v>
                </c:pt>
                <c:pt idx="891">
                  <c:v>0.37849944008958569</c:v>
                </c:pt>
                <c:pt idx="892">
                  <c:v>0.36468389909685456</c:v>
                </c:pt>
                <c:pt idx="893">
                  <c:v>0.39150401836969001</c:v>
                </c:pt>
                <c:pt idx="894">
                  <c:v>0.35963581183611532</c:v>
                </c:pt>
                <c:pt idx="895">
                  <c:v>0.34240094618568895</c:v>
                </c:pt>
                <c:pt idx="896">
                  <c:v>0.12492269635126778</c:v>
                </c:pt>
                <c:pt idx="897">
                  <c:v>0.47006432459178626</c:v>
                </c:pt>
                <c:pt idx="898">
                  <c:v>0.49615115465360393</c:v>
                </c:pt>
                <c:pt idx="899">
                  <c:v>0.44018643190056966</c:v>
                </c:pt>
                <c:pt idx="900">
                  <c:v>0.31192275398824515</c:v>
                </c:pt>
                <c:pt idx="901">
                  <c:v>0.28021647624774504</c:v>
                </c:pt>
                <c:pt idx="902">
                  <c:v>0.45050152638464891</c:v>
                </c:pt>
                <c:pt idx="903">
                  <c:v>0.3989795918367347</c:v>
                </c:pt>
                <c:pt idx="904">
                  <c:v>0.23594583504308575</c:v>
                </c:pt>
                <c:pt idx="905">
                  <c:v>0.62027649769585258</c:v>
                </c:pt>
                <c:pt idx="906">
                  <c:v>0.29466553767993225</c:v>
                </c:pt>
                <c:pt idx="907">
                  <c:v>0.17822966507177032</c:v>
                </c:pt>
                <c:pt idx="908">
                  <c:v>0.22222222222222221</c:v>
                </c:pt>
                <c:pt idx="909">
                  <c:v>0.31372549019607843</c:v>
                </c:pt>
                <c:pt idx="910">
                  <c:v>0.43140364789849328</c:v>
                </c:pt>
                <c:pt idx="911">
                  <c:v>0.62565905096660812</c:v>
                </c:pt>
                <c:pt idx="912">
                  <c:v>1.1516314779270634E-2</c:v>
                </c:pt>
                <c:pt idx="913">
                  <c:v>0.22183775470972703</c:v>
                </c:pt>
                <c:pt idx="914">
                  <c:v>0.36029411764705882</c:v>
                </c:pt>
                <c:pt idx="915">
                  <c:v>0.45808019441069259</c:v>
                </c:pt>
                <c:pt idx="916">
                  <c:v>0.40971039182282792</c:v>
                </c:pt>
                <c:pt idx="917">
                  <c:v>0.5685884691848907</c:v>
                </c:pt>
                <c:pt idx="918">
                  <c:v>0.53036126056879329</c:v>
                </c:pt>
                <c:pt idx="919">
                  <c:v>0.66666666666666663</c:v>
                </c:pt>
                <c:pt idx="920">
                  <c:v>0.72799470549305101</c:v>
                </c:pt>
                <c:pt idx="921">
                  <c:v>0.45163240628778717</c:v>
                </c:pt>
                <c:pt idx="922">
                  <c:v>0.35886469673405907</c:v>
                </c:pt>
                <c:pt idx="923">
                  <c:v>0.44895833333333335</c:v>
                </c:pt>
                <c:pt idx="924">
                  <c:v>0.46956521739130436</c:v>
                </c:pt>
                <c:pt idx="925">
                  <c:v>0.19136069114470841</c:v>
                </c:pt>
                <c:pt idx="926">
                  <c:v>0.20133481646273638</c:v>
                </c:pt>
                <c:pt idx="927">
                  <c:v>0.35701163502755662</c:v>
                </c:pt>
                <c:pt idx="928">
                  <c:v>0.19057461761058289</c:v>
                </c:pt>
                <c:pt idx="929">
                  <c:v>0.34020618556701032</c:v>
                </c:pt>
                <c:pt idx="930">
                  <c:v>0.35009428032683848</c:v>
                </c:pt>
                <c:pt idx="931">
                  <c:v>0.4214827787507297</c:v>
                </c:pt>
                <c:pt idx="932">
                  <c:v>0.44702665755297333</c:v>
                </c:pt>
                <c:pt idx="933">
                  <c:v>0.35761929194458697</c:v>
                </c:pt>
                <c:pt idx="934">
                  <c:v>0.4404580152671756</c:v>
                </c:pt>
                <c:pt idx="935">
                  <c:v>0.47570093457943924</c:v>
                </c:pt>
                <c:pt idx="936">
                  <c:v>0.29481005885500267</c:v>
                </c:pt>
                <c:pt idx="937">
                  <c:v>0.20817270624518119</c:v>
                </c:pt>
                <c:pt idx="938">
                  <c:v>0.28922757187391757</c:v>
                </c:pt>
                <c:pt idx="939">
                  <c:v>0.26012793176972282</c:v>
                </c:pt>
                <c:pt idx="940">
                  <c:v>0.25921299188007496</c:v>
                </c:pt>
                <c:pt idx="941">
                  <c:v>0.29896313364055299</c:v>
                </c:pt>
                <c:pt idx="942">
                  <c:v>0.6459263392857143</c:v>
                </c:pt>
                <c:pt idx="943">
                  <c:v>0.31995831162063576</c:v>
                </c:pt>
                <c:pt idx="944">
                  <c:v>0.70612244897959187</c:v>
                </c:pt>
                <c:pt idx="945">
                  <c:v>0.48002598246183825</c:v>
                </c:pt>
                <c:pt idx="946">
                  <c:v>0.32243229432805315</c:v>
                </c:pt>
                <c:pt idx="947">
                  <c:v>0.38166593212869104</c:v>
                </c:pt>
                <c:pt idx="948">
                  <c:v>0.40328151986183075</c:v>
                </c:pt>
                <c:pt idx="949">
                  <c:v>0.29464822609741431</c:v>
                </c:pt>
                <c:pt idx="950">
                  <c:v>0.26793013749535488</c:v>
                </c:pt>
                <c:pt idx="951">
                  <c:v>0.4065300896286812</c:v>
                </c:pt>
                <c:pt idx="952">
                  <c:v>0.21740740740740741</c:v>
                </c:pt>
                <c:pt idx="953">
                  <c:v>0.33144352376798952</c:v>
                </c:pt>
                <c:pt idx="954">
                  <c:v>0.32715231788079469</c:v>
                </c:pt>
                <c:pt idx="955">
                  <c:v>0.64546130952380953</c:v>
                </c:pt>
                <c:pt idx="956">
                  <c:v>0.55007751937984495</c:v>
                </c:pt>
                <c:pt idx="957">
                  <c:v>0.70127877237851666</c:v>
                </c:pt>
                <c:pt idx="958">
                  <c:v>0.60438942037141252</c:v>
                </c:pt>
                <c:pt idx="959">
                  <c:v>0.45425048669695001</c:v>
                </c:pt>
                <c:pt idx="960">
                  <c:v>0.61425959780621575</c:v>
                </c:pt>
                <c:pt idx="961">
                  <c:v>0.64299516908212562</c:v>
                </c:pt>
                <c:pt idx="962">
                  <c:v>0.59271978021978022</c:v>
                </c:pt>
                <c:pt idx="963">
                  <c:v>0.5580633418274481</c:v>
                </c:pt>
                <c:pt idx="964">
                  <c:v>0.54236157438292198</c:v>
                </c:pt>
                <c:pt idx="965">
                  <c:v>0.54007333682556313</c:v>
                </c:pt>
                <c:pt idx="966">
                  <c:v>0.54314477468839883</c:v>
                </c:pt>
                <c:pt idx="967">
                  <c:v>0.60030395136778114</c:v>
                </c:pt>
                <c:pt idx="968">
                  <c:v>0.71270718232044195</c:v>
                </c:pt>
                <c:pt idx="969">
                  <c:v>0.70511363636363633</c:v>
                </c:pt>
                <c:pt idx="970">
                  <c:v>0.4272890484739677</c:v>
                </c:pt>
                <c:pt idx="971">
                  <c:v>0.780829596412556</c:v>
                </c:pt>
                <c:pt idx="972">
                  <c:v>0.49075761520437389</c:v>
                </c:pt>
                <c:pt idx="973">
                  <c:v>0.48381502890173411</c:v>
                </c:pt>
                <c:pt idx="974">
                  <c:v>0.5776664280601288</c:v>
                </c:pt>
                <c:pt idx="975">
                  <c:v>0.50787965616045849</c:v>
                </c:pt>
                <c:pt idx="976">
                  <c:v>0.62822647793505415</c:v>
                </c:pt>
                <c:pt idx="977">
                  <c:v>0.5122615803814714</c:v>
                </c:pt>
                <c:pt idx="978">
                  <c:v>0.59480053787539222</c:v>
                </c:pt>
                <c:pt idx="979">
                  <c:v>0.38664673642252118</c:v>
                </c:pt>
                <c:pt idx="980">
                  <c:v>0.43591411841249189</c:v>
                </c:pt>
                <c:pt idx="981">
                  <c:v>0.43492063492063493</c:v>
                </c:pt>
                <c:pt idx="982">
                  <c:v>0.50358851674641147</c:v>
                </c:pt>
                <c:pt idx="983">
                  <c:v>0.42037586547972305</c:v>
                </c:pt>
                <c:pt idx="984">
                  <c:v>0.28728522336769757</c:v>
                </c:pt>
                <c:pt idx="985">
                  <c:v>0.32818181818181819</c:v>
                </c:pt>
                <c:pt idx="986">
                  <c:v>0.1847545219638243</c:v>
                </c:pt>
                <c:pt idx="987">
                  <c:v>0.54781281790437442</c:v>
                </c:pt>
                <c:pt idx="988">
                  <c:v>0.53201156546881456</c:v>
                </c:pt>
                <c:pt idx="989">
                  <c:v>0.72355525515376817</c:v>
                </c:pt>
                <c:pt idx="990">
                  <c:v>0.56433184302036765</c:v>
                </c:pt>
                <c:pt idx="991">
                  <c:v>0.45238095238095238</c:v>
                </c:pt>
                <c:pt idx="992">
                  <c:v>0</c:v>
                </c:pt>
                <c:pt idx="993">
                  <c:v>0.3596545342381246</c:v>
                </c:pt>
                <c:pt idx="994">
                  <c:v>0.37415881561238223</c:v>
                </c:pt>
                <c:pt idx="995">
                  <c:v>0.72146341463414632</c:v>
                </c:pt>
                <c:pt idx="996">
                  <c:v>0.69210866752910738</c:v>
                </c:pt>
                <c:pt idx="997">
                  <c:v>0.68541114058355435</c:v>
                </c:pt>
                <c:pt idx="998">
                  <c:v>0.65009041591320071</c:v>
                </c:pt>
                <c:pt idx="999">
                  <c:v>0.83661792752701847</c:v>
                </c:pt>
                <c:pt idx="1000">
                  <c:v>0.83496007098491576</c:v>
                </c:pt>
                <c:pt idx="1001">
                  <c:v>0.41454545454545455</c:v>
                </c:pt>
                <c:pt idx="1002">
                  <c:v>0.65517241379310343</c:v>
                </c:pt>
                <c:pt idx="1003">
                  <c:v>0.70385073441842005</c:v>
                </c:pt>
                <c:pt idx="1004">
                  <c:v>0.46332046332046334</c:v>
                </c:pt>
                <c:pt idx="1005">
                  <c:v>0.7289489858635525</c:v>
                </c:pt>
                <c:pt idx="1006">
                  <c:v>0.73300970873786409</c:v>
                </c:pt>
                <c:pt idx="1007">
                  <c:v>0.64477335800185009</c:v>
                </c:pt>
                <c:pt idx="1008">
                  <c:v>0.64525547445255471</c:v>
                </c:pt>
                <c:pt idx="1009">
                  <c:v>0.62085535800096103</c:v>
                </c:pt>
                <c:pt idx="1010">
                  <c:v>0.74023945861530449</c:v>
                </c:pt>
                <c:pt idx="1011">
                  <c:v>0.68801191362620995</c:v>
                </c:pt>
                <c:pt idx="1012">
                  <c:v>0.7130833970925784</c:v>
                </c:pt>
                <c:pt idx="1013">
                  <c:v>0.74968314321926488</c:v>
                </c:pt>
                <c:pt idx="1014">
                  <c:v>0.65795586527293848</c:v>
                </c:pt>
                <c:pt idx="1015">
                  <c:v>0.81962864721485407</c:v>
                </c:pt>
                <c:pt idx="1016">
                  <c:v>0.47192839707078926</c:v>
                </c:pt>
                <c:pt idx="1017">
                  <c:v>0.70721311475409832</c:v>
                </c:pt>
                <c:pt idx="1018">
                  <c:v>0.67318840579710149</c:v>
                </c:pt>
                <c:pt idx="1019">
                  <c:v>0.65166666666666662</c:v>
                </c:pt>
                <c:pt idx="1020">
                  <c:v>0.80123796423658877</c:v>
                </c:pt>
                <c:pt idx="1021">
                  <c:v>0.85162846803377568</c:v>
                </c:pt>
                <c:pt idx="1022">
                  <c:v>0.79604051565377532</c:v>
                </c:pt>
                <c:pt idx="1023">
                  <c:v>0.76848691695108073</c:v>
                </c:pt>
                <c:pt idx="1024">
                  <c:v>0.78915254237288135</c:v>
                </c:pt>
                <c:pt idx="1025">
                  <c:v>0.65370595382746055</c:v>
                </c:pt>
                <c:pt idx="1026">
                  <c:v>0.72093023255813948</c:v>
                </c:pt>
                <c:pt idx="1027">
                  <c:v>0.63800683927699076</c:v>
                </c:pt>
                <c:pt idx="1028">
                  <c:v>0.84291725105189341</c:v>
                </c:pt>
                <c:pt idx="1029">
                  <c:v>0.74582172701949856</c:v>
                </c:pt>
                <c:pt idx="1030">
                  <c:v>0.78715814506539838</c:v>
                </c:pt>
                <c:pt idx="1031">
                  <c:v>0.68764678252700795</c:v>
                </c:pt>
                <c:pt idx="1032">
                  <c:v>0.77393541011717637</c:v>
                </c:pt>
                <c:pt idx="1033">
                  <c:v>0.74407582938388628</c:v>
                </c:pt>
                <c:pt idx="1034">
                  <c:v>0.64677677144379331</c:v>
                </c:pt>
                <c:pt idx="1035">
                  <c:v>0.6670547147846333</c:v>
                </c:pt>
                <c:pt idx="1036">
                  <c:v>0.60565322302654256</c:v>
                </c:pt>
                <c:pt idx="1037">
                  <c:v>0.50315346881569722</c:v>
                </c:pt>
                <c:pt idx="1038">
                  <c:v>0.69221651521137895</c:v>
                </c:pt>
                <c:pt idx="1039">
                  <c:v>0.78875638841567286</c:v>
                </c:pt>
                <c:pt idx="1040">
                  <c:v>0.84505928853754941</c:v>
                </c:pt>
                <c:pt idx="1041">
                  <c:v>0.80140961857379767</c:v>
                </c:pt>
                <c:pt idx="1042">
                  <c:v>0.81409214092140925</c:v>
                </c:pt>
                <c:pt idx="1043">
                  <c:v>0.82514880952380953</c:v>
                </c:pt>
                <c:pt idx="1044">
                  <c:v>0.79908414424728103</c:v>
                </c:pt>
                <c:pt idx="1045">
                  <c:v>0.51079136690647486</c:v>
                </c:pt>
                <c:pt idx="1046">
                  <c:v>0.66893039049235992</c:v>
                </c:pt>
                <c:pt idx="1047">
                  <c:v>0.75940860215053763</c:v>
                </c:pt>
                <c:pt idx="1048">
                  <c:v>0.61934389140271495</c:v>
                </c:pt>
                <c:pt idx="1049">
                  <c:v>0.62815126050420167</c:v>
                </c:pt>
                <c:pt idx="1050">
                  <c:v>0.4658203125</c:v>
                </c:pt>
                <c:pt idx="1051">
                  <c:v>0.56862745098039214</c:v>
                </c:pt>
                <c:pt idx="1052">
                  <c:v>0.6818960593946316</c:v>
                </c:pt>
                <c:pt idx="1053">
                  <c:v>0.51378055122204891</c:v>
                </c:pt>
                <c:pt idx="1054">
                  <c:v>0.36346749226006192</c:v>
                </c:pt>
                <c:pt idx="1055">
                  <c:v>0.36171761280931586</c:v>
                </c:pt>
                <c:pt idx="1056">
                  <c:v>0.77192038730500268</c:v>
                </c:pt>
                <c:pt idx="1057">
                  <c:v>0.71894548704200179</c:v>
                </c:pt>
                <c:pt idx="1058">
                  <c:v>0.3315305570578691</c:v>
                </c:pt>
                <c:pt idx="1059">
                  <c:v>0.45140845070422536</c:v>
                </c:pt>
                <c:pt idx="1060">
                  <c:v>0.20323741007194246</c:v>
                </c:pt>
                <c:pt idx="1061">
                  <c:v>0.38742071881606766</c:v>
                </c:pt>
                <c:pt idx="1062">
                  <c:v>0.40299014610941214</c:v>
                </c:pt>
                <c:pt idx="1063">
                  <c:v>0.19670781893004116</c:v>
                </c:pt>
                <c:pt idx="1064">
                  <c:v>0.40656934306569342</c:v>
                </c:pt>
                <c:pt idx="1065">
                  <c:v>0.49300441826215025</c:v>
                </c:pt>
                <c:pt idx="1066">
                  <c:v>0.36264790534058206</c:v>
                </c:pt>
                <c:pt idx="1067">
                  <c:v>0.36274089935760173</c:v>
                </c:pt>
                <c:pt idx="1068">
                  <c:v>0.26802884615384615</c:v>
                </c:pt>
                <c:pt idx="1069">
                  <c:v>0.28135593220338984</c:v>
                </c:pt>
                <c:pt idx="1070">
                  <c:v>0.34747474747474749</c:v>
                </c:pt>
                <c:pt idx="1071">
                  <c:v>0.45624999999999999</c:v>
                </c:pt>
                <c:pt idx="1072">
                  <c:v>0.57121057985757884</c:v>
                </c:pt>
                <c:pt idx="1073">
                  <c:v>0.65430752453653218</c:v>
                </c:pt>
                <c:pt idx="1074">
                  <c:v>0.1588447653429603</c:v>
                </c:pt>
                <c:pt idx="1075">
                  <c:v>0.60369163952225846</c:v>
                </c:pt>
                <c:pt idx="1076">
                  <c:v>0.34892086330935251</c:v>
                </c:pt>
                <c:pt idx="1077">
                  <c:v>0.77461350691619202</c:v>
                </c:pt>
                <c:pt idx="1078">
                  <c:v>0.65153631284916202</c:v>
                </c:pt>
                <c:pt idx="1079">
                  <c:v>0.47797563261480785</c:v>
                </c:pt>
                <c:pt idx="1080">
                  <c:v>0.40373134328358207</c:v>
                </c:pt>
                <c:pt idx="1081">
                  <c:v>0.49684968496849685</c:v>
                </c:pt>
                <c:pt idx="1082">
                  <c:v>0.6824146981627297</c:v>
                </c:pt>
                <c:pt idx="1083">
                  <c:v>0.66189111747851004</c:v>
                </c:pt>
                <c:pt idx="1084">
                  <c:v>0.6523876404494382</c:v>
                </c:pt>
                <c:pt idx="1085">
                  <c:v>0.70600134861766695</c:v>
                </c:pt>
                <c:pt idx="1086">
                  <c:v>0.69995244888254871</c:v>
                </c:pt>
                <c:pt idx="1087">
                  <c:v>0.65703168426903835</c:v>
                </c:pt>
                <c:pt idx="1088">
                  <c:v>0.26036400404448939</c:v>
                </c:pt>
                <c:pt idx="1089">
                  <c:v>0.2246108228317272</c:v>
                </c:pt>
                <c:pt idx="1090">
                  <c:v>0.14406130268199233</c:v>
                </c:pt>
                <c:pt idx="1091">
                  <c:v>0.18263810597519731</c:v>
                </c:pt>
                <c:pt idx="1092">
                  <c:v>0.53070732740364257</c:v>
                </c:pt>
                <c:pt idx="1093">
                  <c:v>0.41958541815582556</c:v>
                </c:pt>
                <c:pt idx="1094">
                  <c:v>0.30833333333333335</c:v>
                </c:pt>
                <c:pt idx="1095">
                  <c:v>0.38116883116883116</c:v>
                </c:pt>
                <c:pt idx="1096">
                  <c:v>0.33270676691729323</c:v>
                </c:pt>
                <c:pt idx="1097">
                  <c:v>0.29924073246985261</c:v>
                </c:pt>
                <c:pt idx="1098">
                  <c:v>0.50252951096121412</c:v>
                </c:pt>
                <c:pt idx="1099">
                  <c:v>0.57013301088270862</c:v>
                </c:pt>
                <c:pt idx="1100">
                  <c:v>0.57531584062196306</c:v>
                </c:pt>
                <c:pt idx="1101">
                  <c:v>0.29441624365482233</c:v>
                </c:pt>
                <c:pt idx="1102">
                  <c:v>0.11096774193548387</c:v>
                </c:pt>
                <c:pt idx="1103">
                  <c:v>0.45494729683781027</c:v>
                </c:pt>
                <c:pt idx="1104">
                  <c:v>0.65593434343434343</c:v>
                </c:pt>
                <c:pt idx="1105">
                  <c:v>0.65466926070038911</c:v>
                </c:pt>
                <c:pt idx="1106">
                  <c:v>0.64968152866242035</c:v>
                </c:pt>
                <c:pt idx="1107">
                  <c:v>0.67281105990783407</c:v>
                </c:pt>
                <c:pt idx="1108">
                  <c:v>0.59890383657199797</c:v>
                </c:pt>
                <c:pt idx="1109">
                  <c:v>0.57365094798249883</c:v>
                </c:pt>
                <c:pt idx="1110">
                  <c:v>0.7186147186147186</c:v>
                </c:pt>
                <c:pt idx="1111">
                  <c:v>0.66308943089430894</c:v>
                </c:pt>
                <c:pt idx="1112">
                  <c:v>0.53395638629283493</c:v>
                </c:pt>
                <c:pt idx="1113">
                  <c:v>0.52728613569321536</c:v>
                </c:pt>
                <c:pt idx="1114">
                  <c:v>0.62744246634824141</c:v>
                </c:pt>
                <c:pt idx="1115">
                  <c:v>0.62208201892744475</c:v>
                </c:pt>
                <c:pt idx="1116">
                  <c:v>0.64540059347181011</c:v>
                </c:pt>
                <c:pt idx="1117">
                  <c:v>0.56260575296108295</c:v>
                </c:pt>
                <c:pt idx="1118">
                  <c:v>0.51007326007326004</c:v>
                </c:pt>
                <c:pt idx="1119">
                  <c:v>0.22193548387096773</c:v>
                </c:pt>
                <c:pt idx="1120">
                  <c:v>0.1890007745933385</c:v>
                </c:pt>
                <c:pt idx="1121">
                  <c:v>0.39970930232558138</c:v>
                </c:pt>
                <c:pt idx="1122">
                  <c:v>0.45567602040816324</c:v>
                </c:pt>
                <c:pt idx="1123">
                  <c:v>0.14676034348165495</c:v>
                </c:pt>
                <c:pt idx="1124">
                  <c:v>0.31286740692357934</c:v>
                </c:pt>
                <c:pt idx="1125">
                  <c:v>0.23157894736842105</c:v>
                </c:pt>
                <c:pt idx="1126">
                  <c:v>0.24298642533936651</c:v>
                </c:pt>
                <c:pt idx="1127">
                  <c:v>0.21295143212951431</c:v>
                </c:pt>
                <c:pt idx="1128">
                  <c:v>0.22773972602739725</c:v>
                </c:pt>
                <c:pt idx="1129">
                  <c:v>0.41293213828425096</c:v>
                </c:pt>
                <c:pt idx="1130">
                  <c:v>0.38590604026845637</c:v>
                </c:pt>
                <c:pt idx="1131">
                  <c:v>0.38911495422177012</c:v>
                </c:pt>
                <c:pt idx="1132">
                  <c:v>0.42462546816479402</c:v>
                </c:pt>
                <c:pt idx="1133">
                  <c:v>0.4846376811594203</c:v>
                </c:pt>
                <c:pt idx="1134">
                  <c:v>0.55292376017764622</c:v>
                </c:pt>
                <c:pt idx="1135">
                  <c:v>0.3235294117647059</c:v>
                </c:pt>
                <c:pt idx="1136">
                  <c:v>0.36309963099630999</c:v>
                </c:pt>
                <c:pt idx="1137">
                  <c:v>0.15393724097098876</c:v>
                </c:pt>
                <c:pt idx="1138">
                  <c:v>0.18241469816272965</c:v>
                </c:pt>
                <c:pt idx="1139">
                  <c:v>0.12489522212908634</c:v>
                </c:pt>
                <c:pt idx="1140">
                  <c:v>0.13510520487264674</c:v>
                </c:pt>
                <c:pt idx="1141">
                  <c:v>0.16374269005847952</c:v>
                </c:pt>
                <c:pt idx="1142">
                  <c:v>0.1550935550935551</c:v>
                </c:pt>
                <c:pt idx="1143">
                  <c:v>0.18613138686131386</c:v>
                </c:pt>
                <c:pt idx="1144">
                  <c:v>0.60216396171452347</c:v>
                </c:pt>
                <c:pt idx="1145">
                  <c:v>0.65366614664586586</c:v>
                </c:pt>
                <c:pt idx="1146">
                  <c:v>0.58871515975526856</c:v>
                </c:pt>
                <c:pt idx="1147">
                  <c:v>0.67747163695299839</c:v>
                </c:pt>
                <c:pt idx="1148">
                  <c:v>0.64</c:v>
                </c:pt>
                <c:pt idx="1149">
                  <c:v>0.57048561999057046</c:v>
                </c:pt>
                <c:pt idx="1150">
                  <c:v>0.68393782383419688</c:v>
                </c:pt>
                <c:pt idx="1151">
                  <c:v>0.75885850178359093</c:v>
                </c:pt>
                <c:pt idx="1152">
                  <c:v>0.61782579338284938</c:v>
                </c:pt>
                <c:pt idx="1153">
                  <c:v>0.49290891900409706</c:v>
                </c:pt>
                <c:pt idx="1154">
                  <c:v>0.43082524271844658</c:v>
                </c:pt>
                <c:pt idx="1155">
                  <c:v>0.37643810400368155</c:v>
                </c:pt>
                <c:pt idx="1156">
                  <c:v>0.44444444444444442</c:v>
                </c:pt>
                <c:pt idx="1157">
                  <c:v>0.42668024439918534</c:v>
                </c:pt>
                <c:pt idx="1158">
                  <c:v>0.38794567062818336</c:v>
                </c:pt>
                <c:pt idx="1159">
                  <c:v>0.17397881996974282</c:v>
                </c:pt>
                <c:pt idx="1160">
                  <c:v>0.36336254107338445</c:v>
                </c:pt>
                <c:pt idx="1161">
                  <c:v>0.29143126177024481</c:v>
                </c:pt>
                <c:pt idx="1162">
                  <c:v>0.4659714599341383</c:v>
                </c:pt>
                <c:pt idx="1163">
                  <c:v>0.36071428571428571</c:v>
                </c:pt>
                <c:pt idx="1164">
                  <c:v>0.30429447852760738</c:v>
                </c:pt>
                <c:pt idx="1165">
                  <c:v>0.34818805093046035</c:v>
                </c:pt>
                <c:pt idx="1166">
                  <c:v>0.36482084690553745</c:v>
                </c:pt>
                <c:pt idx="1167">
                  <c:v>0.37824675324675322</c:v>
                </c:pt>
                <c:pt idx="1168">
                  <c:v>0.37427385892116183</c:v>
                </c:pt>
                <c:pt idx="1169">
                  <c:v>0.28965256797583083</c:v>
                </c:pt>
                <c:pt idx="1170">
                  <c:v>0.35509045760908126</c:v>
                </c:pt>
                <c:pt idx="1171">
                  <c:v>0.4483695652173913</c:v>
                </c:pt>
                <c:pt idx="1172">
                  <c:v>0.14948453608247422</c:v>
                </c:pt>
                <c:pt idx="1173">
                  <c:v>0.10113421550094517</c:v>
                </c:pt>
                <c:pt idx="1174">
                  <c:v>0.16230366492146597</c:v>
                </c:pt>
                <c:pt idx="1175">
                  <c:v>0.20154185022026433</c:v>
                </c:pt>
                <c:pt idx="1176">
                  <c:v>0.17511761630946157</c:v>
                </c:pt>
                <c:pt idx="1177">
                  <c:v>0.19646799116997793</c:v>
                </c:pt>
                <c:pt idx="1178">
                  <c:v>9.6870342771982115E-2</c:v>
                </c:pt>
                <c:pt idx="1179">
                  <c:v>0.10242587601078167</c:v>
                </c:pt>
                <c:pt idx="1180">
                  <c:v>0.10740354535974973</c:v>
                </c:pt>
                <c:pt idx="1181">
                  <c:v>0.11580882352941177</c:v>
                </c:pt>
                <c:pt idx="1182">
                  <c:v>0.37112096263457883</c:v>
                </c:pt>
                <c:pt idx="1183">
                  <c:v>0.32513089005235601</c:v>
                </c:pt>
                <c:pt idx="1184">
                  <c:v>0.29098805646036918</c:v>
                </c:pt>
                <c:pt idx="1185">
                  <c:v>0.37410071942446044</c:v>
                </c:pt>
                <c:pt idx="1186">
                  <c:v>0.34820562560620755</c:v>
                </c:pt>
                <c:pt idx="1187">
                  <c:v>0.49764595103578152</c:v>
                </c:pt>
                <c:pt idx="1188">
                  <c:v>0.47245963912630579</c:v>
                </c:pt>
                <c:pt idx="1189">
                  <c:v>0.39831223628691981</c:v>
                </c:pt>
                <c:pt idx="1190">
                  <c:v>0.28643944887599709</c:v>
                </c:pt>
                <c:pt idx="1191">
                  <c:v>0.53416149068322982</c:v>
                </c:pt>
                <c:pt idx="1192">
                  <c:v>0.4773801485482782</c:v>
                </c:pt>
                <c:pt idx="1193">
                  <c:v>0.2179930795847751</c:v>
                </c:pt>
                <c:pt idx="1194">
                  <c:v>0.12055749128919861</c:v>
                </c:pt>
                <c:pt idx="1195">
                  <c:v>0.12848605577689243</c:v>
                </c:pt>
                <c:pt idx="1196">
                  <c:v>0.3747357293868922</c:v>
                </c:pt>
                <c:pt idx="1197">
                  <c:v>0.33799705449189987</c:v>
                </c:pt>
                <c:pt idx="1198">
                  <c:v>0.26537997587454765</c:v>
                </c:pt>
                <c:pt idx="1199">
                  <c:v>0.20466321243523317</c:v>
                </c:pt>
                <c:pt idx="1200">
                  <c:v>0.18361774744027304</c:v>
                </c:pt>
                <c:pt idx="1201">
                  <c:v>0.54155124653739617</c:v>
                </c:pt>
                <c:pt idx="1202">
                  <c:v>0.44736842105263158</c:v>
                </c:pt>
                <c:pt idx="1203">
                  <c:v>0.50243111831442466</c:v>
                </c:pt>
                <c:pt idx="1204">
                  <c:v>0.64092664092664098</c:v>
                </c:pt>
                <c:pt idx="1205">
                  <c:v>0.44205008736167734</c:v>
                </c:pt>
                <c:pt idx="1206">
                  <c:v>0.51272984441301273</c:v>
                </c:pt>
                <c:pt idx="1207">
                  <c:v>0.63110539845758351</c:v>
                </c:pt>
                <c:pt idx="1208">
                  <c:v>0.65353319057815851</c:v>
                </c:pt>
                <c:pt idx="1209">
                  <c:v>0.41928251121076232</c:v>
                </c:pt>
                <c:pt idx="1210">
                  <c:v>0.72849663425579658</c:v>
                </c:pt>
                <c:pt idx="1211">
                  <c:v>0.51076658053402235</c:v>
                </c:pt>
                <c:pt idx="1212">
                  <c:v>0.90435525192143462</c:v>
                </c:pt>
                <c:pt idx="1213">
                  <c:v>0.70687711386696728</c:v>
                </c:pt>
                <c:pt idx="1214">
                  <c:v>0.73920552677029361</c:v>
                </c:pt>
                <c:pt idx="1215">
                  <c:v>0.64825429911412191</c:v>
                </c:pt>
                <c:pt idx="1216">
                  <c:v>0.5821643286573146</c:v>
                </c:pt>
                <c:pt idx="1217">
                  <c:v>0.55793025871766033</c:v>
                </c:pt>
                <c:pt idx="1218">
                  <c:v>0.70699999999999996</c:v>
                </c:pt>
                <c:pt idx="1219">
                  <c:v>0.44606819763395966</c:v>
                </c:pt>
                <c:pt idx="1220">
                  <c:v>0.69508196721311477</c:v>
                </c:pt>
                <c:pt idx="1221">
                  <c:v>0.4325897187196896</c:v>
                </c:pt>
                <c:pt idx="1222">
                  <c:v>0</c:v>
                </c:pt>
                <c:pt idx="1223">
                  <c:v>0.74660633484162897</c:v>
                </c:pt>
                <c:pt idx="1224">
                  <c:v>0.76850094876660346</c:v>
                </c:pt>
                <c:pt idx="1225">
                  <c:v>0.39120879120879121</c:v>
                </c:pt>
                <c:pt idx="1226">
                  <c:v>0.36763005780346819</c:v>
                </c:pt>
                <c:pt idx="1227">
                  <c:v>0.829162656400385</c:v>
                </c:pt>
                <c:pt idx="1228">
                  <c:v>0.82870928829915558</c:v>
                </c:pt>
                <c:pt idx="1229">
                  <c:v>0.67925624636839044</c:v>
                </c:pt>
                <c:pt idx="1230">
                  <c:v>0.67579570688378976</c:v>
                </c:pt>
                <c:pt idx="1231">
                  <c:v>0.86835844567803333</c:v>
                </c:pt>
                <c:pt idx="1232">
                  <c:v>0.68998716302952501</c:v>
                </c:pt>
                <c:pt idx="1233">
                  <c:v>0.75394321766561512</c:v>
                </c:pt>
                <c:pt idx="1234">
                  <c:v>0.30024813895781638</c:v>
                </c:pt>
                <c:pt idx="1235">
                  <c:v>0.82413350449293965</c:v>
                </c:pt>
                <c:pt idx="1236">
                  <c:v>0.3901705115346038</c:v>
                </c:pt>
                <c:pt idx="1237">
                  <c:v>0.40016778523489932</c:v>
                </c:pt>
                <c:pt idx="1238">
                  <c:v>0.53851010101010099</c:v>
                </c:pt>
                <c:pt idx="1239">
                  <c:v>0.5100111234705228</c:v>
                </c:pt>
                <c:pt idx="1240">
                  <c:v>0.37874659400544958</c:v>
                </c:pt>
                <c:pt idx="1241">
                  <c:v>0.18045649072753209</c:v>
                </c:pt>
                <c:pt idx="1242">
                  <c:v>0.54026217228464424</c:v>
                </c:pt>
                <c:pt idx="1243">
                  <c:v>0.15861214374225527</c:v>
                </c:pt>
                <c:pt idx="1244">
                  <c:v>0.16078431372549021</c:v>
                </c:pt>
                <c:pt idx="1245">
                  <c:v>0.5413826679649465</c:v>
                </c:pt>
                <c:pt idx="1246">
                  <c:v>0.70924690181124883</c:v>
                </c:pt>
                <c:pt idx="1247">
                  <c:v>0.2828507795100223</c:v>
                </c:pt>
                <c:pt idx="1248">
                  <c:v>0.86037966932026944</c:v>
                </c:pt>
                <c:pt idx="1249">
                  <c:v>0.67213114754098358</c:v>
                </c:pt>
                <c:pt idx="1250">
                  <c:v>0.43212067435669921</c:v>
                </c:pt>
                <c:pt idx="1251">
                  <c:v>0.72727272727272729</c:v>
                </c:pt>
                <c:pt idx="1252">
                  <c:v>0.76524644945697573</c:v>
                </c:pt>
                <c:pt idx="1253">
                  <c:v>0.47762345679012347</c:v>
                </c:pt>
                <c:pt idx="1254">
                  <c:v>0.4567448680351906</c:v>
                </c:pt>
                <c:pt idx="1255">
                  <c:v>0.26009227220299885</c:v>
                </c:pt>
                <c:pt idx="1256">
                  <c:v>0.74910820451843041</c:v>
                </c:pt>
                <c:pt idx="1257">
                  <c:v>0.80982800982800984</c:v>
                </c:pt>
                <c:pt idx="1258">
                  <c:v>0.7030352748154225</c:v>
                </c:pt>
                <c:pt idx="1259">
                  <c:v>0.41543700340522133</c:v>
                </c:pt>
                <c:pt idx="1260">
                  <c:v>0.45738942826321466</c:v>
                </c:pt>
                <c:pt idx="1261">
                  <c:v>0.66357069143446856</c:v>
                </c:pt>
                <c:pt idx="1262">
                  <c:v>0.85341830822711473</c:v>
                </c:pt>
                <c:pt idx="1263">
                  <c:v>0.64465584778959151</c:v>
                </c:pt>
                <c:pt idx="1264">
                  <c:v>0.59176672384219553</c:v>
                </c:pt>
                <c:pt idx="1265">
                  <c:v>0.40861812778603268</c:v>
                </c:pt>
                <c:pt idx="1266">
                  <c:v>0.501953125</c:v>
                </c:pt>
                <c:pt idx="1267">
                  <c:v>0.57119741100323629</c:v>
                </c:pt>
                <c:pt idx="1268">
                  <c:v>0.71066666666666667</c:v>
                </c:pt>
                <c:pt idx="1269">
                  <c:v>0.62593144560357672</c:v>
                </c:pt>
                <c:pt idx="1270">
                  <c:v>0.52058432934926957</c:v>
                </c:pt>
                <c:pt idx="1271">
                  <c:v>0.59120521172638441</c:v>
                </c:pt>
                <c:pt idx="1272">
                  <c:v>0.69882352941176473</c:v>
                </c:pt>
                <c:pt idx="1273">
                  <c:v>0.7444051825677267</c:v>
                </c:pt>
                <c:pt idx="1274">
                  <c:v>0.25880551301684535</c:v>
                </c:pt>
                <c:pt idx="1275">
                  <c:v>0.30716112531969308</c:v>
                </c:pt>
                <c:pt idx="1276">
                  <c:v>0.30019120458891013</c:v>
                </c:pt>
                <c:pt idx="1277">
                  <c:v>0.18967452300785634</c:v>
                </c:pt>
                <c:pt idx="1278">
                  <c:v>0.71995192307692313</c:v>
                </c:pt>
                <c:pt idx="1279">
                  <c:v>0.36465863453815262</c:v>
                </c:pt>
                <c:pt idx="1280">
                  <c:v>9.2507645259938834E-2</c:v>
                </c:pt>
                <c:pt idx="1281">
                  <c:v>0.45065789473684209</c:v>
                </c:pt>
                <c:pt idx="1282">
                  <c:v>0.54446308724832215</c:v>
                </c:pt>
                <c:pt idx="1283">
                  <c:v>0.20248447204968945</c:v>
                </c:pt>
                <c:pt idx="1284">
                  <c:v>0.16578014184397163</c:v>
                </c:pt>
                <c:pt idx="1285">
                  <c:v>0.14493996569468268</c:v>
                </c:pt>
                <c:pt idx="1286">
                  <c:v>5.5248618784530384E-2</c:v>
                </c:pt>
                <c:pt idx="1287">
                  <c:v>0.1687279151943463</c:v>
                </c:pt>
                <c:pt idx="1288">
                  <c:v>0.21352536005009393</c:v>
                </c:pt>
                <c:pt idx="1289">
                  <c:v>0.115</c:v>
                </c:pt>
                <c:pt idx="1290">
                  <c:v>0.43408360128617363</c:v>
                </c:pt>
                <c:pt idx="1291">
                  <c:v>5.7007125890736345E-2</c:v>
                </c:pt>
                <c:pt idx="1292">
                  <c:v>8.1481481481481488E-2</c:v>
                </c:pt>
                <c:pt idx="1293">
                  <c:v>0.34036568213783402</c:v>
                </c:pt>
                <c:pt idx="1294">
                  <c:v>0.43048128342245989</c:v>
                </c:pt>
                <c:pt idx="1295">
                  <c:v>0.27197149643705465</c:v>
                </c:pt>
                <c:pt idx="1296">
                  <c:v>0.7962737950587282</c:v>
                </c:pt>
                <c:pt idx="1297">
                  <c:v>0.82988004362050161</c:v>
                </c:pt>
                <c:pt idx="1298">
                  <c:v>0.8809946714031972</c:v>
                </c:pt>
                <c:pt idx="1299">
                  <c:v>0.723444976076555</c:v>
                </c:pt>
                <c:pt idx="1300">
                  <c:v>0.71181755355908771</c:v>
                </c:pt>
                <c:pt idx="1301">
                  <c:v>0.51324266284896203</c:v>
                </c:pt>
                <c:pt idx="1302">
                  <c:v>0.27075812274368233</c:v>
                </c:pt>
                <c:pt idx="1303">
                  <c:v>0.25965250965250963</c:v>
                </c:pt>
                <c:pt idx="1304">
                  <c:v>0.16639741518578352</c:v>
                </c:pt>
                <c:pt idx="1305">
                  <c:v>0.12186689714779603</c:v>
                </c:pt>
                <c:pt idx="1306">
                  <c:v>0.49964157706093187</c:v>
                </c:pt>
                <c:pt idx="1307">
                  <c:v>0.29648894668400522</c:v>
                </c:pt>
                <c:pt idx="1308">
                  <c:v>0.13211845102505695</c:v>
                </c:pt>
                <c:pt idx="1309">
                  <c:v>0.14780600461893764</c:v>
                </c:pt>
                <c:pt idx="1310">
                  <c:v>8.5192697768762676E-2</c:v>
                </c:pt>
                <c:pt idx="1311">
                  <c:v>0.13439635535307518</c:v>
                </c:pt>
                <c:pt idx="1312">
                  <c:v>0.45574534161490682</c:v>
                </c:pt>
                <c:pt idx="1313">
                  <c:v>0.40770791075050711</c:v>
                </c:pt>
                <c:pt idx="1314">
                  <c:v>0.71478463329452857</c:v>
                </c:pt>
                <c:pt idx="1315">
                  <c:v>0.27002583979328165</c:v>
                </c:pt>
                <c:pt idx="1316">
                  <c:v>0.50877192982456143</c:v>
                </c:pt>
                <c:pt idx="1317">
                  <c:v>0.18580542264752792</c:v>
                </c:pt>
                <c:pt idx="1318">
                  <c:v>0.11474103585657371</c:v>
                </c:pt>
                <c:pt idx="1319">
                  <c:v>0.39748625294579731</c:v>
                </c:pt>
                <c:pt idx="1320">
                  <c:v>0.45874886672710791</c:v>
                </c:pt>
                <c:pt idx="1321">
                  <c:v>8.4364454443194598E-2</c:v>
                </c:pt>
                <c:pt idx="1322">
                  <c:v>0.11380880121396054</c:v>
                </c:pt>
                <c:pt idx="1323">
                  <c:v>0.18235294117647058</c:v>
                </c:pt>
                <c:pt idx="1324">
                  <c:v>6.1437908496732023E-2</c:v>
                </c:pt>
                <c:pt idx="1325">
                  <c:v>7.1960297766749379E-2</c:v>
                </c:pt>
                <c:pt idx="1326">
                  <c:v>8.8926174496644292E-2</c:v>
                </c:pt>
                <c:pt idx="1327">
                  <c:v>0.10522648083623694</c:v>
                </c:pt>
                <c:pt idx="1328">
                  <c:v>0.28354725787631274</c:v>
                </c:pt>
                <c:pt idx="1329">
                  <c:v>0.2960750853242321</c:v>
                </c:pt>
                <c:pt idx="1330">
                  <c:v>0.39114658925979678</c:v>
                </c:pt>
                <c:pt idx="1331">
                  <c:v>0.5822222222222222</c:v>
                </c:pt>
                <c:pt idx="1332">
                  <c:v>0.36328626444159179</c:v>
                </c:pt>
                <c:pt idx="1333">
                  <c:v>0.39651837524177952</c:v>
                </c:pt>
                <c:pt idx="1334">
                  <c:v>0.28582375478927202</c:v>
                </c:pt>
                <c:pt idx="1335">
                  <c:v>0.43914473684210525</c:v>
                </c:pt>
                <c:pt idx="1336">
                  <c:v>0.29098360655737704</c:v>
                </c:pt>
                <c:pt idx="1337">
                  <c:v>0.40462427745664742</c:v>
                </c:pt>
                <c:pt idx="1338">
                  <c:v>0.50415094339622646</c:v>
                </c:pt>
                <c:pt idx="1339">
                  <c:v>0.35866983372921613</c:v>
                </c:pt>
                <c:pt idx="1340">
                  <c:v>0.42273307790549169</c:v>
                </c:pt>
                <c:pt idx="1341">
                  <c:v>0.36267232237539765</c:v>
                </c:pt>
                <c:pt idx="1342">
                  <c:v>0.40049751243781095</c:v>
                </c:pt>
                <c:pt idx="1343">
                  <c:v>0.29265770423991727</c:v>
                </c:pt>
                <c:pt idx="1344">
                  <c:v>0.26014913007456503</c:v>
                </c:pt>
                <c:pt idx="1345">
                  <c:v>0.24884792626728111</c:v>
                </c:pt>
                <c:pt idx="1346">
                  <c:v>0.18579818473037907</c:v>
                </c:pt>
                <c:pt idx="1347">
                  <c:v>0.23262548262548263</c:v>
                </c:pt>
                <c:pt idx="1348">
                  <c:v>0.17445185891325071</c:v>
                </c:pt>
                <c:pt idx="1349">
                  <c:v>0.50278706800445927</c:v>
                </c:pt>
                <c:pt idx="1350">
                  <c:v>0.34617087206728642</c:v>
                </c:pt>
                <c:pt idx="1351">
                  <c:v>0.18673218673218672</c:v>
                </c:pt>
                <c:pt idx="1352">
                  <c:v>0.20248447204968945</c:v>
                </c:pt>
                <c:pt idx="1353">
                  <c:v>0.28487641390867197</c:v>
                </c:pt>
                <c:pt idx="1354">
                  <c:v>0.59437229437229433</c:v>
                </c:pt>
                <c:pt idx="1355">
                  <c:v>0.23864455659697187</c:v>
                </c:pt>
                <c:pt idx="1356">
                  <c:v>0.17248062015503876</c:v>
                </c:pt>
                <c:pt idx="1357">
                  <c:v>0.60652324774462174</c:v>
                </c:pt>
                <c:pt idx="1358">
                  <c:v>0.36628511966701355</c:v>
                </c:pt>
                <c:pt idx="1359">
                  <c:v>0.26446280991735538</c:v>
                </c:pt>
                <c:pt idx="1360">
                  <c:v>0.1960167714884696</c:v>
                </c:pt>
                <c:pt idx="1361">
                  <c:v>0.57273391812865493</c:v>
                </c:pt>
                <c:pt idx="1362">
                  <c:v>0.58236658932714613</c:v>
                </c:pt>
                <c:pt idx="1363">
                  <c:v>0.68541202672605794</c:v>
                </c:pt>
                <c:pt idx="1364">
                  <c:v>0.6028062601187264</c:v>
                </c:pt>
                <c:pt idx="1365">
                  <c:v>0.67990373044524666</c:v>
                </c:pt>
                <c:pt idx="1366">
                  <c:v>0.52930145335208623</c:v>
                </c:pt>
                <c:pt idx="1367">
                  <c:v>0.35221843003412967</c:v>
                </c:pt>
                <c:pt idx="1368">
                  <c:v>0.70177267987486969</c:v>
                </c:pt>
                <c:pt idx="1369">
                  <c:v>0.38953488372093026</c:v>
                </c:pt>
                <c:pt idx="1370">
                  <c:v>0.47551020408163264</c:v>
                </c:pt>
                <c:pt idx="1371">
                  <c:v>0.63752913752913754</c:v>
                </c:pt>
                <c:pt idx="1372">
                  <c:v>0.9238826815642458</c:v>
                </c:pt>
                <c:pt idx="1373">
                  <c:v>0.88867924528301889</c:v>
                </c:pt>
                <c:pt idx="1374">
                  <c:v>0.63338788870703766</c:v>
                </c:pt>
                <c:pt idx="1375">
                  <c:v>0.26139817629179329</c:v>
                </c:pt>
                <c:pt idx="1376">
                  <c:v>0.29906542056074764</c:v>
                </c:pt>
                <c:pt idx="1377">
                  <c:v>0.35869565217391303</c:v>
                </c:pt>
                <c:pt idx="1378">
                  <c:v>0.49568965517241381</c:v>
                </c:pt>
                <c:pt idx="1379">
                  <c:v>0.58545454545454545</c:v>
                </c:pt>
                <c:pt idx="1380">
                  <c:v>0.54793028322440085</c:v>
                </c:pt>
                <c:pt idx="1381">
                  <c:v>0.62489120974760659</c:v>
                </c:pt>
                <c:pt idx="1382">
                  <c:v>0.67321867321867324</c:v>
                </c:pt>
                <c:pt idx="1383">
                  <c:v>0.56038647342995174</c:v>
                </c:pt>
                <c:pt idx="1384">
                  <c:v>0.67412302999491613</c:v>
                </c:pt>
                <c:pt idx="1385">
                  <c:v>0.54407755225689181</c:v>
                </c:pt>
                <c:pt idx="1386">
                  <c:v>0.48277112803772215</c:v>
                </c:pt>
              </c:numCache>
            </c:numRef>
          </c:xVal>
          <c:yVal>
            <c:numRef>
              <c:f>'BG Database'!$BC$2:$BC$1388</c:f>
              <c:numCache>
                <c:formatCode>0.0%</c:formatCode>
                <c:ptCount val="1387"/>
                <c:pt idx="0">
                  <c:v>0.23209428830462375</c:v>
                </c:pt>
                <c:pt idx="1">
                  <c:v>0.15526315789473685</c:v>
                </c:pt>
                <c:pt idx="2">
                  <c:v>0.18538324420677363</c:v>
                </c:pt>
                <c:pt idx="3">
                  <c:v>0.12870699881376038</c:v>
                </c:pt>
                <c:pt idx="4">
                  <c:v>0.12586037364798427</c:v>
                </c:pt>
                <c:pt idx="5">
                  <c:v>0.1386018237082067</c:v>
                </c:pt>
                <c:pt idx="6">
                  <c:v>7.6033057851239663E-2</c:v>
                </c:pt>
                <c:pt idx="7">
                  <c:v>0.12928501469147893</c:v>
                </c:pt>
                <c:pt idx="8">
                  <c:v>0.15247776365946633</c:v>
                </c:pt>
                <c:pt idx="9">
                  <c:v>0.13650793650793649</c:v>
                </c:pt>
                <c:pt idx="10">
                  <c:v>0.10708898944193061</c:v>
                </c:pt>
                <c:pt idx="11">
                  <c:v>0.1169811320754717</c:v>
                </c:pt>
                <c:pt idx="12">
                  <c:v>0.1089527027027027</c:v>
                </c:pt>
                <c:pt idx="13">
                  <c:v>0.10276073619631902</c:v>
                </c:pt>
                <c:pt idx="14">
                  <c:v>0.25308641975308643</c:v>
                </c:pt>
                <c:pt idx="15">
                  <c:v>0.10952040085898354</c:v>
                </c:pt>
                <c:pt idx="16">
                  <c:v>0.14526588845654995</c:v>
                </c:pt>
                <c:pt idx="17">
                  <c:v>0.1198501872659176</c:v>
                </c:pt>
                <c:pt idx="18">
                  <c:v>0.17516447368421054</c:v>
                </c:pt>
                <c:pt idx="19">
                  <c:v>0.12143742255266418</c:v>
                </c:pt>
                <c:pt idx="20">
                  <c:v>9.7580645161290322E-2</c:v>
                </c:pt>
                <c:pt idx="21">
                  <c:v>0.1361457334611697</c:v>
                </c:pt>
                <c:pt idx="22">
                  <c:v>0.27089337175792505</c:v>
                </c:pt>
                <c:pt idx="23">
                  <c:v>0.22488584474885845</c:v>
                </c:pt>
                <c:pt idx="24">
                  <c:v>0.23793103448275862</c:v>
                </c:pt>
                <c:pt idx="25">
                  <c:v>0.34095494283792871</c:v>
                </c:pt>
                <c:pt idx="26">
                  <c:v>0.15890410958904111</c:v>
                </c:pt>
                <c:pt idx="27">
                  <c:v>0.15977961432506887</c:v>
                </c:pt>
                <c:pt idx="28">
                  <c:v>0.1668726823238566</c:v>
                </c:pt>
                <c:pt idx="29">
                  <c:v>0.56028368794326244</c:v>
                </c:pt>
                <c:pt idx="30">
                  <c:v>0.29629629629629628</c:v>
                </c:pt>
                <c:pt idx="31">
                  <c:v>0.58241758241758246</c:v>
                </c:pt>
                <c:pt idx="32">
                  <c:v>0.76477987421383653</c:v>
                </c:pt>
                <c:pt idx="33">
                  <c:v>0.20974889217134415</c:v>
                </c:pt>
                <c:pt idx="34">
                  <c:v>0.13588390501319261</c:v>
                </c:pt>
                <c:pt idx="35">
                  <c:v>0.21153846153846154</c:v>
                </c:pt>
                <c:pt idx="36">
                  <c:v>0.37351598173515982</c:v>
                </c:pt>
                <c:pt idx="37">
                  <c:v>0.2071156289707751</c:v>
                </c:pt>
                <c:pt idx="38">
                  <c:v>0.11420982735723771</c:v>
                </c:pt>
                <c:pt idx="39">
                  <c:v>0.28981723237597912</c:v>
                </c:pt>
                <c:pt idx="40">
                  <c:v>0.16644993498049415</c:v>
                </c:pt>
                <c:pt idx="41">
                  <c:v>0.15334773218142547</c:v>
                </c:pt>
                <c:pt idx="42">
                  <c:v>0.16823406478578892</c:v>
                </c:pt>
                <c:pt idx="43">
                  <c:v>0.14985380116959066</c:v>
                </c:pt>
                <c:pt idx="44">
                  <c:v>0.21675392670157068</c:v>
                </c:pt>
                <c:pt idx="45">
                  <c:v>0.15336134453781514</c:v>
                </c:pt>
                <c:pt idx="46">
                  <c:v>0.4108612177729018</c:v>
                </c:pt>
                <c:pt idx="47">
                  <c:v>0.22494669509594883</c:v>
                </c:pt>
                <c:pt idx="48">
                  <c:v>0.18766066838046272</c:v>
                </c:pt>
                <c:pt idx="49">
                  <c:v>0.22836287799791449</c:v>
                </c:pt>
                <c:pt idx="50">
                  <c:v>0.25128205128205128</c:v>
                </c:pt>
                <c:pt idx="51">
                  <c:v>0.19003931847968544</c:v>
                </c:pt>
                <c:pt idx="52">
                  <c:v>0.2086677367576244</c:v>
                </c:pt>
                <c:pt idx="53">
                  <c:v>0.29540316503391106</c:v>
                </c:pt>
                <c:pt idx="54">
                  <c:v>0.16862745098039217</c:v>
                </c:pt>
                <c:pt idx="55">
                  <c:v>0.21160130718954248</c:v>
                </c:pt>
                <c:pt idx="56">
                  <c:v>0.18945868945868946</c:v>
                </c:pt>
                <c:pt idx="57">
                  <c:v>0.20833333333333334</c:v>
                </c:pt>
                <c:pt idx="58">
                  <c:v>0.16272965879265092</c:v>
                </c:pt>
                <c:pt idx="59">
                  <c:v>0.20323014804845221</c:v>
                </c:pt>
                <c:pt idx="60">
                  <c:v>0.27654320987654318</c:v>
                </c:pt>
                <c:pt idx="61">
                  <c:v>0.22528883183568676</c:v>
                </c:pt>
                <c:pt idx="62">
                  <c:v>0.26111111111111113</c:v>
                </c:pt>
                <c:pt idx="63">
                  <c:v>0.24935370152761457</c:v>
                </c:pt>
                <c:pt idx="64">
                  <c:v>0.25874999999999998</c:v>
                </c:pt>
                <c:pt idx="65">
                  <c:v>0.19766309639727361</c:v>
                </c:pt>
                <c:pt idx="66">
                  <c:v>0.18975903614457831</c:v>
                </c:pt>
                <c:pt idx="67">
                  <c:v>0.1491658488714426</c:v>
                </c:pt>
                <c:pt idx="68">
                  <c:v>0.18410041841004185</c:v>
                </c:pt>
                <c:pt idx="69">
                  <c:v>0.31345826235093699</c:v>
                </c:pt>
                <c:pt idx="70">
                  <c:v>0.21389645776566757</c:v>
                </c:pt>
                <c:pt idx="71">
                  <c:v>0.25476603119584057</c:v>
                </c:pt>
                <c:pt idx="72">
                  <c:v>0.36847710330138445</c:v>
                </c:pt>
                <c:pt idx="73">
                  <c:v>0.33385335413416539</c:v>
                </c:pt>
                <c:pt idx="74">
                  <c:v>0.19272237196765499</c:v>
                </c:pt>
                <c:pt idx="75">
                  <c:v>0.30901676483914814</c:v>
                </c:pt>
                <c:pt idx="76">
                  <c:v>0.25694444444444442</c:v>
                </c:pt>
                <c:pt idx="77">
                  <c:v>0.53349282296650713</c:v>
                </c:pt>
                <c:pt idx="78">
                  <c:v>0.23020134228187919</c:v>
                </c:pt>
                <c:pt idx="79">
                  <c:v>0.55368693402328595</c:v>
                </c:pt>
                <c:pt idx="80">
                  <c:v>0.33177570093457942</c:v>
                </c:pt>
                <c:pt idx="81">
                  <c:v>0.47423191278493559</c:v>
                </c:pt>
                <c:pt idx="82">
                  <c:v>0.36053130929791272</c:v>
                </c:pt>
                <c:pt idx="83">
                  <c:v>0.42982456140350878</c:v>
                </c:pt>
                <c:pt idx="84">
                  <c:v>0.43897824030274363</c:v>
                </c:pt>
                <c:pt idx="85">
                  <c:v>0.24704025256511444</c:v>
                </c:pt>
                <c:pt idx="86">
                  <c:v>0.20022539444027046</c:v>
                </c:pt>
                <c:pt idx="87">
                  <c:v>0.26353421859039838</c:v>
                </c:pt>
                <c:pt idx="88">
                  <c:v>0.2225332400279916</c:v>
                </c:pt>
                <c:pt idx="89">
                  <c:v>0.21417322834645669</c:v>
                </c:pt>
                <c:pt idx="90">
                  <c:v>0.82426127527216175</c:v>
                </c:pt>
                <c:pt idx="91">
                  <c:v>0.30532971996386632</c:v>
                </c:pt>
                <c:pt idx="92">
                  <c:v>0.2503556187766714</c:v>
                </c:pt>
                <c:pt idx="93">
                  <c:v>0.15594059405940594</c:v>
                </c:pt>
                <c:pt idx="94">
                  <c:v>0.44932432432432434</c:v>
                </c:pt>
                <c:pt idx="95">
                  <c:v>0.22797579018157363</c:v>
                </c:pt>
                <c:pt idx="96">
                  <c:v>0.22273781902552203</c:v>
                </c:pt>
                <c:pt idx="97">
                  <c:v>0.10760517799352751</c:v>
                </c:pt>
                <c:pt idx="98">
                  <c:v>0.14592933947772657</c:v>
                </c:pt>
                <c:pt idx="99">
                  <c:v>0.70731707317073167</c:v>
                </c:pt>
                <c:pt idx="100">
                  <c:v>0.48602878916172737</c:v>
                </c:pt>
                <c:pt idx="101">
                  <c:v>0.45127436281859068</c:v>
                </c:pt>
                <c:pt idx="102">
                  <c:v>0.48131147540983604</c:v>
                </c:pt>
                <c:pt idx="103">
                  <c:v>0.80413436692506457</c:v>
                </c:pt>
                <c:pt idx="104">
                  <c:v>0.57975797579757971</c:v>
                </c:pt>
                <c:pt idx="105">
                  <c:v>0.51706700379266746</c:v>
                </c:pt>
                <c:pt idx="106">
                  <c:v>0.33491525423728813</c:v>
                </c:pt>
                <c:pt idx="107">
                  <c:v>0.8274478330658106</c:v>
                </c:pt>
                <c:pt idx="108">
                  <c:v>0.83585564610011642</c:v>
                </c:pt>
                <c:pt idx="109">
                  <c:v>0.49700598802395207</c:v>
                </c:pt>
                <c:pt idx="110">
                  <c:v>0.86371681415929202</c:v>
                </c:pt>
                <c:pt idx="111">
                  <c:v>0.88785046728971961</c:v>
                </c:pt>
                <c:pt idx="112">
                  <c:v>0.25306577480490522</c:v>
                </c:pt>
                <c:pt idx="113">
                  <c:v>0.52439024390243905</c:v>
                </c:pt>
                <c:pt idx="114">
                  <c:v>0.61329305135951662</c:v>
                </c:pt>
                <c:pt idx="115">
                  <c:v>0.79216867469879515</c:v>
                </c:pt>
                <c:pt idx="116">
                  <c:v>0.35522066738428415</c:v>
                </c:pt>
                <c:pt idx="117">
                  <c:v>0.37603617181612659</c:v>
                </c:pt>
                <c:pt idx="118">
                  <c:v>0.41204250295159384</c:v>
                </c:pt>
                <c:pt idx="119">
                  <c:v>0.53479125248508941</c:v>
                </c:pt>
                <c:pt idx="120">
                  <c:v>0.4131054131054131</c:v>
                </c:pt>
                <c:pt idx="121">
                  <c:v>0.32459016393442625</c:v>
                </c:pt>
                <c:pt idx="122">
                  <c:v>0.4380825565912117</c:v>
                </c:pt>
                <c:pt idx="123">
                  <c:v>0.51778656126482214</c:v>
                </c:pt>
                <c:pt idx="124">
                  <c:v>0.50444444444444447</c:v>
                </c:pt>
                <c:pt idx="125">
                  <c:v>0.66220581449007843</c:v>
                </c:pt>
                <c:pt idx="126">
                  <c:v>0.53747534516765283</c:v>
                </c:pt>
                <c:pt idx="127">
                  <c:v>0.82210977033865318</c:v>
                </c:pt>
                <c:pt idx="128">
                  <c:v>0.84417177914110431</c:v>
                </c:pt>
                <c:pt idx="129">
                  <c:v>0.34301075268817205</c:v>
                </c:pt>
                <c:pt idx="130">
                  <c:v>0.81437125748502992</c:v>
                </c:pt>
                <c:pt idx="131">
                  <c:v>0.67457962413452033</c:v>
                </c:pt>
                <c:pt idx="132">
                  <c:v>0.76877934272300474</c:v>
                </c:pt>
                <c:pt idx="133">
                  <c:v>0.55779427359490985</c:v>
                </c:pt>
                <c:pt idx="134">
                  <c:v>0.60126582278481011</c:v>
                </c:pt>
                <c:pt idx="135">
                  <c:v>0.48967551622418881</c:v>
                </c:pt>
                <c:pt idx="136">
                  <c:v>0.67490247074122234</c:v>
                </c:pt>
                <c:pt idx="137">
                  <c:v>0.203125</c:v>
                </c:pt>
                <c:pt idx="138">
                  <c:v>0.37632776934749623</c:v>
                </c:pt>
                <c:pt idx="139">
                  <c:v>0.13178294573643412</c:v>
                </c:pt>
                <c:pt idx="140">
                  <c:v>0.21765913757700206</c:v>
                </c:pt>
                <c:pt idx="141">
                  <c:v>0.15279672578444747</c:v>
                </c:pt>
                <c:pt idx="142">
                  <c:v>0.46621366553416382</c:v>
                </c:pt>
                <c:pt idx="143">
                  <c:v>0.21688741721854304</c:v>
                </c:pt>
                <c:pt idx="144">
                  <c:v>9.4897045658012533E-2</c:v>
                </c:pt>
                <c:pt idx="145">
                  <c:v>0.15586206896551724</c:v>
                </c:pt>
                <c:pt idx="146">
                  <c:v>0.13795853269537481</c:v>
                </c:pt>
                <c:pt idx="147">
                  <c:v>0.72255834053586865</c:v>
                </c:pt>
                <c:pt idx="148">
                  <c:v>0.7327752736638764</c:v>
                </c:pt>
                <c:pt idx="149">
                  <c:v>0.80240420736288509</c:v>
                </c:pt>
                <c:pt idx="150">
                  <c:v>0.67300079176563732</c:v>
                </c:pt>
                <c:pt idx="151">
                  <c:v>0.4772563176895307</c:v>
                </c:pt>
                <c:pt idx="152">
                  <c:v>0.25654450261780104</c:v>
                </c:pt>
                <c:pt idx="153">
                  <c:v>0.52643948296122212</c:v>
                </c:pt>
                <c:pt idx="154">
                  <c:v>0.81934846989141163</c:v>
                </c:pt>
                <c:pt idx="155">
                  <c:v>0.53965658217497958</c:v>
                </c:pt>
                <c:pt idx="156">
                  <c:v>0.21932515337423314</c:v>
                </c:pt>
                <c:pt idx="157">
                  <c:v>0.31712473572938688</c:v>
                </c:pt>
                <c:pt idx="158">
                  <c:v>0.32299270072992703</c:v>
                </c:pt>
                <c:pt idx="159">
                  <c:v>0.35597592433361996</c:v>
                </c:pt>
                <c:pt idx="160">
                  <c:v>0.31165311653116529</c:v>
                </c:pt>
                <c:pt idx="161">
                  <c:v>0.28711790393013098</c:v>
                </c:pt>
                <c:pt idx="162">
                  <c:v>0.2839962997224792</c:v>
                </c:pt>
                <c:pt idx="163">
                  <c:v>0.41476880607315392</c:v>
                </c:pt>
                <c:pt idx="164">
                  <c:v>0.38894907908992415</c:v>
                </c:pt>
                <c:pt idx="165">
                  <c:v>0.32398897058823528</c:v>
                </c:pt>
                <c:pt idx="166">
                  <c:v>0.41993185689948892</c:v>
                </c:pt>
                <c:pt idx="167">
                  <c:v>0.36337349397590363</c:v>
                </c:pt>
                <c:pt idx="168">
                  <c:v>0.35415641908509593</c:v>
                </c:pt>
                <c:pt idx="169">
                  <c:v>0.18649885583524028</c:v>
                </c:pt>
                <c:pt idx="170">
                  <c:v>0.21031746031746032</c:v>
                </c:pt>
                <c:pt idx="171">
                  <c:v>0.30424242424242426</c:v>
                </c:pt>
                <c:pt idx="172">
                  <c:v>0.29497568881685576</c:v>
                </c:pt>
                <c:pt idx="173">
                  <c:v>0.25546218487394956</c:v>
                </c:pt>
                <c:pt idx="174">
                  <c:v>0.14847161572052403</c:v>
                </c:pt>
                <c:pt idx="175">
                  <c:v>0.18284574468085107</c:v>
                </c:pt>
                <c:pt idx="176">
                  <c:v>0.49523110785033014</c:v>
                </c:pt>
                <c:pt idx="177">
                  <c:v>0.62424969987995194</c:v>
                </c:pt>
                <c:pt idx="178">
                  <c:v>0.26657997399219768</c:v>
                </c:pt>
                <c:pt idx="179">
                  <c:v>0</c:v>
                </c:pt>
                <c:pt idx="180">
                  <c:v>0</c:v>
                </c:pt>
                <c:pt idx="181">
                  <c:v>6.8273092369477914E-2</c:v>
                </c:pt>
                <c:pt idx="182">
                  <c:v>0.59471365638766516</c:v>
                </c:pt>
                <c:pt idx="183">
                  <c:v>0.24039653035935563</c:v>
                </c:pt>
                <c:pt idx="184">
                  <c:v>0.18016759776536312</c:v>
                </c:pt>
                <c:pt idx="185">
                  <c:v>0.16083916083916083</c:v>
                </c:pt>
                <c:pt idx="186">
                  <c:v>0.17399438727782976</c:v>
                </c:pt>
                <c:pt idx="187">
                  <c:v>0.12616201859229748</c:v>
                </c:pt>
                <c:pt idx="188">
                  <c:v>0.5952914798206278</c:v>
                </c:pt>
                <c:pt idx="189">
                  <c:v>0.39710716633793558</c:v>
                </c:pt>
                <c:pt idx="190">
                  <c:v>0.43759286775631501</c:v>
                </c:pt>
                <c:pt idx="191">
                  <c:v>0.64191533657182509</c:v>
                </c:pt>
                <c:pt idx="192">
                  <c:v>0.6373205741626794</c:v>
                </c:pt>
                <c:pt idx="193">
                  <c:v>0.82864290181363354</c:v>
                </c:pt>
                <c:pt idx="194">
                  <c:v>0.11510031678986272</c:v>
                </c:pt>
                <c:pt idx="195">
                  <c:v>0.16819973718791065</c:v>
                </c:pt>
                <c:pt idx="196">
                  <c:v>0.68223350253807102</c:v>
                </c:pt>
                <c:pt idx="197">
                  <c:v>0.15252225519287835</c:v>
                </c:pt>
                <c:pt idx="198">
                  <c:v>0.18222222222222223</c:v>
                </c:pt>
                <c:pt idx="199">
                  <c:v>0.22289488167308752</c:v>
                </c:pt>
                <c:pt idx="200">
                  <c:v>0.88319088319088324</c:v>
                </c:pt>
                <c:pt idx="201">
                  <c:v>0.10315186246418338</c:v>
                </c:pt>
                <c:pt idx="202">
                  <c:v>6.5810593900481537E-2</c:v>
                </c:pt>
                <c:pt idx="203">
                  <c:v>9.5715587967183227E-2</c:v>
                </c:pt>
                <c:pt idx="204">
                  <c:v>9.73548861131521E-2</c:v>
                </c:pt>
                <c:pt idx="205">
                  <c:v>0.11248073959938366</c:v>
                </c:pt>
                <c:pt idx="206">
                  <c:v>0.1353546291283162</c:v>
                </c:pt>
                <c:pt idx="207">
                  <c:v>9.763681592039801E-2</c:v>
                </c:pt>
                <c:pt idx="208">
                  <c:v>0.26266804550155121</c:v>
                </c:pt>
                <c:pt idx="209">
                  <c:v>0.22318575992697398</c:v>
                </c:pt>
                <c:pt idx="210">
                  <c:v>0.59166666666666667</c:v>
                </c:pt>
                <c:pt idx="211">
                  <c:v>0.59375</c:v>
                </c:pt>
                <c:pt idx="212">
                  <c:v>0.20349563046192259</c:v>
                </c:pt>
                <c:pt idx="213">
                  <c:v>0.22773437499999999</c:v>
                </c:pt>
                <c:pt idx="214">
                  <c:v>0.10400682011935208</c:v>
                </c:pt>
                <c:pt idx="215">
                  <c:v>0.31951219512195123</c:v>
                </c:pt>
                <c:pt idx="216">
                  <c:v>0.48590021691973967</c:v>
                </c:pt>
                <c:pt idx="217">
                  <c:v>0.15795090715048027</c:v>
                </c:pt>
                <c:pt idx="218">
                  <c:v>0.13027179006560449</c:v>
                </c:pt>
                <c:pt idx="219">
                  <c:v>0.74177215189873413</c:v>
                </c:pt>
                <c:pt idx="220">
                  <c:v>0.60449786739046141</c:v>
                </c:pt>
                <c:pt idx="221">
                  <c:v>0.46322378716744916</c:v>
                </c:pt>
                <c:pt idx="222">
                  <c:v>0.47277032359905286</c:v>
                </c:pt>
                <c:pt idx="223">
                  <c:v>0.59344552701505759</c:v>
                </c:pt>
                <c:pt idx="224">
                  <c:v>0.45015673981191223</c:v>
                </c:pt>
                <c:pt idx="225">
                  <c:v>0.51156069364161849</c:v>
                </c:pt>
                <c:pt idx="226">
                  <c:v>0.34825493171471927</c:v>
                </c:pt>
                <c:pt idx="227">
                  <c:v>0.38669238187078109</c:v>
                </c:pt>
                <c:pt idx="228">
                  <c:v>0.35455543358946212</c:v>
                </c:pt>
                <c:pt idx="229">
                  <c:v>0.53376623376623378</c:v>
                </c:pt>
                <c:pt idx="230">
                  <c:v>0.4045138888888889</c:v>
                </c:pt>
                <c:pt idx="231">
                  <c:v>0.54004408523144742</c:v>
                </c:pt>
                <c:pt idx="232">
                  <c:v>0.47</c:v>
                </c:pt>
                <c:pt idx="233">
                  <c:v>0.21532615579480685</c:v>
                </c:pt>
                <c:pt idx="234">
                  <c:v>0.48979591836734693</c:v>
                </c:pt>
                <c:pt idx="235">
                  <c:v>0.35427574171029669</c:v>
                </c:pt>
                <c:pt idx="236">
                  <c:v>0.49125000000000002</c:v>
                </c:pt>
                <c:pt idx="237">
                  <c:v>0.64553314121037464</c:v>
                </c:pt>
                <c:pt idx="238">
                  <c:v>0.70464767616191903</c:v>
                </c:pt>
                <c:pt idx="239">
                  <c:v>0.53643724696356276</c:v>
                </c:pt>
                <c:pt idx="240">
                  <c:v>0.58044164037854895</c:v>
                </c:pt>
                <c:pt idx="241">
                  <c:v>0.43144520910534673</c:v>
                </c:pt>
                <c:pt idx="242">
                  <c:v>0.38123300090661832</c:v>
                </c:pt>
                <c:pt idx="243">
                  <c:v>0.58971428571428575</c:v>
                </c:pt>
                <c:pt idx="244">
                  <c:v>0.54131847725162485</c:v>
                </c:pt>
                <c:pt idx="245">
                  <c:v>0.43541788427819988</c:v>
                </c:pt>
                <c:pt idx="246">
                  <c:v>0.52366641622839971</c:v>
                </c:pt>
                <c:pt idx="247">
                  <c:v>0.49616648411829134</c:v>
                </c:pt>
                <c:pt idx="248">
                  <c:v>0.5350230414746544</c:v>
                </c:pt>
                <c:pt idx="249">
                  <c:v>0.71873322597960276</c:v>
                </c:pt>
                <c:pt idx="250">
                  <c:v>0.42358078602620086</c:v>
                </c:pt>
                <c:pt idx="251">
                  <c:v>0.5672093903824309</c:v>
                </c:pt>
                <c:pt idx="252">
                  <c:v>0.46638297872340423</c:v>
                </c:pt>
                <c:pt idx="253">
                  <c:v>0.50534568781183176</c:v>
                </c:pt>
                <c:pt idx="254">
                  <c:v>0.40496304118268217</c:v>
                </c:pt>
                <c:pt idx="255">
                  <c:v>0.46600741656365885</c:v>
                </c:pt>
                <c:pt idx="256">
                  <c:v>0.4306321595248197</c:v>
                </c:pt>
                <c:pt idx="257">
                  <c:v>0.35443037974683544</c:v>
                </c:pt>
                <c:pt idx="258">
                  <c:v>0.33931484502446985</c:v>
                </c:pt>
                <c:pt idx="259">
                  <c:v>0.21268850754030161</c:v>
                </c:pt>
                <c:pt idx="260">
                  <c:v>0.37723106608779544</c:v>
                </c:pt>
                <c:pt idx="261">
                  <c:v>0.43228200371057512</c:v>
                </c:pt>
                <c:pt idx="262">
                  <c:v>0.76689478186484172</c:v>
                </c:pt>
                <c:pt idx="263">
                  <c:v>0.54179331306990886</c:v>
                </c:pt>
                <c:pt idx="264">
                  <c:v>0.89811840293712708</c:v>
                </c:pt>
                <c:pt idx="265">
                  <c:v>0.93599397590361444</c:v>
                </c:pt>
                <c:pt idx="266">
                  <c:v>0.67778299671207143</c:v>
                </c:pt>
                <c:pt idx="267">
                  <c:v>0.90973154362416109</c:v>
                </c:pt>
                <c:pt idx="268">
                  <c:v>0.92226335272342674</c:v>
                </c:pt>
                <c:pt idx="269">
                  <c:v>0.87623944179214097</c:v>
                </c:pt>
                <c:pt idx="270">
                  <c:v>0.90762241292276624</c:v>
                </c:pt>
                <c:pt idx="271">
                  <c:v>0.88285539963392312</c:v>
                </c:pt>
                <c:pt idx="272">
                  <c:v>0.8957425410660409</c:v>
                </c:pt>
                <c:pt idx="273">
                  <c:v>0.79142674344209851</c:v>
                </c:pt>
                <c:pt idx="274">
                  <c:v>0.5946704067321178</c:v>
                </c:pt>
                <c:pt idx="275">
                  <c:v>0.73343488194973339</c:v>
                </c:pt>
                <c:pt idx="276">
                  <c:v>0.70381679389312979</c:v>
                </c:pt>
                <c:pt idx="277">
                  <c:v>0.83417672246010122</c:v>
                </c:pt>
                <c:pt idx="278">
                  <c:v>0.64674735249621784</c:v>
                </c:pt>
                <c:pt idx="279">
                  <c:v>0.51351351351351349</c:v>
                </c:pt>
                <c:pt idx="280">
                  <c:v>0.418796992481203</c:v>
                </c:pt>
                <c:pt idx="281">
                  <c:v>0.65773809523809523</c:v>
                </c:pt>
                <c:pt idx="282">
                  <c:v>0.55742948531549874</c:v>
                </c:pt>
                <c:pt idx="283">
                  <c:v>0.67947141979102643</c:v>
                </c:pt>
                <c:pt idx="284">
                  <c:v>0.64413326895219702</c:v>
                </c:pt>
                <c:pt idx="285">
                  <c:v>0.69190794357832219</c:v>
                </c:pt>
                <c:pt idx="286">
                  <c:v>0.69971988795518203</c:v>
                </c:pt>
                <c:pt idx="287">
                  <c:v>0.70796943231441045</c:v>
                </c:pt>
                <c:pt idx="288">
                  <c:v>0.8582342954159593</c:v>
                </c:pt>
                <c:pt idx="289">
                  <c:v>0.82555470543228771</c:v>
                </c:pt>
                <c:pt idx="290">
                  <c:v>0.55427531837477262</c:v>
                </c:pt>
                <c:pt idx="291">
                  <c:v>0.65633964429145153</c:v>
                </c:pt>
                <c:pt idx="292">
                  <c:v>0.65283842794759828</c:v>
                </c:pt>
                <c:pt idx="293">
                  <c:v>0.7141078838174274</c:v>
                </c:pt>
                <c:pt idx="294">
                  <c:v>0.75953757225433527</c:v>
                </c:pt>
                <c:pt idx="295">
                  <c:v>0.47527472527472525</c:v>
                </c:pt>
                <c:pt idx="296">
                  <c:v>0.41409342834520979</c:v>
                </c:pt>
                <c:pt idx="297">
                  <c:v>0.35035460992907802</c:v>
                </c:pt>
                <c:pt idx="298">
                  <c:v>0.46122814881219182</c:v>
                </c:pt>
                <c:pt idx="299">
                  <c:v>0.34270650263620389</c:v>
                </c:pt>
                <c:pt idx="300">
                  <c:v>0.54460719041278294</c:v>
                </c:pt>
                <c:pt idx="301">
                  <c:v>0.50124999999999997</c:v>
                </c:pt>
                <c:pt idx="302">
                  <c:v>0.40930787589498807</c:v>
                </c:pt>
                <c:pt idx="303">
                  <c:v>0.48986083499005967</c:v>
                </c:pt>
                <c:pt idx="304">
                  <c:v>0.39878234398782342</c:v>
                </c:pt>
                <c:pt idx="305">
                  <c:v>0.39093137254901961</c:v>
                </c:pt>
                <c:pt idx="306">
                  <c:v>0.29734085414987915</c:v>
                </c:pt>
                <c:pt idx="307">
                  <c:v>0.39917412250516171</c:v>
                </c:pt>
                <c:pt idx="308">
                  <c:v>0.26644067796610171</c:v>
                </c:pt>
                <c:pt idx="309">
                  <c:v>0.19302514193025141</c:v>
                </c:pt>
                <c:pt idx="310">
                  <c:v>0.23428264373992477</c:v>
                </c:pt>
                <c:pt idx="311">
                  <c:v>0.46718803128187691</c:v>
                </c:pt>
                <c:pt idx="312">
                  <c:v>0.27652582159624411</c:v>
                </c:pt>
                <c:pt idx="313">
                  <c:v>0.48487804878048779</c:v>
                </c:pt>
                <c:pt idx="314">
                  <c:v>0.3267267267267267</c:v>
                </c:pt>
                <c:pt idx="315">
                  <c:v>0.46253229974160209</c:v>
                </c:pt>
                <c:pt idx="316">
                  <c:v>0.31396957123098201</c:v>
                </c:pt>
                <c:pt idx="317">
                  <c:v>0.33743016759776534</c:v>
                </c:pt>
                <c:pt idx="318">
                  <c:v>0.36346153846153845</c:v>
                </c:pt>
                <c:pt idx="319">
                  <c:v>0.41463414634146339</c:v>
                </c:pt>
                <c:pt idx="320">
                  <c:v>0.41298174442190672</c:v>
                </c:pt>
                <c:pt idx="321">
                  <c:v>0.4552989934872706</c:v>
                </c:pt>
                <c:pt idx="322">
                  <c:v>0.79055441478439425</c:v>
                </c:pt>
                <c:pt idx="323">
                  <c:v>0.81412391738840773</c:v>
                </c:pt>
                <c:pt idx="324">
                  <c:v>0.8694141012909633</c:v>
                </c:pt>
                <c:pt idx="325">
                  <c:v>0.68517350157728707</c:v>
                </c:pt>
                <c:pt idx="326">
                  <c:v>0.55273547659334465</c:v>
                </c:pt>
                <c:pt idx="327">
                  <c:v>0.46169989506820569</c:v>
                </c:pt>
                <c:pt idx="328">
                  <c:v>0.19851682829435255</c:v>
                </c:pt>
                <c:pt idx="329">
                  <c:v>0.46202297147091514</c:v>
                </c:pt>
                <c:pt idx="330">
                  <c:v>0.19630484988452657</c:v>
                </c:pt>
                <c:pt idx="331">
                  <c:v>0.46742209631728043</c:v>
                </c:pt>
                <c:pt idx="332">
                  <c:v>0.45631720430107525</c:v>
                </c:pt>
                <c:pt idx="333">
                  <c:v>0.543221110100091</c:v>
                </c:pt>
                <c:pt idx="334">
                  <c:v>0.61926147704590817</c:v>
                </c:pt>
                <c:pt idx="335">
                  <c:v>0.6791171477079796</c:v>
                </c:pt>
                <c:pt idx="336">
                  <c:v>0.42985611510791366</c:v>
                </c:pt>
                <c:pt idx="337">
                  <c:v>0.48124669836238776</c:v>
                </c:pt>
                <c:pt idx="338">
                  <c:v>0.39255319148936169</c:v>
                </c:pt>
                <c:pt idx="339">
                  <c:v>0.60750360750360755</c:v>
                </c:pt>
                <c:pt idx="340">
                  <c:v>0.62089416058394165</c:v>
                </c:pt>
                <c:pt idx="341">
                  <c:v>0.32299270072992703</c:v>
                </c:pt>
                <c:pt idx="342">
                  <c:v>0.31746835443037974</c:v>
                </c:pt>
                <c:pt idx="343">
                  <c:v>0.33907056798623064</c:v>
                </c:pt>
                <c:pt idx="344">
                  <c:v>0.39245929734361612</c:v>
                </c:pt>
                <c:pt idx="345">
                  <c:v>0.4</c:v>
                </c:pt>
                <c:pt idx="346">
                  <c:v>0.4277739009071877</c:v>
                </c:pt>
                <c:pt idx="347">
                  <c:v>0.22392776523702032</c:v>
                </c:pt>
                <c:pt idx="348">
                  <c:v>0.35133397621343621</c:v>
                </c:pt>
                <c:pt idx="349">
                  <c:v>0.36128898987812436</c:v>
                </c:pt>
                <c:pt idx="350">
                  <c:v>0.66520146520146517</c:v>
                </c:pt>
                <c:pt idx="351">
                  <c:v>0.73697270471464016</c:v>
                </c:pt>
                <c:pt idx="352">
                  <c:v>0.54740957966764414</c:v>
                </c:pt>
                <c:pt idx="353">
                  <c:v>0.40367428003972194</c:v>
                </c:pt>
                <c:pt idx="354">
                  <c:v>0.29418045915643354</c:v>
                </c:pt>
                <c:pt idx="355">
                  <c:v>0.63913690476190477</c:v>
                </c:pt>
                <c:pt idx="356">
                  <c:v>0.32336091661362187</c:v>
                </c:pt>
                <c:pt idx="357">
                  <c:v>0.31284916201117319</c:v>
                </c:pt>
                <c:pt idx="358">
                  <c:v>0.38175376439326836</c:v>
                </c:pt>
                <c:pt idx="359">
                  <c:v>0.52051282051282055</c:v>
                </c:pt>
                <c:pt idx="360">
                  <c:v>0.35189309576837419</c:v>
                </c:pt>
                <c:pt idx="361">
                  <c:v>0.25460405156537752</c:v>
                </c:pt>
                <c:pt idx="362">
                  <c:v>0.50354889589905361</c:v>
                </c:pt>
                <c:pt idx="363">
                  <c:v>0.37474541751527496</c:v>
                </c:pt>
                <c:pt idx="364">
                  <c:v>0.32612872238232471</c:v>
                </c:pt>
                <c:pt idx="365">
                  <c:v>0.38208567719601905</c:v>
                </c:pt>
                <c:pt idx="366">
                  <c:v>0.27437185929648239</c:v>
                </c:pt>
                <c:pt idx="367">
                  <c:v>0.378698224852071</c:v>
                </c:pt>
                <c:pt idx="368">
                  <c:v>0.30355594102341715</c:v>
                </c:pt>
                <c:pt idx="369">
                  <c:v>0.26904376012965964</c:v>
                </c:pt>
                <c:pt idx="370">
                  <c:v>0.22406914893617022</c:v>
                </c:pt>
                <c:pt idx="371">
                  <c:v>0.25789192081326912</c:v>
                </c:pt>
                <c:pt idx="372">
                  <c:v>0.39525944907110827</c:v>
                </c:pt>
                <c:pt idx="373">
                  <c:v>0.24426534407935524</c:v>
                </c:pt>
                <c:pt idx="374">
                  <c:v>0.29425723777883245</c:v>
                </c:pt>
                <c:pt idx="375">
                  <c:v>0.26914016489988224</c:v>
                </c:pt>
                <c:pt idx="376">
                  <c:v>0.42718083114938227</c:v>
                </c:pt>
                <c:pt idx="377">
                  <c:v>0.32291666666666669</c:v>
                </c:pt>
                <c:pt idx="378">
                  <c:v>0.39489255683587665</c:v>
                </c:pt>
                <c:pt idx="379">
                  <c:v>0.57027752909579232</c:v>
                </c:pt>
                <c:pt idx="380">
                  <c:v>0.57101865136298424</c:v>
                </c:pt>
                <c:pt idx="381">
                  <c:v>0.53502900490852301</c:v>
                </c:pt>
                <c:pt idx="382">
                  <c:v>0.23222060957910015</c:v>
                </c:pt>
                <c:pt idx="383">
                  <c:v>0.17976470588235294</c:v>
                </c:pt>
                <c:pt idx="384">
                  <c:v>0.45942900075131482</c:v>
                </c:pt>
                <c:pt idx="385">
                  <c:v>0.29205366357069146</c:v>
                </c:pt>
                <c:pt idx="386">
                  <c:v>0.62796952039444198</c:v>
                </c:pt>
                <c:pt idx="387">
                  <c:v>0.53084112149532714</c:v>
                </c:pt>
                <c:pt idx="388">
                  <c:v>0.42971246006389774</c:v>
                </c:pt>
                <c:pt idx="389">
                  <c:v>0.45945945945945948</c:v>
                </c:pt>
                <c:pt idx="390">
                  <c:v>0.70868167202572352</c:v>
                </c:pt>
                <c:pt idx="391">
                  <c:v>0.18310970797158643</c:v>
                </c:pt>
                <c:pt idx="392">
                  <c:v>0.28612303290414881</c:v>
                </c:pt>
                <c:pt idx="393">
                  <c:v>0.47649823736780261</c:v>
                </c:pt>
                <c:pt idx="394">
                  <c:v>0.314873417721519</c:v>
                </c:pt>
                <c:pt idx="395">
                  <c:v>0.2291044776119403</c:v>
                </c:pt>
                <c:pt idx="396">
                  <c:v>0.35691559049223281</c:v>
                </c:pt>
                <c:pt idx="397">
                  <c:v>0.3210727969348659</c:v>
                </c:pt>
                <c:pt idx="398">
                  <c:v>0.675933280381255</c:v>
                </c:pt>
                <c:pt idx="399">
                  <c:v>0.44221988057604494</c:v>
                </c:pt>
                <c:pt idx="400">
                  <c:v>0.29786501377410468</c:v>
                </c:pt>
                <c:pt idx="401">
                  <c:v>0.24645390070921985</c:v>
                </c:pt>
                <c:pt idx="402">
                  <c:v>0.34432589718719692</c:v>
                </c:pt>
                <c:pt idx="403">
                  <c:v>0.31488447071466952</c:v>
                </c:pt>
                <c:pt idx="404">
                  <c:v>0.33245481927710846</c:v>
                </c:pt>
                <c:pt idx="405">
                  <c:v>0.29976580796252927</c:v>
                </c:pt>
                <c:pt idx="406">
                  <c:v>0.22731958762886598</c:v>
                </c:pt>
                <c:pt idx="407">
                  <c:v>0.34067547723935387</c:v>
                </c:pt>
                <c:pt idx="408">
                  <c:v>0.64681492649830385</c:v>
                </c:pt>
                <c:pt idx="409">
                  <c:v>0.51965601965601971</c:v>
                </c:pt>
                <c:pt idx="410">
                  <c:v>0.55529775715390561</c:v>
                </c:pt>
                <c:pt idx="411">
                  <c:v>0.86593707250342</c:v>
                </c:pt>
                <c:pt idx="412">
                  <c:v>0.47058823529411764</c:v>
                </c:pt>
                <c:pt idx="413">
                  <c:v>0.31714876033057854</c:v>
                </c:pt>
                <c:pt idx="414">
                  <c:v>0.47441217150760717</c:v>
                </c:pt>
                <c:pt idx="415">
                  <c:v>0.77582601421999164</c:v>
                </c:pt>
                <c:pt idx="416">
                  <c:v>0.40827586206896554</c:v>
                </c:pt>
                <c:pt idx="417">
                  <c:v>0.29969727547931385</c:v>
                </c:pt>
                <c:pt idx="418">
                  <c:v>0.42647956070774862</c:v>
                </c:pt>
                <c:pt idx="419">
                  <c:v>0.73621460506706404</c:v>
                </c:pt>
                <c:pt idx="420">
                  <c:v>0.63462686567164184</c:v>
                </c:pt>
                <c:pt idx="421">
                  <c:v>0.3782435129740519</c:v>
                </c:pt>
                <c:pt idx="422">
                  <c:v>0.53551020408163263</c:v>
                </c:pt>
                <c:pt idx="423">
                  <c:v>0.60313315926892952</c:v>
                </c:pt>
                <c:pt idx="424">
                  <c:v>0.2260061919504644</c:v>
                </c:pt>
                <c:pt idx="425">
                  <c:v>0.41796200345423146</c:v>
                </c:pt>
                <c:pt idx="426">
                  <c:v>0.82606516290726817</c:v>
                </c:pt>
                <c:pt idx="427">
                  <c:v>0.63636363636363635</c:v>
                </c:pt>
                <c:pt idx="428">
                  <c:v>0.50503959683225341</c:v>
                </c:pt>
                <c:pt idx="429">
                  <c:v>0.77755905511811019</c:v>
                </c:pt>
                <c:pt idx="430">
                  <c:v>0.77783754706831632</c:v>
                </c:pt>
                <c:pt idx="431">
                  <c:v>0.5</c:v>
                </c:pt>
                <c:pt idx="432">
                  <c:v>0.4954337899543379</c:v>
                </c:pt>
                <c:pt idx="433">
                  <c:v>0.67319679430097956</c:v>
                </c:pt>
                <c:pt idx="434">
                  <c:v>0.45112781954887216</c:v>
                </c:pt>
                <c:pt idx="435">
                  <c:v>0.27836411609498679</c:v>
                </c:pt>
                <c:pt idx="436">
                  <c:v>0.47517123287671231</c:v>
                </c:pt>
                <c:pt idx="437">
                  <c:v>0.37589112119248219</c:v>
                </c:pt>
                <c:pt idx="438">
                  <c:v>0.33779904306220093</c:v>
                </c:pt>
                <c:pt idx="439">
                  <c:v>0.40714285714285714</c:v>
                </c:pt>
                <c:pt idx="440">
                  <c:v>0.18261826182618263</c:v>
                </c:pt>
                <c:pt idx="441">
                  <c:v>0.15247776365946633</c:v>
                </c:pt>
                <c:pt idx="442">
                  <c:v>0.29259589652096341</c:v>
                </c:pt>
                <c:pt idx="443">
                  <c:v>0.42286609240407202</c:v>
                </c:pt>
                <c:pt idx="444">
                  <c:v>0.84903169014084512</c:v>
                </c:pt>
                <c:pt idx="445">
                  <c:v>0.77813163481953296</c:v>
                </c:pt>
                <c:pt idx="446">
                  <c:v>0.71074380165289253</c:v>
                </c:pt>
                <c:pt idx="447">
                  <c:v>0.86432160804020097</c:v>
                </c:pt>
                <c:pt idx="448">
                  <c:v>0.65920000000000001</c:v>
                </c:pt>
                <c:pt idx="449">
                  <c:v>0.59498207885304655</c:v>
                </c:pt>
                <c:pt idx="450">
                  <c:v>0.57282502443792771</c:v>
                </c:pt>
                <c:pt idx="451">
                  <c:v>0.65372601517179829</c:v>
                </c:pt>
                <c:pt idx="452">
                  <c:v>0.79520901831845936</c:v>
                </c:pt>
                <c:pt idx="453">
                  <c:v>0.99086294416243659</c:v>
                </c:pt>
                <c:pt idx="454">
                  <c:v>0.98581081081081079</c:v>
                </c:pt>
                <c:pt idx="455">
                  <c:v>0.97243280496209505</c:v>
                </c:pt>
                <c:pt idx="456">
                  <c:v>0.46258503401360546</c:v>
                </c:pt>
                <c:pt idx="457">
                  <c:v>0.56845393024466428</c:v>
                </c:pt>
                <c:pt idx="458">
                  <c:v>0.65469061876247503</c:v>
                </c:pt>
                <c:pt idx="459">
                  <c:v>0.45372818614489691</c:v>
                </c:pt>
                <c:pt idx="460">
                  <c:v>0.66077738515901063</c:v>
                </c:pt>
                <c:pt idx="461">
                  <c:v>0.4873174481168332</c:v>
                </c:pt>
                <c:pt idx="462">
                  <c:v>0.87428273343766305</c:v>
                </c:pt>
                <c:pt idx="463">
                  <c:v>0.52187720536344384</c:v>
                </c:pt>
                <c:pt idx="464">
                  <c:v>0.47280334728033474</c:v>
                </c:pt>
                <c:pt idx="465">
                  <c:v>0.6365054602184087</c:v>
                </c:pt>
                <c:pt idx="466">
                  <c:v>0.49770642201834864</c:v>
                </c:pt>
                <c:pt idx="467">
                  <c:v>0.58317460317460312</c:v>
                </c:pt>
                <c:pt idx="468">
                  <c:v>0.8388293487221764</c:v>
                </c:pt>
                <c:pt idx="469">
                  <c:v>0.74720596061734967</c:v>
                </c:pt>
                <c:pt idx="470">
                  <c:v>0.64461538461538459</c:v>
                </c:pt>
                <c:pt idx="471">
                  <c:v>0.65603448275862064</c:v>
                </c:pt>
                <c:pt idx="472">
                  <c:v>0.72821896684656906</c:v>
                </c:pt>
                <c:pt idx="473">
                  <c:v>0.72274436090225569</c:v>
                </c:pt>
                <c:pt idx="474">
                  <c:v>0.87033747779751336</c:v>
                </c:pt>
                <c:pt idx="475">
                  <c:v>0.75386847195357831</c:v>
                </c:pt>
                <c:pt idx="476">
                  <c:v>0.50068681318681318</c:v>
                </c:pt>
                <c:pt idx="477">
                  <c:v>0.5537109375</c:v>
                </c:pt>
                <c:pt idx="478">
                  <c:v>0.48198757763975153</c:v>
                </c:pt>
                <c:pt idx="479">
                  <c:v>0.70856894301870377</c:v>
                </c:pt>
                <c:pt idx="480">
                  <c:v>0.58421750663129979</c:v>
                </c:pt>
                <c:pt idx="481">
                  <c:v>0.61803444782168182</c:v>
                </c:pt>
                <c:pt idx="482">
                  <c:v>0.46133474576271188</c:v>
                </c:pt>
                <c:pt idx="483">
                  <c:v>0.50653266331658287</c:v>
                </c:pt>
                <c:pt idx="484">
                  <c:v>0.53720050441361922</c:v>
                </c:pt>
                <c:pt idx="485">
                  <c:v>0.83753943217665616</c:v>
                </c:pt>
                <c:pt idx="486">
                  <c:v>0.94337299958965937</c:v>
                </c:pt>
                <c:pt idx="487">
                  <c:v>0.67805039787798405</c:v>
                </c:pt>
                <c:pt idx="488">
                  <c:v>0.58977838082315692</c:v>
                </c:pt>
                <c:pt idx="489">
                  <c:v>0.46748878923766818</c:v>
                </c:pt>
                <c:pt idx="490">
                  <c:v>0.83188273018781489</c:v>
                </c:pt>
                <c:pt idx="491">
                  <c:v>0.752377468910022</c:v>
                </c:pt>
                <c:pt idx="492">
                  <c:v>0.45542949756888168</c:v>
                </c:pt>
                <c:pt idx="493">
                  <c:v>0.53091140854047159</c:v>
                </c:pt>
                <c:pt idx="494">
                  <c:v>0.52212389380530977</c:v>
                </c:pt>
                <c:pt idx="495">
                  <c:v>0.4148148148148148</c:v>
                </c:pt>
                <c:pt idx="496">
                  <c:v>0.44172380019588636</c:v>
                </c:pt>
                <c:pt idx="497">
                  <c:v>0.38571428571428573</c:v>
                </c:pt>
                <c:pt idx="498">
                  <c:v>0.43973747016706444</c:v>
                </c:pt>
                <c:pt idx="499">
                  <c:v>0.31105807478122516</c:v>
                </c:pt>
                <c:pt idx="500">
                  <c:v>0.23884514435695539</c:v>
                </c:pt>
                <c:pt idx="501">
                  <c:v>0.39786856127886322</c:v>
                </c:pt>
                <c:pt idx="502">
                  <c:v>0.15049999999999999</c:v>
                </c:pt>
                <c:pt idx="503">
                  <c:v>0.15060851926977686</c:v>
                </c:pt>
                <c:pt idx="504">
                  <c:v>0.19113573407202217</c:v>
                </c:pt>
                <c:pt idx="505">
                  <c:v>0.14732354334438655</c:v>
                </c:pt>
                <c:pt idx="506">
                  <c:v>0.19676214196762143</c:v>
                </c:pt>
                <c:pt idx="507">
                  <c:v>0.37139107611548555</c:v>
                </c:pt>
                <c:pt idx="508">
                  <c:v>0.47585513078470826</c:v>
                </c:pt>
                <c:pt idx="509">
                  <c:v>0.3220469411312043</c:v>
                </c:pt>
                <c:pt idx="510">
                  <c:v>0.44986263736263737</c:v>
                </c:pt>
                <c:pt idx="511">
                  <c:v>0.336231884057971</c:v>
                </c:pt>
                <c:pt idx="512">
                  <c:v>0.43272023233301066</c:v>
                </c:pt>
                <c:pt idx="513">
                  <c:v>0.21826729348556079</c:v>
                </c:pt>
                <c:pt idx="514">
                  <c:v>0.29983036471586089</c:v>
                </c:pt>
                <c:pt idx="515">
                  <c:v>0.2560790273556231</c:v>
                </c:pt>
                <c:pt idx="516">
                  <c:v>0.60732037957523721</c:v>
                </c:pt>
                <c:pt idx="517">
                  <c:v>0.28642220019821607</c:v>
                </c:pt>
                <c:pt idx="518">
                  <c:v>0.25672645739910316</c:v>
                </c:pt>
                <c:pt idx="519">
                  <c:v>0.22733333333333333</c:v>
                </c:pt>
                <c:pt idx="520">
                  <c:v>0.22234513274336284</c:v>
                </c:pt>
                <c:pt idx="521">
                  <c:v>0.2611137108095461</c:v>
                </c:pt>
                <c:pt idx="522">
                  <c:v>0.21174004192872117</c:v>
                </c:pt>
                <c:pt idx="523">
                  <c:v>0.29840360212853051</c:v>
                </c:pt>
                <c:pt idx="524">
                  <c:v>0.16992790937178168</c:v>
                </c:pt>
                <c:pt idx="525">
                  <c:v>0.21164021164021163</c:v>
                </c:pt>
                <c:pt idx="526">
                  <c:v>0.41777323799795713</c:v>
                </c:pt>
                <c:pt idx="527">
                  <c:v>0.16703910614525139</c:v>
                </c:pt>
                <c:pt idx="528">
                  <c:v>0.19862621637092159</c:v>
                </c:pt>
                <c:pt idx="529">
                  <c:v>0.18735891647855529</c:v>
                </c:pt>
                <c:pt idx="530">
                  <c:v>0.58879310344827585</c:v>
                </c:pt>
                <c:pt idx="531">
                  <c:v>0.48058252427184467</c:v>
                </c:pt>
                <c:pt idx="532">
                  <c:v>0.58391123439667125</c:v>
                </c:pt>
                <c:pt idx="533">
                  <c:v>0.43529411764705883</c:v>
                </c:pt>
                <c:pt idx="534">
                  <c:v>0.2717271727172717</c:v>
                </c:pt>
                <c:pt idx="535">
                  <c:v>0.3783783783783784</c:v>
                </c:pt>
                <c:pt idx="536">
                  <c:v>0.37583892617449666</c:v>
                </c:pt>
                <c:pt idx="537">
                  <c:v>0.31967213114754101</c:v>
                </c:pt>
                <c:pt idx="538">
                  <c:v>0.48606390210740991</c:v>
                </c:pt>
                <c:pt idx="539">
                  <c:v>0.46014697569248164</c:v>
                </c:pt>
                <c:pt idx="540">
                  <c:v>0.53203203203203209</c:v>
                </c:pt>
                <c:pt idx="541">
                  <c:v>0.39200000000000002</c:v>
                </c:pt>
                <c:pt idx="542">
                  <c:v>0.53061224489795922</c:v>
                </c:pt>
                <c:pt idx="543">
                  <c:v>0.73825503355704702</c:v>
                </c:pt>
                <c:pt idx="544">
                  <c:v>0.6286072772898369</c:v>
                </c:pt>
                <c:pt idx="545">
                  <c:v>0.62352445193929174</c:v>
                </c:pt>
                <c:pt idx="546">
                  <c:v>0.61760063141278609</c:v>
                </c:pt>
                <c:pt idx="547">
                  <c:v>0.58861885002963843</c:v>
                </c:pt>
                <c:pt idx="548">
                  <c:v>0.43731778425655976</c:v>
                </c:pt>
                <c:pt idx="549">
                  <c:v>0.35978396343996677</c:v>
                </c:pt>
                <c:pt idx="550">
                  <c:v>0.43508287292817682</c:v>
                </c:pt>
                <c:pt idx="551">
                  <c:v>0.47179878048780488</c:v>
                </c:pt>
                <c:pt idx="552">
                  <c:v>0.83306055646481181</c:v>
                </c:pt>
                <c:pt idx="553">
                  <c:v>0.50133191262653165</c:v>
                </c:pt>
                <c:pt idx="554">
                  <c:v>0.77001127395715896</c:v>
                </c:pt>
                <c:pt idx="555">
                  <c:v>0.17440543601359004</c:v>
                </c:pt>
                <c:pt idx="556">
                  <c:v>0.23850730124391564</c:v>
                </c:pt>
                <c:pt idx="557">
                  <c:v>0.15766359244620115</c:v>
                </c:pt>
                <c:pt idx="558">
                  <c:v>0.15913757700205339</c:v>
                </c:pt>
                <c:pt idx="559">
                  <c:v>0.19377990430622011</c:v>
                </c:pt>
                <c:pt idx="560">
                  <c:v>0.20426579163248565</c:v>
                </c:pt>
                <c:pt idx="561">
                  <c:v>0.18411552346570398</c:v>
                </c:pt>
                <c:pt idx="562">
                  <c:v>0.20597790773229369</c:v>
                </c:pt>
                <c:pt idx="563">
                  <c:v>0.34789515488482925</c:v>
                </c:pt>
                <c:pt idx="564">
                  <c:v>0.22615219721329047</c:v>
                </c:pt>
                <c:pt idx="565">
                  <c:v>0.27723840345199569</c:v>
                </c:pt>
                <c:pt idx="566">
                  <c:v>0.35381199111769057</c:v>
                </c:pt>
                <c:pt idx="567">
                  <c:v>0.28742514970059879</c:v>
                </c:pt>
                <c:pt idx="568">
                  <c:v>0.2391174716756112</c:v>
                </c:pt>
                <c:pt idx="569">
                  <c:v>0.28997020854021849</c:v>
                </c:pt>
                <c:pt idx="570">
                  <c:v>0.23835403726708074</c:v>
                </c:pt>
                <c:pt idx="571">
                  <c:v>0.23889555822328931</c:v>
                </c:pt>
                <c:pt idx="572">
                  <c:v>0.29678638941398866</c:v>
                </c:pt>
                <c:pt idx="573">
                  <c:v>0.27763923524522027</c:v>
                </c:pt>
                <c:pt idx="574">
                  <c:v>0.30038510911424904</c:v>
                </c:pt>
                <c:pt idx="575">
                  <c:v>0.27058823529411763</c:v>
                </c:pt>
                <c:pt idx="576">
                  <c:v>0.11266846361185984</c:v>
                </c:pt>
                <c:pt idx="577">
                  <c:v>0.22391702257474069</c:v>
                </c:pt>
                <c:pt idx="578">
                  <c:v>0.20173913043478262</c:v>
                </c:pt>
                <c:pt idx="579">
                  <c:v>0.30707512764405542</c:v>
                </c:pt>
                <c:pt idx="580">
                  <c:v>0.20913461538461539</c:v>
                </c:pt>
                <c:pt idx="581">
                  <c:v>0.27255460588793923</c:v>
                </c:pt>
                <c:pt idx="582">
                  <c:v>0.47580138277812695</c:v>
                </c:pt>
                <c:pt idx="583">
                  <c:v>0.4559118236472946</c:v>
                </c:pt>
                <c:pt idx="584">
                  <c:v>0.48724832214765101</c:v>
                </c:pt>
                <c:pt idx="585">
                  <c:v>0.35603932584269665</c:v>
                </c:pt>
                <c:pt idx="586">
                  <c:v>0.33042973286875726</c:v>
                </c:pt>
                <c:pt idx="587">
                  <c:v>0.5193003618817853</c:v>
                </c:pt>
                <c:pt idx="588">
                  <c:v>0.24305555555555555</c:v>
                </c:pt>
                <c:pt idx="589">
                  <c:v>0.67164179104477617</c:v>
                </c:pt>
                <c:pt idx="590">
                  <c:v>0.44410129709697344</c:v>
                </c:pt>
                <c:pt idx="591">
                  <c:v>0.52473021582733814</c:v>
                </c:pt>
                <c:pt idx="592">
                  <c:v>0.39304812834224601</c:v>
                </c:pt>
                <c:pt idx="593">
                  <c:v>0.69781194559432291</c:v>
                </c:pt>
                <c:pt idx="594">
                  <c:v>0.61726242371403661</c:v>
                </c:pt>
                <c:pt idx="595">
                  <c:v>0.33488914819136523</c:v>
                </c:pt>
                <c:pt idx="596">
                  <c:v>0.3466101694915254</c:v>
                </c:pt>
                <c:pt idx="597">
                  <c:v>0.47922288181327577</c:v>
                </c:pt>
                <c:pt idx="598">
                  <c:v>0.21951219512195122</c:v>
                </c:pt>
                <c:pt idx="599">
                  <c:v>0.25538020086083213</c:v>
                </c:pt>
                <c:pt idx="600">
                  <c:v>0.59786950732356858</c:v>
                </c:pt>
                <c:pt idx="601">
                  <c:v>0.72986748216106012</c:v>
                </c:pt>
                <c:pt idx="602">
                  <c:v>0.53063885267275102</c:v>
                </c:pt>
                <c:pt idx="603">
                  <c:v>0.17051377513030527</c:v>
                </c:pt>
                <c:pt idx="604">
                  <c:v>0.16617210682492581</c:v>
                </c:pt>
                <c:pt idx="605">
                  <c:v>0.11827956989247312</c:v>
                </c:pt>
                <c:pt idx="606">
                  <c:v>0.30747531734837802</c:v>
                </c:pt>
                <c:pt idx="607">
                  <c:v>0.26103646833013433</c:v>
                </c:pt>
                <c:pt idx="608">
                  <c:v>0.27031802120141341</c:v>
                </c:pt>
                <c:pt idx="609">
                  <c:v>0.20285499624342598</c:v>
                </c:pt>
                <c:pt idx="610">
                  <c:v>0.43873762376237624</c:v>
                </c:pt>
                <c:pt idx="611">
                  <c:v>0.42066420664206644</c:v>
                </c:pt>
                <c:pt idx="612">
                  <c:v>0.39629990262901654</c:v>
                </c:pt>
                <c:pt idx="613">
                  <c:v>0.27040477770404775</c:v>
                </c:pt>
                <c:pt idx="614">
                  <c:v>0.17763157894736842</c:v>
                </c:pt>
                <c:pt idx="615">
                  <c:v>0.29486023444544635</c:v>
                </c:pt>
                <c:pt idx="616">
                  <c:v>0.29553264604810997</c:v>
                </c:pt>
                <c:pt idx="617">
                  <c:v>0.24703344120819848</c:v>
                </c:pt>
                <c:pt idx="618">
                  <c:v>0.28876127973748977</c:v>
                </c:pt>
                <c:pt idx="619">
                  <c:v>0.21229544449358692</c:v>
                </c:pt>
                <c:pt idx="620">
                  <c:v>0.17609046849757673</c:v>
                </c:pt>
                <c:pt idx="621">
                  <c:v>0.18160377358490565</c:v>
                </c:pt>
                <c:pt idx="622">
                  <c:v>0.36260162601626017</c:v>
                </c:pt>
                <c:pt idx="623">
                  <c:v>0.31127129750982963</c:v>
                </c:pt>
                <c:pt idx="624">
                  <c:v>0.26577229876722264</c:v>
                </c:pt>
                <c:pt idx="625">
                  <c:v>0.32540540540540541</c:v>
                </c:pt>
                <c:pt idx="626">
                  <c:v>0.26082817705854355</c:v>
                </c:pt>
                <c:pt idx="627">
                  <c:v>0.28159126365054604</c:v>
                </c:pt>
                <c:pt idx="628">
                  <c:v>0.30660377358490565</c:v>
                </c:pt>
                <c:pt idx="629">
                  <c:v>0.18731707317073171</c:v>
                </c:pt>
                <c:pt idx="630">
                  <c:v>0.3810763888888889</c:v>
                </c:pt>
                <c:pt idx="631">
                  <c:v>0.2620689655172414</c:v>
                </c:pt>
                <c:pt idx="632">
                  <c:v>0.22533136966126657</c:v>
                </c:pt>
                <c:pt idx="633">
                  <c:v>0.71351714862138538</c:v>
                </c:pt>
                <c:pt idx="634">
                  <c:v>0.39388794567062818</c:v>
                </c:pt>
                <c:pt idx="635">
                  <c:v>0.79651162790697672</c:v>
                </c:pt>
                <c:pt idx="636">
                  <c:v>0.68544600938967137</c:v>
                </c:pt>
                <c:pt idx="637">
                  <c:v>0.47955801104972373</c:v>
                </c:pt>
                <c:pt idx="638">
                  <c:v>0.31115459882583169</c:v>
                </c:pt>
                <c:pt idx="639">
                  <c:v>0.49618320610687022</c:v>
                </c:pt>
                <c:pt idx="640">
                  <c:v>0.8398126463700234</c:v>
                </c:pt>
                <c:pt idx="641">
                  <c:v>0.7391817466561762</c:v>
                </c:pt>
                <c:pt idx="642">
                  <c:v>0.44593301435406696</c:v>
                </c:pt>
                <c:pt idx="643">
                  <c:v>0.59166666666666667</c:v>
                </c:pt>
                <c:pt idx="644">
                  <c:v>0.71063829787234045</c:v>
                </c:pt>
                <c:pt idx="645">
                  <c:v>0.52662721893491127</c:v>
                </c:pt>
                <c:pt idx="646">
                  <c:v>0.85587188612099641</c:v>
                </c:pt>
                <c:pt idx="647">
                  <c:v>0.74698795180722888</c:v>
                </c:pt>
                <c:pt idx="648">
                  <c:v>0.61963406052075998</c:v>
                </c:pt>
                <c:pt idx="649">
                  <c:v>0.80373208930356543</c:v>
                </c:pt>
                <c:pt idx="650">
                  <c:v>0.55895865237366005</c:v>
                </c:pt>
                <c:pt idx="651">
                  <c:v>0.62252151141040035</c:v>
                </c:pt>
                <c:pt idx="652">
                  <c:v>0.63938618925831203</c:v>
                </c:pt>
                <c:pt idx="653">
                  <c:v>0.74075852136341813</c:v>
                </c:pt>
                <c:pt idx="654">
                  <c:v>0.77356970185334406</c:v>
                </c:pt>
                <c:pt idx="655">
                  <c:v>0.67290480065093572</c:v>
                </c:pt>
                <c:pt idx="656">
                  <c:v>0.75031210986267161</c:v>
                </c:pt>
                <c:pt idx="657">
                  <c:v>0.79065420560747668</c:v>
                </c:pt>
                <c:pt idx="658">
                  <c:v>0.32882639264467278</c:v>
                </c:pt>
                <c:pt idx="659">
                  <c:v>0.53243632868813073</c:v>
                </c:pt>
                <c:pt idx="660">
                  <c:v>0.44561839651957735</c:v>
                </c:pt>
                <c:pt idx="661">
                  <c:v>0.2806361085126286</c:v>
                </c:pt>
                <c:pt idx="662">
                  <c:v>0.32415254237288138</c:v>
                </c:pt>
                <c:pt idx="663">
                  <c:v>0.24205685618729098</c:v>
                </c:pt>
                <c:pt idx="664">
                  <c:v>0.42411812961443807</c:v>
                </c:pt>
                <c:pt idx="665">
                  <c:v>0.53048995417694744</c:v>
                </c:pt>
                <c:pt idx="666">
                  <c:v>0.78595132743362828</c:v>
                </c:pt>
                <c:pt idx="667">
                  <c:v>0.82775919732441472</c:v>
                </c:pt>
                <c:pt idx="668">
                  <c:v>0.42508417508417506</c:v>
                </c:pt>
                <c:pt idx="669">
                  <c:v>0.22554517133956387</c:v>
                </c:pt>
                <c:pt idx="670">
                  <c:v>0.32122260668973474</c:v>
                </c:pt>
                <c:pt idx="671">
                  <c:v>0.18115124153498871</c:v>
                </c:pt>
                <c:pt idx="672">
                  <c:v>0.16455696202531644</c:v>
                </c:pt>
                <c:pt idx="673">
                  <c:v>0.17203682393555811</c:v>
                </c:pt>
                <c:pt idx="674">
                  <c:v>0.16162227602905568</c:v>
                </c:pt>
                <c:pt idx="675">
                  <c:v>0.2111231101511879</c:v>
                </c:pt>
                <c:pt idx="676">
                  <c:v>0.19832285115303983</c:v>
                </c:pt>
                <c:pt idx="677">
                  <c:v>0.13680781758957655</c:v>
                </c:pt>
                <c:pt idx="678">
                  <c:v>0.35682326621923938</c:v>
                </c:pt>
                <c:pt idx="679">
                  <c:v>0.38136112814224404</c:v>
                </c:pt>
                <c:pt idx="680">
                  <c:v>0.45467224546722457</c:v>
                </c:pt>
                <c:pt idx="681">
                  <c:v>0.46541974771639844</c:v>
                </c:pt>
                <c:pt idx="682">
                  <c:v>0.34462001504890893</c:v>
                </c:pt>
                <c:pt idx="683">
                  <c:v>0.24276859504132231</c:v>
                </c:pt>
                <c:pt idx="684">
                  <c:v>0.22515391380826738</c:v>
                </c:pt>
                <c:pt idx="685">
                  <c:v>0.26806358381502893</c:v>
                </c:pt>
                <c:pt idx="686">
                  <c:v>0.24300111982082867</c:v>
                </c:pt>
                <c:pt idx="687">
                  <c:v>0.17908902691511386</c:v>
                </c:pt>
                <c:pt idx="688">
                  <c:v>0.22323049001814882</c:v>
                </c:pt>
                <c:pt idx="689">
                  <c:v>0.63444354183590579</c:v>
                </c:pt>
                <c:pt idx="690">
                  <c:v>0.24589347934295669</c:v>
                </c:pt>
                <c:pt idx="691">
                  <c:v>0.49171793658305729</c:v>
                </c:pt>
                <c:pt idx="692">
                  <c:v>0.46870838881491345</c:v>
                </c:pt>
                <c:pt idx="693">
                  <c:v>0.44675324675324674</c:v>
                </c:pt>
                <c:pt idx="694">
                  <c:v>0.26729191090269638</c:v>
                </c:pt>
                <c:pt idx="695">
                  <c:v>0.32298136645962733</c:v>
                </c:pt>
                <c:pt idx="696">
                  <c:v>0.3411675511751327</c:v>
                </c:pt>
                <c:pt idx="697">
                  <c:v>0.26007326007326009</c:v>
                </c:pt>
                <c:pt idx="698">
                  <c:v>0.24324324324324326</c:v>
                </c:pt>
                <c:pt idx="699">
                  <c:v>0.33370288248337027</c:v>
                </c:pt>
                <c:pt idx="700">
                  <c:v>0.21535745807590467</c:v>
                </c:pt>
                <c:pt idx="701">
                  <c:v>0.26470588235294118</c:v>
                </c:pt>
                <c:pt idx="702">
                  <c:v>0.58218829516539439</c:v>
                </c:pt>
                <c:pt idx="703">
                  <c:v>0.76526717557251911</c:v>
                </c:pt>
                <c:pt idx="704">
                  <c:v>0.23541963015647227</c:v>
                </c:pt>
                <c:pt idx="705">
                  <c:v>0.17565872020075282</c:v>
                </c:pt>
                <c:pt idx="706">
                  <c:v>0.1967479674796748</c:v>
                </c:pt>
                <c:pt idx="707">
                  <c:v>0.21059268600252207</c:v>
                </c:pt>
                <c:pt idx="708">
                  <c:v>0.34927234927234929</c:v>
                </c:pt>
                <c:pt idx="709">
                  <c:v>0.66613418530351443</c:v>
                </c:pt>
                <c:pt idx="710">
                  <c:v>0.72193800782425521</c:v>
                </c:pt>
                <c:pt idx="711">
                  <c:v>0.73922413793103448</c:v>
                </c:pt>
                <c:pt idx="712">
                  <c:v>0.67249602543720188</c:v>
                </c:pt>
                <c:pt idx="713">
                  <c:v>0.25717852684144821</c:v>
                </c:pt>
                <c:pt idx="714">
                  <c:v>0.25032880315651029</c:v>
                </c:pt>
                <c:pt idx="715">
                  <c:v>0.50266240681576146</c:v>
                </c:pt>
                <c:pt idx="716">
                  <c:v>0.33966745843230406</c:v>
                </c:pt>
                <c:pt idx="717">
                  <c:v>0.32391206819201435</c:v>
                </c:pt>
                <c:pt idx="718">
                  <c:v>0.26075504828797191</c:v>
                </c:pt>
                <c:pt idx="719">
                  <c:v>0.25817555938037867</c:v>
                </c:pt>
                <c:pt idx="720">
                  <c:v>0.2297780959198282</c:v>
                </c:pt>
                <c:pt idx="721">
                  <c:v>0.24103299856527977</c:v>
                </c:pt>
                <c:pt idx="722">
                  <c:v>0.58296390120329322</c:v>
                </c:pt>
                <c:pt idx="723">
                  <c:v>0.45477513895907024</c:v>
                </c:pt>
                <c:pt idx="724">
                  <c:v>0.5794441531200839</c:v>
                </c:pt>
                <c:pt idx="725">
                  <c:v>0.36398053001622499</c:v>
                </c:pt>
                <c:pt idx="726">
                  <c:v>0.39405010438413363</c:v>
                </c:pt>
                <c:pt idx="727">
                  <c:v>0.39244410177332306</c:v>
                </c:pt>
                <c:pt idx="728">
                  <c:v>0.47285223367697593</c:v>
                </c:pt>
                <c:pt idx="729">
                  <c:v>0.45159151193633951</c:v>
                </c:pt>
                <c:pt idx="730">
                  <c:v>0.2404897245299519</c:v>
                </c:pt>
                <c:pt idx="731">
                  <c:v>0.24956871765382405</c:v>
                </c:pt>
                <c:pt idx="732">
                  <c:v>0.55314371257485029</c:v>
                </c:pt>
                <c:pt idx="733">
                  <c:v>0.38422818791946306</c:v>
                </c:pt>
                <c:pt idx="734">
                  <c:v>0.2831858407079646</c:v>
                </c:pt>
                <c:pt idx="735">
                  <c:v>0.62062499999999998</c:v>
                </c:pt>
                <c:pt idx="736">
                  <c:v>0.49406175771971494</c:v>
                </c:pt>
                <c:pt idx="737">
                  <c:v>0.37101572460688481</c:v>
                </c:pt>
                <c:pt idx="738">
                  <c:v>0.37819650067294752</c:v>
                </c:pt>
                <c:pt idx="739">
                  <c:v>0.29004854368932037</c:v>
                </c:pt>
                <c:pt idx="740">
                  <c:v>0.21335419926969224</c:v>
                </c:pt>
                <c:pt idx="741">
                  <c:v>0.23637406769936892</c:v>
                </c:pt>
                <c:pt idx="742">
                  <c:v>0.2492877492877493</c:v>
                </c:pt>
                <c:pt idx="743">
                  <c:v>0.23325766174801363</c:v>
                </c:pt>
                <c:pt idx="744">
                  <c:v>0.30738408700629649</c:v>
                </c:pt>
                <c:pt idx="745">
                  <c:v>0.63123644251626898</c:v>
                </c:pt>
                <c:pt idx="746">
                  <c:v>0.59077669902912622</c:v>
                </c:pt>
                <c:pt idx="747">
                  <c:v>0.5244507441530829</c:v>
                </c:pt>
                <c:pt idx="748">
                  <c:v>0.50809352517985606</c:v>
                </c:pt>
                <c:pt idx="749">
                  <c:v>0.61203138622493458</c:v>
                </c:pt>
                <c:pt idx="750">
                  <c:v>0.53422619047619047</c:v>
                </c:pt>
                <c:pt idx="751">
                  <c:v>0.53284336242535602</c:v>
                </c:pt>
                <c:pt idx="752">
                  <c:v>0.42791762013729978</c:v>
                </c:pt>
                <c:pt idx="753">
                  <c:v>0.47320852162685606</c:v>
                </c:pt>
                <c:pt idx="754">
                  <c:v>0.29912663755458513</c:v>
                </c:pt>
                <c:pt idx="755">
                  <c:v>0.48103245991396165</c:v>
                </c:pt>
                <c:pt idx="756">
                  <c:v>0.56014492753623191</c:v>
                </c:pt>
                <c:pt idx="757">
                  <c:v>0.75629791894852139</c:v>
                </c:pt>
                <c:pt idx="758">
                  <c:v>0.58054841473864605</c:v>
                </c:pt>
                <c:pt idx="759">
                  <c:v>0.49317738791422999</c:v>
                </c:pt>
                <c:pt idx="760">
                  <c:v>0.68330605564648117</c:v>
                </c:pt>
                <c:pt idx="761">
                  <c:v>0.63987753539992342</c:v>
                </c:pt>
                <c:pt idx="762">
                  <c:v>0.59512937595129378</c:v>
                </c:pt>
                <c:pt idx="763">
                  <c:v>0.52003081664098616</c:v>
                </c:pt>
                <c:pt idx="764">
                  <c:v>0.55871559633027523</c:v>
                </c:pt>
                <c:pt idx="765">
                  <c:v>0.38722554890219563</c:v>
                </c:pt>
                <c:pt idx="766">
                  <c:v>0.55731225296442688</c:v>
                </c:pt>
                <c:pt idx="767">
                  <c:v>0.54673913043478262</c:v>
                </c:pt>
                <c:pt idx="768">
                  <c:v>0.27836355967946014</c:v>
                </c:pt>
                <c:pt idx="769">
                  <c:v>0.17905918057663125</c:v>
                </c:pt>
                <c:pt idx="770">
                  <c:v>0.44815864022662888</c:v>
                </c:pt>
                <c:pt idx="771">
                  <c:v>0.49567198177676536</c:v>
                </c:pt>
                <c:pt idx="772">
                  <c:v>0.20773638968481375</c:v>
                </c:pt>
                <c:pt idx="773">
                  <c:v>0.68331005586592175</c:v>
                </c:pt>
                <c:pt idx="774">
                  <c:v>0.71163136380527681</c:v>
                </c:pt>
                <c:pt idx="775">
                  <c:v>0.79903647625602203</c:v>
                </c:pt>
                <c:pt idx="776">
                  <c:v>0.32241323386312032</c:v>
                </c:pt>
                <c:pt idx="777">
                  <c:v>0.3859167809785094</c:v>
                </c:pt>
                <c:pt idx="778">
                  <c:v>0.41247929320817228</c:v>
                </c:pt>
                <c:pt idx="779">
                  <c:v>0.74929840972871842</c:v>
                </c:pt>
                <c:pt idx="780">
                  <c:v>0.70032180209171357</c:v>
                </c:pt>
                <c:pt idx="781">
                  <c:v>0.46575342465753422</c:v>
                </c:pt>
                <c:pt idx="782">
                  <c:v>0.60980662983425415</c:v>
                </c:pt>
                <c:pt idx="783">
                  <c:v>0.46692607003891051</c:v>
                </c:pt>
                <c:pt idx="784">
                  <c:v>0.45022288261515603</c:v>
                </c:pt>
                <c:pt idx="785">
                  <c:v>0.48792977322604242</c:v>
                </c:pt>
                <c:pt idx="786">
                  <c:v>0.4551323434473854</c:v>
                </c:pt>
                <c:pt idx="787">
                  <c:v>0.56821705426356595</c:v>
                </c:pt>
                <c:pt idx="788">
                  <c:v>0.47236180904522612</c:v>
                </c:pt>
                <c:pt idx="789">
                  <c:v>0.49974345818368393</c:v>
                </c:pt>
                <c:pt idx="790">
                  <c:v>0.46903669724770641</c:v>
                </c:pt>
                <c:pt idx="791">
                  <c:v>0.49819494584837543</c:v>
                </c:pt>
                <c:pt idx="792">
                  <c:v>0.42243692968330648</c:v>
                </c:pt>
                <c:pt idx="793">
                  <c:v>0.4094616639477977</c:v>
                </c:pt>
                <c:pt idx="794">
                  <c:v>0.50513347022587274</c:v>
                </c:pt>
                <c:pt idx="795">
                  <c:v>0.35288270377733599</c:v>
                </c:pt>
                <c:pt idx="796">
                  <c:v>0.64387031408308004</c:v>
                </c:pt>
                <c:pt idx="797">
                  <c:v>0.5554997488699146</c:v>
                </c:pt>
                <c:pt idx="798">
                  <c:v>0.609375</c:v>
                </c:pt>
                <c:pt idx="799">
                  <c:v>0.43529411764705883</c:v>
                </c:pt>
                <c:pt idx="800">
                  <c:v>0.54604651162790696</c:v>
                </c:pt>
                <c:pt idx="801">
                  <c:v>0.51844399731723678</c:v>
                </c:pt>
                <c:pt idx="802">
                  <c:v>0.22401171303074671</c:v>
                </c:pt>
                <c:pt idx="803">
                  <c:v>0.53185595567867039</c:v>
                </c:pt>
                <c:pt idx="804">
                  <c:v>0.26915647134578236</c:v>
                </c:pt>
                <c:pt idx="805">
                  <c:v>0.41102941176470587</c:v>
                </c:pt>
                <c:pt idx="806">
                  <c:v>0.25191183085919927</c:v>
                </c:pt>
                <c:pt idx="807">
                  <c:v>0.1748283752860412</c:v>
                </c:pt>
                <c:pt idx="808">
                  <c:v>0.17491425771680549</c:v>
                </c:pt>
                <c:pt idx="809">
                  <c:v>0.16572077185017026</c:v>
                </c:pt>
                <c:pt idx="810">
                  <c:v>0.16579406631762653</c:v>
                </c:pt>
                <c:pt idx="811">
                  <c:v>0.13237924865831843</c:v>
                </c:pt>
                <c:pt idx="812">
                  <c:v>0.26488352027610007</c:v>
                </c:pt>
                <c:pt idx="813">
                  <c:v>0.21946169772256729</c:v>
                </c:pt>
                <c:pt idx="814">
                  <c:v>0.28829915560916769</c:v>
                </c:pt>
                <c:pt idx="815">
                  <c:v>0.29691327780499754</c:v>
                </c:pt>
                <c:pt idx="816">
                  <c:v>0.25246981339187707</c:v>
                </c:pt>
                <c:pt idx="817">
                  <c:v>0.27057115198451115</c:v>
                </c:pt>
                <c:pt idx="818">
                  <c:v>0.20151133501259447</c:v>
                </c:pt>
                <c:pt idx="819">
                  <c:v>0.24765478424015008</c:v>
                </c:pt>
                <c:pt idx="820">
                  <c:v>0.25719424460431656</c:v>
                </c:pt>
                <c:pt idx="821">
                  <c:v>0.54814416352877893</c:v>
                </c:pt>
                <c:pt idx="822">
                  <c:v>0.30189959294436908</c:v>
                </c:pt>
                <c:pt idx="823">
                  <c:v>0.467984934086629</c:v>
                </c:pt>
                <c:pt idx="824">
                  <c:v>0.5022168480451431</c:v>
                </c:pt>
                <c:pt idx="825">
                  <c:v>0.20917338709677419</c:v>
                </c:pt>
                <c:pt idx="826">
                  <c:v>0.12229176697159365</c:v>
                </c:pt>
                <c:pt idx="827">
                  <c:v>1</c:v>
                </c:pt>
                <c:pt idx="828">
                  <c:v>0</c:v>
                </c:pt>
                <c:pt idx="829">
                  <c:v>0.66666666666666663</c:v>
                </c:pt>
                <c:pt idx="830">
                  <c:v>9.8113207547169817E-2</c:v>
                </c:pt>
                <c:pt idx="831">
                  <c:v>0.11399832355406538</c:v>
                </c:pt>
                <c:pt idx="832">
                  <c:v>0.16756756756756758</c:v>
                </c:pt>
                <c:pt idx="833">
                  <c:v>6.5073041168658696E-2</c:v>
                </c:pt>
                <c:pt idx="834">
                  <c:v>0.10823529411764705</c:v>
                </c:pt>
                <c:pt idx="835">
                  <c:v>0.14580896686159844</c:v>
                </c:pt>
                <c:pt idx="836">
                  <c:v>0.13830264930399641</c:v>
                </c:pt>
                <c:pt idx="837">
                  <c:v>0.13219512195121952</c:v>
                </c:pt>
                <c:pt idx="838">
                  <c:v>0.11959087332808813</c:v>
                </c:pt>
                <c:pt idx="839">
                  <c:v>0.23600283486888732</c:v>
                </c:pt>
                <c:pt idx="840">
                  <c:v>0.17211948790896159</c:v>
                </c:pt>
                <c:pt idx="841">
                  <c:v>0.11945945945945946</c:v>
                </c:pt>
                <c:pt idx="842">
                  <c:v>0.13632653061224489</c:v>
                </c:pt>
                <c:pt idx="843">
                  <c:v>0.18314099347717008</c:v>
                </c:pt>
                <c:pt idx="844">
                  <c:v>0.31182795698924731</c:v>
                </c:pt>
                <c:pt idx="845">
                  <c:v>0.38855560682971851</c:v>
                </c:pt>
                <c:pt idx="846">
                  <c:v>0.36826347305389223</c:v>
                </c:pt>
                <c:pt idx="847">
                  <c:v>0.32051282051282054</c:v>
                </c:pt>
                <c:pt idx="848">
                  <c:v>0.16502463054187191</c:v>
                </c:pt>
                <c:pt idx="849">
                  <c:v>0.36842105263157893</c:v>
                </c:pt>
                <c:pt idx="850">
                  <c:v>0.40793650793650793</c:v>
                </c:pt>
                <c:pt idx="851">
                  <c:v>0.70965732087227418</c:v>
                </c:pt>
                <c:pt idx="852">
                  <c:v>0.76444014198128429</c:v>
                </c:pt>
                <c:pt idx="853">
                  <c:v>0.58164983164983164</c:v>
                </c:pt>
                <c:pt idx="854">
                  <c:v>0.62389735364875698</c:v>
                </c:pt>
                <c:pt idx="855">
                  <c:v>0.5114942528735632</c:v>
                </c:pt>
                <c:pt idx="856">
                  <c:v>0.1812778603268945</c:v>
                </c:pt>
                <c:pt idx="857">
                  <c:v>0.16138497652582159</c:v>
                </c:pt>
                <c:pt idx="858">
                  <c:v>0.32759151030452166</c:v>
                </c:pt>
                <c:pt idx="859">
                  <c:v>0.29472539423599781</c:v>
                </c:pt>
                <c:pt idx="860">
                  <c:v>0.19701086956521738</c:v>
                </c:pt>
                <c:pt idx="861">
                  <c:v>0.11045258620689655</c:v>
                </c:pt>
                <c:pt idx="862">
                  <c:v>0.158252977878616</c:v>
                </c:pt>
                <c:pt idx="863">
                  <c:v>0.31281813975011569</c:v>
                </c:pt>
                <c:pt idx="864">
                  <c:v>0.40993417115499703</c:v>
                </c:pt>
                <c:pt idx="865">
                  <c:v>0.39611650485436894</c:v>
                </c:pt>
                <c:pt idx="866">
                  <c:v>0.24706457925636008</c:v>
                </c:pt>
                <c:pt idx="867">
                  <c:v>0.37796867104598281</c:v>
                </c:pt>
                <c:pt idx="868">
                  <c:v>0.26436781609195403</c:v>
                </c:pt>
                <c:pt idx="869">
                  <c:v>0.17613089509143406</c:v>
                </c:pt>
                <c:pt idx="870">
                  <c:v>0.1104673619157976</c:v>
                </c:pt>
                <c:pt idx="871">
                  <c:v>0.2230831973898858</c:v>
                </c:pt>
                <c:pt idx="872">
                  <c:v>0.19841718485019785</c:v>
                </c:pt>
                <c:pt idx="873">
                  <c:v>0.1078894133513149</c:v>
                </c:pt>
                <c:pt idx="874">
                  <c:v>0.13900796080832822</c:v>
                </c:pt>
                <c:pt idx="875">
                  <c:v>0.17431725740848344</c:v>
                </c:pt>
                <c:pt idx="876">
                  <c:v>0.12759856630824373</c:v>
                </c:pt>
                <c:pt idx="877">
                  <c:v>8.2480433473810955E-2</c:v>
                </c:pt>
                <c:pt idx="878">
                  <c:v>6.4254062038404725E-2</c:v>
                </c:pt>
                <c:pt idx="879">
                  <c:v>0.23312883435582821</c:v>
                </c:pt>
                <c:pt idx="880">
                  <c:v>0.12014134275618374</c:v>
                </c:pt>
                <c:pt idx="881">
                  <c:v>0.23191094619666047</c:v>
                </c:pt>
                <c:pt idx="882">
                  <c:v>0.19967132292522596</c:v>
                </c:pt>
                <c:pt idx="883">
                  <c:v>0.460093896713615</c:v>
                </c:pt>
                <c:pt idx="884">
                  <c:v>0.58390804597701151</c:v>
                </c:pt>
                <c:pt idx="885">
                  <c:v>0.26254980079681273</c:v>
                </c:pt>
                <c:pt idx="886">
                  <c:v>0.31907433380084149</c:v>
                </c:pt>
                <c:pt idx="887">
                  <c:v>0.26328257191201354</c:v>
                </c:pt>
                <c:pt idx="888">
                  <c:v>0.25765765765765763</c:v>
                </c:pt>
                <c:pt idx="889">
                  <c:v>0.37564575645756459</c:v>
                </c:pt>
                <c:pt idx="890">
                  <c:v>0.31053502482073908</c:v>
                </c:pt>
                <c:pt idx="891">
                  <c:v>0.38406983087834151</c:v>
                </c:pt>
                <c:pt idx="892">
                  <c:v>0.36012658227848099</c:v>
                </c:pt>
                <c:pt idx="893">
                  <c:v>0.38718984420080782</c:v>
                </c:pt>
                <c:pt idx="894">
                  <c:v>0.36873747494989978</c:v>
                </c:pt>
                <c:pt idx="895">
                  <c:v>0.33827893175074186</c:v>
                </c:pt>
                <c:pt idx="896">
                  <c:v>0.12600370599135269</c:v>
                </c:pt>
                <c:pt idx="897">
                  <c:v>0.48103696591454631</c:v>
                </c:pt>
                <c:pt idx="898">
                  <c:v>0.48026315789473684</c:v>
                </c:pt>
                <c:pt idx="899">
                  <c:v>0.43985544656685599</c:v>
                </c:pt>
                <c:pt idx="900">
                  <c:v>0.31086773378264532</c:v>
                </c:pt>
                <c:pt idx="901">
                  <c:v>0.27704326923076922</c:v>
                </c:pt>
                <c:pt idx="902">
                  <c:v>0.45331588132635253</c:v>
                </c:pt>
                <c:pt idx="903">
                  <c:v>0.38636363636363635</c:v>
                </c:pt>
                <c:pt idx="904">
                  <c:v>0.24583502641202762</c:v>
                </c:pt>
                <c:pt idx="905">
                  <c:v>0.61953017042837399</c:v>
                </c:pt>
                <c:pt idx="906">
                  <c:v>0.28010471204188481</c:v>
                </c:pt>
                <c:pt idx="907">
                  <c:v>0.18461538461538463</c:v>
                </c:pt>
                <c:pt idx="908">
                  <c:v>0.26837060702875398</c:v>
                </c:pt>
                <c:pt idx="909">
                  <c:v>0.30682428801719508</c:v>
                </c:pt>
                <c:pt idx="910">
                  <c:v>0.44090202177293936</c:v>
                </c:pt>
                <c:pt idx="911">
                  <c:v>0.62690951821386609</c:v>
                </c:pt>
                <c:pt idx="912">
                  <c:v>3.838771593090211E-3</c:v>
                </c:pt>
                <c:pt idx="913">
                  <c:v>0.21891891891891893</c:v>
                </c:pt>
                <c:pt idx="914">
                  <c:v>0.35866666666666669</c:v>
                </c:pt>
                <c:pt idx="915">
                  <c:v>0.45623501199040767</c:v>
                </c:pt>
                <c:pt idx="916">
                  <c:v>0.40660295395308427</c:v>
                </c:pt>
                <c:pt idx="917">
                  <c:v>0.57199602780536252</c:v>
                </c:pt>
                <c:pt idx="918">
                  <c:v>0.52758352758352756</c:v>
                </c:pt>
                <c:pt idx="919">
                  <c:v>0.69191049913941483</c:v>
                </c:pt>
                <c:pt idx="920">
                  <c:v>0.72935779816513757</c:v>
                </c:pt>
                <c:pt idx="921">
                  <c:v>0.44457831325301206</c:v>
                </c:pt>
                <c:pt idx="922">
                  <c:v>0.35205267234701781</c:v>
                </c:pt>
                <c:pt idx="923">
                  <c:v>0.4494736842105263</c:v>
                </c:pt>
                <c:pt idx="924">
                  <c:v>0.4819884726224784</c:v>
                </c:pt>
                <c:pt idx="925">
                  <c:v>0.19906023067065357</c:v>
                </c:pt>
                <c:pt idx="926">
                  <c:v>0.18848758465011287</c:v>
                </c:pt>
                <c:pt idx="927">
                  <c:v>0.35801713586291312</c:v>
                </c:pt>
                <c:pt idx="928">
                  <c:v>0.19449013157894737</c:v>
                </c:pt>
                <c:pt idx="929">
                  <c:v>0.33629191321499013</c:v>
                </c:pt>
                <c:pt idx="930">
                  <c:v>0.36065573770491804</c:v>
                </c:pt>
                <c:pt idx="931">
                  <c:v>0.4175377468060395</c:v>
                </c:pt>
                <c:pt idx="932">
                  <c:v>0.4365133836650652</c:v>
                </c:pt>
                <c:pt idx="933">
                  <c:v>0.36391752577319586</c:v>
                </c:pt>
                <c:pt idx="934">
                  <c:v>0.43171471927162369</c:v>
                </c:pt>
                <c:pt idx="935">
                  <c:v>0.46866230121608982</c:v>
                </c:pt>
                <c:pt idx="936">
                  <c:v>0.29106474050294273</c:v>
                </c:pt>
                <c:pt idx="937">
                  <c:v>0.21155347384855583</c:v>
                </c:pt>
                <c:pt idx="938">
                  <c:v>0.29077770130763936</c:v>
                </c:pt>
                <c:pt idx="939">
                  <c:v>0.25140845070422535</c:v>
                </c:pt>
                <c:pt idx="940">
                  <c:v>0.270404984423676</c:v>
                </c:pt>
                <c:pt idx="941">
                  <c:v>0.29470005824111822</c:v>
                </c:pt>
                <c:pt idx="942">
                  <c:v>0.64287705603568446</c:v>
                </c:pt>
                <c:pt idx="943">
                  <c:v>0.32898852971845671</c:v>
                </c:pt>
                <c:pt idx="944">
                  <c:v>0.71698799563477633</c:v>
                </c:pt>
                <c:pt idx="945">
                  <c:v>0.46726190476190477</c:v>
                </c:pt>
                <c:pt idx="946">
                  <c:v>0.31771894093686354</c:v>
                </c:pt>
                <c:pt idx="947">
                  <c:v>0.38672566371681416</c:v>
                </c:pt>
                <c:pt idx="948">
                  <c:v>0.4041720990873533</c:v>
                </c:pt>
                <c:pt idx="949">
                  <c:v>0.29678188319427889</c:v>
                </c:pt>
                <c:pt idx="950">
                  <c:v>0.26950092421441774</c:v>
                </c:pt>
                <c:pt idx="951">
                  <c:v>0.40270618556701032</c:v>
                </c:pt>
                <c:pt idx="952">
                  <c:v>0.21394141638857991</c:v>
                </c:pt>
                <c:pt idx="953">
                  <c:v>0.33621808740804848</c:v>
                </c:pt>
                <c:pt idx="954">
                  <c:v>0.32510013351134848</c:v>
                </c:pt>
                <c:pt idx="955">
                  <c:v>0.64733944954128442</c:v>
                </c:pt>
                <c:pt idx="956">
                  <c:v>0.54793233082706772</c:v>
                </c:pt>
                <c:pt idx="957">
                  <c:v>0.6981912144702842</c:v>
                </c:pt>
                <c:pt idx="958">
                  <c:v>0.60294951786727169</c:v>
                </c:pt>
                <c:pt idx="959">
                  <c:v>0.46344564526382709</c:v>
                </c:pt>
                <c:pt idx="960">
                  <c:v>0.61692447679708828</c:v>
                </c:pt>
                <c:pt idx="961">
                  <c:v>0.64081434803683957</c:v>
                </c:pt>
                <c:pt idx="962">
                  <c:v>0.59711736444749486</c:v>
                </c:pt>
                <c:pt idx="963">
                  <c:v>0.55624317437204218</c:v>
                </c:pt>
                <c:pt idx="964">
                  <c:v>0.54569713142094733</c:v>
                </c:pt>
                <c:pt idx="965">
                  <c:v>0.54114583333333333</c:v>
                </c:pt>
                <c:pt idx="966">
                  <c:v>0.54453538757823783</c:v>
                </c:pt>
                <c:pt idx="967">
                  <c:v>0.61561119293078059</c:v>
                </c:pt>
                <c:pt idx="968">
                  <c:v>0.70493777599357688</c:v>
                </c:pt>
                <c:pt idx="969">
                  <c:v>0.70869314910765691</c:v>
                </c:pt>
                <c:pt idx="970">
                  <c:v>0.42974030594094631</c:v>
                </c:pt>
                <c:pt idx="971">
                  <c:v>0.78495227400336887</c:v>
                </c:pt>
                <c:pt idx="972">
                  <c:v>0.48853150540469287</c:v>
                </c:pt>
                <c:pt idx="973">
                  <c:v>0.4867903316469927</c:v>
                </c:pt>
                <c:pt idx="974">
                  <c:v>0.58773181169757494</c:v>
                </c:pt>
                <c:pt idx="975">
                  <c:v>0.50654069767441856</c:v>
                </c:pt>
                <c:pt idx="976">
                  <c:v>0.62865259740259738</c:v>
                </c:pt>
                <c:pt idx="977">
                  <c:v>0.50331858407079644</c:v>
                </c:pt>
                <c:pt idx="978">
                  <c:v>0.60623608017817376</c:v>
                </c:pt>
                <c:pt idx="979">
                  <c:v>0.37912087912087911</c:v>
                </c:pt>
                <c:pt idx="980">
                  <c:v>0.42726081258191351</c:v>
                </c:pt>
                <c:pt idx="981">
                  <c:v>0.41965029142381349</c:v>
                </c:pt>
                <c:pt idx="982">
                  <c:v>0.51936218678815493</c:v>
                </c:pt>
                <c:pt idx="983">
                  <c:v>0.41073219658976928</c:v>
                </c:pt>
                <c:pt idx="984">
                  <c:v>0.29078498293515359</c:v>
                </c:pt>
                <c:pt idx="985">
                  <c:v>0.32277318640955005</c:v>
                </c:pt>
                <c:pt idx="986">
                  <c:v>0.21517412935323382</c:v>
                </c:pt>
                <c:pt idx="987">
                  <c:v>0.55233739837398377</c:v>
                </c:pt>
                <c:pt idx="988">
                  <c:v>0.51692047377326567</c:v>
                </c:pt>
                <c:pt idx="989">
                  <c:v>0.72586090479405807</c:v>
                </c:pt>
                <c:pt idx="990">
                  <c:v>0.56391347099311706</c:v>
                </c:pt>
                <c:pt idx="991">
                  <c:v>0.4540106951871658</c:v>
                </c:pt>
                <c:pt idx="992">
                  <c:v>0</c:v>
                </c:pt>
                <c:pt idx="993">
                  <c:v>0.37244283995186522</c:v>
                </c:pt>
                <c:pt idx="994">
                  <c:v>0.36212854181064269</c:v>
                </c:pt>
                <c:pt idx="995">
                  <c:v>0.72013651877133111</c:v>
                </c:pt>
                <c:pt idx="996">
                  <c:v>0.70209973753280841</c:v>
                </c:pt>
                <c:pt idx="997">
                  <c:v>0.68989361702127661</c:v>
                </c:pt>
                <c:pt idx="998">
                  <c:v>0.65174574753804837</c:v>
                </c:pt>
                <c:pt idx="999">
                  <c:v>0.83682145192936563</c:v>
                </c:pt>
                <c:pt idx="1000">
                  <c:v>0.83772652388797364</c:v>
                </c:pt>
                <c:pt idx="1001">
                  <c:v>0.42726633872101194</c:v>
                </c:pt>
                <c:pt idx="1002">
                  <c:v>0.65100917431192662</c:v>
                </c:pt>
                <c:pt idx="1003">
                  <c:v>0.70691024622716436</c:v>
                </c:pt>
                <c:pt idx="1004">
                  <c:v>0.4499494438827098</c:v>
                </c:pt>
                <c:pt idx="1005">
                  <c:v>0.73329319686935579</c:v>
                </c:pt>
                <c:pt idx="1006">
                  <c:v>0.73045267489711929</c:v>
                </c:pt>
                <c:pt idx="1007">
                  <c:v>0.64985994397759106</c:v>
                </c:pt>
                <c:pt idx="1008">
                  <c:v>0.63940256045519206</c:v>
                </c:pt>
                <c:pt idx="1009">
                  <c:v>0.6208070004861449</c:v>
                </c:pt>
                <c:pt idx="1010">
                  <c:v>0.73357289527720737</c:v>
                </c:pt>
                <c:pt idx="1011">
                  <c:v>0.69649515287099184</c:v>
                </c:pt>
                <c:pt idx="1012">
                  <c:v>0.71721000758150111</c:v>
                </c:pt>
                <c:pt idx="1013">
                  <c:v>0.75031210986267161</c:v>
                </c:pt>
                <c:pt idx="1014">
                  <c:v>0.65416666666666667</c:v>
                </c:pt>
                <c:pt idx="1015">
                  <c:v>0.81944444444444442</c:v>
                </c:pt>
                <c:pt idx="1016">
                  <c:v>0.5054179566563467</c:v>
                </c:pt>
                <c:pt idx="1017">
                  <c:v>0.69912985274431061</c:v>
                </c:pt>
                <c:pt idx="1018">
                  <c:v>0.65578635014836795</c:v>
                </c:pt>
                <c:pt idx="1019">
                  <c:v>0.66914103923647927</c:v>
                </c:pt>
                <c:pt idx="1020">
                  <c:v>0.79828326180257514</c:v>
                </c:pt>
                <c:pt idx="1021">
                  <c:v>0.85155304558289635</c:v>
                </c:pt>
                <c:pt idx="1022">
                  <c:v>0.79605866177818518</c:v>
                </c:pt>
                <c:pt idx="1023">
                  <c:v>0.77323628219484886</c:v>
                </c:pt>
                <c:pt idx="1024">
                  <c:v>0.79012345679012341</c:v>
                </c:pt>
                <c:pt idx="1025">
                  <c:v>0.68070953436807091</c:v>
                </c:pt>
                <c:pt idx="1026">
                  <c:v>0.70303030303030301</c:v>
                </c:pt>
                <c:pt idx="1027">
                  <c:v>0.63902439024390245</c:v>
                </c:pt>
                <c:pt idx="1028">
                  <c:v>0.83524355300859598</c:v>
                </c:pt>
                <c:pt idx="1029">
                  <c:v>0.75485599464166109</c:v>
                </c:pt>
                <c:pt idx="1030">
                  <c:v>0.78635547576301612</c:v>
                </c:pt>
                <c:pt idx="1031">
                  <c:v>0.6928135274776891</c:v>
                </c:pt>
                <c:pt idx="1032">
                  <c:v>0.77033218785796109</c:v>
                </c:pt>
                <c:pt idx="1033">
                  <c:v>0.74831309041835359</c:v>
                </c:pt>
                <c:pt idx="1034">
                  <c:v>0.64615384615384619</c:v>
                </c:pt>
                <c:pt idx="1035">
                  <c:v>0.67620889748549318</c:v>
                </c:pt>
                <c:pt idx="1036">
                  <c:v>0.59750173490631509</c:v>
                </c:pt>
                <c:pt idx="1037">
                  <c:v>0.50052798310454061</c:v>
                </c:pt>
                <c:pt idx="1038">
                  <c:v>0.6932443047918303</c:v>
                </c:pt>
                <c:pt idx="1039">
                  <c:v>0.78806375042387244</c:v>
                </c:pt>
                <c:pt idx="1040">
                  <c:v>0.84547638110488388</c:v>
                </c:pt>
                <c:pt idx="1041">
                  <c:v>0.80124481327800834</c:v>
                </c:pt>
                <c:pt idx="1042">
                  <c:v>0.81535158346752545</c:v>
                </c:pt>
                <c:pt idx="1043">
                  <c:v>0.82304216867469882</c:v>
                </c:pt>
                <c:pt idx="1044">
                  <c:v>0.79140034863451481</c:v>
                </c:pt>
                <c:pt idx="1045">
                  <c:v>0.53749999999999998</c:v>
                </c:pt>
                <c:pt idx="1046">
                  <c:v>0.66543126684636122</c:v>
                </c:pt>
                <c:pt idx="1047">
                  <c:v>0.76574535568645219</c:v>
                </c:pt>
                <c:pt idx="1048">
                  <c:v>0.61818695283818126</c:v>
                </c:pt>
                <c:pt idx="1049">
                  <c:v>0.63253856942496489</c:v>
                </c:pt>
                <c:pt idx="1050">
                  <c:v>0.48656429942418428</c:v>
                </c:pt>
                <c:pt idx="1051">
                  <c:v>0.55629139072847678</c:v>
                </c:pt>
                <c:pt idx="1052">
                  <c:v>0.67730900798175597</c:v>
                </c:pt>
                <c:pt idx="1053">
                  <c:v>0.50390828556539868</c:v>
                </c:pt>
                <c:pt idx="1054">
                  <c:v>0.36652146857498447</c:v>
                </c:pt>
                <c:pt idx="1055">
                  <c:v>0.35924446058844894</c:v>
                </c:pt>
                <c:pt idx="1056">
                  <c:v>0.77408993576017127</c:v>
                </c:pt>
                <c:pt idx="1057">
                  <c:v>0.71820224719101122</c:v>
                </c:pt>
                <c:pt idx="1058">
                  <c:v>0.321978021978022</c:v>
                </c:pt>
                <c:pt idx="1059">
                  <c:v>0.46132404181184666</c:v>
                </c:pt>
                <c:pt idx="1060">
                  <c:v>0.21785085143863769</c:v>
                </c:pt>
                <c:pt idx="1061">
                  <c:v>0.37733832175307325</c:v>
                </c:pt>
                <c:pt idx="1062">
                  <c:v>0.39658703071672358</c:v>
                </c:pt>
                <c:pt idx="1063">
                  <c:v>0.21480878763222133</c:v>
                </c:pt>
                <c:pt idx="1064">
                  <c:v>0.41163793103448276</c:v>
                </c:pt>
                <c:pt idx="1065">
                  <c:v>0.48857249906331962</c:v>
                </c:pt>
                <c:pt idx="1066">
                  <c:v>0.36407147415443525</c:v>
                </c:pt>
                <c:pt idx="1067">
                  <c:v>0.34598603839441538</c:v>
                </c:pt>
                <c:pt idx="1068">
                  <c:v>0.30840046029919449</c:v>
                </c:pt>
                <c:pt idx="1069">
                  <c:v>0.32119205298013243</c:v>
                </c:pt>
                <c:pt idx="1070">
                  <c:v>0.34277047522750254</c:v>
                </c:pt>
                <c:pt idx="1071">
                  <c:v>0.46058091286307051</c:v>
                </c:pt>
                <c:pt idx="1072">
                  <c:v>0.56830031282586024</c:v>
                </c:pt>
                <c:pt idx="1073">
                  <c:v>0.65641569459172855</c:v>
                </c:pt>
                <c:pt idx="1074">
                  <c:v>0.15725518227305219</c:v>
                </c:pt>
                <c:pt idx="1075">
                  <c:v>0.59090909090909094</c:v>
                </c:pt>
                <c:pt idx="1076">
                  <c:v>0.36241007194244607</c:v>
                </c:pt>
                <c:pt idx="1077">
                  <c:v>0.78582930756843805</c:v>
                </c:pt>
                <c:pt idx="1078">
                  <c:v>0.63745583038869258</c:v>
                </c:pt>
                <c:pt idx="1079">
                  <c:v>0.4681255946717412</c:v>
                </c:pt>
                <c:pt idx="1080">
                  <c:v>0.41141586360266863</c:v>
                </c:pt>
                <c:pt idx="1081">
                  <c:v>0.49910554561717352</c:v>
                </c:pt>
                <c:pt idx="1082">
                  <c:v>0.67799268165185578</c:v>
                </c:pt>
                <c:pt idx="1083">
                  <c:v>0.66952380952380952</c:v>
                </c:pt>
                <c:pt idx="1084">
                  <c:v>0.65177304964539007</c:v>
                </c:pt>
                <c:pt idx="1085">
                  <c:v>0.71188717259905976</c:v>
                </c:pt>
                <c:pt idx="1086">
                  <c:v>0.69325153374233128</c:v>
                </c:pt>
                <c:pt idx="1087">
                  <c:v>0.65742296918767507</c:v>
                </c:pt>
                <c:pt idx="1088">
                  <c:v>0.25278622087132724</c:v>
                </c:pt>
                <c:pt idx="1089">
                  <c:v>0.23746312684365781</c:v>
                </c:pt>
                <c:pt idx="1090">
                  <c:v>0.13755795981452859</c:v>
                </c:pt>
                <c:pt idx="1091">
                  <c:v>0.18952062430323299</c:v>
                </c:pt>
                <c:pt idx="1092">
                  <c:v>0.52817493692178297</c:v>
                </c:pt>
                <c:pt idx="1093">
                  <c:v>0.4115920763022744</c:v>
                </c:pt>
                <c:pt idx="1094">
                  <c:v>0.32110778443113774</c:v>
                </c:pt>
                <c:pt idx="1095">
                  <c:v>0.38107582631237846</c:v>
                </c:pt>
                <c:pt idx="1096">
                  <c:v>0.33081998114985861</c:v>
                </c:pt>
                <c:pt idx="1097">
                  <c:v>0.29574944071588366</c:v>
                </c:pt>
                <c:pt idx="1098">
                  <c:v>0.50939457202505223</c:v>
                </c:pt>
                <c:pt idx="1099">
                  <c:v>0.56750152718387292</c:v>
                </c:pt>
                <c:pt idx="1100">
                  <c:v>0.57836538461538467</c:v>
                </c:pt>
                <c:pt idx="1101">
                  <c:v>0.27205337286879172</c:v>
                </c:pt>
                <c:pt idx="1102">
                  <c:v>0.13630573248407643</c:v>
                </c:pt>
                <c:pt idx="1103">
                  <c:v>0.45803842264914052</c:v>
                </c:pt>
                <c:pt idx="1104">
                  <c:v>0.65745501285347041</c:v>
                </c:pt>
                <c:pt idx="1105">
                  <c:v>0.64932562620423895</c:v>
                </c:pt>
                <c:pt idx="1106">
                  <c:v>0.65144898769352921</c:v>
                </c:pt>
                <c:pt idx="1107">
                  <c:v>0.67303719008264462</c:v>
                </c:pt>
                <c:pt idx="1108">
                  <c:v>0.58823529411764708</c:v>
                </c:pt>
                <c:pt idx="1109">
                  <c:v>0.58086124401913874</c:v>
                </c:pt>
                <c:pt idx="1110">
                  <c:v>0.7396386822529224</c:v>
                </c:pt>
                <c:pt idx="1111">
                  <c:v>0.66227781435154709</c:v>
                </c:pt>
                <c:pt idx="1112">
                  <c:v>0.54039167686658507</c:v>
                </c:pt>
                <c:pt idx="1113">
                  <c:v>0.52604548789435068</c:v>
                </c:pt>
                <c:pt idx="1114">
                  <c:v>0.62375809935205184</c:v>
                </c:pt>
                <c:pt idx="1115">
                  <c:v>0.62531806615776087</c:v>
                </c:pt>
                <c:pt idx="1116">
                  <c:v>0.63853028798411127</c:v>
                </c:pt>
                <c:pt idx="1117">
                  <c:v>0.54545454545454541</c:v>
                </c:pt>
                <c:pt idx="1118">
                  <c:v>0.54345917471466199</c:v>
                </c:pt>
                <c:pt idx="1119">
                  <c:v>0.21805467260012715</c:v>
                </c:pt>
                <c:pt idx="1120">
                  <c:v>0.2029664324746292</c:v>
                </c:pt>
                <c:pt idx="1121">
                  <c:v>0.39451553930530164</c:v>
                </c:pt>
                <c:pt idx="1122">
                  <c:v>0.45604569977784831</c:v>
                </c:pt>
                <c:pt idx="1123">
                  <c:v>0.14296998420221169</c:v>
                </c:pt>
                <c:pt idx="1124">
                  <c:v>0.31819666775563543</c:v>
                </c:pt>
                <c:pt idx="1125">
                  <c:v>0.24382207578253706</c:v>
                </c:pt>
                <c:pt idx="1126">
                  <c:v>0.22561531449407474</c:v>
                </c:pt>
                <c:pt idx="1127">
                  <c:v>0.21326720396776194</c:v>
                </c:pt>
                <c:pt idx="1128">
                  <c:v>0.23321858864027539</c:v>
                </c:pt>
                <c:pt idx="1129">
                  <c:v>0.40531776913099871</c:v>
                </c:pt>
                <c:pt idx="1130">
                  <c:v>0.39510258107213764</c:v>
                </c:pt>
                <c:pt idx="1131">
                  <c:v>0.40426587301587302</c:v>
                </c:pt>
                <c:pt idx="1132">
                  <c:v>0.41111643507426926</c:v>
                </c:pt>
                <c:pt idx="1133">
                  <c:v>0.48137697516930023</c:v>
                </c:pt>
                <c:pt idx="1134">
                  <c:v>0.56134969325153372</c:v>
                </c:pt>
                <c:pt idx="1135">
                  <c:v>0.33138820638820637</c:v>
                </c:pt>
                <c:pt idx="1136">
                  <c:v>0.35011269722013522</c:v>
                </c:pt>
                <c:pt idx="1137">
                  <c:v>0.16914285714285715</c:v>
                </c:pt>
                <c:pt idx="1138">
                  <c:v>0.15319148936170213</c:v>
                </c:pt>
                <c:pt idx="1139">
                  <c:v>9.5403295750216832E-2</c:v>
                </c:pt>
                <c:pt idx="1140">
                  <c:v>0.14634146341463414</c:v>
                </c:pt>
                <c:pt idx="1141">
                  <c:v>0.16676384839650146</c:v>
                </c:pt>
                <c:pt idx="1142">
                  <c:v>0.15033783783783783</c:v>
                </c:pt>
                <c:pt idx="1143">
                  <c:v>0.20159857904085257</c:v>
                </c:pt>
                <c:pt idx="1144">
                  <c:v>0.5993336109954186</c:v>
                </c:pt>
                <c:pt idx="1145">
                  <c:v>0.65283757338551862</c:v>
                </c:pt>
                <c:pt idx="1146">
                  <c:v>0.58676569885212693</c:v>
                </c:pt>
                <c:pt idx="1147">
                  <c:v>0.67701863354037262</c:v>
                </c:pt>
                <c:pt idx="1148">
                  <c:v>0.65217391304347827</c:v>
                </c:pt>
                <c:pt idx="1149">
                  <c:v>0.57102672292545709</c:v>
                </c:pt>
                <c:pt idx="1150">
                  <c:v>0.69076305220883538</c:v>
                </c:pt>
                <c:pt idx="1151">
                  <c:v>0.75859581630199568</c:v>
                </c:pt>
                <c:pt idx="1152">
                  <c:v>0.62316910785619173</c:v>
                </c:pt>
                <c:pt idx="1153">
                  <c:v>0.4843650287172942</c:v>
                </c:pt>
                <c:pt idx="1154">
                  <c:v>0.44484412470023982</c:v>
                </c:pt>
                <c:pt idx="1155">
                  <c:v>0.37494284407864653</c:v>
                </c:pt>
                <c:pt idx="1156">
                  <c:v>0.45001975503753455</c:v>
                </c:pt>
                <c:pt idx="1157">
                  <c:v>0.41670991177996886</c:v>
                </c:pt>
                <c:pt idx="1158">
                  <c:v>0.37934027777777779</c:v>
                </c:pt>
                <c:pt idx="1159">
                  <c:v>0.21714285714285714</c:v>
                </c:pt>
                <c:pt idx="1160">
                  <c:v>0.36443468715697036</c:v>
                </c:pt>
                <c:pt idx="1161">
                  <c:v>0.28680323963792281</c:v>
                </c:pt>
                <c:pt idx="1162">
                  <c:v>0.46497683292450259</c:v>
                </c:pt>
                <c:pt idx="1163">
                  <c:v>0.35986159169550175</c:v>
                </c:pt>
                <c:pt idx="1164">
                  <c:v>0.30386398763523959</c:v>
                </c:pt>
                <c:pt idx="1165">
                  <c:v>0.35112634671890303</c:v>
                </c:pt>
                <c:pt idx="1166">
                  <c:v>0.36534717715768983</c:v>
                </c:pt>
                <c:pt idx="1167">
                  <c:v>0.3745928338762215</c:v>
                </c:pt>
                <c:pt idx="1168">
                  <c:v>0.40032025620496398</c:v>
                </c:pt>
                <c:pt idx="1169">
                  <c:v>0.27363566487317448</c:v>
                </c:pt>
                <c:pt idx="1170">
                  <c:v>0.35450674237047552</c:v>
                </c:pt>
                <c:pt idx="1171">
                  <c:v>0.45078847199564981</c:v>
                </c:pt>
                <c:pt idx="1172">
                  <c:v>0.14688300597779674</c:v>
                </c:pt>
                <c:pt idx="1173">
                  <c:v>0.10616113744075829</c:v>
                </c:pt>
                <c:pt idx="1174">
                  <c:v>0.17244367417677642</c:v>
                </c:pt>
                <c:pt idx="1175">
                  <c:v>0.20876712328767122</c:v>
                </c:pt>
                <c:pt idx="1176">
                  <c:v>0.15355603448275862</c:v>
                </c:pt>
                <c:pt idx="1177">
                  <c:v>0.22621564482029599</c:v>
                </c:pt>
                <c:pt idx="1178">
                  <c:v>0.10588235294117647</c:v>
                </c:pt>
                <c:pt idx="1179">
                  <c:v>0.10857908847184987</c:v>
                </c:pt>
                <c:pt idx="1180">
                  <c:v>0.10903426791277258</c:v>
                </c:pt>
                <c:pt idx="1181">
                  <c:v>0.10654205607476636</c:v>
                </c:pt>
                <c:pt idx="1182">
                  <c:v>0.37991266375545851</c:v>
                </c:pt>
                <c:pt idx="1183">
                  <c:v>0.32912723449001052</c:v>
                </c:pt>
                <c:pt idx="1184">
                  <c:v>0.27631578947368424</c:v>
                </c:pt>
                <c:pt idx="1185">
                  <c:v>0.37516339869281046</c:v>
                </c:pt>
                <c:pt idx="1186">
                  <c:v>0.35843660629170637</c:v>
                </c:pt>
                <c:pt idx="1187">
                  <c:v>0.49716446124763702</c:v>
                </c:pt>
                <c:pt idx="1188">
                  <c:v>0.46946564885496184</c:v>
                </c:pt>
                <c:pt idx="1189">
                  <c:v>0.38500421229991577</c:v>
                </c:pt>
                <c:pt idx="1190">
                  <c:v>0.30188679245283018</c:v>
                </c:pt>
                <c:pt idx="1191">
                  <c:v>0.53455210237659967</c:v>
                </c:pt>
                <c:pt idx="1192">
                  <c:v>0.47564276048714477</c:v>
                </c:pt>
                <c:pt idx="1193">
                  <c:v>0.22391154111955772</c:v>
                </c:pt>
                <c:pt idx="1194">
                  <c:v>0.11349036402569593</c:v>
                </c:pt>
                <c:pt idx="1195">
                  <c:v>0.13290828837665522</c:v>
                </c:pt>
                <c:pt idx="1196">
                  <c:v>0.36062906724511928</c:v>
                </c:pt>
                <c:pt idx="1197">
                  <c:v>0.35613540197461213</c:v>
                </c:pt>
                <c:pt idx="1198">
                  <c:v>0.26666666666666666</c:v>
                </c:pt>
                <c:pt idx="1199">
                  <c:v>0.22427440633245382</c:v>
                </c:pt>
                <c:pt idx="1200">
                  <c:v>0.17946974847042829</c:v>
                </c:pt>
                <c:pt idx="1201">
                  <c:v>0.52521008403361347</c:v>
                </c:pt>
                <c:pt idx="1202">
                  <c:v>0.47338618346545869</c:v>
                </c:pt>
                <c:pt idx="1203">
                  <c:v>0.50443190975020147</c:v>
                </c:pt>
                <c:pt idx="1204">
                  <c:v>0.64146531566640685</c:v>
                </c:pt>
                <c:pt idx="1205">
                  <c:v>0.44661308840413316</c:v>
                </c:pt>
                <c:pt idx="1206">
                  <c:v>0.51100070972320799</c:v>
                </c:pt>
                <c:pt idx="1207">
                  <c:v>0.63029525032092426</c:v>
                </c:pt>
                <c:pt idx="1208">
                  <c:v>0.65462365591397853</c:v>
                </c:pt>
                <c:pt idx="1209">
                  <c:v>0.43770672546857775</c:v>
                </c:pt>
                <c:pt idx="1210">
                  <c:v>0.73420074349442377</c:v>
                </c:pt>
                <c:pt idx="1211">
                  <c:v>0.49912891986062718</c:v>
                </c:pt>
                <c:pt idx="1212">
                  <c:v>0.9</c:v>
                </c:pt>
                <c:pt idx="1213">
                  <c:v>0.71004566210045661</c:v>
                </c:pt>
                <c:pt idx="1214">
                  <c:v>0.7332155477031802</c:v>
                </c:pt>
                <c:pt idx="1215">
                  <c:v>0.64470954356846477</c:v>
                </c:pt>
                <c:pt idx="1216">
                  <c:v>0.59127789046653145</c:v>
                </c:pt>
                <c:pt idx="1217">
                  <c:v>0.56550951847704367</c:v>
                </c:pt>
                <c:pt idx="1218">
                  <c:v>0.69648397104446746</c:v>
                </c:pt>
                <c:pt idx="1219">
                  <c:v>0.47634691195795009</c:v>
                </c:pt>
                <c:pt idx="1220">
                  <c:v>0.69318181818181823</c:v>
                </c:pt>
                <c:pt idx="1221">
                  <c:v>0.4354066985645933</c:v>
                </c:pt>
                <c:pt idx="1222">
                  <c:v>1</c:v>
                </c:pt>
                <c:pt idx="1223">
                  <c:v>0.73269689737470167</c:v>
                </c:pt>
                <c:pt idx="1224">
                  <c:v>0.7640449438202247</c:v>
                </c:pt>
                <c:pt idx="1225">
                  <c:v>0.44011976047904194</c:v>
                </c:pt>
                <c:pt idx="1226">
                  <c:v>0.41493775933609961</c:v>
                </c:pt>
                <c:pt idx="1227">
                  <c:v>0.82439024390243898</c:v>
                </c:pt>
                <c:pt idx="1228">
                  <c:v>0.83164556962025316</c:v>
                </c:pt>
                <c:pt idx="1229">
                  <c:v>0.69078575466365177</c:v>
                </c:pt>
                <c:pt idx="1230">
                  <c:v>0.67851906158357767</c:v>
                </c:pt>
                <c:pt idx="1231">
                  <c:v>0.86418755052546481</c:v>
                </c:pt>
                <c:pt idx="1232">
                  <c:v>0.6906752411575563</c:v>
                </c:pt>
                <c:pt idx="1233">
                  <c:v>0.75337533753375341</c:v>
                </c:pt>
                <c:pt idx="1234">
                  <c:v>0.33412322274881517</c:v>
                </c:pt>
                <c:pt idx="1235">
                  <c:v>0.81016042780748665</c:v>
                </c:pt>
                <c:pt idx="1236">
                  <c:v>0.39430284857571213</c:v>
                </c:pt>
                <c:pt idx="1237">
                  <c:v>0.40677966101694918</c:v>
                </c:pt>
                <c:pt idx="1238">
                  <c:v>0.53807106598984766</c:v>
                </c:pt>
                <c:pt idx="1239">
                  <c:v>0.50507900677200901</c:v>
                </c:pt>
                <c:pt idx="1240">
                  <c:v>0.35228331780055916</c:v>
                </c:pt>
                <c:pt idx="1241">
                  <c:v>0.24396782841823056</c:v>
                </c:pt>
                <c:pt idx="1242">
                  <c:v>0.50198807157057657</c:v>
                </c:pt>
                <c:pt idx="1243">
                  <c:v>0.16129032258064516</c:v>
                </c:pt>
                <c:pt idx="1244">
                  <c:v>0.15926892950391644</c:v>
                </c:pt>
                <c:pt idx="1245">
                  <c:v>0.548030739673391</c:v>
                </c:pt>
                <c:pt idx="1246">
                  <c:v>0.70029382957884423</c:v>
                </c:pt>
                <c:pt idx="1247">
                  <c:v>0.29320817228050799</c:v>
                </c:pt>
                <c:pt idx="1248">
                  <c:v>0.85382685069008779</c:v>
                </c:pt>
                <c:pt idx="1249">
                  <c:v>0.68627450980392157</c:v>
                </c:pt>
                <c:pt idx="1250">
                  <c:v>0.41494149414941495</c:v>
                </c:pt>
                <c:pt idx="1251">
                  <c:v>0.72413793103448276</c:v>
                </c:pt>
                <c:pt idx="1252">
                  <c:v>0.75968992248062017</c:v>
                </c:pt>
                <c:pt idx="1253">
                  <c:v>0.51053013798111835</c:v>
                </c:pt>
                <c:pt idx="1254">
                  <c:v>0.45594713656387664</c:v>
                </c:pt>
                <c:pt idx="1255">
                  <c:v>0.26009227220299885</c:v>
                </c:pt>
                <c:pt idx="1256">
                  <c:v>0.74450386215092101</c:v>
                </c:pt>
                <c:pt idx="1257">
                  <c:v>0.80928853754940711</c:v>
                </c:pt>
                <c:pt idx="1258">
                  <c:v>0.70256835128417561</c:v>
                </c:pt>
                <c:pt idx="1259">
                  <c:v>0.40835266821345706</c:v>
                </c:pt>
                <c:pt idx="1260">
                  <c:v>0.47938144329896909</c:v>
                </c:pt>
                <c:pt idx="1261">
                  <c:v>0.66314677930306232</c:v>
                </c:pt>
                <c:pt idx="1262">
                  <c:v>0.85350318471337583</c:v>
                </c:pt>
                <c:pt idx="1263">
                  <c:v>0.64341085271317833</c:v>
                </c:pt>
                <c:pt idx="1264">
                  <c:v>0.58673469387755106</c:v>
                </c:pt>
                <c:pt idx="1265">
                  <c:v>0.40910443320440343</c:v>
                </c:pt>
                <c:pt idx="1266">
                  <c:v>0.51639344262295084</c:v>
                </c:pt>
                <c:pt idx="1267">
                  <c:v>0.56414473684210531</c:v>
                </c:pt>
                <c:pt idx="1268">
                  <c:v>0.70496261046906861</c:v>
                </c:pt>
                <c:pt idx="1269">
                  <c:v>0.63007518796992479</c:v>
                </c:pt>
                <c:pt idx="1270">
                  <c:v>0.53875720691864193</c:v>
                </c:pt>
                <c:pt idx="1271">
                  <c:v>0.59170653907496018</c:v>
                </c:pt>
                <c:pt idx="1272">
                  <c:v>0.69036144578313252</c:v>
                </c:pt>
                <c:pt idx="1273">
                  <c:v>0.73399014778325122</c:v>
                </c:pt>
                <c:pt idx="1274">
                  <c:v>0.26412213740458013</c:v>
                </c:pt>
                <c:pt idx="1275">
                  <c:v>0.30639386189258311</c:v>
                </c:pt>
                <c:pt idx="1276">
                  <c:v>0.29383429672447015</c:v>
                </c:pt>
                <c:pt idx="1277">
                  <c:v>0.20518602029312288</c:v>
                </c:pt>
                <c:pt idx="1278">
                  <c:v>0.70887573964497042</c:v>
                </c:pt>
                <c:pt idx="1279">
                  <c:v>0.35726072607260728</c:v>
                </c:pt>
                <c:pt idx="1280">
                  <c:v>0.10396409872849663</c:v>
                </c:pt>
                <c:pt idx="1281">
                  <c:v>0.44191096634093374</c:v>
                </c:pt>
                <c:pt idx="1282">
                  <c:v>0.52920662598081958</c:v>
                </c:pt>
                <c:pt idx="1283">
                  <c:v>0.24761904761904763</c:v>
                </c:pt>
                <c:pt idx="1284">
                  <c:v>0.15370705244122965</c:v>
                </c:pt>
                <c:pt idx="1285">
                  <c:v>0.16053511705685619</c:v>
                </c:pt>
                <c:pt idx="1286">
                  <c:v>5.1424050632911396E-2</c:v>
                </c:pt>
                <c:pt idx="1287">
                  <c:v>0.17094774136403898</c:v>
                </c:pt>
                <c:pt idx="1288">
                  <c:v>0.22071516646115907</c:v>
                </c:pt>
                <c:pt idx="1289">
                  <c:v>0.10400682011935208</c:v>
                </c:pt>
                <c:pt idx="1290">
                  <c:v>0.38452787258248011</c:v>
                </c:pt>
                <c:pt idx="1291">
                  <c:v>0.12443778110944528</c:v>
                </c:pt>
                <c:pt idx="1292">
                  <c:v>4.8632218844984802E-2</c:v>
                </c:pt>
                <c:pt idx="1293">
                  <c:v>0.35164835164835168</c:v>
                </c:pt>
                <c:pt idx="1294">
                  <c:v>0.41445126107702795</c:v>
                </c:pt>
                <c:pt idx="1295">
                  <c:v>0.29638273045507585</c:v>
                </c:pt>
                <c:pt idx="1296">
                  <c:v>0.80163934426229511</c:v>
                </c:pt>
                <c:pt idx="1297">
                  <c:v>0.83566058002148225</c:v>
                </c:pt>
                <c:pt idx="1298">
                  <c:v>0.87311703360370796</c:v>
                </c:pt>
                <c:pt idx="1299">
                  <c:v>0.72292069632495159</c:v>
                </c:pt>
                <c:pt idx="1300">
                  <c:v>0.7051460361613352</c:v>
                </c:pt>
                <c:pt idx="1301">
                  <c:v>0.52316464718460443</c:v>
                </c:pt>
                <c:pt idx="1302">
                  <c:v>0.28195488721804512</c:v>
                </c:pt>
                <c:pt idx="1303">
                  <c:v>0.25818521983161835</c:v>
                </c:pt>
                <c:pt idx="1304">
                  <c:v>0.16384180790960451</c:v>
                </c:pt>
                <c:pt idx="1305">
                  <c:v>0.13579212070410729</c:v>
                </c:pt>
                <c:pt idx="1306">
                  <c:v>0.48808664259927798</c:v>
                </c:pt>
                <c:pt idx="1307">
                  <c:v>0.30067114093959729</c:v>
                </c:pt>
                <c:pt idx="1308">
                  <c:v>0.13501144164759726</c:v>
                </c:pt>
                <c:pt idx="1309">
                  <c:v>0.14769230769230771</c:v>
                </c:pt>
                <c:pt idx="1310">
                  <c:v>9.3781855249745152E-2</c:v>
                </c:pt>
                <c:pt idx="1311">
                  <c:v>0.12575757575757576</c:v>
                </c:pt>
                <c:pt idx="1312">
                  <c:v>0.46666666666666667</c:v>
                </c:pt>
                <c:pt idx="1313">
                  <c:v>0.39855446566855962</c:v>
                </c:pt>
                <c:pt idx="1314">
                  <c:v>0.71028037383177567</c:v>
                </c:pt>
                <c:pt idx="1315">
                  <c:v>0.28092783505154639</c:v>
                </c:pt>
                <c:pt idx="1316">
                  <c:v>0.50816696914700543</c:v>
                </c:pt>
                <c:pt idx="1317">
                  <c:v>0.17826961770623742</c:v>
                </c:pt>
                <c:pt idx="1318">
                  <c:v>0.13580246913580246</c:v>
                </c:pt>
                <c:pt idx="1319">
                  <c:v>0.39748625294579731</c:v>
                </c:pt>
                <c:pt idx="1320">
                  <c:v>0.44931506849315067</c:v>
                </c:pt>
                <c:pt idx="1321">
                  <c:v>0.10022271714922049</c:v>
                </c:pt>
                <c:pt idx="1322">
                  <c:v>0.12312312312312312</c:v>
                </c:pt>
                <c:pt idx="1323">
                  <c:v>0.17635467980295566</c:v>
                </c:pt>
                <c:pt idx="1324">
                  <c:v>6.1224489795918366E-2</c:v>
                </c:pt>
                <c:pt idx="1325">
                  <c:v>8.9552238805970144E-2</c:v>
                </c:pt>
                <c:pt idx="1326">
                  <c:v>8.006814310051108E-2</c:v>
                </c:pt>
                <c:pt idx="1327">
                  <c:v>0.13157894736842105</c:v>
                </c:pt>
                <c:pt idx="1328">
                  <c:v>0.24660912453760789</c:v>
                </c:pt>
                <c:pt idx="1329">
                  <c:v>0.3175</c:v>
                </c:pt>
                <c:pt idx="1330">
                  <c:v>0.38043478260869568</c:v>
                </c:pt>
                <c:pt idx="1331">
                  <c:v>0.57469948483113908</c:v>
                </c:pt>
                <c:pt idx="1332">
                  <c:v>0.38805970149253732</c:v>
                </c:pt>
                <c:pt idx="1333">
                  <c:v>0.37248995983935745</c:v>
                </c:pt>
                <c:pt idx="1334">
                  <c:v>0.29640718562874252</c:v>
                </c:pt>
                <c:pt idx="1335">
                  <c:v>0.45636509207365894</c:v>
                </c:pt>
                <c:pt idx="1336">
                  <c:v>0.27983193277310925</c:v>
                </c:pt>
                <c:pt idx="1337">
                  <c:v>0.40051347881899874</c:v>
                </c:pt>
                <c:pt idx="1338">
                  <c:v>0.49247394828251639</c:v>
                </c:pt>
                <c:pt idx="1339">
                  <c:v>0.38012139605462825</c:v>
                </c:pt>
                <c:pt idx="1340">
                  <c:v>0.42053629823413996</c:v>
                </c:pt>
                <c:pt idx="1341">
                  <c:v>0.38837920489296635</c:v>
                </c:pt>
                <c:pt idx="1342">
                  <c:v>0.39517470881863559</c:v>
                </c:pt>
                <c:pt idx="1343">
                  <c:v>0.29633401221995925</c:v>
                </c:pt>
                <c:pt idx="1344">
                  <c:v>0.25544388609715241</c:v>
                </c:pt>
                <c:pt idx="1345">
                  <c:v>0.260902830910482</c:v>
                </c:pt>
                <c:pt idx="1346">
                  <c:v>0.18411164787976383</c:v>
                </c:pt>
                <c:pt idx="1347">
                  <c:v>0.23180076628352492</c:v>
                </c:pt>
                <c:pt idx="1348">
                  <c:v>0.20297951582867785</c:v>
                </c:pt>
                <c:pt idx="1349">
                  <c:v>0.47781569965870307</c:v>
                </c:pt>
                <c:pt idx="1350">
                  <c:v>0.35157988429016468</c:v>
                </c:pt>
                <c:pt idx="1351">
                  <c:v>0.18397383483237939</c:v>
                </c:pt>
                <c:pt idx="1352">
                  <c:v>0.22890103217972071</c:v>
                </c:pt>
                <c:pt idx="1353">
                  <c:v>0.26805437553101102</c:v>
                </c:pt>
                <c:pt idx="1354">
                  <c:v>0.58794642857142854</c:v>
                </c:pt>
                <c:pt idx="1355">
                  <c:v>0.2652084757347915</c:v>
                </c:pt>
                <c:pt idx="1356">
                  <c:v>0.162109375</c:v>
                </c:pt>
                <c:pt idx="1357">
                  <c:v>0.59840810419681623</c:v>
                </c:pt>
                <c:pt idx="1358">
                  <c:v>0.40679611650485437</c:v>
                </c:pt>
                <c:pt idx="1359">
                  <c:v>0.24855491329479767</c:v>
                </c:pt>
                <c:pt idx="1360">
                  <c:v>0.19873150105708245</c:v>
                </c:pt>
                <c:pt idx="1361">
                  <c:v>0.57373440939104914</c:v>
                </c:pt>
                <c:pt idx="1362">
                  <c:v>0.58069498069498071</c:v>
                </c:pt>
                <c:pt idx="1363">
                  <c:v>0.67453625632377745</c:v>
                </c:pt>
                <c:pt idx="1364">
                  <c:v>0.61632870864461042</c:v>
                </c:pt>
                <c:pt idx="1365">
                  <c:v>0.68333333333333335</c:v>
                </c:pt>
                <c:pt idx="1366">
                  <c:v>0.52106537530266339</c:v>
                </c:pt>
                <c:pt idx="1367">
                  <c:v>0.35314207650273222</c:v>
                </c:pt>
                <c:pt idx="1368">
                  <c:v>0.70395421436004157</c:v>
                </c:pt>
                <c:pt idx="1369">
                  <c:v>0.39279588336192112</c:v>
                </c:pt>
                <c:pt idx="1370">
                  <c:v>0.47300103842159918</c:v>
                </c:pt>
                <c:pt idx="1371">
                  <c:v>0.65957446808510634</c:v>
                </c:pt>
                <c:pt idx="1372">
                  <c:v>0.92665214233841686</c:v>
                </c:pt>
                <c:pt idx="1373">
                  <c:v>0.88796944621260343</c:v>
                </c:pt>
                <c:pt idx="1374">
                  <c:v>0.6338663386633866</c:v>
                </c:pt>
                <c:pt idx="1375">
                  <c:v>0.2653980971457186</c:v>
                </c:pt>
                <c:pt idx="1376">
                  <c:v>0.29306722689075632</c:v>
                </c:pt>
                <c:pt idx="1377">
                  <c:v>0.35698610095098754</c:v>
                </c:pt>
                <c:pt idx="1378">
                  <c:v>0.48563218390804597</c:v>
                </c:pt>
                <c:pt idx="1379">
                  <c:v>0.58720330237358098</c:v>
                </c:pt>
                <c:pt idx="1380">
                  <c:v>0.53524229074889873</c:v>
                </c:pt>
                <c:pt idx="1381">
                  <c:v>0.63025962399283797</c:v>
                </c:pt>
                <c:pt idx="1382">
                  <c:v>0.66965742251223492</c:v>
                </c:pt>
                <c:pt idx="1383">
                  <c:v>0.57750472589792057</c:v>
                </c:pt>
                <c:pt idx="1384">
                  <c:v>0.66666666666666663</c:v>
                </c:pt>
                <c:pt idx="1385">
                  <c:v>0.55016671718702637</c:v>
                </c:pt>
                <c:pt idx="1386">
                  <c:v>0.48414985590778098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FF5-455E-A989-0C2B1CCE5E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Population Share,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2010 Census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 </a:t>
                </a:r>
              </a:p>
            </c:rich>
          </c:tx>
          <c:layout>
            <c:manualLayout>
              <c:xMode val="edge"/>
              <c:yMode val="edge"/>
              <c:x val="0.20833059930008749"/>
              <c:y val="0.8978430682202954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 Population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Share, Differential Privacy</a:t>
                </a:r>
                <a:endParaRPr lang="en-US" sz="11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3.4722222222222224E-2"/>
              <c:y val="9.3028773128533748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b="1" baseline="0" dirty="0">
                <a:solidFill>
                  <a:schemeClr val="tx1"/>
                </a:solidFill>
              </a:rPr>
              <a:t>Tracts</a:t>
            </a:r>
            <a:endParaRPr lang="en-US" b="1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'Tract Database'!$BD$2:$BD$521</c:f>
              <c:numCache>
                <c:formatCode>0.0%</c:formatCode>
                <c:ptCount val="520"/>
                <c:pt idx="0">
                  <c:v>0.17337328767123289</c:v>
                </c:pt>
                <c:pt idx="1">
                  <c:v>0.12958963282937366</c:v>
                </c:pt>
                <c:pt idx="2">
                  <c:v>0.14501850957669402</c:v>
                </c:pt>
                <c:pt idx="3">
                  <c:v>0.12135922330097088</c:v>
                </c:pt>
                <c:pt idx="4">
                  <c:v>0.13356562137049943</c:v>
                </c:pt>
                <c:pt idx="5">
                  <c:v>0.24609882964889468</c:v>
                </c:pt>
                <c:pt idx="6">
                  <c:v>0.27888910468052047</c:v>
                </c:pt>
                <c:pt idx="7">
                  <c:v>0.67016393442622946</c:v>
                </c:pt>
                <c:pt idx="8">
                  <c:v>0.24291300097751711</c:v>
                </c:pt>
                <c:pt idx="9">
                  <c:v>0.19558154645873943</c:v>
                </c:pt>
                <c:pt idx="10">
                  <c:v>0.16631130063965885</c:v>
                </c:pt>
                <c:pt idx="11">
                  <c:v>0.3124116482895109</c:v>
                </c:pt>
                <c:pt idx="12">
                  <c:v>0.22525036939747167</c:v>
                </c:pt>
                <c:pt idx="13">
                  <c:v>0.21061224489795918</c:v>
                </c:pt>
                <c:pt idx="14">
                  <c:v>0.18510324483775811</c:v>
                </c:pt>
                <c:pt idx="15">
                  <c:v>0.23640577643073632</c:v>
                </c:pt>
                <c:pt idx="16">
                  <c:v>0.24958871915393654</c:v>
                </c:pt>
                <c:pt idx="17">
                  <c:v>0.22039149415575271</c:v>
                </c:pt>
                <c:pt idx="18">
                  <c:v>0.23229246001523229</c:v>
                </c:pt>
                <c:pt idx="19">
                  <c:v>0.35569620253164558</c:v>
                </c:pt>
                <c:pt idx="20">
                  <c:v>0.27566647759500851</c:v>
                </c:pt>
                <c:pt idx="21">
                  <c:v>0.37758041286605859</c:v>
                </c:pt>
                <c:pt idx="22">
                  <c:v>0.42578046324269891</c:v>
                </c:pt>
                <c:pt idx="23">
                  <c:v>0.33476764199655767</c:v>
                </c:pt>
                <c:pt idx="24">
                  <c:v>0.19984973703981967</c:v>
                </c:pt>
                <c:pt idx="25">
                  <c:v>0.3689064558629776</c:v>
                </c:pt>
                <c:pt idx="26">
                  <c:v>0.26635754765584752</c:v>
                </c:pt>
                <c:pt idx="27">
                  <c:v>0.15499092558983665</c:v>
                </c:pt>
                <c:pt idx="28">
                  <c:v>0.58985765124555156</c:v>
                </c:pt>
                <c:pt idx="29">
                  <c:v>0.44902548725637181</c:v>
                </c:pt>
                <c:pt idx="30">
                  <c:v>0.64439359267734553</c:v>
                </c:pt>
                <c:pt idx="31">
                  <c:v>0.39232127096204766</c:v>
                </c:pt>
                <c:pt idx="32">
                  <c:v>0.82455445544554451</c:v>
                </c:pt>
                <c:pt idx="33">
                  <c:v>0.35860655737704916</c:v>
                </c:pt>
                <c:pt idx="34">
                  <c:v>0.51597239969332998</c:v>
                </c:pt>
                <c:pt idx="35">
                  <c:v>0.43307757885762999</c:v>
                </c:pt>
                <c:pt idx="36">
                  <c:v>0.4874191229331416</c:v>
                </c:pt>
                <c:pt idx="37">
                  <c:v>0.6203208556149733</c:v>
                </c:pt>
                <c:pt idx="38">
                  <c:v>0.82678096364173814</c:v>
                </c:pt>
                <c:pt idx="39">
                  <c:v>0.56632653061224492</c:v>
                </c:pt>
                <c:pt idx="40">
                  <c:v>0.63145539906103287</c:v>
                </c:pt>
                <c:pt idx="41">
                  <c:v>0.29335494327390599</c:v>
                </c:pt>
                <c:pt idx="42">
                  <c:v>0.16788321167883211</c:v>
                </c:pt>
                <c:pt idx="43">
                  <c:v>0.36471643129343195</c:v>
                </c:pt>
                <c:pt idx="44">
                  <c:v>0.12576786291626252</c:v>
                </c:pt>
                <c:pt idx="45">
                  <c:v>0.74644093882262408</c:v>
                </c:pt>
                <c:pt idx="46">
                  <c:v>0.50056539766302299</c:v>
                </c:pt>
                <c:pt idx="47">
                  <c:v>0.66338846669646845</c:v>
                </c:pt>
                <c:pt idx="48">
                  <c:v>0.20743034055727555</c:v>
                </c:pt>
                <c:pt idx="49">
                  <c:v>0.32077996558975341</c:v>
                </c:pt>
                <c:pt idx="50">
                  <c:v>0.3671875</c:v>
                </c:pt>
                <c:pt idx="51">
                  <c:v>0.3573134328358209</c:v>
                </c:pt>
                <c:pt idx="52">
                  <c:v>0.35945485519591142</c:v>
                </c:pt>
                <c:pt idx="53">
                  <c:v>0.23352318958502849</c:v>
                </c:pt>
                <c:pt idx="54">
                  <c:v>0.27520661157024795</c:v>
                </c:pt>
                <c:pt idx="55">
                  <c:v>0.16804635761589404</c:v>
                </c:pt>
                <c:pt idx="56">
                  <c:v>0.477729056081237</c:v>
                </c:pt>
                <c:pt idx="57">
                  <c:v>0</c:v>
                </c:pt>
                <c:pt idx="58">
                  <c:v>0.5</c:v>
                </c:pt>
                <c:pt idx="59">
                  <c:v>0.31603635297566696</c:v>
                </c:pt>
                <c:pt idx="60">
                  <c:v>0.16253620856131315</c:v>
                </c:pt>
                <c:pt idx="61">
                  <c:v>0.46000531490831781</c:v>
                </c:pt>
                <c:pt idx="62">
                  <c:v>0.69717624148003898</c:v>
                </c:pt>
                <c:pt idx="63">
                  <c:v>0.33853586027499072</c:v>
                </c:pt>
                <c:pt idx="64">
                  <c:v>0.35773337926283155</c:v>
                </c:pt>
                <c:pt idx="65">
                  <c:v>8.5227272727272721E-2</c:v>
                </c:pt>
                <c:pt idx="66">
                  <c:v>9.7880136090028783E-2</c:v>
                </c:pt>
                <c:pt idx="67">
                  <c:v>0.11531986531986532</c:v>
                </c:pt>
                <c:pt idx="68">
                  <c:v>0.23259493670886075</c:v>
                </c:pt>
                <c:pt idx="69">
                  <c:v>0.53585657370517925</c:v>
                </c:pt>
                <c:pt idx="70">
                  <c:v>0.18907337975361543</c:v>
                </c:pt>
                <c:pt idx="71">
                  <c:v>0.4212121212121212</c:v>
                </c:pt>
                <c:pt idx="72">
                  <c:v>0.14364089775561098</c:v>
                </c:pt>
                <c:pt idx="73">
                  <c:v>0.65680615680615684</c:v>
                </c:pt>
                <c:pt idx="74">
                  <c:v>0.50571895424836599</c:v>
                </c:pt>
                <c:pt idx="75">
                  <c:v>0.46058732612055642</c:v>
                </c:pt>
                <c:pt idx="76">
                  <c:v>0.34963974213120969</c:v>
                </c:pt>
                <c:pt idx="77">
                  <c:v>0.39955280357757139</c:v>
                </c:pt>
                <c:pt idx="78">
                  <c:v>0.50236646382691008</c:v>
                </c:pt>
                <c:pt idx="79">
                  <c:v>0.21482889733840305</c:v>
                </c:pt>
                <c:pt idx="80">
                  <c:v>0.44411764705882351</c:v>
                </c:pt>
                <c:pt idx="81">
                  <c:v>0.6109337589784517</c:v>
                </c:pt>
                <c:pt idx="82">
                  <c:v>0.56552838024919239</c:v>
                </c:pt>
                <c:pt idx="83">
                  <c:v>0.40244200244200246</c:v>
                </c:pt>
                <c:pt idx="84">
                  <c:v>0.50286806883365198</c:v>
                </c:pt>
                <c:pt idx="85">
                  <c:v>0.52422080360495682</c:v>
                </c:pt>
                <c:pt idx="86">
                  <c:v>0.59672528805336567</c:v>
                </c:pt>
                <c:pt idx="87">
                  <c:v>0.5078303712827732</c:v>
                </c:pt>
                <c:pt idx="88">
                  <c:v>0.4499393203883495</c:v>
                </c:pt>
                <c:pt idx="89">
                  <c:v>0.40125451435088388</c:v>
                </c:pt>
                <c:pt idx="90">
                  <c:v>0.21651090342679127</c:v>
                </c:pt>
                <c:pt idx="91">
                  <c:v>0.40108401084010842</c:v>
                </c:pt>
                <c:pt idx="92">
                  <c:v>0.79645152277172393</c:v>
                </c:pt>
                <c:pt idx="93">
                  <c:v>0.84259391515497783</c:v>
                </c:pt>
                <c:pt idx="94">
                  <c:v>0.88710186061179441</c:v>
                </c:pt>
                <c:pt idx="95">
                  <c:v>0.86097668279806427</c:v>
                </c:pt>
                <c:pt idx="96">
                  <c:v>0.68524913665515541</c:v>
                </c:pt>
                <c:pt idx="97">
                  <c:v>0.74803821221426137</c:v>
                </c:pt>
                <c:pt idx="98">
                  <c:v>0.47833935018050544</c:v>
                </c:pt>
                <c:pt idx="99">
                  <c:v>0.55742948531549874</c:v>
                </c:pt>
                <c:pt idx="100">
                  <c:v>0.67111177704525027</c:v>
                </c:pt>
                <c:pt idx="101">
                  <c:v>0.75971152270119657</c:v>
                </c:pt>
                <c:pt idx="102">
                  <c:v>0.60724808485562753</c:v>
                </c:pt>
                <c:pt idx="103">
                  <c:v>0.7134831460674157</c:v>
                </c:pt>
                <c:pt idx="104">
                  <c:v>0.44991896272285253</c:v>
                </c:pt>
                <c:pt idx="105">
                  <c:v>0.44490308686288588</c:v>
                </c:pt>
                <c:pt idx="106">
                  <c:v>0.43838383838383838</c:v>
                </c:pt>
                <c:pt idx="107">
                  <c:v>0.44391259105098857</c:v>
                </c:pt>
                <c:pt idx="108">
                  <c:v>0.35250463821892392</c:v>
                </c:pt>
                <c:pt idx="109">
                  <c:v>0.23506237688772161</c:v>
                </c:pt>
                <c:pt idx="110">
                  <c:v>0.46648519904729502</c:v>
                </c:pt>
                <c:pt idx="111">
                  <c:v>0.37859195402298851</c:v>
                </c:pt>
                <c:pt idx="112">
                  <c:v>0.375</c:v>
                </c:pt>
                <c:pt idx="113">
                  <c:v>0.33853586027499072</c:v>
                </c:pt>
                <c:pt idx="114">
                  <c:v>0.39726430357405501</c:v>
                </c:pt>
                <c:pt idx="115">
                  <c:v>0.45443786982248519</c:v>
                </c:pt>
                <c:pt idx="116">
                  <c:v>0.79313280363223615</c:v>
                </c:pt>
                <c:pt idx="117">
                  <c:v>0.51777207768413336</c:v>
                </c:pt>
                <c:pt idx="118">
                  <c:v>0.35938903863432164</c:v>
                </c:pt>
                <c:pt idx="119">
                  <c:v>0.38050988801524899</c:v>
                </c:pt>
                <c:pt idx="120">
                  <c:v>0.57815845824411138</c:v>
                </c:pt>
                <c:pt idx="121">
                  <c:v>0.51515151515151514</c:v>
                </c:pt>
                <c:pt idx="122">
                  <c:v>0.51668701668701666</c:v>
                </c:pt>
                <c:pt idx="123">
                  <c:v>0.62317518248175185</c:v>
                </c:pt>
                <c:pt idx="124">
                  <c:v>0.32522437411431271</c:v>
                </c:pt>
                <c:pt idx="125">
                  <c:v>0.40649077749241186</c:v>
                </c:pt>
                <c:pt idx="126">
                  <c:v>0.29915492957746481</c:v>
                </c:pt>
                <c:pt idx="127">
                  <c:v>0.50541428397615284</c:v>
                </c:pt>
                <c:pt idx="128">
                  <c:v>0.4772223590248707</c:v>
                </c:pt>
                <c:pt idx="129">
                  <c:v>0.43718905472636815</c:v>
                </c:pt>
                <c:pt idx="130">
                  <c:v>0.32193285221211171</c:v>
                </c:pt>
                <c:pt idx="131">
                  <c:v>0.42915451895043732</c:v>
                </c:pt>
                <c:pt idx="132">
                  <c:v>0.29164297896532121</c:v>
                </c:pt>
                <c:pt idx="133">
                  <c:v>0.50236593059936907</c:v>
                </c:pt>
                <c:pt idx="134">
                  <c:v>0.35214994487320839</c:v>
                </c:pt>
                <c:pt idx="135">
                  <c:v>0.35901540924554731</c:v>
                </c:pt>
                <c:pt idx="136">
                  <c:v>0.29302062729584627</c:v>
                </c:pt>
                <c:pt idx="137">
                  <c:v>0.29115977291159773</c:v>
                </c:pt>
                <c:pt idx="138">
                  <c:v>0.27062949972309397</c:v>
                </c:pt>
                <c:pt idx="139">
                  <c:v>0.38176876437382395</c:v>
                </c:pt>
                <c:pt idx="140">
                  <c:v>0.39501557632398754</c:v>
                </c:pt>
                <c:pt idx="141">
                  <c:v>0.5710982658959538</c:v>
                </c:pt>
                <c:pt idx="142">
                  <c:v>0.53458277554663092</c:v>
                </c:pt>
                <c:pt idx="143">
                  <c:v>0.3104414856341976</c:v>
                </c:pt>
                <c:pt idx="144">
                  <c:v>0.62875055978504257</c:v>
                </c:pt>
                <c:pt idx="145">
                  <c:v>0.54290627687016335</c:v>
                </c:pt>
                <c:pt idx="146">
                  <c:v>0.23789868667917449</c:v>
                </c:pt>
                <c:pt idx="147">
                  <c:v>0.34743019020639415</c:v>
                </c:pt>
                <c:pt idx="148">
                  <c:v>0.40159372628383505</c:v>
                </c:pt>
                <c:pt idx="149">
                  <c:v>0.44132115249472942</c:v>
                </c:pt>
                <c:pt idx="150">
                  <c:v>0.29679420889348501</c:v>
                </c:pt>
                <c:pt idx="151">
                  <c:v>0.29217627645117455</c:v>
                </c:pt>
                <c:pt idx="152">
                  <c:v>0.2906026557711951</c:v>
                </c:pt>
                <c:pt idx="153">
                  <c:v>0.56541712605659689</c:v>
                </c:pt>
                <c:pt idx="154">
                  <c:v>0.72113715277777779</c:v>
                </c:pt>
                <c:pt idx="155">
                  <c:v>0.58239700374531833</c:v>
                </c:pt>
                <c:pt idx="156">
                  <c:v>0.37742303306727482</c:v>
                </c:pt>
                <c:pt idx="157">
                  <c:v>0.67937665782493373</c:v>
                </c:pt>
                <c:pt idx="158">
                  <c:v>0.46532438478747201</c:v>
                </c:pt>
                <c:pt idx="159">
                  <c:v>0.66350506574692825</c:v>
                </c:pt>
                <c:pt idx="160">
                  <c:v>0.50773659589780495</c:v>
                </c:pt>
                <c:pt idx="161">
                  <c:v>0.77540350079563536</c:v>
                </c:pt>
                <c:pt idx="162">
                  <c:v>0.55766335441132187</c:v>
                </c:pt>
                <c:pt idx="163">
                  <c:v>0.37381516587677727</c:v>
                </c:pt>
                <c:pt idx="164">
                  <c:v>0.41866469937292511</c:v>
                </c:pt>
                <c:pt idx="165">
                  <c:v>0.37624620719549196</c:v>
                </c:pt>
                <c:pt idx="166">
                  <c:v>0.16656856974690995</c:v>
                </c:pt>
                <c:pt idx="167">
                  <c:v>0.35878181059657904</c:v>
                </c:pt>
                <c:pt idx="168">
                  <c:v>0.82784338098197641</c:v>
                </c:pt>
                <c:pt idx="169">
                  <c:v>0.69902269339075696</c:v>
                </c:pt>
                <c:pt idx="170">
                  <c:v>0.61287313432835822</c:v>
                </c:pt>
                <c:pt idx="171">
                  <c:v>0.91632214321150984</c:v>
                </c:pt>
                <c:pt idx="172">
                  <c:v>0.53728148412415266</c:v>
                </c:pt>
                <c:pt idx="173">
                  <c:v>0.54256259204712809</c:v>
                </c:pt>
                <c:pt idx="174">
                  <c:v>0.65486725663716816</c:v>
                </c:pt>
                <c:pt idx="175">
                  <c:v>0.5231367008124338</c:v>
                </c:pt>
                <c:pt idx="176">
                  <c:v>0.546875</c:v>
                </c:pt>
                <c:pt idx="177">
                  <c:v>0.5824071133693236</c:v>
                </c:pt>
                <c:pt idx="178">
                  <c:v>0.74479089700014778</c:v>
                </c:pt>
                <c:pt idx="179">
                  <c:v>0.72615468707297071</c:v>
                </c:pt>
                <c:pt idx="180">
                  <c:v>0.82097501024170427</c:v>
                </c:pt>
                <c:pt idx="181">
                  <c:v>0.59128718454814611</c:v>
                </c:pt>
                <c:pt idx="182">
                  <c:v>0.51303898786470437</c:v>
                </c:pt>
                <c:pt idx="183">
                  <c:v>0.84093567251461987</c:v>
                </c:pt>
                <c:pt idx="184">
                  <c:v>0.61576193590582085</c:v>
                </c:pt>
                <c:pt idx="185">
                  <c:v>0.75085755551543598</c:v>
                </c:pt>
                <c:pt idx="186">
                  <c:v>0.49488910318225648</c:v>
                </c:pt>
                <c:pt idx="187">
                  <c:v>0.41655313351498635</c:v>
                </c:pt>
                <c:pt idx="188">
                  <c:v>0.30471301913205784</c:v>
                </c:pt>
                <c:pt idx="189">
                  <c:v>0.15152277875660711</c:v>
                </c:pt>
                <c:pt idx="190">
                  <c:v>0.1568904593639576</c:v>
                </c:pt>
                <c:pt idx="191">
                  <c:v>0.33387955755837773</c:v>
                </c:pt>
                <c:pt idx="192">
                  <c:v>0.3220469411312043</c:v>
                </c:pt>
                <c:pt idx="193">
                  <c:v>0.41621943947525342</c:v>
                </c:pt>
                <c:pt idx="194">
                  <c:v>0.26916082099246558</c:v>
                </c:pt>
                <c:pt idx="195">
                  <c:v>0.47732426303854875</c:v>
                </c:pt>
                <c:pt idx="196">
                  <c:v>0.25384257102934327</c:v>
                </c:pt>
                <c:pt idx="197">
                  <c:v>0.24423203691496376</c:v>
                </c:pt>
                <c:pt idx="198">
                  <c:v>0.21365731043150399</c:v>
                </c:pt>
                <c:pt idx="199">
                  <c:v>0.29459901800327332</c:v>
                </c:pt>
                <c:pt idx="200">
                  <c:v>0.28380588876772084</c:v>
                </c:pt>
                <c:pt idx="201">
                  <c:v>0.18354430379746836</c:v>
                </c:pt>
                <c:pt idx="202">
                  <c:v>0.53776824034334769</c:v>
                </c:pt>
                <c:pt idx="203">
                  <c:v>0.3622257053291536</c:v>
                </c:pt>
                <c:pt idx="204">
                  <c:v>0.47875581208914542</c:v>
                </c:pt>
                <c:pt idx="205">
                  <c:v>0.64121552604698673</c:v>
                </c:pt>
                <c:pt idx="206">
                  <c:v>0.61222323324234151</c:v>
                </c:pt>
                <c:pt idx="207">
                  <c:v>0.43576642335766425</c:v>
                </c:pt>
                <c:pt idx="208">
                  <c:v>0.40894135862202441</c:v>
                </c:pt>
                <c:pt idx="209">
                  <c:v>0.66477885652642932</c:v>
                </c:pt>
                <c:pt idx="210">
                  <c:v>0.76957746478873235</c:v>
                </c:pt>
                <c:pt idx="211">
                  <c:v>0.21742313323572474</c:v>
                </c:pt>
                <c:pt idx="212">
                  <c:v>0.15708576698432217</c:v>
                </c:pt>
                <c:pt idx="213">
                  <c:v>0.20028907701837703</c:v>
                </c:pt>
                <c:pt idx="214">
                  <c:v>0.29724227281140109</c:v>
                </c:pt>
                <c:pt idx="215">
                  <c:v>0.25635276532137519</c:v>
                </c:pt>
                <c:pt idx="216">
                  <c:v>0.26761869436201779</c:v>
                </c:pt>
                <c:pt idx="217">
                  <c:v>0.27643908969210174</c:v>
                </c:pt>
                <c:pt idx="218">
                  <c:v>0.20625086052595346</c:v>
                </c:pt>
                <c:pt idx="219">
                  <c:v>0.27160493827160492</c:v>
                </c:pt>
                <c:pt idx="220">
                  <c:v>0.40836807163810407</c:v>
                </c:pt>
                <c:pt idx="221">
                  <c:v>0.53255372945638435</c:v>
                </c:pt>
                <c:pt idx="222">
                  <c:v>0.47550620509470937</c:v>
                </c:pt>
                <c:pt idx="223">
                  <c:v>0.65169385194479301</c:v>
                </c:pt>
                <c:pt idx="224">
                  <c:v>0.40674041677386158</c:v>
                </c:pt>
                <c:pt idx="225">
                  <c:v>0.21907931225734886</c:v>
                </c:pt>
                <c:pt idx="226">
                  <c:v>0.46805593638607074</c:v>
                </c:pt>
                <c:pt idx="227">
                  <c:v>0.64263233190271818</c:v>
                </c:pt>
                <c:pt idx="228">
                  <c:v>0.1795234725171031</c:v>
                </c:pt>
                <c:pt idx="229">
                  <c:v>0.24891114982578397</c:v>
                </c:pt>
                <c:pt idx="230">
                  <c:v>0.431841130932346</c:v>
                </c:pt>
                <c:pt idx="231">
                  <c:v>0.39581304771178188</c:v>
                </c:pt>
                <c:pt idx="232">
                  <c:v>0.27290640394088672</c:v>
                </c:pt>
                <c:pt idx="233">
                  <c:v>0.26447193990278389</c:v>
                </c:pt>
                <c:pt idx="234">
                  <c:v>0.23803908355795148</c:v>
                </c:pt>
                <c:pt idx="235">
                  <c:v>0.30133185349611541</c:v>
                </c:pt>
                <c:pt idx="236">
                  <c:v>0.27264868603042874</c:v>
                </c:pt>
                <c:pt idx="237">
                  <c:v>0.29608938547486036</c:v>
                </c:pt>
                <c:pt idx="238">
                  <c:v>0.18710307767464582</c:v>
                </c:pt>
                <c:pt idx="239">
                  <c:v>0.29846938775510207</c:v>
                </c:pt>
                <c:pt idx="240">
                  <c:v>0.5836468026133439</c:v>
                </c:pt>
                <c:pt idx="241">
                  <c:v>0.48059701492537316</c:v>
                </c:pt>
                <c:pt idx="242">
                  <c:v>0.69131154946544193</c:v>
                </c:pt>
                <c:pt idx="243">
                  <c:v>0.63024035774175513</c:v>
                </c:pt>
                <c:pt idx="244">
                  <c:v>0.76043347936361538</c:v>
                </c:pt>
                <c:pt idx="245">
                  <c:v>0.71453020708540138</c:v>
                </c:pt>
                <c:pt idx="246">
                  <c:v>0.55889852116267213</c:v>
                </c:pt>
                <c:pt idx="247">
                  <c:v>0.625</c:v>
                </c:pt>
                <c:pt idx="248">
                  <c:v>0.75300842358604092</c:v>
                </c:pt>
                <c:pt idx="249">
                  <c:v>0.72224386443319044</c:v>
                </c:pt>
                <c:pt idx="250">
                  <c:v>0.43888788589998196</c:v>
                </c:pt>
                <c:pt idx="251">
                  <c:v>0.27861811391223157</c:v>
                </c:pt>
                <c:pt idx="252">
                  <c:v>0.42295081967213116</c:v>
                </c:pt>
                <c:pt idx="253">
                  <c:v>0.68499534016775399</c:v>
                </c:pt>
                <c:pt idx="254">
                  <c:v>0.27786598920292155</c:v>
                </c:pt>
                <c:pt idx="255">
                  <c:v>0.16251638269986893</c:v>
                </c:pt>
                <c:pt idx="256">
                  <c:v>0.16745283018867924</c:v>
                </c:pt>
                <c:pt idx="257">
                  <c:v>0.18394208621256991</c:v>
                </c:pt>
                <c:pt idx="258">
                  <c:v>0.38394584139264992</c:v>
                </c:pt>
                <c:pt idx="259">
                  <c:v>0.35961918447997127</c:v>
                </c:pt>
                <c:pt idx="260">
                  <c:v>0.2545303061862112</c:v>
                </c:pt>
                <c:pt idx="261">
                  <c:v>0.2001672706997491</c:v>
                </c:pt>
                <c:pt idx="262">
                  <c:v>0.39320987654320988</c:v>
                </c:pt>
                <c:pt idx="263">
                  <c:v>0.49195837275307475</c:v>
                </c:pt>
                <c:pt idx="264">
                  <c:v>0.36771428571428572</c:v>
                </c:pt>
                <c:pt idx="265">
                  <c:v>0.29848484848484846</c:v>
                </c:pt>
                <c:pt idx="266">
                  <c:v>0.24018225211542635</c:v>
                </c:pt>
                <c:pt idx="267">
                  <c:v>0.68571428571428572</c:v>
                </c:pt>
                <c:pt idx="268">
                  <c:v>0.20699708454810495</c:v>
                </c:pt>
                <c:pt idx="269">
                  <c:v>0.21320437342304457</c:v>
                </c:pt>
                <c:pt idx="270">
                  <c:v>0.66468253968253965</c:v>
                </c:pt>
                <c:pt idx="271">
                  <c:v>0.25081221572449641</c:v>
                </c:pt>
                <c:pt idx="272">
                  <c:v>0.39438043258540528</c:v>
                </c:pt>
                <c:pt idx="273">
                  <c:v>0.25295420974889216</c:v>
                </c:pt>
                <c:pt idx="274">
                  <c:v>0.44902476137778391</c:v>
                </c:pt>
                <c:pt idx="275">
                  <c:v>0.43637928561182038</c:v>
                </c:pt>
                <c:pt idx="276">
                  <c:v>0.36609523809523808</c:v>
                </c:pt>
                <c:pt idx="277">
                  <c:v>0.35746688441299218</c:v>
                </c:pt>
                <c:pt idx="278">
                  <c:v>0.55714721121609267</c:v>
                </c:pt>
                <c:pt idx="279">
                  <c:v>0.34093789607097591</c:v>
                </c:pt>
                <c:pt idx="280">
                  <c:v>0.20950888192267503</c:v>
                </c:pt>
                <c:pt idx="281">
                  <c:v>0.24382635820119575</c:v>
                </c:pt>
                <c:pt idx="282">
                  <c:v>0.26889078984887366</c:v>
                </c:pt>
                <c:pt idx="283">
                  <c:v>0.57331880448318806</c:v>
                </c:pt>
                <c:pt idx="284">
                  <c:v>0.53307580878802507</c:v>
                </c:pt>
                <c:pt idx="285">
                  <c:v>0.47320852162685606</c:v>
                </c:pt>
                <c:pt idx="286">
                  <c:v>0.54680245619290102</c:v>
                </c:pt>
                <c:pt idx="287">
                  <c:v>0.55314081571896401</c:v>
                </c:pt>
                <c:pt idx="288">
                  <c:v>0.65424700364773325</c:v>
                </c:pt>
                <c:pt idx="289">
                  <c:v>0.54657618753855641</c:v>
                </c:pt>
                <c:pt idx="290">
                  <c:v>0.55490767735665691</c:v>
                </c:pt>
                <c:pt idx="291">
                  <c:v>0.2434264028191922</c:v>
                </c:pt>
                <c:pt idx="292">
                  <c:v>0.47499999999999998</c:v>
                </c:pt>
                <c:pt idx="293">
                  <c:v>0.207168458781362</c:v>
                </c:pt>
                <c:pt idx="294">
                  <c:v>0.71689237348538848</c:v>
                </c:pt>
                <c:pt idx="295">
                  <c:v>0.36361067947450204</c:v>
                </c:pt>
                <c:pt idx="296">
                  <c:v>0.64609469850263046</c:v>
                </c:pt>
                <c:pt idx="297">
                  <c:v>0.54644913627639158</c:v>
                </c:pt>
                <c:pt idx="298">
                  <c:v>0.46739130434782611</c:v>
                </c:pt>
                <c:pt idx="299">
                  <c:v>0.50409071336299693</c:v>
                </c:pt>
                <c:pt idx="300">
                  <c:v>0.44525065963060684</c:v>
                </c:pt>
                <c:pt idx="301">
                  <c:v>0.5498088146508352</c:v>
                </c:pt>
                <c:pt idx="302">
                  <c:v>0.60835587616471298</c:v>
                </c:pt>
                <c:pt idx="303">
                  <c:v>0.48531289910600256</c:v>
                </c:pt>
                <c:pt idx="304">
                  <c:v>0.37539321915414192</c:v>
                </c:pt>
                <c:pt idx="305">
                  <c:v>0.42394822006472493</c:v>
                </c:pt>
                <c:pt idx="306">
                  <c:v>0.20220189176616529</c:v>
                </c:pt>
                <c:pt idx="307">
                  <c:v>0.17519404403611596</c:v>
                </c:pt>
                <c:pt idx="308">
                  <c:v>0.23940601231437886</c:v>
                </c:pt>
                <c:pt idx="309">
                  <c:v>0.27220923436586791</c:v>
                </c:pt>
                <c:pt idx="310">
                  <c:v>0.24354243542435425</c:v>
                </c:pt>
                <c:pt idx="311">
                  <c:v>0.43903903903903901</c:v>
                </c:pt>
                <c:pt idx="312">
                  <c:v>0.48555290028242448</c:v>
                </c:pt>
                <c:pt idx="313">
                  <c:v>0.16510826771653545</c:v>
                </c:pt>
                <c:pt idx="314">
                  <c:v>0.2</c:v>
                </c:pt>
                <c:pt idx="315">
                  <c:v>0</c:v>
                </c:pt>
                <c:pt idx="316">
                  <c:v>0</c:v>
                </c:pt>
                <c:pt idx="317">
                  <c:v>9.9661722612542289E-2</c:v>
                </c:pt>
                <c:pt idx="318">
                  <c:v>0.10561497326203209</c:v>
                </c:pt>
                <c:pt idx="319">
                  <c:v>0.12792877225866917</c:v>
                </c:pt>
                <c:pt idx="320">
                  <c:v>0.13704396632366697</c:v>
                </c:pt>
                <c:pt idx="321">
                  <c:v>0.16004215597711532</c:v>
                </c:pt>
                <c:pt idx="322">
                  <c:v>0.15875871373959974</c:v>
                </c:pt>
                <c:pt idx="323">
                  <c:v>0.35430743243243246</c:v>
                </c:pt>
                <c:pt idx="324">
                  <c:v>0.31985401459854013</c:v>
                </c:pt>
                <c:pt idx="325">
                  <c:v>0.71224732461355533</c:v>
                </c:pt>
                <c:pt idx="326">
                  <c:v>0.57236411263916176</c:v>
                </c:pt>
                <c:pt idx="327">
                  <c:v>0.25249801744647105</c:v>
                </c:pt>
                <c:pt idx="328">
                  <c:v>0.18888888888888888</c:v>
                </c:pt>
                <c:pt idx="329">
                  <c:v>0.31374363720499771</c:v>
                </c:pt>
                <c:pt idx="330">
                  <c:v>0.40444444444444444</c:v>
                </c:pt>
                <c:pt idx="331">
                  <c:v>0.29372231556438061</c:v>
                </c:pt>
                <c:pt idx="332">
                  <c:v>0.13813813813813813</c:v>
                </c:pt>
                <c:pt idx="333">
                  <c:v>0.18685363716038564</c:v>
                </c:pt>
                <c:pt idx="334">
                  <c:v>0.14911541701769165</c:v>
                </c:pt>
                <c:pt idx="335">
                  <c:v>0.12744107744107744</c:v>
                </c:pt>
                <c:pt idx="336">
                  <c:v>0.21291448516579406</c:v>
                </c:pt>
                <c:pt idx="337">
                  <c:v>0.5153786508141639</c:v>
                </c:pt>
                <c:pt idx="338">
                  <c:v>0.27437608821822401</c:v>
                </c:pt>
                <c:pt idx="339">
                  <c:v>0.30432362219335685</c:v>
                </c:pt>
                <c:pt idx="340">
                  <c:v>0.36962177306383831</c:v>
                </c:pt>
                <c:pt idx="341">
                  <c:v>0.36451016635859518</c:v>
                </c:pt>
                <c:pt idx="342">
                  <c:v>0.12492269635126778</c:v>
                </c:pt>
                <c:pt idx="343">
                  <c:v>0.48086956521739133</c:v>
                </c:pt>
                <c:pt idx="344">
                  <c:v>0.36934848133549736</c:v>
                </c:pt>
                <c:pt idx="345">
                  <c:v>0.37891809908998991</c:v>
                </c:pt>
                <c:pt idx="346">
                  <c:v>0.30861951330452581</c:v>
                </c:pt>
                <c:pt idx="347">
                  <c:v>0.62027649769585258</c:v>
                </c:pt>
                <c:pt idx="348">
                  <c:v>0.24338394793926246</c:v>
                </c:pt>
                <c:pt idx="349">
                  <c:v>0.36086404066073696</c:v>
                </c:pt>
                <c:pt idx="350">
                  <c:v>0.48204667863554757</c:v>
                </c:pt>
                <c:pt idx="351">
                  <c:v>0.29590559628106561</c:v>
                </c:pt>
                <c:pt idx="352">
                  <c:v>0.49234271523178808</c:v>
                </c:pt>
                <c:pt idx="353">
                  <c:v>0.57948921005741438</c:v>
                </c:pt>
                <c:pt idx="354">
                  <c:v>0.4143392370572207</c:v>
                </c:pt>
                <c:pt idx="355">
                  <c:v>0.24155934563174383</c:v>
                </c:pt>
                <c:pt idx="356">
                  <c:v>0.25897666068222619</c:v>
                </c:pt>
                <c:pt idx="357">
                  <c:v>0.40549611915250683</c:v>
                </c:pt>
                <c:pt idx="358">
                  <c:v>0.41187341187341187</c:v>
                </c:pt>
                <c:pt idx="359">
                  <c:v>0.27358334710061127</c:v>
                </c:pt>
                <c:pt idx="360">
                  <c:v>0.27403035413153459</c:v>
                </c:pt>
                <c:pt idx="361">
                  <c:v>0.53225513356351084</c:v>
                </c:pt>
                <c:pt idx="362">
                  <c:v>0.58555594042258396</c:v>
                </c:pt>
                <c:pt idx="363">
                  <c:v>0.35423568386180787</c:v>
                </c:pt>
                <c:pt idx="364">
                  <c:v>0.35787886403619001</c:v>
                </c:pt>
                <c:pt idx="365">
                  <c:v>0.31883376440159888</c:v>
                </c:pt>
                <c:pt idx="366">
                  <c:v>0.2831001076426265</c:v>
                </c:pt>
                <c:pt idx="367">
                  <c:v>0.593438187045493</c:v>
                </c:pt>
                <c:pt idx="368">
                  <c:v>0.59643466717238769</c:v>
                </c:pt>
                <c:pt idx="369">
                  <c:v>0.63305941845764857</c:v>
                </c:pt>
                <c:pt idx="370">
                  <c:v>0.56278498772360575</c:v>
                </c:pt>
                <c:pt idx="371">
                  <c:v>0.54167709637046313</c:v>
                </c:pt>
                <c:pt idx="372">
                  <c:v>0.67428571428571427</c:v>
                </c:pt>
                <c:pt idx="373">
                  <c:v>0.60420287565176178</c:v>
                </c:pt>
                <c:pt idx="374">
                  <c:v>0.48860168730928022</c:v>
                </c:pt>
                <c:pt idx="375">
                  <c:v>0.55471160693092803</c:v>
                </c:pt>
                <c:pt idx="376">
                  <c:v>0.4801731601731602</c:v>
                </c:pt>
                <c:pt idx="377">
                  <c:v>0.45215987081146547</c:v>
                </c:pt>
                <c:pt idx="378">
                  <c:v>0.30489236790606655</c:v>
                </c:pt>
                <c:pt idx="379">
                  <c:v>0.44667228306655432</c:v>
                </c:pt>
                <c:pt idx="380">
                  <c:v>0.60215680559603613</c:v>
                </c:pt>
                <c:pt idx="381">
                  <c:v>0</c:v>
                </c:pt>
                <c:pt idx="382">
                  <c:v>0.3665915674283875</c:v>
                </c:pt>
                <c:pt idx="383">
                  <c:v>0.72146341463414632</c:v>
                </c:pt>
                <c:pt idx="384">
                  <c:v>0.67640807651434642</c:v>
                </c:pt>
                <c:pt idx="385">
                  <c:v>0.83618066931897961</c:v>
                </c:pt>
                <c:pt idx="386">
                  <c:v>0.60201149425287359</c:v>
                </c:pt>
                <c:pt idx="387">
                  <c:v>0.68950665622552854</c:v>
                </c:pt>
                <c:pt idx="388">
                  <c:v>0.68063610851262868</c:v>
                </c:pt>
                <c:pt idx="389">
                  <c:v>0.73327882256745702</c:v>
                </c:pt>
                <c:pt idx="390">
                  <c:v>0.63963542883851365</c:v>
                </c:pt>
                <c:pt idx="391">
                  <c:v>0.70500647388864912</c:v>
                </c:pt>
                <c:pt idx="392">
                  <c:v>0.82571367246190175</c:v>
                </c:pt>
                <c:pt idx="393">
                  <c:v>0.75258585022755486</c:v>
                </c:pt>
                <c:pt idx="394">
                  <c:v>0.63800683927699076</c:v>
                </c:pt>
                <c:pt idx="395">
                  <c:v>0.76658543189818573</c:v>
                </c:pt>
                <c:pt idx="396">
                  <c:v>0.765072347266881</c:v>
                </c:pt>
                <c:pt idx="397">
                  <c:v>0.63766145479265801</c:v>
                </c:pt>
                <c:pt idx="398">
                  <c:v>0.59201485608170845</c:v>
                </c:pt>
                <c:pt idx="399">
                  <c:v>0.80414398064125836</c:v>
                </c:pt>
                <c:pt idx="400">
                  <c:v>0.77464038359083642</c:v>
                </c:pt>
                <c:pt idx="401">
                  <c:v>0.70793896078810126</c:v>
                </c:pt>
                <c:pt idx="402">
                  <c:v>0.62187751813053993</c:v>
                </c:pt>
                <c:pt idx="403">
                  <c:v>0.56663455362877324</c:v>
                </c:pt>
                <c:pt idx="404">
                  <c:v>0.36236534494613798</c:v>
                </c:pt>
                <c:pt idx="405">
                  <c:v>0.75201477501678982</c:v>
                </c:pt>
                <c:pt idx="406">
                  <c:v>0.34060623810221113</c:v>
                </c:pt>
                <c:pt idx="407">
                  <c:v>0.34271284271284269</c:v>
                </c:pt>
                <c:pt idx="408">
                  <c:v>0.44959677419354838</c:v>
                </c:pt>
                <c:pt idx="409">
                  <c:v>0.36264790534058206</c:v>
                </c:pt>
                <c:pt idx="410">
                  <c:v>0.34793187347931875</c:v>
                </c:pt>
                <c:pt idx="411">
                  <c:v>0.61131578947368426</c:v>
                </c:pt>
                <c:pt idx="412">
                  <c:v>0.34055002925687539</c:v>
                </c:pt>
                <c:pt idx="413">
                  <c:v>0.56449263634892377</c:v>
                </c:pt>
                <c:pt idx="414">
                  <c:v>0.66773308957952471</c:v>
                </c:pt>
                <c:pt idx="415">
                  <c:v>0.67970489977728288</c:v>
                </c:pt>
                <c:pt idx="416">
                  <c:v>0.21163254212719695</c:v>
                </c:pt>
                <c:pt idx="417">
                  <c:v>0.44232283464566929</c:v>
                </c:pt>
                <c:pt idx="418">
                  <c:v>0.36136712749615973</c:v>
                </c:pt>
                <c:pt idx="419">
                  <c:v>0.44772545889864324</c:v>
                </c:pt>
                <c:pt idx="420">
                  <c:v>0.39791073124406456</c:v>
                </c:pt>
                <c:pt idx="421">
                  <c:v>0.52530386740331492</c:v>
                </c:pt>
                <c:pt idx="422">
                  <c:v>0.65883852175496083</c:v>
                </c:pt>
                <c:pt idx="423">
                  <c:v>0.61066559743384119</c:v>
                </c:pt>
                <c:pt idx="424">
                  <c:v>0.59824387011265734</c:v>
                </c:pt>
                <c:pt idx="425">
                  <c:v>0.62525720164609055</c:v>
                </c:pt>
                <c:pt idx="426">
                  <c:v>0.58822160148975788</c:v>
                </c:pt>
                <c:pt idx="427">
                  <c:v>0.30180582871446449</c:v>
                </c:pt>
                <c:pt idx="428">
                  <c:v>0.36608557844690964</c:v>
                </c:pt>
                <c:pt idx="429">
                  <c:v>0.27031227921435635</c:v>
                </c:pt>
                <c:pt idx="430">
                  <c:v>0.21917808219178081</c:v>
                </c:pt>
                <c:pt idx="431">
                  <c:v>0.39973787680209699</c:v>
                </c:pt>
                <c:pt idx="432">
                  <c:v>0.40760604583130178</c:v>
                </c:pt>
                <c:pt idx="433">
                  <c:v>0.51462938881664499</c:v>
                </c:pt>
                <c:pt idx="434">
                  <c:v>0.33522355507088331</c:v>
                </c:pt>
                <c:pt idx="435">
                  <c:v>0.16279069767441862</c:v>
                </c:pt>
                <c:pt idx="436">
                  <c:v>0.13104368122707569</c:v>
                </c:pt>
                <c:pt idx="437">
                  <c:v>0.16445979658414892</c:v>
                </c:pt>
                <c:pt idx="438">
                  <c:v>0.61960236098167132</c:v>
                </c:pt>
                <c:pt idx="439">
                  <c:v>0.67722028441105442</c:v>
                </c:pt>
                <c:pt idx="440">
                  <c:v>0.69414346454532982</c:v>
                </c:pt>
                <c:pt idx="441">
                  <c:v>0.55321923390383043</c:v>
                </c:pt>
                <c:pt idx="442">
                  <c:v>0.41849571734475377</c:v>
                </c:pt>
                <c:pt idx="443">
                  <c:v>0.34583864505554546</c:v>
                </c:pt>
                <c:pt idx="444">
                  <c:v>0.40169902912621358</c:v>
                </c:pt>
                <c:pt idx="445">
                  <c:v>0.31585365853658537</c:v>
                </c:pt>
                <c:pt idx="446">
                  <c:v>0.36119775421085465</c:v>
                </c:pt>
                <c:pt idx="447">
                  <c:v>0.31611731118608877</c:v>
                </c:pt>
                <c:pt idx="448">
                  <c:v>0.39192959862631466</c:v>
                </c:pt>
                <c:pt idx="449">
                  <c:v>0.12646264626462647</c:v>
                </c:pt>
                <c:pt idx="450">
                  <c:v>0.1842241826673586</c:v>
                </c:pt>
                <c:pt idx="451">
                  <c:v>0.1069364161849711</c:v>
                </c:pt>
                <c:pt idx="452">
                  <c:v>0.33746355685131196</c:v>
                </c:pt>
                <c:pt idx="453">
                  <c:v>0.45827789393651397</c:v>
                </c:pt>
                <c:pt idx="454">
                  <c:v>0.33814352574102963</c:v>
                </c:pt>
                <c:pt idx="455">
                  <c:v>0.51422475106685628</c:v>
                </c:pt>
                <c:pt idx="456">
                  <c:v>0.15261865793780688</c:v>
                </c:pt>
                <c:pt idx="457">
                  <c:v>0.32762836185819072</c:v>
                </c:pt>
                <c:pt idx="458">
                  <c:v>0.18800648298217179</c:v>
                </c:pt>
                <c:pt idx="459">
                  <c:v>0.504786036036036</c:v>
                </c:pt>
                <c:pt idx="460">
                  <c:v>0.57447937392227089</c:v>
                </c:pt>
                <c:pt idx="461">
                  <c:v>0.68702001762558229</c:v>
                </c:pt>
                <c:pt idx="462">
                  <c:v>0.60982658959537572</c:v>
                </c:pt>
                <c:pt idx="463">
                  <c:v>0.58276054244844877</c:v>
                </c:pt>
                <c:pt idx="464">
                  <c:v>0</c:v>
                </c:pt>
                <c:pt idx="465">
                  <c:v>0.68661097313163244</c:v>
                </c:pt>
                <c:pt idx="466">
                  <c:v>0.73709970633477839</c:v>
                </c:pt>
                <c:pt idx="467">
                  <c:v>0.73706787787030026</c:v>
                </c:pt>
                <c:pt idx="468">
                  <c:v>0.72756155679110401</c:v>
                </c:pt>
                <c:pt idx="469">
                  <c:v>0.4852015113350126</c:v>
                </c:pt>
                <c:pt idx="470">
                  <c:v>0.47242455775234132</c:v>
                </c:pt>
                <c:pt idx="471">
                  <c:v>0.34920190422850744</c:v>
                </c:pt>
                <c:pt idx="472">
                  <c:v>0.15966921119592875</c:v>
                </c:pt>
                <c:pt idx="473">
                  <c:v>0.59813084112149528</c:v>
                </c:pt>
                <c:pt idx="474">
                  <c:v>0.57934628138323074</c:v>
                </c:pt>
                <c:pt idx="475">
                  <c:v>0.59788135593220337</c:v>
                </c:pt>
                <c:pt idx="476">
                  <c:v>0.4567448680351906</c:v>
                </c:pt>
                <c:pt idx="477">
                  <c:v>0.26009227220299885</c:v>
                </c:pt>
                <c:pt idx="478">
                  <c:v>0.67541518386714117</c:v>
                </c:pt>
                <c:pt idx="479">
                  <c:v>0.72913877733154842</c:v>
                </c:pt>
                <c:pt idx="480">
                  <c:v>0.43566362715298884</c:v>
                </c:pt>
                <c:pt idx="481">
                  <c:v>0.59527153558052437</c:v>
                </c:pt>
                <c:pt idx="482">
                  <c:v>0.62204899777282852</c:v>
                </c:pt>
                <c:pt idx="483">
                  <c:v>0.25880551301684535</c:v>
                </c:pt>
                <c:pt idx="484">
                  <c:v>0.30716112531969308</c:v>
                </c:pt>
                <c:pt idx="485">
                  <c:v>0.39075478512098233</c:v>
                </c:pt>
                <c:pt idx="486">
                  <c:v>0.22522522522522523</c:v>
                </c:pt>
                <c:pt idx="487">
                  <c:v>0.42041938810587831</c:v>
                </c:pt>
                <c:pt idx="488">
                  <c:v>0.13147240571063284</c:v>
                </c:pt>
                <c:pt idx="489">
                  <c:v>0.17125491598140866</c:v>
                </c:pt>
                <c:pt idx="490">
                  <c:v>0.18530128874956461</c:v>
                </c:pt>
                <c:pt idx="491">
                  <c:v>0.36569367005575598</c:v>
                </c:pt>
                <c:pt idx="492">
                  <c:v>0.79930216329378923</c:v>
                </c:pt>
                <c:pt idx="493">
                  <c:v>0.61427566807313638</c:v>
                </c:pt>
                <c:pt idx="494">
                  <c:v>0.22544283413848631</c:v>
                </c:pt>
                <c:pt idx="495">
                  <c:v>0.28149559418909265</c:v>
                </c:pt>
                <c:pt idx="496">
                  <c:v>0.1257634647418101</c:v>
                </c:pt>
                <c:pt idx="497">
                  <c:v>0.45248313917841815</c:v>
                </c:pt>
                <c:pt idx="498">
                  <c:v>0.25080271138066357</c:v>
                </c:pt>
                <c:pt idx="499">
                  <c:v>0.29166666666666669</c:v>
                </c:pt>
                <c:pt idx="500">
                  <c:v>0.15544967242406194</c:v>
                </c:pt>
                <c:pt idx="501">
                  <c:v>7.2911859713890165E-2</c:v>
                </c:pt>
                <c:pt idx="502">
                  <c:v>0.1719022687609075</c:v>
                </c:pt>
                <c:pt idx="503">
                  <c:v>0.43224800155975823</c:v>
                </c:pt>
                <c:pt idx="504">
                  <c:v>0.3501570680628272</c:v>
                </c:pt>
                <c:pt idx="505">
                  <c:v>0.44223034734917732</c:v>
                </c:pt>
                <c:pt idx="506">
                  <c:v>0.40026917900403769</c:v>
                </c:pt>
                <c:pt idx="507">
                  <c:v>0.26495972382048333</c:v>
                </c:pt>
                <c:pt idx="508">
                  <c:v>0.20247507734616707</c:v>
                </c:pt>
                <c:pt idx="509">
                  <c:v>0.3029856247696277</c:v>
                </c:pt>
                <c:pt idx="510">
                  <c:v>0.25168876657493122</c:v>
                </c:pt>
                <c:pt idx="511">
                  <c:v>0.4255874673629243</c:v>
                </c:pt>
                <c:pt idx="512">
                  <c:v>0.37954445904511608</c:v>
                </c:pt>
                <c:pt idx="513">
                  <c:v>0.60797082573586869</c:v>
                </c:pt>
                <c:pt idx="514">
                  <c:v>0.49898396929329419</c:v>
                </c:pt>
                <c:pt idx="515">
                  <c:v>0.52661664880314396</c:v>
                </c:pt>
                <c:pt idx="516">
                  <c:v>0.76391524351676154</c:v>
                </c:pt>
                <c:pt idx="517">
                  <c:v>0.32794733692399758</c:v>
                </c:pt>
                <c:pt idx="518">
                  <c:v>0.60019206145966708</c:v>
                </c:pt>
                <c:pt idx="519">
                  <c:v>0.55489096573208718</c:v>
                </c:pt>
              </c:numCache>
            </c:numRef>
          </c:xVal>
          <c:yVal>
            <c:numRef>
              <c:f>'Tract Database'!$BC$2:$BC$521</c:f>
              <c:numCache>
                <c:formatCode>0.0%</c:formatCode>
                <c:ptCount val="520"/>
                <c:pt idx="0">
                  <c:v>0.17105544851209592</c:v>
                </c:pt>
                <c:pt idx="1">
                  <c:v>0.13006644518272426</c:v>
                </c:pt>
                <c:pt idx="2">
                  <c:v>0.14380032206119162</c:v>
                </c:pt>
                <c:pt idx="3">
                  <c:v>0.1213245789323437</c:v>
                </c:pt>
                <c:pt idx="4">
                  <c:v>0.13330236878773805</c:v>
                </c:pt>
                <c:pt idx="5">
                  <c:v>0.24536886577835554</c:v>
                </c:pt>
                <c:pt idx="6">
                  <c:v>0.27906074131573838</c:v>
                </c:pt>
                <c:pt idx="7">
                  <c:v>0.67760998030203545</c:v>
                </c:pt>
                <c:pt idx="8">
                  <c:v>0.24028354925446102</c:v>
                </c:pt>
                <c:pt idx="9">
                  <c:v>0.19479674796747967</c:v>
                </c:pt>
                <c:pt idx="10">
                  <c:v>0.16692516479255526</c:v>
                </c:pt>
                <c:pt idx="11">
                  <c:v>0.31251766035603279</c:v>
                </c:pt>
                <c:pt idx="12">
                  <c:v>0.22707136997538965</c:v>
                </c:pt>
                <c:pt idx="13">
                  <c:v>0.21160130718954248</c:v>
                </c:pt>
                <c:pt idx="14">
                  <c:v>0.18420081210778885</c:v>
                </c:pt>
                <c:pt idx="15">
                  <c:v>0.23694063112854341</c:v>
                </c:pt>
                <c:pt idx="16">
                  <c:v>0.24935370152761457</c:v>
                </c:pt>
                <c:pt idx="17">
                  <c:v>0.22029842342342343</c:v>
                </c:pt>
                <c:pt idx="18">
                  <c:v>0.2318840579710145</c:v>
                </c:pt>
                <c:pt idx="19">
                  <c:v>0.35443037974683544</c:v>
                </c:pt>
                <c:pt idx="20">
                  <c:v>0.27602836879432624</c:v>
                </c:pt>
                <c:pt idx="21">
                  <c:v>0.37706884144878866</c:v>
                </c:pt>
                <c:pt idx="22">
                  <c:v>0.4258103482987719</c:v>
                </c:pt>
                <c:pt idx="23">
                  <c:v>0.33433734939759036</c:v>
                </c:pt>
                <c:pt idx="24">
                  <c:v>0.20022539444027046</c:v>
                </c:pt>
                <c:pt idx="25">
                  <c:v>0.36995552627244277</c:v>
                </c:pt>
                <c:pt idx="26">
                  <c:v>0.26762738033968092</c:v>
                </c:pt>
                <c:pt idx="27">
                  <c:v>0.15278283012004365</c:v>
                </c:pt>
                <c:pt idx="28">
                  <c:v>0.59101023587004897</c:v>
                </c:pt>
                <c:pt idx="29">
                  <c:v>0.45127436281859068</c:v>
                </c:pt>
                <c:pt idx="30">
                  <c:v>0.64476997024490734</c:v>
                </c:pt>
                <c:pt idx="31">
                  <c:v>0.39849955869373344</c:v>
                </c:pt>
                <c:pt idx="32">
                  <c:v>0.82624768946395566</c:v>
                </c:pt>
                <c:pt idx="33">
                  <c:v>0.35893949694085658</c:v>
                </c:pt>
                <c:pt idx="34">
                  <c:v>0.51711803781297905</c:v>
                </c:pt>
                <c:pt idx="35">
                  <c:v>0.43230944254835041</c:v>
                </c:pt>
                <c:pt idx="36">
                  <c:v>0.48622094416486938</c:v>
                </c:pt>
                <c:pt idx="37">
                  <c:v>0.62244577176988369</c:v>
                </c:pt>
                <c:pt idx="38">
                  <c:v>0.82742316784869974</c:v>
                </c:pt>
                <c:pt idx="39">
                  <c:v>0.56600566572237965</c:v>
                </c:pt>
                <c:pt idx="40">
                  <c:v>0.63147192241514161</c:v>
                </c:pt>
                <c:pt idx="41">
                  <c:v>0.29554655870445345</c:v>
                </c:pt>
                <c:pt idx="42">
                  <c:v>0.1679445052939029</c:v>
                </c:pt>
                <c:pt idx="43">
                  <c:v>0.36494059627886122</c:v>
                </c:pt>
                <c:pt idx="44">
                  <c:v>0.12661498708010335</c:v>
                </c:pt>
                <c:pt idx="45">
                  <c:v>0.74605617545209701</c:v>
                </c:pt>
                <c:pt idx="46">
                  <c:v>0.49990574929311971</c:v>
                </c:pt>
                <c:pt idx="47">
                  <c:v>0.66636851520572449</c:v>
                </c:pt>
                <c:pt idx="48">
                  <c:v>0.21932515337423314</c:v>
                </c:pt>
                <c:pt idx="49">
                  <c:v>0.32058148431522571</c:v>
                </c:pt>
                <c:pt idx="50">
                  <c:v>0.36692730958586739</c:v>
                </c:pt>
                <c:pt idx="51">
                  <c:v>0.35761194029850746</c:v>
                </c:pt>
                <c:pt idx="52">
                  <c:v>0.35881207400194742</c:v>
                </c:pt>
                <c:pt idx="53">
                  <c:v>0.23340122199592667</c:v>
                </c:pt>
                <c:pt idx="54">
                  <c:v>0.27557755775577558</c:v>
                </c:pt>
                <c:pt idx="55">
                  <c:v>0.16983471074380166</c:v>
                </c:pt>
                <c:pt idx="56">
                  <c:v>0.47943622920517559</c:v>
                </c:pt>
                <c:pt idx="57">
                  <c:v>0</c:v>
                </c:pt>
                <c:pt idx="58">
                  <c:v>0</c:v>
                </c:pt>
                <c:pt idx="59">
                  <c:v>0.3189806678383128</c:v>
                </c:pt>
                <c:pt idx="60">
                  <c:v>0.16141479099678457</c:v>
                </c:pt>
                <c:pt idx="61">
                  <c:v>0.45863261505719605</c:v>
                </c:pt>
                <c:pt idx="62">
                  <c:v>0.69824561403508767</c:v>
                </c:pt>
                <c:pt idx="63">
                  <c:v>0.33754177497215004</c:v>
                </c:pt>
                <c:pt idx="64">
                  <c:v>0.35583878746124697</c:v>
                </c:pt>
                <c:pt idx="65">
                  <c:v>8.5541256623769865E-2</c:v>
                </c:pt>
                <c:pt idx="66">
                  <c:v>9.68840010473946E-2</c:v>
                </c:pt>
                <c:pt idx="67">
                  <c:v>0.11634756995581738</c:v>
                </c:pt>
                <c:pt idx="68">
                  <c:v>0.23527549081697277</c:v>
                </c:pt>
                <c:pt idx="69">
                  <c:v>0.53649701141097628</c:v>
                </c:pt>
                <c:pt idx="70">
                  <c:v>0.18885614787034558</c:v>
                </c:pt>
                <c:pt idx="71">
                  <c:v>0.42126208072768617</c:v>
                </c:pt>
                <c:pt idx="72">
                  <c:v>0.14321357285429143</c:v>
                </c:pt>
                <c:pt idx="73">
                  <c:v>0.65664823274825679</c:v>
                </c:pt>
                <c:pt idx="74">
                  <c:v>0.50653238976592274</c:v>
                </c:pt>
                <c:pt idx="75">
                  <c:v>0.46110252447192168</c:v>
                </c:pt>
                <c:pt idx="76">
                  <c:v>0.34825493171471927</c:v>
                </c:pt>
                <c:pt idx="77">
                  <c:v>0.39962186318322446</c:v>
                </c:pt>
                <c:pt idx="78">
                  <c:v>0.50219520432286391</c:v>
                </c:pt>
                <c:pt idx="79">
                  <c:v>0.21532615579480685</c:v>
                </c:pt>
                <c:pt idx="80">
                  <c:v>0.44411764705882351</c:v>
                </c:pt>
                <c:pt idx="81">
                  <c:v>0.61204146730462516</c:v>
                </c:pt>
                <c:pt idx="82">
                  <c:v>0.56539792387543253</c:v>
                </c:pt>
                <c:pt idx="83">
                  <c:v>0.4043956043956044</c:v>
                </c:pt>
                <c:pt idx="84">
                  <c:v>0.50341250341250343</c:v>
                </c:pt>
                <c:pt idx="85">
                  <c:v>0.52366641622839971</c:v>
                </c:pt>
                <c:pt idx="86">
                  <c:v>0.5970481196926809</c:v>
                </c:pt>
                <c:pt idx="87">
                  <c:v>0.50810144417048253</c:v>
                </c:pt>
                <c:pt idx="88">
                  <c:v>0.44767970882620567</c:v>
                </c:pt>
                <c:pt idx="89">
                  <c:v>0.40220490401064435</c:v>
                </c:pt>
                <c:pt idx="90">
                  <c:v>0.21268850754030161</c:v>
                </c:pt>
                <c:pt idx="91">
                  <c:v>0.40135501355013548</c:v>
                </c:pt>
                <c:pt idx="92">
                  <c:v>0.79681608713866781</c:v>
                </c:pt>
                <c:pt idx="93">
                  <c:v>0.84257142857142853</c:v>
                </c:pt>
                <c:pt idx="94">
                  <c:v>0.88775027589468702</c:v>
                </c:pt>
                <c:pt idx="95">
                  <c:v>0.85987681478222611</c:v>
                </c:pt>
                <c:pt idx="96">
                  <c:v>0.6846001974333662</c:v>
                </c:pt>
                <c:pt idx="97">
                  <c:v>0.74812158469945356</c:v>
                </c:pt>
                <c:pt idx="98">
                  <c:v>0.47861323728050426</c:v>
                </c:pt>
                <c:pt idx="99">
                  <c:v>0.55742948531549874</c:v>
                </c:pt>
                <c:pt idx="100">
                  <c:v>0.67101318944844124</c:v>
                </c:pt>
                <c:pt idx="101">
                  <c:v>0.75975090134382173</c:v>
                </c:pt>
                <c:pt idx="102">
                  <c:v>0.60672169811320753</c:v>
                </c:pt>
                <c:pt idx="103">
                  <c:v>0.7130939426913312</c:v>
                </c:pt>
                <c:pt idx="104">
                  <c:v>0.45021083360363284</c:v>
                </c:pt>
                <c:pt idx="105">
                  <c:v>0.44548063127690102</c:v>
                </c:pt>
                <c:pt idx="106">
                  <c:v>0.43901453957996767</c:v>
                </c:pt>
                <c:pt idx="107">
                  <c:v>0.44379683597002501</c:v>
                </c:pt>
                <c:pt idx="108">
                  <c:v>0.35226429101707496</c:v>
                </c:pt>
                <c:pt idx="109">
                  <c:v>0.23353031297876997</c:v>
                </c:pt>
                <c:pt idx="110">
                  <c:v>0.46718803128187691</c:v>
                </c:pt>
                <c:pt idx="111">
                  <c:v>0.37870813397129188</c:v>
                </c:pt>
                <c:pt idx="112">
                  <c:v>0.3751486325802616</c:v>
                </c:pt>
                <c:pt idx="113">
                  <c:v>0.33743016759776534</c:v>
                </c:pt>
                <c:pt idx="114">
                  <c:v>0.39838235294117647</c:v>
                </c:pt>
                <c:pt idx="115">
                  <c:v>0.4552989934872706</c:v>
                </c:pt>
                <c:pt idx="116">
                  <c:v>0.79440976163450627</c:v>
                </c:pt>
                <c:pt idx="117">
                  <c:v>0.52090975788701399</c:v>
                </c:pt>
                <c:pt idx="118">
                  <c:v>0.3582659478885894</c:v>
                </c:pt>
                <c:pt idx="119">
                  <c:v>0.3796141938556799</c:v>
                </c:pt>
                <c:pt idx="120">
                  <c:v>0.57948595906711087</c:v>
                </c:pt>
                <c:pt idx="121">
                  <c:v>0.5161669606114051</c:v>
                </c:pt>
                <c:pt idx="122">
                  <c:v>0.5177117263843648</c:v>
                </c:pt>
                <c:pt idx="123">
                  <c:v>0.62089416058394165</c:v>
                </c:pt>
                <c:pt idx="124">
                  <c:v>0.32482872667139145</c:v>
                </c:pt>
                <c:pt idx="125">
                  <c:v>0.4072345390898483</c:v>
                </c:pt>
                <c:pt idx="126">
                  <c:v>0.29834772812617349</c:v>
                </c:pt>
                <c:pt idx="127">
                  <c:v>0.5038316506507724</c:v>
                </c:pt>
                <c:pt idx="128">
                  <c:v>0.47610837438423648</c:v>
                </c:pt>
                <c:pt idx="129">
                  <c:v>0.43829654958035436</c:v>
                </c:pt>
                <c:pt idx="130">
                  <c:v>0.31803896920175989</c:v>
                </c:pt>
                <c:pt idx="131">
                  <c:v>0.42911318553092181</c:v>
                </c:pt>
                <c:pt idx="132">
                  <c:v>0.29184427394146062</c:v>
                </c:pt>
                <c:pt idx="133">
                  <c:v>0.50354889589905361</c:v>
                </c:pt>
                <c:pt idx="134">
                  <c:v>0.3524355300859599</c:v>
                </c:pt>
                <c:pt idx="135">
                  <c:v>0.35948759007205766</c:v>
                </c:pt>
                <c:pt idx="136">
                  <c:v>0.29152542372881357</c:v>
                </c:pt>
                <c:pt idx="137">
                  <c:v>0.29104175111471425</c:v>
                </c:pt>
                <c:pt idx="138">
                  <c:v>0.27150239940937615</c:v>
                </c:pt>
                <c:pt idx="139">
                  <c:v>0.38114154296466651</c:v>
                </c:pt>
                <c:pt idx="140">
                  <c:v>0.39489255683587665</c:v>
                </c:pt>
                <c:pt idx="141">
                  <c:v>0.57063583815028907</c:v>
                </c:pt>
                <c:pt idx="142">
                  <c:v>0.53502900490852301</c:v>
                </c:pt>
                <c:pt idx="143">
                  <c:v>0.30950378469301937</c:v>
                </c:pt>
                <c:pt idx="144">
                  <c:v>0.62796952039444198</c:v>
                </c:pt>
                <c:pt idx="145">
                  <c:v>0.54251846761724787</c:v>
                </c:pt>
                <c:pt idx="146">
                  <c:v>0.23714821763602251</c:v>
                </c:pt>
                <c:pt idx="147">
                  <c:v>0.34730660186310247</c:v>
                </c:pt>
                <c:pt idx="148">
                  <c:v>0.40179587707094977</c:v>
                </c:pt>
                <c:pt idx="149">
                  <c:v>0.44221988057604494</c:v>
                </c:pt>
                <c:pt idx="150">
                  <c:v>0.29786501377410468</c:v>
                </c:pt>
                <c:pt idx="151">
                  <c:v>0.2907925407925408</c:v>
                </c:pt>
                <c:pt idx="152">
                  <c:v>0.29062446826612215</c:v>
                </c:pt>
                <c:pt idx="153">
                  <c:v>0.56772652086013597</c:v>
                </c:pt>
                <c:pt idx="154">
                  <c:v>0.72151074451920993</c:v>
                </c:pt>
                <c:pt idx="155">
                  <c:v>0.58269190763469936</c:v>
                </c:pt>
                <c:pt idx="156">
                  <c:v>0.37870722433460074</c:v>
                </c:pt>
                <c:pt idx="157">
                  <c:v>0.67981438515081205</c:v>
                </c:pt>
                <c:pt idx="158">
                  <c:v>0.46593734460467429</c:v>
                </c:pt>
                <c:pt idx="159">
                  <c:v>0.66343251401466152</c:v>
                </c:pt>
                <c:pt idx="160">
                  <c:v>0.50503959683225341</c:v>
                </c:pt>
                <c:pt idx="161">
                  <c:v>0.77767674471470793</c:v>
                </c:pt>
                <c:pt idx="162">
                  <c:v>0.55676001204456493</c:v>
                </c:pt>
                <c:pt idx="163">
                  <c:v>0.37359384251036115</c:v>
                </c:pt>
                <c:pt idx="164">
                  <c:v>0.41866469937292511</c:v>
                </c:pt>
                <c:pt idx="165">
                  <c:v>0.37570498915401301</c:v>
                </c:pt>
                <c:pt idx="166">
                  <c:v>0.16863207547169812</c:v>
                </c:pt>
                <c:pt idx="167">
                  <c:v>0.36196830692243537</c:v>
                </c:pt>
                <c:pt idx="168">
                  <c:v>0.82825140012445553</c:v>
                </c:pt>
                <c:pt idx="169">
                  <c:v>0.69836011263872788</c:v>
                </c:pt>
                <c:pt idx="170">
                  <c:v>0.61511546536039186</c:v>
                </c:pt>
                <c:pt idx="171">
                  <c:v>0.91629445822994215</c:v>
                </c:pt>
                <c:pt idx="172">
                  <c:v>0.53514092044238315</c:v>
                </c:pt>
                <c:pt idx="173">
                  <c:v>0.54272245138479669</c:v>
                </c:pt>
                <c:pt idx="174">
                  <c:v>0.65401318964130606</c:v>
                </c:pt>
                <c:pt idx="175">
                  <c:v>0.52187720536344384</c:v>
                </c:pt>
                <c:pt idx="176">
                  <c:v>0.54648292883587002</c:v>
                </c:pt>
                <c:pt idx="177">
                  <c:v>0.58317460317460312</c:v>
                </c:pt>
                <c:pt idx="178">
                  <c:v>0.74471544715447158</c:v>
                </c:pt>
                <c:pt idx="179">
                  <c:v>0.72662657189721158</c:v>
                </c:pt>
                <c:pt idx="180">
                  <c:v>0.82101167315175094</c:v>
                </c:pt>
                <c:pt idx="181">
                  <c:v>0.59137055837563457</c:v>
                </c:pt>
                <c:pt idx="182">
                  <c:v>0.51291989664082682</c:v>
                </c:pt>
                <c:pt idx="183">
                  <c:v>0.8413873733437256</c:v>
                </c:pt>
                <c:pt idx="184">
                  <c:v>0.61546004249060304</c:v>
                </c:pt>
                <c:pt idx="185">
                  <c:v>0.75063245392121436</c:v>
                </c:pt>
                <c:pt idx="186">
                  <c:v>0.49498650212109524</c:v>
                </c:pt>
                <c:pt idx="187">
                  <c:v>0.41655313351498635</c:v>
                </c:pt>
                <c:pt idx="188">
                  <c:v>0.30177238805970147</c:v>
                </c:pt>
                <c:pt idx="189">
                  <c:v>0.15055387713997986</c:v>
                </c:pt>
                <c:pt idx="190">
                  <c:v>0.15848923402753265</c:v>
                </c:pt>
                <c:pt idx="191">
                  <c:v>0.33524355300859598</c:v>
                </c:pt>
                <c:pt idx="192">
                  <c:v>0.3220469411312043</c:v>
                </c:pt>
                <c:pt idx="193">
                  <c:v>0.41533641652991199</c:v>
                </c:pt>
                <c:pt idx="194">
                  <c:v>0.26826098258383158</c:v>
                </c:pt>
                <c:pt idx="195">
                  <c:v>0.476338906205724</c:v>
                </c:pt>
                <c:pt idx="196">
                  <c:v>0.25343582576286977</c:v>
                </c:pt>
                <c:pt idx="197">
                  <c:v>0.24958895100295955</c:v>
                </c:pt>
                <c:pt idx="198">
                  <c:v>0.21174004192872117</c:v>
                </c:pt>
                <c:pt idx="199">
                  <c:v>0.29840360212853051</c:v>
                </c:pt>
                <c:pt idx="200">
                  <c:v>0.28312431842966196</c:v>
                </c:pt>
                <c:pt idx="201">
                  <c:v>0.18358580149219986</c:v>
                </c:pt>
                <c:pt idx="202">
                  <c:v>0.53946803946803945</c:v>
                </c:pt>
                <c:pt idx="203">
                  <c:v>0.36216893903776837</c:v>
                </c:pt>
                <c:pt idx="204">
                  <c:v>0.47835844822058354</c:v>
                </c:pt>
                <c:pt idx="205">
                  <c:v>0.64163473818646233</c:v>
                </c:pt>
                <c:pt idx="206">
                  <c:v>0.6123160928257243</c:v>
                </c:pt>
                <c:pt idx="207">
                  <c:v>0.43731778425655976</c:v>
                </c:pt>
                <c:pt idx="208">
                  <c:v>0.40932843042384365</c:v>
                </c:pt>
                <c:pt idx="209">
                  <c:v>0.66522911051212941</c:v>
                </c:pt>
                <c:pt idx="210">
                  <c:v>0.77001127395715896</c:v>
                </c:pt>
                <c:pt idx="211">
                  <c:v>0.2177891654465593</c:v>
                </c:pt>
                <c:pt idx="212">
                  <c:v>0.15810519840049217</c:v>
                </c:pt>
                <c:pt idx="213">
                  <c:v>0.19863720834193682</c:v>
                </c:pt>
                <c:pt idx="214">
                  <c:v>0.29520636683324081</c:v>
                </c:pt>
                <c:pt idx="215">
                  <c:v>0.25718551698394926</c:v>
                </c:pt>
                <c:pt idx="216">
                  <c:v>0.26832436444609392</c:v>
                </c:pt>
                <c:pt idx="217">
                  <c:v>0.2783539645366343</c:v>
                </c:pt>
                <c:pt idx="218">
                  <c:v>0.20514938730552112</c:v>
                </c:pt>
                <c:pt idx="219">
                  <c:v>0.27255460588793923</c:v>
                </c:pt>
                <c:pt idx="220">
                  <c:v>0.40910493827160493</c:v>
                </c:pt>
                <c:pt idx="221">
                  <c:v>0.53320683111954459</c:v>
                </c:pt>
                <c:pt idx="222">
                  <c:v>0.47484208233500325</c:v>
                </c:pt>
                <c:pt idx="223">
                  <c:v>0.65144291091593476</c:v>
                </c:pt>
                <c:pt idx="224">
                  <c:v>0.40719794344473009</c:v>
                </c:pt>
                <c:pt idx="225">
                  <c:v>0.21951219512195122</c:v>
                </c:pt>
                <c:pt idx="226">
                  <c:v>0.46695914450233067</c:v>
                </c:pt>
                <c:pt idx="227">
                  <c:v>0.64244851258581237</c:v>
                </c:pt>
                <c:pt idx="228">
                  <c:v>0.18173235780033042</c:v>
                </c:pt>
                <c:pt idx="229">
                  <c:v>0.24760452961672474</c:v>
                </c:pt>
                <c:pt idx="230">
                  <c:v>0.43049478290137999</c:v>
                </c:pt>
                <c:pt idx="231">
                  <c:v>0.39629990262901654</c:v>
                </c:pt>
                <c:pt idx="232">
                  <c:v>0.27193353048866359</c:v>
                </c:pt>
                <c:pt idx="233">
                  <c:v>0.26573889993373095</c:v>
                </c:pt>
                <c:pt idx="234">
                  <c:v>0.23614620178541351</c:v>
                </c:pt>
                <c:pt idx="235">
                  <c:v>0.29827968923418424</c:v>
                </c:pt>
                <c:pt idx="236">
                  <c:v>0.27351313969571234</c:v>
                </c:pt>
                <c:pt idx="237">
                  <c:v>0.29717813051146386</c:v>
                </c:pt>
                <c:pt idx="238">
                  <c:v>0.18731707317073171</c:v>
                </c:pt>
                <c:pt idx="239">
                  <c:v>0.29783163265306123</c:v>
                </c:pt>
                <c:pt idx="240">
                  <c:v>0.58410937190410139</c:v>
                </c:pt>
                <c:pt idx="241">
                  <c:v>0.48045602605863191</c:v>
                </c:pt>
                <c:pt idx="242">
                  <c:v>0.69182105738816091</c:v>
                </c:pt>
                <c:pt idx="243">
                  <c:v>0.63076923076923075</c:v>
                </c:pt>
                <c:pt idx="244">
                  <c:v>0.76048870447210692</c:v>
                </c:pt>
                <c:pt idx="245">
                  <c:v>0.71418791716583951</c:v>
                </c:pt>
                <c:pt idx="246">
                  <c:v>0.55895865237366005</c:v>
                </c:pt>
                <c:pt idx="247">
                  <c:v>0.62467362924281988</c:v>
                </c:pt>
                <c:pt idx="248">
                  <c:v>0.75300842358604092</c:v>
                </c:pt>
                <c:pt idx="249">
                  <c:v>0.72163742690058474</c:v>
                </c:pt>
                <c:pt idx="250">
                  <c:v>0.43924896190648133</c:v>
                </c:pt>
                <c:pt idx="251">
                  <c:v>0.27874369040942232</c:v>
                </c:pt>
                <c:pt idx="252">
                  <c:v>0.42411812961443807</c:v>
                </c:pt>
                <c:pt idx="253">
                  <c:v>0.68504426153129372</c:v>
                </c:pt>
                <c:pt idx="254">
                  <c:v>0.27702809969836484</c:v>
                </c:pt>
                <c:pt idx="255">
                  <c:v>0.16455696202531644</c:v>
                </c:pt>
                <c:pt idx="256">
                  <c:v>0.16696165191740414</c:v>
                </c:pt>
                <c:pt idx="257">
                  <c:v>0.18358282612271756</c:v>
                </c:pt>
                <c:pt idx="258">
                  <c:v>0.38346228239845259</c:v>
                </c:pt>
                <c:pt idx="259">
                  <c:v>0.35909417685118622</c:v>
                </c:pt>
                <c:pt idx="260">
                  <c:v>0.25323051271363067</c:v>
                </c:pt>
                <c:pt idx="261">
                  <c:v>0.19944211994421199</c:v>
                </c:pt>
                <c:pt idx="262">
                  <c:v>0.39351851851851855</c:v>
                </c:pt>
                <c:pt idx="263">
                  <c:v>0.49171793658305729</c:v>
                </c:pt>
                <c:pt idx="264">
                  <c:v>0.36789488717509283</c:v>
                </c:pt>
                <c:pt idx="265">
                  <c:v>0.29987389659520808</c:v>
                </c:pt>
                <c:pt idx="266">
                  <c:v>0.24045967042497832</c:v>
                </c:pt>
                <c:pt idx="267">
                  <c:v>0.68680479825517993</c:v>
                </c:pt>
                <c:pt idx="268">
                  <c:v>0.20769006699679582</c:v>
                </c:pt>
                <c:pt idx="269">
                  <c:v>0.21059268600252207</c:v>
                </c:pt>
                <c:pt idx="270">
                  <c:v>0.66432918761577142</c:v>
                </c:pt>
                <c:pt idx="271">
                  <c:v>0.25210902011680725</c:v>
                </c:pt>
                <c:pt idx="272">
                  <c:v>0.39442311578096584</c:v>
                </c:pt>
                <c:pt idx="273">
                  <c:v>0.25193798449612403</c:v>
                </c:pt>
                <c:pt idx="274">
                  <c:v>0.44894853348090757</c:v>
                </c:pt>
                <c:pt idx="275">
                  <c:v>0.43650452001721912</c:v>
                </c:pt>
                <c:pt idx="276">
                  <c:v>0.36552380952380953</c:v>
                </c:pt>
                <c:pt idx="277">
                  <c:v>0.35989110707803995</c:v>
                </c:pt>
                <c:pt idx="278">
                  <c:v>0.55572472594397082</c:v>
                </c:pt>
                <c:pt idx="279">
                  <c:v>0.34099191887181113</c:v>
                </c:pt>
                <c:pt idx="280">
                  <c:v>0.21335419926969224</c:v>
                </c:pt>
                <c:pt idx="281">
                  <c:v>0.24343985450766434</c:v>
                </c:pt>
                <c:pt idx="282">
                  <c:v>0.27016243944143631</c:v>
                </c:pt>
                <c:pt idx="283">
                  <c:v>0.57351797105959235</c:v>
                </c:pt>
                <c:pt idx="284">
                  <c:v>0.53315094946894115</c:v>
                </c:pt>
                <c:pt idx="285">
                  <c:v>0.47320852162685606</c:v>
                </c:pt>
                <c:pt idx="286">
                  <c:v>0.5476867794580027</c:v>
                </c:pt>
                <c:pt idx="287">
                  <c:v>0.55386904761904765</c:v>
                </c:pt>
                <c:pt idx="288">
                  <c:v>0.6537157757496741</c:v>
                </c:pt>
                <c:pt idx="289">
                  <c:v>0.54547325102880662</c:v>
                </c:pt>
                <c:pt idx="290">
                  <c:v>0.55258683507408302</c:v>
                </c:pt>
                <c:pt idx="291">
                  <c:v>0.24288425047438331</c:v>
                </c:pt>
                <c:pt idx="292">
                  <c:v>0.47449494949494947</c:v>
                </c:pt>
                <c:pt idx="293">
                  <c:v>0.20773638968481375</c:v>
                </c:pt>
                <c:pt idx="294">
                  <c:v>0.71817922374429222</c:v>
                </c:pt>
                <c:pt idx="295">
                  <c:v>0.36506143200112978</c:v>
                </c:pt>
                <c:pt idx="296">
                  <c:v>0.64508296236341567</c:v>
                </c:pt>
                <c:pt idx="297">
                  <c:v>0.54636206565559609</c:v>
                </c:pt>
                <c:pt idx="298">
                  <c:v>0.46670381721928111</c:v>
                </c:pt>
                <c:pt idx="299">
                  <c:v>0.50351657815415529</c:v>
                </c:pt>
                <c:pt idx="300">
                  <c:v>0.44549450549450548</c:v>
                </c:pt>
                <c:pt idx="301">
                  <c:v>0.54958760812713736</c:v>
                </c:pt>
                <c:pt idx="302">
                  <c:v>0.609375</c:v>
                </c:pt>
                <c:pt idx="303">
                  <c:v>0.48595744680851066</c:v>
                </c:pt>
                <c:pt idx="304">
                  <c:v>0.37766888344417221</c:v>
                </c:pt>
                <c:pt idx="305">
                  <c:v>0.42352941176470588</c:v>
                </c:pt>
                <c:pt idx="306">
                  <c:v>0.20142657776399442</c:v>
                </c:pt>
                <c:pt idx="307">
                  <c:v>0.17508310907076144</c:v>
                </c:pt>
                <c:pt idx="308">
                  <c:v>0.24013038754074612</c:v>
                </c:pt>
                <c:pt idx="309">
                  <c:v>0.27119883040935672</c:v>
                </c:pt>
                <c:pt idx="310">
                  <c:v>0.24255109578921447</c:v>
                </c:pt>
                <c:pt idx="311">
                  <c:v>0.43924392439243926</c:v>
                </c:pt>
                <c:pt idx="312">
                  <c:v>0.48642779587404994</c:v>
                </c:pt>
                <c:pt idx="313">
                  <c:v>0.16473774932282689</c:v>
                </c:pt>
                <c:pt idx="314">
                  <c:v>1</c:v>
                </c:pt>
                <c:pt idx="315">
                  <c:v>0</c:v>
                </c:pt>
                <c:pt idx="316">
                  <c:v>0.66666666666666663</c:v>
                </c:pt>
                <c:pt idx="317">
                  <c:v>0.10304449648711944</c:v>
                </c:pt>
                <c:pt idx="318">
                  <c:v>0.1056432201123295</c:v>
                </c:pt>
                <c:pt idx="319">
                  <c:v>0.13083235638921453</c:v>
                </c:pt>
                <c:pt idx="320">
                  <c:v>0.13537526303483749</c:v>
                </c:pt>
                <c:pt idx="321">
                  <c:v>0.16096973347387442</c:v>
                </c:pt>
                <c:pt idx="322">
                  <c:v>0.15732613099257259</c:v>
                </c:pt>
                <c:pt idx="323">
                  <c:v>0.35377690251793503</c:v>
                </c:pt>
                <c:pt idx="324">
                  <c:v>0.31906501095690287</c:v>
                </c:pt>
                <c:pt idx="325">
                  <c:v>0.71266123557365924</c:v>
                </c:pt>
                <c:pt idx="326">
                  <c:v>0.57267568747271935</c:v>
                </c:pt>
                <c:pt idx="327">
                  <c:v>0.25138866846532298</c:v>
                </c:pt>
                <c:pt idx="328">
                  <c:v>0.1898989898989899</c:v>
                </c:pt>
                <c:pt idx="329">
                  <c:v>0.31281813975011569</c:v>
                </c:pt>
                <c:pt idx="330">
                  <c:v>0.40466493891151423</c:v>
                </c:pt>
                <c:pt idx="331">
                  <c:v>0.29330889092575618</c:v>
                </c:pt>
                <c:pt idx="332">
                  <c:v>0.13970430683522606</c:v>
                </c:pt>
                <c:pt idx="333">
                  <c:v>0.18548387096774194</c:v>
                </c:pt>
                <c:pt idx="334">
                  <c:v>0.14845230574857865</c:v>
                </c:pt>
                <c:pt idx="335">
                  <c:v>0.13097643097643097</c:v>
                </c:pt>
                <c:pt idx="336">
                  <c:v>0.21481481481481482</c:v>
                </c:pt>
                <c:pt idx="337">
                  <c:v>0.51576227390180873</c:v>
                </c:pt>
                <c:pt idx="338">
                  <c:v>0.27456102162240603</c:v>
                </c:pt>
                <c:pt idx="339">
                  <c:v>0.30512249443207129</c:v>
                </c:pt>
                <c:pt idx="340">
                  <c:v>0.36891648307630681</c:v>
                </c:pt>
                <c:pt idx="341">
                  <c:v>0.36516438862209089</c:v>
                </c:pt>
                <c:pt idx="342">
                  <c:v>0.12600370599135269</c:v>
                </c:pt>
                <c:pt idx="343">
                  <c:v>0.48073022312373226</c:v>
                </c:pt>
                <c:pt idx="344">
                  <c:v>0.36882393876130826</c:v>
                </c:pt>
                <c:pt idx="345">
                  <c:v>0.37917087967644086</c:v>
                </c:pt>
                <c:pt idx="346">
                  <c:v>0.30770980213782123</c:v>
                </c:pt>
                <c:pt idx="347">
                  <c:v>0.61953017042837399</c:v>
                </c:pt>
                <c:pt idx="348">
                  <c:v>0.24348958333333334</c:v>
                </c:pt>
                <c:pt idx="349">
                  <c:v>0.36161423578010804</c:v>
                </c:pt>
                <c:pt idx="350">
                  <c:v>0.48088169140800718</c:v>
                </c:pt>
                <c:pt idx="351">
                  <c:v>0.29391771019677998</c:v>
                </c:pt>
                <c:pt idx="352">
                  <c:v>0.4926546658390234</c:v>
                </c:pt>
                <c:pt idx="353">
                  <c:v>0.58013454689354971</c:v>
                </c:pt>
                <c:pt idx="354">
                  <c:v>0.41431005110732538</c:v>
                </c:pt>
                <c:pt idx="355">
                  <c:v>0.24099530189664173</c:v>
                </c:pt>
                <c:pt idx="356">
                  <c:v>0.25896860986547088</c:v>
                </c:pt>
                <c:pt idx="357">
                  <c:v>0.40440713536201467</c:v>
                </c:pt>
                <c:pt idx="358">
                  <c:v>0.41044603651490641</c:v>
                </c:pt>
                <c:pt idx="359">
                  <c:v>0.27410832232496696</c:v>
                </c:pt>
                <c:pt idx="360">
                  <c:v>0.27351328553353016</c:v>
                </c:pt>
                <c:pt idx="361">
                  <c:v>0.53351498637602179</c:v>
                </c:pt>
                <c:pt idx="362">
                  <c:v>0.58617703100640917</c:v>
                </c:pt>
                <c:pt idx="363">
                  <c:v>0.35464015151515149</c:v>
                </c:pt>
                <c:pt idx="364">
                  <c:v>0.35888414174415684</c:v>
                </c:pt>
                <c:pt idx="365">
                  <c:v>0.31806436457599246</c:v>
                </c:pt>
                <c:pt idx="366">
                  <c:v>0.28296956655395022</c:v>
                </c:pt>
                <c:pt idx="367">
                  <c:v>0.59371303025181676</c:v>
                </c:pt>
                <c:pt idx="368">
                  <c:v>0.5962815405046481</c:v>
                </c:pt>
                <c:pt idx="369">
                  <c:v>0.63251106894370657</c:v>
                </c:pt>
                <c:pt idx="370">
                  <c:v>0.56391372961599162</c:v>
                </c:pt>
                <c:pt idx="371">
                  <c:v>0.54290718038528896</c:v>
                </c:pt>
                <c:pt idx="372">
                  <c:v>0.67342166796570535</c:v>
                </c:pt>
                <c:pt idx="373">
                  <c:v>0.60625691262442727</c:v>
                </c:pt>
                <c:pt idx="374">
                  <c:v>0.48797559224694903</c:v>
                </c:pt>
                <c:pt idx="375">
                  <c:v>0.55506764775694284</c:v>
                </c:pt>
                <c:pt idx="376">
                  <c:v>0.48016629135631389</c:v>
                </c:pt>
                <c:pt idx="377">
                  <c:v>0.45142395475661484</c:v>
                </c:pt>
                <c:pt idx="378">
                  <c:v>0.30442443226311666</c:v>
                </c:pt>
                <c:pt idx="379">
                  <c:v>0.44696969696969696</c:v>
                </c:pt>
                <c:pt idx="380">
                  <c:v>0.60384503349839791</c:v>
                </c:pt>
                <c:pt idx="381">
                  <c:v>0</c:v>
                </c:pt>
                <c:pt idx="382">
                  <c:v>0.36764232872306207</c:v>
                </c:pt>
                <c:pt idx="383">
                  <c:v>0.72013651877133111</c:v>
                </c:pt>
                <c:pt idx="384">
                  <c:v>0.68103218941207766</c:v>
                </c:pt>
                <c:pt idx="385">
                  <c:v>0.8370786516853933</c:v>
                </c:pt>
                <c:pt idx="386">
                  <c:v>0.60182887001959506</c:v>
                </c:pt>
                <c:pt idx="387">
                  <c:v>0.68943248532289625</c:v>
                </c:pt>
                <c:pt idx="388">
                  <c:v>0.68088290310512534</c:v>
                </c:pt>
                <c:pt idx="389">
                  <c:v>0.73384590217569112</c:v>
                </c:pt>
                <c:pt idx="390">
                  <c:v>0.64065420560747666</c:v>
                </c:pt>
                <c:pt idx="391">
                  <c:v>0.70423143350604489</c:v>
                </c:pt>
                <c:pt idx="392">
                  <c:v>0.82557391117785883</c:v>
                </c:pt>
                <c:pt idx="393">
                  <c:v>0.75255031706644615</c:v>
                </c:pt>
                <c:pt idx="394">
                  <c:v>0.63902439024390245</c:v>
                </c:pt>
                <c:pt idx="395">
                  <c:v>0.76688777582239065</c:v>
                </c:pt>
                <c:pt idx="396">
                  <c:v>0.76377161238439883</c:v>
                </c:pt>
                <c:pt idx="397">
                  <c:v>0.6376496191512514</c:v>
                </c:pt>
                <c:pt idx="398">
                  <c:v>0.59160943010952294</c:v>
                </c:pt>
                <c:pt idx="399">
                  <c:v>0.80372276029055689</c:v>
                </c:pt>
                <c:pt idx="400">
                  <c:v>0.77432528409090906</c:v>
                </c:pt>
                <c:pt idx="401">
                  <c:v>0.7082125603864734</c:v>
                </c:pt>
                <c:pt idx="402">
                  <c:v>0.62230722770283875</c:v>
                </c:pt>
                <c:pt idx="403">
                  <c:v>0.56257028112449803</c:v>
                </c:pt>
                <c:pt idx="404">
                  <c:v>0.36192660550458716</c:v>
                </c:pt>
                <c:pt idx="405">
                  <c:v>0.75322932393893638</c:v>
                </c:pt>
                <c:pt idx="406">
                  <c:v>0.34045980377800555</c:v>
                </c:pt>
                <c:pt idx="407">
                  <c:v>0.34287088242365954</c:v>
                </c:pt>
                <c:pt idx="408">
                  <c:v>0.44929396662387677</c:v>
                </c:pt>
                <c:pt idx="409">
                  <c:v>0.36407147415443525</c:v>
                </c:pt>
                <c:pt idx="410">
                  <c:v>0.3483988650182408</c:v>
                </c:pt>
                <c:pt idx="411">
                  <c:v>0.61198738170347</c:v>
                </c:pt>
                <c:pt idx="412">
                  <c:v>0.33870495165543513</c:v>
                </c:pt>
                <c:pt idx="413">
                  <c:v>0.5640485829959514</c:v>
                </c:pt>
                <c:pt idx="414">
                  <c:v>0.66750514520923854</c:v>
                </c:pt>
                <c:pt idx="415">
                  <c:v>0.67929785455558656</c:v>
                </c:pt>
                <c:pt idx="416">
                  <c:v>0.21173700416591199</c:v>
                </c:pt>
                <c:pt idx="417">
                  <c:v>0.44238723655702189</c:v>
                </c:pt>
                <c:pt idx="418">
                  <c:v>0.36059907834101385</c:v>
                </c:pt>
                <c:pt idx="419">
                  <c:v>0.44838040529759055</c:v>
                </c:pt>
                <c:pt idx="420">
                  <c:v>0.39795918367346939</c:v>
                </c:pt>
                <c:pt idx="421">
                  <c:v>0.52664160955118289</c:v>
                </c:pt>
                <c:pt idx="422">
                  <c:v>0.65865647187329324</c:v>
                </c:pt>
                <c:pt idx="423">
                  <c:v>0.61371841155234652</c:v>
                </c:pt>
                <c:pt idx="424">
                  <c:v>0.59850869925434957</c:v>
                </c:pt>
                <c:pt idx="425">
                  <c:v>0.62438898893748396</c:v>
                </c:pt>
                <c:pt idx="426">
                  <c:v>0.58855015126832677</c:v>
                </c:pt>
                <c:pt idx="427">
                  <c:v>0.30094829128645556</c:v>
                </c:pt>
                <c:pt idx="428">
                  <c:v>0.36631197645460722</c:v>
                </c:pt>
                <c:pt idx="429">
                  <c:v>0.27035048049745619</c:v>
                </c:pt>
                <c:pt idx="430">
                  <c:v>0.22162162162162163</c:v>
                </c:pt>
                <c:pt idx="431">
                  <c:v>0.40026203734032101</c:v>
                </c:pt>
                <c:pt idx="432">
                  <c:v>0.40775042651718257</c:v>
                </c:pt>
                <c:pt idx="433">
                  <c:v>0.51527958387516259</c:v>
                </c:pt>
                <c:pt idx="434">
                  <c:v>0.33682145192936558</c:v>
                </c:pt>
                <c:pt idx="435">
                  <c:v>0.16456211812627292</c:v>
                </c:pt>
                <c:pt idx="436">
                  <c:v>0.12675116744496331</c:v>
                </c:pt>
                <c:pt idx="437">
                  <c:v>0.16682664618928778</c:v>
                </c:pt>
                <c:pt idx="438">
                  <c:v>0.61767904303246857</c:v>
                </c:pt>
                <c:pt idx="439">
                  <c:v>0.67686527106816963</c:v>
                </c:pt>
                <c:pt idx="440">
                  <c:v>0.6944291986827662</c:v>
                </c:pt>
                <c:pt idx="441">
                  <c:v>0.55229716520039096</c:v>
                </c:pt>
                <c:pt idx="442">
                  <c:v>0.41890627089183047</c:v>
                </c:pt>
                <c:pt idx="443">
                  <c:v>0.34879912663755458</c:v>
                </c:pt>
                <c:pt idx="444">
                  <c:v>0.4001386962552011</c:v>
                </c:pt>
                <c:pt idx="445">
                  <c:v>0.31569965870307165</c:v>
                </c:pt>
                <c:pt idx="446">
                  <c:v>0.36167117023487838</c:v>
                </c:pt>
                <c:pt idx="447">
                  <c:v>0.31472344845494676</c:v>
                </c:pt>
                <c:pt idx="448">
                  <c:v>0.39252737814043376</c:v>
                </c:pt>
                <c:pt idx="449">
                  <c:v>0.12758310871518419</c:v>
                </c:pt>
                <c:pt idx="450">
                  <c:v>0.18664590901228162</c:v>
                </c:pt>
                <c:pt idx="451">
                  <c:v>0.10754553339115351</c:v>
                </c:pt>
                <c:pt idx="452">
                  <c:v>0.33722116926665696</c:v>
                </c:pt>
                <c:pt idx="453">
                  <c:v>0.45846797186846605</c:v>
                </c:pt>
                <c:pt idx="454">
                  <c:v>0.34035087719298246</c:v>
                </c:pt>
                <c:pt idx="455">
                  <c:v>0.51388559221457397</c:v>
                </c:pt>
                <c:pt idx="456">
                  <c:v>0.15428688356865153</c:v>
                </c:pt>
                <c:pt idx="457">
                  <c:v>0.32776872964169379</c:v>
                </c:pt>
                <c:pt idx="458">
                  <c:v>0.18864864864864864</c:v>
                </c:pt>
                <c:pt idx="459">
                  <c:v>0.50506756756756754</c:v>
                </c:pt>
                <c:pt idx="460">
                  <c:v>0.5749535685858318</c:v>
                </c:pt>
                <c:pt idx="461">
                  <c:v>0.68840488480423012</c:v>
                </c:pt>
                <c:pt idx="462">
                  <c:v>0.61229314420803782</c:v>
                </c:pt>
                <c:pt idx="463">
                  <c:v>0.58297714179520532</c:v>
                </c:pt>
                <c:pt idx="464">
                  <c:v>1</c:v>
                </c:pt>
                <c:pt idx="465">
                  <c:v>0.68468672246098172</c:v>
                </c:pt>
                <c:pt idx="466">
                  <c:v>0.73857122885502591</c:v>
                </c:pt>
                <c:pt idx="467">
                  <c:v>0.7364438839848676</c:v>
                </c:pt>
                <c:pt idx="468">
                  <c:v>0.72756155679110401</c:v>
                </c:pt>
                <c:pt idx="469">
                  <c:v>0.48438978240302744</c:v>
                </c:pt>
                <c:pt idx="470">
                  <c:v>0.47286284029824865</c:v>
                </c:pt>
                <c:pt idx="471">
                  <c:v>0.34920190422850744</c:v>
                </c:pt>
                <c:pt idx="472">
                  <c:v>0.16030534351145037</c:v>
                </c:pt>
                <c:pt idx="473">
                  <c:v>0.59813084112149528</c:v>
                </c:pt>
                <c:pt idx="474">
                  <c:v>0.58090499881544655</c:v>
                </c:pt>
                <c:pt idx="475">
                  <c:v>0.59783989834815754</c:v>
                </c:pt>
                <c:pt idx="476">
                  <c:v>0.45594713656387664</c:v>
                </c:pt>
                <c:pt idx="477">
                  <c:v>0.26009227220299885</c:v>
                </c:pt>
                <c:pt idx="478">
                  <c:v>0.67536317817966207</c:v>
                </c:pt>
                <c:pt idx="479">
                  <c:v>0.72857142857142854</c:v>
                </c:pt>
                <c:pt idx="480">
                  <c:v>0.43555330463408459</c:v>
                </c:pt>
                <c:pt idx="481">
                  <c:v>0.59489819798736254</c:v>
                </c:pt>
                <c:pt idx="482">
                  <c:v>0.62291434927697442</c:v>
                </c:pt>
                <c:pt idx="483">
                  <c:v>0.26412213740458013</c:v>
                </c:pt>
                <c:pt idx="484">
                  <c:v>0.30639386189258311</c:v>
                </c:pt>
                <c:pt idx="485">
                  <c:v>0.39205776173285201</c:v>
                </c:pt>
                <c:pt idx="486">
                  <c:v>0.22440172616712437</c:v>
                </c:pt>
                <c:pt idx="487">
                  <c:v>0.42022008253094911</c:v>
                </c:pt>
                <c:pt idx="488">
                  <c:v>0.13205537806176784</c:v>
                </c:pt>
                <c:pt idx="489">
                  <c:v>0.17173524150268335</c:v>
                </c:pt>
                <c:pt idx="490">
                  <c:v>0.18669453152211773</c:v>
                </c:pt>
                <c:pt idx="491">
                  <c:v>0.36631716906946266</c:v>
                </c:pt>
                <c:pt idx="492">
                  <c:v>0.80055826936496854</c:v>
                </c:pt>
                <c:pt idx="493">
                  <c:v>0.61527631115804293</c:v>
                </c:pt>
                <c:pt idx="494">
                  <c:v>0.22665808113329042</c:v>
                </c:pt>
                <c:pt idx="495">
                  <c:v>0.28115320467000238</c:v>
                </c:pt>
                <c:pt idx="496">
                  <c:v>0.12496528742016107</c:v>
                </c:pt>
                <c:pt idx="497">
                  <c:v>0.45285334424217633</c:v>
                </c:pt>
                <c:pt idx="498">
                  <c:v>0.25066904549509367</c:v>
                </c:pt>
                <c:pt idx="499">
                  <c:v>0.29202207727044655</c:v>
                </c:pt>
                <c:pt idx="500">
                  <c:v>0.15526472337894109</c:v>
                </c:pt>
                <c:pt idx="501">
                  <c:v>7.6781609195402292E-2</c:v>
                </c:pt>
                <c:pt idx="502">
                  <c:v>0.17226341037941562</c:v>
                </c:pt>
                <c:pt idx="503">
                  <c:v>0.43305398557786007</c:v>
                </c:pt>
                <c:pt idx="504">
                  <c:v>0.3500314399496961</c:v>
                </c:pt>
                <c:pt idx="505">
                  <c:v>0.43918053777208704</c:v>
                </c:pt>
                <c:pt idx="506">
                  <c:v>0.40382543103448276</c:v>
                </c:pt>
                <c:pt idx="507">
                  <c:v>0.26902095894343958</c:v>
                </c:pt>
                <c:pt idx="508">
                  <c:v>0.20123839009287925</c:v>
                </c:pt>
                <c:pt idx="509">
                  <c:v>0.30481283422459893</c:v>
                </c:pt>
                <c:pt idx="510">
                  <c:v>0.25193701574606348</c:v>
                </c:pt>
                <c:pt idx="511">
                  <c:v>0.42419928825622777</c:v>
                </c:pt>
                <c:pt idx="512">
                  <c:v>0.37973298314729698</c:v>
                </c:pt>
                <c:pt idx="513">
                  <c:v>0.60867865519937447</c:v>
                </c:pt>
                <c:pt idx="514">
                  <c:v>0.49853240009031385</c:v>
                </c:pt>
                <c:pt idx="515">
                  <c:v>0.52724673932463817</c:v>
                </c:pt>
                <c:pt idx="516">
                  <c:v>0.7645013434487119</c:v>
                </c:pt>
                <c:pt idx="517">
                  <c:v>0.32621707901037511</c:v>
                </c:pt>
                <c:pt idx="518">
                  <c:v>0.60188890667520412</c:v>
                </c:pt>
                <c:pt idx="519">
                  <c:v>0.5556801195814649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2BD-4E21-9201-FF7418B09E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2392320"/>
        <c:axId val="592382336"/>
      </c:scatterChart>
      <c:valAx>
        <c:axId val="59239232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Population Share,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2010 Census</a:t>
                </a:r>
                <a:r>
                  <a:rPr lang="en-US" sz="1100" b="1" dirty="0">
                    <a:solidFill>
                      <a:schemeClr val="tx1"/>
                    </a:solidFill>
                  </a:rPr>
                  <a:t> </a:t>
                </a:r>
              </a:p>
            </c:rich>
          </c:tx>
          <c:layout>
            <c:manualLayout>
              <c:xMode val="edge"/>
              <c:yMode val="edge"/>
              <c:x val="0.2118028215223097"/>
              <c:y val="0.8977446808151872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82336"/>
        <c:crosses val="autoZero"/>
        <c:crossBetween val="midCat"/>
      </c:valAx>
      <c:valAx>
        <c:axId val="592382336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dirty="0">
                    <a:solidFill>
                      <a:schemeClr val="tx1"/>
                    </a:solidFill>
                  </a:rPr>
                  <a:t>Minority Population</a:t>
                </a:r>
                <a:r>
                  <a:rPr lang="en-US" sz="1100" b="1" baseline="0" dirty="0">
                    <a:solidFill>
                      <a:schemeClr val="tx1"/>
                    </a:solidFill>
                  </a:rPr>
                  <a:t> Share, Differential Privacy</a:t>
                </a:r>
                <a:endParaRPr lang="en-US" sz="11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3.8194444444444448E-2"/>
              <c:y val="9.3118369198316384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23923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solidFill>
        <a:schemeClr val="tx1"/>
      </a:solidFill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D88E6-95C3-4F23-BB1D-2FAB37A6C41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7FEDC3-595F-41A5-97CB-CD0BC94A81ED}">
      <dgm:prSet phldrT="[Text]" custT="1"/>
      <dgm:spPr>
        <a:solidFill>
          <a:srgbClr val="981E32"/>
        </a:solidFill>
      </dgm:spPr>
      <dgm:t>
        <a:bodyPr/>
        <a:lstStyle/>
        <a:p>
          <a:r>
            <a:rPr lang="en-US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State</a:t>
          </a:r>
        </a:p>
      </dgm:t>
    </dgm:pt>
    <dgm:pt modelId="{1EC932F5-F00B-4173-B4DB-53F4B3076A91}" type="parTrans" cxnId="{31FFB808-7D45-400D-A09E-FD6AB17C9DCE}">
      <dgm:prSet/>
      <dgm:spPr/>
      <dgm:t>
        <a:bodyPr/>
        <a:lstStyle/>
        <a:p>
          <a:endParaRPr lang="en-US" sz="2400" b="1"/>
        </a:p>
      </dgm:t>
    </dgm:pt>
    <dgm:pt modelId="{F32620E2-C082-4FF6-A897-E2C8DD055DF0}" type="sibTrans" cxnId="{31FFB808-7D45-400D-A09E-FD6AB17C9DCE}">
      <dgm:prSet/>
      <dgm:spPr/>
      <dgm:t>
        <a:bodyPr/>
        <a:lstStyle/>
        <a:p>
          <a:endParaRPr lang="en-US" sz="2400" b="1"/>
        </a:p>
      </dgm:t>
    </dgm:pt>
    <dgm:pt modelId="{8B49A9BB-0EC2-4219-AB52-63E7DBE1CC09}">
      <dgm:prSet phldrT="[Text]"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County/City</a:t>
          </a:r>
        </a:p>
      </dgm:t>
    </dgm:pt>
    <dgm:pt modelId="{1DCE103C-678A-4DD1-8D20-465E15614622}" type="parTrans" cxnId="{4D4A6CD3-D5DE-490E-A430-5ABAEA34B221}">
      <dgm:prSet/>
      <dgm:spPr/>
      <dgm:t>
        <a:bodyPr/>
        <a:lstStyle/>
        <a:p>
          <a:endParaRPr lang="en-US" sz="2400" b="1"/>
        </a:p>
      </dgm:t>
    </dgm:pt>
    <dgm:pt modelId="{3E8860AA-77D8-4DFD-990A-DB989C33D7A3}" type="sibTrans" cxnId="{4D4A6CD3-D5DE-490E-A430-5ABAEA34B221}">
      <dgm:prSet/>
      <dgm:spPr/>
      <dgm:t>
        <a:bodyPr/>
        <a:lstStyle/>
        <a:p>
          <a:endParaRPr lang="en-US" sz="2400" b="1"/>
        </a:p>
      </dgm:t>
    </dgm:pt>
    <dgm:pt modelId="{F039999A-BCDE-49D9-BA7B-BCAC0BE563A9}">
      <dgm:prSet phldrT="[Text]"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Tract</a:t>
          </a:r>
        </a:p>
      </dgm:t>
    </dgm:pt>
    <dgm:pt modelId="{A07C0FFE-63F2-4326-99CD-3B192037394F}" type="parTrans" cxnId="{0F448A5E-3825-4EEC-A491-2054E54D6DC4}">
      <dgm:prSet/>
      <dgm:spPr/>
      <dgm:t>
        <a:bodyPr/>
        <a:lstStyle/>
        <a:p>
          <a:endParaRPr lang="en-US" sz="2400" b="1"/>
        </a:p>
      </dgm:t>
    </dgm:pt>
    <dgm:pt modelId="{D7B25CB9-A7E8-4B07-B901-4E0C277CAFC6}" type="sibTrans" cxnId="{0F448A5E-3825-4EEC-A491-2054E54D6DC4}">
      <dgm:prSet/>
      <dgm:spPr/>
      <dgm:t>
        <a:bodyPr/>
        <a:lstStyle/>
        <a:p>
          <a:endParaRPr lang="en-US" sz="2400" b="1"/>
        </a:p>
      </dgm:t>
    </dgm:pt>
    <dgm:pt modelId="{26E2A77B-4234-4296-B7BC-175DA8ECB08C}">
      <dgm:prSet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Block</a:t>
          </a:r>
          <a:r>
            <a:rPr lang="en-US" sz="1050" b="1" dirty="0">
              <a:solidFill>
                <a:schemeClr val="accent1"/>
              </a:solidFill>
            </a:rPr>
            <a:t> </a:t>
          </a:r>
          <a:r>
            <a:rPr lang="en-US" sz="1600" b="1" dirty="0">
              <a:solidFill>
                <a:schemeClr val="accent1"/>
              </a:solidFill>
            </a:rPr>
            <a:t>Group</a:t>
          </a:r>
        </a:p>
      </dgm:t>
    </dgm:pt>
    <dgm:pt modelId="{452949AD-3F12-4E5C-AB6C-DD1BDA8C4E10}" type="parTrans" cxnId="{657B8F39-1CE0-4E3F-9880-D86F84B8EF8D}">
      <dgm:prSet/>
      <dgm:spPr/>
      <dgm:t>
        <a:bodyPr/>
        <a:lstStyle/>
        <a:p>
          <a:endParaRPr lang="en-US" sz="2400" b="1"/>
        </a:p>
      </dgm:t>
    </dgm:pt>
    <dgm:pt modelId="{A4837344-5891-4BDB-A6CD-753B39E425A6}" type="sibTrans" cxnId="{657B8F39-1CE0-4E3F-9880-D86F84B8EF8D}">
      <dgm:prSet/>
      <dgm:spPr/>
      <dgm:t>
        <a:bodyPr/>
        <a:lstStyle/>
        <a:p>
          <a:endParaRPr lang="en-US" sz="2400" b="1"/>
        </a:p>
      </dgm:t>
    </dgm:pt>
    <dgm:pt modelId="{8B6B52C5-CF92-4390-A306-E94810A00F60}">
      <dgm:prSet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Block</a:t>
          </a:r>
        </a:p>
      </dgm:t>
    </dgm:pt>
    <dgm:pt modelId="{FD859A93-7EF2-4B67-B710-5DD8C0C50715}" type="parTrans" cxnId="{17F2D66A-151D-4BD1-9318-1A6726DAF183}">
      <dgm:prSet/>
      <dgm:spPr/>
      <dgm:t>
        <a:bodyPr/>
        <a:lstStyle/>
        <a:p>
          <a:endParaRPr lang="en-US" sz="2400" b="1"/>
        </a:p>
      </dgm:t>
    </dgm:pt>
    <dgm:pt modelId="{17DA8F3C-E8FB-45A7-8E68-703201937977}" type="sibTrans" cxnId="{17F2D66A-151D-4BD1-9318-1A6726DAF183}">
      <dgm:prSet/>
      <dgm:spPr/>
      <dgm:t>
        <a:bodyPr/>
        <a:lstStyle/>
        <a:p>
          <a:endParaRPr lang="en-US" sz="2400" b="1"/>
        </a:p>
      </dgm:t>
    </dgm:pt>
    <dgm:pt modelId="{B4F937FC-581E-4AA8-9561-B91552BF1B40}" type="pres">
      <dgm:prSet presAssocID="{E21D88E6-95C3-4F23-BB1D-2FAB37A6C415}" presName="Name0" presStyleCnt="0">
        <dgm:presLayoutVars>
          <dgm:dir/>
          <dgm:animLvl val="lvl"/>
          <dgm:resizeHandles val="exact"/>
        </dgm:presLayoutVars>
      </dgm:prSet>
      <dgm:spPr/>
    </dgm:pt>
    <dgm:pt modelId="{4D86AD31-3AE8-4048-B081-A1C8F4FEE2E4}" type="pres">
      <dgm:prSet presAssocID="{8B6B52C5-CF92-4390-A306-E94810A00F60}" presName="boxAndChildren" presStyleCnt="0"/>
      <dgm:spPr/>
    </dgm:pt>
    <dgm:pt modelId="{BF32D7C6-7205-4112-AFD5-1DFA1B8E4EC7}" type="pres">
      <dgm:prSet presAssocID="{8B6B52C5-CF92-4390-A306-E94810A00F60}" presName="parentTextBox" presStyleLbl="node1" presStyleIdx="0" presStyleCnt="5"/>
      <dgm:spPr/>
    </dgm:pt>
    <dgm:pt modelId="{03957702-6411-4879-9438-478FF06A19ED}" type="pres">
      <dgm:prSet presAssocID="{A4837344-5891-4BDB-A6CD-753B39E425A6}" presName="sp" presStyleCnt="0"/>
      <dgm:spPr/>
    </dgm:pt>
    <dgm:pt modelId="{6A2F4A50-5FC5-425D-BDFC-7AA1256358C7}" type="pres">
      <dgm:prSet presAssocID="{26E2A77B-4234-4296-B7BC-175DA8ECB08C}" presName="arrowAndChildren" presStyleCnt="0"/>
      <dgm:spPr/>
    </dgm:pt>
    <dgm:pt modelId="{612DC8AC-4114-470D-A6C2-3134D7B2CC48}" type="pres">
      <dgm:prSet presAssocID="{26E2A77B-4234-4296-B7BC-175DA8ECB08C}" presName="parentTextArrow" presStyleLbl="node1" presStyleIdx="1" presStyleCnt="5"/>
      <dgm:spPr/>
    </dgm:pt>
    <dgm:pt modelId="{0784F16E-871A-405C-B675-7A73916F0909}" type="pres">
      <dgm:prSet presAssocID="{D7B25CB9-A7E8-4B07-B901-4E0C277CAFC6}" presName="sp" presStyleCnt="0"/>
      <dgm:spPr/>
    </dgm:pt>
    <dgm:pt modelId="{A82F0754-BF90-43A5-BEBE-0B8019CF2A74}" type="pres">
      <dgm:prSet presAssocID="{F039999A-BCDE-49D9-BA7B-BCAC0BE563A9}" presName="arrowAndChildren" presStyleCnt="0"/>
      <dgm:spPr/>
    </dgm:pt>
    <dgm:pt modelId="{9B3C3A16-173C-45B2-A314-F3D94DC29DE7}" type="pres">
      <dgm:prSet presAssocID="{F039999A-BCDE-49D9-BA7B-BCAC0BE563A9}" presName="parentTextArrow" presStyleLbl="node1" presStyleIdx="2" presStyleCnt="5"/>
      <dgm:spPr/>
    </dgm:pt>
    <dgm:pt modelId="{3F1B2048-B6CB-499C-A47E-95EC373CDFC3}" type="pres">
      <dgm:prSet presAssocID="{3E8860AA-77D8-4DFD-990A-DB989C33D7A3}" presName="sp" presStyleCnt="0"/>
      <dgm:spPr/>
    </dgm:pt>
    <dgm:pt modelId="{263EAFA9-383E-4FDA-8CC5-6BDAFC25D998}" type="pres">
      <dgm:prSet presAssocID="{8B49A9BB-0EC2-4219-AB52-63E7DBE1CC09}" presName="arrowAndChildren" presStyleCnt="0"/>
      <dgm:spPr/>
    </dgm:pt>
    <dgm:pt modelId="{62849692-301B-4149-AAA4-95F8E5E9CE6B}" type="pres">
      <dgm:prSet presAssocID="{8B49A9BB-0EC2-4219-AB52-63E7DBE1CC09}" presName="parentTextArrow" presStyleLbl="node1" presStyleIdx="3" presStyleCnt="5"/>
      <dgm:spPr/>
    </dgm:pt>
    <dgm:pt modelId="{EF478D5B-5CDE-4620-8D20-47442021D90F}" type="pres">
      <dgm:prSet presAssocID="{F32620E2-C082-4FF6-A897-E2C8DD055DF0}" presName="sp" presStyleCnt="0"/>
      <dgm:spPr/>
    </dgm:pt>
    <dgm:pt modelId="{6D06C39D-9FD3-47AA-A7D0-483A5CBD7643}" type="pres">
      <dgm:prSet presAssocID="{0E7FEDC3-595F-41A5-97CB-CD0BC94A81ED}" presName="arrowAndChildren" presStyleCnt="0"/>
      <dgm:spPr/>
    </dgm:pt>
    <dgm:pt modelId="{848DCB56-C989-426A-94D0-2B3786233A23}" type="pres">
      <dgm:prSet presAssocID="{0E7FEDC3-595F-41A5-97CB-CD0BC94A81ED}" presName="parentTextArrow" presStyleLbl="node1" presStyleIdx="4" presStyleCnt="5"/>
      <dgm:spPr/>
    </dgm:pt>
  </dgm:ptLst>
  <dgm:cxnLst>
    <dgm:cxn modelId="{2C8A3805-AE2A-4A4D-8197-36F0D1BE3ED9}" type="presOf" srcId="{0E7FEDC3-595F-41A5-97CB-CD0BC94A81ED}" destId="{848DCB56-C989-426A-94D0-2B3786233A23}" srcOrd="0" destOrd="0" presId="urn:microsoft.com/office/officeart/2005/8/layout/process4"/>
    <dgm:cxn modelId="{31FFB808-7D45-400D-A09E-FD6AB17C9DCE}" srcId="{E21D88E6-95C3-4F23-BB1D-2FAB37A6C415}" destId="{0E7FEDC3-595F-41A5-97CB-CD0BC94A81ED}" srcOrd="0" destOrd="0" parTransId="{1EC932F5-F00B-4173-B4DB-53F4B3076A91}" sibTransId="{F32620E2-C082-4FF6-A897-E2C8DD055DF0}"/>
    <dgm:cxn modelId="{657B8F39-1CE0-4E3F-9880-D86F84B8EF8D}" srcId="{E21D88E6-95C3-4F23-BB1D-2FAB37A6C415}" destId="{26E2A77B-4234-4296-B7BC-175DA8ECB08C}" srcOrd="3" destOrd="0" parTransId="{452949AD-3F12-4E5C-AB6C-DD1BDA8C4E10}" sibTransId="{A4837344-5891-4BDB-A6CD-753B39E425A6}"/>
    <dgm:cxn modelId="{C240933E-3C9D-490D-95CF-B144CB52A4A1}" type="presOf" srcId="{8B6B52C5-CF92-4390-A306-E94810A00F60}" destId="{BF32D7C6-7205-4112-AFD5-1DFA1B8E4EC7}" srcOrd="0" destOrd="0" presId="urn:microsoft.com/office/officeart/2005/8/layout/process4"/>
    <dgm:cxn modelId="{0F448A5E-3825-4EEC-A491-2054E54D6DC4}" srcId="{E21D88E6-95C3-4F23-BB1D-2FAB37A6C415}" destId="{F039999A-BCDE-49D9-BA7B-BCAC0BE563A9}" srcOrd="2" destOrd="0" parTransId="{A07C0FFE-63F2-4326-99CD-3B192037394F}" sibTransId="{D7B25CB9-A7E8-4B07-B901-4E0C277CAFC6}"/>
    <dgm:cxn modelId="{17F2D66A-151D-4BD1-9318-1A6726DAF183}" srcId="{E21D88E6-95C3-4F23-BB1D-2FAB37A6C415}" destId="{8B6B52C5-CF92-4390-A306-E94810A00F60}" srcOrd="4" destOrd="0" parTransId="{FD859A93-7EF2-4B67-B710-5DD8C0C50715}" sibTransId="{17DA8F3C-E8FB-45A7-8E68-703201937977}"/>
    <dgm:cxn modelId="{A3F7907F-903F-4649-A477-D55F0CB28DC2}" type="presOf" srcId="{E21D88E6-95C3-4F23-BB1D-2FAB37A6C415}" destId="{B4F937FC-581E-4AA8-9561-B91552BF1B40}" srcOrd="0" destOrd="0" presId="urn:microsoft.com/office/officeart/2005/8/layout/process4"/>
    <dgm:cxn modelId="{709D839E-7000-4EB4-971F-D20CE7DC1FEC}" type="presOf" srcId="{26E2A77B-4234-4296-B7BC-175DA8ECB08C}" destId="{612DC8AC-4114-470D-A6C2-3134D7B2CC48}" srcOrd="0" destOrd="0" presId="urn:microsoft.com/office/officeart/2005/8/layout/process4"/>
    <dgm:cxn modelId="{4D4A6CD3-D5DE-490E-A430-5ABAEA34B221}" srcId="{E21D88E6-95C3-4F23-BB1D-2FAB37A6C415}" destId="{8B49A9BB-0EC2-4219-AB52-63E7DBE1CC09}" srcOrd="1" destOrd="0" parTransId="{1DCE103C-678A-4DD1-8D20-465E15614622}" sibTransId="{3E8860AA-77D8-4DFD-990A-DB989C33D7A3}"/>
    <dgm:cxn modelId="{53716FE0-5AF4-4767-81DC-58024AEF623D}" type="presOf" srcId="{F039999A-BCDE-49D9-BA7B-BCAC0BE563A9}" destId="{9B3C3A16-173C-45B2-A314-F3D94DC29DE7}" srcOrd="0" destOrd="0" presId="urn:microsoft.com/office/officeart/2005/8/layout/process4"/>
    <dgm:cxn modelId="{2D72EBE2-DDA4-45E8-9304-59DB4CD4C7B4}" type="presOf" srcId="{8B49A9BB-0EC2-4219-AB52-63E7DBE1CC09}" destId="{62849692-301B-4149-AAA4-95F8E5E9CE6B}" srcOrd="0" destOrd="0" presId="urn:microsoft.com/office/officeart/2005/8/layout/process4"/>
    <dgm:cxn modelId="{9CD4DE71-144F-45EE-B7FE-CA9CB4A8C651}" type="presParOf" srcId="{B4F937FC-581E-4AA8-9561-B91552BF1B40}" destId="{4D86AD31-3AE8-4048-B081-A1C8F4FEE2E4}" srcOrd="0" destOrd="0" presId="urn:microsoft.com/office/officeart/2005/8/layout/process4"/>
    <dgm:cxn modelId="{BC632392-79DF-481F-9129-1C7BD3B1BA0B}" type="presParOf" srcId="{4D86AD31-3AE8-4048-B081-A1C8F4FEE2E4}" destId="{BF32D7C6-7205-4112-AFD5-1DFA1B8E4EC7}" srcOrd="0" destOrd="0" presId="urn:microsoft.com/office/officeart/2005/8/layout/process4"/>
    <dgm:cxn modelId="{87902729-3FC4-4DE8-BC12-E9D20D3E30BC}" type="presParOf" srcId="{B4F937FC-581E-4AA8-9561-B91552BF1B40}" destId="{03957702-6411-4879-9438-478FF06A19ED}" srcOrd="1" destOrd="0" presId="urn:microsoft.com/office/officeart/2005/8/layout/process4"/>
    <dgm:cxn modelId="{7A2EF781-99BB-46C6-BE36-5A522A6A494E}" type="presParOf" srcId="{B4F937FC-581E-4AA8-9561-B91552BF1B40}" destId="{6A2F4A50-5FC5-425D-BDFC-7AA1256358C7}" srcOrd="2" destOrd="0" presId="urn:microsoft.com/office/officeart/2005/8/layout/process4"/>
    <dgm:cxn modelId="{22ECA1BA-0E88-468A-85F9-3AE7B9DC461A}" type="presParOf" srcId="{6A2F4A50-5FC5-425D-BDFC-7AA1256358C7}" destId="{612DC8AC-4114-470D-A6C2-3134D7B2CC48}" srcOrd="0" destOrd="0" presId="urn:microsoft.com/office/officeart/2005/8/layout/process4"/>
    <dgm:cxn modelId="{4BEAC442-9107-4EBF-AD7A-2F61EF2CF3D8}" type="presParOf" srcId="{B4F937FC-581E-4AA8-9561-B91552BF1B40}" destId="{0784F16E-871A-405C-B675-7A73916F0909}" srcOrd="3" destOrd="0" presId="urn:microsoft.com/office/officeart/2005/8/layout/process4"/>
    <dgm:cxn modelId="{751CC59E-385E-4F47-9FE5-2B6C987BB847}" type="presParOf" srcId="{B4F937FC-581E-4AA8-9561-B91552BF1B40}" destId="{A82F0754-BF90-43A5-BEBE-0B8019CF2A74}" srcOrd="4" destOrd="0" presId="urn:microsoft.com/office/officeart/2005/8/layout/process4"/>
    <dgm:cxn modelId="{03DF1261-7D1A-4716-81C2-6068E43FF300}" type="presParOf" srcId="{A82F0754-BF90-43A5-BEBE-0B8019CF2A74}" destId="{9B3C3A16-173C-45B2-A314-F3D94DC29DE7}" srcOrd="0" destOrd="0" presId="urn:microsoft.com/office/officeart/2005/8/layout/process4"/>
    <dgm:cxn modelId="{465EE24C-3095-41E9-93E1-F467F96E55F3}" type="presParOf" srcId="{B4F937FC-581E-4AA8-9561-B91552BF1B40}" destId="{3F1B2048-B6CB-499C-A47E-95EC373CDFC3}" srcOrd="5" destOrd="0" presId="urn:microsoft.com/office/officeart/2005/8/layout/process4"/>
    <dgm:cxn modelId="{241CEBED-8EF8-4202-B390-CA3908062B7F}" type="presParOf" srcId="{B4F937FC-581E-4AA8-9561-B91552BF1B40}" destId="{263EAFA9-383E-4FDA-8CC5-6BDAFC25D998}" srcOrd="6" destOrd="0" presId="urn:microsoft.com/office/officeart/2005/8/layout/process4"/>
    <dgm:cxn modelId="{3C151720-D174-4544-8A33-2C72EF133192}" type="presParOf" srcId="{263EAFA9-383E-4FDA-8CC5-6BDAFC25D998}" destId="{62849692-301B-4149-AAA4-95F8E5E9CE6B}" srcOrd="0" destOrd="0" presId="urn:microsoft.com/office/officeart/2005/8/layout/process4"/>
    <dgm:cxn modelId="{DAF7BA1F-C8E3-4BD8-B3BF-759B42520C3F}" type="presParOf" srcId="{B4F937FC-581E-4AA8-9561-B91552BF1B40}" destId="{EF478D5B-5CDE-4620-8D20-47442021D90F}" srcOrd="7" destOrd="0" presId="urn:microsoft.com/office/officeart/2005/8/layout/process4"/>
    <dgm:cxn modelId="{C5A491DB-BCA0-420A-86C2-DCC54E3EF6A6}" type="presParOf" srcId="{B4F937FC-581E-4AA8-9561-B91552BF1B40}" destId="{6D06C39D-9FD3-47AA-A7D0-483A5CBD7643}" srcOrd="8" destOrd="0" presId="urn:microsoft.com/office/officeart/2005/8/layout/process4"/>
    <dgm:cxn modelId="{5F55135C-B368-447F-8F10-E19A2ABC9F99}" type="presParOf" srcId="{6D06C39D-9FD3-47AA-A7D0-483A5CBD7643}" destId="{848DCB56-C989-426A-94D0-2B3786233A2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1D88E6-95C3-4F23-BB1D-2FAB37A6C41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7FEDC3-595F-41A5-97CB-CD0BC94A81ED}">
      <dgm:prSet phldrT="[Text]" custT="1"/>
      <dgm:spPr>
        <a:solidFill>
          <a:srgbClr val="981E32"/>
        </a:solidFill>
      </dgm:spPr>
      <dgm:t>
        <a:bodyPr/>
        <a:lstStyle/>
        <a:p>
          <a:r>
            <a:rPr lang="en-US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State</a:t>
          </a:r>
        </a:p>
      </dgm:t>
    </dgm:pt>
    <dgm:pt modelId="{1EC932F5-F00B-4173-B4DB-53F4B3076A91}" type="parTrans" cxnId="{31FFB808-7D45-400D-A09E-FD6AB17C9DCE}">
      <dgm:prSet/>
      <dgm:spPr/>
      <dgm:t>
        <a:bodyPr/>
        <a:lstStyle/>
        <a:p>
          <a:endParaRPr lang="en-US" sz="2400" b="1"/>
        </a:p>
      </dgm:t>
    </dgm:pt>
    <dgm:pt modelId="{F32620E2-C082-4FF6-A897-E2C8DD055DF0}" type="sibTrans" cxnId="{31FFB808-7D45-400D-A09E-FD6AB17C9DCE}">
      <dgm:prSet/>
      <dgm:spPr/>
      <dgm:t>
        <a:bodyPr/>
        <a:lstStyle/>
        <a:p>
          <a:endParaRPr lang="en-US" sz="2400" b="1"/>
        </a:p>
      </dgm:t>
    </dgm:pt>
    <dgm:pt modelId="{8B49A9BB-0EC2-4219-AB52-63E7DBE1CC09}">
      <dgm:prSet phldrT="[Text]"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County/City</a:t>
          </a:r>
        </a:p>
      </dgm:t>
    </dgm:pt>
    <dgm:pt modelId="{1DCE103C-678A-4DD1-8D20-465E15614622}" type="parTrans" cxnId="{4D4A6CD3-D5DE-490E-A430-5ABAEA34B221}">
      <dgm:prSet/>
      <dgm:spPr/>
      <dgm:t>
        <a:bodyPr/>
        <a:lstStyle/>
        <a:p>
          <a:endParaRPr lang="en-US" sz="2400" b="1"/>
        </a:p>
      </dgm:t>
    </dgm:pt>
    <dgm:pt modelId="{3E8860AA-77D8-4DFD-990A-DB989C33D7A3}" type="sibTrans" cxnId="{4D4A6CD3-D5DE-490E-A430-5ABAEA34B221}">
      <dgm:prSet/>
      <dgm:spPr/>
      <dgm:t>
        <a:bodyPr/>
        <a:lstStyle/>
        <a:p>
          <a:endParaRPr lang="en-US" sz="2400" b="1"/>
        </a:p>
      </dgm:t>
    </dgm:pt>
    <dgm:pt modelId="{F039999A-BCDE-49D9-BA7B-BCAC0BE563A9}">
      <dgm:prSet phldrT="[Text]"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Tract</a:t>
          </a:r>
        </a:p>
      </dgm:t>
    </dgm:pt>
    <dgm:pt modelId="{A07C0FFE-63F2-4326-99CD-3B192037394F}" type="parTrans" cxnId="{0F448A5E-3825-4EEC-A491-2054E54D6DC4}">
      <dgm:prSet/>
      <dgm:spPr/>
      <dgm:t>
        <a:bodyPr/>
        <a:lstStyle/>
        <a:p>
          <a:endParaRPr lang="en-US" sz="2400" b="1"/>
        </a:p>
      </dgm:t>
    </dgm:pt>
    <dgm:pt modelId="{D7B25CB9-A7E8-4B07-B901-4E0C277CAFC6}" type="sibTrans" cxnId="{0F448A5E-3825-4EEC-A491-2054E54D6DC4}">
      <dgm:prSet/>
      <dgm:spPr/>
      <dgm:t>
        <a:bodyPr/>
        <a:lstStyle/>
        <a:p>
          <a:endParaRPr lang="en-US" sz="2400" b="1"/>
        </a:p>
      </dgm:t>
    </dgm:pt>
    <dgm:pt modelId="{26E2A77B-4234-4296-B7BC-175DA8ECB08C}">
      <dgm:prSet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Block</a:t>
          </a:r>
          <a:r>
            <a:rPr lang="en-US" sz="1050" b="1" dirty="0">
              <a:solidFill>
                <a:schemeClr val="accent1"/>
              </a:solidFill>
            </a:rPr>
            <a:t> </a:t>
          </a:r>
          <a:r>
            <a:rPr lang="en-US" sz="1600" b="1" dirty="0">
              <a:solidFill>
                <a:schemeClr val="accent1"/>
              </a:solidFill>
            </a:rPr>
            <a:t>Group</a:t>
          </a:r>
        </a:p>
      </dgm:t>
    </dgm:pt>
    <dgm:pt modelId="{452949AD-3F12-4E5C-AB6C-DD1BDA8C4E10}" type="parTrans" cxnId="{657B8F39-1CE0-4E3F-9880-D86F84B8EF8D}">
      <dgm:prSet/>
      <dgm:spPr/>
      <dgm:t>
        <a:bodyPr/>
        <a:lstStyle/>
        <a:p>
          <a:endParaRPr lang="en-US" sz="2400" b="1"/>
        </a:p>
      </dgm:t>
    </dgm:pt>
    <dgm:pt modelId="{A4837344-5891-4BDB-A6CD-753B39E425A6}" type="sibTrans" cxnId="{657B8F39-1CE0-4E3F-9880-D86F84B8EF8D}">
      <dgm:prSet/>
      <dgm:spPr/>
      <dgm:t>
        <a:bodyPr/>
        <a:lstStyle/>
        <a:p>
          <a:endParaRPr lang="en-US" sz="2400" b="1"/>
        </a:p>
      </dgm:t>
    </dgm:pt>
    <dgm:pt modelId="{8B6B52C5-CF92-4390-A306-E94810A00F60}">
      <dgm:prSet custT="1"/>
      <dgm:spPr>
        <a:solidFill>
          <a:srgbClr val="FDB89D"/>
        </a:solidFill>
      </dgm:spPr>
      <dgm:t>
        <a:bodyPr/>
        <a:lstStyle/>
        <a:p>
          <a:r>
            <a:rPr lang="en-US" sz="1600" b="1" dirty="0">
              <a:solidFill>
                <a:schemeClr val="accent1"/>
              </a:solidFill>
            </a:rPr>
            <a:t>Block</a:t>
          </a:r>
        </a:p>
      </dgm:t>
    </dgm:pt>
    <dgm:pt modelId="{FD859A93-7EF2-4B67-B710-5DD8C0C50715}" type="parTrans" cxnId="{17F2D66A-151D-4BD1-9318-1A6726DAF183}">
      <dgm:prSet/>
      <dgm:spPr/>
      <dgm:t>
        <a:bodyPr/>
        <a:lstStyle/>
        <a:p>
          <a:endParaRPr lang="en-US" sz="2400" b="1"/>
        </a:p>
      </dgm:t>
    </dgm:pt>
    <dgm:pt modelId="{17DA8F3C-E8FB-45A7-8E68-703201937977}" type="sibTrans" cxnId="{17F2D66A-151D-4BD1-9318-1A6726DAF183}">
      <dgm:prSet/>
      <dgm:spPr/>
      <dgm:t>
        <a:bodyPr/>
        <a:lstStyle/>
        <a:p>
          <a:endParaRPr lang="en-US" sz="2400" b="1"/>
        </a:p>
      </dgm:t>
    </dgm:pt>
    <dgm:pt modelId="{B4F937FC-581E-4AA8-9561-B91552BF1B40}" type="pres">
      <dgm:prSet presAssocID="{E21D88E6-95C3-4F23-BB1D-2FAB37A6C415}" presName="Name0" presStyleCnt="0">
        <dgm:presLayoutVars>
          <dgm:dir/>
          <dgm:animLvl val="lvl"/>
          <dgm:resizeHandles val="exact"/>
        </dgm:presLayoutVars>
      </dgm:prSet>
      <dgm:spPr/>
    </dgm:pt>
    <dgm:pt modelId="{4D86AD31-3AE8-4048-B081-A1C8F4FEE2E4}" type="pres">
      <dgm:prSet presAssocID="{8B6B52C5-CF92-4390-A306-E94810A00F60}" presName="boxAndChildren" presStyleCnt="0"/>
      <dgm:spPr/>
    </dgm:pt>
    <dgm:pt modelId="{BF32D7C6-7205-4112-AFD5-1DFA1B8E4EC7}" type="pres">
      <dgm:prSet presAssocID="{8B6B52C5-CF92-4390-A306-E94810A00F60}" presName="parentTextBox" presStyleLbl="node1" presStyleIdx="0" presStyleCnt="5"/>
      <dgm:spPr/>
    </dgm:pt>
    <dgm:pt modelId="{03957702-6411-4879-9438-478FF06A19ED}" type="pres">
      <dgm:prSet presAssocID="{A4837344-5891-4BDB-A6CD-753B39E425A6}" presName="sp" presStyleCnt="0"/>
      <dgm:spPr/>
    </dgm:pt>
    <dgm:pt modelId="{6A2F4A50-5FC5-425D-BDFC-7AA1256358C7}" type="pres">
      <dgm:prSet presAssocID="{26E2A77B-4234-4296-B7BC-175DA8ECB08C}" presName="arrowAndChildren" presStyleCnt="0"/>
      <dgm:spPr/>
    </dgm:pt>
    <dgm:pt modelId="{612DC8AC-4114-470D-A6C2-3134D7B2CC48}" type="pres">
      <dgm:prSet presAssocID="{26E2A77B-4234-4296-B7BC-175DA8ECB08C}" presName="parentTextArrow" presStyleLbl="node1" presStyleIdx="1" presStyleCnt="5"/>
      <dgm:spPr/>
    </dgm:pt>
    <dgm:pt modelId="{0784F16E-871A-405C-B675-7A73916F0909}" type="pres">
      <dgm:prSet presAssocID="{D7B25CB9-A7E8-4B07-B901-4E0C277CAFC6}" presName="sp" presStyleCnt="0"/>
      <dgm:spPr/>
    </dgm:pt>
    <dgm:pt modelId="{A82F0754-BF90-43A5-BEBE-0B8019CF2A74}" type="pres">
      <dgm:prSet presAssocID="{F039999A-BCDE-49D9-BA7B-BCAC0BE563A9}" presName="arrowAndChildren" presStyleCnt="0"/>
      <dgm:spPr/>
    </dgm:pt>
    <dgm:pt modelId="{9B3C3A16-173C-45B2-A314-F3D94DC29DE7}" type="pres">
      <dgm:prSet presAssocID="{F039999A-BCDE-49D9-BA7B-BCAC0BE563A9}" presName="parentTextArrow" presStyleLbl="node1" presStyleIdx="2" presStyleCnt="5"/>
      <dgm:spPr/>
    </dgm:pt>
    <dgm:pt modelId="{3F1B2048-B6CB-499C-A47E-95EC373CDFC3}" type="pres">
      <dgm:prSet presAssocID="{3E8860AA-77D8-4DFD-990A-DB989C33D7A3}" presName="sp" presStyleCnt="0"/>
      <dgm:spPr/>
    </dgm:pt>
    <dgm:pt modelId="{263EAFA9-383E-4FDA-8CC5-6BDAFC25D998}" type="pres">
      <dgm:prSet presAssocID="{8B49A9BB-0EC2-4219-AB52-63E7DBE1CC09}" presName="arrowAndChildren" presStyleCnt="0"/>
      <dgm:spPr/>
    </dgm:pt>
    <dgm:pt modelId="{62849692-301B-4149-AAA4-95F8E5E9CE6B}" type="pres">
      <dgm:prSet presAssocID="{8B49A9BB-0EC2-4219-AB52-63E7DBE1CC09}" presName="parentTextArrow" presStyleLbl="node1" presStyleIdx="3" presStyleCnt="5"/>
      <dgm:spPr/>
    </dgm:pt>
    <dgm:pt modelId="{EF478D5B-5CDE-4620-8D20-47442021D90F}" type="pres">
      <dgm:prSet presAssocID="{F32620E2-C082-4FF6-A897-E2C8DD055DF0}" presName="sp" presStyleCnt="0"/>
      <dgm:spPr/>
    </dgm:pt>
    <dgm:pt modelId="{6D06C39D-9FD3-47AA-A7D0-483A5CBD7643}" type="pres">
      <dgm:prSet presAssocID="{0E7FEDC3-595F-41A5-97CB-CD0BC94A81ED}" presName="arrowAndChildren" presStyleCnt="0"/>
      <dgm:spPr/>
    </dgm:pt>
    <dgm:pt modelId="{848DCB56-C989-426A-94D0-2B3786233A23}" type="pres">
      <dgm:prSet presAssocID="{0E7FEDC3-595F-41A5-97CB-CD0BC94A81ED}" presName="parentTextArrow" presStyleLbl="node1" presStyleIdx="4" presStyleCnt="5"/>
      <dgm:spPr/>
    </dgm:pt>
  </dgm:ptLst>
  <dgm:cxnLst>
    <dgm:cxn modelId="{2C8A3805-AE2A-4A4D-8197-36F0D1BE3ED9}" type="presOf" srcId="{0E7FEDC3-595F-41A5-97CB-CD0BC94A81ED}" destId="{848DCB56-C989-426A-94D0-2B3786233A23}" srcOrd="0" destOrd="0" presId="urn:microsoft.com/office/officeart/2005/8/layout/process4"/>
    <dgm:cxn modelId="{31FFB808-7D45-400D-A09E-FD6AB17C9DCE}" srcId="{E21D88E6-95C3-4F23-BB1D-2FAB37A6C415}" destId="{0E7FEDC3-595F-41A5-97CB-CD0BC94A81ED}" srcOrd="0" destOrd="0" parTransId="{1EC932F5-F00B-4173-B4DB-53F4B3076A91}" sibTransId="{F32620E2-C082-4FF6-A897-E2C8DD055DF0}"/>
    <dgm:cxn modelId="{657B8F39-1CE0-4E3F-9880-D86F84B8EF8D}" srcId="{E21D88E6-95C3-4F23-BB1D-2FAB37A6C415}" destId="{26E2A77B-4234-4296-B7BC-175DA8ECB08C}" srcOrd="3" destOrd="0" parTransId="{452949AD-3F12-4E5C-AB6C-DD1BDA8C4E10}" sibTransId="{A4837344-5891-4BDB-A6CD-753B39E425A6}"/>
    <dgm:cxn modelId="{C240933E-3C9D-490D-95CF-B144CB52A4A1}" type="presOf" srcId="{8B6B52C5-CF92-4390-A306-E94810A00F60}" destId="{BF32D7C6-7205-4112-AFD5-1DFA1B8E4EC7}" srcOrd="0" destOrd="0" presId="urn:microsoft.com/office/officeart/2005/8/layout/process4"/>
    <dgm:cxn modelId="{0F448A5E-3825-4EEC-A491-2054E54D6DC4}" srcId="{E21D88E6-95C3-4F23-BB1D-2FAB37A6C415}" destId="{F039999A-BCDE-49D9-BA7B-BCAC0BE563A9}" srcOrd="2" destOrd="0" parTransId="{A07C0FFE-63F2-4326-99CD-3B192037394F}" sibTransId="{D7B25CB9-A7E8-4B07-B901-4E0C277CAFC6}"/>
    <dgm:cxn modelId="{17F2D66A-151D-4BD1-9318-1A6726DAF183}" srcId="{E21D88E6-95C3-4F23-BB1D-2FAB37A6C415}" destId="{8B6B52C5-CF92-4390-A306-E94810A00F60}" srcOrd="4" destOrd="0" parTransId="{FD859A93-7EF2-4B67-B710-5DD8C0C50715}" sibTransId="{17DA8F3C-E8FB-45A7-8E68-703201937977}"/>
    <dgm:cxn modelId="{A3F7907F-903F-4649-A477-D55F0CB28DC2}" type="presOf" srcId="{E21D88E6-95C3-4F23-BB1D-2FAB37A6C415}" destId="{B4F937FC-581E-4AA8-9561-B91552BF1B40}" srcOrd="0" destOrd="0" presId="urn:microsoft.com/office/officeart/2005/8/layout/process4"/>
    <dgm:cxn modelId="{709D839E-7000-4EB4-971F-D20CE7DC1FEC}" type="presOf" srcId="{26E2A77B-4234-4296-B7BC-175DA8ECB08C}" destId="{612DC8AC-4114-470D-A6C2-3134D7B2CC48}" srcOrd="0" destOrd="0" presId="urn:microsoft.com/office/officeart/2005/8/layout/process4"/>
    <dgm:cxn modelId="{4D4A6CD3-D5DE-490E-A430-5ABAEA34B221}" srcId="{E21D88E6-95C3-4F23-BB1D-2FAB37A6C415}" destId="{8B49A9BB-0EC2-4219-AB52-63E7DBE1CC09}" srcOrd="1" destOrd="0" parTransId="{1DCE103C-678A-4DD1-8D20-465E15614622}" sibTransId="{3E8860AA-77D8-4DFD-990A-DB989C33D7A3}"/>
    <dgm:cxn modelId="{53716FE0-5AF4-4767-81DC-58024AEF623D}" type="presOf" srcId="{F039999A-BCDE-49D9-BA7B-BCAC0BE563A9}" destId="{9B3C3A16-173C-45B2-A314-F3D94DC29DE7}" srcOrd="0" destOrd="0" presId="urn:microsoft.com/office/officeart/2005/8/layout/process4"/>
    <dgm:cxn modelId="{2D72EBE2-DDA4-45E8-9304-59DB4CD4C7B4}" type="presOf" srcId="{8B49A9BB-0EC2-4219-AB52-63E7DBE1CC09}" destId="{62849692-301B-4149-AAA4-95F8E5E9CE6B}" srcOrd="0" destOrd="0" presId="urn:microsoft.com/office/officeart/2005/8/layout/process4"/>
    <dgm:cxn modelId="{9CD4DE71-144F-45EE-B7FE-CA9CB4A8C651}" type="presParOf" srcId="{B4F937FC-581E-4AA8-9561-B91552BF1B40}" destId="{4D86AD31-3AE8-4048-B081-A1C8F4FEE2E4}" srcOrd="0" destOrd="0" presId="urn:microsoft.com/office/officeart/2005/8/layout/process4"/>
    <dgm:cxn modelId="{BC632392-79DF-481F-9129-1C7BD3B1BA0B}" type="presParOf" srcId="{4D86AD31-3AE8-4048-B081-A1C8F4FEE2E4}" destId="{BF32D7C6-7205-4112-AFD5-1DFA1B8E4EC7}" srcOrd="0" destOrd="0" presId="urn:microsoft.com/office/officeart/2005/8/layout/process4"/>
    <dgm:cxn modelId="{87902729-3FC4-4DE8-BC12-E9D20D3E30BC}" type="presParOf" srcId="{B4F937FC-581E-4AA8-9561-B91552BF1B40}" destId="{03957702-6411-4879-9438-478FF06A19ED}" srcOrd="1" destOrd="0" presId="urn:microsoft.com/office/officeart/2005/8/layout/process4"/>
    <dgm:cxn modelId="{7A2EF781-99BB-46C6-BE36-5A522A6A494E}" type="presParOf" srcId="{B4F937FC-581E-4AA8-9561-B91552BF1B40}" destId="{6A2F4A50-5FC5-425D-BDFC-7AA1256358C7}" srcOrd="2" destOrd="0" presId="urn:microsoft.com/office/officeart/2005/8/layout/process4"/>
    <dgm:cxn modelId="{22ECA1BA-0E88-468A-85F9-3AE7B9DC461A}" type="presParOf" srcId="{6A2F4A50-5FC5-425D-BDFC-7AA1256358C7}" destId="{612DC8AC-4114-470D-A6C2-3134D7B2CC48}" srcOrd="0" destOrd="0" presId="urn:microsoft.com/office/officeart/2005/8/layout/process4"/>
    <dgm:cxn modelId="{4BEAC442-9107-4EBF-AD7A-2F61EF2CF3D8}" type="presParOf" srcId="{B4F937FC-581E-4AA8-9561-B91552BF1B40}" destId="{0784F16E-871A-405C-B675-7A73916F0909}" srcOrd="3" destOrd="0" presId="urn:microsoft.com/office/officeart/2005/8/layout/process4"/>
    <dgm:cxn modelId="{751CC59E-385E-4F47-9FE5-2B6C987BB847}" type="presParOf" srcId="{B4F937FC-581E-4AA8-9561-B91552BF1B40}" destId="{A82F0754-BF90-43A5-BEBE-0B8019CF2A74}" srcOrd="4" destOrd="0" presId="urn:microsoft.com/office/officeart/2005/8/layout/process4"/>
    <dgm:cxn modelId="{03DF1261-7D1A-4716-81C2-6068E43FF300}" type="presParOf" srcId="{A82F0754-BF90-43A5-BEBE-0B8019CF2A74}" destId="{9B3C3A16-173C-45B2-A314-F3D94DC29DE7}" srcOrd="0" destOrd="0" presId="urn:microsoft.com/office/officeart/2005/8/layout/process4"/>
    <dgm:cxn modelId="{465EE24C-3095-41E9-93E1-F467F96E55F3}" type="presParOf" srcId="{B4F937FC-581E-4AA8-9561-B91552BF1B40}" destId="{3F1B2048-B6CB-499C-A47E-95EC373CDFC3}" srcOrd="5" destOrd="0" presId="urn:microsoft.com/office/officeart/2005/8/layout/process4"/>
    <dgm:cxn modelId="{241CEBED-8EF8-4202-B390-CA3908062B7F}" type="presParOf" srcId="{B4F937FC-581E-4AA8-9561-B91552BF1B40}" destId="{263EAFA9-383E-4FDA-8CC5-6BDAFC25D998}" srcOrd="6" destOrd="0" presId="urn:microsoft.com/office/officeart/2005/8/layout/process4"/>
    <dgm:cxn modelId="{3C151720-D174-4544-8A33-2C72EF133192}" type="presParOf" srcId="{263EAFA9-383E-4FDA-8CC5-6BDAFC25D998}" destId="{62849692-301B-4149-AAA4-95F8E5E9CE6B}" srcOrd="0" destOrd="0" presId="urn:microsoft.com/office/officeart/2005/8/layout/process4"/>
    <dgm:cxn modelId="{DAF7BA1F-C8E3-4BD8-B3BF-759B42520C3F}" type="presParOf" srcId="{B4F937FC-581E-4AA8-9561-B91552BF1B40}" destId="{EF478D5B-5CDE-4620-8D20-47442021D90F}" srcOrd="7" destOrd="0" presId="urn:microsoft.com/office/officeart/2005/8/layout/process4"/>
    <dgm:cxn modelId="{C5A491DB-BCA0-420A-86C2-DCC54E3EF6A6}" type="presParOf" srcId="{B4F937FC-581E-4AA8-9561-B91552BF1B40}" destId="{6D06C39D-9FD3-47AA-A7D0-483A5CBD7643}" srcOrd="8" destOrd="0" presId="urn:microsoft.com/office/officeart/2005/8/layout/process4"/>
    <dgm:cxn modelId="{5F55135C-B368-447F-8F10-E19A2ABC9F99}" type="presParOf" srcId="{6D06C39D-9FD3-47AA-A7D0-483A5CBD7643}" destId="{848DCB56-C989-426A-94D0-2B3786233A2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2D7C6-7205-4112-AFD5-1DFA1B8E4EC7}">
      <dsp:nvSpPr>
        <dsp:cNvPr id="0" name=""/>
        <dsp:cNvSpPr/>
      </dsp:nvSpPr>
      <dsp:spPr>
        <a:xfrm>
          <a:off x="0" y="3013011"/>
          <a:ext cx="1805890" cy="494309"/>
        </a:xfrm>
        <a:prstGeom prst="rec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Block</a:t>
          </a:r>
        </a:p>
      </dsp:txBody>
      <dsp:txXfrm>
        <a:off x="0" y="3013011"/>
        <a:ext cx="1805890" cy="494309"/>
      </dsp:txXfrm>
    </dsp:sp>
    <dsp:sp modelId="{612DC8AC-4114-470D-A6C2-3134D7B2CC48}">
      <dsp:nvSpPr>
        <dsp:cNvPr id="0" name=""/>
        <dsp:cNvSpPr/>
      </dsp:nvSpPr>
      <dsp:spPr>
        <a:xfrm rot="10800000">
          <a:off x="0" y="2260177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Block</a:t>
          </a:r>
          <a:r>
            <a:rPr lang="en-US" sz="1050" b="1" kern="1200" dirty="0">
              <a:solidFill>
                <a:schemeClr val="accent1"/>
              </a:solidFill>
            </a:rPr>
            <a:t> </a:t>
          </a:r>
          <a:r>
            <a:rPr lang="en-US" sz="1600" b="1" kern="1200" dirty="0">
              <a:solidFill>
                <a:schemeClr val="accent1"/>
              </a:solidFill>
            </a:rPr>
            <a:t>Group</a:t>
          </a:r>
        </a:p>
      </dsp:txBody>
      <dsp:txXfrm rot="10800000">
        <a:off x="0" y="2260177"/>
        <a:ext cx="1805890" cy="493986"/>
      </dsp:txXfrm>
    </dsp:sp>
    <dsp:sp modelId="{9B3C3A16-173C-45B2-A314-F3D94DC29DE7}">
      <dsp:nvSpPr>
        <dsp:cNvPr id="0" name=""/>
        <dsp:cNvSpPr/>
      </dsp:nvSpPr>
      <dsp:spPr>
        <a:xfrm rot="10800000">
          <a:off x="0" y="1507344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Tract</a:t>
          </a:r>
        </a:p>
      </dsp:txBody>
      <dsp:txXfrm rot="10800000">
        <a:off x="0" y="1507344"/>
        <a:ext cx="1805890" cy="493986"/>
      </dsp:txXfrm>
    </dsp:sp>
    <dsp:sp modelId="{62849692-301B-4149-AAA4-95F8E5E9CE6B}">
      <dsp:nvSpPr>
        <dsp:cNvPr id="0" name=""/>
        <dsp:cNvSpPr/>
      </dsp:nvSpPr>
      <dsp:spPr>
        <a:xfrm rot="10800000">
          <a:off x="0" y="754510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County/City</a:t>
          </a:r>
        </a:p>
      </dsp:txBody>
      <dsp:txXfrm rot="10800000">
        <a:off x="0" y="754510"/>
        <a:ext cx="1805890" cy="493986"/>
      </dsp:txXfrm>
    </dsp:sp>
    <dsp:sp modelId="{848DCB56-C989-426A-94D0-2B3786233A23}">
      <dsp:nvSpPr>
        <dsp:cNvPr id="0" name=""/>
        <dsp:cNvSpPr/>
      </dsp:nvSpPr>
      <dsp:spPr>
        <a:xfrm rot="10800000">
          <a:off x="0" y="1677"/>
          <a:ext cx="1805890" cy="760248"/>
        </a:xfrm>
        <a:prstGeom prst="upArrowCallout">
          <a:avLst/>
        </a:prstGeom>
        <a:solidFill>
          <a:srgbClr val="981E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State</a:t>
          </a:r>
        </a:p>
      </dsp:txBody>
      <dsp:txXfrm rot="10800000">
        <a:off x="0" y="1677"/>
        <a:ext cx="1805890" cy="4939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2D7C6-7205-4112-AFD5-1DFA1B8E4EC7}">
      <dsp:nvSpPr>
        <dsp:cNvPr id="0" name=""/>
        <dsp:cNvSpPr/>
      </dsp:nvSpPr>
      <dsp:spPr>
        <a:xfrm>
          <a:off x="0" y="3013011"/>
          <a:ext cx="1805890" cy="494309"/>
        </a:xfrm>
        <a:prstGeom prst="rec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Block</a:t>
          </a:r>
        </a:p>
      </dsp:txBody>
      <dsp:txXfrm>
        <a:off x="0" y="3013011"/>
        <a:ext cx="1805890" cy="494309"/>
      </dsp:txXfrm>
    </dsp:sp>
    <dsp:sp modelId="{612DC8AC-4114-470D-A6C2-3134D7B2CC48}">
      <dsp:nvSpPr>
        <dsp:cNvPr id="0" name=""/>
        <dsp:cNvSpPr/>
      </dsp:nvSpPr>
      <dsp:spPr>
        <a:xfrm rot="10800000">
          <a:off x="0" y="2260177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Block</a:t>
          </a:r>
          <a:r>
            <a:rPr lang="en-US" sz="1050" b="1" kern="1200" dirty="0">
              <a:solidFill>
                <a:schemeClr val="accent1"/>
              </a:solidFill>
            </a:rPr>
            <a:t> </a:t>
          </a:r>
          <a:r>
            <a:rPr lang="en-US" sz="1600" b="1" kern="1200" dirty="0">
              <a:solidFill>
                <a:schemeClr val="accent1"/>
              </a:solidFill>
            </a:rPr>
            <a:t>Group</a:t>
          </a:r>
        </a:p>
      </dsp:txBody>
      <dsp:txXfrm rot="10800000">
        <a:off x="0" y="2260177"/>
        <a:ext cx="1805890" cy="493986"/>
      </dsp:txXfrm>
    </dsp:sp>
    <dsp:sp modelId="{9B3C3A16-173C-45B2-A314-F3D94DC29DE7}">
      <dsp:nvSpPr>
        <dsp:cNvPr id="0" name=""/>
        <dsp:cNvSpPr/>
      </dsp:nvSpPr>
      <dsp:spPr>
        <a:xfrm rot="10800000">
          <a:off x="0" y="1507344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Tract</a:t>
          </a:r>
        </a:p>
      </dsp:txBody>
      <dsp:txXfrm rot="10800000">
        <a:off x="0" y="1507344"/>
        <a:ext cx="1805890" cy="493986"/>
      </dsp:txXfrm>
    </dsp:sp>
    <dsp:sp modelId="{62849692-301B-4149-AAA4-95F8E5E9CE6B}">
      <dsp:nvSpPr>
        <dsp:cNvPr id="0" name=""/>
        <dsp:cNvSpPr/>
      </dsp:nvSpPr>
      <dsp:spPr>
        <a:xfrm rot="10800000">
          <a:off x="0" y="754510"/>
          <a:ext cx="1805890" cy="760248"/>
        </a:xfrm>
        <a:prstGeom prst="upArrowCallout">
          <a:avLst/>
        </a:prstGeom>
        <a:solidFill>
          <a:srgbClr val="FDB89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/>
              </a:solidFill>
            </a:rPr>
            <a:t>County/City</a:t>
          </a:r>
        </a:p>
      </dsp:txBody>
      <dsp:txXfrm rot="10800000">
        <a:off x="0" y="754510"/>
        <a:ext cx="1805890" cy="493986"/>
      </dsp:txXfrm>
    </dsp:sp>
    <dsp:sp modelId="{848DCB56-C989-426A-94D0-2B3786233A23}">
      <dsp:nvSpPr>
        <dsp:cNvPr id="0" name=""/>
        <dsp:cNvSpPr/>
      </dsp:nvSpPr>
      <dsp:spPr>
        <a:xfrm rot="10800000">
          <a:off x="0" y="1677"/>
          <a:ext cx="1805890" cy="760248"/>
        </a:xfrm>
        <a:prstGeom prst="upArrowCallout">
          <a:avLst/>
        </a:prstGeom>
        <a:solidFill>
          <a:srgbClr val="981E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State</a:t>
          </a:r>
        </a:p>
      </dsp:txBody>
      <dsp:txXfrm rot="10800000">
        <a:off x="0" y="1677"/>
        <a:ext cx="1805890" cy="493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0.20962</cdr:x>
      <cdr:y>0.12334</cdr:y>
    </cdr:from>
    <cdr:to>
      <cdr:x>0.92317</cdr:x>
      <cdr:y>0.84004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912B52BD-55F7-48A0-BAFF-9784207DCB07}"/>
            </a:ext>
          </a:extLst>
        </cdr:cNvPr>
        <cdr:cNvCxnSpPr/>
      </cdr:nvCxnSpPr>
      <cdr:spPr>
        <a:xfrm xmlns:a="http://schemas.openxmlformats.org/drawingml/2006/main" flipV="1">
          <a:off x="766722" y="439294"/>
          <a:ext cx="2609850" cy="255270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bg1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0.21504</cdr:x>
      <cdr:y>0.12869</cdr:y>
    </cdr:from>
    <cdr:to>
      <cdr:x>0.91295</cdr:x>
      <cdr:y>0.84004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912B52BD-55F7-48A0-BAFF-9784207DCB07}"/>
            </a:ext>
          </a:extLst>
        </cdr:cNvPr>
        <cdr:cNvCxnSpPr/>
      </cdr:nvCxnSpPr>
      <cdr:spPr>
        <a:xfrm xmlns:a="http://schemas.openxmlformats.org/drawingml/2006/main" flipV="1">
          <a:off x="786520" y="458344"/>
          <a:ext cx="2552700" cy="253365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bg1">
              <a:lumMod val="8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0.21524</cdr:x>
      <cdr:y>0.13416</cdr:y>
    </cdr:from>
    <cdr:to>
      <cdr:x>0.91316</cdr:x>
      <cdr:y>0.8355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912B52BD-55F7-48A0-BAFF-9784207DCB07}"/>
            </a:ext>
          </a:extLst>
        </cdr:cNvPr>
        <cdr:cNvCxnSpPr/>
      </cdr:nvCxnSpPr>
      <cdr:spPr>
        <a:xfrm xmlns:a="http://schemas.openxmlformats.org/drawingml/2006/main" flipV="1">
          <a:off x="787267" y="477394"/>
          <a:ext cx="2552700" cy="2495552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bg1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58" tIns="46580" rIns="93158" bIns="46580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58" tIns="46580" rIns="93158" bIns="46580" rtlCol="0"/>
          <a:lstStyle>
            <a:lvl1pPr algn="r">
              <a:defRPr sz="1300"/>
            </a:lvl1pPr>
          </a:lstStyle>
          <a:p>
            <a:fld id="{268A4B5A-130C-42F6-83B7-84E0DBD7756A}" type="datetimeFigureOut">
              <a:rPr lang="en-US" smtClean="0"/>
              <a:t>11/8/2021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8" tIns="46580" rIns="93158" bIns="465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58" tIns="46580" rIns="93158" bIns="4658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58" tIns="46580" rIns="93158" bIns="46580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58" tIns="46580" rIns="93158" bIns="46580" rtlCol="0" anchor="b"/>
          <a:lstStyle>
            <a:lvl1pPr algn="r">
              <a:defRPr sz="1300"/>
            </a:lvl1pPr>
          </a:lstStyle>
          <a:p>
            <a:fld id="{4E11C889-BF9E-4A6F-9B3F-B5BDC0D90E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8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845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Census Bureau’s </a:t>
            </a:r>
            <a:r>
              <a:rPr lang="en-US" b="1" dirty="0"/>
              <a:t>mission</a:t>
            </a:r>
            <a:r>
              <a:rPr lang="en-US" dirty="0"/>
              <a:t> is to provide quality data. </a:t>
            </a:r>
            <a:br>
              <a:rPr lang="en-US" dirty="0"/>
            </a:br>
            <a:endParaRPr lang="en-US" dirty="0"/>
          </a:p>
          <a:p>
            <a:r>
              <a:rPr lang="en-US" dirty="0"/>
              <a:t>The Demographers’ </a:t>
            </a:r>
            <a:r>
              <a:rPr lang="en-US" b="1" dirty="0"/>
              <a:t>concerns</a:t>
            </a:r>
            <a:r>
              <a:rPr lang="en-US" dirty="0"/>
              <a:t> are that the new method is </a:t>
            </a:r>
            <a:r>
              <a:rPr lang="en-US" b="1" dirty="0"/>
              <a:t>not sufficiently balancing privacy and accuracy</a:t>
            </a:r>
            <a:r>
              <a:rPr lang="en-US" dirty="0"/>
              <a:t>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733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877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322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17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8746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862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3426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3128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5682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5494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079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216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149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889-BF9E-4A6F-9B3F-B5BDC0D90EE7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883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C9777-E918-4445-924F-31A1A736130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24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6244130-673F-BC4C-9DC4-1B59DF45F5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465" y="0"/>
            <a:ext cx="12207240" cy="29786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724EFA-1B39-3444-B121-DCB443EE2C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6452" y="3429000"/>
            <a:ext cx="7911548" cy="963790"/>
          </a:xfrm>
        </p:spPr>
        <p:txBody>
          <a:bodyPr anchor="b">
            <a:normAutofit/>
          </a:bodyPr>
          <a:lstStyle>
            <a:lvl1pPr algn="l">
              <a:spcAft>
                <a:spcPts val="300"/>
              </a:spcAft>
              <a:defRPr sz="300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0DBD51-FC68-594B-8CE4-F767F02D90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56450" y="4625715"/>
            <a:ext cx="7911549" cy="44384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B5AFDE-73AC-5F4A-BE74-C950FA1B464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74441" y="4392789"/>
            <a:ext cx="3225800" cy="24765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0B229F-E121-C44D-AD05-5B637CB84B1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49688" y="5872646"/>
            <a:ext cx="1816100" cy="5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015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32">
          <p15:clr>
            <a:srgbClr val="FBAE40"/>
          </p15:clr>
        </p15:guide>
        <p15:guide id="2" pos="33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C681A-215A-514B-8940-0692C1885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8009D-39F0-F446-BC9F-8BDE9A9E24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01157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C681A-215A-514B-8940-0692C1885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8009D-39F0-F446-BC9F-8BDE9A9E24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09450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559F3EC-BA48-6C40-9E0F-57BB1C245606}"/>
              </a:ext>
            </a:extLst>
          </p:cNvPr>
          <p:cNvSpPr/>
          <p:nvPr userDrawn="1"/>
        </p:nvSpPr>
        <p:spPr>
          <a:xfrm>
            <a:off x="6096000" y="457200"/>
            <a:ext cx="5029200" cy="6400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967D39-EBAB-4645-967C-CD3C923C8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7758" y="1164774"/>
            <a:ext cx="3932237" cy="1338396"/>
          </a:xfrm>
        </p:spPr>
        <p:txBody>
          <a:bodyPr bIns="0" anchor="b" anchorCtr="0">
            <a:noAutofit/>
          </a:bodyPr>
          <a:lstStyle>
            <a:lvl1pPr>
              <a:spcAft>
                <a:spcPts val="300"/>
              </a:spcAft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EAE367-F1FA-0346-AAD7-F13F781C3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0101" y="1164775"/>
            <a:ext cx="2775857" cy="20138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2ADE0-605C-6E46-9C38-E8DCFC435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47758" y="2743200"/>
            <a:ext cx="3932237" cy="267788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C0849429-0FE7-6446-9D38-9CCE508FA50C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810000" y="1164775"/>
            <a:ext cx="1839686" cy="20138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C3E74277-A0F1-B84E-B1E0-3011966558E2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2879273" y="3407232"/>
            <a:ext cx="2775857" cy="20138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8B1F9EC9-E0A4-1346-9618-AED4F5E86738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800101" y="3407232"/>
            <a:ext cx="1839686" cy="20138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776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7D39-EBAB-4645-967C-CD3C923C8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574233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EAE367-F1FA-0346-AAD7-F13F781C3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600" y="457200"/>
            <a:ext cx="5965371" cy="64007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2ADE0-605C-6E46-9C38-E8DCFC435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86001"/>
            <a:ext cx="3932237" cy="313508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2727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7D39-EBAB-4645-967C-CD3C923C8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574233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EAE367-F1FA-0346-AAD7-F13F781C3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600" y="457201"/>
            <a:ext cx="5965371" cy="2971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2ADE0-605C-6E46-9C38-E8DCFC435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86001"/>
            <a:ext cx="3932237" cy="313508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5F04735C-5608-BD4B-83F1-416013A5E4A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5181600" y="3624944"/>
            <a:ext cx="2797629" cy="323305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8A314A50-935A-3944-BCD0-508510FB7885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8164286" y="3624944"/>
            <a:ext cx="2950029" cy="323305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19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EAE367-F1FA-0346-AAD7-F13F781C3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9789" y="457201"/>
            <a:ext cx="5082041" cy="29717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967D39-EBAB-4645-967C-CD3C923C8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559629"/>
            <a:ext cx="10285412" cy="903514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2ADE0-605C-6E46-9C38-E8DCFC435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4713514"/>
            <a:ext cx="10285412" cy="805543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7F2D049C-3D58-124D-A086-71D50BE95E49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270173" y="457201"/>
            <a:ext cx="4855028" cy="29717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585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EAE367-F1FA-0346-AAD7-F13F781C3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9789" y="457200"/>
            <a:ext cx="10285412" cy="423454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2ADE0-605C-6E46-9C38-E8DCFC435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4876800"/>
            <a:ext cx="5038497" cy="71845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32B19CAE-10A7-F04E-9F43-09A44D1112D5}"/>
              </a:ext>
            </a:extLst>
          </p:cNvPr>
          <p:cNvSpPr>
            <a:spLocks noGrp="1"/>
          </p:cNvSpPr>
          <p:nvPr>
            <p:ph type="body" sz="half" idx="10"/>
          </p:nvPr>
        </p:nvSpPr>
        <p:spPr>
          <a:xfrm>
            <a:off x="6010503" y="4876800"/>
            <a:ext cx="5136468" cy="71845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859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62B42-F63E-8A43-83C9-197A93AB1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1051242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B0C8AB-D2CF-BB4E-9D9A-FF991E8E4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231571"/>
            <a:ext cx="6172200" cy="362947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2C4B6F-C051-5F40-8FA8-FF179A04CF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31935"/>
            <a:ext cx="3932237" cy="363705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5950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38-3CB3-4691-8169-2441CA2EF932}" type="datetime1">
              <a:rPr lang="en-US" smtClean="0"/>
              <a:t>11/8/2021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52D59-0EE0-42D2-8853-2DB27A34F2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28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6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DD2B0D-59F4-F94C-BE44-9363C33AE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46C473-4F12-DF41-8029-E48B33641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F5DD7-31DB-9042-80CF-8F57244BEB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F3EC0-A7D9-E148-A2E5-42D1A5373E5A}" type="datetimeFigureOut">
              <a:rPr lang="en-US" smtClean="0"/>
              <a:t>11/8/2021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85248-923A-4043-A200-F19FFBB90E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B9557-4803-E44D-9EAC-FD003C4FA3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41571-7BBA-EB4F-9A99-525D91E256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A6C39E-0080-004A-9A36-D8D16D21B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5303"/>
            <a:ext cx="9873343" cy="942097"/>
          </a:xfrm>
          <a:prstGeom prst="rect">
            <a:avLst/>
          </a:prstGeom>
        </p:spPr>
        <p:txBody>
          <a:bodyPr vert="horz" lIns="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A4C04-2F72-244F-8015-981E33F4D8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75114"/>
            <a:ext cx="9873343" cy="313508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BDA2B-0D71-1240-A100-E0E60A1F45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flipH="1">
            <a:off x="6794501" y="6356350"/>
            <a:ext cx="1816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B0FCF-F70B-ED40-9D8D-04F10FA987DC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394013-3A89-4640-8F1D-E57FE1C06C45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270" y="1588"/>
            <a:ext cx="12198096" cy="4579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485CF8-2D52-A94B-AA2C-EAFE0751B1AF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549688" y="5872646"/>
            <a:ext cx="1816100" cy="546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357F24-4922-8845-A8A1-97269075E64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1111527" y="2386012"/>
            <a:ext cx="1079500" cy="447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30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2" r:id="rId2"/>
    <p:sldLayoutId id="2147483659" r:id="rId3"/>
    <p:sldLayoutId id="2147483665" r:id="rId4"/>
    <p:sldLayoutId id="2147483663" r:id="rId5"/>
    <p:sldLayoutId id="2147483664" r:id="rId6"/>
    <p:sldLayoutId id="2147483658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spcAft>
          <a:spcPts val="300"/>
        </a:spcAft>
        <a:buNone/>
        <a:defRPr sz="3000" kern="1200">
          <a:solidFill>
            <a:schemeClr val="accent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50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nsus.gov/library/publications/2021/decennial/2020-census-disclosure-avoidance-handbook.html?utm_campaign=20211102msdecs1ccdtars&amp;utm_medium=email&amp;utm_source=govdelivery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JKaneff@novaregion.or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B62116-C668-4CA7-8FE9-C8A6FB440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429000"/>
            <a:ext cx="12191999" cy="880458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effectLst/>
                <a:latin typeface="Franklin Gothic Book" panose="020B05030201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Differential Privacy Impact on Census Data Quality: Northern Virginia Regional Analysis</a:t>
            </a:r>
            <a:endParaRPr lang="en-US" sz="4000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3D143428-25C3-46B9-BBED-3175BF9C73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8359" y="4525230"/>
            <a:ext cx="8290559" cy="2006197"/>
          </a:xfrm>
        </p:spPr>
        <p:txBody>
          <a:bodyPr>
            <a:noAutofit/>
          </a:bodyPr>
          <a:lstStyle/>
          <a:p>
            <a:r>
              <a:rPr lang="en-US" dirty="0"/>
              <a:t>Jill Kaneff</a:t>
            </a:r>
          </a:p>
          <a:p>
            <a:r>
              <a:rPr lang="en-US" dirty="0"/>
              <a:t>Senior Regional Demographer</a:t>
            </a:r>
          </a:p>
          <a:p>
            <a:r>
              <a:rPr lang="en-US" dirty="0"/>
              <a:t>Northern Virginia Regional Commission</a:t>
            </a:r>
          </a:p>
          <a:p>
            <a:endParaRPr lang="en-US" dirty="0"/>
          </a:p>
          <a:p>
            <a:r>
              <a:rPr lang="en-US" sz="1600" dirty="0"/>
              <a:t>November 9, 2021 </a:t>
            </a:r>
          </a:p>
          <a:p>
            <a:r>
              <a:rPr lang="en-US" sz="1600" dirty="0"/>
              <a:t>MWCOG Cooperative Forecasting and Data Subcommittee</a:t>
            </a:r>
          </a:p>
        </p:txBody>
      </p:sp>
    </p:spTree>
    <p:extLst>
      <p:ext uri="{BB962C8B-B14F-4D97-AF65-F5344CB8AC3E}">
        <p14:creationId xmlns:p14="http://schemas.microsoft.com/office/powerpoint/2010/main" val="403702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7954"/>
            <a:ext cx="12192000" cy="699314"/>
          </a:xfrm>
        </p:spPr>
        <p:txBody>
          <a:bodyPr>
            <a:normAutofit/>
          </a:bodyPr>
          <a:lstStyle/>
          <a:p>
            <a:pPr algn="ctr"/>
            <a:r>
              <a:rPr lang="en-US" sz="2900" dirty="0"/>
              <a:t>Differential Privacy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2CF4B-FAF5-41D6-BDE1-A25743AAD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2258" y="1556658"/>
            <a:ext cx="5242310" cy="470262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2600" dirty="0"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600" dirty="0">
              <a:latin typeface="+mn-lt"/>
            </a:endParaRPr>
          </a:p>
          <a:p>
            <a:endParaRPr lang="en-US" sz="2600" dirty="0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D139AE4-EA89-49DE-877D-8A4E4A966AED}"/>
              </a:ext>
            </a:extLst>
          </p:cNvPr>
          <p:cNvSpPr txBox="1">
            <a:spLocks/>
          </p:cNvSpPr>
          <p:nvPr/>
        </p:nvSpPr>
        <p:spPr>
          <a:xfrm>
            <a:off x="344811" y="1382863"/>
            <a:ext cx="5539757" cy="4581005"/>
          </a:xfrm>
          <a:prstGeom prst="rect">
            <a:avLst/>
          </a:prstGeom>
        </p:spPr>
        <p:txBody>
          <a:bodyPr vert="horz" lIns="0" tIns="45720" rIns="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500"/>
              </a:spcAft>
            </a:pPr>
            <a:r>
              <a:rPr lang="en-US" sz="2200" dirty="0"/>
              <a:t>New statistical procedure to protect privacy of decennial census data</a:t>
            </a:r>
          </a:p>
          <a:p>
            <a:pPr>
              <a:spcAft>
                <a:spcPts val="1500"/>
              </a:spcAft>
            </a:pPr>
            <a:r>
              <a:rPr lang="en-US" sz="2200" u="sng" dirty="0"/>
              <a:t>Actual Counts (No Noise)</a:t>
            </a:r>
          </a:p>
          <a:p>
            <a:pPr marL="457200" indent="-4572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Housing unit counts at all geographies </a:t>
            </a:r>
          </a:p>
          <a:p>
            <a:pPr marL="457200" indent="-4572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Population for states</a:t>
            </a:r>
            <a:endParaRPr lang="en-US" sz="2200" u="sng" dirty="0"/>
          </a:p>
          <a:p>
            <a:pPr>
              <a:spcAft>
                <a:spcPts val="1500"/>
              </a:spcAft>
            </a:pPr>
            <a:r>
              <a:rPr lang="en-US" sz="2200" u="sng" dirty="0"/>
              <a:t>Not Actual Counts (Noise)</a:t>
            </a:r>
            <a:endParaRPr lang="en-US" sz="2200" dirty="0"/>
          </a:p>
          <a:p>
            <a:pPr marL="457200" indent="-4572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All geographies other than state (e.g. county, city, town, tract)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600" dirty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64BAADD-6A6E-4632-80A5-E2B0A8B7DC04}"/>
              </a:ext>
            </a:extLst>
          </p:cNvPr>
          <p:cNvGrpSpPr/>
          <p:nvPr/>
        </p:nvGrpSpPr>
        <p:grpSpPr>
          <a:xfrm>
            <a:off x="6096000" y="1296237"/>
            <a:ext cx="5128009" cy="4963049"/>
            <a:chOff x="6096000" y="1296237"/>
            <a:chExt cx="5128009" cy="496304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733D8E3-F889-45D5-83C2-6EF617A5618B}"/>
                </a:ext>
              </a:extLst>
            </p:cNvPr>
            <p:cNvGrpSpPr/>
            <p:nvPr/>
          </p:nvGrpSpPr>
          <p:grpSpPr>
            <a:xfrm>
              <a:off x="6096000" y="1296237"/>
              <a:ext cx="5128009" cy="4963049"/>
              <a:chOff x="6096000" y="1296237"/>
              <a:chExt cx="5128009" cy="4963049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3862773-542D-4166-8D3B-1B3965A8567A}"/>
                  </a:ext>
                </a:extLst>
              </p:cNvPr>
              <p:cNvGrpSpPr/>
              <p:nvPr/>
            </p:nvGrpSpPr>
            <p:grpSpPr>
              <a:xfrm>
                <a:off x="6220742" y="1648105"/>
                <a:ext cx="4732380" cy="4539427"/>
                <a:chOff x="-107525" y="-23921"/>
                <a:chExt cx="3269825" cy="2501376"/>
              </a:xfrm>
            </p:grpSpPr>
            <p:sp>
              <p:nvSpPr>
                <p:cNvPr id="12" name="Arrow: Right 11">
                  <a:extLst>
                    <a:ext uri="{FF2B5EF4-FFF2-40B4-BE49-F238E27FC236}">
                      <a16:creationId xmlns:a16="http://schemas.microsoft.com/office/drawing/2014/main" id="{400B7153-A96E-46B3-94F6-06C91A01B0DD}"/>
                    </a:ext>
                  </a:extLst>
                </p:cNvPr>
                <p:cNvSpPr/>
                <p:nvPr/>
              </p:nvSpPr>
              <p:spPr>
                <a:xfrm>
                  <a:off x="57150" y="323850"/>
                  <a:ext cx="1066800" cy="371475"/>
                </a:xfrm>
                <a:prstGeom prst="rightArrow">
                  <a:avLst/>
                </a:prstGeom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13" name="Group 12">
                  <a:extLst>
                    <a:ext uri="{FF2B5EF4-FFF2-40B4-BE49-F238E27FC236}">
                      <a16:creationId xmlns:a16="http://schemas.microsoft.com/office/drawing/2014/main" id="{5BF944BC-B3D0-4621-8EFE-B9A2AD47D8CA}"/>
                    </a:ext>
                  </a:extLst>
                </p:cNvPr>
                <p:cNvGrpSpPr/>
                <p:nvPr/>
              </p:nvGrpSpPr>
              <p:grpSpPr>
                <a:xfrm>
                  <a:off x="-107525" y="-23921"/>
                  <a:ext cx="3269825" cy="2501376"/>
                  <a:chOff x="-107525" y="-23921"/>
                  <a:chExt cx="3269825" cy="2501376"/>
                </a:xfrm>
              </p:grpSpPr>
              <p:grpSp>
                <p:nvGrpSpPr>
                  <p:cNvPr id="14" name="Group 13">
                    <a:extLst>
                      <a:ext uri="{FF2B5EF4-FFF2-40B4-BE49-F238E27FC236}">
                        <a16:creationId xmlns:a16="http://schemas.microsoft.com/office/drawing/2014/main" id="{CBF6ECDA-0C0F-41E1-ADE5-0F1D0C751C7C}"/>
                      </a:ext>
                    </a:extLst>
                  </p:cNvPr>
                  <p:cNvGrpSpPr/>
                  <p:nvPr/>
                </p:nvGrpSpPr>
                <p:grpSpPr>
                  <a:xfrm>
                    <a:off x="-107525" y="352425"/>
                    <a:ext cx="3269825" cy="2125030"/>
                    <a:chOff x="-107525" y="0"/>
                    <a:chExt cx="3269825" cy="2125030"/>
                  </a:xfrm>
                </p:grpSpPr>
                <p:grpSp>
                  <p:nvGrpSpPr>
                    <p:cNvPr id="16" name="Group 15">
                      <a:extLst>
                        <a:ext uri="{FF2B5EF4-FFF2-40B4-BE49-F238E27FC236}">
                          <a16:creationId xmlns:a16="http://schemas.microsoft.com/office/drawing/2014/main" id="{C4656667-711F-476B-9067-6DB8DCF9D3D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181100" y="0"/>
                      <a:ext cx="1981200" cy="2125030"/>
                      <a:chOff x="0" y="0"/>
                      <a:chExt cx="1981200" cy="2125030"/>
                    </a:xfrm>
                  </p:grpSpPr>
                  <p:grpSp>
                    <p:nvGrpSpPr>
                      <p:cNvPr id="24" name="Group 23">
                        <a:extLst>
                          <a:ext uri="{FF2B5EF4-FFF2-40B4-BE49-F238E27FC236}">
                            <a16:creationId xmlns:a16="http://schemas.microsoft.com/office/drawing/2014/main" id="{85495267-FA39-42B1-A4F0-04A3FBBD567D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228725" y="4971"/>
                        <a:ext cx="752475" cy="2120059"/>
                        <a:chOff x="-28575" y="4971"/>
                        <a:chExt cx="752475" cy="2120059"/>
                      </a:xfrm>
                    </p:grpSpPr>
                    <p:sp>
                      <p:nvSpPr>
                        <p:cNvPr id="26" name="Arrow: Down 25">
                          <a:extLst>
                            <a:ext uri="{FF2B5EF4-FFF2-40B4-BE49-F238E27FC236}">
                              <a16:creationId xmlns:a16="http://schemas.microsoft.com/office/drawing/2014/main" id="{B9EE29D1-4697-4A53-BD82-355B5A0C5939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33594" y="368963"/>
                          <a:ext cx="428625" cy="1285875"/>
                        </a:xfrm>
                        <a:prstGeom prst="downArrow">
                          <a:avLst/>
                        </a:prstGeom>
                        <a:solidFill>
                          <a:schemeClr val="bg1">
                            <a:lumMod val="6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ot="0" spcFirstLastPara="0" vert="horz" wrap="square" lIns="91440" tIns="45720" rIns="91440" bIns="45720" numCol="1" spcCol="0" rtlCol="0" fromWordArt="0" anchor="ctr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endParaRPr lang="en-US" dirty="0"/>
                        </a:p>
                      </p:txBody>
                    </p:sp>
                    <p:sp>
                      <p:nvSpPr>
                        <p:cNvPr id="27" name="Text Box 6">
                          <a:extLst>
                            <a:ext uri="{FF2B5EF4-FFF2-40B4-BE49-F238E27FC236}">
                              <a16:creationId xmlns:a16="http://schemas.microsoft.com/office/drawing/2014/main" id="{1805C6AA-3F7D-4575-90BE-27B352E38CE8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-28575" y="4971"/>
                          <a:ext cx="752475" cy="457200"/>
                        </a:xfrm>
                        <a:prstGeom prst="rect">
                          <a:avLst/>
                        </a:prstGeom>
                        <a:noFill/>
                        <a:ln w="6350">
                          <a:noFill/>
                        </a:ln>
                      </p:spPr>
                      <p:txBody>
                        <a:bodyPr rot="0" spcFirstLastPara="0" vert="horz" wrap="square" lIns="91440" tIns="45720" rIns="91440" bIns="45720" numCol="1" spcCol="0" rtlCol="0" fromWordArt="0" anchor="t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Most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Accurate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p:txBody>
                    </p:sp>
                    <p:sp>
                      <p:nvSpPr>
                        <p:cNvPr id="28" name="Text Box 7">
                          <a:extLst>
                            <a:ext uri="{FF2B5EF4-FFF2-40B4-BE49-F238E27FC236}">
                              <a16:creationId xmlns:a16="http://schemas.microsoft.com/office/drawing/2014/main" id="{5C543192-8C73-4CE3-8E70-D1409D8A6CCC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-19783" y="1667830"/>
                          <a:ext cx="723900" cy="457200"/>
                        </a:xfrm>
                        <a:prstGeom prst="rect">
                          <a:avLst/>
                        </a:prstGeom>
                        <a:noFill/>
                        <a:ln w="6350">
                          <a:noFill/>
                        </a:ln>
                      </p:spPr>
                      <p:txBody>
                        <a:bodyPr rot="0" spcFirstLastPara="0" vert="horz" wrap="square" lIns="91440" tIns="45720" rIns="91440" bIns="45720" numCol="1" spcCol="0" rtlCol="0" fromWordArt="0" anchor="t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Least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Accurate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p:txBody>
                    </p:sp>
                  </p:grpSp>
                  <p:graphicFrame>
                    <p:nvGraphicFramePr>
                      <p:cNvPr id="25" name="Diagram 24">
                        <a:extLst>
                          <a:ext uri="{FF2B5EF4-FFF2-40B4-BE49-F238E27FC236}">
                            <a16:creationId xmlns:a16="http://schemas.microsoft.com/office/drawing/2014/main" id="{491D79D3-E669-4C2C-BDBF-317D6C7F74EB}"/>
                          </a:ext>
                        </a:extLst>
                      </p:cNvPr>
                      <p:cNvGraphicFramePr/>
                      <p:nvPr>
                        <p:extLst>
                          <p:ext uri="{D42A27DB-BD31-4B8C-83A1-F6EECF244321}">
                            <p14:modId xmlns:p14="http://schemas.microsoft.com/office/powerpoint/2010/main" val="4194736200"/>
                          </p:ext>
                        </p:extLst>
                      </p:nvPr>
                    </p:nvGraphicFramePr>
                    <p:xfrm>
                      <a:off x="0" y="0"/>
                      <a:ext cx="1247775" cy="1933575"/>
                    </p:xfrm>
                    <a:graphic>
                      <a:graphicData uri="http://schemas.openxmlformats.org/drawingml/2006/diagram">
                        <dgm:relIds xmlns:dgm="http://schemas.openxmlformats.org/drawingml/2006/diagram" xmlns:r="http://schemas.openxmlformats.org/officeDocument/2006/relationships" r:dm="rId3" r:lo="rId4" r:qs="rId5" r:cs="rId6"/>
                      </a:graphicData>
                    </a:graphic>
                  </p:graphicFrame>
                </p:grpSp>
                <p:sp>
                  <p:nvSpPr>
                    <p:cNvPr id="17" name="Text Box 10">
                      <a:extLst>
                        <a:ext uri="{FF2B5EF4-FFF2-40B4-BE49-F238E27FC236}">
                          <a16:creationId xmlns:a16="http://schemas.microsoft.com/office/drawing/2014/main" id="{96ADDD8D-C92F-4308-838C-D21D1660D9B5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7128" y="58418"/>
                      <a:ext cx="1028722" cy="233759"/>
                    </a:xfrm>
                    <a:prstGeom prst="rect">
                      <a:avLst/>
                    </a:prstGeom>
                    <a:noFill/>
                    <a:ln w="6350">
                      <a:noFill/>
                    </a:ln>
                  </p:spPr>
                  <p:txBody>
                    <a:bodyPr rot="0" spcFirstLastPara="0" vert="horz" wrap="square" lIns="91440" tIns="45720" rIns="91440" bIns="45720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Actual Count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20" name="Left Brace 19">
                      <a:extLst>
                        <a:ext uri="{FF2B5EF4-FFF2-40B4-BE49-F238E27FC236}">
                          <a16:creationId xmlns:a16="http://schemas.microsoft.com/office/drawing/2014/main" id="{DAA3C3E3-C27C-4D35-A544-CDFB2C923A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5825" y="428625"/>
                      <a:ext cx="219075" cy="1438275"/>
                    </a:xfrm>
                    <a:prstGeom prst="leftBrace">
                      <a:avLst/>
                    </a:prstGeom>
                    <a:ln w="38100">
                      <a:noFill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3" name="Text Box 13">
                      <a:extLst>
                        <a:ext uri="{FF2B5EF4-FFF2-40B4-BE49-F238E27FC236}">
                          <a16:creationId xmlns:a16="http://schemas.microsoft.com/office/drawing/2014/main" id="{5DEF4C8F-2848-46B8-A539-4DA95CD72B8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-107525" y="687373"/>
                      <a:ext cx="971550" cy="1153981"/>
                    </a:xfrm>
                    <a:prstGeom prst="rect">
                      <a:avLst/>
                    </a:prstGeom>
                    <a:noFill/>
                    <a:ln w="6350">
                      <a:noFill/>
                    </a:ln>
                  </p:spPr>
                  <p:txBody>
                    <a:bodyPr rot="0" spcFirstLastPara="0" vert="horz" wrap="square" lIns="91440" tIns="45720" rIns="91440" bIns="45720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Actual Counts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(Noise added to protect privacy)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15" name="Text Box 17">
                    <a:extLst>
                      <a:ext uri="{FF2B5EF4-FFF2-40B4-BE49-F238E27FC236}">
                        <a16:creationId xmlns:a16="http://schemas.microsoft.com/office/drawing/2014/main" id="{7AA90B7D-68AC-4BB0-B44A-43AC2EA4EBEF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04" y="-23921"/>
                    <a:ext cx="1685925" cy="285750"/>
                  </a:xfrm>
                  <a:prstGeom prst="rect">
                    <a:avLst/>
                  </a:prstGeom>
                  <a:noFill/>
                  <a:ln w="6350">
                    <a:noFill/>
                  </a:ln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algn="ctr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Census Geographies </a:t>
                    </a:r>
                    <a:endParaRPr lang="en-US" dirty="0">
                      <a:effectLst/>
                      <a:latin typeface="Calibri" panose="020F050202020403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</p:grpSp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F2FE1BA-272D-44FE-9015-CB25559E72DE}"/>
                  </a:ext>
                </a:extLst>
              </p:cNvPr>
              <p:cNvSpPr/>
              <p:nvPr/>
            </p:nvSpPr>
            <p:spPr>
              <a:xfrm>
                <a:off x="6096000" y="1296237"/>
                <a:ext cx="5128009" cy="4963049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9" name="Left Brace 28">
              <a:extLst>
                <a:ext uri="{FF2B5EF4-FFF2-40B4-BE49-F238E27FC236}">
                  <a16:creationId xmlns:a16="http://schemas.microsoft.com/office/drawing/2014/main" id="{491E9E26-3D1D-4BB4-9C38-CDE9FD6BFCD9}"/>
                </a:ext>
              </a:extLst>
            </p:cNvPr>
            <p:cNvSpPr/>
            <p:nvPr/>
          </p:nvSpPr>
          <p:spPr>
            <a:xfrm>
              <a:off x="7630835" y="3108944"/>
              <a:ext cx="317065" cy="2731141"/>
            </a:xfrm>
            <a:prstGeom prst="leftBrac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57533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F1D086-EF17-4405-81A8-E74C9AC6F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886120"/>
            <a:ext cx="4942033" cy="582061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18019BC-3E04-4A94-AF50-FB1AE90A0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97954"/>
            <a:ext cx="5731497" cy="699314"/>
          </a:xfrm>
        </p:spPr>
        <p:txBody>
          <a:bodyPr>
            <a:normAutofit/>
          </a:bodyPr>
          <a:lstStyle/>
          <a:p>
            <a:pPr algn="ctr"/>
            <a:r>
              <a:rPr lang="en-US" sz="2900" dirty="0"/>
              <a:t>Census Geographies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33DAD19-3DF5-427F-BE7A-52944714B5E7}"/>
              </a:ext>
            </a:extLst>
          </p:cNvPr>
          <p:cNvGrpSpPr/>
          <p:nvPr/>
        </p:nvGrpSpPr>
        <p:grpSpPr>
          <a:xfrm>
            <a:off x="388537" y="1248168"/>
            <a:ext cx="5128009" cy="4539427"/>
            <a:chOff x="6096000" y="1648105"/>
            <a:chExt cx="5128009" cy="4539427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164C458F-CC78-49EB-9461-5DD24835942B}"/>
                </a:ext>
              </a:extLst>
            </p:cNvPr>
            <p:cNvGrpSpPr/>
            <p:nvPr/>
          </p:nvGrpSpPr>
          <p:grpSpPr>
            <a:xfrm>
              <a:off x="6096000" y="1648105"/>
              <a:ext cx="5128009" cy="4539427"/>
              <a:chOff x="6096000" y="1648105"/>
              <a:chExt cx="5128009" cy="4539427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EA79D1F5-C466-4513-86C8-F654842D454B}"/>
                  </a:ext>
                </a:extLst>
              </p:cNvPr>
              <p:cNvGrpSpPr/>
              <p:nvPr/>
            </p:nvGrpSpPr>
            <p:grpSpPr>
              <a:xfrm>
                <a:off x="6220742" y="1648105"/>
                <a:ext cx="4732380" cy="4539427"/>
                <a:chOff x="-107525" y="-23921"/>
                <a:chExt cx="3269825" cy="2501376"/>
              </a:xfrm>
            </p:grpSpPr>
            <p:sp>
              <p:nvSpPr>
                <p:cNvPr id="59" name="Arrow: Right 58">
                  <a:extLst>
                    <a:ext uri="{FF2B5EF4-FFF2-40B4-BE49-F238E27FC236}">
                      <a16:creationId xmlns:a16="http://schemas.microsoft.com/office/drawing/2014/main" id="{EFC0044C-850C-42E9-BCB8-8B42E9BC1B29}"/>
                    </a:ext>
                  </a:extLst>
                </p:cNvPr>
                <p:cNvSpPr/>
                <p:nvPr/>
              </p:nvSpPr>
              <p:spPr>
                <a:xfrm>
                  <a:off x="57150" y="323850"/>
                  <a:ext cx="1066800" cy="371475"/>
                </a:xfrm>
                <a:prstGeom prst="rightArrow">
                  <a:avLst/>
                </a:prstGeom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60" name="Group 59">
                  <a:extLst>
                    <a:ext uri="{FF2B5EF4-FFF2-40B4-BE49-F238E27FC236}">
                      <a16:creationId xmlns:a16="http://schemas.microsoft.com/office/drawing/2014/main" id="{D79E8F0F-057B-4DD1-9E31-4AA8ABE8FDAE}"/>
                    </a:ext>
                  </a:extLst>
                </p:cNvPr>
                <p:cNvGrpSpPr/>
                <p:nvPr/>
              </p:nvGrpSpPr>
              <p:grpSpPr>
                <a:xfrm>
                  <a:off x="-107525" y="-23921"/>
                  <a:ext cx="3269825" cy="2501376"/>
                  <a:chOff x="-107525" y="-23921"/>
                  <a:chExt cx="3269825" cy="2501376"/>
                </a:xfrm>
              </p:grpSpPr>
              <p:grpSp>
                <p:nvGrpSpPr>
                  <p:cNvPr id="61" name="Group 60">
                    <a:extLst>
                      <a:ext uri="{FF2B5EF4-FFF2-40B4-BE49-F238E27FC236}">
                        <a16:creationId xmlns:a16="http://schemas.microsoft.com/office/drawing/2014/main" id="{F23B0029-7982-45C4-AE52-D04F3F518EAC}"/>
                      </a:ext>
                    </a:extLst>
                  </p:cNvPr>
                  <p:cNvGrpSpPr/>
                  <p:nvPr/>
                </p:nvGrpSpPr>
                <p:grpSpPr>
                  <a:xfrm>
                    <a:off x="-107525" y="352425"/>
                    <a:ext cx="3269825" cy="2125030"/>
                    <a:chOff x="-107525" y="0"/>
                    <a:chExt cx="3269825" cy="2125030"/>
                  </a:xfrm>
                </p:grpSpPr>
                <p:grpSp>
                  <p:nvGrpSpPr>
                    <p:cNvPr id="63" name="Group 62">
                      <a:extLst>
                        <a:ext uri="{FF2B5EF4-FFF2-40B4-BE49-F238E27FC236}">
                          <a16:creationId xmlns:a16="http://schemas.microsoft.com/office/drawing/2014/main" id="{DA598EB6-B62E-4D7C-996B-481720C0DF7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181100" y="0"/>
                      <a:ext cx="1981200" cy="2125030"/>
                      <a:chOff x="0" y="0"/>
                      <a:chExt cx="1981200" cy="2125030"/>
                    </a:xfrm>
                  </p:grpSpPr>
                  <p:grpSp>
                    <p:nvGrpSpPr>
                      <p:cNvPr id="67" name="Group 66">
                        <a:extLst>
                          <a:ext uri="{FF2B5EF4-FFF2-40B4-BE49-F238E27FC236}">
                            <a16:creationId xmlns:a16="http://schemas.microsoft.com/office/drawing/2014/main" id="{0436B35A-69B8-4B4F-BE35-4C1FD0F9DC84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228725" y="4971"/>
                        <a:ext cx="752475" cy="2120059"/>
                        <a:chOff x="-28575" y="4971"/>
                        <a:chExt cx="752475" cy="2120059"/>
                      </a:xfrm>
                    </p:grpSpPr>
                    <p:sp>
                      <p:nvSpPr>
                        <p:cNvPr id="69" name="Arrow: Down 68">
                          <a:extLst>
                            <a:ext uri="{FF2B5EF4-FFF2-40B4-BE49-F238E27FC236}">
                              <a16:creationId xmlns:a16="http://schemas.microsoft.com/office/drawing/2014/main" id="{83174D50-409C-4488-A322-A942483D8B6D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133594" y="368963"/>
                          <a:ext cx="428625" cy="1285875"/>
                        </a:xfrm>
                        <a:prstGeom prst="downArrow">
                          <a:avLst/>
                        </a:prstGeom>
                        <a:solidFill>
                          <a:schemeClr val="bg1">
                            <a:lumMod val="6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ot="0" spcFirstLastPara="0" vert="horz" wrap="square" lIns="91440" tIns="45720" rIns="91440" bIns="45720" numCol="1" spcCol="0" rtlCol="0" fromWordArt="0" anchor="ctr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endParaRPr lang="en-US" dirty="0"/>
                        </a:p>
                      </p:txBody>
                    </p:sp>
                    <p:sp>
                      <p:nvSpPr>
                        <p:cNvPr id="70" name="Text Box 6">
                          <a:extLst>
                            <a:ext uri="{FF2B5EF4-FFF2-40B4-BE49-F238E27FC236}">
                              <a16:creationId xmlns:a16="http://schemas.microsoft.com/office/drawing/2014/main" id="{8155830B-250A-4921-AB9F-C66714768989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-28575" y="4971"/>
                          <a:ext cx="752475" cy="457200"/>
                        </a:xfrm>
                        <a:prstGeom prst="rect">
                          <a:avLst/>
                        </a:prstGeom>
                        <a:noFill/>
                        <a:ln w="6350">
                          <a:noFill/>
                        </a:ln>
                      </p:spPr>
                      <p:txBody>
                        <a:bodyPr rot="0" spcFirstLastPara="0" vert="horz" wrap="square" lIns="91440" tIns="45720" rIns="91440" bIns="45720" numCol="1" spcCol="0" rtlCol="0" fromWordArt="0" anchor="t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Most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Accurate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p:txBody>
                    </p:sp>
                    <p:sp>
                      <p:nvSpPr>
                        <p:cNvPr id="71" name="Text Box 7">
                          <a:extLst>
                            <a:ext uri="{FF2B5EF4-FFF2-40B4-BE49-F238E27FC236}">
                              <a16:creationId xmlns:a16="http://schemas.microsoft.com/office/drawing/2014/main" id="{376CABB5-CB34-4723-8699-EDD6B9CD829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-19783" y="1667830"/>
                          <a:ext cx="723900" cy="457200"/>
                        </a:xfrm>
                        <a:prstGeom prst="rect">
                          <a:avLst/>
                        </a:prstGeom>
                        <a:noFill/>
                        <a:ln w="6350">
                          <a:noFill/>
                        </a:ln>
                      </p:spPr>
                      <p:txBody>
                        <a:bodyPr rot="0" spcFirstLastPara="0" vert="horz" wrap="square" lIns="91440" tIns="45720" rIns="91440" bIns="45720" numCol="1" spcCol="0" rtlCol="0" fromWordArt="0" anchor="t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Least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algn="ctr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600" b="1" dirty="0"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Accurate</a:t>
                          </a:r>
                          <a:endParaRPr lang="en-US" sz="16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p:txBody>
                    </p:sp>
                  </p:grpSp>
                  <p:graphicFrame>
                    <p:nvGraphicFramePr>
                      <p:cNvPr id="68" name="Diagram 67">
                        <a:extLst>
                          <a:ext uri="{FF2B5EF4-FFF2-40B4-BE49-F238E27FC236}">
                            <a16:creationId xmlns:a16="http://schemas.microsoft.com/office/drawing/2014/main" id="{A24B50F4-687F-41DC-A295-DBF0DA7CD6E4}"/>
                          </a:ext>
                        </a:extLst>
                      </p:cNvPr>
                      <p:cNvGraphicFramePr/>
                      <p:nvPr>
                        <p:extLst>
                          <p:ext uri="{D42A27DB-BD31-4B8C-83A1-F6EECF244321}">
                            <p14:modId xmlns:p14="http://schemas.microsoft.com/office/powerpoint/2010/main" val="2825530273"/>
                          </p:ext>
                        </p:extLst>
                      </p:nvPr>
                    </p:nvGraphicFramePr>
                    <p:xfrm>
                      <a:off x="0" y="0"/>
                      <a:ext cx="1247775" cy="1933575"/>
                    </p:xfrm>
                    <a:graphic>
                      <a:graphicData uri="http://schemas.openxmlformats.org/drawingml/2006/diagram">
                        <dgm:relIds xmlns:dgm="http://schemas.openxmlformats.org/drawingml/2006/diagram" xmlns:r="http://schemas.openxmlformats.org/officeDocument/2006/relationships" r:dm="rId4" r:lo="rId5" r:qs="rId6" r:cs="rId7"/>
                      </a:graphicData>
                    </a:graphic>
                  </p:graphicFrame>
                </p:grpSp>
                <p:sp>
                  <p:nvSpPr>
                    <p:cNvPr id="64" name="Text Box 10">
                      <a:extLst>
                        <a:ext uri="{FF2B5EF4-FFF2-40B4-BE49-F238E27FC236}">
                          <a16:creationId xmlns:a16="http://schemas.microsoft.com/office/drawing/2014/main" id="{D8E34F2D-6A3E-4FAF-BA01-8F523064BCF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57128" y="58418"/>
                      <a:ext cx="1028722" cy="233759"/>
                    </a:xfrm>
                    <a:prstGeom prst="rect">
                      <a:avLst/>
                    </a:prstGeom>
                    <a:noFill/>
                    <a:ln w="6350">
                      <a:noFill/>
                    </a:ln>
                  </p:spPr>
                  <p:txBody>
                    <a:bodyPr rot="0" spcFirstLastPara="0" vert="horz" wrap="square" lIns="91440" tIns="45720" rIns="91440" bIns="45720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Actual Count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65" name="Left Brace 64">
                      <a:extLst>
                        <a:ext uri="{FF2B5EF4-FFF2-40B4-BE49-F238E27FC236}">
                          <a16:creationId xmlns:a16="http://schemas.microsoft.com/office/drawing/2014/main" id="{90203C41-2C6E-44B3-9F12-71B0E1954C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5825" y="428625"/>
                      <a:ext cx="219075" cy="1438275"/>
                    </a:xfrm>
                    <a:prstGeom prst="leftBrace">
                      <a:avLst/>
                    </a:prstGeom>
                    <a:ln w="38100">
                      <a:noFill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66" name="Text Box 13">
                      <a:extLst>
                        <a:ext uri="{FF2B5EF4-FFF2-40B4-BE49-F238E27FC236}">
                          <a16:creationId xmlns:a16="http://schemas.microsoft.com/office/drawing/2014/main" id="{50CA9540-5BBE-4251-AAB4-28D5C8BD916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-107525" y="687373"/>
                      <a:ext cx="971550" cy="1153981"/>
                    </a:xfrm>
                    <a:prstGeom prst="rect">
                      <a:avLst/>
                    </a:prstGeom>
                    <a:noFill/>
                    <a:ln w="6350">
                      <a:noFill/>
                    </a:ln>
                  </p:spPr>
                  <p:txBody>
                    <a:bodyPr rot="0" spcFirstLastPara="0" vert="horz" wrap="square" lIns="91440" tIns="45720" rIns="91440" bIns="45720" numCol="1" spcCol="0" rtlCol="0" fromWordArt="0" anchor="t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 Actual Counts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(Noise added to protect privacy)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</p:grpSp>
              <p:sp>
                <p:nvSpPr>
                  <p:cNvPr id="62" name="Text Box 17">
                    <a:extLst>
                      <a:ext uri="{FF2B5EF4-FFF2-40B4-BE49-F238E27FC236}">
                        <a16:creationId xmlns:a16="http://schemas.microsoft.com/office/drawing/2014/main" id="{D1E32511-C875-4937-A123-5D4BAA565211}"/>
                      </a:ext>
                    </a:extLst>
                  </p:cNvPr>
                  <p:cNvSpPr txBox="1"/>
                  <p:nvPr/>
                </p:nvSpPr>
                <p:spPr>
                  <a:xfrm>
                    <a:off x="943804" y="-23921"/>
                    <a:ext cx="1685925" cy="285750"/>
                  </a:xfrm>
                  <a:prstGeom prst="rect">
                    <a:avLst/>
                  </a:prstGeom>
                  <a:noFill/>
                  <a:ln w="6350">
                    <a:noFill/>
                  </a:ln>
                </p:spPr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algn="ctr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</a:pPr>
                    <a:r>
                      <a:rPr lang="en-US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Census Geographies </a:t>
                    </a:r>
                    <a:endParaRPr lang="en-US" dirty="0">
                      <a:effectLst/>
                      <a:latin typeface="Calibri" panose="020F0502020204030204" pitchFamily="34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</p:grpSp>
          </p:grp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BFD84A0F-0CE1-49E6-819E-D7CF1477B614}"/>
                  </a:ext>
                </a:extLst>
              </p:cNvPr>
              <p:cNvSpPr/>
              <p:nvPr/>
            </p:nvSpPr>
            <p:spPr>
              <a:xfrm>
                <a:off x="6096000" y="1648105"/>
                <a:ext cx="5128009" cy="438895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56" name="Left Brace 55">
              <a:extLst>
                <a:ext uri="{FF2B5EF4-FFF2-40B4-BE49-F238E27FC236}">
                  <a16:creationId xmlns:a16="http://schemas.microsoft.com/office/drawing/2014/main" id="{5B6A63BE-5B04-4522-A176-835164010900}"/>
                </a:ext>
              </a:extLst>
            </p:cNvPr>
            <p:cNvSpPr/>
            <p:nvPr/>
          </p:nvSpPr>
          <p:spPr>
            <a:xfrm>
              <a:off x="7630835" y="3108944"/>
              <a:ext cx="317065" cy="2731141"/>
            </a:xfrm>
            <a:prstGeom prst="leftBrac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7756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514E0E-527C-4A2D-BD3A-62F3D2C1F0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52" y="4959140"/>
            <a:ext cx="4909096" cy="1712223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E552612-59FF-495F-B4C2-14A1F0823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852" y="1903047"/>
            <a:ext cx="4475018" cy="4604471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latin typeface="Verdana"/>
                <a:ea typeface="Verdana"/>
              </a:rPr>
              <a:t>April 2021 Version</a:t>
            </a:r>
          </a:p>
          <a:p>
            <a:pPr marL="571500" indent="-5715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Verdana"/>
                <a:ea typeface="Verdana"/>
              </a:rPr>
              <a:t>Privacy Loss Budget (PLB)12.2 was proposed as final PLB for redistricting data</a:t>
            </a:r>
          </a:p>
          <a:p>
            <a:pPr>
              <a:spcAft>
                <a:spcPts val="600"/>
              </a:spcAft>
            </a:pPr>
            <a:endParaRPr lang="en-US" sz="2000" dirty="0">
              <a:latin typeface="Verdana"/>
              <a:ea typeface="Verdan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DC2410-A986-4BC9-A769-593B79AA79AD}"/>
              </a:ext>
            </a:extLst>
          </p:cNvPr>
          <p:cNvSpPr txBox="1"/>
          <p:nvPr/>
        </p:nvSpPr>
        <p:spPr>
          <a:xfrm>
            <a:off x="0" y="593766"/>
            <a:ext cx="1219200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Differential Privacy Demonstration Data</a:t>
            </a:r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0E172BEA-652E-4F58-9934-202D675274C6}"/>
              </a:ext>
            </a:extLst>
          </p:cNvPr>
          <p:cNvSpPr txBox="1">
            <a:spLocks/>
          </p:cNvSpPr>
          <p:nvPr/>
        </p:nvSpPr>
        <p:spPr>
          <a:xfrm>
            <a:off x="5365821" y="1906955"/>
            <a:ext cx="6029010" cy="4764407"/>
          </a:xfrm>
          <a:prstGeom prst="rect">
            <a:avLst/>
          </a:prstGeom>
        </p:spPr>
        <p:txBody>
          <a:bodyPr vert="horz" lIns="0" tIns="45720" rIns="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b="1" dirty="0">
                <a:latin typeface="Verdana"/>
                <a:ea typeface="Verdana"/>
              </a:rPr>
              <a:t>June 2021 Version – Final Adopted for Redistricting Data File</a:t>
            </a:r>
          </a:p>
          <a:p>
            <a:pPr marL="571500" indent="-5715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Verdana"/>
                <a:ea typeface="Verdana"/>
              </a:rPr>
              <a:t>Feedback and possible fear of further lawsuits led Census Bureau to increase accuracy (PLB increased to 19.61)</a:t>
            </a:r>
          </a:p>
          <a:p>
            <a:pPr marL="571500" indent="-5715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Verdana"/>
                <a:ea typeface="Verdana"/>
              </a:rPr>
              <a:t>Block group and tract outliers reduced (e.g. airports, cemeteries, business areas)</a:t>
            </a:r>
          </a:p>
          <a:p>
            <a:pPr marL="571500" indent="-57150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Verdana"/>
                <a:ea typeface="Verdana"/>
              </a:rPr>
              <a:t>Tract accuracy was improved. However, at expense of block &amp; block group accuracy.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0036D3-B37D-4530-8F87-3F914A13EB04}"/>
              </a:ext>
            </a:extLst>
          </p:cNvPr>
          <p:cNvSpPr txBox="1"/>
          <p:nvPr/>
        </p:nvSpPr>
        <p:spPr>
          <a:xfrm>
            <a:off x="144516" y="1292032"/>
            <a:ext cx="119029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latin typeface="Verdana" panose="020B0604030504040204" pitchFamily="34" charset="0"/>
                <a:ea typeface="Verdana" panose="020B0604030504040204" pitchFamily="34" charset="0"/>
              </a:rPr>
              <a:t>Means for data users to evaluate differential privacy impact on 2020 Census</a:t>
            </a:r>
          </a:p>
        </p:txBody>
      </p:sp>
    </p:spTree>
    <p:extLst>
      <p:ext uri="{BB962C8B-B14F-4D97-AF65-F5344CB8AC3E}">
        <p14:creationId xmlns:p14="http://schemas.microsoft.com/office/powerpoint/2010/main" val="323305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Change from Original 2010 Census: </a:t>
            </a:r>
            <a:br>
              <a:rPr lang="en-US" dirty="0"/>
            </a:br>
            <a:r>
              <a:rPr lang="en-US" dirty="0"/>
              <a:t>Counties/Cities of Northern Virginia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579CEA41-58A9-4205-805B-86CCD1E323B8}"/>
              </a:ext>
            </a:extLst>
          </p:cNvPr>
          <p:cNvSpPr txBox="1">
            <a:spLocks/>
          </p:cNvSpPr>
          <p:nvPr/>
        </p:nvSpPr>
        <p:spPr>
          <a:xfrm>
            <a:off x="7465926" y="5707463"/>
            <a:ext cx="3778179" cy="381252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DB8F40A-B95E-494E-B866-DAF0095D05EF}"/>
              </a:ext>
            </a:extLst>
          </p:cNvPr>
          <p:cNvGraphicFramePr>
            <a:graphicFrameLocks noGrp="1"/>
          </p:cNvGraphicFramePr>
          <p:nvPr/>
        </p:nvGraphicFramePr>
        <p:xfrm>
          <a:off x="1490663" y="-4203700"/>
          <a:ext cx="9211707" cy="31353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18338">
                  <a:extLst>
                    <a:ext uri="{9D8B030D-6E8A-4147-A177-3AD203B41FA5}">
                      <a16:colId xmlns:a16="http://schemas.microsoft.com/office/drawing/2014/main" val="4224076998"/>
                    </a:ext>
                  </a:extLst>
                </a:gridCol>
                <a:gridCol w="1407409">
                  <a:extLst>
                    <a:ext uri="{9D8B030D-6E8A-4147-A177-3AD203B41FA5}">
                      <a16:colId xmlns:a16="http://schemas.microsoft.com/office/drawing/2014/main" val="1422821174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810670868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2802167310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059730445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3659019654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319443100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538921213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070345601"/>
                    </a:ext>
                  </a:extLst>
                </a:gridCol>
                <a:gridCol w="785745">
                  <a:extLst>
                    <a:ext uri="{9D8B030D-6E8A-4147-A177-3AD203B41FA5}">
                      <a16:colId xmlns:a16="http://schemas.microsoft.com/office/drawing/2014/main" val="1388090242"/>
                    </a:ext>
                  </a:extLst>
                </a:gridCol>
              </a:tblGrid>
              <a:tr h="77689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County/City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Population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GQ Population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Household Population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Total</a:t>
                      </a:r>
                      <a:br>
                        <a:rPr lang="en-US" sz="1200" u="none" strike="noStrike" dirty="0">
                          <a:effectLst/>
                        </a:rPr>
                      </a:br>
                      <a:r>
                        <a:rPr lang="en-US" sz="1200" u="none" strike="noStrike" dirty="0">
                          <a:effectLst/>
                        </a:rPr>
                        <a:t>Housing Units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Occupied Housing Units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Vacant Housing Units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Occupancy Rate</a:t>
                      </a:r>
                      <a:br>
                        <a:rPr lang="en-US" sz="1200" u="none" strike="noStrike" dirty="0">
                          <a:effectLst/>
                        </a:rPr>
                      </a:br>
                      <a:r>
                        <a:rPr lang="en-US" sz="1200" u="none" strike="noStrike" dirty="0">
                          <a:effectLst/>
                        </a:rPr>
                        <a:t>(% Point Difference)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Vacancy Rate</a:t>
                      </a:r>
                      <a:br>
                        <a:rPr lang="en-US" sz="1200" u="none" strike="noStrike" dirty="0">
                          <a:effectLst/>
                        </a:rPr>
                      </a:br>
                      <a:r>
                        <a:rPr lang="en-US" sz="1200" u="none" strike="noStrike" dirty="0">
                          <a:effectLst/>
                        </a:rPr>
                        <a:t>(% Point Difference)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Average Household Size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83086997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Alexandria city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-24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25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60701847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Arlington County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00777126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Fairfax city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-20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2212484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Fairfax County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512379990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Falls Church city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172540579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Loudoun County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891946639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Manassas city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21472632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Manassas Park city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511011103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Prince William County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482443993"/>
                  </a:ext>
                </a:extLst>
              </a:tr>
              <a:tr h="23584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Northern Virginia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11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25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-14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48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-48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>
                          <a:effectLst/>
                        </a:rPr>
                        <a:t>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74283552"/>
                  </a:ext>
                </a:extLst>
              </a:tr>
            </a:tbl>
          </a:graphicData>
        </a:graphic>
      </p:graphicFrame>
      <p:sp>
        <p:nvSpPr>
          <p:cNvPr id="9" name="TextBox 5">
            <a:extLst>
              <a:ext uri="{FF2B5EF4-FFF2-40B4-BE49-F238E27FC236}">
                <a16:creationId xmlns:a16="http://schemas.microsoft.com/office/drawing/2014/main" id="{04747942-A7B1-44DD-A1CA-DEDAAFDF3402}"/>
              </a:ext>
            </a:extLst>
          </p:cNvPr>
          <p:cNvSpPr txBox="1"/>
          <p:nvPr/>
        </p:nvSpPr>
        <p:spPr>
          <a:xfrm>
            <a:off x="1490663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E62904EB-A818-48D7-9382-3F1B5AF9C44F}"/>
              </a:ext>
            </a:extLst>
          </p:cNvPr>
          <p:cNvSpPr txBox="1"/>
          <p:nvPr/>
        </p:nvSpPr>
        <p:spPr>
          <a:xfrm>
            <a:off x="1490663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F0BC7428-30F9-4CBF-A280-F322A68DEB61}"/>
              </a:ext>
            </a:extLst>
          </p:cNvPr>
          <p:cNvSpPr txBox="1"/>
          <p:nvPr/>
        </p:nvSpPr>
        <p:spPr>
          <a:xfrm>
            <a:off x="1490663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658674-E206-465A-8FCE-9CCF667AA5FB}"/>
              </a:ext>
            </a:extLst>
          </p:cNvPr>
          <p:cNvGraphicFramePr>
            <a:graphicFrameLocks noGrp="1"/>
          </p:cNvGraphicFramePr>
          <p:nvPr/>
        </p:nvGraphicFramePr>
        <p:xfrm>
          <a:off x="1758950" y="-4203700"/>
          <a:ext cx="8674358" cy="31353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29768">
                  <a:extLst>
                    <a:ext uri="{9D8B030D-6E8A-4147-A177-3AD203B41FA5}">
                      <a16:colId xmlns:a16="http://schemas.microsoft.com/office/drawing/2014/main" val="504906483"/>
                    </a:ext>
                  </a:extLst>
                </a:gridCol>
                <a:gridCol w="1325310">
                  <a:extLst>
                    <a:ext uri="{9D8B030D-6E8A-4147-A177-3AD203B41FA5}">
                      <a16:colId xmlns:a16="http://schemas.microsoft.com/office/drawing/2014/main" val="1093993539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505784818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3835610388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335531118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1466537362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2269111365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4043721000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2256942624"/>
                    </a:ext>
                  </a:extLst>
                </a:gridCol>
                <a:gridCol w="739910">
                  <a:extLst>
                    <a:ext uri="{9D8B030D-6E8A-4147-A177-3AD203B41FA5}">
                      <a16:colId xmlns:a16="http://schemas.microsoft.com/office/drawing/2014/main" val="1769290304"/>
                    </a:ext>
                  </a:extLst>
                </a:gridCol>
              </a:tblGrid>
              <a:tr h="182893"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Delta (Demonstration Data Minus Census Original Published Data)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5226240"/>
                  </a:ext>
                </a:extLst>
              </a:tr>
              <a:tr h="73157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County/City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Population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GQ Population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Household Population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Total</a:t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r>
                        <a:rPr lang="en-US" sz="1100" u="none" strike="noStrike" dirty="0">
                          <a:effectLst/>
                        </a:rPr>
                        <a:t>Housing Units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Occupied Housing Units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Vacant Housing Units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Occupancy Rate</a:t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r>
                        <a:rPr lang="en-US" sz="1100" u="none" strike="noStrike" dirty="0">
                          <a:effectLst/>
                        </a:rPr>
                        <a:t>(% Point Difference)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Vacancy Rate</a:t>
                      </a:r>
                      <a:br>
                        <a:rPr lang="en-US" sz="1100" u="none" strike="noStrike" dirty="0">
                          <a:effectLst/>
                        </a:rPr>
                      </a:br>
                      <a:r>
                        <a:rPr lang="en-US" sz="1100" u="none" strike="noStrike" dirty="0">
                          <a:effectLst/>
                        </a:rPr>
                        <a:t>(% Point Difference)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Average Household Size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55515370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Alexandria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-24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00042626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Arlington County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48667919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Fairfax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-20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53457996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Fairfax County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17634240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Falls Church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88934687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Loudoun County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17091561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Manassas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261915307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Manassas Park city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62313612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Prince William County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6692108"/>
                  </a:ext>
                </a:extLst>
              </a:tr>
              <a:tr h="2220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Northern Virginia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25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48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-48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19850788"/>
                  </a:ext>
                </a:extLst>
              </a:tr>
            </a:tbl>
          </a:graphicData>
        </a:graphic>
      </p:graphicFrame>
      <p:sp>
        <p:nvSpPr>
          <p:cNvPr id="13" name="TextBox 5">
            <a:extLst>
              <a:ext uri="{FF2B5EF4-FFF2-40B4-BE49-F238E27FC236}">
                <a16:creationId xmlns:a16="http://schemas.microsoft.com/office/drawing/2014/main" id="{04747942-A7B1-44DD-A1CA-DEDAAFDF3402}"/>
              </a:ext>
            </a:extLst>
          </p:cNvPr>
          <p:cNvSpPr txBox="1"/>
          <p:nvPr/>
        </p:nvSpPr>
        <p:spPr>
          <a:xfrm>
            <a:off x="1758950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E62904EB-A818-48D7-9382-3F1B5AF9C44F}"/>
              </a:ext>
            </a:extLst>
          </p:cNvPr>
          <p:cNvSpPr txBox="1"/>
          <p:nvPr/>
        </p:nvSpPr>
        <p:spPr>
          <a:xfrm>
            <a:off x="1758950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F0BC7428-30F9-4CBF-A280-F322A68DEB61}"/>
              </a:ext>
            </a:extLst>
          </p:cNvPr>
          <p:cNvSpPr txBox="1"/>
          <p:nvPr/>
        </p:nvSpPr>
        <p:spPr>
          <a:xfrm>
            <a:off x="1758950" y="1079817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1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44A7F8C-FA45-42DC-B798-424BC36E5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12" y="1567753"/>
            <a:ext cx="10823940" cy="413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22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30BE05D4-732A-46B4-961E-910CF579CF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9046682"/>
              </p:ext>
            </p:extLst>
          </p:nvPr>
        </p:nvGraphicFramePr>
        <p:xfrm>
          <a:off x="568706" y="1573628"/>
          <a:ext cx="6686203" cy="4055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Population Percentage Change from Original 2010 Census: </a:t>
            </a:r>
            <a:br>
              <a:rPr lang="en-US" dirty="0"/>
            </a:br>
            <a:r>
              <a:rPr lang="en-US" dirty="0"/>
              <a:t>Tracts of Northern Virginia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579CEA41-58A9-4205-805B-86CCD1E323B8}"/>
              </a:ext>
            </a:extLst>
          </p:cNvPr>
          <p:cNvSpPr txBox="1">
            <a:spLocks/>
          </p:cNvSpPr>
          <p:nvPr/>
        </p:nvSpPr>
        <p:spPr>
          <a:xfrm>
            <a:off x="2682911" y="6033340"/>
            <a:ext cx="8008758" cy="73866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Notes: 1) Data represents census tracts that had one or more housing units and population in the original 2010 Census data.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          2) Data was rounded to nearest whole number.  Therefore, zero percent technically represents a range of 0 to +/- 0.49%.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429BEA-2B61-434B-B717-4100B46C9A3C}"/>
              </a:ext>
            </a:extLst>
          </p:cNvPr>
          <p:cNvSpPr txBox="1"/>
          <p:nvPr/>
        </p:nvSpPr>
        <p:spPr>
          <a:xfrm>
            <a:off x="6475520" y="3549353"/>
            <a:ext cx="868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B050"/>
                </a:solidFill>
              </a:rPr>
              <a:t>99.0% of </a:t>
            </a:r>
          </a:p>
          <a:p>
            <a:pPr algn="ctr"/>
            <a:r>
              <a:rPr lang="en-US" sz="1400" b="1" dirty="0">
                <a:solidFill>
                  <a:srgbClr val="00B050"/>
                </a:solidFill>
              </a:rPr>
              <a:t>tracts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3B8BEE-4492-4F86-AC02-F3EDC2222E74}"/>
              </a:ext>
            </a:extLst>
          </p:cNvPr>
          <p:cNvSpPr txBox="1"/>
          <p:nvPr/>
        </p:nvSpPr>
        <p:spPr>
          <a:xfrm>
            <a:off x="7746715" y="1800349"/>
            <a:ext cx="3396907" cy="40212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Verdana"/>
                <a:ea typeface="Verdana"/>
              </a:rPr>
              <a:t>Individual tracts are reliable and accurate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Verdana"/>
                <a:ea typeface="Verdana"/>
              </a:rPr>
              <a:t>99</a:t>
            </a:r>
            <a:r>
              <a:rPr lang="en-US" dirty="0">
                <a:latin typeface="Verdana"/>
                <a:ea typeface="Verdana"/>
              </a:rPr>
              <a:t>.0% of tracts had a population difference of +/-5%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Verdana"/>
              <a:ea typeface="Verdana"/>
            </a:endParaRP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Verdana"/>
                <a:ea typeface="Verdana"/>
              </a:rPr>
              <a:t>512 tracts or 99.8% had a population change of 0% (rounded to nearest integer)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dirty="0">
              <a:latin typeface="Verdana"/>
              <a:ea typeface="Verdana"/>
            </a:endParaRPr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D1C81970-9103-4F7A-BBC9-391036383A30}"/>
              </a:ext>
            </a:extLst>
          </p:cNvPr>
          <p:cNvSpPr/>
          <p:nvPr/>
        </p:nvSpPr>
        <p:spPr>
          <a:xfrm>
            <a:off x="6209657" y="3487194"/>
            <a:ext cx="208507" cy="627769"/>
          </a:xfrm>
          <a:prstGeom prst="rightBracket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501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64E33A47-E32C-474F-BE5B-A8BEF0B251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8250762"/>
              </p:ext>
            </p:extLst>
          </p:nvPr>
        </p:nvGraphicFramePr>
        <p:xfrm>
          <a:off x="509793" y="1575476"/>
          <a:ext cx="6885793" cy="4041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Population Percentage Change from Original 2010 Census: </a:t>
            </a:r>
            <a:br>
              <a:rPr lang="en-US" dirty="0"/>
            </a:br>
            <a:r>
              <a:rPr lang="en-US" dirty="0"/>
              <a:t>Block Groups of Northern Virginia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429BEA-2B61-434B-B717-4100B46C9A3C}"/>
              </a:ext>
            </a:extLst>
          </p:cNvPr>
          <p:cNvSpPr txBox="1"/>
          <p:nvPr/>
        </p:nvSpPr>
        <p:spPr>
          <a:xfrm>
            <a:off x="6503000" y="3322332"/>
            <a:ext cx="8925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B050"/>
                </a:solidFill>
              </a:rPr>
              <a:t>66% of block</a:t>
            </a:r>
          </a:p>
          <a:p>
            <a:pPr algn="ctr"/>
            <a:r>
              <a:rPr lang="en-US" sz="1400" b="1" dirty="0">
                <a:solidFill>
                  <a:srgbClr val="00B050"/>
                </a:solidFill>
              </a:rPr>
              <a:t>groups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3B8BEE-4492-4F86-AC02-F3EDC2222E74}"/>
              </a:ext>
            </a:extLst>
          </p:cNvPr>
          <p:cNvSpPr txBox="1"/>
          <p:nvPr/>
        </p:nvSpPr>
        <p:spPr>
          <a:xfrm>
            <a:off x="7666892" y="1667805"/>
            <a:ext cx="3436536" cy="2205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Verdana"/>
                <a:ea typeface="Verdana"/>
              </a:rPr>
              <a:t>Individual block groups are semi-reliable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Verdana"/>
                <a:ea typeface="Verdana"/>
              </a:rPr>
              <a:t>66</a:t>
            </a:r>
            <a:r>
              <a:rPr lang="en-US" dirty="0">
                <a:latin typeface="Verdana"/>
                <a:ea typeface="Verdana"/>
              </a:rPr>
              <a:t>% of block groups had a population difference of +/-5%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Verdana"/>
              <a:ea typeface="Verdana"/>
            </a:endParaRPr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D1C81970-9103-4F7A-BBC9-391036383A30}"/>
              </a:ext>
            </a:extLst>
          </p:cNvPr>
          <p:cNvSpPr/>
          <p:nvPr/>
        </p:nvSpPr>
        <p:spPr>
          <a:xfrm>
            <a:off x="6021356" y="3429000"/>
            <a:ext cx="149288" cy="525328"/>
          </a:xfrm>
          <a:prstGeom prst="rightBracket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A073A372-D62C-4412-811E-D862F2EDAA3E}"/>
              </a:ext>
            </a:extLst>
          </p:cNvPr>
          <p:cNvSpPr txBox="1">
            <a:spLocks/>
          </p:cNvSpPr>
          <p:nvPr/>
        </p:nvSpPr>
        <p:spPr>
          <a:xfrm>
            <a:off x="2682911" y="6033340"/>
            <a:ext cx="8008758" cy="73866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Notes: 1) Data represents census block groups that had one or more housing units and population in the original 2010 Census data.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          2) Data was rounded to nearest whole number.  Therefore, zero percent technically represents a range of 0 to +/- 0.49%.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566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Population Percentage Change from Original 2010 Census: </a:t>
            </a:r>
            <a:br>
              <a:rPr lang="en-US" dirty="0"/>
            </a:br>
            <a:r>
              <a:rPr lang="en-US" dirty="0"/>
              <a:t>Blocks of Northern Virginia</a:t>
            </a: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6658F17B-306C-4A37-B6CE-FEF4760504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2562951"/>
              </p:ext>
            </p:extLst>
          </p:nvPr>
        </p:nvGraphicFramePr>
        <p:xfrm>
          <a:off x="409523" y="1523165"/>
          <a:ext cx="6825290" cy="41334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Right Bracket 16">
            <a:extLst>
              <a:ext uri="{FF2B5EF4-FFF2-40B4-BE49-F238E27FC236}">
                <a16:creationId xmlns:a16="http://schemas.microsoft.com/office/drawing/2014/main" id="{BC98AB96-ECF4-43A1-A57A-9B73E9BD6BD5}"/>
              </a:ext>
            </a:extLst>
          </p:cNvPr>
          <p:cNvSpPr/>
          <p:nvPr/>
        </p:nvSpPr>
        <p:spPr>
          <a:xfrm>
            <a:off x="6313965" y="3551360"/>
            <a:ext cx="182517" cy="546730"/>
          </a:xfrm>
          <a:prstGeom prst="rightBracket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429BEA-2B61-434B-B717-4100B46C9A3C}"/>
              </a:ext>
            </a:extLst>
          </p:cNvPr>
          <p:cNvSpPr txBox="1"/>
          <p:nvPr/>
        </p:nvSpPr>
        <p:spPr>
          <a:xfrm>
            <a:off x="6459548" y="3583281"/>
            <a:ext cx="892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B050"/>
                </a:solidFill>
              </a:rPr>
              <a:t>37% of blocks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8092AC3-5971-4A62-8D9B-0497A92CB89D}"/>
              </a:ext>
            </a:extLst>
          </p:cNvPr>
          <p:cNvSpPr txBox="1">
            <a:spLocks/>
          </p:cNvSpPr>
          <p:nvPr/>
        </p:nvSpPr>
        <p:spPr>
          <a:xfrm>
            <a:off x="2682911" y="6033340"/>
            <a:ext cx="8008758" cy="73866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Notes: 1) Data represents census blocks that had one or more housing units and population in the original 2010 Census data.</a:t>
            </a: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          2) Data was rounded to nearest whole number.  Therefore, zero percent technically represents a range of 0 to +/- 0.49%.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75E330-14FC-4885-9D0A-2C8FF468E957}"/>
              </a:ext>
            </a:extLst>
          </p:cNvPr>
          <p:cNvSpPr txBox="1"/>
          <p:nvPr/>
        </p:nvSpPr>
        <p:spPr>
          <a:xfrm>
            <a:off x="7571433" y="1755356"/>
            <a:ext cx="3120236" cy="1796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b="1" dirty="0">
                <a:latin typeface="Verdana"/>
                <a:ea typeface="Verdana"/>
              </a:rPr>
              <a:t>Individual blocks are not reliable </a:t>
            </a: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Verdana"/>
                <a:ea typeface="Verdana"/>
              </a:rPr>
              <a:t>37</a:t>
            </a:r>
            <a:r>
              <a:rPr lang="en-US" dirty="0">
                <a:latin typeface="Verdana"/>
                <a:ea typeface="Verdana"/>
              </a:rPr>
              <a:t>% of block groups had a population difference of +/-5%</a:t>
            </a:r>
          </a:p>
        </p:txBody>
      </p:sp>
    </p:spTree>
    <p:extLst>
      <p:ext uri="{BB962C8B-B14F-4D97-AF65-F5344CB8AC3E}">
        <p14:creationId xmlns:p14="http://schemas.microsoft.com/office/powerpoint/2010/main" val="203912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Population Change: </a:t>
            </a:r>
            <a:br>
              <a:rPr lang="en-US" dirty="0"/>
            </a:br>
            <a:r>
              <a:rPr lang="en-US" sz="32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Accuracy Across NOVA Geographies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8092AC3-5971-4A62-8D9B-0497A92CB89D}"/>
              </a:ext>
            </a:extLst>
          </p:cNvPr>
          <p:cNvSpPr txBox="1">
            <a:spLocks/>
          </p:cNvSpPr>
          <p:nvPr/>
        </p:nvSpPr>
        <p:spPr>
          <a:xfrm>
            <a:off x="274656" y="5526367"/>
            <a:ext cx="8008758" cy="29614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064FE9E-3E86-4307-A148-89C6D6DC58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0247961"/>
              </p:ext>
            </p:extLst>
          </p:nvPr>
        </p:nvGraphicFramePr>
        <p:xfrm>
          <a:off x="7787472" y="1834515"/>
          <a:ext cx="3513629" cy="3613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AA13CC28-B8FF-405B-A7E2-F3B14F06A5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6838218"/>
              </p:ext>
            </p:extLst>
          </p:nvPr>
        </p:nvGraphicFramePr>
        <p:xfrm>
          <a:off x="4031064" y="1834515"/>
          <a:ext cx="3520326" cy="3613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54DE9368-E791-481F-BFFE-C0EBA48FBD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896066"/>
              </p:ext>
            </p:extLst>
          </p:nvPr>
        </p:nvGraphicFramePr>
        <p:xfrm>
          <a:off x="274656" y="1834515"/>
          <a:ext cx="3520326" cy="3613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931D11D-D974-470E-8AE0-27977680D1DD}"/>
              </a:ext>
            </a:extLst>
          </p:cNvPr>
          <p:cNvSpPr txBox="1"/>
          <p:nvPr/>
        </p:nvSpPr>
        <p:spPr>
          <a:xfrm>
            <a:off x="1065126" y="2348236"/>
            <a:ext cx="206996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highlight>
                  <a:srgbClr val="FFFF99"/>
                </a:highlight>
              </a:rPr>
              <a:t>All tracts are +/- 8 people from original 2010 Census</a:t>
            </a:r>
          </a:p>
        </p:txBody>
      </p:sp>
    </p:spTree>
    <p:extLst>
      <p:ext uri="{BB962C8B-B14F-4D97-AF65-F5344CB8AC3E}">
        <p14:creationId xmlns:p14="http://schemas.microsoft.com/office/powerpoint/2010/main" val="433486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68182"/>
            <a:ext cx="12192000" cy="5922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Average Household Size: </a:t>
            </a:r>
            <a:br>
              <a:rPr lang="en-US" dirty="0"/>
            </a:br>
            <a:r>
              <a:rPr lang="en-US" sz="32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Accuracy Across NOVA Geographies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8092AC3-5971-4A62-8D9B-0497A92CB89D}"/>
              </a:ext>
            </a:extLst>
          </p:cNvPr>
          <p:cNvSpPr txBox="1">
            <a:spLocks/>
          </p:cNvSpPr>
          <p:nvPr/>
        </p:nvSpPr>
        <p:spPr>
          <a:xfrm>
            <a:off x="281353" y="5526368"/>
            <a:ext cx="8008758" cy="29614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1838357-71F8-4BBA-9D81-319DC26C057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4917320"/>
              </p:ext>
            </p:extLst>
          </p:nvPr>
        </p:nvGraphicFramePr>
        <p:xfrm>
          <a:off x="7787473" y="1834515"/>
          <a:ext cx="3513630" cy="3613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67450325-9C1E-4C7F-B6AD-61153B4647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8386477"/>
              </p:ext>
            </p:extLst>
          </p:nvPr>
        </p:nvGraphicFramePr>
        <p:xfrm>
          <a:off x="4034412" y="1834515"/>
          <a:ext cx="3513630" cy="3613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AD24F7B1-2873-4A3C-80EF-2E26CCB766F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76227"/>
              </p:ext>
            </p:extLst>
          </p:nvPr>
        </p:nvGraphicFramePr>
        <p:xfrm>
          <a:off x="281353" y="1834515"/>
          <a:ext cx="3513629" cy="3613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64231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4379"/>
            <a:ext cx="12192000" cy="92842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Household Size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2CF4B-FAF5-41D6-BDE1-A25743AAD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4746" y="1633054"/>
            <a:ext cx="10624457" cy="469173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2600" dirty="0"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600" dirty="0">
              <a:latin typeface="+mn-lt"/>
            </a:endParaRPr>
          </a:p>
          <a:p>
            <a:endParaRPr lang="en-US" sz="2600" dirty="0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D139AE4-EA89-49DE-877D-8A4E4A966AED}"/>
              </a:ext>
            </a:extLst>
          </p:cNvPr>
          <p:cNvSpPr txBox="1">
            <a:spLocks/>
          </p:cNvSpPr>
          <p:nvPr/>
        </p:nvSpPr>
        <p:spPr>
          <a:xfrm>
            <a:off x="871572" y="4434110"/>
            <a:ext cx="10090804" cy="1581672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Household Sizes for tracts and smaller will not match between these 2020 Census products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Person Household Join tables of DHC release will be the primary source and most accurate</a:t>
            </a:r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1E8A5551-D9D8-41F3-999C-98E35BB106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727610"/>
              </p:ext>
            </p:extLst>
          </p:nvPr>
        </p:nvGraphicFramePr>
        <p:xfrm>
          <a:off x="640837" y="1321557"/>
          <a:ext cx="10552274" cy="27105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83">
                  <a:extLst>
                    <a:ext uri="{9D8B030D-6E8A-4147-A177-3AD203B41FA5}">
                      <a16:colId xmlns:a16="http://schemas.microsoft.com/office/drawing/2014/main" val="1463637088"/>
                    </a:ext>
                  </a:extLst>
                </a:gridCol>
                <a:gridCol w="4736379">
                  <a:extLst>
                    <a:ext uri="{9D8B030D-6E8A-4147-A177-3AD203B41FA5}">
                      <a16:colId xmlns:a16="http://schemas.microsoft.com/office/drawing/2014/main" val="3745173125"/>
                    </a:ext>
                  </a:extLst>
                </a:gridCol>
                <a:gridCol w="3834112">
                  <a:extLst>
                    <a:ext uri="{9D8B030D-6E8A-4147-A177-3AD203B41FA5}">
                      <a16:colId xmlns:a16="http://schemas.microsoft.com/office/drawing/2014/main" val="1240768880"/>
                    </a:ext>
                  </a:extLst>
                </a:gridCol>
              </a:tblGrid>
              <a:tr h="972971">
                <a:tc>
                  <a:txBody>
                    <a:bodyPr/>
                    <a:lstStyle/>
                    <a:p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Redistricting File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Demographic and Housing Characteristics (DHC) File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4236887"/>
                  </a:ext>
                </a:extLst>
              </a:tr>
              <a:tr h="170471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Population </a:t>
                      </a:r>
                    </a:p>
                    <a:p>
                      <a:pPr algn="ctr"/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And</a:t>
                      </a:r>
                    </a:p>
                    <a:p>
                      <a:pPr algn="ctr"/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Housing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Separated during processing, producing improbable results</a:t>
                      </a:r>
                    </a:p>
                    <a:p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Improbable results, especially for smaller geographies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Verdana" panose="020B0604030504040204" pitchFamily="34" charset="0"/>
                          <a:ea typeface="Verdana" panose="020B0604030504040204" pitchFamily="34" charset="0"/>
                        </a:rPr>
                        <a:t>Joined during processing, leaving results of household size intact</a:t>
                      </a:r>
                    </a:p>
                    <a:p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  <a:p>
                      <a:endParaRPr lang="en-US" sz="2000" dirty="0">
                        <a:latin typeface="Verdana" panose="020B0604030504040204" pitchFamily="34" charset="0"/>
                        <a:ea typeface="Verdan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922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7785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02DC2410-A986-4BC9-A769-593B79AA79AD}"/>
              </a:ext>
            </a:extLst>
          </p:cNvPr>
          <p:cNvSpPr txBox="1"/>
          <p:nvPr/>
        </p:nvSpPr>
        <p:spPr>
          <a:xfrm>
            <a:off x="0" y="593766"/>
            <a:ext cx="121920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9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Minority Population Share:</a:t>
            </a:r>
          </a:p>
          <a:p>
            <a:pPr algn="ctr"/>
            <a:r>
              <a:rPr lang="en-US" sz="29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Accuracy Across NOVA Geographies</a:t>
            </a:r>
          </a:p>
          <a:p>
            <a:pPr algn="ctr"/>
            <a:endParaRPr lang="en-US" sz="2900" dirty="0">
              <a:solidFill>
                <a:schemeClr val="accent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BD883603-246B-404A-8C11-3453426488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788632"/>
              </p:ext>
            </p:extLst>
          </p:nvPr>
        </p:nvGraphicFramePr>
        <p:xfrm>
          <a:off x="8114797" y="1814956"/>
          <a:ext cx="3657600" cy="3561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3687C1F6-5F22-4F07-9F8E-D353AE83313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5619376"/>
              </p:ext>
            </p:extLst>
          </p:nvPr>
        </p:nvGraphicFramePr>
        <p:xfrm>
          <a:off x="4147430" y="1814956"/>
          <a:ext cx="3657600" cy="3561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A4AE1396-C24E-4094-973A-5290CA45AF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2900788"/>
              </p:ext>
            </p:extLst>
          </p:nvPr>
        </p:nvGraphicFramePr>
        <p:xfrm>
          <a:off x="180063" y="1814956"/>
          <a:ext cx="3657600" cy="3558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43B38C9B-64D9-414A-865A-B6E347D0323C}"/>
              </a:ext>
            </a:extLst>
          </p:cNvPr>
          <p:cNvSpPr txBox="1">
            <a:spLocks/>
          </p:cNvSpPr>
          <p:nvPr/>
        </p:nvSpPr>
        <p:spPr>
          <a:xfrm>
            <a:off x="180063" y="5486174"/>
            <a:ext cx="8008758" cy="22129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800" dirty="0"/>
              <a:t>Sources: 2010 Census; 2010 Demonstration Data released June 2021.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0934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33215"/>
            <a:ext cx="12192000" cy="92842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Redistricting Data File:</a:t>
            </a:r>
            <a:br>
              <a:rPr lang="en-US" dirty="0"/>
            </a:br>
            <a:r>
              <a:rPr lang="en-US" dirty="0"/>
              <a:t>Assessment of Differential Privacy Final Adopted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2CF4B-FAF5-41D6-BDE1-A25743AAD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4746" y="1633054"/>
            <a:ext cx="10624457" cy="469173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2600" dirty="0"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600" dirty="0">
              <a:latin typeface="+mn-lt"/>
            </a:endParaRPr>
          </a:p>
          <a:p>
            <a:endParaRPr lang="en-US" sz="2600" dirty="0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D139AE4-EA89-49DE-877D-8A4E4A966AED}"/>
              </a:ext>
            </a:extLst>
          </p:cNvPr>
          <p:cNvSpPr txBox="1">
            <a:spLocks/>
          </p:cNvSpPr>
          <p:nvPr/>
        </p:nvSpPr>
        <p:spPr>
          <a:xfrm>
            <a:off x="742816" y="1558465"/>
            <a:ext cx="10348318" cy="4314746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500"/>
              </a:spcAft>
            </a:pPr>
            <a:r>
              <a:rPr lang="en-US" sz="2000" b="1" u="sng" dirty="0"/>
              <a:t>Data Accuracy Assessment</a:t>
            </a:r>
            <a:endParaRPr lang="en-US" sz="2000" b="1" dirty="0"/>
          </a:p>
          <a:p>
            <a:pPr marL="342900" indent="-342900">
              <a:lnSpc>
                <a:spcPct val="10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County/City and Tract: </a:t>
            </a:r>
            <a:r>
              <a:rPr lang="en-US" sz="2000" dirty="0"/>
              <a:t>Highly reliable and usable for population, housing, and race data variables. </a:t>
            </a:r>
          </a:p>
          <a:p>
            <a:pPr marL="342900" indent="-3429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Block group: </a:t>
            </a:r>
            <a:r>
              <a:rPr lang="en-US" sz="2000" dirty="0"/>
              <a:t>Usable but with much caution.  Reliability judgement calls now need made by analysts based on local knowledge.</a:t>
            </a:r>
          </a:p>
          <a:p>
            <a:pPr marL="342900" indent="-3429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Blocks:</a:t>
            </a:r>
            <a:r>
              <a:rPr lang="en-US" sz="2000" dirty="0"/>
              <a:t> Not reliable and not recommended for use in assessing demographic characteristics, unless combined to form areas of 450 or more persons per Census Bureau guidance.  </a:t>
            </a:r>
          </a:p>
          <a:p>
            <a:pPr marL="800100" lvl="1" indent="-3429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Impact is loss of data for neighborhood, resiliency, emergency, and other planning and policy making.</a:t>
            </a:r>
          </a:p>
        </p:txBody>
      </p:sp>
    </p:spTree>
    <p:extLst>
      <p:ext uri="{BB962C8B-B14F-4D97-AF65-F5344CB8AC3E}">
        <p14:creationId xmlns:p14="http://schemas.microsoft.com/office/powerpoint/2010/main" val="3634227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3799"/>
            <a:ext cx="12192000" cy="92842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Data Quality Checks Recommended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2CF4B-FAF5-41D6-BDE1-A25743AAD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4746" y="1633054"/>
            <a:ext cx="10624457" cy="469173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2600" dirty="0"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600" dirty="0">
              <a:latin typeface="+mn-lt"/>
            </a:endParaRPr>
          </a:p>
          <a:p>
            <a:endParaRPr lang="en-US" sz="2600" dirty="0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D139AE4-EA89-49DE-877D-8A4E4A966AED}"/>
              </a:ext>
            </a:extLst>
          </p:cNvPr>
          <p:cNvSpPr txBox="1">
            <a:spLocks/>
          </p:cNvSpPr>
          <p:nvPr/>
        </p:nvSpPr>
        <p:spPr>
          <a:xfrm>
            <a:off x="742815" y="1192807"/>
            <a:ext cx="10348318" cy="4314746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2000" dirty="0"/>
              <a:t>Compare Decennial Census 10-Year change to ACS 10-Year change in demographic (e.g. household size, occupancy rate) </a:t>
            </a:r>
          </a:p>
          <a:p>
            <a:pPr marL="800100" lvl="1" indent="-342900">
              <a:lnSpc>
                <a:spcPct val="10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Similar amounts </a:t>
            </a:r>
            <a:r>
              <a:rPr lang="en-US" sz="2000" dirty="0"/>
              <a:t>of change between the two sources </a:t>
            </a:r>
            <a:r>
              <a:rPr lang="en-US" sz="2000" dirty="0">
                <a:sym typeface="Wingdings" panose="05000000000000000000" pitchFamily="2" charset="2"/>
              </a:rPr>
              <a:t> T</a:t>
            </a:r>
            <a:r>
              <a:rPr lang="en-US" sz="2000" dirty="0"/>
              <a:t>he differences over time were mostly demographic shifts</a:t>
            </a:r>
          </a:p>
          <a:p>
            <a:pPr marL="800100" lvl="1" indent="-342900">
              <a:lnSpc>
                <a:spcPct val="10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Large differences </a:t>
            </a:r>
            <a:r>
              <a:rPr lang="en-US" sz="2000" dirty="0"/>
              <a:t>in amounts of change between the two sources </a:t>
            </a:r>
            <a:r>
              <a:rPr lang="en-US" sz="2000" dirty="0">
                <a:sym typeface="Wingdings" panose="05000000000000000000" pitchFamily="2" charset="2"/>
              </a:rPr>
              <a:t> T</a:t>
            </a:r>
            <a:r>
              <a:rPr lang="en-US" sz="2000" dirty="0"/>
              <a:t>he differences over time were likely caused by differential privacy noise</a:t>
            </a:r>
          </a:p>
          <a:p>
            <a:pPr marL="342900" indent="-342900">
              <a:lnSpc>
                <a:spcPct val="10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2000" dirty="0"/>
              <a:t>Geographic Overlays of Boundaries</a:t>
            </a:r>
          </a:p>
          <a:p>
            <a:pPr marL="800100" lvl="1" indent="-342900">
              <a:lnSpc>
                <a:spcPct val="10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Does the geographic area of interest align closely to block group boundaries?  </a:t>
            </a:r>
          </a:p>
          <a:p>
            <a:pPr marL="800100" lvl="1" indent="-342900">
              <a:lnSpc>
                <a:spcPct val="10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DP was a top-down algorithm: An aggregation of blocks that aligns closely to block group boundaries means the data should be fairly reliable. </a:t>
            </a:r>
          </a:p>
          <a:p>
            <a:pPr marL="342900" indent="-342900">
              <a:lnSpc>
                <a:spcPct val="100000"/>
              </a:lnSpc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2000" dirty="0"/>
              <a:t>Population of geographic area should be 450 or more</a:t>
            </a:r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97202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AF606-916C-4B1F-ADC7-953ED3A00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4379"/>
            <a:ext cx="12192000" cy="92842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Additional Information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2CF4B-FAF5-41D6-BDE1-A25743AAD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4746" y="1633054"/>
            <a:ext cx="10624457" cy="469173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sz="2600" dirty="0">
              <a:latin typeface="+mn-lt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600" dirty="0">
              <a:latin typeface="+mn-lt"/>
            </a:endParaRPr>
          </a:p>
          <a:p>
            <a:endParaRPr lang="en-US" sz="2600" dirty="0">
              <a:latin typeface="+mn-lt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D139AE4-EA89-49DE-877D-8A4E4A966AED}"/>
              </a:ext>
            </a:extLst>
          </p:cNvPr>
          <p:cNvSpPr txBox="1">
            <a:spLocks/>
          </p:cNvSpPr>
          <p:nvPr/>
        </p:nvSpPr>
        <p:spPr>
          <a:xfrm>
            <a:off x="1748413" y="2069727"/>
            <a:ext cx="3758084" cy="1868698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00000"/>
              </a:lnSpc>
              <a:spcAft>
                <a:spcPts val="500"/>
              </a:spcAft>
              <a:buSzPct val="80000"/>
            </a:pPr>
            <a:r>
              <a:rPr lang="en-US" sz="2000" dirty="0"/>
              <a:t>Disclosure Avoidance (Differential Privacy) </a:t>
            </a:r>
            <a:r>
              <a:rPr lang="en-US" sz="2000" dirty="0">
                <a:solidFill>
                  <a:srgbClr val="0033C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Handbook</a:t>
            </a:r>
            <a:r>
              <a:rPr lang="en-US" sz="2000" dirty="0">
                <a:solidFill>
                  <a:srgbClr val="0033CC"/>
                </a:solidFill>
              </a:rPr>
              <a:t> </a:t>
            </a:r>
            <a:r>
              <a:rPr lang="en-US" sz="2000" dirty="0"/>
              <a:t>was released by the Census Bureau on November 2.</a:t>
            </a:r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  <a:p>
            <a:pPr>
              <a:lnSpc>
                <a:spcPct val="100000"/>
              </a:lnSpc>
              <a:spcAft>
                <a:spcPts val="500"/>
              </a:spcAft>
              <a:buSzPct val="80000"/>
            </a:pPr>
            <a:endParaRPr lang="en-US" sz="2000" dirty="0"/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C42F39F8-7264-43D5-BF97-7F311B4868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33054"/>
            <a:ext cx="3648584" cy="461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56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001878" y="1380747"/>
            <a:ext cx="912133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endParaRPr lang="en-US" sz="3200" b="1" dirty="0"/>
          </a:p>
          <a:p>
            <a:pPr algn="ctr"/>
            <a:r>
              <a:rPr lang="en-US" sz="4000" b="1" dirty="0"/>
              <a:t>Thank You!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Jill Kaneff</a:t>
            </a:r>
          </a:p>
          <a:p>
            <a:pPr algn="ctr"/>
            <a:r>
              <a:rPr lang="en-US" dirty="0"/>
              <a:t>Senior Regional Demographer</a:t>
            </a:r>
          </a:p>
          <a:p>
            <a:pPr algn="ctr"/>
            <a:r>
              <a:rPr lang="en-US" dirty="0"/>
              <a:t>Northern Virginia Regional Commission</a:t>
            </a:r>
          </a:p>
          <a:p>
            <a:pPr algn="ctr"/>
            <a:r>
              <a:rPr lang="en-US" dirty="0">
                <a:hlinkClick r:id="rId3"/>
              </a:rPr>
              <a:t>JKaneff@novaregion.org</a:t>
            </a:r>
            <a:endParaRPr lang="en-US" dirty="0"/>
          </a:p>
          <a:p>
            <a:pPr algn="ctr"/>
            <a:r>
              <a:rPr lang="en-US" dirty="0"/>
              <a:t>JKaneff@novaregion.org</a:t>
            </a:r>
          </a:p>
        </p:txBody>
      </p:sp>
    </p:spTree>
    <p:extLst>
      <p:ext uri="{BB962C8B-B14F-4D97-AF65-F5344CB8AC3E}">
        <p14:creationId xmlns:p14="http://schemas.microsoft.com/office/powerpoint/2010/main" val="2725400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VRC Colors">
      <a:dk1>
        <a:srgbClr val="4C4D4C"/>
      </a:dk1>
      <a:lt1>
        <a:srgbClr val="FFFFFF"/>
      </a:lt1>
      <a:dk2>
        <a:srgbClr val="7A7A7A"/>
      </a:dk2>
      <a:lt2>
        <a:srgbClr val="D6D6D6"/>
      </a:lt2>
      <a:accent1>
        <a:srgbClr val="981E32"/>
      </a:accent1>
      <a:accent2>
        <a:srgbClr val="631D32"/>
      </a:accent2>
      <a:accent3>
        <a:srgbClr val="A5A5A5"/>
      </a:accent3>
      <a:accent4>
        <a:srgbClr val="929292"/>
      </a:accent4>
      <a:accent5>
        <a:srgbClr val="515151"/>
      </a:accent5>
      <a:accent6>
        <a:srgbClr val="CACACA"/>
      </a:accent6>
      <a:hlink>
        <a:srgbClr val="FFFFFF"/>
      </a:hlink>
      <a:folHlink>
        <a:srgbClr val="7A7A7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VRC_PowerPointTemplate2019.potx" id="{E30DB3EE-DB8C-4B86-9CC1-E7AF6BD059D8}" vid="{5B1A5EA0-3EDB-4C85-8FAB-5522B353E650}"/>
    </a:ext>
  </a:extLst>
</a:theme>
</file>

<file path=ppt/theme/theme2.xml><?xml version="1.0" encoding="utf-8"?>
<a:theme xmlns:a="http://schemas.openxmlformats.org/drawingml/2006/main" name="Custom Design">
  <a:themeElements>
    <a:clrScheme name="NVRC Colors">
      <a:dk1>
        <a:srgbClr val="4C4D4C"/>
      </a:dk1>
      <a:lt1>
        <a:srgbClr val="FFFFFF"/>
      </a:lt1>
      <a:dk2>
        <a:srgbClr val="7A7A7A"/>
      </a:dk2>
      <a:lt2>
        <a:srgbClr val="D6D6D6"/>
      </a:lt2>
      <a:accent1>
        <a:srgbClr val="981E32"/>
      </a:accent1>
      <a:accent2>
        <a:srgbClr val="631D32"/>
      </a:accent2>
      <a:accent3>
        <a:srgbClr val="A5A5A5"/>
      </a:accent3>
      <a:accent4>
        <a:srgbClr val="929292"/>
      </a:accent4>
      <a:accent5>
        <a:srgbClr val="515151"/>
      </a:accent5>
      <a:accent6>
        <a:srgbClr val="CACACA"/>
      </a:accent6>
      <a:hlink>
        <a:srgbClr val="FFFFFF"/>
      </a:hlink>
      <a:folHlink>
        <a:srgbClr val="7A7A7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VRC_PowerPointTemplate2019.potx" id="{E30DB3EE-DB8C-4B86-9CC1-E7AF6BD059D8}" vid="{4DFC460D-286D-454A-BBD9-DD483EBC28D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54FC23246ABA499C1DBAAA66F91316" ma:contentTypeVersion="12" ma:contentTypeDescription="Create a new document." ma:contentTypeScope="" ma:versionID="97879d4a38112b1c03256b4b419d4dfd">
  <xsd:schema xmlns:xsd="http://www.w3.org/2001/XMLSchema" xmlns:xs="http://www.w3.org/2001/XMLSchema" xmlns:p="http://schemas.microsoft.com/office/2006/metadata/properties" xmlns:ns3="b9a2cc07-f198-452c-a279-4d25062c4a0c" xmlns:ns4="5cbff302-7bd0-4c1a-9b10-b85b9d77dcdb" targetNamespace="http://schemas.microsoft.com/office/2006/metadata/properties" ma:root="true" ma:fieldsID="2a9eb56e2d81b2f45bf9c350d5caa022" ns3:_="" ns4:_="">
    <xsd:import namespace="b9a2cc07-f198-452c-a279-4d25062c4a0c"/>
    <xsd:import namespace="5cbff302-7bd0-4c1a-9b10-b85b9d77dcd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a2cc07-f198-452c-a279-4d25062c4a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bff302-7bd0-4c1a-9b10-b85b9d77dcdb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72E502-7B06-4F6A-BBC3-E4B69BD043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a2cc07-f198-452c-a279-4d25062c4a0c"/>
    <ds:schemaRef ds:uri="5cbff302-7bd0-4c1a-9b10-b85b9d77dc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CC2A52-455A-4995-8B7E-CCBDE82E8ACE}">
  <ds:schemaRefs>
    <ds:schemaRef ds:uri="http://schemas.microsoft.com/office/infopath/2007/PartnerControls"/>
    <ds:schemaRef ds:uri="http://purl.org/dc/dcmitype/"/>
    <ds:schemaRef ds:uri="http://purl.org/dc/terms/"/>
    <ds:schemaRef ds:uri="5cbff302-7bd0-4c1a-9b10-b85b9d77dcdb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b9a2cc07-f198-452c-a279-4d25062c4a0c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94CC758-D364-4EC2-93A2-BEF7B28652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NVRC_PowerPointTemplate2019</Template>
  <TotalTime>4275</TotalTime>
  <Words>1510</Words>
  <Application>Microsoft Office PowerPoint</Application>
  <PresentationFormat>Widescreen</PresentationFormat>
  <Paragraphs>439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Franklin Gothic Book</vt:lpstr>
      <vt:lpstr>Verdana</vt:lpstr>
      <vt:lpstr>Wingdings</vt:lpstr>
      <vt:lpstr>Office Theme</vt:lpstr>
      <vt:lpstr>Custom Design</vt:lpstr>
      <vt:lpstr>Differential Privacy Impact on Census Data Quality: Northern Virginia Regional Analysis</vt:lpstr>
      <vt:lpstr>Differential Privacy</vt:lpstr>
      <vt:lpstr>Census Geographies</vt:lpstr>
      <vt:lpstr>PowerPoint Presentation</vt:lpstr>
      <vt:lpstr>Change from Original 2010 Census:  Counties/Cities of Northern Virginia</vt:lpstr>
      <vt:lpstr>Population Percentage Change from Original 2010 Census:  Tracts of Northern Virginia</vt:lpstr>
      <vt:lpstr>Population Percentage Change from Original 2010 Census:  Block Groups of Northern Virginia</vt:lpstr>
      <vt:lpstr>Population Percentage Change from Original 2010 Census:  Blocks of Northern Virginia</vt:lpstr>
      <vt:lpstr>Population Change:  Accuracy Across NOVA Geographies</vt:lpstr>
      <vt:lpstr>Average Household Size:  Accuracy Across NOVA Geographies</vt:lpstr>
      <vt:lpstr>Household Size</vt:lpstr>
      <vt:lpstr>PowerPoint Presentation</vt:lpstr>
      <vt:lpstr>Redistricting Data File: Assessment of Differential Privacy Final Adopted </vt:lpstr>
      <vt:lpstr>Data Quality Checks Recommended</vt:lpstr>
      <vt:lpstr>Additional Information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jkaneff@novaregion.org</dc:creator>
  <cp:lastModifiedBy>Gregory Goodwin</cp:lastModifiedBy>
  <cp:revision>9</cp:revision>
  <cp:lastPrinted>2019-12-04T20:24:58Z</cp:lastPrinted>
  <dcterms:created xsi:type="dcterms:W3CDTF">2019-07-09T16:17:52Z</dcterms:created>
  <dcterms:modified xsi:type="dcterms:W3CDTF">2021-11-08T18:53:46Z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0x0101008654FC23246ABA499C1DBAAA66F91316</vt:lpwstr>
  </property>
</Properties>
</file>